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3.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notesSlides/notesSlide4.xml" ContentType="application/vnd.openxmlformats-officedocument.presentationml.notesSlide+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notesSlides/notesSlide5.xml" ContentType="application/vnd.openxmlformats-officedocument.presentationml.notesSlide+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notesSlides/notesSlide6.xml" ContentType="application/vnd.openxmlformats-officedocument.presentationml.notesSlide+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notesSlides/notesSlide7.xml" ContentType="application/vnd.openxmlformats-officedocument.presentationml.notesSlide+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notesSlides/notesSlide8.xml" ContentType="application/vnd.openxmlformats-officedocument.presentationml.notesSlide+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notesSlides/notesSlide9.xml" ContentType="application/vnd.openxmlformats-officedocument.presentationml.notesSlide+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notesSlides/notesSlide10.xml" ContentType="application/vnd.openxmlformats-officedocument.presentationml.notesSlide+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notesSlides/notesSlide11.xml" ContentType="application/vnd.openxmlformats-officedocument.presentationml.notesSlide+xml"/>
  <Override PartName="/ppt/ink/ink1495.xml" ContentType="application/inkml+xml"/>
  <Override PartName="/ppt/ink/ink1496.xml" ContentType="application/inkml+xml"/>
  <Override PartName="/ppt/ink/ink1497.xml" ContentType="application/inkml+xml"/>
  <Override PartName="/ppt/notesSlides/notesSlide12.xml" ContentType="application/vnd.openxmlformats-officedocument.presentationml.notesSlide+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notesSlides/notesSlide13.xml" ContentType="application/vnd.openxmlformats-officedocument.presentationml.notesSlide+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notesSlides/notesSlide14.xml" ContentType="application/vnd.openxmlformats-officedocument.presentationml.notesSlide+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notesSlides/notesSlide15.xml" ContentType="application/vnd.openxmlformats-officedocument.presentationml.notesSlide+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notesSlides/notesSlide16.xml" ContentType="application/vnd.openxmlformats-officedocument.presentationml.notesSlide+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1372" r:id="rId2"/>
    <p:sldId id="256" r:id="rId3"/>
    <p:sldId id="1422" r:id="rId4"/>
    <p:sldId id="1407" r:id="rId5"/>
    <p:sldId id="1408" r:id="rId6"/>
    <p:sldId id="1409" r:id="rId7"/>
    <p:sldId id="1410" r:id="rId8"/>
    <p:sldId id="1411" r:id="rId9"/>
    <p:sldId id="1412" r:id="rId10"/>
    <p:sldId id="1413" r:id="rId11"/>
    <p:sldId id="1414" r:id="rId12"/>
    <p:sldId id="1415" r:id="rId13"/>
    <p:sldId id="1416" r:id="rId14"/>
    <p:sldId id="1417" r:id="rId15"/>
    <p:sldId id="1423" r:id="rId16"/>
    <p:sldId id="1418" r:id="rId17"/>
    <p:sldId id="1312" r:id="rId18"/>
    <p:sldId id="1313" r:id="rId19"/>
    <p:sldId id="1314" r:id="rId20"/>
    <p:sldId id="1315" r:id="rId21"/>
    <p:sldId id="1419" r:id="rId22"/>
    <p:sldId id="1317" r:id="rId23"/>
    <p:sldId id="1318" r:id="rId24"/>
    <p:sldId id="1319" r:id="rId25"/>
    <p:sldId id="1320" r:id="rId26"/>
    <p:sldId id="1328" r:id="rId27"/>
    <p:sldId id="1322" r:id="rId28"/>
    <p:sldId id="1329" r:id="rId29"/>
    <p:sldId id="1324" r:id="rId30"/>
    <p:sldId id="1325" r:id="rId31"/>
    <p:sldId id="1327" r:id="rId32"/>
    <p:sldId id="1420" r:id="rId33"/>
    <p:sldId id="1421" r:id="rId34"/>
    <p:sldId id="1330" r:id="rId35"/>
    <p:sldId id="1331" r:id="rId36"/>
    <p:sldId id="1332" r:id="rId37"/>
    <p:sldId id="1369" r:id="rId38"/>
    <p:sldId id="1333" r:id="rId39"/>
    <p:sldId id="1334" r:id="rId40"/>
    <p:sldId id="1335" r:id="rId41"/>
    <p:sldId id="1336" r:id="rId42"/>
    <p:sldId id="1337" r:id="rId43"/>
    <p:sldId id="1338" r:id="rId44"/>
    <p:sldId id="1339" r:id="rId45"/>
    <p:sldId id="1340" r:id="rId46"/>
    <p:sldId id="1341" r:id="rId47"/>
    <p:sldId id="1342" r:id="rId48"/>
    <p:sldId id="1343" r:id="rId49"/>
    <p:sldId id="1344" r:id="rId50"/>
    <p:sldId id="1345" r:id="rId51"/>
    <p:sldId id="1346" r:id="rId5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7.625"/>
    </inkml:context>
    <inkml:brush xml:id="br0">
      <inkml:brushProperty name="width" value="0.025" units="cm"/>
      <inkml:brushProperty name="height" value="0.025" units="cm"/>
    </inkml:brush>
  </inkml:definitions>
  <inkml:trace contextRef="#ctx0" brushRef="#br0">1169 1 15054,'-154'36'-187,"-258"95"-1,363-111 253,1 1-1,1 3 0,1 2 0,1 2 0,1 2 0,2 2 1,1 2-1,2 1 0,-40 46 0,65-63 50,0 0-1,2 1 0,0 0 1,1 1-1,1 1 1,0-1-1,2 2 1,1-1-1,0 1 1,2 0-1,0 1 0,2-1 1,-2 30-1,5-21 13,2-1-1,0 0 0,2 0 0,1-1 0,2 1 0,1-1 1,1 0-1,1-1 0,23 44 0,-4-20-154,2-1-1,2-1 0,2-2 1,2-1-1,2-2 0,2-2 1,2-2-1,2-2 1,2-1-1,1-3 0,1-2 1,2-2-1,1-2 0,2-3 1,0-2-1,2-2 1,0-3-1,1-2 0,78 12 1,-19-13 261,0-6 0,1-5 1,0-5-1,-1-4 1,1-6-1,-2-5 0,140-37 1,-48-4 543,-3-9 1,-3-9-1,199-104 0,61-81 290,-366 195-914,-3-4 0,131-126 0,-187 158-112,55-70 0,-81 92-26,0 0 0,-1-1-1,-1 0 1,0-1-1,-1 1 1,-1-1-1,0-1 1,5-28 0,-10 39-9,0 1 1,-1-1 0,0 0-1,0 0 1,0 0 0,0 0-1,-1 0 1,0 1-1,-1-1 1,1 0 0,-1 1-1,0-1 1,0 1 0,-1-1-1,-5-8 1,2 7 8,0-1-1,0 1 1,-1 1 0,0-1-1,0 1 1,0 0 0,-1 1-1,0 0 1,-9-5-1,-15-4 23,0 1 0,-1 1 0,-1 2 0,-47-8-1,-27-1-39,0 5 0,-118 1 0,-224 25-32,136 18-869,-500 116 1,668-112-647,1 6 0,2 7 0,-194 91 0,120-20-4673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3.744"/>
    </inkml:context>
    <inkml:brush xml:id="br0">
      <inkml:brushProperty name="width" value="0.025" units="cm"/>
      <inkml:brushProperty name="height" value="0.025" units="cm"/>
    </inkml:brush>
  </inkml:definitions>
  <inkml:trace contextRef="#ctx0" brushRef="#br0">193 1 7143,'0'0'12742,"-11"3"-10542,5-2-1975,-63 21 1792,66-21-2003,0 0 0,1 0 1,-1 1-1,0-1 0,1 0 0,-1 1 1,1 0-1,0 0 0,-1 0 0,1 0 0,0 0 1,0 0-1,0 0 0,1 1 0,-1-1 1,0 1-1,1-1 0,-1 1 0,1-1 1,0 1-1,0 0 0,0 0 0,0 5 1,1-7-153,0 0 0,0-1 0,1 1 0,-1 0 0,0 0 0,1 0 0,-1-1 0,1 1 0,-1 0 0,1 0 0,-1-1 0,1 1 1,0 0-1,-1-1 0,1 1 0,0-1 0,-1 1 0,1-1 0,0 1 0,0-1 0,0 1 0,-1-1 0,1 0 0,0 1 0,0-1 0,0 0 1,0 0-1,1 0 0,34 5-3382,-21-3 1367,-10-1 1426,64 15-6590,-66-15 7519,1 0-1,-1 1 1,0 0 0,0-1-1,1 1 1,-1 0 0,0 0-1,-1 1 1,6 4-1,-8-7 210,1 1-1,-1 0 0,1-1 0,-1 1 0,0-1 0,1 1 0,-1-1 0,0 1 0,1 0 0,-1-1 0,0 1 0,0 0 0,0-1 0,1 1 0,-1 0 0,0-1 0,0 1 0,0 0 0,0 0 1,0-1-1,-1 1 0,1 0 0,0 1 0,-13 10 4650,-27 2-1785,34-12-2660,-2 0-519,-98 25 4272,70-22-6378,2-3-4550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197"/>
    </inkml:context>
    <inkml:brush xml:id="br0">
      <inkml:brushProperty name="width" value="0.025" units="cm"/>
      <inkml:brushProperty name="height" value="0.025" units="cm"/>
    </inkml:brush>
  </inkml:definitions>
  <inkml:trace contextRef="#ctx0" brushRef="#br0">26 348 9929,'0'0'8440,"-5"9"-7639,-13 27 11,18-35-802,-1 0 0,1-1 0,0 1 0,-1 0 0,1 0 0,0 0 0,0 0 0,0 0 0,0 0 1,0-1-1,0 1 0,0 0 0,0 0 0,0 0 0,0 0 0,0 0 0,0 0 0,1 0 0,-1-1 1,0 1-1,1 0 0,-1 0 0,1 0 0,-1-1 0,1 1 0,-1 0 0,1-1 0,-1 1 0,1 0 1,0-1-1,-1 1 0,1-1 0,0 1 0,0-1 0,-1 1 0,1-1 0,0 1 0,0-1 0,0 0 1,0 0-1,-1 1 0,1-1 0,0 0 0,0 0 0,0 0 0,1 0 0,48 2-796,-42-2 558,-4-1 252,0 1 0,0 0 0,1 0 0,-1 1 0,0-1 0,0 1 0,0 0 0,0 0 0,0 0 0,0 1 0,0-1 0,0 1 0,0 0-1,0 0 1,-1 0 0,1 1 0,3 2 0,-5-1 139,0-1 0,0 1 0,0-1 0,0 1 0,-1 0 0,0 0 1,1 0-1,-1 0 0,-1 0 0,1 0 0,0 0 0,-1 0 0,0 0 0,0 0 0,0 0 0,-1 0 0,1 0 0,-2 5 0,1-3-147,-1-1-1,1 1 1,-1-1-1,0 0 1,0 0 0,-1 0-1,1 0 1,-1 0 0,0 0-1,0-1 1,-1 1-1,-4 4 1,8-25-2493,27-88-3950,-18 76 5190,-1 0 0,8-57 0,-13 31 1541,-3-72-1,-3 90 2066,-10-46-1,2 50 498,2 27-703,2 20-1314,0 20-122,3 0 1,1 1 0,1 0 0,2 0 0,6 46-1,-5-75-579,1 0 0,-1-1 0,1 1-1,0 0 1,1-1 0,0 1 0,0-1-1,0 0 1,1 0 0,0 0 0,0 0-1,0-1 1,7 7 0,-9-10-106,0 0 0,0 0 0,1 0 1,-1 0-1,1-1 0,-1 1 0,1-1 0,0 0 0,-1 0 1,1 0-1,0 0 0,0 0 0,-1-1 0,1 1 1,0-1-1,0 1 0,0-1 0,0 0 0,0 0 0,0-1 1,0 1-1,0-1 0,0 1 0,-1-1 0,1 0 0,0 0 1,0 0-1,-1 0 0,1-1 0,-1 1 0,1-1 1,-1 1-1,1-1 0,1-2 0,1-2 3,0 0 1,0 0-1,0 0 0,-1 0 0,0-1 1,-1 0-1,1 0 0,-1 0 0,-1 0 1,1 0-1,-1 0 0,-1-1 0,1 1 1,-1-1-1,0 0 0,-1 1 0,0-1 1,0 1-1,-1-1 0,-1-9 0,2 18-42,0 0-1,-1-1 0,1 1 0,0 0 0,-1 0 1,1-1-1,0 1 0,-1 0 0,1-1 1,-1 1-1,1 0 0,-1-1 0,1 1 1,-1 0-1,1-1 0,-1 1 0,0-1 0,1 1 1,-1-1-1,0 0 0,1 1 0,-1-1 1,0 0-1,0 1 0,0-1 0,1 0 1,-1 0-1,0 0 0,0 1 0,0-1 0,1 0 1,-1 0-1,0 0 0,0 0 0,0-1 1,1 1-1,-1 0 0,0 0 0,0 0 1,1-1-1,-1 1 0,0 0 0,0-1 0,1 1 1,-1-1-1,0 1 0,1-1 0,-1 1 1,0-1-1,1 1 0,-1-1 0,1 1 1,-1-1-1,1 0 0,-1 1 0,1-1 0,0 0 1,-1 0-1,1 1 0,0-1 0,-1 0 1,1 0-1,0 0 0,0 1 0,0-1 1,0-1-1,-3 13-29,1 1 1,0 0 0,0 21-1,2-31 25,0 0-1,0 0 0,-1 0 1,2 0-1,-1 0 0,0 0 0,0 0 1,1 0-1,-1-1 0,1 1 1,-1 0-1,1 0 0,0 0 0,-1 0 1,1-1-1,0 1 0,1 0 1,-1-1-1,0 1 0,0-1 0,1 1 1,-1-1-1,0 0 0,1 1 1,0-1-1,-1 0 0,1 0 0,0 0 1,-1 0-1,1 0 0,2 0 1,1-1 8,1 0-1,-1 0 1,0 0 0,1-1 0,-1 0 0,0 0 0,0 0 0,0-1 0,0 0 0,0 0 0,0 0 0,0 0 0,0-1-1,-1 0 1,1 0 0,-1 0 0,0 0 0,0-1 0,0 0 0,-1 1 0,1-2 0,3-4 0,-1 2 5,-1-1 1,0 0 0,0 0 0,-1 0-1,0 0 1,0-1 0,-1 1-1,0-1 1,-1 0 0,0 0-1,0 0 1,0-15 0,-21 74-412,16-41 264,2 0 0,-1 1 0,1-1 1,0 1-1,1-1 0,1 12 0,-1-20 25,0-1-1,0 1 0,0-1 0,1 0 1,-1 1-1,0-1 0,0 0 1,0 1-1,0-1 0,0 0 1,1 1-1,-1-1 0,0 0 0,0 1 1,0-1-1,1 0 0,-1 0 1,0 1-1,1-1 0,-1 0 1,0 0-1,1 1 0,-1-1 0,0 0 1,1 0-1,-1 0 0,0 0 1,1 1-1,-1-1 0,0 0 0,1 0 1,-1 0-1,0 0 0,1 0 1,-1 0-1,1 0 0,-1 0 1,0 0-1,1 0 0,-1 0 0,0-1 1,1 1-1,-1 0 0,1 0 1,-1 0-1,0 0 0,1 0 1,-1-1-1,0 1 0,1 0 0,14-14-4851,-7-7-429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9.364"/>
    </inkml:context>
    <inkml:brush xml:id="br0">
      <inkml:brushProperty name="width" value="0.025" units="cm"/>
      <inkml:brushProperty name="height" value="0.025" units="cm"/>
    </inkml:brush>
  </inkml:definitions>
  <inkml:trace contextRef="#ctx0" brushRef="#br0">222 70 7079,'43'-24'9953,"-41"23"-9509,-1 0 0,1 0 0,-1 0 0,0 0 0,1-1 0,-1 1 0,0 0 0,1-1 0,-1 1 0,0 0 0,0-1 0,0 0 0,0 1 1,-1-1-1,1 1 0,0-1 0,-1 0 0,1 0 0,-1 1 0,0-1 0,1 0 0,-1 0 0,0 0 0,0-2 0,-2 3-343,-1 0-1,1 0 0,0 1 1,-1-1-1,1 0 1,0 1-1,-1 0 0,1-1 1,-1 1-1,1 0 0,-1 0 1,1 1-1,-5 0 0,1-1 1,-4 1-90,-1 1 0,1 0 0,0 0 0,0 1 1,0 1-1,1-1 0,-1 1 0,1 1 0,-1 0 1,-12 10-1,5-3-10,0 1 0,1 0 0,0 2 0,-16 19 0,30-32 11,-1 1 1,1-1-1,0 1 1,0 0-1,1 0 1,-1-1-1,1 1 1,-1 0-1,1 0 1,0 0-1,0 1 1,0-1-1,0 0 1,1 0-1,-1 1 1,1-1-1,0 6 1,1-8-2,-1 1 1,1 0-1,0 0 1,0 0-1,0-1 1,0 1 0,1 0-1,-1-1 1,0 1-1,1-1 1,-1 0 0,1 1-1,-1-1 1,1 0-1,0 0 1,-1 0-1,1 0 1,0 0 0,0 0-1,0-1 1,0 1-1,0-1 1,0 1-1,0-1 1,0 0 0,0 0-1,0 1 1,3-2-1,21 3-437,1-1 0,-1-1 0,49-8-1,-54 4-2770,0-1 0,36-13 0,-12-2-6193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9.721"/>
    </inkml:context>
    <inkml:brush xml:id="br0">
      <inkml:brushProperty name="width" value="0.025" units="cm"/>
      <inkml:brushProperty name="height" value="0.025" units="cm"/>
    </inkml:brush>
  </inkml:definitions>
  <inkml:trace contextRef="#ctx0" brushRef="#br0">10 1 17681,'0'0'9128,"-5"63"-7686,2-41-994,1 1-320,2 2-64,0-5-64,0 2-1121,0-7-1601,2-3-1506,6-4-1986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0.250"/>
    </inkml:context>
    <inkml:brush xml:id="br0">
      <inkml:brushProperty name="width" value="0.025" units="cm"/>
      <inkml:brushProperty name="height" value="0.025" units="cm"/>
    </inkml:brush>
  </inkml:definitions>
  <inkml:trace contextRef="#ctx0" brushRef="#br0">0 1 20595,'0'0'11019,"25"16"-25785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0.592"/>
    </inkml:context>
    <inkml:brush xml:id="br0">
      <inkml:brushProperty name="width" value="0.025" units="cm"/>
      <inkml:brushProperty name="height" value="0.025" units="cm"/>
    </inkml:brush>
  </inkml:definitions>
  <inkml:trace contextRef="#ctx0" brushRef="#br0">6 0 18930,'0'0'9321,"-5"52"-7880,5-34-416,0-1-512,0-4-353,13-3-64,5-4-64,7-4-513,1-2-608,1 0-704,0-13-1571,-2-5-992,-4-2-672,-5-1-225,-4 2-1698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0.951"/>
    </inkml:context>
    <inkml:brush xml:id="br0">
      <inkml:brushProperty name="width" value="0.025" units="cm"/>
      <inkml:brushProperty name="height" value="0.025" units="cm"/>
    </inkml:brush>
  </inkml:definitions>
  <inkml:trace contextRef="#ctx0" brushRef="#br0">180 5 4036,'0'-4'11723,"-7"9"-8136,-10 11-864,-2 7 31,-4 3-575,-3 3-482,4 0-384,1 2-224,3 0-448,5 0-289,5-4-288,3-3 0,5-1-160,0-9-1121,0-5-1601,10-9-3012,1 0-5092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1.604"/>
    </inkml:context>
    <inkml:brush xml:id="br0">
      <inkml:brushProperty name="width" value="0.025" units="cm"/>
      <inkml:brushProperty name="height" value="0.025" units="cm"/>
    </inkml:brush>
  </inkml:definitions>
  <inkml:trace contextRef="#ctx0" brushRef="#br0">0 10 14061,'0'0'14830,"71"36"-13420,-28-30-449,7-1-481,6-5-320,-2 0-96,-4 0-544,-7-11-2051,-8-10-4003,-10-3-9609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2.549"/>
    </inkml:context>
    <inkml:brush xml:id="br0">
      <inkml:brushProperty name="width" value="0.025" units="cm"/>
      <inkml:brushProperty name="height" value="0.025" units="cm"/>
    </inkml:brush>
  </inkml:definitions>
  <inkml:trace contextRef="#ctx0" brushRef="#br0">202 1 3267,'0'0'25432,"-9"-1"-25015,-2 1-240,1 1 0,0 0 0,0 1 0,0 0 1,0 0-1,0 1 0,1 1 0,-1-1 1,1 1-1,0 1 0,0 0 0,0 0 1,1 1-1,-13 10 0,17-13-129,1 0 0,0 1-1,0-1 1,0 0 0,0 1 0,0 0-1,1-1 1,0 1 0,0 0 0,0 0-1,0 1 1,0-1 0,-1 8 0,3-11-40,0 1 0,0 0 0,0 0 0,0 0 1,1-1-1,-1 1 0,0 0 0,1 0 0,0-1 1,-1 1-1,1 0 0,0-1 0,0 1 0,0-1 0,0 1 1,0-1-1,0 1 0,0-1 0,0 0 0,1 0 1,-1 1-1,0-1 0,1 0 0,-1 0 0,1 0 1,-1-1-1,1 1 0,0 0 0,-1 0 0,1-1 1,0 1-1,-1-1 0,1 0 0,0 1 0,0-1 0,2 0 1,17 3-338,1 0 0,-1-1 0,1-2 0,23-1 0,-25-1-1755,0-1 1,26-7-1,16-10-7167</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6.016"/>
    </inkml:context>
    <inkml:brush xml:id="br0">
      <inkml:brushProperty name="width" value="0.025" units="cm"/>
      <inkml:brushProperty name="height" value="0.025" units="cm"/>
    </inkml:brush>
  </inkml:definitions>
  <inkml:trace contextRef="#ctx0" brushRef="#br0">1 13 17969,'6'4'4036,"3"-4"-1634,-3 2-672,6-2-577,1 0-897,2 0-160,0 0-64,2 0-1697,-2-6-2339,-3-7-3876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6.358"/>
    </inkml:context>
    <inkml:brush xml:id="br0">
      <inkml:brushProperty name="width" value="0.025" units="cm"/>
      <inkml:brushProperty name="height" value="0.025" units="cm"/>
    </inkml:brush>
  </inkml:definitions>
  <inkml:trace contextRef="#ctx0" brushRef="#br0">0 214 14926,'0'0'7517,"9"-4"-5606,11-7-1376,0 0 0,-1-1 1,0-1-1,33-29 1,-13 4-484,38-45 0,-89 123 226,3-23-95,1 1 1,0 1 0,1-1 0,2 1 0,-1 0 0,2 1 0,1-1 0,-2 34 0,5-51-250,0-1 0,0 0 0,0 0 0,0 1 0,0-1 0,0 0 0,0 0 0,1 0 0,-1 1 0,0-1 0,1 0 0,-1 0 0,1 0 0,-1 0 0,1 0 0,0 0 0,0 0 0,-1 0 0,1 0 0,0 0 0,1 1 0,18 3-4520,-4-5-3486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7.138"/>
    </inkml:context>
    <inkml:brush xml:id="br0">
      <inkml:brushProperty name="width" value="0.025" units="cm"/>
      <inkml:brushProperty name="height" value="0.025" units="cm"/>
    </inkml:brush>
  </inkml:definitions>
  <inkml:trace contextRef="#ctx0" brushRef="#br0">1 158 13068,'0'0'2648,"12"3"-1126,71 7 204,1-3 1,131-6-1,-107-2-1172,1374-56 805,-1431 54-1410,703-94 4615,-717 90-4517,1 1-1,44 0 0,-82 6-71,1 0 1,-1-1-1,0 1 1,1 0-1,-1 0 0,1 0 1,-1 0-1,0 0 1,1 0-1,-1 0 0,1 0 1,-1 0-1,1 0 0,-1 0 1,0 0-1,1 0 1,-1 0-1,1 1 0,-1-1 1,1 0-1,-1 0 1,0 0-1,1 1 0,-1-1 1,0 0-1,1 0 0,-1 1 1,0-1-1,1 0 1,-1 1-1,0-1 0,0 0 1,1 1-1,-1-1 1,0 0-1,0 1 0,0-1 1,1 1-1,-1-1 0,0 0 1,0 1-1,0-1 1,0 1-1,0 0-204,-1 0-1,1-1 1,-1 1 0,1-1-1,-1 1 1,1-1-1,-1 1 1,1-1 0,-1 1-1,1-1 1,-1 1 0,0-1-1,1 0 1,-1 1 0,0-1-1,1 0 1,-1 0-1,0 0 1,0 1 0,1-1-1,-1 0 1,0 0 0,1 0-1,-2 0 1,-11 0-6690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554"/>
    </inkml:context>
    <inkml:brush xml:id="br0">
      <inkml:brushProperty name="width" value="0.025" units="cm"/>
      <inkml:brushProperty name="height" value="0.025" units="cm"/>
    </inkml:brush>
  </inkml:definitions>
  <inkml:trace contextRef="#ctx0" brushRef="#br0">9 0 13581,'0'0'4420,"-8"71"-4292,19-48-96,9-5 0,4-4-480,6-7-2051,3-7-1985,-3 0-3043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8.774"/>
    </inkml:context>
    <inkml:brush xml:id="br0">
      <inkml:brushProperty name="width" value="0.025" units="cm"/>
      <inkml:brushProperty name="height" value="0.025" units="cm"/>
    </inkml:brush>
  </inkml:definitions>
  <inkml:trace contextRef="#ctx0" brushRef="#br0">1 0 10218,'0'0'17152,"8"11"-16373,4 6-1044,0 0 602,0-1 1,1 0 0,1 0-1,24 19 1,-34-31-580,0-2 0,0 1 0,0 0 1,0-1-1,1 0 0,-1 0 0,0 0 0,1-1 0,0 1 0,-1-1 0,8 1 1,-9-2-257,0 0 0,1 0 0,-1-1 0,0 1 0,0-1 1,1 0-1,-1 0 0,0 0 0,0 0 0,0 0 1,0-1-1,0 0 0,-1 1 0,1-1 0,0 0 0,-1 0 1,1 0-1,3-5 0,13-15-6559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9.134"/>
    </inkml:context>
    <inkml:brush xml:id="br0">
      <inkml:brushProperty name="width" value="0.025" units="cm"/>
      <inkml:brushProperty name="height" value="0.025" units="cm"/>
    </inkml:brush>
  </inkml:definitions>
  <inkml:trace contextRef="#ctx0" brushRef="#br0">164 0 12876,'0'0'8712,"-49"66"-6886,26-31-481,1 6-224,-2 2-448,4-4-385,5-4-159,7-5-129,5-6-545,3-8-1761,0-10-2114,9-6-3107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29.526"/>
    </inkml:context>
    <inkml:brush xml:id="br0">
      <inkml:brushProperty name="width" value="0.025" units="cm"/>
      <inkml:brushProperty name="height" value="0.025" units="cm"/>
    </inkml:brush>
  </inkml:definitions>
  <inkml:trace contextRef="#ctx0" brushRef="#br0">1 45 9225,'0'0'15855,"14"-7"-14521,-4 1-1062,-2 2-125,-1 0 1,0 0-1,1 0 1,0 1 0,0 1-1,0-1 1,0 1 0,0 0-1,1 1 1,13-1-1,-21 2-140,13 0 190,0 0 1,0 1-1,1 0 0,-1 2 0,19 4 1,-31-6-172,0-1 1,0 1 0,0 0 0,0 0-1,0 0 1,0 0 0,0 0 0,-1 1 0,1-1-1,0 1 1,-1-1 0,1 1 0,-1-1 0,0 1-1,1 0 1,-1 0 0,0-1 0,1 4-1,-1-2 11,-1-1-1,0 1 1,1 0-1,-1 0 1,0 0-1,-1 0 1,1-1-1,0 1 1,-1 0-1,0 0 0,1 0 1,-1-1-1,0 1 1,0-1-1,-1 1 1,1 0-1,-1-1 1,-1 3-1,-7 8 70,0 0 0,-1-1 0,0 0 0,0-1 0,-1 0 0,-24 15 0,-19 18 225,55-44-330,0 0-1,0 0 1,0 0-1,0 0 1,-1 0-1,1 0 1,0 1 0,0-1-1,0 0 1,0 0-1,0 0 1,0 0-1,-1 1 1,1-1 0,0 0-1,0 0 1,0 0-1,0 0 1,0 1-1,0-1 1,0 0 0,0 0-1,0 0 1,0 0-1,0 1 1,0-1-1,0 0 1,0 0 0,0 0-1,0 1 1,0-1-1,0 0 1,0 0-1,0 0 1,0 0 0,0 1-1,1-1 1,-1 0-1,0 0 1,0 0-1,0 0 1,0 1 0,0-1-1,0 0 1,0 0-1,1 0 1,-1 0-1,0 0 1,0 0-1,0 0 1,0 1 0,1-1-1,-1 0 1,0 0-1,0 0 1,0 0-1,0 0 1,1 0 0,-1 0-1,0 0 1,22 3 33,28-4 4,164-27-7234,-167 20 1121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30.277"/>
    </inkml:context>
    <inkml:brush xml:id="br0">
      <inkml:brushProperty name="width" value="0.025" units="cm"/>
      <inkml:brushProperty name="height" value="0.025" units="cm"/>
    </inkml:brush>
  </inkml:definitions>
  <inkml:trace contextRef="#ctx0" brushRef="#br0">0 0 18257,'0'0'3780,"65"0"-2435,-24 0-736,4 4-417,4 1-64,5 4-128,-2-2-384,-9-2-1762,-8-3-1442,-14-2-2401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30.651"/>
    </inkml:context>
    <inkml:brush xml:id="br0">
      <inkml:brushProperty name="width" value="0.025" units="cm"/>
      <inkml:brushProperty name="height" value="0.025" units="cm"/>
    </inkml:brush>
  </inkml:definitions>
  <inkml:trace contextRef="#ctx0" brushRef="#br0">1 1 12460,'0'0'9865,"77"42"-8616,-16-42-576,6 0-545,2 0-64,-5-5-1505,-10-5-5702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1.264"/>
    </inkml:context>
    <inkml:brush xml:id="br0">
      <inkml:brushProperty name="width" value="0.025" units="cm"/>
      <inkml:brushProperty name="height" value="0.025" units="cm"/>
    </inkml:brush>
  </inkml:definitions>
  <inkml:trace contextRef="#ctx0" brushRef="#br0">164 91 6726,'5'-3'1256,"0"-1"0,-1 0 0,1 0 0,-1 0 0,0 0-1,-1-1 1,1 0 0,-1 0 0,0 0 0,0 0 0,0 0 0,-1-1-1,1 1 1,-1-1 0,1-7 0,-3 13-1199,-1-1 0,1 1 0,-1-1 0,1 0-1,-1 1 1,0-1 0,1 1 0,-1-1 0,1 1 0,-1 0 0,0-1-1,1 1 1,-1-1 0,0 1 0,0 0 0,1 0 0,-1 0 0,0-1 0,0 1-1,1 0 1,-1 0 0,0 0 0,0 0 0,0 0 0,1 0 0,-1 0 0,0 0-1,0 1 1,1-1 0,-1 0 0,0 0 0,0 1 0,1-1 0,-2 1 0,-30 10-147,8 3 132,-41 29 1,58-38 34,-1 1 1,2 1-1,-1-1 1,0 1-1,1 0 0,1 0 1,-1 1-1,1 0 1,-5 10-1,9-16-62,0 0-1,0 0 1,0 0-1,1 0 1,-1 0-1,1 0 1,-1 0-1,1 0 1,0 0-1,0 0 1,0 0 0,0 0-1,0 0 1,0 0-1,1 0 1,-1 0-1,1 0 1,-1 0-1,1 0 1,0 0 0,0-1-1,2 5 1,-1-4 0,0 0 1,1 1 0,-1-1-1,1 0 1,0 0-1,0 0 1,0-1 0,0 1-1,0-1 1,0 0 0,0 1-1,6 0 1,10 2-1415,0-1 0,0-1 0,36-1 0,-46-1-141,23-2-4146,-6-5-2962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1.636"/>
    </inkml:context>
    <inkml:brush xml:id="br0">
      <inkml:brushProperty name="width" value="0.025" units="cm"/>
      <inkml:brushProperty name="height" value="0.025" units="cm"/>
    </inkml:brush>
  </inkml:definitions>
  <inkml:trace contextRef="#ctx0" brushRef="#br0">23 0 16111,'0'0'8179,"-4"9"-7000,-14 27-474,18-36-700,0 1 0,-1 0 1,1-1-1,0 1 0,0-1 0,0 1 0,0 0 0,0-1 0,0 1 1,0-1-1,0 1 0,1 0 0,-1-1 0,0 1 0,0-1 0,0 1 1,1-1-1,-1 1 0,0 0 0,0-1 0,1 1 0,-1-1 0,1 1 1,-1-1-1,0 0 0,1 1 0,-1-1 0,1 1 0,-1-1 0,1 0 1,-1 1-1,1-1 0,-1 0 0,1 0 0,0 1 0,-1-1 1,1 0-1,-1 0 0,1 0 0,-1 0 0,1 0 0,0 0 0,-1 0 1,1 0-1,-1 0 0,2 0 0,32 1-1075,-29-1 596,-2 0 342,6 0-1157,0 0 0,1 0 0,-1-1 0,0 0-1,1 0 1,-1-1 0,0-1 0,10-3 0,-19 6 2372,-5 14 3751,-13 7-2458,8-11-927,6-5-1014,-39 54 2953,40-54-3299,-1 0 0,2 0 1,-1 0-1,1 1 0,-1-1 1,2 1-1,-1 0 0,0-1 0,1 1 1,0 6-1,1-12-171,0 1 0,0-1 1,0 0-1,0 1 0,0-1 1,1 0-1,-1 0 0,0 1 1,0-1-1,0 0 0,1 1 1,-1-1-1,0 0 0,0 0 1,1 1-1,-1-1 0,0 0 1,0 0-1,1 0 0,-1 0 1,0 1-1,1-1 0,-1 0 1,0 0-1,1 0 0,-1 0 1,0 0-1,1 0 0,-1 0 1,0 0-1,1 0 0,-1 0 1,0 0-1,1 0 0,-1 0 0,1 0 1,-1 0-1,0 0 0,0 0 1,1-1-1,16-6-5879,-2-9-3830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1.963"/>
    </inkml:context>
    <inkml:brush xml:id="br0">
      <inkml:brushProperty name="width" value="0.025" units="cm"/>
      <inkml:brushProperty name="height" value="0.025" units="cm"/>
    </inkml:brush>
  </inkml:definitions>
  <inkml:trace contextRef="#ctx0" brushRef="#br0">1 1 19410,'0'0'11435,"2"9"-18866,2-9 769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2.584"/>
    </inkml:context>
    <inkml:brush xml:id="br0">
      <inkml:brushProperty name="width" value="0.025" units="cm"/>
      <inkml:brushProperty name="height" value="0.025" units="cm"/>
    </inkml:brush>
  </inkml:definitions>
  <inkml:trace contextRef="#ctx0" brushRef="#br0">0 1 16528,'0'0'9961,"13"50"-8552,-5-41-768,-2 4-513,3-3-64,-3 2-32,3-2-480,2 0-897,0-4-577,1-4-352,3-2-1122,4 0-479,-4-8-2307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2.946"/>
    </inkml:context>
    <inkml:brush xml:id="br0">
      <inkml:brushProperty name="width" value="0.025" units="cm"/>
      <inkml:brushProperty name="height" value="0.025" units="cm"/>
    </inkml:brush>
  </inkml:definitions>
  <inkml:trace contextRef="#ctx0" brushRef="#br0">161 1 14446,'0'0'5797,"-53"50"-4003,33-24-321,0 2 193,-1 3-225,3 1-512,6-1-256,3-3-417,3-6-160,4-4-32,2-9-993,6-7-1569,3-2-2211,4-4-5348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0.914"/>
    </inkml:context>
    <inkml:brush xml:id="br0">
      <inkml:brushProperty name="width" value="0.025" units="cm"/>
      <inkml:brushProperty name="height" value="0.025" units="cm"/>
    </inkml:brush>
  </inkml:definitions>
  <inkml:trace contextRef="#ctx0" brushRef="#br0">0 291 2691,'13'-11'-790,"14"-7"6206,-26 18-5224,0 0 1,0 0-1,0 0 0,0 0 0,0 0 1,0 1-1,-1-1 0,1 0 0,0 0 0,0 1 1,0-1-1,-1 0 0,1 1 0,0-1 1,0 1-1,-1-1 0,1 1 0,0-1 1,-1 1-1,1 0 0,-1-1 0,1 1 0,0 0 1,-1 0-1,0-1 0,1 1 0,-1 0 1,1 0-1,-1-1 0,0 1 0,0 0 1,1 0-1,-1 0 0,0 0 0,0 1 0,19 62 4428,10 27-287,7 0-3399,-32-82-891,-1 0-1,1 0 1,-2 0-1,1 1 0,-1-1 1,-1 1-1,1 15 1,-2-22 60,0 0 0,0 0 0,0 0-1,0 0 1,0 0 0,-1 0 0,0 0 0,1-1 0,-1 1 0,0 0 0,0 0 0,-1-1 0,1 1 0,0-1 0,-1 1 0,0-1-1,0 1 1,1-1 0,-1 0 0,0 0 0,-1 0 0,1 0 0,0 0 0,-1-1 0,1 1 0,-1-1 0,1 1 0,-1-1-1,-2 1 1,4-2-87,1 1-1,-1-1 0,1 0 1,-1 0-1,1 0 0,-1 0 1,1 0-1,-1 0 0,1 0 1,0 0-1,-1 0 0,1 0 1,-1 0-1,1 0 0,-1 0 1,1 0-1,-1 0 0,1 0 1,-1-1-1,1 1 0,0 0 0,-1 0 1,1-1-1,-1 1 0,1 0 1,0 0-1,-1-1 0,1 1 1,0 0-1,-1-1 0,1 1 1,0 0-1,0-1 0,-1 1 1,1-1-1,0 1 0,0-1 1,0 1-1,0 0 0,-1-2 1,0-20 54,1 17-64,3-29-23,1 0 0,2 0-1,2 1 1,1 0 0,25-61 0,-15 43-94,14-61-1,-27 78 50,0-1-1,-3 1 0,0-42 1,-3 73 43,0 0 0,0 0 1,-1-1-1,1 1 0,-1 0 1,0 0-1,0 0 1,0 0-1,-1 0 0,1 0 1,-1 0-1,-2-3 0,4 6 24,-1-1 0,1 0 0,-1 1 0,0-1 0,0 1-1,1-1 1,-1 1 0,0-1 0,0 1 0,1 0 0,-1-1-1,0 1 1,0 0 0,0 0 0,0-1 0,0 1 0,0 0-1,1 0 1,-1 0 0,0 0 0,0 0 0,0 0 0,0 1-1,0-1 1,0 0 0,1 0 0,-1 1 0,0-1 0,0 0-1,0 1 1,0-1 0,1 1 0,-1-1 0,0 1 0,1-1-1,-1 1 1,0-1 0,1 1 0,-1 0 0,1-1 0,-1 1-1,1 0 1,-1 0 0,1-1 0,-1 1 0,1 0 0,0 0-1,-1 1 1,-5 7 102,1 0-1,1 1 1,-1 0-1,2 0 1,-1 0-1,1 0 1,-3 18-1,3-5 338,0 1 0,2 35 0,1-56-423,0 0 1,0 0 0,1 0-1,-1-1 1,1 1 0,0 0-1,-1-1 1,1 1 0,1 0-1,-1-1 1,0 1 0,0-1-1,1 0 1,0 1 0,-1-1 0,1 0-1,0 0 1,0 0 0,0 0-1,0-1 1,1 1 0,-1 0-1,0-1 1,1 1 0,-1-1-1,1 0 1,0 0 0,-1 0-1,1 0 1,0-1 0,-1 1-1,1-1 1,5 1 0,-1-1-417,-1 1 0,1-1 1,0-1-1,0 1 0,-1-1 1,1 0-1,-1-1 0,1 0 1,-1 0-1,1 0 0,-1-1 0,0 0 1,9-5-1,16-17-7282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3.569"/>
    </inkml:context>
    <inkml:brush xml:id="br0">
      <inkml:brushProperty name="width" value="0.025" units="cm"/>
      <inkml:brushProperty name="height" value="0.025" units="cm"/>
    </inkml:brush>
  </inkml:definitions>
  <inkml:trace contextRef="#ctx0" brushRef="#br0">1 32 14478,'0'0'12844,"64"-2"-11467,-33 0-928,7 0-289,1-3-160,0 0-1217,-4-2-2883,-7-1-3524</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3.964"/>
    </inkml:context>
    <inkml:brush xml:id="br0">
      <inkml:brushProperty name="width" value="0.025" units="cm"/>
      <inkml:brushProperty name="height" value="0.025" units="cm"/>
    </inkml:brush>
  </inkml:definitions>
  <inkml:trace contextRef="#ctx0" brushRef="#br0">209 16 14414,'0'0'11322,"-12"-4"-10489,6 2-754,-1 0-1,1 0 1,-1 0-1,1 1 1,-1 0-1,0 0 0,1 1 1,-1 0-1,0 0 1,1 1-1,-1-1 1,0 2-1,1-1 1,-1 1-1,1 0 1,-1 0-1,1 0 1,0 1-1,-7 4 1,8-3 18,-1 0 0,1 0 0,0 1 1,0-1-1,0 1 0,1 1 0,-1-1 1,1 1-1,-3 5 0,6-9-87,0-1 0,0 1 0,0-1 0,1 1 0,-1-1 0,0 1 0,1 0 0,-1-1 0,1 1 0,-1 0 0,1-1 0,0 1 0,0 0 0,0 0 0,0-1 0,0 1 0,0 0 0,0-1 0,0 1 0,1 0-1,-1 0 1,1-1 0,-1 1 0,1-1 0,0 1 0,0 0 0,0-1 0,-1 1 0,2-1 0,-1 0 0,0 1 0,0-1 0,0 0 0,0 0 0,1 0 0,-1 1 0,1-1 0,2 1 0,5 2-396,0-1 1,0 0-1,0 0 0,1-1 0,-1 0 1,1-1-1,-1 0 0,12 0 1,44-2-9661,-34-2-780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4.323"/>
    </inkml:context>
    <inkml:brush xml:id="br0">
      <inkml:brushProperty name="width" value="0.025" units="cm"/>
      <inkml:brushProperty name="height" value="0.025" units="cm"/>
    </inkml:brush>
  </inkml:definitions>
  <inkml:trace contextRef="#ctx0" brushRef="#br0">105 0 10922,'0'0'11435,"-9"2"-9897,2 0-1305,1 0 1,0 0 0,0 0-1,0 1 1,0 0 0,0 0-1,1 0 1,-1 1 0,-7 6-1,10-7-130,1-1-1,-1 0 0,1 1 1,0 0-1,0 0 1,0-1-1,0 1 0,0 0 1,1 1-1,-1-1 1,1 0-1,0 0 0,0 1 1,0-1-1,0 0 0,1 1 1,0-1-1,-1 1 1,1-1-1,0 1 0,0-1 1,1 1-1,1 5 0,-1-7-84,0 0-1,0 0 0,1 0 0,-1 0 1,1-1-1,-1 1 0,1 0 0,0-1 1,-1 1-1,1-1 0,0 0 0,0 0 0,0 1 1,0-1-1,0 0 0,1-1 0,-1 1 1,0 0-1,0-1 0,1 1 0,-1-1 1,0 0-1,0 0 0,1 0 0,-1 0 0,0 0 1,1 0-1,1-1 0,3 1 12,1-1 0,-1 1-1,0-1 1,0-1 0,0 1-1,0-1 1,-1-1 0,9-3 0,-12 4-4,1 0 0,-1 0 0,0-1 0,0 0 0,0 1 0,-1-1 0,1 0 0,-1 0 0,1-1 1,-1 1-1,0 0 0,0-1 0,1-3 0,-2 6-10,-1 0 0,0 0 0,0 0 0,0 0 0,1 0 0,-1 0 0,0 0-1,0 0 1,0 0 0,0 0 0,-1 1 0,1-1 0,0 0 0,0 0 0,0 0 0,-1 0 0,1 0 0,-1 0 0,1 0 0,0 1 0,-2-3 0,1 2-3,-1 0 0,1 0 0,-1 0 0,0 0 1,1 0-1,-1 0 0,0 1 0,1-1 0,-1 0 1,0 1-1,0-1 0,1 1 0,-1 0 1,0 0-1,-3 0 0,-2-1-174,-30 0 303,18 5-3067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6.582"/>
    </inkml:context>
    <inkml:brush xml:id="br0">
      <inkml:brushProperty name="width" value="0.025" units="cm"/>
      <inkml:brushProperty name="height" value="0.025" units="cm"/>
    </inkml:brush>
  </inkml:definitions>
  <inkml:trace contextRef="#ctx0" brushRef="#br0">3 1 9417,'-3'4'12460,"3"0"-8232,8-1-2242,12-2-705,9-1-609,2 0-287,5 0-257,3 0-96,-5 0-1025,-5 0-2178,-9 0-2402,-4 0-4677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7.125"/>
    </inkml:context>
    <inkml:brush xml:id="br0">
      <inkml:brushProperty name="width" value="0.025" units="cm"/>
      <inkml:brushProperty name="height" value="0.025" units="cm"/>
    </inkml:brush>
  </inkml:definitions>
  <inkml:trace contextRef="#ctx0" brushRef="#br0">197 9 12236,'0'0'16799,"-12"-2"-16537,7 0-210,0 1-1,0 0 1,0 0 0,0 0-1,0 1 1,0-1 0,-1 1 0,1 1-1,0-1 1,0 1 0,0 0-1,0 0 1,0 0 0,0 1-1,0 0 1,0 0 0,1 0-1,-1 0 1,0 1 0,1 0-1,-8 6 1,7-5 38,-1 1 1,0 0-1,1 0 0,0 1 0,0-1 1,1 1-1,0 0 0,0 1 1,0-1-1,1 1 0,0-1 0,0 1 1,0 0-1,1 0 0,0 0 0,0 1 1,1-1-1,0 0 0,1 1 0,-1-1 1,2 14-1,0-18-115,0 0-1,1 0 1,-1-1-1,1 1 1,-1 0-1,1-1 1,0 1-1,0-1 1,0 1-1,0-1 1,1 0-1,-1 0 1,1 0-1,-1 0 1,1 0-1,0-1 1,-1 1-1,1-1 1,0 0-1,0 0 1,0 0-1,0 0 1,7 1-1,5 1-1369,0-1 0,1 0 0,21-1-1,2-2-4849,-4-3-3007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7.483"/>
    </inkml:context>
    <inkml:brush xml:id="br0">
      <inkml:brushProperty name="width" value="0.025" units="cm"/>
      <inkml:brushProperty name="height" value="0.025" units="cm"/>
    </inkml:brush>
  </inkml:definitions>
  <inkml:trace contextRef="#ctx0" brushRef="#br0">44 1 6502,'0'0'20831,"-8"9"-19572,-21 30-597,28-38-663,0-1-1,1 1 0,-1 0 0,1-1 0,-1 1 0,1 0 0,0-1 1,-1 1-1,1 0 0,0 0 0,-1-1 0,1 1 0,0 0 1,0 0-1,0 0 0,0-1 0,-1 1 0,1 0 0,0 0 0,1 0 1,-1-1-1,0 1 0,0 0 0,0 0 0,0 0 0,1-1 1,-1 1-1,0 0 0,1 0 0,-1-1 0,0 1 0,1 0 1,-1-1-1,1 1 0,-1 0 0,1-1 0,-1 1 0,1-1 0,0 1 1,-1-1-1,1 1 0,0-1 0,-1 1 0,1-1 0,0 0 1,0 1-1,-1-1 0,1 0 0,0 0 0,0 1 0,0-1 0,-1 0 1,1 0-1,0 0 0,0 0 0,0 0 0,0 0 0,0-1 1,45 0-2362,-41 0 1881,0-1 0,1 0 0,-1 0 0,0-1 0,0 1 0,0-1 0,0 0 0,-1-1 0,1 1 0,4-5 0,-8 7 403,-21 37 3260,7-16-2006,-32 54 1399,43-70-2582,-1 1 0,1 0 0,0 0 1,0 0-1,1 0 0,0 1 0,0-1 0,0 0 0,0 0 0,1 1 0,0-1 0,1 9 0,-1-13-173,0-1-1,1 1 0,-1-1 0,0 0 0,0 1 1,1-1-1,-1 1 0,1-1 0,-1 0 0,0 1 1,1-1-1,-1 0 0,1 0 0,-1 1 0,1-1 1,-1 0-1,1 0 0,-1 0 0,1 1 1,-1-1-1,1 0 0,-1 0 0,1 0 0,-1 0 1,1 0-1,-1 0 0,1 0 0,0 0 0,-1 0 1,1 0-1,-1-1 0,1 1 0,-1 0 0,1-1 1,0 1-295,15-4-6694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7.827"/>
    </inkml:context>
    <inkml:brush xml:id="br0">
      <inkml:brushProperty name="width" value="0.025" units="cm"/>
      <inkml:brushProperty name="height" value="0.025" units="cm"/>
    </inkml:brush>
  </inkml:definitions>
  <inkml:trace contextRef="#ctx0" brushRef="#br0">1 1 19186,'0'0'11019,"49"4"-16721,-33-4-1248,-4 0-9098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8.202"/>
    </inkml:context>
    <inkml:brush xml:id="br0">
      <inkml:brushProperty name="width" value="0.025" units="cm"/>
      <inkml:brushProperty name="height" value="0.025" units="cm"/>
    </inkml:brush>
  </inkml:definitions>
  <inkml:trace contextRef="#ctx0" brushRef="#br0">0 37 9577,'0'0'19410,"12"50"-19281,6-46-97,1-2-513,5-2-1216,-1 0-898,2-4-960,-2-10-481,-3-1-705,-2-1-1569</inkml:trace>
  <inkml:trace contextRef="#ctx0" brushRef="#br0" timeOffset="1">218 1 5029,'0'0'17616,"-51"47"-15662,31-24-96,2 4 64,1-1-673,5 0-608,6 2-353,2-5-160,4 2-96,0-4-96,0-1-929,0-3-1313,0-5-1570,3-6-2594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8.854"/>
    </inkml:context>
    <inkml:brush xml:id="br0">
      <inkml:brushProperty name="width" value="0.025" units="cm"/>
      <inkml:brushProperty name="height" value="0.025" units="cm"/>
    </inkml:brush>
  </inkml:definitions>
  <inkml:trace contextRef="#ctx0" brushRef="#br0">1 88 13229,'0'0'5615,"10"2"-4397,26 3-374,1-1 1,-1-1-1,47-4 1,121-15-326,-93 5-343,1726-30-2456,-1307 62 1951,119 1 4016,-626-21-3525,29 1 96,-49-2-241,-1 0 0,1 0 0,-1-1-1,1 1 1,-1-1 0,1 1 0,-1-1 0,0 0 0,1 1 0,-1-1-1,0 0 1,0-1 0,1 1 0,1-2 0,-3 2-19,-1 1-1,0-1 1,1 1 0,-1 0-1,0-1 1,0 1 0,1-1 0,-1 1-1,0-1 1,0 1 0,0-1 0,0 1-1,0-1 1,0 1 0,0-1 0,0 1-1,0-1 1,0 1 0,0-1-1,0 1 1,0-1 0,0 1 0,0-1-1,0 1 1,0-1 0,-1 1 0,1 0-1,0-1 1,0 1 0,-1-1-1,1 1 1,0-1 0,-1 1 0,1 0-1,0-1 1,-1 1 0,1 0 0,0-1-1,-1 1 1,0 0 0,-18-11-1017,19 11 1015,-67-24-9135,28 11-2040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9.231"/>
    </inkml:context>
    <inkml:brush xml:id="br0">
      <inkml:brushProperty name="width" value="0.025" units="cm"/>
      <inkml:brushProperty name="height" value="0.025" units="cm"/>
    </inkml:brush>
  </inkml:definitions>
  <inkml:trace contextRef="#ctx0" brushRef="#br0">0 0 16944,'0'0'9161,"21"53"-7592,-11-29-544,6-3-480,4-2-289,6-6-160,10-8 0,2-5-96,6 0-801,-2-13-1024,-3-8-1410,-7-3-1890,-7 1-1538,-8 4-2465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1.239"/>
    </inkml:context>
    <inkml:brush xml:id="br0">
      <inkml:brushProperty name="width" value="0.025" units="cm"/>
      <inkml:brushProperty name="height" value="0.025" units="cm"/>
    </inkml:brush>
  </inkml:definitions>
  <inkml:trace contextRef="#ctx0" brushRef="#br0">1 0 18770,'0'0'6694,"7"82"-6181,6-30 415,3 6-479,4 1-321,2-2-128,5-4-96,-1-7-1249,-2-8-1218,-3-10-1152,-6-9-609,-12-6-2179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9.592"/>
    </inkml:context>
    <inkml:brush xml:id="br0">
      <inkml:brushProperty name="width" value="0.025" units="cm"/>
      <inkml:brushProperty name="height" value="0.025" units="cm"/>
    </inkml:brush>
  </inkml:definitions>
  <inkml:trace contextRef="#ctx0" brushRef="#br0">182 0 10570,'0'0'7944,"-59"42"-4806,33-15-1216,2 5-416,0 2-97,4 1-32,4-3-576,7 2-417,5-6-287,4-4-129,0-3-2275,1-10-2753,6-3-4870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49.952"/>
    </inkml:context>
    <inkml:brush xml:id="br0">
      <inkml:brushProperty name="width" value="0.025" units="cm"/>
      <inkml:brushProperty name="height" value="0.025" units="cm"/>
    </inkml:brush>
  </inkml:definitions>
  <inkml:trace contextRef="#ctx0" brushRef="#br0">1 55 15407,'0'0'7842,"13"-8"-6225,-2 2-1257,1-1-1,0 1 1,0 1-1,0 0 0,1 1 1,0 0-1,0 1 1,22-3-1,-28 6-259,1 0 0,-1 0-1,0 0 1,1 1-1,-1 0 1,10 2 0,-16-2-76,0-1 1,0 0-1,0 1 1,0-1-1,0 1 1,0-1-1,0 1 0,0 0 1,0-1-1,0 1 1,0 0-1,-1 0 1,1 0-1,0 0 1,0-1-1,-1 1 1,1 0-1,-1 0 1,2 2-1,-2-1 42,0 0 1,0 0-1,0 0 1,0 0-1,0-1 1,0 1-1,-1 0 1,1 0-1,0 0 1,-1-1-1,0 1 1,1 0-1,-1-1 1,0 1-1,0 0 1,-2 2-1,-1 1 87,-1 1 0,0-1 0,0-1 0,-1 1 0,1-1 0,-9 6 0,-24 19 724,37-27-853,-1-1-1,1 1 1,-1-1-1,1 1 1,-1 0 0,1 0-1,0 0 1,0 0-1,0-1 1,0 2 0,1-1-1,-1 0 1,0 0-1,1 0 1,-1 0-1,1 3 1,0-3-34,1 0 0,0 0 0,0 0 0,0 0 0,0 0 0,0 0 0,0 0 0,0 0 0,0-1 0,1 1 0,-1 0 0,1-1 0,-1 1 0,1-1 0,0 0 0,0 1 0,0-1 0,-1 0 0,1 0 0,0 0 0,0 0 0,0-1 0,1 1 0,-1 0 0,0-1 0,2 1 0,61 11-1204,-15-9-2742,-15-5-1494,13-6-6273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1.312"/>
    </inkml:context>
    <inkml:brush xml:id="br0">
      <inkml:brushProperty name="width" value="0.025" units="cm"/>
      <inkml:brushProperty name="height" value="0.025" units="cm"/>
    </inkml:brush>
  </inkml:definitions>
  <inkml:trace contextRef="#ctx0" brushRef="#br0">0 510 15983,'0'0'5702,"77"2"-4005,-28-26-672,10-6-705,11-8-256,6-1 33,12-5-97,6-2 32,14-2-705,10-5-1697,5-6-1410,-3-4-416,-7-4-7655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2.029"/>
    </inkml:context>
    <inkml:brush xml:id="br0">
      <inkml:brushProperty name="width" value="0.025" units="cm"/>
      <inkml:brushProperty name="height" value="0.025" units="cm"/>
    </inkml:brush>
  </inkml:definitions>
  <inkml:trace contextRef="#ctx0" brushRef="#br0">1 379 12876,'0'0'13069,"80"-5"-11436,0-27-608,20-10-609,15-7-319,6-3-97,-3 1-673,-6 2-1601,-14 0-1794,-18 0-3427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5.223"/>
    </inkml:context>
    <inkml:brush xml:id="br0">
      <inkml:brushProperty name="width" value="0.025" units="cm"/>
      <inkml:brushProperty name="height" value="0.025" units="cm"/>
    </inkml:brush>
  </inkml:definitions>
  <inkml:trace contextRef="#ctx0" brushRef="#br0">0 1 17521,'0'0'5092,"10"3"-3522,10-2-353,7-1-64,8 0-64,6 0-608,2 3-417,2-1-385,-7 5-1665,-10 2-1825,-10-1-3236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5.601"/>
    </inkml:context>
    <inkml:brush xml:id="br0">
      <inkml:brushProperty name="width" value="0.025" units="cm"/>
      <inkml:brushProperty name="height" value="0.025" units="cm"/>
    </inkml:brush>
  </inkml:definitions>
  <inkml:trace contextRef="#ctx0" brushRef="#br0">1 21 14574,'0'0'5733,"67"3"-5188,-24-3-481,6-2-32,0-7-2402,-2-3-7047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6.518"/>
    </inkml:context>
    <inkml:brush xml:id="br0">
      <inkml:brushProperty name="width" value="0.025" units="cm"/>
      <inkml:brushProperty name="height" value="0.025" units="cm"/>
    </inkml:brush>
  </inkml:definitions>
  <inkml:trace contextRef="#ctx0" brushRef="#br0">4 20 833,'-3'7'18930,"3"-2"-16976,0-3-321,11 1 97,13-2-609,8-1 32,7 0-416,6 0-609,4-7-1025,0-4-2210,-7 1-3363,-8 0-7976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7.175"/>
    </inkml:context>
    <inkml:brush xml:id="br0">
      <inkml:brushProperty name="width" value="0.025" units="cm"/>
      <inkml:brushProperty name="height" value="0.025" units="cm"/>
    </inkml:brush>
  </inkml:definitions>
  <inkml:trace contextRef="#ctx0" brushRef="#br0">331 10 16303,'-9'-2'1890,"-8"-1"-1455,1 1 1,-1 0-1,1 2 0,-1 0 0,0 0 1,1 2-1,-33 6 0,39-6-271,1 1 1,0 0-1,0 0 1,0 0-1,0 2 1,1-1-1,-1 1 1,1 0-1,0 0 1,1 1-1,-1 0 1,1 1-1,0-1 1,1 2-1,0-1 1,-7 10-1,11-14-132,1-1-1,-1 1 0,0-1 1,1 1-1,0 0 1,0-1-1,0 1 0,0 0 1,0 0-1,1 0 1,-1 0-1,1 0 0,0 0 1,-1 0-1,1 0 1,1 0-1,-1-1 0,0 1 1,1 0-1,0 3 1,1-3-10,-1-1 0,1 0 1,0 1-1,0-1 0,-1 0 0,1 0 1,1 0-1,-1 0 0,0-1 1,0 1-1,1-1 0,-1 1 1,1-1-1,-1 0 0,1 0 0,5 2 1,9 1-694,1 0-1,0-2 1,1 0 0,34-1 0,-51-1 474,39-1-3892,-3-5-2216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7.661"/>
    </inkml:context>
    <inkml:brush xml:id="br0">
      <inkml:brushProperty name="width" value="0.025" units="cm"/>
      <inkml:brushProperty name="height" value="0.025" units="cm"/>
    </inkml:brush>
  </inkml:definitions>
  <inkml:trace contextRef="#ctx0" brushRef="#br0">0 0 15214,'0'0'1383,"0"9"-1324,0-1-240,3 48 1593,-3-54-1297,1-1 1,-1 1-1,0 0 0,1 0 0,0-1 0,-1 1 0,1 0 0,0-1 0,0 1 0,0-1 0,0 1 0,0-1 0,0 0 1,0 1-1,0-1 0,1 0 0,-1 0 0,0 1 0,1-1 0,-1 0 0,1-1 0,0 1 0,-1 0 0,1 0 0,0-1 1,-1 1-1,1-1 0,0 1 0,-1-1 0,3 1 0,1-2 141,0 1-1,0-1 1,0 1 0,0-1-1,-1 0 1,1-1-1,0 1 1,7-5 0,-11 6-174,1-1 0,-1 1 1,0-1-1,0 0 0,0 1 1,1-1-1,-1 0 0,0 0 1,0 0-1,0 0 0,-1 0 1,1 0-1,0 0 0,0 0 1,0 0-1,-1 0 0,1 0 1,0-1-1,-1 1 0,1 0 1,-1 0-1,0-1 0,1 1 1,-1 0-1,0-1 0,0 1 1,0 0-1,0-1 0,0 1 1,0 0-1,0-1 0,0 1 0,-1 0 1,1-1-1,0 1 0,-1 0 1,0-3-1,0 3-22,-1 1 1,1-1-1,0 0 0,0 1 0,0-1 1,-1 0-1,1 1 0,0 0 0,-1-1 0,1 1 1,0 0-1,-1-1 0,1 1 0,0 0 1,-1 0-1,1 0 0,0 0 0,-1 1 1,1-1-1,-2 1 0,-28 7 479,29-6-503,0-1 0,0 0 0,0 1 0,0-1 0,0 1 0,0-1 0,1 1 0,-1 0 0,1 0 0,-1-1 0,1 1 0,0 0-1,0 0 1,0 1 0,0-1 0,0 0 0,0 0 0,1 0 0,-1 1 0,1-1 0,-1 0 0,1 1 0,0-1 0,0 0-1,0 1 1,0-1 0,0 0 0,2 5 0,-1-5-3,0 0 0,1 0 0,-1 0 0,1 0 0,0 0 0,-1 0 0,1 0 0,0 0 0,0-1 0,0 1 1,0-1-1,1 1 0,-1-1 0,0 0 0,1 0 0,-1 0 0,0 0 0,1-1 0,-1 1 0,1-1 0,-1 1 0,1-1 0,0 0 0,-1 0 0,4 0 0,-2 0-15,-1 0 1,1 0-1,-1 0 1,0-1-1,1 0 1,-1 1-1,0-1 1,1 0-1,-1 0 1,0-1-1,0 1 1,0-1-1,3-2 1,-5 3-11,1 0 0,-1-1 0,0 1 0,1-1 0,-1 1 1,0-1-1,0 1 0,0-1 0,-1 0 0,1 0 0,0 0 0,-1 1 0,1-1 0,-1 0 1,1 0-1,-1 0 0,0 0 0,0 0 0,0 0 0,0 0 0,0 1 0,0-1 0,-1 0 1,1 0-1,-1-2 0,-1 1-227,0 1 1,0 0 0,0 0 0,0 0-1,0 0 1,0 0 0,0 0-1,0 1 1,-1-1 0,1 1-1,-1-1 1,1 1 0,-1 0-1,0 0 1,1 0 0,-1 0 0,0 1-1,0-1 1,1 1 0,-1 0-1,0-1 1,0 1 0,0 1-1,0-1 1,1 0 0,-1 1 0,-3 0-1,2 11-9673,4-4 1116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8.810"/>
    </inkml:context>
    <inkml:brush xml:id="br0">
      <inkml:brushProperty name="width" value="0.025" units="cm"/>
      <inkml:brushProperty name="height" value="0.025" units="cm"/>
    </inkml:brush>
  </inkml:definitions>
  <inkml:trace contextRef="#ctx0" brushRef="#br0">39 32 15086,'-21'4'2819,"6"-3"-705,13 1 64,2 0-1121,15-1-577,17-1 962,16 0 63,19 0-608,14 0-513,15-7-159,11 1-193,6-1-64,-1 2-673,-10 2-480,-11 0-1025,-17 0-2050,-15-1-609,-26 1-2914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1.598"/>
    </inkml:context>
    <inkml:brush xml:id="br0">
      <inkml:brushProperty name="width" value="0.025" units="cm"/>
      <inkml:brushProperty name="height" value="0.025" units="cm"/>
    </inkml:brush>
  </inkml:definitions>
  <inkml:trace contextRef="#ctx0" brushRef="#br0">41 859 14446,'0'0'6310,"63"-5"-5029,-8-22-64,12-13-352,12-11-96,6-9-65,0-1-480,-7 3-160,-15 8-416,-18 8-1313,-21 8-1474,-19 11-1282,-10 4-2337</inkml:trace>
  <inkml:trace contextRef="#ctx0" brushRef="#br0" timeOffset="1">1 323 12524,'0'0'8456,"36"-60"-7559,6 20 96,15-5 32,9 2-673,4-1-288,-4 5-1986,-11 8-3203,-14 10-6470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9.666"/>
    </inkml:context>
    <inkml:brush xml:id="br0">
      <inkml:brushProperty name="width" value="0.025" units="cm"/>
      <inkml:brushProperty name="height" value="0.025" units="cm"/>
    </inkml:brush>
  </inkml:definitions>
  <inkml:trace contextRef="#ctx0" brushRef="#br0">0 0 13421,'0'0'15470,"55"49"-15374,-45-36-32,1-3-288,4-1-1345,5-5-1026,1-4-896,1 0-1730,2-4-1473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59.994"/>
    </inkml:context>
    <inkml:brush xml:id="br0">
      <inkml:brushProperty name="width" value="0.025" units="cm"/>
      <inkml:brushProperty name="height" value="0.025" units="cm"/>
    </inkml:brush>
  </inkml:definitions>
  <inkml:trace contextRef="#ctx0" brushRef="#br0">162 0 15086,'0'0'2787,"-31"54"-641,7-17-288,-1 3-993,-1 2-33,4-2 33,3-2-481,7-4-287,10-8-129,2-6-1218,9-12-2401,9-8-2883,6-4-4805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00.369"/>
    </inkml:context>
    <inkml:brush xml:id="br0">
      <inkml:brushProperty name="width" value="0.025" units="cm"/>
      <inkml:brushProperty name="height" value="0.025" units="cm"/>
    </inkml:brush>
  </inkml:definitions>
  <inkml:trace contextRef="#ctx0" brushRef="#br0">0 49 13453,'0'0'6422,"9"-7"-4452,-2 2-1632,0 0-1,0 0 1,0 1 0,1 0 0,-1 1 0,1 0 0,0 0 0,0 0-1,9-1 1,-13 3-200,1 0 0,0 1 0,0-1-1,0 1 1,0 0 0,0 0 0,0 1-1,0 0 1,0 0 0,0 0 0,0 0-1,0 1 1,0-1 0,-1 1 0,1 1-1,-1-1 1,0 0 0,1 1 0,5 5-1,-8-6-113,0 0-1,0-1 0,0 1 0,-1 0 0,1 0 0,-1 0 0,0 0 0,1 0 0,-1 0 0,0 0 0,0 1 0,0-1 0,0 0 0,-1 1 0,1-1 0,-1 1 0,1-1 0,-1 0 0,0 1 0,0-1 0,0 1 0,0-1 1,0 1-1,-1-1 0,1 1 0,-1-1 0,1 0 0,-1 1 0,0-1 0,0 0 0,0 0 0,0 1 0,-1-1 0,1 0 0,0 0 0,-1 0 0,-1 1 0,-9 10 164,0-1 1,0 0-1,-1-1 0,-20 13 0,7-4-189,24-19-1,1 0 0,-1 0 0,1 0-1,-1 1 1,1-1 0,0 0 0,0 1 0,0-1-1,0 0 1,0 1 0,0 0 0,0-1 0,0 1-1,0 0 1,1-1 0,-1 1 0,0 3 0,1-4-51,0 0 0,1 0 1,-1 0-1,0-1 0,1 1 1,-1 0-1,1 0 0,-1 0 1,1-1-1,-1 1 0,1 0 1,-1 0-1,1-1 0,0 1 1,-1-1-1,1 1 0,0 0 1,0-1-1,0 1 0,-1-1 1,1 0-1,0 1 0,0-1 1,1 1-1,8 1-792,0 1 1,0-1-1,0-1 1,16 1 0,18-1-4158,4-1-3522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00.809"/>
    </inkml:context>
    <inkml:brush xml:id="br0">
      <inkml:brushProperty name="width" value="0.025" units="cm"/>
      <inkml:brushProperty name="height" value="0.025" units="cm"/>
    </inkml:brush>
  </inkml:definitions>
  <inkml:trace contextRef="#ctx0" brushRef="#br0">305 25 12460,'8'-3'4644,"45"-18"257,-68 34 737,-17 16-4411,-93 49-89,-30 22-685,122-70-428,33-30-32,-1 1 1,1 0 0,-1-1 0,1 1 0,-1-1-1,1 1 1,-1 0 0,1-1 0,0 1 0,-1 0-1,1-1 1,0 1 0,0 0 0,0-1 0,-1 1-1,1 0 1,0 0 0,0-1 0,0 1-1,0 0 1,0 0 0,0-1 0,0 1 0,0 0-1,1 0 1,-1-1 0,0 1 0,0 0 0,1 0-1,-1-1 1,0 1 0,1 0 0,-1-1 0,0 1-1,1-1 1,-1 1 0,1 0 0,0-1-1,-1 1 1,1-1 0,-1 1 0,1-1 0,0 0-1,-1 1 1,1-1 0,0 0 0,-1 1 0,1-1-1,0 0 1,-1 0 0,1 0 0,1 1 0,36 7-780,0-1 1,0-2 0,1-2 0,-1-1-1,50-5 1,-19 2-3467,-2 1-1951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01.149"/>
    </inkml:context>
    <inkml:brush xml:id="br0">
      <inkml:brushProperty name="width" value="0.025" units="cm"/>
      <inkml:brushProperty name="height" value="0.025" units="cm"/>
    </inkml:brush>
  </inkml:definitions>
  <inkml:trace contextRef="#ctx0" brushRef="#br0">357 1 19538,'-14'0'2179,"0"-1"-1827,-1 2 0,0 0 1,0 0-1,0 1 0,1 1 1,-1 1-1,1 0 0,0 0 1,0 2-1,-13 6 0,9-1 261,0 1-1,1 0 1,0 1 0,-26 27-1,37-33-444,1-1 0,-1 1 0,1 0 1,0 1-1,0-1 0,1 1 0,0 0 0,1 0 0,0 0 0,0 1 0,0-1 0,1 1 0,0-1 0,0 11 0,2-16-154,0 0 0,1 0 1,-1 0-1,1-1 0,-1 1 0,1 0 0,0 0 0,0 0 0,0-1 0,1 1 0,-1-1 1,1 1-1,-1-1 0,1 1 0,0-1 0,0 0 0,0 0 0,0 0 0,0 0 1,0 0-1,1 0 0,-1-1 0,1 1 0,-1-1 0,1 1 0,0-1 0,-1 0 1,1 0-1,0 0 0,3 0 0,10 3 24,0-1 1,0 0-1,1-2 1,18 1-1,-15-2-3,1 0 1,-1-2-1,0 0 1,0-1-1,0-1 0,0-1 1,-1-1-1,26-11 0,-39 15-23,0-1-1,0 0 1,0 0-1,-1-1 1,1 1-1,-1-1 0,0 0 1,0-1-1,-1 1 1,1-1-1,-1 0 1,0 0-1,0 0 1,-1-1-1,1 1 1,-1-1-1,0 0 1,-1 0-1,0 0 0,0 0 1,0 0-1,0-1 1,-1 1-1,0 0 1,-1-1-1,1 1 1,-1-1-1,0 1 1,-2-13-1,0 14-44,1 0 1,0 0-1,-1 0 1,0 0-1,0 1 1,-1-1-1,1 0 0,-1 1 1,0 0-1,0 0 1,-1 0-1,1 0 0,-1 0 1,0 1-1,0-1 1,0 1-1,0 0 0,-1 0 1,1 1-1,-1-1 1,1 1-1,-1 0 0,0 0 1,-10-2-1,7 2-316,-1 0-1,1 1 1,-1 0 0,1 0-1,-1 1 1,-12 1-1,14 0-425,0 0 1,0 0-1,0 1 0,1 0 0,-1 0 0,0 1 0,-10 5 0,-6 8-6762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19.589"/>
    </inkml:context>
    <inkml:brush xml:id="br0">
      <inkml:brushProperty name="width" value="0.025" units="cm"/>
      <inkml:brushProperty name="height" value="0.025" units="cm"/>
    </inkml:brush>
  </inkml:definitions>
  <inkml:trace contextRef="#ctx0" brushRef="#br0">28272 35 12524,'0'0'1858,"14"-5"-2307,-5 1 407,3-1 19,0 1 0,1 0 0,-1 1 0,1 1 0,0 0 0,18-1 0,1 1 7,1 1-1,-1 2 0,1 2 0,-1 0 0,1 3 1,43 12-1,310 141 440,-223-88 115,-77-33-248,-1 3 1,-1 4 0,150 110-1,-189-120-204,-2 3-1,-2 1 1,-2 2 0,-1 2-1,-2 1 1,-3 2-1,54 96 1,-42-42 269,-3 2 0,30 121 1,-34-100 10,55 120 1,66 69-282,-82-170-61,80 208 0,-117-228-9,32 171 0,0 132 43,-39-212 73,-22-143-105,-2 0 0,-2 139 0,-9-179-12,-1 1 1,-2-1-1,0 1 0,-2-1 0,-2-1 0,-1 0 0,0 0 0,-3-1 0,-20 36 0,4-17 8,-3-2 1,-2 0-1,-2-2 0,-2-2 0,-1-2 1,-2-1-1,-2-2 0,-1-2 1,-88 51-1,64-49-7,0-4-1,-3-3 1,0-2 0,-1-4-1,-1-3 1,-128 18 0,-110-4-170,-606-12 0,202-92 302,19 0 459,-675-6-846,310 46 615,451 20-238,-79-52-85,7-58 264,470 82-259,-2 9 0,-330-3 0,394 35-39,1 7 1,1 6-1,0 7 0,-163 47 0,-732 241-13,440-72-148,390-147 190,143-65-21,0-3 0,-2-3-1,0-3 1,-129 15-1,108-18-39,-125 37-1,150-33 9,0-2 0,-1-4 0,0-2 1,-74 1-1,60-12 2,-55-1 3,-199 24 0,162-5 1,-1-8 0,-285-19 0,254 6 16,-303 35 0,-305-1-13,157-13-6,536-10-4,-1155 50-124,1085-57 96,-881 22-144,181 16 76,79-4 14,-399 88 107,353-27-106,-1830 76 24,2376-163 71,-1737 66 56,1107-50 56,3-85-9,432-16 386,216 30-3485,218 34-1890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3:21.571"/>
    </inkml:context>
    <inkml:brush xml:id="br0">
      <inkml:brushProperty name="width" value="0.025" units="cm"/>
      <inkml:brushProperty name="height" value="0.025" units="cm"/>
    </inkml:brush>
  </inkml:definitions>
  <inkml:trace contextRef="#ctx0" brushRef="#br0">11408 844 5862,'4'-12'432,"1"-7"163,0-1 0,-2 0 1,0-1-1,-1 1 0,-1 0 0,-1-1 1,0 1-1,-2-1 0,-5-23 0,4 31-211,-4-17 1,0 2 0,-3-1-1,-12-29 1,16 48-434,1 0-1,-1 1 1,-1 0-1,0 0 1,0 0-1,0 1 1,-1 0-1,-1 0 1,1 1-1,-1 0 1,-17-10 0,-10-2-36,0 2 1,-1 1 0,-1 2 0,-53-12-1,-162-25-152,229 47 212,-519-79 2313,-1030-24-1,264 143-2196,825-10 134,-1441 107 223,1440-81-422,-1437 167 81,920-46 777,817-128-876,2 9 1,2 8 0,-224 110-1,315-127-11,-91 64-1,150-88-8,1 2-1,0 1 0,2 1 0,1 2 1,1 0-1,-26 36 0,44-52-24,1 0 0,0 0 0,1 0 0,1 1 0,-1 0 0,2 0 0,0 0 0,0 1 0,1 0 0,0-1 0,2 1-1,-1 0 1,1 0 0,1 0 0,1 0 0,-1 0 0,2 0 0,0 0 0,1 0 0,0 0 0,0-1 0,2 0 0,-1 0 0,2 0 0,0 0 0,0-1 0,1 1 0,0-2 0,1 1-1,0-1 1,1 0 0,0-1 0,14 12 0,10 5-16,1-2 0,0-1 0,2-1 0,1-3 0,55 23 0,205 55 131,414 45 27,13-58-7,-460-57-71,499 57 107,1530 150 41,719 74-233,-1670-179-1924,3-88 72,-1226-43 2297,-1-5 0,0-5-1,170-39 1,-236 36 183,-1-2 0,0-1 0,94-51 0,-114 50-214,0-1 1,-1-1-1,-1-1 0,-1-2 0,-2-1 0,41-49 0,-53 57-254,-1-1-1,-1-1 1,0 0-1,-2 0 1,0-2-1,-1 1 0,-1-1 1,-1 0-1,-1 0 1,-1-1-1,-1 0 1,-1 0-1,0 0 1,-2 0-1,-1 0 0,0-1 1,-2 1-1,-1 0 1,0 0-1,-2 0 1,0 1-1,-11-28 0,-9-3-98,-1 1-1,-3 1 0,-1 2 0,-3 1 1,-65-71-1,-223-190-405,176 189 91,-5 6 1,-4 7 0,-5 7 0,-246-113-1,190 119-178,-4 10 0,-3 10-1,-275-53 1,84 53-2385,-502-23 0,397 66-3125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6:48.093"/>
    </inkml:context>
    <inkml:brush xml:id="br0">
      <inkml:brushProperty name="width" value="0.025" units="cm"/>
      <inkml:brushProperty name="height" value="0.025" units="cm"/>
    </inkml:brush>
  </inkml:definitions>
  <inkml:trace contextRef="#ctx0" brushRef="#br0">3644 412 7719,'-10'-9'4976,"-44"-37"-4470,-1 3 0,-2 3 0,-71-39 0,86 56-594,-1 3 0,-1 1-1,-1 2 1,-1 2 0,-87-16-1,-513-20 1444,452 43-857,-428-2 850,505 16-1045,1 5 1,0 5 0,-149 41-1,140-20-189,1 6-1,3 5 1,-224 123-1,329-162-107,1 1-1,0 0 0,1 1 1,0 1-1,1 0 1,0 1-1,1 1 1,-15 20-1,20-21-12,0 0 0,0 0-1,1 1 1,0 0-1,2 0 1,-1 0 0,2 0-1,0 1 1,1 0-1,-1 23 1,0-6-10,3 1 1,0-1-1,2 0 0,2 0 1,1 0-1,1 0 0,19 54 1,-2-33-10,1-2 1,3 0-1,66 91 1,124 124 127,-167-212-102,3-1 0,1-3 0,3-2 0,2-3 0,2-2 0,2-3 0,1-3 0,2-3 0,75 28 0,-27-20 31,1-5 0,2-5 1,199 29-1,-137-42 42,328-8 1,-363-19 3,-1-7-1,-1-6 1,-1-6 0,207-67 0,-198 41 142,-1-7 0,-4-6 0,253-157 0,-335 183-136,-1-2 1,-3-4-1,-2-1 1,-2-4-1,49-58 0,-85 86-55,-1-1-1,-1-1 0,-2-1 0,0 0 0,-2-1 0,15-43 0,-22 49 1,0-1-1,-2 0 1,0 1-1,-2-1 1,0 0 0,-1-1-1,-2 1 1,0 0-1,-8-41 1,2 38 13,-1-1 1,-1 1-1,-1 1 1,-1 0-1,-1 0 1,-1 1-1,-1 1 0,-1 0 1,-1 1-1,-1 1 1,-1 0-1,-1 1 1,-37-28-1,21 20-29,-1 2-1,-1 1 1,-2 2-1,0 1 1,-1 3-1,-1 1 1,-65-17 0,45 20-67,0 4 0,-1 1 0,0 4 1,0 2-1,0 3 0,0 3 1,0 2-1,0 4 0,-67 17 0,-37 19-1890,2 8-1,-159 76 0,139-52-3163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8.102"/>
    </inkml:context>
    <inkml:brush xml:id="br0">
      <inkml:brushProperty name="width" value="0.025" units="cm"/>
      <inkml:brushProperty name="height" value="0.025" units="cm"/>
    </inkml:brush>
  </inkml:definitions>
  <inkml:trace contextRef="#ctx0" brushRef="#br0">462 25 15214,'0'0'6086,"-11"-6"-4981,4 3-1012,-1 0-1,0 0 1,1 1 0,-1 0-1,0 0 1,0 0 0,0 1-1,-1 1 1,1-1 0,0 1-1,0 1 1,0-1-1,0 1 1,0 1 0,0 0-1,-12 4 1,-5 3 212,0 1 0,1 2 0,0 0 0,1 2 0,0 1-1,1 0 1,-25 24 0,38-32-253,2 1-1,-1 0 0,1 0 1,0 0-1,0 1 0,1 0 1,1 1-1,-1-1 1,1 1-1,1 0 0,0 0 1,0 1-1,1-1 0,1 1 1,0 0-1,0-1 1,1 1-1,0 0 0,1 0 1,1 19-1,1-26-81,-1 1 0,0 0 0,1-1-1,0 0 1,0 1 0,1-1 0,-1 0 0,1 0 0,-1 0 0,1 0-1,1-1 1,-1 1 0,0-1 0,1 0 0,0 0 0,0 0 0,0 0 0,0-1-1,0 1 1,0-1 0,1 0 0,-1-1 0,1 1 0,-1-1 0,9 2-1,10 2-912,1-1 0,0-1-1,39-1 1,-61-2 866,73-2-3814,1-11-2078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8.444"/>
    </inkml:context>
    <inkml:brush xml:id="br0">
      <inkml:brushProperty name="width" value="0.025" units="cm"/>
      <inkml:brushProperty name="height" value="0.025" units="cm"/>
    </inkml:brush>
  </inkml:definitions>
  <inkml:trace contextRef="#ctx0" brushRef="#br0">334 0 16848,'0'0'2755,"-71"10"-1218,34 22-480,-6 13-96,-4 10 128,4 7-545,5 6 33,6-1-385,14-3-192,14-7-32,4-8-32,22-13-448,20-13-353,9-9-480,8-11-866,0-3-1888,3-12-5414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2.440"/>
    </inkml:context>
    <inkml:brush xml:id="br0">
      <inkml:brushProperty name="width" value="0.025" units="cm"/>
      <inkml:brushProperty name="height" value="0.025" units="cm"/>
    </inkml:brush>
  </inkml:definitions>
  <inkml:trace contextRef="#ctx0" brushRef="#br0">0 605 12780,'1'14'2872,"-1"0"-2211,0-1 19,0 0 0,0-1 0,1 1 0,1-1 1,0 1-1,1-1 0,4 14 0,-6-25-580,0 0-1,-1 1 1,1-1 0,0 0 0,0 0 0,0 0-1,0 0 1,0 0 0,0 0 0,0 0-1,0 0 1,0 0 0,1 0 0,-1-1 0,0 1-1,1-1 1,-1 1 0,0-1 0,1 1 0,-1-1-1,0 0 1,1 1 0,-1-1 0,1 0-1,-1 0 1,1 0 0,-1 0 0,0 0 0,1-1-1,-1 1 1,1 0 0,-1-1 0,0 1-1,1-1 1,-1 1 0,3-2 0,3-2 67,0 0 1,0 0 0,-1 0-1,1-1 1,7-7 0,141-153-826,-110 113-72,-43 49 727,0 1 0,0-1 0,0 1 1,1 0-1,-1-1 0,1 1 1,0 1-1,0-1 0,4-2 0,3 8 103,-5 16 314,-4 0 27,2 33 106,-3-50-534,0 0 0,1 0-1,-1 0 1,1 0 0,0 0-1,0 0 1,0 0-1,0-1 1,0 1 0,1 0-1,0-1 1,3 5 0,-5-6-20,1 0 0,0-1 0,0 1 0,-1-1 0,1 1 0,0-1 0,0 1 0,0-1 0,0 0 0,0 0 0,-1 1 0,1-1 0,0 0 0,0 0 0,0 0 0,0 0 0,0 0 0,0 0 0,0 0 0,0 0 0,0 0 0,0 0 0,0-1 0,0 1 0,-1 0 0,1 0 0,0-1 0,0 1 0,0-1 0,0 1 0,-1-1 0,1 1 0,0-1 0,0 0 0,-1 1 0,1-1 0,-1 0 0,1 1 0,0-1 0,0-1 0,20-35-982,-6 0-696,-2-2 0,-1 1 0,-2-1 0,9-78-1,-6-162 1816,-12 350 2685,2 0-1,4 0 1,22 96 0,-27-162-2756,9 32 70,-11-37-125,1 1 0,-1 0 0,0 0 0,1 0 0,-1 0 0,1 0 0,-1 0 0,1 0 0,0 0 0,-1-1 0,1 1 0,0 0 0,-1-1 1,1 1-1,0 0 0,0-1 0,0 1 0,0-1 0,0 1 0,-1-1 0,1 0 0,0 1 0,0-1 0,0 0 0,0 1 0,0-1 0,0 0 0,0 0 0,2 0 0,-2-1 14,1 0 0,-1 0 0,0 1 0,0-1 0,0 0 0,0 0 0,0-1 0,0 1-1,0 0 1,0 0 0,0 0 0,0-1 0,-1 1 0,1 0 0,0-1 0,-1 1 0,0-1 0,1 1 0,-1 0 0,0-1 0,1 1-1,-1-1 1,0-2 0,2-42 25,-2 40-51,-2-24-203,-1 1 1,-1-1-1,-8-29 1,8 42 21,5 20 200,-1 1-1,1 0 1,1-1-1,-1 1 1,0 0-1,1-1 1,0 1-1,0-1 1,0 0-1,0 0 1,1 0-1,-1 0 1,1 0-1,-1 0 1,1-1-1,0 1 1,0-1-1,1 0 1,-1 0-1,0 0 0,1 0 1,-1 0-1,1-1 1,-1 0-1,1 0 1,0 0-1,-1 0 1,1 0-1,0-1 1,0 1-1,0-1 1,0 0-1,-1 0 1,1-1-1,0 1 1,0-1-1,0 0 1,-1 0-1,1 0 1,0 0-1,-1-1 1,1 0-1,-1 1 1,0-1-1,1 0 1,-1-1-1,0 1 1,0-1-1,0 1 1,-1-1-1,1 0 1,-1 0-1,1 0 1,-1 0-1,2-4 1,6-33 256,-10 19-95,0 21-171,0-1 0,-1 1 0,1 0 0,0 0 0,0-1-1,0 1 1,0 0 0,0 0 0,-1-1 0,1 1 0,0 0 0,0 0 0,0 0 0,-1-1-1,1 1 1,0 0 0,0 0 0,-1 0 0,1 0 0,0-1 0,0 1 0,-1 0 0,1 0-1,0 0 1,-1 0 0,1 0 0,0 0 0,0 0 0,-1 0 0,1 0 0,0 0 0,-1 0-1,1 0 1,0 0 0,0 0 0,-1 0 0,1 0 0,0 0 0,-1 0 0,1 0 0,0 1-1,0-1 1,-1 0 0,1 0 0,0 1 0,-2 1-18,0 0 0,0 0 0,0 0 0,1 0 0,-1 1 0,1-1 0,0 1 0,0-1 0,0 1 0,0-1 0,0 1 0,1 0 0,-1 0 0,1-1 0,-1 1 0,1 0 0,0 0 0,1 4 0,-2-3 11,1 0 0,0 0 0,0-1 0,1 1 0,-1 0 0,1 0 1,0 0-1,0 0 0,0-1 0,1 1 0,-1 0 0,4 6 0,-2-8 7,1 0 1,-1 0 0,0 0 0,0 0-1,1-1 1,-1 1 0,1-1 0,-1 0 0,1 0-1,0 0 1,0 0 0,-1-1 0,1 1-1,0-1 1,0 0 0,-1 0 0,1 0-1,0-1 1,0 1 0,-1-1 0,1 0 0,0 0-1,5-3 1,2 0 0,-1 0-1,1-1 1,-1-1-1,0 0 1,-1 0-1,15-12 1,-16 11 32,-1 0 0,0 0 0,0-1 0,0 0 0,-1 0 0,0 0 0,-1-1 0,9-19 0,-13 26 57,0-1 0,0 0-1,0-1 1,-1 1 0,1 0 0,-1 0 0,0 0 0,0 0 0,0 0-1,0-1 1,0 1 0,-1 0 0,1 0 0,-1 0 0,0 0 0,0 0 0,0 0-1,0 0 1,-1 0 0,1 1 0,-1-1 0,1 0 0,-1 1 0,0-1-1,0 1 1,-1-1 0,1 1 0,0 0 0,-1 0 0,1 0 0,-1 0 0,-3-1-1,-20-10 162,-12-8-274,71 10-3950,-4-1-624,3-5-2088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8.788"/>
    </inkml:context>
    <inkml:brush xml:id="br0">
      <inkml:brushProperty name="width" value="0.025" units="cm"/>
      <inkml:brushProperty name="height" value="0.025" units="cm"/>
    </inkml:brush>
  </inkml:definitions>
  <inkml:trace contextRef="#ctx0" brushRef="#br0">289 0 16944,'0'0'3299,"-54"22"-736,19 4-674,2 9-607,-1 8-386,4 5-351,2 1-289,10-6-192,7-5-64,6-8-384,5-9-609,0-11-192,6-6-1378,3-4-319,-3-6-1378,-3-15-6342</inkml:trace>
  <inkml:trace contextRef="#ctx0" brushRef="#br0" timeOffset="1">0 90 9161,'0'0'16431,"36"59"-15053,-5-33-866,3 5-384,6 0-256,4 1-1986,-4-4-1569,-1-6-770,-8-9-2786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9.130"/>
    </inkml:context>
    <inkml:brush xml:id="br0">
      <inkml:brushProperty name="width" value="0.025" units="cm"/>
      <inkml:brushProperty name="height" value="0.025" units="cm"/>
    </inkml:brush>
  </inkml:definitions>
  <inkml:trace contextRef="#ctx0" brushRef="#br0">140 1 14157,'0'0'10453,"10"0"-9909,-5 0-505,0 0-1,-1 1 0,1 0 1,0 0-1,-1 0 0,1 0 0,-1 1 1,1 0-1,-1 0 0,0 0 0,0 0 1,0 1-1,0-1 0,0 1 0,0 0 1,-1 0-1,1 1 0,-1-1 0,0 1 1,0 0-1,0-1 0,-1 1 0,1 0 1,-1 1-1,0-1 0,0 0 0,-1 1 1,1-1-1,1 10 0,0-4-10,-1 1 0,0 0 0,-1 0 0,-1 1 0,1-1 0,-1 0 0,-1 0 0,0 0 0,-1 0 0,0 0 1,-1 0-1,0 0 0,-1-1 0,0 1 0,0-1 0,-1 0 0,-12 18 0,10-17-291,-1 0-1,-1 0 1,0-1 0,0 0 0,-1-1 0,0 1-1,-1-2 1,1 0 0,-2 0 0,1-1 0,-1 0 0,0-1-1,-1-1 1,-17 6 0,4-7-3671,6-3-2211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39.504"/>
    </inkml:context>
    <inkml:brush xml:id="br0">
      <inkml:brushProperty name="width" value="0.025" units="cm"/>
      <inkml:brushProperty name="height" value="0.025" units="cm"/>
    </inkml:brush>
  </inkml:definitions>
  <inkml:trace contextRef="#ctx0" brushRef="#br0">54 1 15663,'0'0'10089,"69"40"-9896,-28-36-33,5 1-769,2-1-1633,-2-4-1185,-12 0-2435,-10 0-8103</inkml:trace>
  <inkml:trace contextRef="#ctx0" brushRef="#br0" timeOffset="1">0 163 11979,'0'0'13645,"90"-15"-12332,-22 2-768,8 4-481,-3 5-576,-6 2-3396,-11 0-2402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0.847"/>
    </inkml:context>
    <inkml:brush xml:id="br0">
      <inkml:brushProperty name="width" value="0.025" units="cm"/>
      <inkml:brushProperty name="height" value="0.025" units="cm"/>
    </inkml:brush>
  </inkml:definitions>
  <inkml:trace contextRef="#ctx0" brushRef="#br0">0 478 18642,'0'0'2882,"6"-10"-1216,58-82 697,117-133 0,-56 76-939,-125 149-1413,0 1-1,0-1 1,0 0 0,0 0 0,0 0 0,0 0 0,1 0 0,-1 0-1,0 0 1,0 1 0,0-1 0,0 0 0,0 0 0,0 0 0,0 0-1,0 0 1,1 0 0,-1 0 0,0 0 0,0 0 0,0 0 0,0 0-1,0 0 1,0 0 0,1 0 0,-1 0 0,0 0 0,0 1 0,0-2-1,0 1 1,0 0 0,0 0 0,1 0 0,-1 0 0,0 0 0,0 0-1,0 0 1,0 0 0,0 0 0,0 0 0,1 0 0,-1 0 0,0 0-1,0 0 1,0 0 0,0 0 0,0 0 0,0-1 0,0 1 0,0 0-1,1 0 1,-1 0 0,0 0 0,0 0 0,0 0 0,0 0 0,0-1-1,0 1 1,0 0 0,0 0 0,0 0 0,0 0 0,0 0 0,0-1-1,0 1 1,0 0 0,0 0 0,0 0 0,0 0 0,-2 15 100,-9 21-155,-5 7 94,1 1 1,1 1-1,3 0 0,-9 84 0,20-128-157,-1 1 0,1-1 0,0 0 0,0 1 0,0-1 0,0 1 0,0-1 0,1 0 0,-1 0 0,0 1 0,1-1 0,-1 0 0,1 1 0,-1-1 0,1 0 0,0 0 0,-1 0 0,1 0 0,0 1 0,0-1 0,0 0 0,0 0 0,0-1 0,0 1 0,0 0 0,1 1 0,0-1-273,1-1 1,-1 1 0,0-1 0,1 1-1,-1-1 1,0 0 0,1 0-1,-1 0 1,1 0 0,-1-1 0,0 1-1,1-1 1,-1 1 0,0-1 0,3-1-1,30-16-5641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1.216"/>
    </inkml:context>
    <inkml:brush xml:id="br0">
      <inkml:brushProperty name="width" value="0.025" units="cm"/>
      <inkml:brushProperty name="height" value="0.025" units="cm"/>
    </inkml:brush>
  </inkml:definitions>
  <inkml:trace contextRef="#ctx0" brushRef="#br0">180 0 20852,'-13'15'2178,"-14"16"-747,1 2 1,-32 53-1,50-74-1300,1 1 0,0 0 0,1 0 0,0 1-1,1-1 1,1 1 0,0 1 0,1-1 0,0 0-1,2 1 1,-1-1 0,2 23 0,0-34-132,1 0-1,-1 0 1,1-1 0,0 1 0,0 0-1,0-1 1,0 1 0,0-1 0,1 1-1,-1-1 1,1 1 0,0-1 0,-1 0-1,1 0 1,0 0 0,0 0 0,1 0-1,-1 0 1,0-1 0,0 1 0,1-1-1,-1 1 1,1-1 0,0 0 0,-1 0-1,1 0 1,0 0 0,-1-1 0,1 1-1,0-1 1,0 1 0,0-1 0,-1 0-1,5-1 1,2 1 63,0-1-1,0 0 1,0-1-1,0 1 1,0-2-1,-1 1 1,1-1-1,-1-1 1,15-8-1,-11 5 66,-1-1 0,0 0 0,0-1-1,-1-1 1,0 1 0,-1-1 0,0-1 0,-1 0 0,0 0-1,0-1 1,-1 0 0,-1 0 0,0-1 0,-1 1 0,0-1-1,-1 0 1,0-1 0,-1 1 0,-1-1 0,0 0 0,-1 1-1,0-1 1,-1 0 0,-2-14 0,2 25-238,0 0 0,0 1 0,-1-1 0,1 0 0,-1 1 0,0-1-1,0 1 1,0-1 0,0 1 0,0-1 0,0 1 0,-1 0 0,1 0 0,-1-1 0,0 1 0,1 0 0,-1 0 0,0 1 0,0-1-1,0 0 1,-1 1 0,1-1 0,0 1 0,0 0 0,-1-1 0,1 1 0,-1 0 0,1 1 0,-1-1 0,0 0 0,1 1-1,-1-1 1,0 1 0,1 0 0,-1 0 0,0 0 0,1 0 0,-5 1 0,4 0-151,-1-1 1,1 1-1,-1 0 0,1 0 1,-1 1-1,1-1 0,-1 1 0,1-1 1,0 1-1,0 0 0,0 0 1,0 1-1,0-1 0,0 1 1,1-1-1,-1 1 0,1 0 1,0 0-1,0 0 0,0 0 1,0 0-1,0 1 0,1-1 1,-1 0-1,1 1 0,0-1 1,-1 7-1,2 0-7420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1.545"/>
    </inkml:context>
    <inkml:brush xml:id="br0">
      <inkml:brushProperty name="width" value="0.025" units="cm"/>
      <inkml:brushProperty name="height" value="0.025" units="cm"/>
    </inkml:brush>
  </inkml:definitions>
  <inkml:trace contextRef="#ctx0" brushRef="#br0">17 0 20852,'0'0'10986,"10"59"-10409,-17-14-321,0 7-160,0-1-96,3 0-256,3-5-673,1-7-545,0-8-447,7-10-65,1-8 256,-5-11-672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1.903"/>
    </inkml:context>
    <inkml:brush xml:id="br0">
      <inkml:brushProperty name="width" value="0.025" units="cm"/>
      <inkml:brushProperty name="height" value="0.025" units="cm"/>
    </inkml:brush>
  </inkml:definitions>
  <inkml:trace contextRef="#ctx0" brushRef="#br0">1 73 15375,'0'0'16239,"83"-50"-15727,-28 42-223,6 3-225,-1 2-353,-7 2-2081,-11 0-3235,-9-4-5349</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2.229"/>
    </inkml:context>
    <inkml:brush xml:id="br0">
      <inkml:brushProperty name="width" value="0.025" units="cm"/>
      <inkml:brushProperty name="height" value="0.025" units="cm"/>
    </inkml:brush>
  </inkml:definitions>
  <inkml:trace contextRef="#ctx0" brushRef="#br0">0 80 19763,'0'0'3737,"11"-11"-796,36-34-272,-43 43-2589,-1-1-1,1 1 1,-1-1-1,1 1 1,0 0-1,0 0 1,0 1-1,0-1 1,0 1-1,0 0 1,0 0-1,0 0 1,0 1-1,1-1 1,-1 1-1,0 0 1,1 0-1,-1 1 1,0-1-1,0 1 1,0 0-1,1 0 1,-1 0-1,0 1 1,0-1-1,0 1 1,-1 0-1,1 0 1,0 1-1,-1-1 1,1 1-1,-1-1 1,0 1-1,0 0 1,0 1-1,0-1 1,-1 0-1,1 1 1,-1-1-1,0 1 1,0 0-1,0 0 1,0 0-1,-1 0 1,2 6-1,-3-5-79,0-1 0,0 1 0,0 0 0,0-1 0,-1 1 0,0 0 0,0-1 0,0 1 0,-1-1 0,0 1 0,0-1 0,0 0 0,0 0 0,0 0 0,-1 0 0,0 0 0,0 0 0,0-1 0,0 1 0,0-1 0,-1 0 0,0 0 0,1 0 0,-1-1 0,0 1 0,0-1 0,-1 0 0,1 0 0,0 0 0,-5 1 0,17-4-28,0 1 0,0 0 0,0 0 1,0 1-1,0 0 0,0 0 0,0 1 0,-1 0 0,1 0 1,-1 1-1,1 0 0,-1 1 0,10 5 0,-13-6 34,0 0-1,0 1 0,-1-1 0,1 1 1,-1-1-1,0 1 0,0 0 1,0 1-1,0-1 0,-1 0 0,0 1 1,0-1-1,0 1 0,0 0 1,-1 0-1,0-1 0,0 1 0,0 0 1,0 0-1,-1 0 0,0 0 1,0 0-1,0 0 0,-1 0 1,1 0-1,-3 8 0,1-6 9,-1 0 0,0 0-1,0-1 1,0 1 0,-1-1-1,1 0 1,-2 0 0,1 0 0,-1-1-1,1 1 1,-1-1 0,-1 0-1,1-1 1,-1 1 0,0-1 0,0 0-1,-12 6 1,4-5-14,-1 0 0,1 0 0,-1-2 0,-20 4 0,28-6 0,1 0 0,-1-1 0,1 1 0,-1-1 0,1-1 0,-1 1 0,1-1 0,-1 0 0,1-1 0,0 1 0,-1-1 0,-8-5 0,13 6-422,0 0 0,0-1 0,1 1-1,-1-1 1,1 0 0,-1 1 0,1-1 0,0 0 0,-1 0 0,1 0-1,0 1 1,-1-6 0,1 6 114,1 1 0,0-1-1,-1 0 1,1 0 0,0 0 0,0 0-1,0 0 1,0 0 0,0 0 0,0 0-1,0-1 1,0 1 0,0 0 0,1 0-1,-1 1 1,0-1 0,1 0 0,-1 0-1,0 0 1,1 0 0,-1 0 0,1 0-1,-1 0 1,1 0 0,0 1 0,-1-1-1,1 0 1,0 1 0,0-1 0,1 0-1,15-8-9022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2.604"/>
    </inkml:context>
    <inkml:brush xml:id="br0">
      <inkml:brushProperty name="width" value="0.025" units="cm"/>
      <inkml:brushProperty name="height" value="0.025" units="cm"/>
    </inkml:brush>
  </inkml:definitions>
  <inkml:trace contextRef="#ctx0" brushRef="#br0">351 0 18802,'0'0'11499,"-66"72"-10923,22-28-320,-1-1-127,1 2-65,8-3-32,6-9 0,9-5-96,10-10-897,4-6-769</inkml:trace>
  <inkml:trace contextRef="#ctx0" brushRef="#br0" timeOffset="1">0 90 18578,'0'0'11370,"59"13"-10088,-21 8-482,5 2-447,7 5-289,-2 5-256,0 3-2179,-4-2-3490,-8 0 768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4.036"/>
    </inkml:context>
    <inkml:brush xml:id="br0">
      <inkml:brushProperty name="width" value="0.025" units="cm"/>
      <inkml:brushProperty name="height" value="0.025" units="cm"/>
    </inkml:brush>
  </inkml:definitions>
  <inkml:trace contextRef="#ctx0" brushRef="#br0">214 95 13100,'0'0'6497,"6"-9"-2968,-3 5-2993,1 0-127,-1 0-1,1 0 0,-1 0 0,0 0 0,-1 0 1,1-1-1,-1 0 0,0 1 0,0-1 0,0 0 1,-1 0-1,0 0 0,2-7 0,-4 11-374,0 0 0,1 0 1,-1 0-1,0 0 0,0 1 0,0-1 0,0 0 1,0 1-1,0-1 0,0 1 0,0-1 0,0 1 0,0-1 1,0 1-1,0 0 0,0-1 0,0 1 0,0 0 1,-1 0-1,1 0 0,0 0 0,0 0 0,0 0 0,-2 0 1,-35 2-106,34-2 115,-7 2 48,0 0-1,0 1 1,1 1 0,-1-1 0,0 2 0,1-1 0,0 2 0,0-1 0,1 1 0,-17 14 0,21-17-75,1 1 1,-1-1-1,1 1 1,0 0-1,0 0 1,1 1-1,-1-1 1,1 1-1,0 0 1,0 0-1,0 0 1,1 0-1,0 0 1,0 0-1,0 1 0,1-1 1,-1 1-1,1-1 1,1 1-1,-1 0 1,1-1-1,0 1 1,1 8-1,0-10-103,0-1 0,1 0 0,0 0 0,-1 0 0,1 0 0,0 0 0,1 0 0,-1-1 0,0 1-1,1-1 1,-1 1 0,1-1 0,0 0 0,0 0 0,0 0 0,0 0 0,6 2 0,59 19-5678,-24-15-781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2.783"/>
    </inkml:context>
    <inkml:brush xml:id="br0">
      <inkml:brushProperty name="width" value="0.025" units="cm"/>
      <inkml:brushProperty name="height" value="0.025" units="cm"/>
    </inkml:brush>
  </inkml:definitions>
  <inkml:trace contextRef="#ctx0" brushRef="#br0">0 0 6951,'0'0'8359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4.381"/>
    </inkml:context>
    <inkml:brush xml:id="br0">
      <inkml:brushProperty name="width" value="0.025" units="cm"/>
      <inkml:brushProperty name="height" value="0.025" units="cm"/>
    </inkml:brush>
  </inkml:definitions>
  <inkml:trace contextRef="#ctx0" brushRef="#br0">78 0 16111,'0'0'7127,"-8"1"-5317,4-1-1659,-1 0 0,1 1 0,0-1 0,0 1 1,0 0-1,0 1 0,1-1 0,-1 0 0,0 1 1,-6 4-1,8-5-136,1 1 0,-1-1 1,1 1-1,-1 0 0,1-1 1,-1 1-1,1 0 0,0 0 1,0 0-1,0 0 0,0 0 1,0 0-1,0 1 0,1-1 1,-1 0-1,1 0 0,-1 1 0,1-1 1,0 0-1,0 0 0,0 1 1,0-1-1,1 0 0,-1 1 1,0-1-1,2 2 0,-2-2-17,1 0-1,0 0 1,0 0-1,1-1 1,-1 1-1,0 0 1,0-1-1,1 1 1,-1-1-1,1 1 0,-1-1 1,1 0-1,0 0 1,0 1-1,-1-1 1,1-1-1,0 1 1,0 0-1,0 0 1,0-1-1,0 1 1,0-1-1,0 1 1,0-1-1,0 0 1,0 0-1,0 0 0,1 0 1,3-1-1,-1 1 47,0 0 0,1-1 0,-1 1 0,0-1-1,0 0 1,0-1 0,1 0 0,-1 1-1,-1-1 1,10-6 0,-11 6 107,-1 1-1,0-1 1,0 0-1,0 0 0,0-1 1,0 1-1,-1 0 1,1 0-1,-1-1 1,1 1-1,-1-1 1,0 0-1,0 1 1,0-1-1,0 0 1,-1 1-1,1-4 1,-1 5-86,0-1 0,0 1 0,0 0 0,-1-1 1,1 1-1,0 0 0,-1 0 0,1 0 0,-1-1 0,0 1 0,1 0 0,-1 0 1,0 0-1,1 0 0,-1 0 0,0 0 0,0 0 0,0 0 0,0 1 0,0-1 1,0 0-1,0 0 0,0 1 0,0-1 0,-1 1 0,1-1 0,0 1 0,0-1 1,0 1-1,-1 0 0,1 0 0,0 0 0,0-1 0,-1 1 0,1 0 0,0 0 1,-2 1-1,-6-2-36,1 1 1,0 1 0,-1 0 0,-14 3 0,21-4-74,0 0-1,0 1 1,0 0 0,0-1-1,0 1 1,1 0 0,-1 0 0,0 0-1,0 0 1,1 0 0,-1 0-1,1 0 1,-1 1 0,1-1 0,-1 1-1,1-1 1,0 1 0,0-1 0,0 1-1,0 0 1,0-1 0,0 1-1,0 0 1,1 0 0,-1 0 0,0 2-1,1-4-92,0 1 0,0-1-1,0 0 1,1 1 0,-1-1-1,0 0 1,0 1-1,0-1 1,0 0 0,1 1-1,-1-1 1,0 0 0,1 0-1,-1 1 1,0-1 0,0 0-1,1 0 1,-1 0 0,0 1-1,1-1 1,-1 0 0,0 0-1,1 0 1,-1 0-1,0 0 1,1 0 0,-1 0-1,1 1 1,-1-1 0,0 0-1,1 0 1,-1 0 0,0-1-1,1 1 1,-1 0 0,0 0-1,1 0 1,-1 0 0,1 0-1,-1-1 1,4 1-1433,18 0-6689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5.141"/>
    </inkml:context>
    <inkml:brush xml:id="br0">
      <inkml:brushProperty name="width" value="0.025" units="cm"/>
      <inkml:brushProperty name="height" value="0.025" units="cm"/>
    </inkml:brush>
  </inkml:definitions>
  <inkml:trace contextRef="#ctx0" brushRef="#br0">105 110 7719,'8'-7'737,"-2"1"-20,38-32 3483,-40 35-3479,-2 0 1,1 0 0,0 0 0,-1 0 0,1 0 0,-1-1 0,0 1 0,0-1 0,0 1 0,-1-1 0,1 0 0,1-6 0,-3 10-602,0-1 0,0 1 1,0 0-1,0-1 1,0 1-1,0 0 0,-1-1 1,1 1-1,0 0 1,0-1-1,0 1 0,0 0 1,-1-1-1,1 1 1,0 0-1,0-1 0,0 1 1,-1 0-1,1 0 1,0-1-1,-1 1 0,1 0 1,0 0-1,0 0 0,-1-1 1,1 1-1,0 0 1,-1 0-1,1 0 0,0 0 1,-1 0-1,1 0 1,-1 0-1,1 0 0,0 0 1,-1 0-1,1 0 1,-23 2 1116,-18 12-1006,27-6-48,0 0 1,0 1 0,-20 17 0,30-22-157,0-1-1,0 1 1,1 0 0,-1 0 0,1 0 0,0 1-1,0-1 1,0 1 0,1 0 0,0-1-1,0 1 1,0 0 0,0 0 0,1 1 0,-2 5-1,3-9-28,0-1 0,0 1 0,1 0 0,-1-1-1,0 1 1,0 0 0,1-1 0,-1 1 0,1-1 0,-1 1-1,1-1 1,0 1 0,0-1 0,0 1 0,0-1 0,0 0-1,0 1 1,0-1 0,0 0 0,2 2 0,1 0-94,0 0 0,0-1 1,1 0-1,-1 1 0,0-1 0,1-1 1,5 3-1,6 0-1666,1-1 1,-1 0-1,21 0 0,-2-2-5445,-2-1-5226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5.518"/>
    </inkml:context>
    <inkml:brush xml:id="br0">
      <inkml:brushProperty name="width" value="0.025" units="cm"/>
      <inkml:brushProperty name="height" value="0.025" units="cm"/>
    </inkml:brush>
  </inkml:definitions>
  <inkml:trace contextRef="#ctx0" brushRef="#br0">10 0 17040,'0'0'4554,"-3"9"-4485,2-4-64,-5 26-572,7-30 451,-1 0-1,0 0 0,1 0 0,-1 1 0,1-1 0,-1 0 0,1 0 0,0 0 0,-1 0 1,1 0-1,0-1 0,0 1 0,0 0 0,0 0 0,0 0 0,-1-1 0,1 1 0,0 0 1,1-1-1,-1 1 0,0-1 0,0 1 0,0-1 0,0 0 0,0 1 0,0-1 0,1 0 1,-1 0-1,0 0 0,2 0 0,6 1-1348,0 0 0,0-1-1,0 0 1,13-2 0,4-7 1133,-7-12 10456,-20 24-8036,-4 10-1148,-1 1 1,0-1-1,-1-1 1,0 1-1,-10 11 1,10-15-773,0 0 1,1 1 0,0-1 0,1 1 0,0 1 0,1-1 0,0 1-1,0 0 1,1 0 0,-1 11 0,7-10-2579,-2-11 2016,-1-1 1,1 0-1,0 1 0,-1-1 0,1 0 0,0 0 0,-1 0 0,1 0 1,0 0-1,-1 0 0,1 0 0,0 0 0,0 0 0,-1 0 1,1 0-1,0 0 0,-1 0 0,1 0 0,0-1 0,-1 1 1,1 0-1,0 0 0,0-1 0,15-12-17276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7.964"/>
    </inkml:context>
    <inkml:brush xml:id="br0">
      <inkml:brushProperty name="width" value="0.025" units="cm"/>
      <inkml:brushProperty name="height" value="0.025" units="cm"/>
    </inkml:brush>
  </inkml:definitions>
  <inkml:trace contextRef="#ctx0" brushRef="#br0">444 75 7143,'-14'0'635,"-187"-8"5926,200 8-6547,0 0 0,0 0 0,0 0 0,0 0 0,0 1 0,1-1 0,-1 0 0,0 0 0,0 1 0,0-1 0,0 1 0,1-1 0,-1 1 0,0-1 0,1 1 1,-1-1-1,0 1 0,1-1 0,-1 1 0,0 0 0,1 0 0,-1-1 0,1 1 0,-1 0 0,1 0 0,0-1 0,-1 1 0,1 0 0,0 0 0,0 0 0,-1 0 0,1 0 0,0-1 0,0 1 0,0 0 0,0 0 0,0 0 0,0 0 0,0 0 0,1 1 0,-1 0 2,0-1 0,0 1-1,1 0 1,-1-1-1,1 1 1,-1-1 0,1 1-1,0 0 1,-1-1-1,1 1 1,0-1 0,0 0-1,0 1 1,0-1-1,0 0 1,1 1 0,-1-1-1,0 0 1,0 0-1,1 0 1,-1 0 0,2 0-1,22 5 175,1-1-1,-1-1 1,1-1 0,-1-2-1,1 0 1,41-5 0,-3 1-114,359-19 151,-132 3-155,495-7-606,441-28-1078,-1181 48 1560,-28 2 184,-18 4-112,0 0 1,0 0-1,-1 0 1,1 0 0,0 0-1,0 0 1,0 0-1,0 0 1,0 0 0,0-1-1,0 1 1,0 0-1,0 0 1,0 0-1,0 0 1,0 0 0,0 0-1,0 0 1,0 0-1,0 0 1,0 0-1,0 0 1,0 0 0,0-1-1,0 1 1,0 0-1,0 0 1,0 0 0,0 0-1,0 0 1,0 0-1,0 0 1,0 0-1,-373-4 1125,193 6-1014,-1259 79 1305,974-52-1428,93-8 11,153 4 22,185-19-343,-1 1 0,1 2 0,1 2 1,-39 17-1,37-6-1191,23-7-199,12-15 1614,0 1 1,0-1-1,0 1 1,0-1-1,0 0 1,0 1 0,0-1-1,0 1 1,0-1-1,0 0 1,0 1-1,1-1 1,-1 0-1,0 1 1,0-1 0,0 0-1,0 1 1,1-1-1,-1 0 1,0 1-1,0-1 1,1 0-1,-1 0 1,0 1-1,1-1 1,-1 0 0,0 0-1,1 0 1,-1 1-1,0-1 1,1 0-1,-1 0 1,0 0-1,1 0 1,-1 0 0,1 0-1,-1 0 1,0 0-1,2 0 1,10 3-855,1-1 0,0-1 0,19 0 0,84-10-357,-70 4 1202,25-2 92,512-41-1595,-400 41-460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0:49.760"/>
    </inkml:context>
    <inkml:brush xml:id="br0">
      <inkml:brushProperty name="width" value="0.025" units="cm"/>
      <inkml:brushProperty name="height" value="0.025" units="cm"/>
    </inkml:brush>
  </inkml:definitions>
  <inkml:trace contextRef="#ctx0" brushRef="#br0">4398 1060 3011,'286'-9'5167,"-589"10"-2047,-925 29 866,583 29-2365,-185 5-1838,637-63 165,-519 21-1119,615-16 1183,50-4-34,1 1-1,0 3 0,1 1 1,-55 17-1,107-26-15,-1 1 0,1 0-1,0 0 1,0 1 0,12 1 0,20-2 75,232-31 386,425-35-131,63 45-1708,363-23-1620,-347-31 4220,452-27 1764,-1100 99-2920,231-20 1396,-356 24-1364,0 0 1,0 0 0,0 0-1,0-1 1,0 1-1,0-1 1,0 1-1,0-1 1,0 0 0,-1 0-1,1 0 1,0 0-1,0 0 1,-1 0 0,1 0-1,-1-1 1,1 1-1,-1-1 1,1 1-1,-1-1 1,2-2 0,-3 2-29,0 1 1,0-1 0,1 0-1,-2 0 1,1 1 0,0-1 0,0 0-1,0 1 1,-1-1 0,1 0-1,-1 1 1,1-1 0,-1 0 0,0 1-1,0-1 1,0 1 0,1 0-1,-1-1 1,-1 1 0,1-1 0,0 1-1,0 0 1,0 0 0,-1 0-1,-1-1 1,-12-12-64,7 7 63,0 0 0,0 0 0,1-1-1,0 0 1,-9-12 0,15 18-25,0 0 0,0 0 0,0 0 1,0 0-1,0 0 0,1-1 0,-1 1 0,1 0 1,-1 0-1,1 0 0,0-1 0,0 1 0,0 0 1,0 0-1,0-1 0,1 1 0,-1 0 0,1 0 0,-1 0 1,1-1-1,0 1 0,0 0 0,0 0 0,0 0 1,0 0-1,0 0 0,0 1 0,1-1 0,-1 0 1,1 0-1,1-1 0,27-26-13,-1-2 0,42-60 0,-63 78 24,-1 0 0,0 0 1,0-1-1,-2 0 1,1 0-1,-2-1 1,0 1-1,-1-1 0,0 0 1,-1 0-1,0-19 1,-2 15 26,-1-1 1,0 1 0,-1-1 0,-1 1 0,-1 0-1,-11-33 1,8 28 11,1 0 0,-4-26 0,-4-21 156,14 70-217,-1-1 1,0 1-1,0 0 0,0 0 0,0 0 0,0-1 0,0 1 0,0 0 0,0 0 0,0 0 1,-1 1-1,1-1 0,0 0 0,-1 0 0,1 1 0,0-1 0,-1 1 0,1-1 0,-1 1 0,1-1 1,-1 1-1,1 0 0,-1 0 0,1 0 0,-1 0 0,1 0 0,-1 0 0,0 0 0,1 1 0,-3 0 1,-53 12-82,52-12 82,-37 8-38,-1-2 0,0-2 0,0-2 0,-1-2 1,-59-5-1,65 2 19,-1286-3 141,1131 8-115,-922 60-24,656-28-56,-277 28-1445,121-51 1569,456-26-87,110 8 3,0 2 0,-1 2 1,-63 5-1,-50 3 69,121-7-26,1 1-1,-1 3 0,-49 9 1,77-7-10,0 0 0,0 1 0,1 0 0,0 2 1,0-1-1,0 1 0,1 1 0,1 0 0,-1 1 0,2 0 0,-1 1 1,1 0-1,1 1 0,-16 24 0,23-30-20,0 0 0,0 1 0,0-1 0,1 0-1,0 1 1,0-1 0,1 0 0,0 1 0,0-1 0,0 1 0,2 6-1,-1 14-2,4 82 50,28 166 0,-29-251-7,1 0 0,1 0 0,1 0 0,1-1 0,1 0 0,13 23 0,-13-31 14,1 1 0,0-2 1,2 0-1,-1 0 0,2-1 0,0 0 1,0-1-1,30 20 0,-26-20-113,45 26-535,-18-22-4348,-18-15-2065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2.875"/>
    </inkml:context>
    <inkml:brush xml:id="br0">
      <inkml:brushProperty name="width" value="0.025" units="cm"/>
      <inkml:brushProperty name="height" value="0.025" units="cm"/>
    </inkml:brush>
  </inkml:definitions>
  <inkml:trace contextRef="#ctx0" brushRef="#br0">90 1 17521,'0'0'6021,"-6"14"-4905,-3 11-797,2 1-1,0 0 1,2 0-1,1 0 1,-1 41-1,9 201-1213,5-89-4723,-7-152 4204,-2-23 1018,0 0 0,1 0 0,-2 0 0,1 0 0,0 1 1,-1-1-1,-2 8 0,2-11 187,1-1 1,-1 1-1,1 0 1,-1 0-1,0 0 0,1-1 1,-1 1-1,0 0 1,0-1-1,1 1 1,-1-1-1,0 1 0,0-1 1,0 1-1,0-1 1,0 1-1,0-1 0,0 0 1,0 1-1,0-1 1,0 0-1,0 0 1,0 0-1,0 0 0,0 0 1,0 0-1,0 0 1,0 0-1,0-1 1,0 1-1,0 0 0,0-1 1,0 1-1,0 0 1,0-1-1,0 1 0,0-1 1,0 0-1,-22-13-6875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3.234"/>
    </inkml:context>
    <inkml:brush xml:id="br0">
      <inkml:brushProperty name="width" value="0.025" units="cm"/>
      <inkml:brushProperty name="height" value="0.025" units="cm"/>
    </inkml:brush>
  </inkml:definitions>
  <inkml:trace contextRef="#ctx0" brushRef="#br0">46 645 12011,'0'0'1559,"-7"-9"1345,-29-40 1767,36 49-4538,-1-1-1,1 1 0,0-1 0,0 1 1,-1-1-1,1 1 0,0-1 0,0 1 1,0-1-1,0 1 0,0-1 1,0 1-1,0-1 0,0 1 0,0-1 1,0 1-1,0 0 0,0-1 0,0 1 1,0-1-1,0 1 0,0-1 1,1 1-1,-1-1 0,1 0 0,15-15 697,-12 13-500,27-23 49,-1-1 1,-1-2 0,-2-1-1,0-1 1,-3-1 0,23-38-1,-31 44-322,-2-1 0,-1 0 0,-1-1 1,-2 0-1,0-1 0,-2 0 0,-1-1 0,5-55 0,-11 129-50,2 1 1,12 63 0,-10-73-496,3-1 1,0-1 0,2 1 0,2-2 0,18 38-1,-23-59-467,0 1-1,1-1 1,0-1 0,10 10-1,22 14-6144,-22-21-1654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3.591"/>
    </inkml:context>
    <inkml:brush xml:id="br0">
      <inkml:brushProperty name="width" value="0.025" units="cm"/>
      <inkml:brushProperty name="height" value="0.025" units="cm"/>
    </inkml:brush>
  </inkml:definitions>
  <inkml:trace contextRef="#ctx0" brushRef="#br0">101 116 6342,'-3'-11'2963,"-11"-44"909,3 7 3573,11 46-5614,-1 10-1574,0-1 0,1 0 0,0 0 0,0 1-1,1-1 1,0 0 0,3 12 0,1 12 139,12 181-455,-13-72-4965,-4-139 4962,0-1 0,0 0 0,0 0 0,0 0 0,0 0 0,0 0 0,0 0 0,0 1 0,0-1 0,0 0 0,-1 0 0,1 0 0,0 0 0,0 0 0,0 0 0,0 1 0,0-1 0,0 0 0,0 0 0,0 0-1,0 0 1,0 0 0,-1 0 0,1 0 0,0 0 0,0 0 0,0 0 0,0 1 0,0-1 0,0 0 0,-1 0 0,1 0 0,0 0 0,0 0 0,0 0 0,0 0 0,0 0 0,-1 0 0,1 0 0,0 0 0,0 0 0,0 0-1,0 0 1,0 0 0,-1-1 0,1 1 0,0 0 0,0 0 0,0 0 0,0 0 0,0 0 0,0 0 0,0 0 0,-1 0 0,-11-8-1801,-10-12-1195,-8-10-647,-3-8-427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3.933"/>
    </inkml:context>
    <inkml:brush xml:id="br0">
      <inkml:brushProperty name="width" value="0.025" units="cm"/>
      <inkml:brushProperty name="height" value="0.025" units="cm"/>
    </inkml:brush>
  </inkml:definitions>
  <inkml:trace contextRef="#ctx0" brushRef="#br0">68 314 6534,'-8'-15'1479,"1"6"-1079,-28-50 1677,32 53-1379,1 1 0,-1-1-1,1 1 1,0-1 0,1 0 0,-1 0 0,1 0 0,0 0 0,1 0 0,0-10 0,1 14-582,0 0 1,1 0 0,-1 1 0,1-1 0,-1 0 0,1 1 0,0-1-1,0 1 1,-1-1 0,1 1 0,0 0 0,0 0 0,0 0 0,1 0-1,-1 0 1,0 1 0,0-1 0,0 0 0,1 1 0,1 0 0,6-3 253,375-112 446,-317 103-3201,-24 10-3114,-37 5-16,-6 7-2348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4.278"/>
    </inkml:context>
    <inkml:brush xml:id="br0">
      <inkml:brushProperty name="width" value="0.025" units="cm"/>
      <inkml:brushProperty name="height" value="0.025" units="cm"/>
    </inkml:brush>
  </inkml:definitions>
  <inkml:trace contextRef="#ctx0" brushRef="#br0">1 99 14125,'0'0'8072,"72"-19"-6182,-22 2-577,6-4-1057,2 3-224,-1 5-929,-5 5-1313,-6 6-1057,-9 2-833,-11 0-1729</inkml:trace>
  <inkml:trace contextRef="#ctx0" brushRef="#br0" timeOffset="1.01">516 34 16239,'0'0'4132,"-6"49"-3267,3-19 0,3 6 32,0-2-321,0-1-351,3-5-161,10-3-609,2-8-1185,0-8-1088,5-9-898,0-4-1216,-4-19-898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122"/>
    </inkml:context>
    <inkml:brush xml:id="br0">
      <inkml:brushProperty name="width" value="0.025" units="cm"/>
      <inkml:brushProperty name="height" value="0.025" units="cm"/>
    </inkml:brush>
  </inkml:definitions>
  <inkml:trace contextRef="#ctx0" brushRef="#br0">1 1 18065,'0'0'6064,"6"12"-5007,12 34 849,24 94-1,-30-93-1192,2 0 0,2 0 0,24 49 0,-39-94-704,-1-1-1,1 1 1,0-1 0,-1 1 0,1-1 0,0 1-1,0-1 1,0 0 0,0 1 0,0-1 0,0 0 0,0 0-1,1 0 1,-1 0 0,0 0 0,1 0 0,-1 0-1,1 0 1,-1-1 0,1 1 0,-1 0 0,1-1 0,-1 1-1,1-1 1,-1 0 0,1 1 0,0-1 0,-1 0-1,1 0 1,0 0 0,-1 0 0,1 0 0,0-1-1,-1 1 1,1 0 0,-1-1 0,1 1 0,0-1 0,-1 0-1,1 1 1,-1-1 0,0 0 0,1 0 0,-1 0-1,0 0 1,1 0 0,1-2 0,8-8-6,-1-1 1,1 0-1,-2 0 0,12-18 1,-3 3-241,-11 18 123,26-30-140,-32 38 242,0 0-1,1 0 1,-1-1 0,0 1 0,1 0 0,-1 0 0,0 0 0,1 0 0,0 0 0,-1 1 0,1-1 0,-1 0 0,1 1-1,0-1 1,0 1 0,-1 0 0,1 0 0,0-1 0,0 1 0,-1 0 0,1 0 0,2 1 0,-3 0 8,1 0 0,-1 0 1,0 0-1,0 0 1,0 0-1,0 0 0,0 0 1,0 0-1,0 1 0,0-1 1,-1 0-1,1 1 0,0-1 1,-1 1-1,1-1 0,-1 1 1,0-1-1,1 1 1,-1-1-1,0 1 0,0-1 1,0 3-1,0 41 129,0-33-86,-1-4-2,0 0 0,-1 0 0,0 0-1,0 0 1,-1 0 0,0 0 0,0-1 0,-1 1 0,0-1 0,0 0 0,-1 0 0,0 0 0,0-1 0,-1 0 0,1 0 0,-1 0 0,-8 5-1,7-5 3,0 0 0,-1-1-1,1 0 1,-1 0-1,0 0 1,-1-1-1,1-1 1,-1 1-1,0-2 1,0 1-1,0-1 1,0 0-1,0-1 1,0 0-1,-11 0 1,18-1-83,1 0-1,0 0 1,0 0 0,0-1-1,-1 1 1,1 0 0,0 0-1,0-1 1,0 1-1,0-1 1,0 1 0,0-1-1,0 1 1,0-1 0,0 0-1,0 1 1,0-1 0,0 0-1,0 0 1,0 0 0,0 0-1,1 0 1,-1 0 0,0 0-1,1 0 1,-1-1 0,0-1-172,1 1 0,-1 0 0,1-1 0,0 1 1,0 0-1,0-1 0,0 1 0,1 0 1,-1-1-1,1 1 0,-1 0 0,2-4 1,2-2-601,-1-1 1,1 1-1,1 0 1,0 1-1,0-1 1,7-8-1,16-10-5421,58-45-1,-47 42-1652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4.651"/>
    </inkml:context>
    <inkml:brush xml:id="br0">
      <inkml:brushProperty name="width" value="0.025" units="cm"/>
      <inkml:brushProperty name="height" value="0.025" units="cm"/>
    </inkml:brush>
  </inkml:definitions>
  <inkml:trace contextRef="#ctx0" brushRef="#br0">27 1 9289,'0'0'9673,"-5"9"-9620,1-2-44,1-1 0,0 0-1,1 1 1,-1-1 0,1 1 0,1-1-1,-2 12 1,2-16-142,1 1 0,0-1 0,0 0-1,1 0 1,-1 0 0,0 1 0,1-1 0,-1 0 0,1 0 0,0 0-1,0 0 1,0 0 0,0 0 0,0 0 0,0 0 0,0 0-1,1 0 1,-1-1 0,1 1 0,-1 0 0,1-1 0,0 1-1,-1-1 1,1 0 0,0 0 0,0 1 0,0-1 0,0 0 0,0-1-1,0 1 1,0 0 0,0-1 0,5 2 0,-1-1-549,0 0 0,0-1 0,0 1 0,0-1 0,0 0 0,0 0 1,0-1-1,0 0 0,0 0 0,0-1 0,0 1 0,0-1 0,0 0 0,-1-1 0,9-4 0,-10 4 1109,0 1-1,0-1 0,-1 0 0,1 0 1,-1-1-1,0 1 0,5-7 0,-25 35 6710,-12 17-2047,24-34-4901,0 0 0,0 0-1,1 0 1,0 1 0,1 0 0,0-1 0,0 1 0,1 0 0,0 0-1,-1 18 1,5-27-167,0-1-1,1 1 1,-1-1-1,0 1 1,1-1-1,-1 0 1,0 0-1,0 0 1,0 0 0,0 0-1,0 0 1,3-2-1,-4 2-6,5-5-108,1 1-1,0 0 0,1 1 1,0-1-1,-1 1 1,1 1-1,0 0 0,1 0 1,-1 0-1,0 1 1,14-2-1,-22 4 83,1 0 1,0 0-1,0 0 0,0 1 0,-1-1 1,1 0-1,0 0 0,0 1 0,-1-1 1,1 0-1,0 1 0,-1-1 1,1 0-1,0 1 0,-1-1 0,1 1 1,-1-1-1,1 1 0,-1 0 0,1-1 1,-1 1-1,1-1 0,-1 1 1,1 0-1,-1 0 0,0-1 0,1 2 1,2 29 417,-3-25-212,-1 1 0,0 0 0,0-1 0,-1 1 0,0-1 0,-5 12 0,1-9 88,1-1 0,-2 0-1,1 0 1,-1-1 0,0 0-1,-1 0 1,0 0 0,0-1 0,0 0-1,-13 6 1,15-9-406,-1 0 1,0 0-1,-1-1 0,1 0 1,0 0-1,-1 0 0,1-1 1,-15 0-1,22-1 13,-1 0 0,1 0-1,-1 0 1,1 0 0,-1 0 0,1-1 0,-1 1-1,1 0 1,-1 0 0,1 0 0,0-1 0,-1 1-1,1 0 1,-1-1 0,1 1 0,0 0 0,-1-1-1,1 1 1,-1-1 0,1 1 0,0 0-1,0-1 1,-1 1 0,1-1 0,0 1 0,0-1-1,0 1 1,-1-1 0,1 1 0,0-1 0,0 1-1,0-1 1,0 0 0,0-20-3279,0 18 2778,4-19-4439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5.135"/>
    </inkml:context>
    <inkml:brush xml:id="br0">
      <inkml:brushProperty name="width" value="0.025" units="cm"/>
      <inkml:brushProperty name="height" value="0.025" units="cm"/>
    </inkml:brush>
  </inkml:definitions>
  <inkml:trace contextRef="#ctx0" brushRef="#br0">1 39 10858,'0'0'7629,"0"-8"-6017,0-1-1523,0-12 2082,3 42-865,2 186 1560,-8-155-2619,4 0 0,1 0 0,15 81 0,-17-130-235,0-1-1,1 0 0,-1 0 1,1 1-1,0-1 0,0 0 1,0 0-1,0 0 1,0 1-1,0-1 0,1 0 1,-1-1-1,1 1 0,-1 0 1,1 0-1,0-1 0,2 3 1,-3-4 36,0 1 0,1-1 0,-1 1 1,0-1-1,1 0 0,-1 0 0,1 0 0,-1 0 1,0 0-1,1 0 0,-1 0 0,1 0 1,-1 0-1,0-1 0,1 1 0,-1-1 1,0 1-1,1-1 0,-1 1 0,0-1 0,2-1 1,4-3 176,0 0-1,0-1 1,0 0 0,-1-1 0,0 1 0,0-1 0,5-9 0,14-22 85,-2-1-1,-1-1 1,20-54 0,-30 62-773,11-53 0,-18 62-1196,-1-1-1,1-45 0,-15 69-11985,1 6 5023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5.478"/>
    </inkml:context>
    <inkml:brush xml:id="br0">
      <inkml:brushProperty name="width" value="0.025" units="cm"/>
      <inkml:brushProperty name="height" value="0.025" units="cm"/>
    </inkml:brush>
  </inkml:definitions>
  <inkml:trace contextRef="#ctx0" brushRef="#br0">4 0 12876,'0'0'5349,"-3"65"-3139,3-38-416,0 0-577,10 0-352,1 1-641,4-2-192,3-3-96,4-5-1377,0-10-1698,1-8-1922,-3 0-3715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5.825"/>
    </inkml:context>
    <inkml:brush xml:id="br0">
      <inkml:brushProperty name="width" value="0.025" units="cm"/>
      <inkml:brushProperty name="height" value="0.025" units="cm"/>
    </inkml:brush>
  </inkml:definitions>
  <inkml:trace contextRef="#ctx0" brushRef="#br0">89 1 11082,'0'0'2937,"-9"8"-615,2-2-1951,0 0 0,0 1 1,1 0-1,0 1 1,0-1-1,1 1 0,0 0 1,0 0-1,1 1 0,0 0 1,0-1-1,1 1 0,0 1 1,1-1-1,-2 11 0,3-15-320,1-1 0,0 0 0,0 1 0,0-1-1,1 1 1,-1-1 0,1 0 0,0 1 0,3 7 0,-3-11 4,0 1 1,0-1 0,0 0 0,0 0-1,1 0 1,-1 0 0,0 0 0,0 0-1,1 0 1,-1 0 0,1 0 0,-1 0-1,0-1 1,1 1 0,0-1 0,-1 1-1,1-1 1,-1 1 0,1-1 0,-1 0 0,1 0-1,0 0 1,-1 0 0,1 0 0,0 0-1,-1 0 1,1-1 0,-1 1 0,1-1-1,2 0 1,-1 0 81,0-1 0,0 1 0,0-1-1,0 0 1,0 0 0,0 0 0,-1 0-1,1 0 1,-1-1 0,1 1 0,-1-1 0,0 1-1,0-1 1,0 0 0,0 0 0,-1 0-1,1 0 1,-1 0 0,1 0 0,-1-1 0,1-3-1,0-2 27,0 1-1,0-1 0,-1 1 1,0-1-1,0 0 1,-1 0-1,0-10 0,-1 17-147,1 0-1,-1 0 0,1 0 1,-1 1-1,0-1 0,0 0 1,0 1-1,0-1 0,0 0 1,0 1-1,0 0 0,0-1 1,-1 1-1,1-1 0,0 1 1,-1 0-1,1 0 0,-1 0 1,1 0-1,-1 0 0,0 0 1,0 1-1,1-1 0,-1 0 1,0 1-1,0-1 0,1 1 1,-1 0-1,0 0 0,0-1 1,0 1-1,0 0 0,0 1 1,0-1-1,1 0 0,-3 1 1,1-1-127,1 0 0,-1 1 0,0-1 1,1 1-1,-1 0 0,1 0 0,-1 0 0,1 0 1,0 0-1,-1 0 0,1 1 0,0-1 1,0 1-1,0-1 0,0 1 0,0 0 1,0 0-1,0 0 0,1 0 0,-1 0 1,1 0-1,-1 0 0,1 1 0,0-1 0,-2 5 1,3-7 110,0 25-3751,0-24 3492,0-1 0,1 1-1,-1 0 1,0-1 0,1 1-1,-1-1 1,1 1 0,-1-1-1,0 0 1,1 1 0,-1-1-1,1 1 1,0-1 0,-1 0-1,1 1 1,-1-1 0,1 0 0,-1 0-1,1 1 1,0-1 0,-1 0-1,1 0 1,0 0 0,0 0-1,21 1-6801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6.166"/>
    </inkml:context>
    <inkml:brush xml:id="br0">
      <inkml:brushProperty name="width" value="0.025" units="cm"/>
      <inkml:brushProperty name="height" value="0.025" units="cm"/>
    </inkml:brush>
  </inkml:definitions>
  <inkml:trace contextRef="#ctx0" brushRef="#br0">94 0 17200,'0'0'1655,"-9"11"352,3-5-1798,-41 54 1793,43-54-1842,0 0 0,0 0 0,1 0 0,0 1 0,0 0 0,1 0 1,0 0-1,0 0 0,0 0 0,0 8 0,2-15-164,0 0 1,0 1-1,0-1 0,0 1 1,0-1-1,0 1 0,0-1 1,0 1-1,0-1 0,1 1 0,-1-1 1,0 0-1,0 1 0,0-1 1,1 1-1,-1-1 0,0 0 1,0 1-1,1-1 0,-1 0 0,0 1 1,1-1-1,-1 0 0,1 1 1,-1-1-1,0 0 0,1 0 0,-1 0 1,1 1-1,-1-1 0,0 0 1,1 0-1,-1 0 0,1 0 1,-1 0-1,1 0 0,24-3-23,21-17-38,-34 12-53,1 1 0,-1 0 0,1 0 0,1 1 0,-1 1 0,1 0 0,0 1 0,0 1 0,24-4 0,-37 7 121,0 0-1,0 0 1,0 0 0,0 0-1,-1 0 1,1 0 0,0 1 0,0-1-1,0 0 1,0 0 0,0 1-1,-1-1 1,1 0 0,0 1 0,0-1-1,-1 0 1,1 1 0,0 0-1,0-1 1,-1 1 0,1-1 0,-1 1-1,1 0 1,-1-1 0,1 1-1,-1 0 1,1-1 0,-1 1 0,1 0-1,-1 0 1,0 0 0,1 1-1,-1 1 65,0 0-1,0 0 1,0 0-1,0 0 1,0 0-1,-1 0 0,1 0 1,-1 0-1,-2 5 1,-3 5 246,0 0 0,0 0 1,-10 13-1,-13 16 1230,-52 56 0,81-98-1558,0 1 0,0-1 0,0 0 0,0 0 0,0 1 0,0-1 0,0 0 0,-1 0 0,1 0 0,0 1 0,0-1 0,0 0 0,0 0-1,0 1 1,-1-1 0,1 0 0,0 0 0,0 0 0,0 0 0,-1 1 0,1-1 0,0 0 0,0 0 0,0 0 0,-1 0 0,1 0 0,0 0 0,0 0 0,-1 0 0,1 1 0,0-1 0,0 0 0,-1 0 0,1 0 0,0 0 0,0 0 0,-1 0 0,1 0 0,0-1 0,0 1 0,-1 0 0,1 0 0,0 0 0,0 0 0,-1 0 0,1 0 0,0 0 0,0 0 0,0-1 0,-1 1 0,1 0 0,0 0 0,0 0 0,0-1 0,1-18-1645,13-28-2074,51-128-8971,-44 99 5546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6.509"/>
    </inkml:context>
    <inkml:brush xml:id="br0">
      <inkml:brushProperty name="width" value="0.025" units="cm"/>
      <inkml:brushProperty name="height" value="0.025" units="cm"/>
    </inkml:brush>
  </inkml:definitions>
  <inkml:trace contextRef="#ctx0" brushRef="#br0">29 1 5285,'0'0'14670,"-3"9"-13634,-4 22-728,0 1 0,2 0 1,1 0-1,2 1 1,1-1-1,2 1 1,1-1-1,2 1 1,0-1-1,3 0 1,0-1-1,2 1 1,16 35-1,-25-67-295,0 0 0,0-1-1,0 1 1,0 0-1,0 0 1,0 0 0,0 0-1,1-1 1,-1 1 0,0 0-1,0 0 1,0 0 0,0 0-1,0 0 1,0 0-1,1 0 1,-1 0 0,0-1-1,0 1 1,0 0 0,0 0-1,0 0 1,1 0 0,-1 0-1,0 0 1,0 0-1,0 0 1,0 0 0,1 0-1,-1 0 1,0 0 0,0 0-1,0 0 1,0 0 0,1 0-1,-1 0 1,0 0-1,0 0 1,0 0 0,0 0-1,0 0 1,1 1 0,-1-1-1,0 0 1,0 0 0,0 0-1,0 0 1,0 0-1,0 0 1,1 0 0,-1 1-1,0-1 1,0 0 0,0 0-1,0 0 1,4-30 332,-3-45-474,-1 71 81,-1-39-162,0 30 129,2 15-77,-1 2 169,1 0 0,-1 0 1,1-1-1,0 1 0,0-1 0,1 1 0,-1-1 0,1 1 0,0-1 0,0 0 0,0 1 0,0-1 0,0 0 0,1 0 0,-1-1 0,1 1 0,0-1 0,0 1 0,0-1 0,0 0 1,0 0-1,1 0 0,-1 0 0,0-1 0,1 1 0,-1-1 0,1 0 0,0 0 0,6 1 0,-3-1 102,0 0 1,0-1-1,0 1 1,0-1-1,0-1 0,0 1 1,-1-1-1,1 0 1,0-1-1,0 0 0,-1 0 1,1 0-1,-1-1 1,1 0-1,8-5 0,-6 0 190,0 0 0,0 0 0,-1 0-1,11-17 1,-3 5 127,-15 19-286,-2 110 384,1-107-511,1-1-1,-1 1 1,1-1-1,-1 1 1,1-1-1,0 1 1,0-1-1,-1 0 1,1 1-1,0-1 1,0 0-1,0 0 1,0 0-1,1 0 1,-1 0 0,0 0-1,0 0 1,1 0-1,-1 0 1,1 0-1,-1-1 1,0 1-1,1 0 1,-1-1-1,1 0 1,-1 1-1,1-1 1,0 0-1,-1 0 1,1 0-1,-1 0 1,1 0-1,-1 0 1,1 0-1,0 0 1,-1-1-1,3 0 1,3 0 137,1 0-1,0-1 1,-1 0-1,1-1 1,-1 1 0,10-6-1,24-16-302,-19 10 112,0 1 0,39-15 0,-23 18-3398,3 6-3381,-31 4 1013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6.883"/>
    </inkml:context>
    <inkml:brush xml:id="br0">
      <inkml:brushProperty name="width" value="0.025" units="cm"/>
      <inkml:brushProperty name="height" value="0.025" units="cm"/>
    </inkml:brush>
  </inkml:definitions>
  <inkml:trace contextRef="#ctx0" brushRef="#br0">0 1 17905,'0'0'10810,"7"13"-10441,6 17-79,-1 1 0,-2 0 1,-1 1-1,5 36 1,8 62-126,5 39-439,-12-58-3525,-15-107 3001,2 24-1569,-4-15-934,-5-9-3979,-6-5 1669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7.225"/>
    </inkml:context>
    <inkml:brush xml:id="br0">
      <inkml:brushProperty name="width" value="0.025" units="cm"/>
      <inkml:brushProperty name="height" value="0.025" units="cm"/>
    </inkml:brush>
  </inkml:definitions>
  <inkml:trace contextRef="#ctx0" brushRef="#br0">1 435 16560,'0'0'9609,"9"-1"-7917,11-1-1234,-1-2 0,0 1 0,0-2-1,-1-1 1,1 0 0,-1-1 0,24-13 0,-32 14-382,-1 0 1,0-1 0,0 0-1,-1 0 1,0-1 0,0 0 0,-1 0-1,0-1 1,0 0 0,-1 0-1,0 0 1,0-1 0,-1 0 0,-1 0-1,5-14 1,-2-3-75,-2 0 1,-1 0-1,0 0 0,-2 0 0,-2-1 1,-3-43-1,-1 142-1096,7-53 504,0 0 1,1-1-1,0 1 1,2-1-1,11 26 1,-9-26-2218,1-1 0,21 29 0,3-6-6338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7.723"/>
    </inkml:context>
    <inkml:brush xml:id="br0">
      <inkml:brushProperty name="width" value="0.025" units="cm"/>
      <inkml:brushProperty name="height" value="0.025" units="cm"/>
    </inkml:brush>
  </inkml:definitions>
  <inkml:trace contextRef="#ctx0" brushRef="#br0">19 210 14189,'0'0'8526,"-3"11"-7966,-2 6-88,2 0-1,0 0 1,0 28-1,2-39-393,1 0 0,0 0 0,1 1 0,-1-1 0,1 0 0,0 0 0,1 0 0,0 0 0,0 0 0,0 0 0,0 0 0,1 0 0,0-1 0,1 1 0,5 7 0,-6-11-45,-1 0 0,0 0 0,1 0-1,0 0 1,0-1 0,-1 1 0,1-1 0,0 0 0,0 0 0,0 0 0,0 0-1,0 0 1,1-1 0,-1 1 0,0-1 0,0 0 0,0 0 0,0 0 0,1 0-1,-1-1 1,0 1 0,0-1 0,0 0 0,0 0 0,0 0 0,0 0 0,0 0-1,0-1 1,0 1 0,3-4 0,6-3 234,0 0 0,-1-1 0,0 0 0,-1-1 0,14-16 0,-1-2-116,-2-1 0,-1-1 0,-1-1 0,-1 0 1,-2-2-1,-1 0 0,-2 0 0,-1-1 0,7-38 0,-22 116-3371,2 46-1,1-57 832,0-27 1545,0 0-1,0 0 0,1 0 1,-1 0-1,1 0 0,0 0 1,1 0-1,3 8 0,8 6-5481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8.144"/>
    </inkml:context>
    <inkml:brush xml:id="br0">
      <inkml:brushProperty name="width" value="0.025" units="cm"/>
      <inkml:brushProperty name="height" value="0.025" units="cm"/>
    </inkml:brush>
  </inkml:definitions>
  <inkml:trace contextRef="#ctx0" brushRef="#br0">137 137 11179,'0'0'4986,"-7"8"-2723,-119 117 4971,126-125-7221,0 0 0,0 0 0,0 1 0,-1-1 1,1 0-1,0 0 0,0 0 0,0 0 0,0 0 1,0 0-1,-1 0 0,1 0 0,0 0 0,0 1 0,0-1 1,0 0-1,0 0 0,0 0 0,0 0 0,-1 0 1,1 1-1,0-1 0,0 0 0,0 0 0,0 0 1,0 0-1,0 1 0,0-1 0,0 0 0,0 0 1,0 0-1,0 1 0,0-1 0,0 0 0,0 0 0,0 0 1,0 0-1,0 1 0,0-1 0,0 0 0,0 0 1,0 0-1,1 0 0,-1 1 0,0-1 0,0 0 1,0 0-1,0 0 0,0 0 0,0 0 0,0 0 1,1 1-1,-1-1 0,0 0 0,0 0 0,0 0 0,0 0 1,1 0-1,-1 0 0,0 0 0,0 0 0,0 0 1,0 0-1,1 0 0,-1 0 0,0 0 0,0 0 1,21-3 223,26-15-21,8-10 110,147-63-17,-200 89-297,0 1-1,0 0 0,1 1 0,-1-1 1,0 0-1,0 1 0,1-1 0,-1 1 0,0 0 1,0-1-1,1 1 0,-1 0 0,0 1 1,1-1-1,-1 0 0,5 2 0,-6-1 69,0 1-1,0 0 1,0 0 0,0 0-1,0-1 1,0 1-1,0 0 1,-1 0 0,1 0-1,-1 0 1,1 0-1,-1 0 1,0 1-1,0-1 1,0 0 0,0 0-1,0 0 1,-1 2-1,-1 29 761,2-17 59,11-42-43,-2-5-631,-2-1-1,8-59 1,-14 50-5410,0 44 4602,-1 1 0,1-1-1,-1 0 1,1 0 0,0 0 0,0 0 0,1-1 0,-1 1-1,1 0 1,-1 0 0,1-1 0,2 3 0,-3-3 12,1-1 0,-1 0 0,0 1 0,1-1 1,-1 0-1,1 0 0,0 0 0,-1 0 0,1-1 1,0 1-1,0 0 0,-1-1 0,1 1 0,2 0 1,10-1-4699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496"/>
    </inkml:context>
    <inkml:brush xml:id="br0">
      <inkml:brushProperty name="width" value="0.025" units="cm"/>
      <inkml:brushProperty name="height" value="0.025" units="cm"/>
    </inkml:brush>
  </inkml:definitions>
  <inkml:trace contextRef="#ctx0" brushRef="#br0">1 162 12844,'0'0'15183,"1"9"-14308,0-6-820,-1 1 35,1 1 1,0-1-1,0 1 0,0-1 0,1 0 1,-1 1-1,1-1 0,3 4 0,-4-7-74,0 1-1,0-1 1,0 0-1,0 0 1,0-1-1,1 1 1,-1 0-1,0 0 1,0-1-1,1 1 1,-1 0-1,1-1 1,-1 1-1,1-1 1,-1 0-1,1 0 1,-1 1-1,0-1 1,1 0-1,0 0 1,-1 0-1,0-1 1,1 1-1,-1 0 1,1 0-1,-1-1 1,1 1-1,-1-1 1,1 1-1,-1-1 1,0 0-1,1 0 1,-1 1-1,0-1 1,1-1-1,15-9 49,-1-1 0,0 0 0,-1-1 0,26-29 0,-29 29-100,1 0 1,0 0-1,1 1 0,0 1 0,0 1 1,28-16-1,-41 25 7,0 0 1,1 1-1,-1-1 0,1 0 1,-1 0-1,1 1 1,-1-1-1,1 1 1,-1-1-1,1 1 0,0 0 1,-1 0-1,1 0 1,-1 0-1,1 0 0,0 0 1,-1 0-1,1 0 1,-1 0-1,1 1 1,0-1-1,-1 1 0,1-1 1,-1 1-1,1 0 1,-1 0-1,0-1 1,1 1-1,-1 0 0,2 2 1,0 1-88,-1 0 1,0 0 0,0 1-1,-1-1 1,1 1 0,-1-1-1,0 1 1,1 6-1,5 16-1669,-7-27 1674,0 1-1,0-1 1,0 1 0,0-1 0,0 0 0,0 1 0,0-1 0,1 1 0,-1-1 0,0 0 0,0 1 0,0-1 0,1 0 0,-1 1 0,0-1 0,0 0 0,1 1 0,-1-1 0,0 0 0,1 0 0,-1 1-1,0-1 1,1 0 0,-1 0 0,1 0 0,-1 0 0,0 1 0,1-1 0,-1 0 0,1 0 0,-1 0 0,0 0 0,1 0 0,-1 0 0,1 0 0,13-10-2351,6-18-522,-3-8-2061,0-8-5039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8.499"/>
    </inkml:context>
    <inkml:brush xml:id="br0">
      <inkml:brushProperty name="width" value="0.025" units="cm"/>
      <inkml:brushProperty name="height" value="0.025" units="cm"/>
    </inkml:brush>
  </inkml:definitions>
  <inkml:trace contextRef="#ctx0" brushRef="#br0">1 0 3171,'0'0'2114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8.856"/>
    </inkml:context>
    <inkml:brush xml:id="br0">
      <inkml:brushProperty name="width" value="0.025" units="cm"/>
      <inkml:brushProperty name="height" value="0.025" units="cm"/>
    </inkml:brush>
  </inkml:definitions>
  <inkml:trace contextRef="#ctx0" brushRef="#br0">114 40 7175,'1'8'2004,"3"-15"6912,-9-6-585,-8 11-7366,9 3-906,-1 1-1,1 0 0,0 0 0,0 0 1,-1 0-1,2 1 0,-1-1 0,0 1 1,0 0-1,1 0 0,0 0 0,-1 1 1,1-1-1,0 1 0,1 0 0,-4 5 1,1-1-6,0 0 1,1 1 0,0 0 0,0-1-1,1 1 1,0 0 0,-2 10-1,4-17-47,1-1-1,0 0 0,-1 0 1,1 1-1,0-1 0,-1 0 1,1 0-1,0 1 0,0-1 1,0 0-1,0 1 0,0-1 1,0 0-1,1 0 0,-1 1 1,0-1-1,1 0 1,-1 0-1,1 1 0,-1-1 1,1 0-1,-1 0 0,1 0 1,0 0-1,0 0 0,-1 0 1,1 0-1,0 0 0,0 0 1,0 0-1,0-1 0,0 1 1,0 0-1,1 0 0,-1-1 1,0 1-1,0-1 0,0 1 1,1-1-1,-1 0 1,0 1-1,0-1 0,1 0 1,-1 0-1,0 0 0,1 0 1,-1 0-1,0 0 0,0 0 1,1 0-1,-1-1 0,0 1 1,2-1-1,5-1 54,-1-1-1,1 1 1,0-1 0,-1-1-1,0 1 1,0-1 0,10-8-1,-2 0 1,0-1 1,-1-1-1,15-19 0,-23 27-23,-1 0 0,-1-1 1,1 0-1,-1 0 0,-1 0 0,1 0 1,-1 0-1,0-1 0,-1 0 0,3-12 1,-5 18 11,-2 5-86,-7 17-57,-24 57 47,31-72 45,0 0 0,1 1 0,0-1-1,0 1 1,0-1 0,0 1 0,1-1 0,0 1-1,0-1 1,1 1 0,1 10 0,-1-15 0,0 0 1,0 0 0,0 0 0,0 0-1,0 0 1,0-1 0,0 1 0,0 0-1,0-1 1,0 1 0,0-1 0,0 1-1,1-1 1,-1 0 0,0 1 0,0-1-1,1 0 1,-1 0 0,0 0 0,0 0-1,1 0 1,-1 0 0,0 0 0,0 0-1,0-1 1,1 1 0,0-1 0,36-9-976,-30 6-103,-1 0 1,1-1-1,-1 0 0,13-11 1,19-31-9458,-24 20 1202</inkml:trace>
  <inkml:trace contextRef="#ctx0" brushRef="#br0" timeOffset="1">328 39 11082,'0'0'3972,"-31"56"-3876,31-49-896,0-5-1923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9.220"/>
    </inkml:context>
    <inkml:brush xml:id="br0">
      <inkml:brushProperty name="width" value="0.025" units="cm"/>
      <inkml:brushProperty name="height" value="0.025" units="cm"/>
    </inkml:brush>
  </inkml:definitions>
  <inkml:trace contextRef="#ctx0" brushRef="#br0">64 1 9289,'0'0'10719,"0"8"-9107,-2 10-1069,-1-1 0,-1 0 0,-12 32 0,-1 10-1786,10-31 598,2 0 0,-2 35 0,5 17-6778,2-67 1887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29.549"/>
    </inkml:context>
    <inkml:brush xml:id="br0">
      <inkml:brushProperty name="width" value="0.025" units="cm"/>
      <inkml:brushProperty name="height" value="0.025" units="cm"/>
    </inkml:brush>
  </inkml:definitions>
  <inkml:trace contextRef="#ctx0" brushRef="#br0">97 1 17553,'0'0'7719,"-2"8"-7431,-39 158 1388,24-111-1135,4 0 0,-9 63 0,22-116-534,-1-1-1,1 1 0,0-1 1,0 1-1,0-1 0,0 1 1,0-1-1,0 1 1,0 0-1,0-1 0,0 1 1,1-1-1,-1 1 0,1-1 1,-1 1-1,1-1 0,0 0 1,-1 1-1,1-1 1,0 0-1,0 1 0,1 0 1,-1-1 7,1-1 1,-1 0 0,0 1-1,0-1 1,0 0 0,1 0 0,-1 0-1,0 0 1,0 0 0,1 0-1,-1 0 1,0-1 0,0 1 0,0 0-1,0-1 1,1 1 0,-1-1-1,0 1 1,0-1 0,0 1 0,1-2-1,9-5 60,-1-1-1,0 0 0,16-16 1,2-7-360,-18 19 148,1 0 0,0 1 0,15-11 0,-26 21 130,1 1 0,-1-1 1,1 1-1,-1-1 1,0 1-1,1 0 0,0-1 1,-1 1-1,1 0 0,-1-1 1,1 1-1,-1 0 1,1 0-1,0 0 0,-1-1 1,1 1-1,-1 0 1,1 0-1,0 0 0,-1 0 1,1 0-1,0 0 1,-1 0-1,1 0 0,-1 1 1,1-1-1,0 0 0,-1 0 1,1 0-1,-1 1 1,1-1-1,0 0 0,-1 1 1,1-1-1,-1 0 1,1 2-1,7 26-466,-12 36-169,2-56 767,0 1 0,-1-1 0,0 0 0,-1 0 0,0 0 0,0 0 0,-1-1 0,0 0 1,0 0-1,-1 0 0,0 0 0,0-1 0,0 0 0,-1 0 0,0-1 0,0 0 0,0 0 0,-1-1 0,1 1 0,-1-2 0,0 1 0,0-1 1,-1 0-1,1-1 0,-1 0 0,1 0 0,-1-1 0,-10 0 0,19-1-223,-1 0 1,0 0-1,1-1 0,-1 1 1,1 0-1,-1 0 0,1-1 1,-1 1-1,1-1 0,-1 1 1,1-1-1,-1 1 0,1-1 1,-1 1-1,1-1 0,0 1 1,-1-1-1,1 1 0,0-1 0,0 1 1,-1-1-1,1 0 0,0 1 1,0-1-1,0 1 0,0-1 1,0 0-1,-1 1 0,1-1 1,1 0-1,-1 1 0,0-1 1,0 0-1,0 1 0,0-1 1,0 1-1,0-1 0,1 0 1,-1 1-1,0-1 0,1 1 1,-1-1-1,0 1 0,1-2 1,13-29-4414,8-2-330,6-5-1490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0.032"/>
    </inkml:context>
    <inkml:brush xml:id="br0">
      <inkml:brushProperty name="width" value="0.025" units="cm"/>
      <inkml:brushProperty name="height" value="0.025" units="cm"/>
    </inkml:brush>
  </inkml:definitions>
  <inkml:trace contextRef="#ctx0" brushRef="#br0">119 0 8200,'0'0'13751,"-4"9"-13073,-72 171 3066,67-154-3621,2 0 1,0 1-1,2 0 1,1 0-1,-2 39 1,6-65-257,0 0 0,0 0 1,-1 0-1,1 0 0,0 0 1,0 0-1,0 0 1,0 0-1,0 0 0,0 0 1,0 0-1,1 0 0,-1 0 1,0 0-1,1 0 0,-1 0 1,0 0-1,1 0 0,-1-1 1,1 1-1,-1 0 1,1 0-1,0 0 0,-1-1 1,1 1-1,0 0 0,-1-1 1,1 1-1,0 0 0,0-1 1,0 1-1,0-1 0,-1 1 1,1-1-1,0 0 1,0 1-1,0-1 0,0 0 1,0 0-1,0 1 0,0-1 1,0 0-1,2 0 0,-1-1-371,0 0 0,0 0 0,0 1 0,0-1 1,0-1-1,0 1 0,0 0 0,0 0 0,-1-1 0,1 1 0,0-1 0,-1 1 0,1-1 0,-1 0 0,0 0 0,0 1 0,1-1 0,0-4 0,12-42-6077,-8 24 8302,3 1 5626,-1 16-1572,5 13-3314,12 19-1862,-16-16 555,-5-6-944,0-1 0,-1 1 0,1-1 1,0 0-1,1 0 0,-1-1 1,0 1-1,0-1 0,1 0 0,-1 0 1,1-1-1,-1 1 0,1-1 1,5 0-1,5-1 64,0-1 0,28-8 0,8 0-300,-51 10 11,1 0 1,-1 0-1,1 0 1,-1 0-1,1 0 1,-1 0-1,1 0 1,-1 0-1,1 0 1,-1 0-1,1 1 1,-1-1-1,0 0 1,1 0-1,-1 1 1,1-1-1,-1 0 0,0 1 1,1-1-1,-1 0 1,0 1-1,1-1 1,-1 0-1,0 1 1,0-1-1,1 0 1,-1 1-1,0-1 1,0 1-1,0-1 1,0 1-1,1-1 1,-1 1-1,0 0 1,0 25 801,-9 23 1320,8-47-2062,0 0 0,1 0 0,-1 0 0,1 1 0,0-1 0,0 0 0,0 0 0,0 0 0,0 1 0,0-1 0,0 0 0,1 0-1,0 3 1,0-4-20,-1 0-1,0 0 0,1-1 0,0 1 0,-1 0 0,1-1 1,-1 1-1,1-1 0,-1 1 0,1-1 0,0 1 0,0-1 1,-1 1-1,1-1 0,0 0 0,0 1 0,-1-1 0,1 0 1,0 0-1,0 0 0,0 1 0,-1-1 0,1 0 0,1 0 1,4-1 46,0 0 1,0 0 0,-1 0 0,1-1-1,0 0 1,-1 0 0,1 0 0,6-5-1,7-2-182,22-12-666,-19 4-3903,-18 13-1032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0.405"/>
    </inkml:context>
    <inkml:brush xml:id="br0">
      <inkml:brushProperty name="width" value="0.025" units="cm"/>
      <inkml:brushProperty name="height" value="0.025" units="cm"/>
    </inkml:brush>
  </inkml:definitions>
  <inkml:trace contextRef="#ctx0" brushRef="#br0">1 101 18578,'0'0'613,"5"11"936,62 174 3885,-66-182-5363,-1 0 1,1-1-1,0 1 0,0-1 0,1 1 0,-1-1 1,0 1-1,1-1 0,-1 0 0,1 1 1,0-1-1,0 0 0,0 0 0,0 0 1,0-1-1,0 1 0,1 0 0,-1-1 0,1 0 1,2 2-1,-2-3-35,0 1-1,0-1 1,0 0 0,-1 0-1,1 0 1,0 0 0,0 0 0,0-1-1,0 1 1,0-1 0,0 0-1,0 0 1,0 0 0,-1 0 0,1 0-1,0-1 1,-1 1 0,1-1-1,2-2 1,18-15-156,0 0-1,-2-2 1,0 0 0,-2-2-1,0 0 1,-2-1 0,-1 0-1,0-1 1,-2-1 0,16-41-1,-23 41-1973,-7 26 1961,0-1-1,0 1 0,0-1 1,0 1-1,0 0 1,-1-1-1,1 1 1,0-1-1,0 1 1,0 0-1,0-1 1,-1 1-1,1 0 1,0-1-1,0 1 1,0 0-1,-1-1 1,1 1-1,0 0 0,-1 0 1,1-1-1,0 1 1,-1 0-1,1 0 1,0-1-1,-1 1 1,1 0-1,-1 0 1,1 0-1,0 0 1,-1 0-1,1 0 1,-1-1-1,1 1 1,0 0-1,-1 0 0,1 0 1,-1 0-1,1 0 1,0 1-1,-1-1 1,1 0-1,-1 0 1,1 0-1,0 0 1,-1 0-1,1 1 1,0-1-1,-1 0 1,1 0-1,-1 0 1,1 1-1,-1-1 0,-20 12-5482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0.749"/>
    </inkml:context>
    <inkml:brush xml:id="br0">
      <inkml:brushProperty name="width" value="0.025" units="cm"/>
      <inkml:brushProperty name="height" value="0.025" units="cm"/>
    </inkml:brush>
  </inkml:definitions>
  <inkml:trace contextRef="#ctx0" brushRef="#br0">1 1 14958,'0'0'5285,"78"44"-4900,-40-41-418,4-3-1408,-4 0-1858,-2 0-929,-3-12-2883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1.387"/>
    </inkml:context>
    <inkml:brush xml:id="br0">
      <inkml:brushProperty name="width" value="0.025" units="cm"/>
      <inkml:brushProperty name="height" value="0.025" units="cm"/>
    </inkml:brush>
  </inkml:definitions>
  <inkml:trace contextRef="#ctx0" brushRef="#br0">130 272 12780,'0'0'3828,"-8"1"-1095,2 0-2481,0 0 0,0 1 0,0 0 1,1 0-1,-1 0 0,0 1 0,1 0 0,0 0 1,0 0-1,0 0 0,0 1 0,1 0 0,-1 0 0,1 0 1,0 1-1,0-1 0,0 1 0,1 0 0,0 0 0,-4 7 1,5-7-172,-1-1 0,1 0 1,0 0-1,0 1 0,1 0 1,-1-1-1,1 1 1,0 0-1,0-1 0,1 1 1,-1 0-1,1 0 0,0 0 1,2 8-1,-2-12-68,0 1 0,1-1-1,-1 0 1,1 0 0,-1 0 0,1 0-1,0 0 1,0 0 0,-1 0-1,1 0 1,0 0 0,0 0 0,0 0-1,0 0 1,0 0 0,0-1-1,0 1 1,0 0 0,0-1 0,0 1-1,3 0 1,-1 0 12,0-1 0,0 0 0,0 1 0,0-1 0,0-1 0,0 1 0,0 0 0,0-1 0,1 1 0,-1-1 0,0 0 0,4-2 0,3-2-35,-1 1-1,-1-1 0,1-1 1,-1 1-1,0-2 0,0 1 1,0-1-1,-1 0 0,0 0 1,-1-1-1,1 0 0,-2-1 1,1 1-1,-1-1 0,0 0 1,-1 0-1,0 0 0,-1-1 1,1 0-1,2-19 0,-6 29 7,1-1-1,-1 1 0,0-1 1,0 1-1,0-1 1,0 1-1,0-1 1,0 1-1,0-1 0,0 1 1,0-1-1,0 1 1,0-1-1,0 1 1,0-1-1,0 1 0,0 0 1,0-1-1,0 1 1,-1-1-1,1 1 1,0-1-1,0 1 0,-1 0 1,1-1-1,0 1 1,-1-1-1,1 1 1,0 0-1,-1-1 0,1 1 1,0 0-1,-1 0 1,1-1-1,-1 1 1,1 0-1,0 0 0,-1 0 1,1-1-1,-1 1 1,1 0-1,-1 0 1,1 0-1,-1 0 0,1 0 1,-1 0-1,1 0 1,-1 0-1,1 0 1,-1 0-1,1 0 1,-1 0-1,1 0 0,0 1 1,-1-1-1,1 0 1,-1 0-1,1 0 1,-1 1-1,1-1 0,0 0 1,-1 1-1,0-1 1,-23 21-78,22-18 69,0 0 0,1 0 0,-1 0 0,1 0-1,-1 0 1,1 0 0,0 0 0,0 1 0,-1 5-1,2-8-44,0 0-1,0 0 0,1 0 0,-1-1 1,0 1-1,0 0 0,0 0 0,1 0 1,-1 0-1,1-1 0,-1 1 0,0 0 1,1 0-1,-1-1 0,1 1 0,0 0 1,-1-1-1,1 1 0,-1-1 0,1 1 1,0-1-1,0 1 0,-1-1 0,1 1 1,0-1-1,0 0 0,-1 1 0,1-1 1,0 0-1,0 0 0,0 1 0,0-1 0,0 0 1,-1 0-1,1 0 0,0 0 0,0 0 1,0 0-1,0 0 0,0-1 0,6 1-356,-1-1-1,0 1 0,1-1 0,-1-1 1,11-3-1,-7 1-1164,0 0 1,0-1-1,0-1 0,-1 0 1,11-8-1,-7 4 220,-1-1 1,0 0-1,10-14 0,6-16 6045,-30 47 3927,-4 7-3897,1 0-4086,0 0-1,0 1 1,2-1-1,0 1 1,-3 26 0,6-21-617,0-1 0,-2 1 0,-6 35 0,7-49-17,-1-1 0,1 1 0,-1 0 0,0-1 0,0 1 0,0-1-1,0 1 1,-1-1 0,0 0 0,0 0 0,0-1 0,0 1 0,-1 0 0,1-1-1,-1 0 1,0 0 0,0 0 0,0 0 0,0-1 0,-6 3 0,11-28-1340,13-20-3126,36-78 1,-10 29-176,-14 21 2973,2-6 1189,5 3 3458,-30 73 589,-2 7-1290,1 20-418,-5 34-657,1-44-812,-7 70 1917,9-78-2154,-1-1 0,2 1 0,-1 0 0,1 0 0,0 0 0,1 0 0,0 0 0,3 7 0,-3-11-128,1-1 0,-1 0-1,1 0 1,-1-1 0,1 1 0,0 0-1,0-1 1,1 0 0,-1 0 0,0 0 0,1 0-1,-1 0 1,1-1 0,0 1 0,-1-1-1,1 0 1,0 0 0,0-1 0,0 1-1,-1-1 1,1 0 0,7 0 0,10 0 67,0-1 0,35-5 0,-27-1-69,-22 5 332,0 1 0,0-1 1,1 1-1,-1 0 0,0 1 0,11 0 0,-17 2-153,-1 0-1,1 1 1,-1-1-1,1 0 1,-1 0-1,0 1 1,0-1-1,0 0 1,0 1-1,0-1 1,0 0-1,-1 1 1,1-1-1,-2 3 1,-7 20-47,7-21-151,0 0-1,0 0 1,0 0 0,0 0-1,1 1 1,0-1-1,0 0 1,0 1-1,1-1 1,-1 1-1,1-1 1,0 1-1,0-1 1,1 1-1,1 6 1,0-9 0,0-1 0,0 0 0,0 0 0,0 0 0,1 0 0,-1 0 0,0 0 0,1-1 0,-1 1 0,0-1 0,1 1 0,-1-1 0,1 0 0,-1 0 0,1 0 0,3-1 0,44-3 0,32-17-2463,39-28-6728,-82 30-743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0.144"/>
    </inkml:context>
    <inkml:brush xml:id="br0">
      <inkml:brushProperty name="width" value="0.025" units="cm"/>
      <inkml:brushProperty name="height" value="0.025" units="cm"/>
    </inkml:brush>
  </inkml:definitions>
  <inkml:trace contextRef="#ctx0" brushRef="#br0">1 28 15791,'0'0'6342,"86"25"-5381,-37-28-545,7-10-224,3-1-160,-4 4-128,-4 2-672,-8 4-962,-10 4-929,-8 0-1440,-4 5-3076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0.766"/>
    </inkml:context>
    <inkml:brush xml:id="br0">
      <inkml:brushProperty name="width" value="0.025" units="cm"/>
      <inkml:brushProperty name="height" value="0.025" units="cm"/>
    </inkml:brush>
  </inkml:definitions>
  <inkml:trace contextRef="#ctx0" brushRef="#br0">1 103 18033,'0'0'1730,"74"1"-962,-36-5-319,4-5-289,1-3-128,0-2-160,-2 0-1121,-1-1-545,-4-1-1281,-4-3-2947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3.856"/>
    </inkml:context>
    <inkml:brush xml:id="br0">
      <inkml:brushProperty name="width" value="0.025" units="cm"/>
      <inkml:brushProperty name="height" value="0.025" units="cm"/>
    </inkml:brush>
  </inkml:definitions>
  <inkml:trace contextRef="#ctx0" brushRef="#br0">29 1 13453,'-1'9'3480,"-11"86"1222,7-66-3558,0 0 0,2 0 0,1 0 0,2 1 1,1-1-1,4 31 0,-4-58-1126,-1 1-1,1 0 1,0 0-1,0-1 1,0 1-1,0-1 1,0 1-1,1-1 1,-1 1 0,1-1-1,0 0 1,-1 1-1,1-1 1,0 0-1,0 0 1,0-1-1,1 1 1,-1 0 0,0-1-1,1 1 1,-1-1-1,1 0 1,-1 0-1,1 0 1,0 0-1,0 0 1,-1 0 0,1-1-1,0 1 1,0-1-1,-1 0 1,1 0-1,0 0 1,0 0-1,0-1 1,0 1 0,-1-1-1,1 1 1,0-1-1,-1 0 1,1 0-1,0-1 1,-1 1-1,1 0 1,-1-1 0,0 1-1,1-1 1,-1 0-1,0 0 1,0 0-1,2-3 1,10-13 203,-2-1 0,0 0 0,-1-1 0,-1 0 0,-1-1-1,-1 0 1,-1 0 0,-1-1 0,5-30 0,22-66-348,-48 210-7907,5-64 3133,-1-2-2215</inkml:trace>
  <inkml:trace contextRef="#ctx0" brushRef="#br0" timeOffset="1">168 356 13741,'0'0'4933,"52"52"-4421,-25-52 1,6-4-65,1-19-288,2-5-1217,-2-8-2626,-5 0-2243,-5-3-800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1.499"/>
    </inkml:context>
    <inkml:brush xml:id="br0">
      <inkml:brushProperty name="width" value="0.025" units="cm"/>
      <inkml:brushProperty name="height" value="0.025" units="cm"/>
    </inkml:brush>
  </inkml:definitions>
  <inkml:trace contextRef="#ctx0" brushRef="#br0">1 143 19378,'0'0'1538,"80"-6"-577,-35-7 416,10-1-320,4-1-801,5-1-192,-3 2-96,-1-3-1089,-7 3-1537,-3-4-802,-10 2-2497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5.222"/>
    </inkml:context>
    <inkml:brush xml:id="br0">
      <inkml:brushProperty name="width" value="0.025" units="cm"/>
      <inkml:brushProperty name="height" value="0.025" units="cm"/>
    </inkml:brush>
  </inkml:definitions>
  <inkml:trace contextRef="#ctx0" brushRef="#br0">32 51 13549,'0'0'8424,"12"-50"-4484,-20 67-3396,-2 15-544,0 12 0,2 7 64,4 3-32,1-1-32,3-7 0,0-8-224,8-7-481,2-7-512,3-8-416,-6-6-578,-4-8-1440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5.564"/>
    </inkml:context>
    <inkml:brush xml:id="br0">
      <inkml:brushProperty name="width" value="0.025" units="cm"/>
      <inkml:brushProperty name="height" value="0.025" units="cm"/>
    </inkml:brush>
  </inkml:definitions>
  <inkml:trace contextRef="#ctx0" brushRef="#br0">0 52 17264,'0'0'5990,"62"-5"-5157,-19 4-193,10-3-511,1 2-97,8-1-897,-2-2-1602,-2-3-1312,-7-3-1666,-3-2-4741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5.893"/>
    </inkml:context>
    <inkml:brush xml:id="br0">
      <inkml:brushProperty name="width" value="0.025" units="cm"/>
      <inkml:brushProperty name="height" value="0.025" units="cm"/>
    </inkml:brush>
  </inkml:definitions>
  <inkml:trace contextRef="#ctx0" brushRef="#br0">238 1 18481,'0'0'1591,"-10"4"-293,0 1-1059,1 1 1,-1-1 0,1 1 0,0 1-1,1 0 1,-1 0 0,2 1 0,-1 0 0,1 0-1,0 0 1,-10 17 0,-1 5 142,1 1 0,1 1 0,2 0 0,-15 49 0,23-59-334,0 1 0,2 0 1,0 0-1,2 0 0,1 0 0,0 1 0,5 40 0,-2-58-38,-1 0 0,0 0 0,1-1 1,0 1-1,1 0 0,-1-1 0,1 0 0,0 1 0,0-1 0,1 0 0,-1-1 0,1 1 0,0-1 0,0 1 0,1-1 0,-1-1 0,1 1 0,0 0 0,0-1 0,0 0 0,1 0 0,9 3 0,0-1-655,-1-1 0,1 0 1,0-1-1,0 0 0,0-1 1,0-1-1,30-1 0,5-5-5499</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6.298"/>
    </inkml:context>
    <inkml:brush xml:id="br0">
      <inkml:brushProperty name="width" value="0.025" units="cm"/>
      <inkml:brushProperty name="height" value="0.025" units="cm"/>
    </inkml:brush>
  </inkml:definitions>
  <inkml:trace contextRef="#ctx0" brushRef="#br0">50 0 15214,'0'0'6214,"-8"58"-5125,5-27 0,0 8-512,0 4-417,-1 1-64,-2-2-32,0-4-32,2-5-384,-1-9-385,2-6-704,1-10-737,-1-27-10859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6.642"/>
    </inkml:context>
    <inkml:brush xml:id="br0">
      <inkml:brushProperty name="width" value="0.025" units="cm"/>
      <inkml:brushProperty name="height" value="0.025" units="cm"/>
    </inkml:brush>
  </inkml:definitions>
  <inkml:trace contextRef="#ctx0" brushRef="#br0">0 47 13068,'0'0'6535,"60"-46"-5831,-28 45-287,5 1-289,3 0-64,1 2-32,-2 6-32,-3 2-1025,-5-1-417,-11-1-1568,-10-3-706,-10 0-3491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6.975"/>
    </inkml:context>
    <inkml:brush xml:id="br0">
      <inkml:brushProperty name="width" value="0.025" units="cm"/>
      <inkml:brushProperty name="height" value="0.025" units="cm"/>
    </inkml:brush>
  </inkml:definitions>
  <inkml:trace contextRef="#ctx0" brushRef="#br0">1 62 10282,'0'0'6566,"60"2"-4292,-18-15-256,11-1-609,1 1-864,-1-1-385,-5 7-96,-12 4-737,-13 3-1505,-16 1 0,-7 10-1601,-15 2-866</inkml:trace>
  <inkml:trace contextRef="#ctx0" brushRef="#br0" timeOffset="1">4 222 8968,'0'0'9834,"50"45"-8361,-22-42-63,7-2-642,4-1-447,1 0-225,3 0-32,-3 0-289,1-2-1696,-4-8-1571,-5-4-3682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7.509"/>
    </inkml:context>
    <inkml:brush xml:id="br0">
      <inkml:brushProperty name="width" value="0.025" units="cm"/>
      <inkml:brushProperty name="height" value="0.025" units="cm"/>
    </inkml:brush>
  </inkml:definitions>
  <inkml:trace contextRef="#ctx0" brushRef="#br0">255 1 5285,'0'0'15177,"-4"11"-14360,-2 2-577,-1 0 0,0-1 0,0 0 1,-1-1-1,-1 1 0,0-2 0,-19 19 1,-100 102-1122,126-129 193,0 0 0,0 0-1,0-1 1,-1 1 0,1 0 0,-1-1 0,1 0 0,-1 1 0,-4 0 0,-6 1-5238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7.865"/>
    </inkml:context>
    <inkml:brush xml:id="br0">
      <inkml:brushProperty name="width" value="0.025" units="cm"/>
      <inkml:brushProperty name="height" value="0.025" units="cm"/>
    </inkml:brush>
  </inkml:definitions>
  <inkml:trace contextRef="#ctx0" brushRef="#br0">0 1 11787,'0'0'6855,"59"16"-5830,-23 2 64,8 2-417,6 0-448,4 0-95,2-1-65,-4-1-289,-3-2-1312,-8-3-801,-10-7-2211,-5-6-4707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8.206"/>
    </inkml:context>
    <inkml:brush xml:id="br0">
      <inkml:brushProperty name="width" value="0.025" units="cm"/>
      <inkml:brushProperty name="height" value="0.025" units="cm"/>
    </inkml:brush>
  </inkml:definitions>
  <inkml:trace contextRef="#ctx0" brushRef="#br0">1 310 19186,'0'0'3748,"87"6"-3268,-39-18-160,6-2-608,0-3-2723,-4 2-2114,-10-3-4259</inkml:trace>
  <inkml:trace contextRef="#ctx0" brushRef="#br0" timeOffset="1">788 1 18449,'0'0'1858,"-3"49"-641,1-17-96,-1 5-608,3 3-289,0 0-192,0 1 0,5 0-897,3-3-576,-3-1-641,0-4-1537,-5-5-2147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4.576"/>
    </inkml:context>
    <inkml:brush xml:id="br0">
      <inkml:brushProperty name="width" value="0.025" units="cm"/>
      <inkml:brushProperty name="height" value="0.025" units="cm"/>
    </inkml:brush>
  </inkml:definitions>
  <inkml:trace contextRef="#ctx0" brushRef="#br0">70 174 4837,'0'0'6614,"7"-10"-3203,-5 7-3272,27-44 3072,-25 40-2371,-2 1 1,1-1 0,-1 0 0,0 0 0,0 1 0,-1-1-1,0 0 1,1-10 0,-3 16-785,1 1-1,0-1 1,0 0 0,0 1 0,-1-1-1,1 0 1,0 1 0,-1-1-1,1 0 1,-1 1 0,1-1-1,-1 1 1,1-1 0,-1 1-1,1-1 1,-1 1 0,0-1 0,1 1-1,-1-1 1,1 1 0,-1 0-1,0 0 1,0-1 0,1 1-1,-1 0 1,0 0 0,1 0 0,-1-1-1,0 1 1,0 0 0,1 0-1,-1 0 1,0 0 0,0 1-1,1-1 1,-1 0 0,0 0-1,1 0 1,-1 0 0,0 1 0,0-1-1,1 0 1,-1 1 0,-1 0-1,-33 14-191,33-13 127,-38 30 28,39-30-24,-1-1-1,0 1 1,0 0-1,1-1 0,-1 1 1,1 0-1,-1 0 1,1 0-1,0 1 0,0-1 1,0 0-1,0 0 1,0 0-1,0 1 0,1-1 1,-1 1-1,1 3 1,47-4-1100,-43-3 930,0 1 0,0 0 1,-1 1-1,1-1 1,0 0-1,0 1 1,0 0-1,-1 0 1,1 0-1,-1 0 1,1 1-1,-1-1 1,1 1-1,2 2 1,-3-1 132,0 0-1,-1 0 1,0 1 0,1-1 0,-1 1 0,0-1-1,-1 1 1,1-1 0,-1 1 0,0 0 0,0 0 0,0 0-1,1 7 1,1 9 227,0 0 0,-1 0-1,-2 1 1,0-1 0,-4 36-1,3-49 39,-1-1 0,1 0 0,-1 0 0,0 0 0,-1 0 0,1 0 0,-1 0 0,0-1 0,-1 1 0,-4 4 0,6-7-6,-1 0 0,0-1 0,1 1 0,-1-1 0,-1 0-1,1 0 1,0 0 0,0 0 0,-1-1 0,1 1 0,-1-1 0,1 0 0,-1 0 0,0 0-1,0 0 1,1-1 0,-1 0 0,-5 0 0,8 1-206,0-1 1,1-1-1,-1 1 0,0 0 1,0 0-1,0 0 0,1 0 0,-1 0 1,0-1-1,1 1 0,-1 0 1,0-1-1,0 1 0,1 0 1,-1-1-1,0 1 0,1-1 0,-1 1 1,1-1-1,-1 1 0,1-1 1,-1 0-1,1 1 0,-1-1 1,1 0-1,0 1 0,-1-1 0,1-1 1,-1-26-175,2 21 87,0 1 0,1-1-1,0 1 1,0 0 0,1 0 0,5-10 0,11-6 50,1 1 0,1 2 0,0 0 0,1 1 1,1 1-1,50-28 0,-47 31 16,-2-1 0,0-1 0,0-1 0,-2-2 0,0 0 0,31-36 0,-52 54 12,1-1 1,-1 0 0,0 0-1,0 1 1,1-1 0,-1 0-1,-1 0 1,1 0 0,0 0-1,0 0 1,-1 0 0,1-1-1,-1-1 1,0 3-5,0 0 0,0 1 0,0-1-1,0 1 1,-1-1 0,1 1 0,0-1 0,0 1 0,-1-1 0,1 1-1,0-1 1,-1 1 0,1-1 0,0 1 0,-1-1 0,1 1-1,-1 0 1,1-1 0,-1 1 0,1 0 0,-1-1 0,1 1 0,-1 0-1,1-1 1,-1 1 0,1 0 0,-1 0 0,1 0 0,-1 0 0,0 0-1,-3-1-14,0 1-1,0 0 1,-1 1-1,1-1 1,0 1-1,0 0 0,0 0 1,0 0-1,0 0 1,1 1-1,-8 3 1,-3 3 5,0 1 0,0 1 0,1 0 0,-20 20 0,29-26 15,0 0-1,1-1 1,-1 1-1,1 1 1,0-1-1,0 0 1,0 1 0,1 0-1,0-1 1,0 1-1,0 0 1,0 0-1,1 0 1,0 0 0,0 1-1,0-1 1,0 0-1,1 11 1,1-14-120,1 0 0,-1 1 0,1-1 0,-1 0 0,1 0 1,0 0-1,0 0 0,0 0 0,0-1 0,0 1 0,0-1 0,0 1 0,0-1 1,1 0-1,-1 1 0,1-1 0,-1 0 0,1-1 0,-1 1 0,1 0 0,-1-1 0,1 0 1,0 1-1,-1-1 0,5 0 0,4 1-1370,-1-1 1,1 0-1,-1 0 1,1-1-1,13-3 1,4-8-5294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4.214"/>
    </inkml:context>
    <inkml:brush xml:id="br0">
      <inkml:brushProperty name="width" value="0.025" units="cm"/>
      <inkml:brushProperty name="height" value="0.025" units="cm"/>
    </inkml:brush>
  </inkml:definitions>
  <inkml:trace contextRef="#ctx0" brushRef="#br0">35 103 14157,'0'0'3321,"-4"10"-1143,1-3-1846,-3 5 332,2 0 0,0 0 0,0 0 0,1 1 1,0 0-1,0 13 0,3-25-648,0-1 1,0 0-1,0 1 1,0-1-1,0 1 1,0-1-1,0 0 1,0 1-1,0-1 1,0 0 0,0 1-1,1-1 1,-1 1-1,0-1 1,0 0-1,0 1 1,1-1-1,-1 0 1,0 0-1,0 1 1,1-1-1,-1 0 1,0 0 0,0 1-1,1-1 1,-1 0-1,0 0 1,1 0-1,-1 1 1,1-1-1,-1 0 1,0 0-1,1 0 1,-1 0-1,0 0 1,1 0 0,-1 0-1,1 0 1,-1 0-1,0 0 1,1 0-1,-1 0 1,0 0-1,1 0 1,-1 0-1,1 0 1,-1-1-1,0 1 1,1 0-1,-1 0 1,0 0 0,1-1-1,-1 1 1,0 0-1,0 0 1,1-1-1,-1 1 1,0 0-1,0 0 1,1-1-1,20-17 129,-7 0-14,-2-1-1,0 0 1,-1-1 0,0 0 0,8-27-1,-19 54 12,0 17-100,2 0 0,4 26-1,-6-49-33,1 0-1,0 1 1,-1-1-1,1 1 0,0-1 1,0 0-1,0 0 1,0 0-1,0 1 1,0-1-1,0 0 0,0 0 1,0 0-1,1 0 1,-1-1-1,0 1 0,1 0 1,-1-1-1,1 1 1,-1 0-1,0-1 1,1 0-1,-1 1 0,1-1 1,-1 0-1,1 0 1,0 0-1,-1 0 0,1 0 1,-1 0-1,1 0 1,-1 0-1,1-1 1,-1 1-1,1-1 0,-1 1 1,3-2-1,4-1 73,-1 0-1,1-1 0,-1 0 1,0 0-1,10-8 0,67-63 964,-56 47-1012,38-28 1,-65 57-35,-1-1 0,0 0 1,1 0-1,-1 0 1,1 0-1,-1 0 1,0 0-1,1 1 0,-1-1 1,1 0-1,-1 0 1,0 1-1,1-1 1,-1 0-1,0 0 1,0 1-1,1-1 0,-1 0 1,0 1-1,1-1 1,-1 0-1,0 1 1,0-1-1,0 1 0,0-1 1,1 0-1,-1 1 1,0-1-1,0 1 1,0-1-1,0 0 1,0 1-1,0-1 0,0 1 1,0-1-1,0 1 1,0-1-1,0 0 1,0 1-1,0-1 0,-1 1 1,1-1-1,0 1 1,1 37 99,0-12-306,-1-26 82,0 1 0,1 0-1,-1-1 1,0 1 0,0-1-1,0 1 1,1-1 0,-1 1 0,0-1-1,1 1 1,-1-1 0,0 1-1,1-1 1,-1 0 0,1 1-1,-1-1 1,1 1 0,-1-1 0,1 0-1,-1 0 1,1 1 0,-1-1-1,1 0 1,-1 0 0,1 1-1,-1-1 1,1 0 0,-1 0 0,1 0-1,0 0 1,-1 0 0,1 0-1,-1 0 1,1 0 0,0 0 0,-1 0-1,1 0 1,0-1 0,16 0-6061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8.565"/>
    </inkml:context>
    <inkml:brush xml:id="br0">
      <inkml:brushProperty name="width" value="0.025" units="cm"/>
      <inkml:brushProperty name="height" value="0.025" units="cm"/>
    </inkml:brush>
  </inkml:definitions>
  <inkml:trace contextRef="#ctx0" brushRef="#br0">80 528 12716,'0'0'8264,"71"-2"-6855,-30-10-640,6-2-481,-1-3-160,-1-2 0,-8 1-128,-8-4-736,-9 3-1250,-10-3-993,-10-3-1986,-3 1-4484</inkml:trace>
  <inkml:trace contextRef="#ctx0" brushRef="#br0" timeOffset="1">1 127 15631,'0'0'6758,"63"-45"-6085,-9 27 224,9-1-545,2 1-288,1 4-352,-7 6-2243,-9 4-2177,-11 4-2499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8.972"/>
    </inkml:context>
    <inkml:brush xml:id="br0">
      <inkml:brushProperty name="width" value="0.025" units="cm"/>
      <inkml:brushProperty name="height" value="0.025" units="cm"/>
    </inkml:brush>
  </inkml:definitions>
  <inkml:trace contextRef="#ctx0" brushRef="#br0">70 1 5445,'0'0'10832,"-8"11"-6882,1-2-3572,1-2-85,0-1 1,1 2-1,0-1 0,0 1 0,0 0 1,1 0-1,1 0 0,-1 0 1,1 1-1,1-1 0,-1 1 0,0 11 1,3-18-289,0-1 0,0 0 0,0 1 0,1-1 0,-1 0 0,1 1 0,-1-1 0,1 0 0,-1 0 0,1 0 0,0 0 0,0 1 0,-1-1 0,1 0 0,0 0 0,0 0 0,0-1 0,0 1 0,0 0 0,0 0 0,0 0 0,1-1 0,-1 1 0,0-1 0,0 1 0,0-1 0,1 1 0,-1-1 0,0 0 0,1 1 0,-1-1 0,0 0 0,1 0 0,-1 0 0,0 0 0,1 0 0,-1 0 0,0-1 0,2 1 0,5-1-81,-1 0 0,1 0 0,-1-1 0,1 0 0,13-6 0,-6 0-278,-1-1 1,0-1-1,0 0 0,-1-1 1,0 0-1,14-17 1,17-15 57,-42 55 1747,-5 7-692,-1-9-274,1-2-238,1 1 0,-1-1 0,2 0 0,-1 1 0,1-1 0,0 1 0,1 10 0,0-17-225,1-1 0,0 0 1,0 1-1,-1-1 0,1 0 0,0 1 0,0-1 0,0 0 1,0 0-1,0 0 0,1 0 0,-1 0 0,0 0 0,0-1 1,1 1-1,-1 0 0,0-1 0,1 1 0,-1 0 0,1-1 1,-1 0-1,1 1 0,-1-1 0,1 0 0,-1 0 0,1 0 1,-1 0-1,1 0 0,-1 0 0,1 0 0,1-1 1,54-5 319,-27-4-282,0 0 1,0-2 0,40-22 0,-38 18-279,0 1 0,47-15 0,-79 30 209,0 0-1,0 0 1,1 0 0,-1 0 0,0 0 0,1 0 0,-1 0 0,0 0 0,0 0 0,1 0-1,-1 0 1,0 0 0,1 0 0,-1 0 0,0 0 0,0 0 0,1 0 0,-1 0 0,0 0 0,0 0-1,1 0 1,-1 0 0,0 0 0,0 1 0,1-1 0,-1 0 0,0 0 0,0 0 0,1 1 0,-1-1-1,0 0 1,0 0 0,0 0 0,0 1 0,1-1 0,-1 0 0,0 0 0,0 1 0,0-1-1,0 0 1,0 0 0,0 1 0,0-1 0,-2 19 53,-14 22 415,15-37-439,-3 3-4,2 0-1,-1 0 0,1 0 0,0 1 1,0-1-1,1 1 0,0 0 0,0-1 1,1 13-1,0-19-91,1 1 0,-1 0 0,0-1-1,1 1 1,-1 0 0,1-1 0,0 1 0,-1-1 0,1 1 0,0-1 0,0 1 0,0-1 0,0 0 0,0 1 0,0-1 0,1 0 0,-1 0-1,3 2 1,-2-2-226,1 0 0,0 0 0,-1 0 0,1 0 0,0 0 0,0-1 0,-1 0 0,1 1 0,0-1 0,0 0 0,0 0-1,0-1 1,0 1 0,5-2 0,19-9-4972,0-13-2926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59.313"/>
    </inkml:context>
    <inkml:brush xml:id="br0">
      <inkml:brushProperty name="width" value="0.025" units="cm"/>
      <inkml:brushProperty name="height" value="0.025" units="cm"/>
    </inkml:brush>
  </inkml:definitions>
  <inkml:trace contextRef="#ctx0" brushRef="#br0">184 0 17392,'0'0'4901,"39"54"-2883,-15-23-449,6 10-287,-2 2-834,-3 7-288,-6 6-96,-10 11 96,-9 8 129,-2 12 31,-24 10-160,-17 7-160,-14 3-320,-12-6-2659,-11-13-2562,-1-21-7303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6:04.635"/>
    </inkml:context>
    <inkml:brush xml:id="br0">
      <inkml:brushProperty name="width" value="0.025" units="cm"/>
      <inkml:brushProperty name="height" value="0.025" units="cm"/>
    </inkml:brush>
  </inkml:definitions>
  <inkml:trace contextRef="#ctx0" brushRef="#br0">71 1754 11179,'-63'4'4745,"62"-4"-4739,1 0 0,0 0 0,0 0 0,0 0 0,-1 0-1,1 0 1,0 0 0,0 0 0,-1 0 0,1 0 0,0 0-1,0 0 1,0 0 0,-1 0 0,1 0 0,0-1 0,0 1-1,0 0 1,-1 0 0,1 0 0,0 0 0,0 0-1,0 0 1,-1-1 0,1 1 0,0 0 0,0 0 0,0 0-1,0 0 1,0-1 0,-1 1 0,1 0 0,0 0 0,0 0-1,0-1 1,0 1 0,0 0 0,0 0 0,0 0 0,0-1-1,0 1 1,0 0 0,0 0 0,0-1 0,0 1 0,0 0-1,0 0 1,0 0 0,0-1 0,0 1 0,0 0 0,0 0-1,0 0 1,0-1 0,0 1 0,1 0 0,-1 0 0,0 0-1,0-1 1,0 1 0,0 0 0,0 0 0,1 0-1,12-15-180,144-98 1530,-90 67-772,597-383 2623,19 24-3749,45-29-2553,-665 397 1779,-1-3 0,-2-3 0,83-77-1,-85 53-1815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6:04.979"/>
    </inkml:context>
    <inkml:brush xml:id="br0">
      <inkml:brushProperty name="width" value="0.025" units="cm"/>
      <inkml:brushProperty name="height" value="0.025" units="cm"/>
    </inkml:brush>
  </inkml:definitions>
  <inkml:trace contextRef="#ctx0" brushRef="#br0">0 1 12588,'0'0'2883,"1"54"-2819,23-1 704,9 14 97,8 17-352,10 12-225,11 8 128,10 3-31,7 6-225,5 0-128,5 2 32,2-2 0,0-10-64,-2-5-641,-4-5-1248,-6-13-1186,-12-14-1281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6:08.433"/>
    </inkml:context>
    <inkml:brush xml:id="br0">
      <inkml:brushProperty name="width" value="0.025" units="cm"/>
      <inkml:brushProperty name="height" value="0.025" units="cm"/>
    </inkml:brush>
  </inkml:definitions>
  <inkml:trace contextRef="#ctx0" brushRef="#br0">1 1 1441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6:09.046"/>
    </inkml:context>
    <inkml:brush xml:id="br0">
      <inkml:brushProperty name="width" value="0.025" units="cm"/>
      <inkml:brushProperty name="height" value="0.025" units="cm"/>
    </inkml:brush>
  </inkml:definitions>
  <inkml:trace contextRef="#ctx0" brushRef="#br0">563 76 2691,'-10'-5'400,"-10"-4"44,0 2-1,-1-1 1,0 2 0,0 1 0,0 1-1,0 0 1,-41 0 0,45 4-101,-1 0-1,1 1 1,0 1-1,0 1 1,0 0 0,-30 10-1,40-10-283,1 0-1,-1 1 0,0 0 1,1 0-1,0 0 1,0 1-1,1 0 0,-1 0 1,1 0-1,0 1 0,0-1 1,1 1-1,-1 1 0,1-1 1,1 0-1,-1 1 1,1 0-1,-3 10 0,-14 56-49,3 1 0,4 1-1,-5 85 1,7-51-6,-5 105 13,16-184-7,2 1 0,1-1-1,2-1 1,0 1 0,11 31 0,113 370 114,-128-428-123,2 9-23,1-1 1,0 1 0,1-1-1,0 0 1,7 12 0,-10-21 15,-1 0 0,1 0 0,-1 0 0,1 0 0,0 0 1,0 0-1,0 0 0,0-1 0,0 1 0,0 0 0,1-1 0,-1 0 0,0 0 1,1 0-1,-1 0 0,1 0 0,-1 0 0,1 0 0,0-1 0,-1 0 1,1 1-1,0-1 0,-1 0 0,1 0 0,-1 0 0,1-1 0,0 1 0,-1-1 1,1 1-1,3-2 0,2-2 1,1 0 0,-1 0 0,0-1 1,0 0-1,-1-1 0,1 1 0,-1-1 0,0-1 1,11-13-1,52-75 292,-57 76-263,28-44 58,-3-2 0,-2-2 0,-4-1 0,-2-1 0,-4-2 0,-3 0-1,-3-2 1,-3 0 0,-3-1 0,-4-1 0,2-143 0,-13 192 60,-1 0-1,-1 0 1,-1 0-1,-2 0 0,0 1 1,-2 0-1,-1 1 1,0-1-1,-21-35 1,24 50-81,0-1 0,-1 1 1,0 0-1,-1 0 0,1 1 1,-2 0-1,0 0 0,0 1 1,0 0-1,-1 1 0,0 0 1,-1 0-1,1 1 0,-1 0 1,0 1-1,-1 1 0,1 0 1,-1 0-1,0 1 0,0 0 1,0 1-1,-14 0 0,22 2-140,1 0 0,-1 0 0,1 1 0,0-1 0,-1 1 0,1 0 0,0 0 0,0 0 0,0 1 0,0-1 0,0 1 0,0-1-1,0 1 1,0 0 0,1 0 0,-1 1 0,-3 2 0,-9 8-1772,-12 4-2846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1.119"/>
    </inkml:context>
    <inkml:brush xml:id="br0">
      <inkml:brushProperty name="width" value="0.025" units="cm"/>
      <inkml:brushProperty name="height" value="0.025" units="cm"/>
    </inkml:brush>
  </inkml:definitions>
  <inkml:trace contextRef="#ctx0" brushRef="#br0">2 417 12748,'0'0'4137,"-1"-11"-2754,1 6-1348,0 1 0,0-1 1,0 0-1,0 0 0,1 0 0,0 0 1,0 0-1,0 0 0,1 0 0,-1 1 1,1-1-1,0 1 0,1-1 0,-1 1 0,1 0 1,0 0-1,0 0 0,0 0 0,6-6 1,26-23 159,1 1 0,2 2 1,0 1-1,2 2 1,1 2-1,80-36 1,-89 47-189,0 2 1,1 1 0,0 2-1,0 1 1,1 2-1,0 1 1,0 1 0,0 2-1,0 2 1,49 5 0,-66-2-16,-1 1-1,1 0 1,-1 1 0,0 1 0,-1 0 0,1 1 0,-2 1 0,17 11 0,8 9-90,53 49 0,-2-1-108,-75-65 233,1-1 0,0 0 1,1-2-1,0 0 1,0-1-1,1 0 0,0-1 1,0-2-1,0 0 0,0 0 1,1-2-1,0 0 1,-1-1-1,33-3 0,17-6 464,-2-2-1,118-35 0,-30 6-39,-97 28 137,95-8 0,-130 18-490,-1 1-1,1 1 0,-1 1 0,0 0 1,0 2-1,0 1 0,37 12 0,-53-15-74,49 20 262,68 19 0,-102-36-250,0-2 0,0 1 1,0-2-1,1-1 1,-1 0-1,0-2 0,25-3 1,-18-1 82,-1-2 1,0-1-1,0-1 1,0-1-1,-2-1 1,1-1-1,30-20 1,149-120 1741,-203 151-1698,11-7-777,-11 8 507,-1-1 0,0 1 1,0 0-1,0 0 0,0 0 0,1 0 0,-1 0 0,0 0 0,0 0 0,0 0 0,0 0 1,1 0-1,-1 0 0,0 1 0,0-1 0,0 0 0,0 0 0,1 0 0,-1 0 1,0 0-1,0 0 0,0 0 0,0 0 0,0 0 0,0 1 0,1-1 0,-1 0 1,0 0-1,0 0 0,0 0 0,0 0 0,0 0 0,0 1 0,0-1 0,0 0 1,0 0-1,0 0 0,0 0 0,1 1 0,-1-1 0,0 0 0,0 0 0,0 0 1,0 0-1,0 1 0,0-1 0,0 0 0,-1 0 0,1 0 0,0 0 0,0 1 1,0-1-1,0 0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1.896"/>
    </inkml:context>
    <inkml:brush xml:id="br0">
      <inkml:brushProperty name="width" value="0.025" units="cm"/>
      <inkml:brushProperty name="height" value="0.025" units="cm"/>
    </inkml:brush>
  </inkml:definitions>
  <inkml:trace contextRef="#ctx0" brushRef="#br0">69 37 6502,'0'0'10127,"0"10"-7762,-7 45-1034,-18 75 1,12-73 646,-9 100 1,21-156-1880,1 0 1,0 1 0,0-1-1,0 0 1,0 1 0,0-1-1,0 1 1,0-1 0,0 0-1,1 1 1,-1-1 0,0 1-1,1-1 1,-1 0 0,1 0-1,-1 1 1,1-1 0,0 0-1,0 0 1,0 0 0,-1 1-1,1-1 1,2 1 0,-1-1-16,-1-1-1,1 1 1,-1-1 0,1 0 0,-1 0 0,1 0 0,-1 0 0,1 0 0,-1 0-1,1-1 1,-1 1 0,1 0 0,-1-1 0,0 1 0,1-1 0,-1 1-1,0-1 1,3-1 0,8-5 416,0-1 1,0-1-1,15-14 0,-27 22-481,243-246 971,-75 69-832,-186 223-6687,-8 2-5760,13-24 1223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2.396"/>
    </inkml:context>
    <inkml:brush xml:id="br0">
      <inkml:brushProperty name="width" value="0.025" units="cm"/>
      <inkml:brushProperty name="height" value="0.025" units="cm"/>
    </inkml:brush>
  </inkml:definitions>
  <inkml:trace contextRef="#ctx0" brushRef="#br0">0 213 12011,'0'0'6086,"12"0"-3160,-4-1-2562,0 0 1,0 0 0,0-1 0,0 0 0,-1 0 0,1 0 0,0-1 0,-1-1 0,0 1 0,0-1 0,0 0 0,0-1-1,8-6 1,-9 5-126,1 0-1,-1 0 0,0 0 0,0-1 1,0 1-1,-1-1 0,0-1 0,-1 1 0,0-1 1,0 0-1,0 0 0,-1 0 0,0 0 1,-1-1-1,3-15 0,-5 24-208,0-1 0,0 1 0,0-1 0,0 1 0,0-1 0,0 1 0,0-1 0,0 1 0,0-1 0,0 1 1,0-1-1,-1 1 0,1-1 0,0 1 0,0-1 0,-1 1 0,1-1 0,0 1 0,-1-1 0,1 1 0,0 0 0,-1-1 0,1 1 0,0 0 0,-1-1 0,1 1 0,-1 0 0,1-1 0,-1 1 0,1 0 0,-1 0 0,0-1 0,-20 5 235,-17 21-336,25-11 56,0 1-1,1 0 1,0 1 0,-9 18-1,16-25 15,0 0 0,1 0-1,0 0 1,0 1-1,1 0 1,1 0 0,0 0-1,0 0 1,0 15-1,2-24 0,0 1 0,0-1 0,1 0-1,-1 1 1,0-1 0,1 0-1,0 0 1,-1 0 0,1 1 0,0-1-1,-1 0 1,1 0 0,0 0 0,0 0-1,0 0 1,0 0 0,0 0 0,0 0-1,0-1 1,0 1 0,0 0-1,1-1 1,-1 1 0,0-1 0,0 1-1,1-1 1,-1 1 0,0-1 0,1 0-1,-1 0 1,0 1 0,1-1-1,1 0 1,53-1 53,-50 0-41,21-2 30,-1-2 0,47-15-1,-51 12 206,1 2-1,-1 0 0,1 2 0,42-3 0,-64 4-207,1 0-1,-1 0 0,0-1 1,0 1-1,0 0 0,0 0 0,0-1 1,-1 1-1,0-1 0,0-3 1,1 4-31,5-129-6,-5 131 0,-1 0 0,0 1 0,1-1 0,-1 0 0,0 1 0,1-1 0,-1 0 0,1 1 0,-1-1 0,1 1 0,-1-1 0,1 1 0,-1-1 0,1 1 0,-1-1 0,1 1 0,0 0 0,-1-1 0,1 1 0,0 0 0,-1-1 0,1 1 0,0 0 0,0 0 0,-1 0 0,1 0 0,0 0 0,-1-1 0,1 1 0,0 1 0,1-1 0,33 0 0,-21 1 0,8-1-1227,1-1 0,0-1 1,0-1-1,35-9 0,-1-7-5163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4.556"/>
    </inkml:context>
    <inkml:brush xml:id="br0">
      <inkml:brushProperty name="width" value="0.025" units="cm"/>
      <inkml:brushProperty name="height" value="0.025" units="cm"/>
    </inkml:brush>
  </inkml:definitions>
  <inkml:trace contextRef="#ctx0" brushRef="#br0">0 0 14798,'0'0'10287,"9"7"-8680,74 42 897,-81-48-2472,0 1 0,0 0 0,0 0 0,0 0 1,-1 0-1,1 1 0,-1-1 0,1 0 0,-1 1 0,0-1 1,0 1-1,0-1 0,0 1 0,0 0 0,-1-1 0,1 1 1,-1 0-1,0 2 0,-2 59 890,0-13-496,3-49-426,-1 0 1,1-1-1,0 1 1,-1-1-1,1 1 0,0 0 1,0-1-1,0 0 1,0 1-1,0-1 1,0 0-1,1 1 0,-1-1 1,0 0-1,1 0 1,-1 0-1,0 0 1,1 0-1,0 0 0,-1-1 1,1 1-1,-1 0 1,1-1-1,0 1 1,-1-1-1,1 0 0,0 1 1,0-1-1,-1 0 1,3 0-1,6 0 6,0 0 0,0 0 0,0-1 0,11-2 0,-3-1-203,0-1 0,0-1 1,0 0-1,-1-1 1,0-1-1,0-1 1,-1 0-1,0-2 1,-1 1-1,25-23 0,-38 31-138,-1 0 0,1 0 0,0 0-1,-1 0 1,0-1 0,1 1-1,-1 0 1,0-1 0,0 1-1,0-1 1,-1 1 0,1-1 0,0-3-1,-1 5-154,0-1 1,0 1-1,0 0 0,0-1 0,-1 1 0,1-1 0,0 1 1,-1 0-1,1-1 0,-1 1 0,0 0 0,1-1 0,-1 1 0,0 0 1,0 0-1,0 0 0,-1-2 0,-21-14-12888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3.536"/>
    </inkml:context>
    <inkml:brush xml:id="br0">
      <inkml:brushProperty name="width" value="0.025" units="cm"/>
      <inkml:brushProperty name="height" value="0.025" units="cm"/>
    </inkml:brush>
  </inkml:definitions>
  <inkml:trace contextRef="#ctx0" brushRef="#br0">0 56 15471,'0'0'10789,"2"9"-9749,-1 65 40,-2-49-974,0-1 1,5 30-1,-4-52-99,1-1-1,-1 1 1,1 0 0,0-1-1,-1 1 1,1-1-1,0 1 1,0-1 0,0 1-1,0-1 1,0 1 0,0-1-1,1 0 1,-1 0-1,0 0 1,1 1 0,-1-1-1,1-1 1,-1 1-1,1 0 1,-1 0 0,1 0-1,0-1 1,-1 1 0,1-1-1,0 1 1,-1-1-1,1 0 1,0 0 0,0 0-1,-1 0 1,1 0-1,0 0 1,3-1 0,1 1 100,0-1 0,0-1 0,0 1 0,0-1 0,0 0 0,0 0 0,-1 0 1,1-1-1,5-3 0,7-10 234,1 0 1,-2-1 0,-1-1-1,0 0 1,-1-1 0,-1-1-1,18-33 1,-27 52-330,-3 11-67,-1 14-84,-7 47 125,2-44 48,2 0-1,2 42 0,0-67-32,0 0 1,0 0-1,1 0 1,-1 0-1,1-1 1,-1 1-1,1 0 1,0 0-1,0 0 1,0 0-1,0 0 1,0-1-1,0 1 1,0-1-1,0 1 1,1 0-1,-1-1 1,1 0-1,-1 1 1,1-1-1,-1 0 1,1 0-1,0 0 1,0 0-1,0 0 1,-1 0-1,1-1 1,0 1-1,0-1 1,0 1-1,0-1 1,0 0-1,0 1 1,0-1-1,0 0 1,0 0-1,0-1 1,0 1-1,0 0 0,0-1 1,0 1-1,2-2 1,6 0 6,-1 0 0,1-1 0,-1-1 0,0 0 0,0 0 0,0-1 0,11-7 0,-11 5-8,0-1 0,0 1 0,-1-1 0,0 0 0,0-1 0,-1 0 0,0 0 0,-1-1 0,0 0 0,0 0 0,-1 0 0,-1-1 0,1 0 0,-2 0 0,1 0 0,-2 0 0,0 0 0,0-1 0,-1 1 0,0-1 0,-1-19 0,0 30 0,0 0 0,0 0 0,0 0 0,0 0 0,0 0 0,0 0 0,0 0 0,0 0 0,0 0 0,0 0 0,-1 0 0,1 0 0,0 0 0,-1 0 0,1 0 0,-1 1 0,1-1 0,-1 0 0,1 0 0,-1 0 0,1 1 0,-1-1 0,0 0 0,0 0 0,1 1 0,-1-1 0,0 1 0,0-1 0,0 1 0,0-1 0,0 1 0,1-1 0,-1 1 0,0 0 0,0-1 0,0 1 0,0 0 0,0 0 0,0 0 0,0 0 0,0 0 0,0 0 0,0 0 0,-2 0 0,1 1 0,0 0 0,0 0 0,0 0 0,0 0 0,0 0 0,0 0 0,0 1 0,0-1 0,1 0 0,-1 1 0,1 0 0,-1-1 0,1 1 0,-1 0 0,1 0 0,0 0 0,0 0 0,0 0 0,-1 2 0,1-2 0,1-1 0,-1 1 0,1-1 0,-1 0 0,1 1 0,0-1 0,0 1 0,0-1 0,0 1 0,0-1 0,0 1 0,0-1 0,0 1 0,0-1 0,1 1 0,-1-1 0,0 1 0,1-1 0,0 1 0,-1-1 0,1 0 0,0 1 0,-1-1 0,1 0 0,0 0 0,0 0 0,0 0 0,0 0 0,0 0 0,1 0 0,-1 0 0,0 0 0,0 0 0,1 0 0,-1-1 0,0 1 0,1 0 0,-1-1 0,1 1 0,-1-1 0,1 0 0,-1 1 0,1-1 0,-1 0 0,3 0 0,9 1 0,1 0 0,-1-1 0,0-1 0,15-2 0,-23 2 0,19-2 0,-1-2 0,0-1 0,0 0 0,0-2 0,-1-1 0,-1 0 0,1-2 0,-1 0 0,19-15 0,-25 10 0,-14 15 0,-1 1 0,0 0 0,0 0 0,0-1 0,0 1 0,0 0 0,0 0 0,0-1 0,0 1 0,0 0 0,0-1 0,0 1 0,0 0 0,0 0 0,0-1 0,0 1 0,0 0 0,0 0 0,0-1 0,0 1 0,0 0 0,0 0 0,0-1 0,-1 1 0,1 0 0,0 0 0,0-1 0,0 1 0,0 0 0,-1 0 0,1 0 0,0-1 0,0 1 0,-1 0 0,1 0 0,0 0 0,-2-1 0,0 1 0,0 0 0,0-1 0,0 1 0,0 0 0,0 0 0,0 1 0,0-1 0,0 0 0,0 1 0,1-1 0,-1 1 0,0-1 0,0 1 0,0 0 0,-2 2 0,-6 3 0,0 0 0,1 1 0,0 0 0,0 1 0,0 0 0,1 0 0,1 1 0,-1 0 0,2 0 0,-1 1 0,1-1 0,1 2 0,-1-1 0,-3 14 0,8-24 0,1 1 0,0 0 0,0 0 0,0-1 0,0 1 0,0 0 0,0 0 0,0-1 0,0 1 0,0 0 0,0 0 0,1-1 0,-1 1 0,0 0 0,0-1 0,1 1 0,-1 0 0,0-1 0,1 1 0,-1 0 0,1-1 0,-1 1 0,1-1 0,-1 1 0,1-1 0,-1 1 0,1-1 0,0 1 0,-1-1 0,1 0 0,0 1 0,30 3 0,33-15 0,14-21 0,-65 26 0,-1 0 0,1 0 0,0 1 0,0 1 0,1 0 0,0 1 0,23-3 0,-36 7 0,0-1 0,0 0 0,-1 0 0,1 1 0,0-1 0,0 1 0,0-1 0,0 1 0,0-1 0,0 1 0,-1 0 0,1-1 0,0 1 0,0 0 0,-1 0 0,1 0 0,-1-1 0,1 1 0,0 0 0,-1 0 0,0 0 0,1 0 0,-1 0 0,0 0 0,1 0 0,-1 1 0,1-1 0,-1 1 0,0-1 0,1 1 0,0-1 0,-1 1 0,1-1 0,0 0 0,0 0 0,0 1 0,0-1 0,0 0 0,0 0 0,0 0 0,0 0 0,0 0 0,1 0 0,-1 0 0,0 0 0,0-1 0,1 1 0,1 0 0,8 0 1,-1 0 0,1-1-1,0 0 1,-1-1 0,1 0 0,-1-1-1,0 0 1,1-1 0,-1 0 0,0 0-1,17-9 1,-15 6-8,0 1 1,1 1-1,0 0 0,0 1 1,0 0-1,23-1 1,-35 4-90,0 0 1,-1 0 0,1 0-1,-1 0 1,1 0 0,0 0 0,-1 0-1,1 0 1,-1 0 0,1 0-1,0 0 1,-1 0 0,1 1 0,-1-1-1,1 0 1,-1 0 0,1 1-1,-1-1 1,1 0 0,-1 1 0,1-1-1,-1 1 1,1-1 0,-1 1-1,0-1 1,1 0 0,-1 1 0,0 0-1,1-1 1,-1 1 0,0-1-1,0 1 1,1-1 0,-1 1-1,0-1 1,0 1 0,0 0 0,0-1-1,0 1 1,0-1 0,0 1-1,0 0 1,0-1 0,0 1 0,0 0-1,0 0-450,0 0 0,0 0 0,0 0-1,0 0 1,0 0 0,0 0-1,0 0 1,1 0 0,-1 0 0,0 0-1,1 0 1,-1 0 0,0 0 0,1 0-1,-1 0 1,1-1 0,1 2 0,4 1-7366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4.720"/>
    </inkml:context>
    <inkml:brush xml:id="br0">
      <inkml:brushProperty name="width" value="0.025" units="cm"/>
      <inkml:brushProperty name="height" value="0.025" units="cm"/>
    </inkml:brush>
  </inkml:definitions>
  <inkml:trace contextRef="#ctx0" brushRef="#br0">126 99 18578,'0'0'7783,"-11"7"-7153,-3 2-421,1 0 0,0 1 1,-14 14-1,22-20-123,1 1 0,-1 0 0,1 1 0,0-1-1,0 1 1,1 0 0,0 0 0,0 0 0,0 0 0,1 1 0,-1-1 0,-1 11 0,4-15-84,0-1 0,0 0 1,0 0-1,0 1 0,0-1 1,0 0-1,1 0 0,-1 1 1,0-1-1,1 0 0,-1 0 1,1 0-1,-1 0 0,1 0 0,0 0 1,-1 1-1,1-1 0,0-1 1,0 1-1,0 0 0,-1 0 1,1 0-1,0 0 0,0-1 1,0 1-1,1 0 0,-1-1 1,0 1-1,0-1 0,0 1 1,0-1-1,1 1 0,-1-1 0,0 0 1,0 0-1,0 0 0,1 0 1,-1 0-1,0 0 0,0 0 1,1 0-1,-1 0 0,2-1 1,5 1 50,1-1 0,0 0 1,-1-1-1,0 0 0,11-4 0,-3-1-8,-1-1 0,1 0 0,-1-2 0,-1 0 0,0 0 0,0-1 0,-1-1 0,13-15 0,-8 8 9,-2-1-1,0-1 1,-1-1-1,21-41 1,-32 50 143,-11 15 200,-12 15-94,10-8-264,1 1 0,0 0 0,0 1 0,1 0-1,1 0 1,0 0 0,0 1 0,1 0 0,0 0 0,1 0 0,1 1 0,0 0 0,-2 22-1,5-34-32,0 1-1,0-1 0,0 0 0,0 0 0,0 1 0,1-1 1,-1 0-1,0 0 0,1 1 0,-1-1 0,1 0 0,0 0 0,-1 0 1,1 0-1,0 0 0,0 0 0,-1 0 0,1 0 0,0 0 0,0 0 1,0 0-1,0-1 0,0 1 0,0 0 0,1-1 0,0 1 0,2 1 17,0-1-1,0 0 0,1 0 0,-1 0 0,0-1 0,0 1 0,0-1 0,6 0 0,2-1 25,-1-1 1,0 0 0,0 0 0,0-1-1,18-7 1,-15 4-14,0-1 0,-1-1 1,0 0-1,0-1 0,-1-1 0,0 0 1,-1 0-1,12-14 0,-26 28-13,1 0 0,0 0 0,0 0 1,0 0-1,1 1 0,-1-1 0,1 1 0,0-1 0,-1 7 0,2-10-14,-1 0 0,1 1 0,0-1-1,0 1 1,-1-1 0,1 1 0,0 0-1,0-1 1,0 1 0,1-1-1,-1 1 1,0-1 0,1 1 0,-1-1-1,0 1 1,1-1 0,0 0 0,-1 1-1,1-1 1,0 0 0,0 1-1,0-1 1,0 0 0,0 0 0,0 0-1,0 0 1,0 0 0,0 0 0,0 0-1,3 1 1,5 0-6,0 0 0,0-1 0,0-1 0,0 1 0,0-2 0,0 1 0,0-1 0,0 0 0,0-1 0,12-3 0,6-5 0,50-23 0,-77 33-17,0 0 1,1-1-1,-1 1 0,1 0 1,-1-1-1,0 1 1,1 0-1,-1 0 0,1-1 1,-1 1-1,1 0 0,-1 0 1,1 0-1,-1 0 0,1 0 1,-1 0-1,1-1 1,-1 1-1,1 0 0,-1 0 1,1 0-1,-1 1 0,1-1 1,-1 0-1,1 0 0,-1 0 1,1 0-1,-1 0 0,1 1 1,-1-1-1,1 0 1,-1 0-1,0 1 0,1-1 1,-1 0-1,1 1 0,-1-1 1,0 0-1,1 1 0,-1-1 1,0 1-1,0-1 1,1 0-1,-1 1 0,0-1 1,0 1-1,1-1 0,-1 1 1,0-1-1,0 1 0,0-1 1,0 1-1,0-1 1,0 1-1,0-1 0,0 1 1,0-1-1,0 2 0,0-1-42,0 0-1,0 0 0,0 0 1,1 1-1,-1-1 0,0 0 1,1 0-1,-1 0 1,0 0-1,1 0 0,0 0 1,-1 0-1,1 0 0,0 0 1,-1 0-1,1 0 1,0 0-1,0-1 0,0 1 1,0 0-1,0 0 0,0-1 1,1 1-1,4 1-400,0 0 1,1-1-1,-1 0 0,1-1 1,-1 0-1,1 0 0,-1 0 1,1 0-1,-1-1 1,1 0-1,-1-1 0,1 0 1,-1 1-1,0-2 0,12-5 1,-10 4 169,1 1 0,0 0-1,-1 1 1,2 0 0,-1 0 0,11-1 0,-19 34 1822,-3-5-817,-1-1-1,-1 0 0,-11 33 1,5-16 330,10-41-1048,-3 11 403,0 0-1,0-1 1,-9 18-1,11-27-274,1 0 0,-1 0 0,0-1 0,1 1 0,-1-1 0,0 1 0,0-1 0,0 1 0,0-1 0,-1 0 0,1 1 0,0-1 0,0 0 0,-1 0 0,1 0 0,-1 0 0,1 0 0,-1 0 0,0 0 0,1-1 0,-1 1 0,0-1 0,1 1 0,-1-1 0,0 1 0,1-1 0,-1 0 0,0 0 0,0 0 0,0 0 0,1 0 0,-1 0 0,-3-1 0,2-1-106,1 0-1,0 1 0,0-1 1,0 0-1,0 0 0,0-1 1,0 1-1,0 0 0,1 0 1,-1-1-1,1 1 1,-1-1-1,1 0 0,0 1 1,0-1-1,1 0 0,-1 1 1,0-1-1,1 0 0,0 0 1,-1-4-1,-1-63 96,2 69-114,0-3-171,1-1 0,-1 0 0,1 1 1,0-1-1,1 1 0,-1 0 0,1-1 0,0 1 0,0 0 1,0 0-1,0 0 0,1 0 0,-1 0 0,1 1 0,0-1 1,0 1-1,1 0 0,-1 0 0,1 0 0,0 0 0,-1 0 1,1 1-1,0 0 0,0 0 0,8-3 0,10-3-1439,0 1 0,1 2-1,-1 0 1,25-2 0,15-4-1346,-45 7 368,-1-1 0,0 0 1,26-14-1,-2-10 4451,-37 26-957,-1 1-1,0-1 1,1 0-1,-1 1 1,0-1-1,-1 0 1,1 0 0,-1-1-1,1 1 1,1-6-1,-3 8-682,0 1 0,0-1 0,0 1 0,0 0 0,1-1-1,-1 1 1,0-1 0,0 1 0,0 0 0,0-1 0,0 1 0,-1-1 0,1 1 0,0 0-1,0-1 1,0 1 0,0-1 0,0 1 0,0 0 0,-1-1 0,1 1 0,0 0 0,0-1 0,-1 1-1,1 0 1,0-1 0,0 1 0,-1 0 0,1 0 0,0-1 0,-1 1 0,1 0 0,0 0-1,-1 0 1,1-1 0,-1 1 0,1 0 0,-1 0 0,-22 1 2357,-19 15-1783,39-14-752,0 0-1,1 0 1,-1 0-1,1 0 1,0 0 0,0 1-1,-1-1 1,2 1-1,-1 0 1,0-1-1,0 1 1,1 0 0,-1 0-1,0 4 1,2-6-47,0 0 0,0 0 0,0-1 0,0 1 0,0 0 0,0 0 0,0 0 0,0 0 0,0-1 0,0 1 0,1 0 0,-1 0 0,0 0 0,1-1 0,-1 1 0,0 0 0,1-1 0,-1 1 0,1 0 0,-1-1 0,2 2 0,0-1-5,0 1 1,0-1-1,0 0 0,0 0 1,0 0-1,0 0 0,0-1 0,0 1 1,0 0-1,1-1 0,2 1 1,85 4-1163,-67-6 766,-1 2 0,1 1 0,25 5-1,-46-7 411,-1 0 0,0 1 0,1-1 0,-1 0 0,1 1 0,-1-1 0,0 1 0,1-1 0,-1 1 0,0 0 0,0-1 0,0 1 0,1 0 0,-1 0-1,0 0 1,0 0 0,0 0 0,0 0 0,0 0 0,0 2 0,-1-2 29,0-1 1,1 1-1,-1 0 0,-1 0 0,1 0 1,0 0-1,0 0 0,0 0 0,0 0 1,-1 0-1,1-1 0,0 1 0,-1 0 1,1 0-1,-1 0 0,1-1 0,-1 1 1,1 0-1,-1 0 0,1-1 0,-1 1 0,-1 0 1,-4 5 122,0-1-1,0-1 1,-1 1 0,0-1 0,-9 4 0,-1 0-102,-1-1-1,1-1 1,-1 0 0,-36 6-1,47-11-1485,0-1-1,0 0 0,-1 0 0,1-1 0,-10-1 0,-3-7-14809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5.504"/>
    </inkml:context>
    <inkml:brush xml:id="br0">
      <inkml:brushProperty name="width" value="0.025" units="cm"/>
      <inkml:brushProperty name="height" value="0.025" units="cm"/>
    </inkml:brush>
  </inkml:definitions>
  <inkml:trace contextRef="#ctx0" brushRef="#br0">1 179 16848,'0'0'243,"0"1"0,0 0 0,0 0 0,-1 0 1,1-1-1,0 1 0,0 0 0,0 0 0,0 0 0,0 0 0,1-1 0,-1 1 0,0 0 1,0 0-1,0-1 0,1 1 0,-1 0 0,1 0 0,-1-1 0,0 1 0,1 0 0,-1-1 1,1 1-1,-1 0 0,1-1 0,0 1 0,-1-1 0,1 1 0,0 0 0,1 0 14,0 0-1,0-1 1,1 1 0,-1-1-1,0 1 1,0-1-1,0 0 1,0 0-1,0 0 1,1 0-1,1 0 1,5-1 149,-1-1 1,0 1 0,0-2 0,0 1-1,12-6 1,-9 2-158,0-1 0,0 0 1,-1 0-1,0-1 0,0 0 0,12-13 1,-18 16-202,0 0 0,0 0 0,-1 0 0,1 0 0,-1-1 0,0 1 0,-1-1 1,1 0-1,-1 0 0,-1 0 0,1 0 0,-1 0 0,0 0 0,1-11 0,-2 16-30,0 0 0,0 0 0,0 0-1,0 0 1,0-1 0,0 1 0,0 0 0,-1 0-1,1 0 1,0 0 0,-1 0 0,1 0-1,-1 0 1,1 0 0,-1 0 0,1 0-1,-1 0 1,0 1 0,1-1 0,-1 0-1,0 0 1,0 0 0,1 1 0,-1-1-1,0 0 1,-1 0 0,0 1-13,0-1 0,0 1 0,0-1-1,0 1 1,0 0 0,-1 0 0,1 0 0,0 0 0,0 0 0,0 0 0,0 1-1,0-1 1,-2 2 0,-2 0-25,-1 0 1,1 1-1,0 0 0,0 0 0,0 0 1,0 1-1,-9 8 0,3 1-2,0 0-1,2 1 0,0 0 1,0 1-1,1 0 1,-7 18-1,12-25 17,0-1-1,1 2 1,1-1-1,0 0 1,0 0-1,0 1 0,1-1 1,0 1-1,1-1 1,-1 1-1,2-1 1,-1 1-1,1-1 0,4 13 1,-4-18 10,1 0 0,0 0 0,0 0 0,0 0 0,0 0 0,0 0 1,0-1-1,1 0 0,0 1 0,-1-1 0,1 0 0,0 0 0,0 0 0,0 0 0,0-1 0,0 1 0,1-1 1,-1 0-1,0 0 0,1 0 0,-1-1 0,1 1 0,-1-1 0,1 1 0,-1-1 0,1 0 0,4-1 1,3 1 40,0-1 0,0 0 0,0-1 0,0 0 0,-1-1 0,1 0 0,15-7 0,-2-3-42,-2 0 0,1-2 1,-2-1-1,0-1 0,-1 0 0,-1-2 0,0 0 1,-2-1-1,21-30 0,-37 48-3,1 0 0,-1 0 0,0 0 0,0 0 0,0 0 0,0-1 0,0 1 0,0 0 0,0-1 0,0-3 0,-6 4 0,-9 13 0,0 4 0,1 1 0,-18 28 0,28-39 0,-1 1 0,1 0 0,0 1 0,0-1 0,1 0 0,0 1 0,0-1 0,0 1 0,1 0 0,0 0 0,0 12 0,1-18 0,1 0 0,-1 0 0,0 0 0,1 0 0,0 0 0,-1 0 0,1-1 0,0 1 0,-1 0 0,1 0 0,0-1 0,0 1 0,-1 0 0,1-1 0,0 1 0,0 0 0,0-1 0,0 0 0,0 1 0,0-1 0,0 1 0,0-1 0,0 0 0,0 0 0,0 0 0,0 0 0,0 0 0,1 0 0,37 2 0,-32-2 0,65-1-139,-66-3-1764,-6-4-4078,0 7 4667,0-9-6998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6.221"/>
    </inkml:context>
    <inkml:brush xml:id="br0">
      <inkml:brushProperty name="width" value="0.025" units="cm"/>
      <inkml:brushProperty name="height" value="0.025" units="cm"/>
    </inkml:brush>
  </inkml:definitions>
  <inkml:trace contextRef="#ctx0" brushRef="#br0">50 1 15278,'0'0'12983,"2"12"-11931,-3 24-473,-1 0-1,-2 0 1,-1 0 0,-14 48-1,16-73-504,-2 7-4,1 1-1,1-1 1,0 1-1,2-1 1,0 1-1,2 29 1,-1-47-70,0-1 0,0 1 0,0-1 0,0 1 0,0-1 0,0 1 0,1-1 0,-1 0 0,0 1 0,0-1 0,0 1 0,1-1 0,-1 0 0,0 1 0,0-1 0,1 0 0,-1 1 0,0-1 0,1 0 0,-1 1 0,0-1 0,1 0 0,-1 0 0,1 1 0,-1-1 0,0 0 0,1 0 0,-1 0 0,1 0 0,-1 0 0,1 1 0,-1-1 0,0 0 0,1 0 0,-1 0 0,1 0 0,-1 0 0,1 0 0,-1-1 0,1 1 0,-1 0 0,0 0 0,1 0 0,-1 0 0,1 0 0,-1-1 0,1 1 0,-1 0 0,0 0 0,1-1 0,-1 1 0,0 0 0,1 0 0,-1-1 0,0 1 0,1 0 0,-1-1 0,0 1 0,0-1 0,0 1 0,1 0 0,-1-1 0,0 0 0,20-24 0,-14 8 0,-1 0 0,0 0 0,-1-1 0,-1 0 0,0 0 0,-1 0 0,-2-29 0,3 54 0,0-1 0,0 1 0,1-1 0,0 0 0,0 0 0,1 0 0,-1 0 0,1-1 0,0 0 0,1 0 0,-1 0 0,1 0 0,0-1 0,0 0 0,7 3 0,2-2 0,-1 0 0,1-1 0,0-1 0,0 0 0,1-1 0,-1-1 0,0 0 0,1-1 0,-1-1 0,18-3 0,-20 3 0,0-2 0,0 0 0,0 0 0,0-1 0,0-1 0,-1 0 0,0-1 0,0 0 0,0-1 0,-1 0 0,18-15 0,-26 19 0,0 0 0,0 0 0,-1 0 0,1 0 0,-1 0 0,0-1 0,0 1 0,0-1 0,0 1 0,-1-1 0,1 0 0,-1 0 0,1-4 0,-2 7 0,0-1 0,0 1 0,0-1 0,-1 1 0,1 0 0,0-1 0,0 1 0,-1 0 0,1-1 0,-1 1 0,1 0 0,-1 0 0,0 0 0,1-1 0,-1 1 0,0 0 0,0 0 0,0 0 0,0 0 0,0 0 0,0 0 0,0 0 0,0 1 0,0-1 0,0 0 0,0 1 0,-1-1 0,1 0 0,0 1 0,-1 0 0,1-1 0,0 1 0,-1 0 0,1-1 0,0 1 0,-1 0 0,1 0 0,0 0 0,-3 1 0,-4-1 0,0 0 0,0 1 0,1-1 0,-1 2 0,1-1 0,-1 1 0,1 0 0,-1 1 0,1 0 0,0 0 0,0 1 0,0-1 0,1 1 0,-1 1 0,1-1 0,0 1 0,-9 10 0,8-8 0,1 0 0,1 0 0,-1 0 0,1 1 0,0-1 0,1 1 0,0 1 0,0-1 0,1 0 0,0 1 0,0 0 0,1 0 0,0 0 0,1 0 0,-1 9 0,2-15 0,0 0 0,1 0 0,-1 0 0,0 0 0,1 0 0,0 0 0,-1-1 0,1 1 0,0 0 0,1 0 0,-1-1 0,0 1 0,1-1 0,-1 1 0,1-1 0,0 1 0,0-1 0,3 3 0,0-1 0,0-1 0,0 0 0,0 0 0,0 0 0,0-1 0,0 0 0,1 1 0,-1-2 0,7 2 0,14 1 0,-1 0 0,1-2 0,37-2 0,-42 0 0,-19 0-79,-1 0-1,0 0 1,1 0-1,-1 0 1,1 0-1,-1 0 1,0-1-1,1 1 1,-1 0-1,0-1 1,1 1-1,-1-1 1,0 1-1,1-1 1,-1 0-1,0 1 1,0-1-1,0 0 1,0 0-1,0 0 1,0 0-1,0 0 1,0 0-1,1-1 1,-1-1-326,-1 1-1,1-1 1,0 1 0,-1 0-1,0-1 1,0 1 0,0-1 0,0 1-1,0-1 1,0 1 0,-1-1 0,1 1-1,-1-1 1,0-2 0,-13-28-9434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6.564"/>
    </inkml:context>
    <inkml:brush xml:id="br0">
      <inkml:brushProperty name="width" value="0.025" units="cm"/>
      <inkml:brushProperty name="height" value="0.025" units="cm"/>
    </inkml:brush>
  </inkml:definitions>
  <inkml:trace contextRef="#ctx0" brushRef="#br0">53 13 22774,'0'0'6277,"-52"-12"-2721,60 13-3620,16 10 32,1 0-833,-2-3-2819,1-5-4740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5.676"/>
    </inkml:context>
    <inkml:brush xml:id="br0">
      <inkml:brushProperty name="width" value="0.025" units="cm"/>
      <inkml:brushProperty name="height" value="0.025" units="cm"/>
    </inkml:brush>
  </inkml:definitions>
  <inkml:trace contextRef="#ctx0" brushRef="#br0">242 1 17392,'0'0'7672,"-9"7"-7309,-14 14-150,2 2-1,0 0 1,1 1 0,1 2 0,2-1 0,0 2-1,2 0 1,1 1 0,1 1 0,2 0 0,1 1 0,1 0-1,1 0 1,-5 46 0,12-71-210,1 0-1,-1 0 1,1 0 0,1 0-1,-1 0 1,1-1 0,0 1-1,0 0 1,0 0-1,0-1 1,1 1 0,0 0-1,0-1 1,0 0 0,1 0-1,-1 1 1,1-1 0,0-1-1,0 1 1,0 0-1,7 5 1,-3-4-285,1-1 0,-1 0 0,1-1 0,0 0 0,0 0 0,0 0 0,0-1 0,0 0 0,0-1 0,1 1 0,15-1 0,32-2-3722,-2-7-2327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6.253"/>
    </inkml:context>
    <inkml:brush xml:id="br0">
      <inkml:brushProperty name="width" value="0.025" units="cm"/>
      <inkml:brushProperty name="height" value="0.025" units="cm"/>
    </inkml:brush>
  </inkml:definitions>
  <inkml:trace contextRef="#ctx0" brushRef="#br0">152 10 20307,'0'0'3326,"-8"6"-1895,-4 6-1073,2 0 0,-1 0 1,1 1-1,1 1 0,0-1 0,1 1 1,1 1-1,-11 27 0,-32 122-1538,53-277-3176,10-59 3737,-11 183 2719,7 31-1289,2-2-1,18 47 1,-25-79-607,0 0 0,1 0 0,0-1 0,1 1 0,0-1 0,0 0 0,0-1 0,1 1 0,13 9-1,-17-14-94,0 0 0,0-1 0,0 1 0,0-1 0,0 0 0,0 0 0,1 0 0,-1 0 0,0 0-1,1-1 1,-1 1 0,1-1 0,-1 0 0,0 0 0,1 0 0,-1-1 0,1 1 0,-1-1 0,0 1 0,1-1-1,-1-1 1,0 1 0,0 0 0,0-1 0,0 1 0,0-1 0,0 0 0,0 0 0,2-3 0,8-5-65,-2-1 0,1 0 0,-2-1 0,0 0 1,0-1-1,-1 0 0,0-1 0,-1 0 0,-1 0 0,0-1 1,-1 1-1,-1-1 0,0-1 0,-1 1 0,-1-1 1,0 0-1,1-26 0,-4 41-88,0 0 0,0 1 0,0-1 1,0 0-1,1 0 0,-1 0 0,0 1 0,0-1 0,0 0 1,-1 0-1,1 1 0,0-1 0,0 0 0,0 0 0,-1 1 1,1-1-1,0 0 0,0 1 0,-1-1 0,1 0 0,-1 1 1,1-1-1,-1 0 0,1 1 0,-1-1 0,1 1 0,-1-1 1,1 1-1,-1-1 0,0 1 0,1 0 0,-1-1 0,0 1 1,1 0-1,-1-1 0,0 1 0,0 0 0,1 0 0,-1 0 1,0-1-1,0 1 0,1 0 0,-1 0 0,-1 0 0,1 1-91,0-1 0,0 1 0,0 0 0,0-1 0,0 1 0,0 0 0,0-1 0,0 1 0,0 0 0,0 0 0,0 0 0,0 0-1,1 0 1,-1 0 0,0 0 0,1 0 0,-1 0 0,1 1 0,-1-1 0,1 0 0,0 0 0,-1 0 0,1 1 0,0-1-1,0 0 1,0 0 0,0 2 0,0 1-640,4 24-9228,8-13 47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6.596"/>
    </inkml:context>
    <inkml:brush xml:id="br0">
      <inkml:brushProperty name="width" value="0.025" units="cm"/>
      <inkml:brushProperty name="height" value="0.025" units="cm"/>
    </inkml:brush>
  </inkml:definitions>
  <inkml:trace contextRef="#ctx0" brushRef="#br0">163 5 19731,'0'0'5311,"-10"-2"-3426,7 2-1800,-1-1 39,-1 0 0,0 1 0,1-1 0,-1 1 0,1 0 0,-1 0 0,0 1 0,1-1 0,-1 1 0,1 0 0,0 0 1,-1 1-1,1-1 0,0 1 0,-1 0 0,1 0 0,0 1 0,1-1 0,-1 1 0,-4 3 0,1 2-25,0 0 0,1 0 0,0 0-1,1 1 1,-7 15 0,10-21-83,0 1-1,1 0 1,-1 0 0,1 0-1,0-1 1,0 1 0,0 0 0,1 0-1,0 0 1,-1 0 0,1 1-1,1-1 1,-1 0 0,1 0 0,-1 0-1,1 0 1,2 4 0,-2-6-2,1 0 1,0 0 0,0 0-1,0 0 1,0-1-1,1 1 1,-1-1-1,0 0 1,1 1-1,-1-1 1,0 0 0,1 0-1,0 0 1,-1-1-1,1 1 1,-1-1-1,1 1 1,0-1 0,-1 0-1,5 0 1,4 0 95,-1 0 1,1-1 0,-1 0 0,13-3-1,-14 1-45,-1 0-1,1-1 0,0 0 1,-1 0-1,0-1 0,0 0 0,0 0 1,-1-1-1,0 0 0,0-1 1,0 0-1,-1 0 0,0 0 1,0 0-1,-1-1 0,0 0 0,0 0 1,-1-1-1,0 1 0,0-1 1,2-10-1,-6 19-66,0-1-1,0 1 1,0 0 0,0-1 0,0 1-1,0 0 1,0 0 0,1-1 0,-1 1-1,0 0 1,0-1 0,0 1-1,0 0 1,-1 0 0,1-1 0,0 1-1,0 0 1,0-1 0,0 1-1,0 0 1,0 0 0,0-1 0,0 1-1,-1 0 1,1 0 0,0-1 0,0 1-1,0 0 1,-1 0 0,1-1-1,0 1 1,0 0 0,0 0 0,-1 0-1,1 0 1,0-1 0,-1 1-1,1 0 1,-1 0 0,-12 5-255,-12 17-660,16 1-408,9-2-3668,1-20 4579,0 0 1,-1 0-1,1 1 1,0-1-1,-1 0 1,1 0-1,0 0 1,0 0-1,0 0 0,0 0 1,0 0-1,0 0 1,1 0-1,-1-1 1,0 1-1,0 0 1,0-1-1,1 1 1,-1-1-1,0 1 0,1-1 1,-1 0-1,0 1 1,1-1-1,-1 0 1,1 0-1,-1 0 1,2 0-1,28 0-5987</inkml:trace>
  <inkml:trace contextRef="#ctx0" brushRef="#br0" timeOffset="1">359 99 865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7.016"/>
    </inkml:context>
    <inkml:brush xml:id="br0">
      <inkml:brushProperty name="width" value="0.025" units="cm"/>
      <inkml:brushProperty name="height" value="0.025" units="cm"/>
    </inkml:brush>
  </inkml:definitions>
  <inkml:trace contextRef="#ctx0" brushRef="#br0">108 276 12396,'0'0'7132,"-11"8"-4863,4-4-2021,-51 44 2434,55-46-2484,0 1 1,1 0-1,-1 0 0,1 0 0,-1 0 0,1 1 0,0-1 0,0 1 0,0-1 0,1 1 0,-1 0 0,1-1 0,0 1 1,0 0-1,0 0 0,1 0 0,-1 0 0,1 6 0,1-9-179,-1 0 0,1 0 1,-1-1-1,1 1 0,0 0 0,-1-1 1,1 1-1,0 0 0,0-1 0,0 1 1,-1-1-1,1 1 0,0-1 0,0 1 1,0-1-1,0 0 0,0 0 0,0 1 1,0-1-1,0 0 0,0 0 0,0 0 1,0 0-1,-1 0 0,1 0 0,0 0 1,2-1-1,29-3 419,-21 0-346,1 0 1,-1-1-1,0-1 1,0 0-1,-1 0 1,1-1-1,-2-1 0,1 1 1,12-14-1,-9 8-63,-1-1 1,0 0-1,-1-1 0,-1 0 0,15-29 1,-18 28 17,-1 0 1,0 0 0,5-33-1,-9 41-42,-1 1-1,0-1 1,0 1 0,-1-1-1,0 1 1,-1-1-1,0 1 1,0-1-1,0 1 1,-1 0 0,-3-11-1,4 17-13,0-1 1,0 0-1,0 0 0,0 1 0,-1-1 0,1 0 1,0 1-1,-1-1 0,1 1 0,-1 0 0,1-1 1,-1 1-1,0 0 0,0 0 0,1 0 1,-1 0-1,0 0 0,0 1 0,0-1 0,0 1 1,0-1-1,0 1 0,0-1 0,-4 1 0,3 0 0,-1 1 0,0-1 0,0 1-1,1 0 1,-1 0 0,0 0-1,1 0 1,-1 0 0,1 1 0,-1 0-1,1 0 1,0 0 0,-3 2-1,3-2 7,1-1 0,0 0 0,0 1 0,0 0 0,0-1 0,1 1-1,-1 0 1,0 0 0,1 0 0,-1 0 0,1 0 0,0 0 0,-1 1-1,1-1 1,0 0 0,0 1 0,1-1 0,-1 0 0,0 1 0,1-1-1,0 1 1,-1-1 0,1 1 0,0-1 0,0 1 0,1 0 0,-1-1-1,0 1 1,1-1 0,0 0 0,-1 1 0,1-1 0,0 1 0,0-1-1,0 0 1,1 0 0,-1 1 0,0-1 0,1 0 0,0 0 0,-1-1-1,1 1 1,0 0 0,3 2 0,38 27-497,-25-19-439,0 1 0,-1 1 0,0 0 1,28 33-1,-42-43 988,1 1 1,-1-1-1,-1 1 1,1-1-1,-1 1 1,0 0-1,0 0 1,0 0-1,-1 0 1,1 1-1,-1-1 1,-1 0-1,1 1 1,-1-1-1,0 0 0,0 1 1,0-1-1,-1 0 1,0 1-1,0-1 1,0 0-1,-1 0 1,1 0-1,-1 0 1,-4 8-1,-12 16 722,-1 0 0,-27 32-1,42-56-1074,3-3-1407,4-13-11355</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7.610"/>
    </inkml:context>
    <inkml:brush xml:id="br0">
      <inkml:brushProperty name="width" value="0.025" units="cm"/>
      <inkml:brushProperty name="height" value="0.025" units="cm"/>
    </inkml:brush>
  </inkml:definitions>
  <inkml:trace contextRef="#ctx0" brushRef="#br0">199 1 19058,'0'0'2231,"-6"13"-736,-27 61 1209,-42 140 0,-3 100 1871,71-255-4575,7-58 0,1-1 0,-1 0 0,0 1 0,0-1 0,0 0 0,0 1 0,0-1 0,1 0 0,-1 1 0,0-1 0,0 0 0,1 1 0,-1-1 0,0 0 0,0 0 0,1 0 0,-1 1 0,0-1 0,1 0 0,-1 0 0,0 0 0,1 0 0,-1 1 0,0-1 0,1 0 0,-1 0 0,0 0 0,1 0 0,-1 0 0,0 0 0,1 0 0,-1 0 0,0 0 0,1 0 0,-1 0 0,1 0 0,-1 0 0,0 0 0,1-1 0,-1 1 0,0 0 0,1 0 0,-1 0 0,0 0 0,0-1 0,1 1 0,-1 0 0,0 0 0,1-1 0,-1 1 0,0 0 0,0 0 0,0-1 0,1 1 0,-1-1 0,17-12 0,6-14 0,-2 0 0,-1-2 0,-1 0 0,-1-2 0,17-41 0,-17 35 0,-27 52 0,1-2 0,21-22 0,-4 2 0,-1-1 0,1 2 0,1-1 0,-1 1 0,1 1 0,17-8 0,-23 11 0,-1 1 0,1 0 0,0 0 0,-1 1 0,1-1 0,0 1 0,-1-1 0,1 1 0,0 1 0,0-1 0,-1 0 0,1 1 0,0 0 0,-1-1 0,1 1 0,-1 1 0,1-1 0,-1 1 0,1-1 0,-1 1 0,0 0 0,0 0 0,3 3 0,-2-2-21,0-1 0,-1 1-1,1-1 1,0 0 0,0 0 0,0 0 0,1 0 0,-1-1-1,0 1 1,1-1 0,-1 0 0,1-1 0,-1 1 0,7-1-1,-9 0-10,0 0 0,-1 0-1,1-1 1,0 1-1,0 0 1,-1-1 0,1 1-1,0-1 1,-1 0-1,1 1 1,0-1 0,-1 0-1,1 0 1,-1 0-1,0 0 1,1-1 0,-1 1-1,0 0 1,1 0 0,-1-1-1,0 1 1,0-1-1,0 1 1,0-1 0,-1 1-1,1-1 1,0 0-1,-1 1 1,1-1 0,-1 0-1,1 1 1,-1-1-1,0 0 1,0 0 0,0 0-1,0-2 1,-9 1-9821,7 3 7828,-6 0-7323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013"/>
    </inkml:context>
    <inkml:brush xml:id="br0">
      <inkml:brushProperty name="width" value="0.025" units="cm"/>
      <inkml:brushProperty name="height" value="0.025" units="cm"/>
    </inkml:brush>
  </inkml:definitions>
  <inkml:trace contextRef="#ctx0" brushRef="#br0">1 345 20275,'0'0'6310,"8"4"-5578,-4-3-677,0 0 1,0 0-1,0 0 1,0 0-1,0-1 1,0 1-1,0-1 1,0 0 0,0-1-1,1 1 1,-1-1-1,5 0 1,2-3-78,-1 1 0,0-1 1,0-1-1,15-8 0,50-35-2978,-53 31-357,-1 0 1,0-1-1,24-29 1,-8-3-34,-27 38 7317,-7 11 2431,-5 24 2672,-1-11-10173,-4 21 2704,4-25-1338,1 0 0,0 0-1,0 0 1,1-1-1,0 2 1,1-1-1,0 0 1,0 0-1,1 0 1,1 8-1,-2-15-214,1 0 0,0-1-1,-1 1 1,1 0 0,0 0-1,0 0 1,-1-1 0,1 1-1,0 0 1,0-1-1,0 1 1,0 0 0,0-1-1,0 0 1,0 1 0,0-1-1,0 1 1,0-1 0,0 0-1,0 0 1,0 0 0,0 0-1,0 0 1,1 0 0,-1 0-1,0 0 1,0 0 0,0 0-1,0 0 1,0-1-1,0 1 1,0 0 0,0-1-1,0 1 1,0-1 0,0 1-1,1-2 1,38-20-69,-4-10-597,60-71 1,-33 32 429,-63 71 229,0-1-1,0 1 1,1-1-1,-1 1 1,0-1-1,1 1 1,-1-1-1,0 1 1,1 0-1,-1-1 1,1 1-1,-1 0 1,1-1-1,-1 1 1,0 0-1,1-1 1,0 1-1,-1 0 1,1 0 0,-1-1-1,1 1 1,-1 0-1,1 0 1,-1 0-1,1 0 1,-1 0-1,1 0 1,0 0-1,-1 0 1,1 0-1,-1 0 1,1 0-1,-1 0 1,1 0-1,-1 1 1,1-1-1,0 0 1,4 24 302,-12 35 442,3-37-497,1-9-25,0 0 0,1 0 0,1 0-1,0 1 1,1 14 0,0-27-219,1-1 0,-1 1 0,0 0-1,1-1 1,-1 1 0,0 0 0,1-1-1,-1 1 1,1 0 0,-1-1 0,1 1 0,-1-1-1,1 1 1,0-1 0,-1 1 0,1-1-1,0 1 1,-1-1 0,1 0 0,0 1-1,-1-1 1,1 0 0,0 0 0,0 0 0,-1 1-1,1-1 1,0 0 0,0 0 0,-1 0-1,1 0 1,0 0 0,0 0 0,0-1 0,-1 1-1,1 0 1,0 0 0,-1 0 0,1-1-1,0 1 1,0 0 0,-1-1 0,1 1 0,0-1-1,-1 1 1,1 0 0,-1-1 0,2 0-1,31-22-40,-26 16-286,-1-1-1,0 1 1,-1-1-1,0-1 1,0 1-1,-1-1 0,0 1 1,0-1-1,-1 0 1,0-1-1,1-11 0,-2 13-1058,-1-1 0,-1 0-1,0 1 1,0-1-1,0 1 1,-1-1 0,-4-16-1,-9-8-11546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8.469"/>
    </inkml:context>
    <inkml:brush xml:id="br0">
      <inkml:brushProperty name="width" value="0.025" units="cm"/>
      <inkml:brushProperty name="height" value="0.025" units="cm"/>
    </inkml:brush>
  </inkml:definitions>
  <inkml:trace contextRef="#ctx0" brushRef="#br0">77 128 12107,'7'-8'4239,"-1"2"-3655,33-40 4051,-36 43-3976,0-1 0,-1 0 0,1 0 0,-1 0 0,0 0 0,0-1 0,0 1 0,0-1 0,-1 1 0,0-1 0,1-6 0,-2 10-583,0 1 0,-1-1 0,1 0 0,0 1 0,-1-1 0,1 1 0,0-1 0,-1 1 0,1-1 0,0 1 0,-1 0 0,1-1 0,-1 1 1,1-1-1,-1 1 0,1 0 0,-1-1 0,1 1 0,-1 0 0,1 0 0,-1 0 0,1-1 0,-1 1 0,0 0 0,1 0 0,-1 0 0,1 0 0,-1 0 0,1 0 0,-1 0 0,0 0 0,1 0 0,-1 0 0,1 0 0,-1 0 0,0 0 0,1 1 0,-1-1 0,1 0 0,-1 0 0,0 1 0,-28 9 9,20-4-82,0 0 0,0 0 0,1 0-1,0 1 1,0 0 0,-10 12 0,14-15-3,1 1-1,-1-1 1,1 1 0,0 0 0,0 0-1,1 0 1,-1 0 0,1 0-1,0 0 1,1 1 0,-1-1 0,1 1-1,-1 9 1,3-14 0,-1 0 0,0 0 0,0 0 0,1 0 0,-1-1 0,1 1 0,-1 0 0,1 0 0,-1-1 0,1 1 0,-1 0 0,1-1 0,0 1 0,-1 0 0,1-1 0,0 1 0,-1-1 0,1 1 0,0-1 0,0 0 0,0 1 0,-1-1 0,1 0 0,0 1 0,0-1 0,0 0 0,0 0 0,0 0 0,0 0 0,0 0 0,-1 0 0,1 0 0,0 0 0,0 0 0,0 0 0,0 0 0,0-1 0,0 1 0,-1 0 0,2-1 0,40-14 0,-30 8 0,0-1 0,-1 0 0,0-1 0,0 0 0,-1-1 0,0 0 0,-1 0 0,0-1 0,-1-1 0,0 1 0,10-23 0,-18 34 0,0 0 0,0 0 0,0 0 0,0 0 0,0 0 0,0 0 0,-1 0 0,1 0 0,0 0 0,0 1 0,0-1 0,0 0 0,0 0 0,-1 0 0,1 0 0,0 0 0,0 0 0,0 0 0,0 0 0,0 0 0,-1 0 0,1 0 0,0 0 0,0-1 0,0 1 0,0 0 0,0 0 0,-1 0 0,1 0 0,0 0 0,0 0 0,0 0 0,0 0 0,0 0 0,0 0 0,0-1 0,-1 1 0,1 0 0,0 0 0,0 0 0,0 0 0,0 0 0,0 0 0,0-1 0,0 1 0,0 0 0,0 0 0,0 0 0,0 0 0,0 0 0,0-1 0,0 1 0,0 0 0,0 0 0,-10 8 0,2 3 0,1-1 0,1 1 0,0 0 0,1 0 0,0 1 0,0-1 0,1 1 0,1 0 0,0 1 0,1-1 0,-2 18 0,5-29 0,-1 0 0,1-1 0,0 1 0,-1 0 0,1-1 0,0 1 0,-1 0 0,1-1 0,0 1 0,0-1 0,0 1 0,-1-1 0,1 1 0,0-1 0,0 0 0,0 1 0,0-1 0,0 0 0,0 0 0,0 0 0,0 0 0,-1 0 0,1 0 0,0 0 0,0 0 0,0 0 0,0 0 0,0 0 0,0-1 0,0 1 0,0 0 0,1-1 0,33-9 0,-32 9-101,-1 0 0,0-1 0,1 1 0,-1-1 0,0 1 0,0-1 0,0 0 0,0 0 0,0 0 0,-1 0 0,1 0 0,-1 0 0,1 0 0,-1-1 1,0 1-1,1-1 0,-1 1 0,-1-1 0,1 1 0,0-1 0,-1 1 0,1-4 0,-1 5-37,0 1 1,-1-1-1,1 1 0,-1 0 1,1-1-1,-1 1 0,1 0 1,0-1-1,-1 1 1,0 0-1,1-1 0,-1 1 1,1 0-1,-1 0 1,1 0-1,-1-1 0,1 1 1,-1 0-1,0 0 0,1 0 1,-1 0-1,1 0 1,-1 0-1,1 0 0,-1 0 1,0 1-1,1-1 1,-1 0-1,1 0 0,-1 0 1,1 0-1,-1 1 0,1-1 1,-1 0-1,1 1 1,-1-1-1,1 0 0,-1 1 1,1-1-1,-1 1 1,-24 13-7861,19-9 2275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9.060"/>
    </inkml:context>
    <inkml:brush xml:id="br0">
      <inkml:brushProperty name="width" value="0.025" units="cm"/>
      <inkml:brushProperty name="height" value="0.025" units="cm"/>
    </inkml:brush>
  </inkml:definitions>
  <inkml:trace contextRef="#ctx0" brushRef="#br0">253 53 14029,'0'0'6817,"1"-9"-3448,3-29-759,-4 38-2553,0 0 0,0 1 0,-1-1 0,1 0 0,0 0 0,0 0 0,0 0 0,-1 0 0,1 0 0,0 0 0,0 1 0,0-1 0,-1 0 0,1 0 0,0 0 0,0 0 0,-1 0 0,1 0 0,0 0 0,0 0 0,-1 0 0,1 0 0,0 0 0,0-1 0,-1 1 0,1 0 0,0 0 0,0 0 0,0 0 0,-1 0 0,1 0 0,0 0 0,0-1 0,0 1 0,-1 0 0,1 0 0,0 0 0,0 0 0,0-1 0,0 1 0,0 0 0,-1 0 0,1-1 0,0 1 0,0 0 0,0 0 0,0 0 0,0-1 0,0 1 0,0 0-1,0 0 1,0-1 0,0 1 0,0 0 0,0-1 0,-12 17-237,3-2 232,0 1 0,2 0 0,0 0-1,1 1 1,0 0 0,1 0 0,1 0 0,1 0 0,0 1-1,1 0 1,1 0 0,0-1 0,1 1 0,1 0-1,1 0 1,4 19 0,-2-22-41,-1 0-1,-1 0 1,-1 1 0,0-1-1,0 1 1,-1-1-1,-1 0 1,-4 23 0,3-30 2,0-1 0,0 0 1,0 0-1,-1 0 0,0 0 1,0-1-1,-1 1 1,1-1-1,-1 0 0,0 0 1,-1 0-1,1 0 0,-1-1 1,0 1-1,0-1 1,0-1-1,0 1 0,-1-1 1,0 0-1,0 0 0,-9 3 1,13-5-2,-1 1 0,1-1 0,-1 0 0,1-1 0,-1 1 0,0 0 0,1-1 0,-1 1 0,0-1 0,0 0 0,1 0 0,-1 0 0,0 0 0,0-1 0,1 1 0,-1-1 0,0 1 0,1-1 0,-1 0 0,0 0 0,1 0 0,-1-1 0,1 1 0,0 0 0,-1-1 0,1 0 0,0 1 0,0-1 0,-3-3 0,3 1-17,1 1 0,-1 0 0,1-1 1,0 1-1,0-1 0,0 0 0,1 1 1,-1-1-1,1 0 0,0 1 0,0-1 1,0 0-1,0 1 0,1-1 1,-1 1-1,1-1 0,0 0 0,0 1 1,1-1-1,-1 1 0,1 0 0,2-6 1,3-1-21,0-1 1,0 1 0,1 0-1,1 1 1,-1 0 0,1 0-1,19-13 1,82-50 1,-55 38-10,-37 23 37,103-73-11,-105 72 43,-1-1 0,-1-1 0,0 0 0,-1 0 0,15-23 0,-26 34 29,0 0 0,0-1-1,0 1 1,0-1-1,0 1 1,-1-1 0,0 1-1,0-1 1,0 0-1,0 0 1,0-7 0,-1 10-48,0 0 1,-1 0 0,1 0-1,-1 0 1,1 0 0,-1-1-1,1 1 1,-1 0 0,0 0-1,1 0 1,-1 0 0,0 1-1,0-1 1,0 0 0,0 0-1,1 0 1,-1 1 0,0-1-1,-1 0 1,1 1 0,0-1-1,0 1 1,0-1 0,0 1-1,0 0 1,0-1 0,-1 1-1,1 0 1,0 0 0,0 0-1,0 0 1,-1 0 0,1 0-1,0 0 1,0 0 0,0 0-1,-2 1 1,-8 1-18,1 1 0,0 0 0,0 0 0,1 1 0,-1 0 0,1 0 0,-1 1 0,2 1 0,-1 0 0,0 0 0,1 0 0,0 1 0,1 0 0,0 1 0,0-1 0,0 2 0,1-1 0,0 1 0,1-1 0,-1 2 0,2-1 0,-5 13 0,8-21-55,1 1 0,0 0 0,-1-1 0,1 1 0,0 0 0,0-1 0,0 1 0,0 0 0,0-1 0,1 1 0,-1 0 0,0-1 0,1 1 0,-1 0 0,1-1 0,0 1 0,0-1 0,-1 1 0,1-1-1,0 1 1,0-1 0,0 0 0,0 0 0,1 1 0,0 0 0,2 1-270,-1-1-1,1 0 1,0 0-1,0-1 1,0 1-1,0-1 1,0 1-1,0-1 1,0 0-1,5 0 1,7 0-1544,1 0 0,0-1 0,-1-1 1,26-4-1,-2-6-8279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9.415"/>
    </inkml:context>
    <inkml:brush xml:id="br0">
      <inkml:brushProperty name="width" value="0.025" units="cm"/>
      <inkml:brushProperty name="height" value="0.025" units="cm"/>
    </inkml:brush>
  </inkml:definitions>
  <inkml:trace contextRef="#ctx0" brushRef="#br0">101 0 18898,'0'0'5621,"-10"2"-4260,3-1-1236,1 0 0,-1 0 0,1 1-1,0 0 1,-1 0 0,-11 6 0,16-6-129,-1-1 1,1 1 0,0 0 0,0-1-1,0 1 1,-1 0 0,2 1 0,-1-1-1,0 0 1,0 0 0,1 1 0,-1-1-1,1 1 1,0 0 0,0-1 0,0 1 0,0 0-1,0-1 1,1 1 0,-1 0 0,1 0-1,-1 0 1,1 3 0,1-4-11,-1-1 1,1 0-1,-1 0 1,1 0-1,0 0 0,-1 1 1,1-1-1,0 0 1,0 0-1,-1 0 0,1 0 1,0-1-1,0 1 1,0 0-1,0 0 0,0-1 1,1 1-1,-1 0 1,0-1-1,0 1 1,0-1-1,1 1 0,-1-1 1,2 0-1,40 11-157,-31-9-87,-8-1 153,8 1-92,1 2-1,-1-1 0,0 1 1,0 1-1,12 7 0,-22-11 261,-1 0 0,1-1-1,0 1 1,-1 1 0,0-1-1,1 0 1,-1 0 0,0 0-1,0 1 1,1-1 0,-1 1-1,0-1 1,-1 1 0,1-1-1,0 1 1,0 0 0,-1-1-1,1 1 1,0 0 0,-1-1-1,0 1 1,1 0 0,-1 0-1,0 0 1,0-1 0,0 1 0,0 0-1,0 0 1,-1-1 0,1 1-1,-1 0 1,1 0 0,-1-1-1,1 1 1,-1 0 0,0-1-1,0 1 1,0-1 0,0 1-1,0-1 1,0 1 0,0-1-1,0 0 1,-1 1 0,1-1-1,-2 1 1,-10 11 708,-1 0-1,-27 19 1,-7 7 643,83-45-4473,-20-2 539,-1-1-1,0 0 1,0-1-1,0-1 0,14-14 1,8-10-4756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9.760"/>
    </inkml:context>
    <inkml:brush xml:id="br0">
      <inkml:brushProperty name="width" value="0.025" units="cm"/>
      <inkml:brushProperty name="height" value="0.025" units="cm"/>
    </inkml:brush>
  </inkml:definitions>
  <inkml:trace contextRef="#ctx0" brushRef="#br0">88 119 14189,'0'0'11019,"-46"63"-9290,31-33-127,1 0-481,6-1-416,3-5-513,5-6-160,0-5-705,0-8-672,9-5-1313,3 0-962,-2-15-1537,2-11-6854</inkml:trace>
  <inkml:trace contextRef="#ctx0" brushRef="#br0" timeOffset="1">74 0 17168,'0'0'6022,"-26"55"-5958,26-32-1089,12-3-2434,5-4-4709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0.413"/>
    </inkml:context>
    <inkml:brush xml:id="br0">
      <inkml:brushProperty name="width" value="0.025" units="cm"/>
      <inkml:brushProperty name="height" value="0.025" units="cm"/>
    </inkml:brush>
  </inkml:definitions>
  <inkml:trace contextRef="#ctx0" brushRef="#br0">45 166 7015,'0'0'14995,"-4"10"-13874,3-7-1070,-6 13 568,0 0 1,1 1-1,1 0 1,1 0 0,0 0-1,1 1 1,-1 21 0,5-38-597,-1 1 0,0-1 1,1 1-1,-1-1 0,1 1 1,0-1-1,-1 1 0,1-1 1,0 0-1,0 1 0,0-1 0,0 0 1,0 0-1,0 0 0,0 0 1,1 0-1,-1 0 0,0 0 1,1 0-1,-1 0 0,0 0 1,1-1-1,-1 1 0,1 0 1,-1-1-1,1 0 0,0 1 1,-1-1-1,1 0 0,-1 0 1,1 0-1,0 0 0,-1 0 1,1 0-1,-1 0 0,3-1 1,3 1 20,0-1 1,0 0 0,0-1 0,0 1 0,0-1 0,0-1 0,7-3 0,2-3 12,-1-1 0,0 0 0,-1-2-1,0 1 1,-1-2 0,-1 0 0,1 0 0,17-28-1,-21 29-16,-1 0-1,-1-1 0,0 0 0,-1 0 1,0-1-1,-1 1 0,-1-1 0,0 0 1,-1-1-1,0 1 0,0-19 0,-3 32-41,1 0-1,-1 1 0,0-1 1,0 0-1,-1 1 1,1-1-1,0 0 0,0 1 1,0-1-1,0 1 0,0-1 1,-1 0-1,1 1 1,0-1-1,-1 1 0,1-1 1,0 0-1,-1 1 0,1-1 1,-1 1-1,1-1 1,-1 1-1,1 0 0,-1-1 1,1 1-1,-1-1 0,1 1 1,-1 0-1,0 0 1,1-1-1,-1 1 0,1 0 1,-1 0-1,0 0 0,1-1 1,-1 1-1,0 0 0,1 0 1,-1 0-1,0 0 1,1 0-1,-1 0 0,0 1 1,1-1-1,-1 0 0,1 0 1,-1 0-1,0 1 1,1-1-1,-1 0 0,1 1 1,-1-1-1,0 1 0,-34 22 39,25-13 2,1 2 1,0-1-1,0 1 1,1 0 0,1 1-1,-8 16 1,12-21 4,0 0 0,1-1 1,0 1-1,0 0 0,0 0 0,1 1 1,0-1-1,1 0 0,0 0 1,0 0-1,1 1 0,3 13 0,-3-18-33,0-1-1,1 1 1,0-1-1,-1 0 1,1 0-1,1 0 1,-1 0-1,0 0 1,1 0-1,-1-1 1,1 1-1,0-1 0,0 1 1,0-1-1,0 0 1,0 0-1,1-1 1,-1 1-1,0-1 1,1 1-1,-1-1 1,1 0-1,0-1 1,-1 1-1,1 0 1,7-1-1,-3 1 15,1-1 0,-1 0 0,1 0-1,0-1 1,-1 0 0,0-1 0,1 0 0,-1 0 0,0-1-1,15-6 1,-9 0-3,1-1 0,-1-1 0,-1 0 0,0-1 1,0-1-1,-1 0 0,-1 0 0,0-1 0,-1-1 0,0 1 0,-2-2 0,1 1 0,-2-1 0,0 0 0,-1-1 0,-1 0 0,6-30 0,-11 46-28,1 1 0,-1-1 0,0 0 1,0 1-1,1-1 0,-1 0 0,0 1 0,0-1 0,0 0 0,0 1 0,0-1 0,0 0 0,0 1 0,0-1 0,0 0 0,0 1 0,0-1 1,-1 0-1,1 1 0,0-1 0,0 0 0,-1 1 0,1-1 0,0 1 0,-1-1 0,1 0 0,0 1 0,-1-1 0,1 1 0,-1-1 0,1 1 1,-1 0-1,1-1 0,-1 1 0,0-1 0,1 1 0,-1 0 0,1-1 0,-1 1 0,0 0 0,1 0 0,-1 0 0,0-1 0,1 1 0,-1 0 0,0 0 1,1 0-1,-1 0 0,0 0 0,1 0 0,-1 0 0,0 1 0,0-1 0,1 0 0,-1 0 0,1 0 0,-1 1 0,0-1 0,1 0 0,-1 1 1,0 0-1,-4 1-19,1 1 0,-1-1 1,1 1-1,0 0 1,0 1-1,-6 5 1,3 1 35,1-1 0,-1 1 1,2 1-1,-1-1 0,1 1 1,1 0-1,0 0 1,1 0-1,0 1 0,0-1 1,1 1-1,1 0 0,0-1 1,1 1-1,0 0 0,0 0 1,4 15-1,-3-17-22,1 0 0,0-1 0,1 1 0,0 0 0,1-1 1,0 1-1,0-1 0,1 0 0,0 0 0,0-1 0,1 1 0,0-1 0,1-1 0,0 1 0,0-1 0,1 0 0,0-1 0,0 0 0,0 0 1,12 6-1,-18-11-30,1 0 0,-1 0 0,0 0 1,1 0-1,-1 0 0,1-1 1,-1 1-1,1-1 0,-1 0 0,1 1 1,-1-1-1,4-1 0,-5 1 39,0 0-1,0 0 0,0-1 0,-1 1 0,1 0 1,0-1-1,0 1 0,0 0 0,-1-1 0,1 1 1,0-1-1,-1 0 0,1 1 0,0-1 1,-1 0-1,1 1 0,-1-1 0,1 0 0,-1 1 1,1-1-1,-1 0 0,1 0 0,-1-1 0,1-1-13,-1 0-1,0 0 0,0 0 0,0 0 0,0 0 1,0 0-1,-1 0 0,0 0 0,1 0 0,-1 0 1,0 0-1,0 0 0,-1 1 0,1-1 0,0 0 0,-1 1 1,0-1-1,-2-3 0,-15-15-658,-1 0 0,0 1-1,-1 0 1,-42-28 0,-46-22 3383,107 69-2529,27 1 1471,-13-1-1505,118 3 389,42 1-1369,-59-10-8747,-64-3-1676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1.677"/>
    </inkml:context>
    <inkml:brush xml:id="br0">
      <inkml:brushProperty name="width" value="0.025" units="cm"/>
      <inkml:brushProperty name="height" value="0.025" units="cm"/>
    </inkml:brush>
  </inkml:definitions>
  <inkml:trace contextRef="#ctx0" brushRef="#br0">178 159 10025,'0'-4'998,"0"0"0,0 1-1,-1-1 1,1 0 0,-1 1-1,0-1 1,0 1 0,0-1-1,-1 1 1,1-1 0,-1 1-1,0 0 1,-3-5 0,2 5-765,1 1 1,0-1 0,-1 1 0,0 0-1,0 0 1,1 0 0,-1 0-1,0 1 1,0-1 0,-1 1-1,1 0 1,0 0 0,0 0-1,-1 0 1,1 0 0,0 1 0,-1 0-1,1 0 1,-1-1 0,1 2-1,0-1 1,-1 0 0,-4 2-1,3-1-211,1 1-1,-1 0 0,1 0 0,-1 0 0,1 1 0,0-1 1,0 1-1,0 0 0,0 0 0,1 1 0,-1-1 0,1 1 1,0 0-1,0 0 0,0 0 0,0 0 0,1 0 0,0 0 1,-1 1-1,2-1 0,-1 1 0,0 0 0,1-1 1,0 1-1,0 0 0,1 0 0,-1 0 0,1 0 0,1 8 1,-1-11-19,1-1 1,0 1 0,0-1 0,0 0 0,0 0 0,0 1 0,0-1 0,0 0-1,1 0 1,-1 0 0,0 0 0,1-1 0,-1 1 0,1 0 0,-1 0 0,0-1-1,1 1 1,0-1 0,-1 1 0,1-1 0,-1 0 0,1 0 0,-1 1 0,1-1-1,0 0 1,-1-1 0,1 1 0,-1 0 0,1 0 0,1-1 0,6 0 32,-1-1 1,0 1 0,0-1 0,15-6 0,-7 0 3,-1 0 0,0-1 0,0 0 0,16-14 0,-25 18-11,0 0 1,-1 0-1,0-1 0,0 1 1,0-1-1,0 0 1,-1 0-1,0-1 0,0 1 1,-1-1-1,1 0 0,2-9 1,-6 16-31,0 0-1,0-1 1,0 1 0,0 0 0,0 0-1,0 0 1,0-1 0,0 1 0,0 0 0,1 0-1,-1 0 1,0-1 0,0 1 0,0 0-1,0 0 1,0 0 0,0-1 0,0 1-1,0 0 1,-1 0 0,1 0 0,0-1 0,0 1-1,0 0 1,0 0 0,0 0 0,0-1-1,0 1 1,0 0 0,0 0 0,-1 0 0,1 0-1,0-1 1,0 1 0,0 0 0,0 0-1,-1 0 1,1 0 0,0 0 0,0 0 0,0-1-1,0 1 1,-1 0 0,1 0 0,0 0-1,0 0 1,0 0 0,-1 0 0,1 0-1,-14 6-133,-12 15-31,17-10 165,1 1 0,0-1 0,1 2 0,0-1 0,1 1 0,0 0 1,1 0-1,1 0 0,0 1 0,1 0 0,-3 19 0,6-31 13,0 0-1,0-1 1,0 1-1,1 0 1,-1-1 0,0 1-1,1 0 1,-1-1-1,1 1 1,-1-1 0,1 1-1,0-1 1,0 1-1,0-1 1,0 1 0,0-1-1,0 0 1,0 0-1,0 1 1,0-1-1,1 0 1,-1 0 0,1 0-1,-1 0 1,0-1-1,1 1 1,-1 0 0,1-1-1,0 1 1,-1 0-1,1-1 1,-1 0 0,1 1-1,0-1 1,-1 0-1,1 0 1,0 0-1,-1 0 1,1 0 0,2-1-1,4 1 47,0-1 0,0 0 0,0 0 0,0-1 0,-1 0 1,1 0-1,10-5 0,-1-2 8,-1 0 1,0-1 0,-1-1-1,23-20 1,-32 25-14,1 0-1,-1 0 1,0-1 0,-1 0 0,0 0-1,0 0 1,0 0 0,-1-1 0,0 0-1,-1 0 1,6-16 0,-40 59-512,24-23 459,1-4 2,0 1 0,1-1 0,0 1 1,0 0-1,1 0 0,0 0 0,1 1 1,0 0-1,1-1 0,0 1 0,-1 12 0,3-21 0,0 0-1,0-1 0,0 1 1,0-1-1,0 1 0,1-1 1,-1 1-1,0 0 0,0-1 0,1 1 1,-1-1-1,0 1 0,1-1 1,-1 0-1,1 1 0,-1-1 0,0 1 1,1-1-1,-1 0 0,1 1 1,-1-1-1,1 0 0,-1 1 0,1-1 1,0 0-1,-1 0 0,1 1 1,-1-1-1,1 0 0,0 0 0,27-1 97,22-15 127,-32 7-191,-1-1 0,0-1-1,-1-1 1,24-21-1,-33 26-47,0 0-1,0 0 1,-1 0 0,0-1-1,0 0 1,-1 0-1,0 0 1,-1-1-1,1 0 1,-2 0 0,5-13-1,-8 22-2,0 0 0,0 0-1,0 0 1,0 0 0,0 0 0,0 0-1,0 0 1,0 0 0,-1 0-1,1 0 1,0 0 0,0 0 0,0 0-1,0 0 1,0 0 0,0 0 0,0 0-1,0 0 1,0 1 0,0-1-1,0 0 1,0 0 0,0 0 0,-1 0-1,1 0 1,0-1 0,0 1 0,0 0-1,0 0 1,0 0 0,0 0 0,0 0-1,0 0 1,0 0 0,0 0-1,0 0 1,0 0 0,0 0 0,0 0-1,-1 0 1,1 0 0,0 0 0,-9 13-231,-8 21 197,15-30 42,0 1-1,0 0 0,1 0 1,0-1-1,0 1 0,0 0 1,0 0-1,1 0 1,0 0-1,0 0 0,1 6 1,-1-10 6,0 0 0,1 0 1,-1 1-1,1-1 0,-1 0 0,1 0 1,-1-1-1,1 1 0,0 0 1,0 0-1,-1 0 0,1 0 1,0 0-1,0-1 0,0 1 0,0 0 1,0-1-1,0 1 0,2 0 1,0 0 10,0 0 0,0-1 0,0 1 0,0-1 0,0 0 0,0 0 1,0 0-1,0 0 0,0 0 0,5-2 0,3-1 29,0-1 0,0 0 0,-1-1 0,1 0 1,-1 0-1,0-1 0,-1 0 0,1-1 0,-1 0 0,11-12 0,-6 5-10,0 0 1,-2-1-1,1 0 0,-2-1 0,13-24 0,-16 19 34,-7 12-141,-5 11-397,-18 30 439,2 2 1,2 0 0,0 1-1,3 1 1,1 1 0,-15 57-1,24-75 93,1 0 0,1 1 1,1-1-1,1 1 0,0-1 0,3 23 0,-1-30-30,1 1 1,0-1 0,1 0-1,0 0 1,1 0 0,1 0-1,0-1 1,0 0-1,1 0 1,12 17 0,-17-78 801,-6-72-916,1 68-254,6-87 1,-2 140 162,1 0 0,-1 0 0,1 0 1,-1 0-1,1 0 0,0 0 0,0 0 0,-1 0 0,1 1 1,0-1-1,0 0 0,0 0 0,0 1 0,0-1 0,0 1 0,0-1 1,0 1-1,0-1 0,0 1 0,0-1 0,0 1 0,1 0 1,-1 0-1,0 0 0,0-1 0,0 1 0,0 0 0,0 0 1,1 1-1,-1-1 0,0 0 0,0 0 0,0 1 0,0-1 1,0 0-1,2 2 0,43 11-8818,-20-1-424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2.240"/>
    </inkml:context>
    <inkml:brush xml:id="br0">
      <inkml:brushProperty name="width" value="0.025" units="cm"/>
      <inkml:brushProperty name="height" value="0.025" units="cm"/>
    </inkml:brush>
  </inkml:definitions>
  <inkml:trace contextRef="#ctx0" brushRef="#br0">199 283 17424,'-3'-50'8395,"2"44"-7725,0-1 0,-1 0 0,0 1 0,0 0 0,-4-9 0,5 12-648,0 1 0,-1 0 0,1 0 0,0 0 0,-1 0 0,0 0 1,1 1-1,-1-1 0,0 0 0,0 1 0,0-1 0,0 1 0,0 0 0,0-1 0,0 1 1,0 0-1,-1 0 0,1 1 0,0-1 0,-1 0 0,1 1 0,-1 0 0,1-1 0,0 1 0,-1 0 1,1 0-1,-1 0 0,1 0 0,-1 1 0,1-1 0,0 1 0,-1 0 0,1-1 0,0 1 1,-1 0-1,1 0 0,0 0 0,-3 3 0,-2 0 1,0 0 1,0 1-1,0 0 0,1 1 1,0-1-1,0 1 1,1 1-1,-1-1 0,1 1 1,1-1-1,-1 1 0,1 1 1,0-1-1,1 1 0,0-1 1,0 1-1,0 0 0,1 0 1,1 0-1,-1 1 0,1-1 1,1 0-1,-1 11 1,2-17-10,-1 0 0,1 0 1,0 0-1,-1 0 0,1-1 1,0 1-1,0 0 0,0 0 1,0-1-1,1 1 0,-1-1 1,0 1-1,1-1 0,-1 0 1,1 1-1,-1-1 1,1 0-1,0 0 0,-1 0 1,1 0-1,0 0 0,0-1 1,0 1-1,-1 0 0,1-1 1,0 1-1,0-1 0,0 0 1,0 0-1,3 0 0,4 1 88,1-1-1,-1 0 0,0 0 0,0-1 0,15-4 0,-7 0-66,-1-1-1,-1-1 0,1 0 0,-1-1 1,0-1-1,-1 0 0,0-1 1,0-1-1,15-15 0,-5 3-6,-2-1 0,-1 0-1,36-56 1,-51 72-28,-1-1 0,0 0 0,-1 0 0,0-1 0,0 1 0,-1-1 0,0 0 0,0 0 0,1-12 0,-4 22 0,0-1 0,0 1 0,0-1 0,0 1 0,0-1 0,0 1 0,0-1 0,0 1 0,0 0 0,0-1 0,0 1 0,0-1 0,0 1 0,0-1 0,0 1 0,0-1 0,0 1 0,0 0 0,-1-1 0,1 1 0,0-1 0,0 1 0,-1 0 0,1-1 0,0 1 0,0-1 0,-1 1 0,1 0 0,0 0 0,-1-1 0,1 1 0,-1 0 0,0-1 0,-13 8 0,-13 21 0,5 4 0,-26 55 0,41-71 0,0 0 0,0 0 0,2 0 0,0 1 0,-5 33 0,10-49-9,0 1 0,0-1 0,0 0 0,0 1 1,0-1-1,1 0 0,-1 1 0,0-1 0,1 0 0,-1 1 0,1-1 0,-1 0 1,1 0-1,-1 0 0,1 1 0,0-1 0,0 0 0,0 0 0,-1 0 0,1 0 1,0 0-1,0 0 0,0-1 0,1 1 0,0 1 0,2 0-73,0-1 0,-1 1 0,1-1 0,0 0-1,1 0 1,-1 0 0,0 0 0,6 0 0,8-1-1013,0 0 0,34-5 0,-43 3-1136,0 0-1,0-1 1,-1 0 0,1-1-1,13-7 1,5-4-7672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2.601"/>
    </inkml:context>
    <inkml:brush xml:id="br0">
      <inkml:brushProperty name="width" value="0.025" units="cm"/>
      <inkml:brushProperty name="height" value="0.025" units="cm"/>
    </inkml:brush>
  </inkml:definitions>
  <inkml:trace contextRef="#ctx0" brushRef="#br0">168 0 12236,'0'0'6400,"-10"0"-2556,4 0-3513,-1 1-1,1-1 1,0 1 0,0 0 0,-1 0-1,1 1 1,0 0 0,0 0 0,1 1-1,-1-1 1,0 1 0,1 0 0,-1 1-1,1 0 1,0-1 0,0 1-1,1 1 1,-1-1 0,1 1 0,0 0-1,-5 8 1,5-9-268,1 0 0,-1 1 0,1 0-1,1-1 1,-1 1 0,1 0 0,0 0 0,0 0-1,0 1 1,1-1 0,-1 0 0,1 1 0,1-1-1,-1 1 1,1-1 0,0 11 0,1-15-52,0 0 1,1 1-1,-1-1 1,0 0-1,0 0 1,1 0-1,-1 0 1,1 0-1,-1 0 1,1-1-1,-1 1 0,1 0 1,-1-1-1,1 1 1,0-1-1,-1 0 1,1 1-1,0-1 1,-1 0-1,1 0 1,0 0-1,-1 0 1,1 0-1,2-1 1,45-7 251,-35 1-368,-1 0 1,1 0-1,-1-1 1,-1-1-1,1 0 0,-2-1 1,1 0-1,-1 0 1,-1-1-1,0-1 1,13-20-1,-50 57-557,20-17 647,1 0-1,0 0 1,0 1-1,1 0 1,0 0-1,1 0 0,0 1 1,0-1-1,1 1 1,-3 17-1,6-26-142,0 0 0,1 0 0,-1-1 0,0 1 0,0 0 0,1 0 0,-1 0 0,1-1 0,-1 1 0,1 0 0,-1 0 1,1-1-1,-1 1 0,1 0 0,0-1 0,-1 1 0,1-1 0,0 1 0,0-1 0,-1 1 0,1-1 0,0 1 0,0-1 0,0 0 0,0 1 0,0-1 0,-1 0 0,1 0 0,0 0 0,0 0 0,0 0 0,0 0 0,0 0 0,0 0 0,0 0 0,-1 0 0,1 0 0,0 0 0,0-1 0,0 1 0,1-1 0,40-10-4310,-3-9-1031,2-4 86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2.930"/>
    </inkml:context>
    <inkml:brush xml:id="br0">
      <inkml:brushProperty name="width" value="0.025" units="cm"/>
      <inkml:brushProperty name="height" value="0.025" units="cm"/>
    </inkml:brush>
  </inkml:definitions>
  <inkml:trace contextRef="#ctx0" brushRef="#br0">128 0 5285,'0'0'15001,"-10"3"-12578,-1-1-1888,0 2-1,1-1 0,-18 10 0,25-12-389,-1 1-1,1 0 1,-1 0 0,1 0-1,0 1 1,0-1 0,0 1-1,0 0 1,1-1 0,-1 1-1,1 1 1,0-1 0,0 0-1,0 0 1,0 1 0,0-1-1,-2 8 1,5-10-154,-1-1 1,0 1-1,1 0 0,-1-1 1,1 1-1,0 0 0,-1-1 1,1 1-1,0-1 1,-1 1-1,1-1 0,0 1 1,-1-1-1,1 0 0,0 1 1,0-1-1,-1 0 0,1 0 1,0 1-1,0-1 0,0 0 1,0 0-1,-1 0 1,1 0-1,0 0 0,0 0 1,1 0-1,37 2-752,-27-2 178,-9 0 449,9 0-169,0 1 0,0 0 1,0 1-1,0 0 1,0 1-1,0 0 1,-1 1-1,0 0 1,19 10-1,-29-13 394,1 0 0,-1 0 0,0 0 0,0 0-1,0 0 1,1 0 0,-1 1 0,0-1 0,-1 0 0,1 1 0,0-1 0,0 0-1,-1 1 1,1-1 0,0 1 0,-1-1 0,0 1 0,1 0 0,-1-1-1,0 1 1,0-1 0,0 1 0,0 0 0,0-1 0,0 1 0,0-1-1,0 1 1,-1 0 0,1-1 0,-1 1 0,1-1 0,-1 1 0,0-1-1,1 1 1,-1-1 0,0 0 0,0 1 0,0-1 0,0 0 0,0 0 0,0 0-1,-1 0 1,1 0 0,-2 2 0,-5 4 301,-1 0 1,0-1-1,0 1 1,0-2-1,-11 6 1,8-5-195,1-1 0,-1 0 0,0 0 0,0-1 0,0-1 0,-1 0 0,1-1 0,-1 0 0,-25-1 0,38-1-267,0 0 0,-1 0 0,1 0 1,-1 0-1,1 0 0,0-1 0,-1 1 0,1 0 0,-1 0 0,1-1 0,0 1 0,-1 0 0,1-1 1,0 1-1,-1 0 0,1-1 0,0 1 0,0 0 0,0-1 0,-1 1 0,1 0 0,0-1 0,0 1 1,0-1-1,0 1 0,-1-1 0,1 1 0,0 0 0,0-1 0,0 1 0,0-1 0,0 1 0,0-1 1,0 1-1,0 0 0,1-1 0,-1 1 0,0-1 0,0 1 0,0-1 0,0 1 0,0 0 0,1-1 1,-1 1-1,0 0 0,0-1 0,1 1 0,-1 0 0,0-1 0,1 1 0,-1 0 0,0-1 0,1 1 1,17-21-3654,13-5-2716,10-2-3827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3.282"/>
    </inkml:context>
    <inkml:brush xml:id="br0">
      <inkml:brushProperty name="width" value="0.025" units="cm"/>
      <inkml:brushProperty name="height" value="0.025" units="cm"/>
    </inkml:brush>
  </inkml:definitions>
  <inkml:trace contextRef="#ctx0" brushRef="#br0">118 1 17617,'0'0'8808,"-51"70"-7271,33-30-448,0 3-352,3-1-256,5 0-289,4-6-160,6-2-192,0-10-801,3-7-1506,6-9-1440,-1-8-2371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357"/>
    </inkml:context>
    <inkml:brush xml:id="br0">
      <inkml:brushProperty name="width" value="0.025" units="cm"/>
      <inkml:brushProperty name="height" value="0.025" units="cm"/>
    </inkml:brush>
  </inkml:definitions>
  <inkml:trace contextRef="#ctx0" brushRef="#br0">0 0 8552,'0'0'9065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3.641"/>
    </inkml:context>
    <inkml:brush xml:id="br0">
      <inkml:brushProperty name="width" value="0.025" units="cm"/>
      <inkml:brushProperty name="height" value="0.025" units="cm"/>
    </inkml:brush>
  </inkml:definitions>
  <inkml:trace contextRef="#ctx0" brushRef="#br0">0 82 17200,'0'0'4549,"1"-10"-802,-1 7-3607,0 0-1,0 0 1,0 1 0,0-1 0,1 0-1,-1 0 1,1 1 0,0-1-1,0 0 1,0 1 0,0-1-1,0 1 1,0-1 0,1 1-1,-1 0 1,1-1 0,0 1-1,0 0 1,0 0 0,0 0 0,0 0-1,0 1 1,0-1 0,0 0-1,1 1 1,-1 0 0,1-1-1,-1 1 1,1 0 0,0 0-1,-1 1 1,1-1 0,0 0-1,-1 1 1,7 0 0,9-2-20,1 2 0,0 0 0,0 1 1,29 5-1,-39-4-209,0 0 0,0 0 0,0 1 1,0 0-1,-1 1 0,1 0 0,-1 0 1,0 1-1,0 0 0,0 0 0,9 9 0,-16-13 89,0 1-1,1-1 1,-1 1-1,0-1 1,0 1-1,0-1 0,0 1 1,0 0-1,0 0 1,-1-1-1,1 1 1,-1 0-1,1 0 1,-1 0-1,1 0 0,-1 0 1,0 0-1,0 0 1,0 0-1,0-1 1,0 1-1,-1 0 0,1 0 1,0 0-1,-1 0 1,0 0-1,1 0 1,-1-1-1,0 1 1,0 0-1,0-1 0,0 1 1,0 0-1,0-1 1,0 1-1,-3 1 1,-6 7 319,-1 0 0,0-1 0,0 0 0,-16 8 0,-3 4-62,71-20-4784,-36-1 4289,10 0-84,0 0 0,0 1-1,-1 0 1,1 1-1,24 7 1,-37-8 361,1 0 0,-1 0 0,1 0 0,-1 1 0,0-1 0,1 0 0,-1 1 0,0 0 0,0-1 1,0 1-1,0 0 0,-1 0 0,1 0 0,0 0 0,-1 1 0,2 2 0,-2-2 54,0 0 0,0 1-1,-1-1 1,1 0 0,-1 1 0,0-1-1,0 0 1,0 0 0,0 1 0,-1-1-1,1 0 1,-1 0 0,0 1 0,0-1-1,0 0 1,-3 5 0,-4 7 351,-1-2 1,-1 1-1,0-1 1,-1 0-1,0-1 0,-1-1 1,0 1-1,0-2 1,-2 0-1,1 0 1,-17 8-1,27-17-470,0 1 0,0-1-1,1 0 1,-1 0 0,0 0 0,0 0 0,0-1 0,0 1-1,0-1 1,0 1 0,0-1 0,-4 0 0,6-1-20,1 1 1,-1 0 0,0 0-1,0-1 1,0 1 0,1-1-1,-1 1 1,0 0 0,0-1-1,1 0 1,-1 1 0,0-1-1,1 1 1,-1-1 0,0 0-1,1 0 1,-1 1-1,1-1 1,0 0 0,-1 0-1,1 1 1,-1-1 0,1 0-1,0 0 1,0 0 0,0 0-1,-1 0 1,1 1 0,0-1-1,0 0 1,0 0 0,0 0-1,0 0 1,0 0 0,1 0-1,-1 0 1,0 1 0,0-1-1,1 0 1,-1 0 0,0 0-1,1 0 1,2-7-1616,0 1 0,1-1 0,0 1 0,0 0 0,0 1 0,10-12 0,17-20-9085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3.984"/>
    </inkml:context>
    <inkml:brush xml:id="br0">
      <inkml:brushProperty name="width" value="0.025" units="cm"/>
      <inkml:brushProperty name="height" value="0.025" units="cm"/>
    </inkml:brush>
  </inkml:definitions>
  <inkml:trace contextRef="#ctx0" brushRef="#br0">103 1 15086,'0'0'6631,"-41"53"-3717,21-20 129,-1 2-1217,8 2-641,5-3-672,8-4-385,0-5-449,13-6-1408,7-10-1731,4-6-992,-1-3-2402,3-10-7560</inkml:trace>
  <inkml:trace contextRef="#ctx0" brushRef="#br0" timeOffset="1">334 5 17553,'0'0'2018,"-36"61"704,20-24-960,6 0-641,3-1-609,7-1-255,0-3-225,0-4-1186,2-2-1024,1-8-544,-3-3-97,0-6-384,-8-6-352,-10-3 1569,-3-1-128,-4-14 1249,-3-8-640,3-6-1314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4.340"/>
    </inkml:context>
    <inkml:brush xml:id="br0">
      <inkml:brushProperty name="width" value="0.025" units="cm"/>
      <inkml:brushProperty name="height" value="0.025" units="cm"/>
    </inkml:brush>
  </inkml:definitions>
  <inkml:trace contextRef="#ctx0" brushRef="#br0">0 97 11723,'3'-9'4399,"-1"5"-4097,-1-1 0,1 1 1,0 0-1,0 0 0,0 0 0,0 0 1,0 1-1,1-1 0,0 1 0,0-1 1,0 1-1,0 0 0,0 0 0,1 0 0,0 1 1,-1-1-1,1 1 0,0 0 0,0 0 1,0 0-1,0 0 0,0 1 0,1 0 1,-1 0-1,7-1 0,14-3 383,1 2 0,0 0 0,31 2 0,-47 1-715,0 0 0,0 1 0,-1 1 0,1-1 0,-1 1 1,1 1-1,-1 0 0,0 0 0,0 1 0,0 0 0,14 9 0,-21-11 7,0-1 1,0 0-1,-1 1 0,1-1 1,0 1-1,-1 0 0,1-1 1,-1 1-1,0 0 0,1 0 1,-1 0-1,0 0 0,0 0 1,0 0-1,0 0 0,-1 0 1,1 1-1,-1-1 0,1 0 1,-1 0-1,0 1 1,0-1-1,0 3 0,-1-2 136,0 1 0,0 0 0,0-1 0,-1 0 1,1 1-1,-1-1 0,0 0 0,0 1 0,0-1 0,0 0 0,-1-1 0,-4 6 0,-7 3 681,1 0 0,-1-1 0,-1-1-1,-28 15 1,26-16-672,0 0 1,-1-1-1,0-1 0,0-1 0,-1-1 0,1 0 1,-1-1-1,-24 0 0,42-3-456,1 0 0,-1-1 0,1 1 0,-1 0 0,0 0 0,1-1 0,-1 1 0,1-1 1,-1 1-1,1 0 0,-1-1 0,1 1 0,-1-1 0,1 1 0,-1-1 0,1 1 0,-1-1 0,1 0 0,0 1 0,0-1 0,-1 1 0,1-1 0,0 0 1,0 1-1,0-1 0,-1 0 0,1 1 0,0-1 0,0 0 0,0 0 0,0 1 0,0-1 0,0 0 0,1 1 0,-1-1 0,0 0 0,0 1 0,0-1 1,1 1-1,-1-1 0,0 0 0,1 1 0,-1-1 0,0 1 0,1-1 0,0 0 0,13-22-15815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4.684"/>
    </inkml:context>
    <inkml:brush xml:id="br0">
      <inkml:brushProperty name="width" value="0.025" units="cm"/>
      <inkml:brushProperty name="height" value="0.025" units="cm"/>
    </inkml:brush>
  </inkml:definitions>
  <inkml:trace contextRef="#ctx0" brushRef="#br0">348 1 16912,'0'0'6203,"-2"9"-5210,1 13-303,1 0-1,0 1 1,2-1-1,1 1 1,0-1 0,13 40-1,8 60 484,-21-99-995,-1-1-1,-1 1 0,-1 0 0,-1 0 1,-1 0-1,-1 0 0,-1 0 0,-1-1 1,-1 0-1,-1 0 0,0 0 0,-2-1 1,-1 0-1,-21 34 0,9-23-748,-1-2 0,-2 0-1,0-1 1,-2-2 0,-1-1 0,-2-1 0,-37 25-1,0-12-7702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07.057"/>
    </inkml:context>
    <inkml:brush xml:id="br0">
      <inkml:brushProperty name="width" value="0.025" units="cm"/>
      <inkml:brushProperty name="height" value="0.025" units="cm"/>
    </inkml:brush>
  </inkml:definitions>
  <inkml:trace contextRef="#ctx0" brushRef="#br0">7873 437 16111,'-230'-60'174,"-224"-91"-1,343 109-142,0 6 0,-225-43 1,160 54-237,-226-4 1,-961 14 2121,1031 27-1479,-653 110-1,584-54-413,-504 95 337,772-133-109,1 5 1,2 6 0,2 6-1,2 5 1,3 6 0,2 5-1,3 5 1,-158 121 0,161-97-98,-155 160 1,217-195-128,3 2 1,2 2-1,3 3 1,-59 110 0,88-141-36,1 0 0,2 1 1,1 1-1,2 0 0,1 0 0,2 1 1,1 0-1,0 39 0,5-51 4,2-1-1,0 0 0,2 0 1,1 0-1,0 0 0,2 0 0,1-1 1,0 0-1,2 0 0,0-1 1,2 0-1,0-1 0,24 32 0,0-9 8,2-2-1,3-1 0,81 64 0,151 81 48,-172-128-53,3-4 0,2-4 0,2-5 0,2-5 0,131 29 0,-63-32-11,1-6-1,290 9 0,-79-36 51,714-88 0,372-176 44,-299-30-49,-818 178 0,418-194 0,-496 176 8,476-303 0,-717 409-116,-2-2-1,-1-2 1,-1-1 0,-2-1-1,48-59 1,-72 78 85,0 0 0,-1-1-1,0 0 1,-2 0 0,1-1 0,-2 1 0,1-1 0,-2-1 0,0 1-1,-1-1 1,0 0 0,-1 0 0,-1 1 0,0-1 0,-1 0 0,-1 0-1,0 0 1,-1 0 0,-1 0 0,-8-28 0,0 17 22,0 1 0,-1 0 0,-2 1 1,0 1-1,-1 0 0,-2 1 0,0 0 0,-34-31 0,8 14-3,-1 1-1,-2 2 0,-59-33 1,29 25 35,-3 5 1,-1 2 0,-2 5 0,-2 2-1,0 5 1,-1 3 0,-102-12 0,13 13 107,-2 9 1,-287 15-1,-316 93-254,3 66-1665,62-11-3905,356-89-353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9.634"/>
    </inkml:context>
    <inkml:brush xml:id="br0">
      <inkml:brushProperty name="width" value="0.025" units="cm"/>
      <inkml:brushProperty name="height" value="0.025" units="cm"/>
    </inkml:brush>
  </inkml:definitions>
  <inkml:trace contextRef="#ctx0" brushRef="#br0">59 1065 10954,'0'0'3166,"-9"8"-1015,-28 27-202,25-19-106,14-9-161,20-9-360,6-8-568,0-2 0,-2-1 0,1-1 0,-2-2 0,33-24 0,8-4-116,360-218 199,384-255-803,-800 510-64,18-11-419,-1-2 0,-1-1 0,0-1 1,-2-1-1,27-32 0,-50 55 336,-1-1 0,1 1 1,0-1-1,-1 0 0,1 1 0,0-1 1,-1 0-1,1 0 0,-1 1 0,1-1 1,-1 0-1,1 0 0,-1 0 0,1 0 1,-1 0-1,0 0 0,0 0 0,0 0 0,1 0 1,-1 0-1,0 0 0,0 0 0,0 0 1,0 1-1,0-1 0,-1 0 0,1 0 1,0 0-1,0 0 0,-1 0 0,0-2 1,-1 2-457,0 0 0,-1 1 0,1-1 0,0 0 0,-1 1-1,1-1 1,-1 1 0,1 0 0,-1 0 0,1 0 0,-4 0 0,-26 0-5538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49.977"/>
    </inkml:context>
    <inkml:brush xml:id="br0">
      <inkml:brushProperty name="width" value="0.025" units="cm"/>
      <inkml:brushProperty name="height" value="0.025" units="cm"/>
    </inkml:brush>
  </inkml:definitions>
  <inkml:trace contextRef="#ctx0" brushRef="#br0">0 32 15887,'0'0'9380,"15"-5"-7699,-10 3-1504,10-3 191,-1 0 0,1 2 1,0-1-1,0 2 0,28-1 0,15 2 70,-22-1-307,0 2 0,0 2 0,54 9-1,-88-11-127,0 1-1,0-1 0,0 1 0,0-1 0,0 1 1,0 0-1,0 0 0,0 0 0,-1 0 0,1 0 1,0 0-1,-1 0 0,1 1 0,0-1 1,-1 1-1,3 2 0,-4-2-5,1-1 1,-1 0-1,1 1 0,-1-1 1,1 1-1,-1-1 0,0 0 1,0 1-1,0-1 0,0 1 1,0-1-1,0 1 0,0-1 1,-1 1-1,1-1 0,0 0 1,-1 1-1,0 1 0,-4 6-1,0 0 0,-1 0 0,0 0 0,0-1 0,-11 11 0,8-9 63,-39 46-412,-97 122 618,122-146-4108,-33 66 1,35-53-4833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3.517"/>
    </inkml:context>
    <inkml:brush xml:id="br0">
      <inkml:brushProperty name="width" value="0.025" units="cm"/>
      <inkml:brushProperty name="height" value="0.025" units="cm"/>
    </inkml:brush>
  </inkml:definitions>
  <inkml:trace contextRef="#ctx0" brushRef="#br0">73 1 11915,'0'0'11691,"-33"79"-11146,18-37 1056,4 6 1,3 6-481,4-3-416,3 1-449,1-8-192,0-6-32,2-9-256,4-8 32,-2-11-193,0-6-704,-2-4-1313,-2-9-1153,0-13-866,-1-9-2113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3.864"/>
    </inkml:context>
    <inkml:brush xml:id="br0">
      <inkml:brushProperty name="width" value="0.025" units="cm"/>
      <inkml:brushProperty name="height" value="0.025" units="cm"/>
    </inkml:brush>
  </inkml:definitions>
  <inkml:trace contextRef="#ctx0" brushRef="#br0">1 18 16143,'0'0'5227,"13"-3"-2670,14-3-1512,0 2 0,1 1 0,-1 1 1,33 3-1,177 8 656,-167-7-10833,-140-2-808,25 0 2770</inkml:trace>
  <inkml:trace contextRef="#ctx0" brushRef="#br0" timeOffset="1">233 60 2530,'0'0'6471,"-64"46"-2628,44-22-416,10-3-960,9-3-65,1-2-352,13-7-192,16-4-129,7-5-479,8 0-354,4 0-415,-5-10-353,-1 2-192,-11 1-1089,-15 2-1762,-44 5-12556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4.193"/>
    </inkml:context>
    <inkml:brush xml:id="br0">
      <inkml:brushProperty name="width" value="0.025" units="cm"/>
      <inkml:brushProperty name="height" value="0.025" units="cm"/>
    </inkml:brush>
  </inkml:definitions>
  <inkml:trace contextRef="#ctx0" brushRef="#br0">0 1 16335,'0'0'7079,"3"53"-5830,27-50-64,12-3-31,7 0-962,5 0-769,0 0-1985,-8-6-2051,-7-6-2593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5.729"/>
    </inkml:context>
    <inkml:brush xml:id="br0">
      <inkml:brushProperty name="width" value="0.025" units="cm"/>
      <inkml:brushProperty name="height" value="0.025" units="cm"/>
    </inkml:brush>
  </inkml:definitions>
  <inkml:trace contextRef="#ctx0" brushRef="#br0">0 4 15214,'0'0'3449,"11"3"-3412,-10-2 215,23 6 444,33 4-3766,-51-10 2869,0 0 0,0-1 0,0 0-1,0 0 1,0-1 0,0 0-1,11-2 1,-15 2 420,0 0 1,0 0-1,0 0 0,-1 0 1,1 0-1,0 0 0,0 0 0,-1 0 1,1-1-1,-1 1 0,1-1 0,-1 1 1,1-1-1,-1-4 7694,-9 9-5844,-8 6-1587,3 4 54,0-1 0,1 1 0,-13 19 0,20-26-497,1 1-1,0 0 1,0-1-1,1 1 1,0 1 0,0-1-1,1 0 1,0 1-1,-3 14 1,5-20-53,1-1 0,-1 1 0,0-1 0,1 1 0,-1-1 1,1 1-1,-1-1 0,1 0 0,0 1 0,-1-1 0,1 0 0,0 0 0,0 1 0,0-1 0,0 0 1,0 0-1,0 0 0,0 0 0,1 0 0,-1-1 0,0 1 0,0 0 0,1 0 0,-1-1 0,0 1 1,1-1-1,-1 1 0,1-1 0,-1 0 0,1 1 0,-1-1 0,1 0 0,-1 0 0,1 0 0,-1 0 0,3-1 1,7 2-474,1-2 0,-1 1 1,19-5-1,35-16-2107,-55 16 2484,1 1-1,0 0 0,0 1 1,0 0-1,1 1 0,18-2 1,-30 4 153,1 0 1,-1 0-1,1 0 1,-1 1-1,0-1 1,1 0 0,-1 0-1,0 0 1,1 0-1,-1 1 1,0-1 0,1 0-1,-1 0 1,0 0-1,0 1 1,1-1 0,-1 0-1,0 1 1,0-1-1,1 0 1,-1 1 0,0-1-1,0 0 1,0 1-1,0-1 1,0 0 0,1 1-1,-1-1 1,0 0-1,0 1 1,0-1 0,0 1-1,0-1 1,0 0-1,0 1 1,0-1 0,0 0-1,0 1 1,0-1-1,-1 1 1,1-1 0,-6 19 1269,-4-6-1093,-1-1 1,0 0-1,0 0 0,-2-1 1,1-1-1,-1 0 0,-27 16 1,15-9-142,8-6-299,0 0 1,-25 10 0,-12-4-7419,24-16-8169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4.552"/>
    </inkml:context>
    <inkml:brush xml:id="br0">
      <inkml:brushProperty name="width" value="0.025" units="cm"/>
      <inkml:brushProperty name="height" value="0.025" units="cm"/>
    </inkml:brush>
  </inkml:definitions>
  <inkml:trace contextRef="#ctx0" brushRef="#br0">0 63 14382,'0'0'10810,"9"7"-10490,-5-4-300,-2-1-10,0 0-1,0 0 1,0-1-1,0 1 0,1 0 1,-1-1-1,0 0 0,1 1 1,0-1-1,-1 0 1,1 0-1,0 0 0,-1-1 1,1 1-1,0-1 0,0 1 1,0-1-1,-1 0 1,1 0-1,0 0 0,0-1 1,0 1-1,-1-1 1,1 1-1,0-1 0,0 0 1,4-2-1,56-33-175,-40 23 139,0 0 1,28-11 0,-50 24 83,-1 0 0,1 0 0,0 0 0,-1 0 0,1 0 0,-1 0 0,1 0 0,0 0 1,-1 0-1,1 0 0,-1 0 0,1 0 0,0 1 0,-1-1 0,1 0 0,-1 0 1,1 1-1,-1-1 0,1 0 0,-1 1 0,1-1 0,-1 0 0,1 1 0,-1-1 0,0 1 1,1-1-1,-1 1 0,0-1 0,1 1 0,-1-1 0,0 1 0,1-1 0,-1 1 1,0 0-1,0-1 0,0 1 0,0-1 0,0 1 0,1 0 0,-1-1 0,0 1 1,0-1-1,-1 1 0,1 0 0,0-1 0,0 1 0,0-1 0,0 2 0,-4 49 1873,1-13-728,4-37-1181,-1 0 0,1 0-1,0 0 1,0 0 0,0 0-1,0 0 1,0 0 0,0 0-1,0 0 1,0-1 0,0 1-1,0 0 1,0-1 0,0 1-1,1-1 1,-1 1 0,0-1-1,0 1 1,1-1 0,-1 0 0,0 0-1,1 0 1,-1 0 0,0 1-1,1-2 1,-1 1 0,0 0-1,1 0 1,1-1 0,41-7 357,19-25-273,-55 27-265,1 1 1,0 0 0,0 0-1,0 1 1,0 0-1,1 1 1,-1-1-1,1 2 1,14-3-1,-23 10-191,0 0 0,0-1 0,-1 1 0,0 0 0,0-1 0,-1 1 0,0 5 0,-3 1-2758,1-6-4891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5.365"/>
    </inkml:context>
    <inkml:brush xml:id="br0">
      <inkml:brushProperty name="width" value="0.025" units="cm"/>
      <inkml:brushProperty name="height" value="0.025" units="cm"/>
    </inkml:brush>
  </inkml:definitions>
  <inkml:trace contextRef="#ctx0" brushRef="#br0">124 0 17328,'0'0'7608,"0"13"-5494,-11 163 1247,-3 13-1005,13-159-2370,0-22-73,1 1 0,0-1 1,0 1-1,0 0 0,1-1 1,0 1-1,1-1 0,0 1 1,4 10-1,-27-53-11743,-3 0 4844,-14-21 4787,33 48 3365,1 0 0,1 0 0,-1-1 0,1 0 0,-3-11 1,6 18-962,0 0 0,0 0 1,0 1-1,0-1 0,0 0 0,0 1 1,0-1-1,0 0 0,0 0 1,0 1-1,0-1 0,1 0 1,-1 1-1,0-1 0,0 0 1,1 1-1,-1-1 0,0 0 1,1 1-1,-1-1 0,1 1 1,-1-1-1,1 1 0,-1-1 1,1 1-1,-1-1 0,2 0 1,25-7 1569,41 6-2806,-53 3 1339,46 0-2940,10 1-4507,-1-6-4214,-33-11 14997,-32 12-2286,0 0 1,0 0-1,0-1 1,0 0-1,0 0 1,-1 0 0,0 0-1,5-7 1,-17 11 3140,-28 8-3078,21-2-898,1 1 0,0 0 0,0 1 1,0 1-1,1 0 0,1 1 0,-15 14 0,27-24-505,-1 1 0,0 0 0,0 0 0,1 0 0,-1-1 0,0 1 0,1 0 0,-1 0 0,1 0 0,-1 0 0,1 0 0,-1 0 0,1 0 0,0 0 0,0 0 0,-1 1 0,1-1 0,0 0 0,0 2 0,0-3-12,1 1 1,-1-1-1,1 1 1,-1 0-1,0-1 1,1 1-1,-1-1 0,1 1 1,-1-1-1,1 1 1,0-1-1,-1 1 1,1-1-1,-1 0 1,1 1-1,0-1 0,-1 0 1,1 0-1,0 1 1,0-1-1,-1 0 1,2 0-1,52 0 49,-40 0 7,50-5-448,-46 3 24,-1 0 0,1 1 0,0 1 0,-1 1 1,20 3-1,-36-4 367,0 0 0,1 0-1,-1 0 1,0 1 0,0-1 0,1 0 0,-1 1 0,0-1 0,0 1 0,1-1 0,-1 1 0,0 0 0,0-1 0,0 1-1,0 0 1,0 0 0,0 0 0,0 0 0,0 0 0,0 0 0,-1 0 0,1 0 0,0 0 0,-1 0 0,1 0-1,-1 0 1,1 1 0,-1-1 0,1 0 0,-1 0 0,0 1 0,1-1 0,-1 0 0,0 1 0,0-1 0,0 0-1,0 0 1,0 1 0,-1-1 0,1 0 0,0 1 0,-1-1 0,1 0 0,0 0 0,-1 1 0,0-1 0,1 0-1,-1 0 1,-1 2 0,-2 3 241,1 0-1,-2 0 1,1-1 0,-1 1-1,0-1 1,0 0-1,-10 7 1,2-2 24,-1-1 0,0-1-1,-1 0 1,1 0 0,-1-2 0,-1 0 0,0 0 0,1-2-1,-1 0 1,-33 4 0,48-8-305,0 0 0,0 0 1,0 0-1,0 1 0,0-1 0,0 0 0,0-1 1,0 1-1,0 0 0,0 0 0,0 0 0,0-1 0,0 1 1,0 0-1,0-1 0,0 1 0,0-1 0,0 1 1,1-1-1,-1 1 0,0-1 0,0 0 0,1 1 1,-1-1-1,0 0 0,1 0 0,-1 0 0,0 1 0,1-1 1,-1 0-1,1 0 0,-1-1 0,1-1-195,0 0 0,0 0-1,0 1 1,0-1-1,1 0 1,-1 0 0,1 1-1,0-1 1,0 1 0,0-1-1,2-4 1,6-9-1864,0 1-1,19-24 1,5-2-3480,5-7-1910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5.869"/>
    </inkml:context>
    <inkml:brush xml:id="br0">
      <inkml:brushProperty name="width" value="0.025" units="cm"/>
      <inkml:brushProperty name="height" value="0.025" units="cm"/>
    </inkml:brush>
  </inkml:definitions>
  <inkml:trace contextRef="#ctx0" brushRef="#br0">29 0 19186,'0'0'5178,"-1"10"-3405,-11 88 1101,5-57-2177,2-1 1,2 1-1,3 69 1,1-104-662,1 1 0,0 0-1,0 0 1,1-1 0,-1 1 0,1-1 0,7 11 0,-9-15-27,0-1 1,-1 1-1,1-1 0,0 0 1,0 1-1,0-1 0,0 0 1,1 1-1,-1-1 0,0 0 1,0 0-1,1 0 0,-1 0 1,1 0-1,-1 0 0,1-1 1,-1 1-1,1 0 0,-1-1 1,1 1-1,-1-1 0,1 1 1,0-1-1,-1 0 0,1 0 1,0 0-1,0 0 0,-1 0 1,1 0-1,0 0 0,-1-1 1,1 1-1,0 0 0,-1-1 1,1 0-1,-1 1 0,1-1 1,1-1-1,-1 0 3,0-1 0,-1 1 0,1 0 0,-1-1 1,1 1-1,-1-1 0,0 0 0,0 1 0,0-1 0,-1 0 0,1 0 0,0 0 0,-1 0 0,0 1 0,0-7 1,-2-46 108,1 52-136,1 1-1,0-1 1,-1 0 0,1 1 0,-1-1-1,0 1 1,0 0 0,0-1 0,0 1-1,0 0 1,-1-1 0,1 1 0,-1 0-1,1 0 1,-1 0 0,0 0 0,0 1-1,0-1 1,0 0 0,-3-1 0,5 3 6,0 0 1,-1 1 0,1-1-1,0 0 1,-1 0 0,1 1-1,0-1 1,0 0 0,0 1-1,-1-1 1,1 1-1,0-1 1,0 0 0,0 1-1,0-1 1,-1 0 0,1 1-1,0-1 1,0 1 0,0-1-1,0 0 1,0 1 0,0-1-1,0 1 1,0-1 0,0 0-1,1 1 1,-1-1 0,0 1-1,0-1 1,0 0-1,0 1 1,0-1 0,1 0-1,-1 1 1,0-1 0,0 0-1,1 1 1,-1-1 0,0 0-1,0 1 1,1-1 0,11 19-55,-5-14 56,1 0 1,1 0-1,-1-1 1,1 0-1,-1-1 1,1 1-1,0-2 1,1 1-1,-1-2 1,0 1-1,0-1 1,13 0-1,-8 0 22,0-1-1,0-1 1,0 0 0,0 0-1,0-2 1,0 0-1,20-7 1,-27 7 26,-1 0 0,0-1-1,0 0 1,0 0 0,-1-1 0,1 1-1,-1-1 1,6-7 0,-10 10-31,0 1 0,1 0-1,-1-1 1,0 1 0,0-1 0,0 0 0,0 1-1,0-1 1,0 0 0,0 0 0,-1 0 0,1 1-1,0-1 1,-1 0 0,0 0 0,1 0 0,-1 0-1,0 0 1,0 0 0,0 0 0,0 0 0,-1 0-1,1 0 1,0 0 0,-1 0 0,0 1 0,1-1-1,-1 0 1,0 0 0,0 0 0,0 1 0,0-1-1,0 1 1,-2-3 0,2 2-10,-1 1 0,0 0 0,0 0 0,0 0 0,0 0 0,0 0 0,0 0 0,0 0 0,0 0 0,0 1 0,0-1 0,0 1 0,0 0 0,0 0 0,0-1 0,-1 1 0,1 1 0,0-1 0,0 0 0,0 0 0,0 1 0,0-1 0,-1 1 0,1 0 0,-2 1 0,0 0 0,-1-1 0,1 2 0,0-1 0,1 0 0,-1 1 0,0 0 0,1 0 0,-1 0 0,1 0 0,-5 6 0,4-3 0,1-1 0,0 0 0,0 1 0,1 0 0,-1-1 0,1 1 0,1 0 0,-1 0 0,1 1 0,0-1 0,0 0 0,1 0 0,0 9 0,0-12 0,0 0 0,1 0 0,-1 0 0,1 0 0,0 0 0,0 0 0,0 0 0,1 0 0,-1-1 0,1 1 0,-1-1 0,1 1 0,0-1 0,0 1 0,0-1 0,0 0 0,1 0 0,-1 0 0,0 0 0,1-1 0,-1 1 0,1 0 0,0-1 0,-1 0 0,1 0 0,0 0 0,0 0 0,5 1 0,6 1-746,0-1 0,0 0 0,23-1 0,-31-1 87,1 0 1,-1-1-1,0 0 1,0 0-1,0 0 0,0-1 1,0 0-1,0 0 1,0 0-1,8-6 1,10-11-9677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7.022"/>
    </inkml:context>
    <inkml:brush xml:id="br0">
      <inkml:brushProperty name="width" value="0.025" units="cm"/>
      <inkml:brushProperty name="height" value="0.025" units="cm"/>
    </inkml:brush>
  </inkml:definitions>
  <inkml:trace contextRef="#ctx0" brushRef="#br0">2 58 6054,'0'0'7874,"0"-8"-5034,0-27 75,0 35-2816,0-1 1,-1 1-1,1 0 1,0-1-1,0 1 1,0-1 0,0 1-1,0-1 1,0 1-1,0 0 1,0-1-1,0 1 1,0-1-1,0 1 1,0-1-1,0 1 1,0 0 0,0-1-1,0 1 1,0-1-1,1 1 1,-1 0-1,0-1 1,0 1-1,1-1 1,-1 1 0,0 0-1,0-1 1,1 1-1,-1 0 1,0 0-1,1-1 1,-1 1-1,0 0 1,1 0 0,-1-1-1,1 1 1,-1 0-1,0 0 1,1 0-1,-1 0 1,1-1-1,-1 1 1,0 0 0,1 0-1,-1 0 1,1 0-1,-1 0 1,1 0-1,-1 0 1,0 0-1,1 1 1,-1-1 0,1 0-1,-1 0 1,1 0-1,-1 0 1,0 0-1,1 1 1,16 15 1566,-13-6-1328,0 0-1,0-1 1,-1 1 0,-1 0-1,0 1 1,0-1 0,0 14-1,-3 78 1114,0-69-953,-5 33-37,4-48-377,0 0-1,1 1 1,2 30-1,0-48-83,-1 0 0,0 0 0,1 1 0,-1-1 0,1 0 0,0 0 0,-1 0 0,1 0 0,0 0 0,0 0 0,0 0 0,0 0 0,0 0 0,0 0 0,0 0 0,0-1 0,0 1 0,0 0 0,0-1 0,0 1 0,0-1 0,1 1 0,-1-1 0,0 0 0,0 1 0,1-1 0,-1 0 0,0 0 0,1 0 0,-1 0 0,0 0 0,0 0 0,1 0 0,-1-1 0,0 1 0,2-1 0,4 0 0,0 0 0,0-1 0,-1 0 0,1 0 0,10-5 0,2-5 0,0 0 0,-1-1 0,31-30 0,-29 25 0,-15 19 0,-3 9 0,-1 25 0,-1-12 0,1-22 0,-1 0 0,1 0 0,0-1 0,0 1 0,0 0 0,0 0 0,0 0 0,-1-1 0,1 1 0,0 0 0,1-1 0,-1 1 0,0-1 0,0 0 0,0 1 0,0-1 0,0 0 0,0 1 0,1-1 0,-1 0 0,0 0 0,0 0 0,0 0 0,0 0 0,1 0 0,-1 0 0,0-1 0,0 1 0,0 0 0,2-1 0,37-10 0,-26 2 0,0-1 0,23-19 0,18-13 0,-54 41 0,0 0 0,0 1 0,0-1 0,-1 1 0,1-1 0,0 1 0,0-1 0,0 1 0,0 0 0,0-1 0,0 1 0,0 0 0,0 0 0,0 0 0,0 0 0,0 0 0,0 0 0,0 0 0,0 0 0,0 0 0,0 0 0,0 0 0,0 1 0,0-1 0,0 0 0,0 1 0,0-1 0,0 1 0,0-1 0,0 1 0,0-1 0,-1 1 0,1 0 0,0-1 0,0 1 0,-1 0 0,1 0 0,0-1 0,-1 1 0,1 0 0,-1 0 0,1 0 0,-1 0 0,0 0 0,1 0 0,-1 0 0,0 0 0,1 0 0,-1 0 0,0 1 0,0 0 0,1 0 0,-1-1 0,1 1 0,-1-1 0,1 1 0,0-1 0,0 0 0,-1 1 0,1-1 0,0 0 0,0 1 0,0-1 0,1 0 0,-1 0 0,0 0 0,0 0 0,1 0 0,-1 0 0,0 0 0,1-1 0,-1 1 0,1 0 0,-1-1 0,1 1 0,1 0 0,6-2-65,-1 0-1,0 0 1,0-1-1,0 0 1,-1 0-1,1 0 1,0-1 0,-1-1-1,1 1 1,-1-1-1,8-6 1,-7 5-14,0 0-1,1 0 1,0 1-1,-1 1 1,1-1 0,0 1-1,16-2 1,-24 5 75,-1 1 0,1-1 0,0 1-1,-1-1 1,1 1 0,-1 0 0,1-1 0,-1 1 0,1 0-1,-1 0 1,1-1 0,-1 1 0,1 0 0,-1 0 0,0 0-1,0 0 1,1-1 0,-1 1 0,0 0 0,0 0 0,0 0-1,0 0 1,0 0 0,0 0 0,0-1 0,-1 3 0,0 32 227,1-31-179,-12 374 1221,12-372-1265,-1-1 0,1 1 0,-1 0 0,-1-1 0,1 0 0,-1 1 0,-4 8 0,6-13 0,-1 0 0,1 0 0,0-1 0,-1 1 0,1 0 0,-1 0 0,1 0 0,-1-1 0,0 1 0,1 0 0,-1 0 0,0-1 0,1 1 0,-1-1 0,0 1 0,0-1 0,0 1 0,0-1 0,1 1 0,-1-1 0,0 0 0,0 1 0,0-1 0,0 0 0,0 0 0,0 0 0,0 0 0,0 0 0,0 0 0,0 0 0,0 0 0,0 0 0,0 0 0,0 0 0,1 0 0,-1-1 0,0 1 0,0-1 0,0 1 0,0 0 0,0-1 0,0 1 0,1-1 0,-1 0 0,0 1 0,1-1 0,-1 0 0,0 1 0,1-1 0,-1 0 0,0 0 0,1 1 0,-1-1 0,1-1 0,-6-6-32,1 0-1,0 0 1,1 0-1,0-1 1,0 1 0,1-1-1,0 0 1,1 0-1,0 0 1,-2-16 0,2 4-115,1 0-1,1-1 1,3-34 0,-2 48 110,1 1 0,0-1 0,0 1 0,0 0 1,1 0-1,0 0 0,0 0 0,1 0 0,0 1 0,0-1 0,7-7 0,3-1-366,1 0-1,28-21 1,13-12-6112,-40 28-804,-10 9 1810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7.399"/>
    </inkml:context>
    <inkml:brush xml:id="br0">
      <inkml:brushProperty name="width" value="0.025" units="cm"/>
      <inkml:brushProperty name="height" value="0.025" units="cm"/>
    </inkml:brush>
  </inkml:definitions>
  <inkml:trace contextRef="#ctx0" brushRef="#br0">152 30 18129,'0'0'12743,"-10"-7"-11884,5 3-785,3 2-41,-1 0 1,1 0-1,-1 0 0,0 0 0,0 1 0,0-1 1,0 1-1,0-1 0,-5 0 0,6 2-27,0 0 0,0 0-1,0 0 1,0 1 0,1-1 0,-1 0 0,0 1-1,0 0 1,1-1 0,-1 1 0,0 0-1,1 0 1,-1 0 0,0 0 0,1 0-1,-1 0 1,1 0 0,0 1 0,-1-1-1,1 1 1,0-1 0,0 1 0,0-1-1,-1 3 1,0-1-7,-1-1 0,2 1 0,-1 0 0,0 0 0,1-1 0,-1 1 0,1 0 0,0 0 0,0 1 0,0-1 0,0 0 0,0 0 0,1 0 0,-1 1 0,1-1-1,1 6 1,-1-7-19,1 0 0,1-1 0,-1 1 0,0 0 0,0-1 0,1 1 0,-1-1 0,1 1 0,-1-1-1,1 0 1,0 1 0,-1-1 0,1 0 0,0 0 0,0 0 0,0-1 0,0 1 0,0 0 0,0-1-1,0 1 1,0-1 0,0 0 0,0 1 0,0-1 0,0 0 0,3-1 0,46 1-838,-42-1 701,0 0 0,0 0 0,1 1 0,-1 1 0,0 0-1,0 0 1,0 1 0,0 0 0,13 5 0,-21-7 197,0 0 1,-1 1-1,1-1 0,0 1 1,-1 0-1,1-1 1,-1 1-1,1-1 1,-1 1-1,1 0 1,-1 0-1,1-1 0,-1 1 1,0 0-1,1 0 1,-1-1-1,0 1 1,0 0-1,1 0 1,-1 0-1,0-1 0,0 1 1,0 0-1,0 0 1,0 0-1,0-1 1,0 1-1,-1 0 1,1 0-1,0 0 0,0 0 1,0-1-1,-1 1 1,1 0-1,-1 0 1,1-1-1,0 1 1,-1 0-1,1-1 0,-1 1 1,0-1-1,1 1 1,-1 0-1,1-1 1,-1 1-1,0-1 0,0 1 1,-34 26 1271,35-26-1314,-20 11 60,0 0 0,0-2 0,-1 0 0,-38 12 0,49-19-975,0-1 1,-1 0-1,1-1 1,-12 1 0,12-4-7989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7.738"/>
    </inkml:context>
    <inkml:brush xml:id="br0">
      <inkml:brushProperty name="width" value="0.025" units="cm"/>
      <inkml:brushProperty name="height" value="0.025" units="cm"/>
    </inkml:brush>
  </inkml:definitions>
  <inkml:trace contextRef="#ctx0" brushRef="#br0">0 1 12812,'0'0'-9321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8.159"/>
    </inkml:context>
    <inkml:brush xml:id="br0">
      <inkml:brushProperty name="width" value="0.025" units="cm"/>
      <inkml:brushProperty name="height" value="0.025" units="cm"/>
    </inkml:brush>
  </inkml:definitions>
  <inkml:trace contextRef="#ctx0" brushRef="#br0">6 218 15182,'0'0'6230,"-1"9"-3470,-3 28-614,4-36-2044,0 0 1,0 0-1,0 0 0,1 0 0,-1 0 0,0 0 1,1 0-1,-1-1 0,1 1 0,-1 0 0,1 0 1,-1 0-1,1 0 0,0-1 0,-1 1 0,1 0 1,0-1-1,-1 1 0,1 0 0,0-1 0,0 1 1,0-1-1,0 1 0,0-1 0,-1 0 0,1 1 1,0-1-1,0 0 0,0 0 0,0 1 0,0-1 1,0 0-1,0 0 0,0 0 0,0 0 0,0 0 1,2-1-1,34-4 1139,-28 2-1163,-1-1-1,0-1 1,0 1 0,0-1-1,-1 0 1,0-1 0,0 0-1,0 0 1,0-1 0,9-12-1,-11 13-45,-1 1-1,0-2 0,0 1 0,0 0 1,-1-1-1,0 1 0,-1-1 1,1 0-1,-1 0 0,0 0 1,-1 0-1,0 0 0,0 0 1,0-8-1,-1 13-31,0 0 0,0 0 0,-1 0 0,1 0 0,-1 0 0,1 0 0,-1 0 0,0 0 0,0 1 0,1-1 0,-1 0 0,0 0 0,-1 1 0,1-1 0,0 1 0,0-1 0,-1 1 0,1 0 0,-1-1 0,1 1 0,-1 0 0,0 0 0,1 0 0,-1 0 0,0 0 0,0 0 0,0 1 0,1-1 0,-1 1 0,0-1 0,0 1 0,0-1 0,0 1 0,0 0 0,0 0 0,0 0 0,0 0 0,0 1 0,0-1 0,-2 1 0,-1 0 0,-1 0 0,0 0 0,1 0 0,-1 1 0,1 0 0,0 0 0,-1 1 0,1-1 0,0 1 0,1 0 0,-1 1 0,0-1 0,-4 5 0,3-1 0,1 0 0,-1 0 0,1 1 0,1 0 0,-1 0 0,1 0 0,1 0 0,-1 1 0,1-1 0,1 1 0,0 0 0,0 0 0,1 0 0,0 0 0,0 0 0,1 0 0,0 0 0,3 15 0,-2-21 0,1-1 0,-1 1 0,1-1 0,0 1 0,0-1 0,0 0 0,0 0 0,0 0 0,1 0 0,-1 0 0,1 0 0,-1 0 0,1-1 0,0 0 0,0 1 0,-1-1 0,1 0 0,0 0 0,0 0 0,0-1 0,0 1 0,0-1 0,0 0 0,0 0 0,0 0 0,4 0 0,5 0 0,0 0 0,-1-1 0,1 0 0,0-1 0,19-6 0,-19 4 0,-1-1 0,0-1 0,0 0 0,0 0 0,0-1 0,-1 0 0,0-1 0,-1 0 0,1-1 0,-2 1 0,1-2 0,-1 0 0,-1 0 0,0 0 0,0-1 0,-1 1 0,6-16 0,-30 66 0,13-30 0,0 0 0,0 1 0,1 0 0,0-1 0,1 2 0,-4 18 0,7-28 0,0-1 0,0 1 0,-1 0 0,1-1 0,0 1 0,0 0 0,0-1 0,1 1 0,-1 0 0,0-1 0,1 1 0,-1-1 0,1 1 0,-1 0 0,1-1 0,0 1 0,0-1 0,-1 0 0,1 1 0,0-1 0,0 0 0,1 1 0,-1-1 0,0 0 0,0 0 0,0 0 0,3 2 0,0-2 0,-1 0 0,1-1 0,0 1 0,-1-1 0,1 1 0,0-1 0,-1 0 0,1-1 0,0 1 0,-1-1 0,1 1 0,5-3 0,0 0-488,0 0-1,-1-1 1,1 0 0,-1 0 0,1-1-1,-1 0 1,-1 0 0,1-1-1,-1 0 1,0-1 0,0 0-1,-1 0 1,0 0 0,0 0 0,6-11-1,0-3-1832,-1 0-1,0-1 0,-2 0 1,13-44-1,-6 6-6123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8.673"/>
    </inkml:context>
    <inkml:brush xml:id="br0">
      <inkml:brushProperty name="width" value="0.025" units="cm"/>
      <inkml:brushProperty name="height" value="0.025" units="cm"/>
    </inkml:brush>
  </inkml:definitions>
  <inkml:trace contextRef="#ctx0" brushRef="#br0">72 0 14638,'0'0'4345,"-2"9"-1094,-13 51-1532,1-13 484,3 2 1,1-1-1,-4 90 1,13-112-2204,0-19 0,0 1 0,1 0 0,-1-1 0,2 1 0,-1 0 0,1-1 0,1 1 0,-1 0 0,1-1 0,0 0 0,1 1 0,0-1 0,4 8 0,-7-15 0,0 1 0,0-1 0,0 0 0,0 0 0,1 0 0,-1 0 0,0 0 0,0 0 0,0 0 1,0 1-1,0-1 0,0 0 0,0 0 0,0 0 0,0 0 0,1 0 0,-1 0 0,0 0 0,0 0 0,0 0 0,0 0 0,0 0 0,0 0 0,0 0 0,1 0 0,-1 0 0,0 0 0,0 0 0,0 0 1,0 0-1,0 0 0,0 0 0,1 0 0,-1 0 0,0 0 0,0 0 0,0 0 0,0 0 0,0 0 0,0 0 0,1 0 0,-1 0 0,0 0 0,0 0 0,0 0 0,0 0 0,0-1 0,0 1 0,0 0 1,0 0-1,0 0 0,1 0 0,-1 0 0,0 0 0,0 0 0,0 0 0,0-1 0,3-12 4,-2-20-28,-1 30 14,0-9-150,0 0-1,0 0 0,-1 0 1,0 0-1,-2 0 0,1 1 1,-1-1-1,-1 1 0,-8-20 0,5 26-76,7 16 158,9 20 118,-3-25-21,0-1-1,0 0 1,0 0 0,1 0 0,-1-1 0,1 0-1,0 0 1,1-1 0,-1 0 0,1 0 0,-1 0-1,1-1 1,0 0 0,0-1 0,0 0 0,0 0-1,12-1 1,-7 1 86,0-2-1,1 1 1,-1-1-1,0-1 1,0-1 0,0 0-1,0 0 1,0-1-1,23-12 1,-32 14-81,1-1 0,-1 0 0,0-1 0,0 1 0,0 0 1,-1-1-1,1 0 0,-1 0 0,0 0 0,0-1 0,0 1 0,-1-1 1,0 1-1,1-1 0,-2 0 0,1 0 0,0 0 0,-1 0 0,0 0 0,0 0 1,-1 0-1,1 0 0,-2-11 0,1 15-23,0 0 0,0-1 0,0 1 0,-1 0 0,1-1 0,0 1 0,-1 0 0,1-1 0,-1 1 0,0 0 0,1 0 0,-1-1 0,0 1 0,0 0 0,0 0 0,0 0 0,0 0 0,0 0 0,0 0 0,0 0 0,0 1 0,0-1 0,0 0 0,-1 1 0,1-1 0,0 1 0,0-1 0,-1 1 0,1-1 0,0 1 0,-1 0 0,1 0 0,-1-1 0,1 1 0,0 0 0,-1 1 0,-2-1 0,0 0 0,0 1 0,-1-1 0,1 1 0,0 0 0,0 0 0,-1 0 0,1 1 0,0 0 0,0-1 0,1 1 0,-8 5 0,4 0 0,-1 0 0,1 1 0,0 0 0,1 0 0,0 1 0,0 0 0,1 0 0,-9 19 0,11-20 0,0-1 0,1 0 0,0 1 0,0-1 0,1 1 0,-1 0 0,2 0 0,-1-1 0,1 1 0,1 0 0,-1 0 0,4 14 0,-3-19 0,0 0 0,1 0 0,-1 0 0,1-1 0,0 1 0,-1-1 0,1 1 0,0-1 0,1 0 0,-1 0 0,0 0 0,1 0 0,-1 0 0,1 0 0,-1-1 0,1 1 0,0-1 0,0 1 0,0-1 0,0 0 0,0-1 0,0 1 0,5 0 0,9 2 0,0-1 0,0-1 0,20-2 0,-19 1 0,-4 0-489,0-1 0,-1 0 0,1 0 0,-1-2 0,19-5 1,-30 8 318,1-1 1,-1 1 0,1-1 0,-1 0 0,0 0 0,0 0 0,1-1 0,-1 1-1,0 0 1,0-1 0,0 1 0,0-1 0,0 0 0,0 0 0,-1 0 0,1 0-1,-1 0 1,1 0 0,-1 0 0,0 0 0,0-1 0,0 1 0,0 0 0,0-1-1,0 1 1,-1-1 0,1 1 0,-1-1 0,1 1 0,-1-1 0,0 1 0,0-1-1,-1 1 1,1-1 0,-1-4 0,-9-19-6888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7:59.017"/>
    </inkml:context>
    <inkml:brush xml:id="br0">
      <inkml:brushProperty name="width" value="0.025" units="cm"/>
      <inkml:brushProperty name="height" value="0.025" units="cm"/>
    </inkml:brush>
  </inkml:definitions>
  <inkml:trace contextRef="#ctx0" brushRef="#br0">0 7 19955,'0'0'11467,"60"-6"-23222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0.567"/>
    </inkml:context>
    <inkml:brush xml:id="br0">
      <inkml:brushProperty name="width" value="0.025" units="cm"/>
      <inkml:brushProperty name="height" value="0.025" units="cm"/>
    </inkml:brush>
  </inkml:definitions>
  <inkml:trace contextRef="#ctx0" brushRef="#br0">323 105 7815,'9'-10'2643,"-1"1"-1759,30-35 1702,-36 40-1921,1 1-1,-1-1 1,0 0-1,0 0 1,-1 0 0,1 0-1,1-6 1,-3 10-604,0 0 1,0 0-1,0 0 1,0 0-1,0-1 1,0 1-1,0 0 1,0 0 0,0 0-1,0 0 1,0-1-1,0 1 1,0 0-1,0 0 1,0 0-1,-1 0 1,1-1-1,0 1 1,0 0-1,0 0 1,0 0-1,0 0 1,0 0-1,0-1 1,0 1-1,-1 0 1,1 0-1,0 0 1,0 0-1,0 0 1,0 0-1,0 0 1,-1 0-1,1 0 1,0-1-1,0 1 1,0 0-1,0 0 1,-1 0-1,1 0 1,0 0 0,0 0-1,0 0 1,0 0-1,-1 0 1,1 0-1,0 0 1,0 0-1,-14 4 909,-13 10-646,3 7-70,0 0-1,1 1 1,1 1-1,1 1 1,-25 39 0,8-4 1088,-43 88 1,75-134-1160,-11 21 362,-15 43-1,29-68-513,0-1-1,1 1 0,0 0 1,0 0-1,1 0 1,0 0-1,1 0 0,0 0 1,0 0-1,3 16 0,-2-22-74,0-1-1,1 1 0,-1-1 0,1 1 0,-1-1 0,1 0 0,0 1 1,0-1-1,0 0 0,0 0 0,0-1 0,1 1 0,-1 0 0,0-1 1,1 1-1,-1-1 0,1 0 0,0 0 0,-1 0 0,1 0 0,0 0 1,0 0-1,-1-1 0,1 0 0,0 1 0,0-1 0,0 0 0,5-1 0,6 1-559,-1-1 0,0-1-1,1 0 1,-1 0 0,13-5-1,-4-2-1475,-2 0 0,1-1 1,-1 0-1,36-27 0,13-17-9462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6.914"/>
    </inkml:context>
    <inkml:brush xml:id="br0">
      <inkml:brushProperty name="width" value="0.025" units="cm"/>
      <inkml:brushProperty name="height" value="0.025" units="cm"/>
    </inkml:brush>
  </inkml:definitions>
  <inkml:trace contextRef="#ctx0" brushRef="#br0">198 429 18321,'0'0'1741,"-13"-7"-54,-44-20-6,54 26-1616,1 0 1,-1 1-1,1-1 0,-1 1 0,1 0 0,-1 0 0,0 0 1,1 0-1,-1 0 0,1 1 0,-1-1 0,1 1 0,-1 0 1,1-1-1,0 1 0,-1 0 0,1 0 0,0 1 1,-1-1-1,1 0 0,0 1 0,0 0 0,0-1 0,1 1 1,-1 0-1,0 0 0,0 0 0,1 0 0,0 0 0,-1 0 1,1 0-1,-2 5 0,-4 6 86,1 1-1,0 0 1,-7 28 0,12-39-118,-6 33 8,0-1 1,3 1 0,1 0-1,3 68 1,0-100-44,0 0-1,1 0 1,-1 0-1,1 0 1,0 0-1,0 0 1,0 0-1,1 0 1,-1-1-1,1 1 1,0 0-1,4 5 1,-5-8 2,-1-1 0,1 1-1,0 0 1,-1-1 0,1 1 0,0-1 0,0 1 0,0-1-1,0 1 1,-1-1 0,1 1 0,0-1 0,0 0-1,0 1 1,0-1 0,0 0 0,0 0 0,0 0 0,0 0-1,0 0 1,2 0 0,-1-1 3,0 0-1,0 1 1,0-1-1,0 0 1,0 0-1,0-1 1,0 1 0,0 0-1,-1-1 1,1 1-1,0-1 1,-1 1-1,3-4 1,8-11 94,-1-1 0,0 0 0,-1 0 0,-1-1 0,9-25 0,30-100 90,-40 116-146,0 1 0,-2-1 0,0 0 0,-3-1 1,0 1-1,-1-33 0,-2 60-39,0 0 0,0 1 1,0-1-1,0 0 0,0 1 0,0-1 0,-1 0 1,1 1-1,0-1 0,0 0 0,0 1 1,-1-1-1,1 0 0,0 1 0,0-1 0,-1 0 1,1 0-1,0 1 0,0-1 0,-1 0 0,1 0 1,0 1-1,-1-1 0,1 0 0,0 0 0,-1 0 1,1 0-1,0 0 0,-1 0 0,1 0 1,-1 1-1,1-1 0,0 0 0,-1 0 0,1 0 1,0 0-1,-1-1 0,1 1 0,-1 0 0,1 0 1,0 0-1,-1 0 0,1 0 0,0 0 0,-1-1 1,1 1-1,0 0 0,-1 0 0,1 0 1,0-1-1,0 1 0,-1 0 0,1 0 0,0-1 1,0 1-1,-1 0 0,1-1 0,0 1 0,0 0 1,0-1-1,0 1 0,-1 0 0,1-1 0,0 1 1,0 0-1,0-1 0,0 1 0,0 0 1,0-2-1,-5 12-28,0-1-1,1 1 1,0 0 0,0 0 0,1 1-1,1-1 1,-3 20 0,-2 80-20,5-72 13,1 51-55,1-83 87,0 1 1,1 0-1,0-1 0,1 1 0,-1 0 1,1-1-1,1 0 0,-1 1 0,7 10 0,-9-16 3,1 0-1,0 0 0,0 1 0,0-1 1,0 0-1,-1 0 0,2 0 0,-1 0 1,0 0-1,0 0 0,0 0 0,0 0 0,0-1 1,1 1-1,-1 0 0,0-1 0,1 1 1,-1-1-1,0 0 0,1 1 0,-1-1 1,1 0-1,-1 0 0,1 1 0,-1-1 0,1-1 1,-1 1-1,0 0 0,1 0 0,-1 0 1,1-1-1,-1 1 0,0-1 0,1 1 1,-1-1-1,0 1 0,1-1 0,-1 0 0,0 0 1,0 0-1,0 1 0,0-1 0,0 0 1,2-2-1,4-5 43,0 0 1,0 0-1,0-1 1,8-15-1,35-69-16,44-114 0,-28 58-223,-61 137 189,-4 10 2,-1 0 0,1-1 1,0 1-1,0 0 1,0 0-1,0 0 0,1-1 1,-1 1-1,0 1 1,1-1-1,0 0 1,-1 0-1,1 1 0,0-1 1,3-2-1,-4 4 1,-1 0 0,1 0 0,-1 1 0,0-1 0,1 0 0,-1 0 0,1 1 1,-1-1-1,0 0 0,1 0 0,-1 1 0,0-1 0,0 0 0,1 1 0,-1-1 0,0 1 0,0-1 0,1 0 0,-1 1 0,0-1 0,0 1 0,0-1 0,0 1 0,0-1 0,0 0 0,1 1 0,-1-1 0,0 1 0,0-1 1,0 1-1,-1-1 0,1 1 0,2 21 154,-2-21-125,-1 78 951,-1-48-787,2 0 0,1 0 0,2-1 0,7 39 0,-10-68-169,0 0 0,0 0-1,0-1 1,0 1 0,0 0-1,0 0 1,0-1 0,1 1-1,-1 0 1,0-1-1,0 1 1,0 0 0,1 0-1,-1-1 1,1 1 0,-1-1-1,0 1 1,1 0 0,-1-1-1,1 1 1,-1-1-1,1 1 1,-1-1 0,1 1-1,0-1 1,-1 1 0,1-1-1,0 0 1,-1 1 0,1-1-1,0 0 1,-1 0-1,1 0 1,0 1 0,0-1-1,-1 0 1,1 0 0,0 0-1,0 0 1,-1 0 0,1 0-1,0 0 1,0 0-1,-1-1 1,1 1 0,0 0-1,-1 0 1,1-1 0,0 1-1,-1 0 1,1-1 0,0 1-1,-1 0 1,1-1 0,-1 1-1,1-1 1,0 1-1,-1-1 1,0 0 0,2 0-1,26-39 494,29-89-49,-41 86-428,3 1 0,25-42 0,-44 83-43,0 0-1,0 1 0,1-1 0,-1 0 0,0 0 0,1 1 1,-1-1-1,0 1 0,1-1 0,-1 0 0,1 1 1,-1-1-1,1 1 0,0-1 0,-1 1 0,1-1 1,-1 1-1,1 0 0,0-1 0,-1 1 0,1 0 1,0 0-1,-1-1 0,1 1 0,0 0 0,0 0 1,-1 0-1,1 0 0,1 0 0,-1 0 0,0 1 0,0 0-1,0 0 1,-1 0 0,1 0 0,0 0 0,0 0-1,-1 0 1,1 0 0,-1 1 0,1-1-1,-1 0 1,0 0 0,1 0 0,-1 3 0,7 63 16,-6-57 40,2 51 36,-3-30-66,8 47 0,-8-78-16,0 1 0,0-1 1,0 1-1,0-1 1,0 1-1,0-1 1,0 1-1,0-1 1,0 1-1,0-1 0,1 0 1,-1 1-1,0-1 1,0 1-1,0-1 1,1 1-1,-1-1 1,0 0-1,0 1 0,1-1 1,-1 0-1,0 1 1,1-1-1,-1 0 1,1 1-1,-1-1 1,0 0-1,1 0 0,-1 1 1,1-1-1,-1 0 1,1 0-1,11-11 167,7-32 116,-17 39-268,19-48 103,-5 9-107,1 1 1,3 1-1,1 0 1,2 1-1,31-41 1,-52 79-31,0 0 0,0-1 0,0 1 0,0 0 0,0 1 0,0-1 0,0 0 0,1 1 1,-1-1-1,1 1 0,-1 0 0,1-1 0,0 1 0,4 0 0,-6 1 8,0 0-1,0 0 1,0 0 0,0 0 0,0 1-1,0-1 1,0 0 0,0 1 0,0-1-1,0 1 1,0-1 0,0 1 0,0 0-1,0-1 1,0 1 0,0 0 0,0 0-1,-1-1 1,1 1 0,0 0 0,-1 0-1,1 0 1,0 0 0,-1 0 0,1 0-1,-1 0 1,0 0 0,1 0-1,-1 0 1,0 0 0,0 0 0,0 1-1,1-1 1,-1 0 0,0 0 0,-1 1-1,7 86-168,-1-1-6244,-1-74 154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1.361"/>
    </inkml:context>
    <inkml:brush xml:id="br0">
      <inkml:brushProperty name="width" value="0.025" units="cm"/>
      <inkml:brushProperty name="height" value="0.025" units="cm"/>
    </inkml:brush>
  </inkml:definitions>
  <inkml:trace contextRef="#ctx0" brushRef="#br0">304 0 14798,'0'0'913,"-4"11"208,-29 68 924,-3-2-1,-3-1 1,-3-2-1,-4-2 1,-58 70 0,152-193-5061,21-25-359,82-154-6343,-96 128 11968,-82 157 2187,-35 101 1,55-134-3918,1 0 0,1 0 0,1 1-1,1 0 1,0 0 0,2 0 0,1 0 0,3 32 0,-2-52-476,-1 0-1,1 0 0,0 1 0,0-1 1,0 0-1,0 0 0,0 0 0,1 0 1,-1 0-1,1 0 0,0 0 0,0-1 1,0 1-1,0-1 0,1 1 0,-1-1 1,0 0-1,1 0 0,0 0 0,-1 0 1,1 0-1,0 0 0,0-1 0,0 0 1,0 1-1,1-1 0,-1 0 0,4 0 1,-6-1-36,0-1 1,-1 1-1,1-1 0,0 1 1,-1-1-1,1 0 1,0 1-1,-1-1 0,1 0 1,-1 1-1,1-1 0,-1 0 1,1 0-1,-1 0 1,0 1-1,1-1 0,-1 0 1,0 0-1,0 0 1,0 0-1,0 0 0,1 0 1,-1 1-1,0-1 1,-1 0-1,1 0 0,0 0 1,0 0-1,0 0 1,0 0-1,-1 1 0,1-1 1,-1-1-1,-8-35-181,-1 14-73,0 0 1,-2 1-1,0 0 1,-2 1-1,0 0 0,-1 1 1,-32-31-1,38 45-975,26 13 569,9-3 592,2-1 0,-1-2 0,0-1 0,0 0 1,0-2-1,0-2 0,45-10 0,34-3 154,-105 16-15,0 1 0,0 0 0,0 0 0,0 0 0,0-1 0,0 1-1,0 0 1,0 0 0,1 0 0,-1 1 0,0-1 0,0 0 0,0 0 0,0 1-1,0-1 1,0 0 0,0 1 0,0-1 0,0 1 0,0-1 0,0 1 0,0 0 0,0-1-1,0 1 1,-1 0 0,1 0 0,1 1 0,0 30 2049,-2-25-2039,-17 73 1811,16-79-1894,1-1 0,0 0 0,0 0-1,0 0 1,0 1 0,0-1 0,0 0 0,0 0-1,0 1 1,0-1 0,1 0 0,-1 0-1,0 0 1,0 1 0,0-1 0,0 0 0,0 0-1,0 0 1,0 0 0,0 1 0,0-1 0,1 0-1,-1 0 1,0 0 0,0 0 0,0 1 0,0-1-1,1 0 1,-1 0 0,0 0 0,0 0 0,0 0-1,1 0 1,-1 0 0,0 0 0,0 0-1,0 1 1,1-1 0,-1 0 0,0 0 0,0 0-1,0 0 1,1 0 0,-1 0 0,0 0 0,0 0-1,1-1 1,15-4 107,12-13-23,-1-3-38,65-43-469,-85 60 394,1-1 1,0 1-1,1 1 0,-1-1 0,1 2 0,-1-1 1,1 1-1,0 0 0,16 0 0,-24 2 19,0 0 1,0 1-1,1-1 0,-1 1 1,0 0-1,0-1 0,0 1 0,0 0 1,0 0-1,-1-1 0,1 1 0,0 0 1,0 0-1,0 0 0,-1 0 1,1 0-1,0 0 0,-1 0 0,1 0 1,-1 0-1,1 1 0,-1-1 1,0 0-1,0 0 0,1 0 0,-1 1 1,0-1-1,0 0 0,0 0 1,0 0-1,0 2 0,-1 52 162,1-40-202,2 3-592,-1-18 439,-1 1-1,0-1 1,0 1-1,1-1 1,-1 1-1,0-1 1,1 1-1,-1-1 1,0 0 0,1 1-1,-1-1 1,0 1-1,1-1 1,-1 0-1,1 0 1,-1 1-1,1-1 1,-1 0-1,1 0 1,-1 0-1,1 1 1,-1-1-1,1 0 1,-1 0-1,1 0 1,-1 0-1,1 0 1,0 0-1,2-1-642,0 0 0,-1 0 0,1 0 0,-1 0 0,1 0 0,-1 0 0,0-1 1,1 1-1,-1-1 0,0 0 0,3-3 0,17-14-6698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1.908"/>
    </inkml:context>
    <inkml:brush xml:id="br0">
      <inkml:brushProperty name="width" value="0.025" units="cm"/>
      <inkml:brushProperty name="height" value="0.025" units="cm"/>
    </inkml:brush>
  </inkml:definitions>
  <inkml:trace contextRef="#ctx0" brushRef="#br0">202 1 5894,'0'0'16602,"-10"6"-14579,-4 3-1356,0 1 0,1 1 0,1 0-1,-16 18 1,24-26-560,0 1-1,1 0 1,0 0 0,0 0-1,0 1 1,0-1 0,1 1-1,-1-1 1,1 1 0,0 0-1,1 0 1,-1 0 0,1 0-1,0 0 1,0 0-1,1 0 1,-1 0 0,1 1-1,0-1 1,1 0 0,1 10-1,2-10-125,0 1 0,1 0 0,-1-1 0,1 0 0,1 0 0,-1 0 0,1-1 0,0 1 0,0-1 0,0-1 0,10 6 0,16 10-174,-23-12 129,0 0 0,0 0 0,-1 1 0,0 0 0,0 1 0,-1 0 0,0 0 1,0 1-1,-1-1 0,7 16 0,-11-20 97,-1-1 1,1 1-1,-1 0 0,0 0 1,0 0-1,-1 0 0,0 0 1,1 0-1,-2 0 0,1-1 1,0 1-1,-1 0 0,0 0 1,0 0-1,-1 0 0,1-1 1,-1 1-1,0 0 0,0-1 1,-1 0-1,1 1 0,-1-1 1,0 0-1,0 0 0,0-1 1,-6 6-1,2-2 113,0 0 0,0 0 0,-1-1-1,0 0 1,-1 0 0,1-1 0,-1 0 0,0-1-1,0 1 1,0-2 0,-1 1 0,0-1 0,1-1 0,-1 0-1,0 0 1,0-1 0,0 0 0,-14-2 0,22 1-143,-1 0 1,1-1 0,-1 1 0,1-1 0,-1 0 0,1 0 0,-1 0-1,1 0 1,0-1 0,0 1 0,-1 0 0,1-1 0,0 0-1,0 1 1,1-1 0,-1 0 0,0 0 0,0 0 0,-1-4 0,1 2-22,0 0 1,0-1-1,1 1 1,-1-1-1,1 1 1,0-1 0,0 1-1,1-1 1,-1 0-1,2-6 1,-1 2-49,1 1 1,0-1-1,0 0 0,1 1 1,0-1-1,1 1 1,0 0-1,0 0 0,1 0 1,0 0-1,7-10 0,15-11 37,1 3 0,1 0 0,50-35 0,-45 37 59,-2-1 1,-1-1-1,29-33 1,-55 55 16,36-48 167,-37 49-187,0-1 0,-1-1-1,0 1 1,0 0 0,0 0-1,0-1 1,0 1 0,-1-1 0,0 0-1,1-7 1,-3 12-23,0 0 1,0 0-1,-1 0 1,1 0-1,0 0 1,0 0-1,0 0 1,0 0-1,0 0 1,-1 1-1,1-1 1,0 1-1,0-1 1,0 0-1,0 1 1,0 0-1,0-1 1,-1 2-1,-1 1 9,0 0-1,0 1 1,1-1-1,0 1 1,0-1-1,0 1 1,0 0-1,0 0 1,1 0 0,0 0-1,-1 0 1,0 8-1,-7 19-1045,0-31-8122,6-5 1777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2.249"/>
    </inkml:context>
    <inkml:brush xml:id="br0">
      <inkml:brushProperty name="width" value="0.025" units="cm"/>
      <inkml:brushProperty name="height" value="0.025" units="cm"/>
    </inkml:brush>
  </inkml:definitions>
  <inkml:trace contextRef="#ctx0" brushRef="#br0">1 1 3748,'0'0'192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2.606"/>
    </inkml:context>
    <inkml:brush xml:id="br0">
      <inkml:brushProperty name="width" value="0.025" units="cm"/>
      <inkml:brushProperty name="height" value="0.025" units="cm"/>
    </inkml:brush>
  </inkml:definitions>
  <inkml:trace contextRef="#ctx0" brushRef="#br0">52 196 8968,'0'0'17462,"-16"-1"-14990,25-2-2082,0-1-1,0 0 1,0 0 0,13-10 0,-5 3-283,-2-1 0,1 0 1,14-16-1,-26 24-91,0-1-1,0 1 1,-1 0-1,1-1 1,-1 0-1,0 0 1,0 0-1,0 0 1,-1-1-1,0 1 1,0-1-1,0 1 1,-1-1-1,2-10 0,-3 15-14,0 0 0,0 1 0,0-1 0,-1 0-1,1 1 1,0-1 0,0 0 0,0 1-1,0-1 1,-1 0 0,1 1 0,0-1-1,-1 0 1,1 1 0,0-1 0,-1 1-1,1-1 1,-1 1 0,1-1 0,-1 1 0,1-1-1,-1 1 1,1 0 0,-1-1 0,1 1-1,-1 0 1,0-1 0,1 1 0,-1 0-1,0 0 1,0-1 0,-28 2-22,21 1 20,0 0 1,1 1-1,-1 0 1,1 0-1,-9 5 0,4 1 92,1 1-1,-1 0 0,2 0 0,0 1 0,0 0 1,-13 20-1,19-25-54,1 0 1,-1 0 0,1 0-1,0 0 1,0 1 0,1-1-1,0 1 1,0 0 0,0-1-1,1 1 1,0 0 0,1 0-1,-1 0 1,1 0 0,1 0-1,1 9 1,-1-13-35,0-1 0,0 1-1,1-1 1,-1 0 0,1 1 0,0-1 0,0 0-1,0 0 1,0 0 0,0 0 0,0 0-1,0-1 1,1 1 0,-1-1 0,1 1 0,-1-1-1,1 0 1,0 0 0,-1 0 0,1 0 0,0-1-1,0 1 1,-1-1 0,1 1 0,0-1-1,3 0 1,13 1-127,0 0-1,31-4 1,-43 2 15,4 0-740,-1-1 0,1 0 0,-1 0 0,0-1 0,12-5 0,24-16-9846,-16 3-5773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9.081"/>
    </inkml:context>
    <inkml:brush xml:id="br0">
      <inkml:brushProperty name="width" value="0.025" units="cm"/>
      <inkml:brushProperty name="height" value="0.025" units="cm"/>
    </inkml:brush>
  </inkml:definitions>
  <inkml:trace contextRef="#ctx0" brushRef="#br0">55 81 64,'3'-9'13672,"-2"4"-11988,0-3-818,1 0 0,0 0-1,0 0 1,6-11 0,6 3 3552,-13 16-4351,-1 0-1,1 0 1,-1 0 0,1 0 0,-1 1-1,1-1 1,-1 0 0,0 0-1,1 0 1,-1 1 0,1-1 0,-1 0-1,1 1 1,-1-1 0,0 0 0,1 1-1,-1-1 1,0 0 0,1 1-1,-1-1 1,0 1 0,0-1 0,1 0-1,-1 1 1,0-1 0,0 1 0,0-1-1,0 1 1,0-1 0,1 1 0,-1-1-1,0 1 1,0-1 0,0 1-1,0-1 1,0 1 0,0-1 0,-1 1-1,1-1 1,0 1 0,1 29 749,-1-26-492,-2 33 1013,-10 59 0,5-58-563,0 49 0,7-85-766,0-1 0,0 1 0,1 0 1,-1-1-1,0 1 0,1-1 0,0 1 0,-1-1 0,1 1 0,0-1 0,0 1 0,0-1 0,0 1 0,0-1 0,0 0 0,0 0 1,0 0-1,0 0 0,1 0 0,-1 0 0,1 0 0,-1 0 0,0 0 0,1 0 0,-1-1 0,1 1 0,0-1 0,-1 1 0,1-1 0,-1 1 1,1-1-1,0 0 0,-1 0 0,1 0 0,0 0 0,2 0 0,14-1-60,-1 0 0,34-5 0,-14 1-422,-35 4 460,0 1-1,-1 0 1,1 0-1,0 0 1,0 1-1,0-1 1,0 0-1,-1 1 1,1-1-1,0 1 1,0-1-1,-1 1 1,1 0-1,-1 0 1,1 0-1,0 0 1,-1 0-1,0 0 1,1 0-1,-1 0 1,0 1-1,1-1 1,-1 0-1,2 4 1,-2-2 10,1 1 0,-1-1 0,0 1 0,0 0 0,-1-1 0,1 1 0,-1 0 0,1 0 1,-1-1-1,0 1 0,-2 6 0,1 2 80,-1-1-1,-1 1 1,0-1 0,-1 0 0,0 0 0,-1 0 0,-7 12 0,7-16-52,0 1 1,0-2-1,-1 1 0,0-1 1,0 0-1,-1 0 1,0 0-1,0-1 1,0 0-1,0-1 0,-1 1 1,0-1-1,0-1 1,0 0-1,0 0 1,-1 0-1,1-1 1,-1 0-1,1-1 0,-1 0 1,0 0-1,1-1 1,-1 0-1,0-1 1,-12-1-1,18 1-190,1 0 0,-1 0 1,1 0-1,0 0 0,-1 0 0,1 0 0,0-1 1,0 1-1,0-1 0,0 0 0,0 1 0,0-1 1,0 0-1,0 0 0,1 0 0,-1 0 1,1 0-1,0-1 0,-1 1 0,1 0 0,-1-4 1,2 4 22,-1 1 0,1 0 1,0-1-1,0 1 1,0-1-1,0 1 0,0-1 1,0 1-1,0-1 1,0 1-1,1-1 0,-1 1 1,0-1-1,1 1 1,0 0-1,-1-1 0,1 1 1,0 0-1,-1-1 1,1 1-1,0 0 0,0 0 1,0 0-1,0 0 1,0 0-1,0 0 0,1 0 1,-1 0-1,0 0 1,0 0-1,1 1 0,-1-1 1,0 1-1,1-1 1,-1 1-1,1-1 0,-1 1 1,2-1-1,62-12-9364,-25 6 2791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09.798"/>
    </inkml:context>
    <inkml:brush xml:id="br0">
      <inkml:brushProperty name="width" value="0.025" units="cm"/>
      <inkml:brushProperty name="height" value="0.025" units="cm"/>
    </inkml:brush>
  </inkml:definitions>
  <inkml:trace contextRef="#ctx0" brushRef="#br0">181 340 18129,'0'0'10068,"-9"-3"-9374,6 2-673,1 1 0,-1-1 0,0 0 0,0 1 0,0-1 0,0 1 0,0 0-1,0 0 1,1 0 0,-1 1 0,0-1 0,0 1 0,0-1 0,0 1 0,1 0 0,-1 0 0,-3 2-1,-1 1 15,0 1 0,1 0 0,-1 0-1,2 0 1,-1 1 0,-8 11 0,7-10 97,0 1 0,1 0 1,0 1-1,0-1 0,1 1 0,0 0 1,0 1-1,1-1 0,1 1 1,0 0-1,0 0 0,1 0 1,-2 14-1,4-23-117,0 0 0,0 0 1,0 0-1,0 0 0,1 1 0,-1-1 0,0 0 1,0 0-1,1 0 0,-1 0 0,1 0 0,-1 0 1,1 0-1,0 1 0,-1-2 0,1 1 1,0 0-1,0 0 0,0 0 0,-1 0 0,1 0 1,0-1-1,0 1 0,0 0 0,2 0 0,0 1 4,1-1-1,0 0 0,-1 0 0,1 0 0,0 0 0,0 0 1,0-1-1,4 0 0,2 0 25,1 0 0,-1-1 0,0 0 0,0-1 0,18-6 0,-19 5-25,-1-2-1,0 1 1,0-1 0,-1 0 0,1-1 0,-1 0-1,0 0 1,-1 0 0,0-1 0,0 0 0,0 0-1,5-9 1,-7 9-4,0 1 0,-1-1 0,0 1 0,0-1 0,0 0 0,-1 0-1,0-1 1,0 1 0,-1 0 0,0-1 0,0 1 0,-1 0 0,1-1 0,-2 1 0,-1-10 0,2 16-16,0 0 0,0-1 0,0 1 0,-1 0 0,1 0 1,-1 0-1,1 0 0,-1 0 0,1 0 0,-1 0 1,0 0-1,1 0 0,-1 0 0,0 0 0,0 0 1,0 0-1,0 1 0,0-1 0,0 0 0,0 0 1,0 1-1,0-1 0,0 1 0,0-1 0,0 1 1,0 0-1,0-1 0,0 1 0,-1 0 0,1 0 0,0 0 1,0 0-1,0 0 0,-1 0 0,1 0 0,0 0 1,0 0-1,0 0 0,0 1 0,-1-1 0,1 0 1,0 1-1,-1 0 0,-1 0-5,1 0 0,-1 0 0,0 1 1,1-1-1,0 1 0,-1-1 0,1 1 0,0 0 0,0 0 0,0 0 1,0 0-1,0 0 0,0 0 0,0 1 0,1-1 0,-1 1 1,0 2-1,1-4 7,1 0-1,-1 0 1,1 0 0,0 0 0,-1 0 0,1 0 0,0 0-1,0 0 1,0 0 0,0 0 0,0 0 0,0 0 0,0 0 0,0 0-1,0 0 1,1 0 0,-1 0 0,0 0 0,1 0 0,-1 0 0,0 0-1,1 0 1,-1 0 0,1 0 0,0 0 0,-1-1 0,1 1 0,0 0-1,-1 0 1,1-1 0,0 1 0,1 1 0,1-1 3,0 0 1,0-1 0,0 1 0,0 0-1,0-1 1,0 0 0,0 1-1,0-1 1,0-1 0,0 1-1,4-1 1,6-1 27,-1-1-1,1 0 1,-1-1-1,21-10 1,-10 1-17,-1-1 0,-1-1 1,-1-1-1,0-1 0,-1-1 1,30-36-1,-36 38-9,0-1 0,-1-1 0,-1 0 0,-1-1-1,-1 0 1,0 0 0,-1-1 0,8-35 0,-15 54-6,-1 1-1,0-1 1,1 0 0,-1 1 0,0-1-1,0 0 1,1 1 0,-1-1 0,0 0-1,0 0 1,0 1 0,0-1 0,0 0-1,0 0 1,0 1 0,0-1 0,0 0-1,0 0 1,0 1 0,-1-1-1,1 0 1,0 0 0,0 1 0,-1-1-1,1 0 1,0 1 0,-2-2 0,-12 17-75,-16 35-11,19-29 104,2 1-1,1 0 1,0 1-1,2 0 1,0 0-1,2 0 1,1 1-1,0-1 1,2 1-1,1 0 1,5 42-1,-4-58-16,2 0 0,-1 0 0,1 1 0,1-2 0,-1 1 0,1 0 0,0-1 0,1 1 0,9 10 0,-11-14 0,1 0 0,-1-1 0,1 1 0,-1-1 0,1 0 0,0 0 0,1 0 0,-1 0 0,0-1 0,1 0 0,-1 0 0,1 0 0,0 0 0,0-1 0,-1 1 0,1-1 0,9 0 0,-13-1 0,-1-1 0,1 1 0,-1-1 0,1 1 0,0-1 0,-1 1 0,1-1 0,-1 1 0,1-1 0,-1 0 0,1 1 0,-1-1 0,0 0 0,1 0 0,-1 1 0,0-1 0,0 0 0,1 0 0,-1 1 0,0-1 0,0 0 0,0 0 0,0 1 0,0-1 0,0 0 0,0 0 0,0 0 0,0 1 0,-1-1 0,1 0 0,0 0 0,0 1 0,-1-1 0,0-1 0,-8-31 0,-2 14 0,0 1 0,0 1 0,-2-1 0,0 2 0,-1 0 0,-1 0 0,-23-18 0,11 12 0,-1 1 0,-1 1 0,-55-27 0,141 41 0,58 6-1795,155-14-7925,-232 9 4451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10.171"/>
    </inkml:context>
    <inkml:brush xml:id="br0">
      <inkml:brushProperty name="width" value="0.025" units="cm"/>
      <inkml:brushProperty name="height" value="0.025" units="cm"/>
    </inkml:brush>
  </inkml:definitions>
  <inkml:trace contextRef="#ctx0" brushRef="#br0">496 1 20884,'0'0'3267,"9"77"192,8-39-1473,2 5-192,-1 4-577,-2 5-1057,-8 8-160,-8 9 0,-6 9 0,-24 4 0,-16 3 0,-14 3 0,-14 4 0,-10-2 0,-8-4-2338,-4-8-4549,1-8-10729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6.910"/>
    </inkml:context>
    <inkml:brush xml:id="br0">
      <inkml:brushProperty name="width" value="0.025" units="cm"/>
      <inkml:brushProperty name="height" value="0.025" units="cm"/>
    </inkml:brush>
  </inkml:definitions>
  <inkml:trace contextRef="#ctx0" brushRef="#br0">10 17 11275,'-6'-6'448,"3"1"-384,3 2 288,0 2-416,0 0-320,0 1-833,5 0-1570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7.564"/>
    </inkml:context>
    <inkml:brush xml:id="br0">
      <inkml:brushProperty name="width" value="0.025" units="cm"/>
      <inkml:brushProperty name="height" value="0.025" units="cm"/>
    </inkml:brush>
  </inkml:definitions>
  <inkml:trace contextRef="#ctx0" brushRef="#br0">1 0 13004,'0'0'10576,"9"1"-9952,-3-1-531,0 0-1,0 0 0,0 1 1,0 0-1,0 1 1,0-1-1,0 1 1,6 3-1,-9-4-4,0 1 0,-1-1 0,1 1 0,-1 0 0,0 0 0,1 0 0,-1 0 0,0 0 0,0 1 0,-1-1 0,1 1 0,0-1 0,-1 1 0,1-1 0,-1 1 0,0 0 0,0 0 0,0 0 0,0-1 0,-1 1 0,1 0 0,-1 6 0,1-1 103,-2 1-1,1-1 1,-1 0-1,-1 0 1,0 1 0,0-1-1,0 0 1,-7 14-1,5-14 68,1 1-1,0 0 1,1-1 0,0 1-1,0 0 1,-1 16-1,4-23-242,0 1 0,0 0 0,-1-1-1,2 1 1,-1-1 0,0 1 0,1-1 0,-1 0-1,1 0 1,-1 1 0,1-1 0,0 0-1,0-1 1,0 1 0,0 0 0,0 0 0,4 1-1,-3 0 30,1-1-1,0 1 0,0-1 0,0 0 1,0 0-1,0-1 0,0 1 0,0-1 1,0 0-1,6 1 0,-7-9-120,-3 7 14,4 11-21,-4-11-42,0 0 0,0 0 0,0 0 0,0 0 0,0 1 0,0-1 1,0 0-1,0 0 0,0 0 0,0 0 0,0 1 0,0-1 0,0 0 0,1 0 0,-1 0 0,0 0 0,0 0 0,0 1 0,0-1 0,0 0 0,0 0 1,0 0-1,1 0 0,-1 0 0,0 0 0,0 0 0,0 1 0,0-1 0,0 0 0,1 0 0,-1 0 0,0 0 0,0 0 0,0 0 0,0 0 0,1 0 1,-1 0-1,0 0 0,0 0 0,0 0 0,0 0 0,1 0 0,-1 0 0,0 0 0,0 0 0,0 0 0,0 0 0,1 0 0,-1 0 0,0-1 0,0 1 1,0 0-1,0 0 0,1 0 0,-1 0 0,0 0 0,0-1 0,4-9-7699,-4-9-1127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9"/>
    </inkml:context>
    <inkml:brush xml:id="br0">
      <inkml:brushProperty name="width" value="0.025" units="cm"/>
      <inkml:brushProperty name="height" value="0.025" units="cm"/>
    </inkml:brush>
  </inkml:definitions>
  <inkml:trace contextRef="#ctx0" brushRef="#br0">230 39 14734,'1'-1'316,"-1"-1"0,0 1 0,0 0 0,0 0 0,0-1 0,0 1 1,0 0-1,0 0 0,0-1 0,0 1 0,-1 0 0,1 0 0,0-1 0,-1 1 0,1 0 0,-1 0 1,1 0-1,-1 0 0,0-1 0,1 1 0,-1 0 0,0 0 0,0 1 0,0-1 0,0 0 0,0 0 0,0 0 1,0 0-1,0 1 0,0-1 0,-1 0 0,-3 0-34,0 0 0,0 0 0,0 1 1,0-1-1,0 1 0,-9 1 0,0 0 109,10-1-310,-1 1 0,1 0 1,0 1-1,-1-1 0,1 1 0,0 0 0,0 0 0,0 0 1,0 1-1,1-1 0,-1 1 0,1 0 0,-5 4 0,7-6-77,-1 0 0,1 0 0,0 0 1,0 0-1,0 1 0,0-1 0,0 0 0,0 0 0,1 0 0,-1 1 0,0-1 0,1 1 0,-1-1 0,1 0 0,-1 1 0,1-1 0,-1 1 0,1-1 0,0 1 0,0-1 0,0 1 0,0-1 0,0 1 0,0-1 0,0 1 0,1-1 0,-1 1 0,1-1 0,-1 1 0,1-1 0,-1 1 0,1-1 0,0 0 0,-1 0 0,1 1 0,0-1 0,0 0 0,0 0 0,0 0 0,0 0 0,0 0 0,1 0 0,0 1 0,9 5-26,1-2-1,-1 1 1,1-2-1,0 1 0,0-2 1,19 4-1,46 16-223,-72-21 238,0 0 0,-1 1 0,1-1 0,0 1 0,-1 0-1,0 0 1,0 1 0,0-1 0,0 1 0,0 0 0,5 8 0,-7-10 39,-1 0 1,0 0 0,0 0 0,0 0 0,0 0 0,0 0 0,-1 1 0,1-1 0,-1 0 0,1 0 0,-1 0 0,0 1 0,1-1 0,-1 0 0,-1 0 0,1 1 0,0-1 0,0 0 0,-1 0-1,1 1 1,-1-1 0,0 0 0,-1 2 0,0 0 69,-1 0 1,0 0-1,0 0 0,0-1 0,0 1 0,-1-1 1,1 0-1,-1 0 0,0 0 0,-6 3 0,-7 3 186,0-1 0,-1 0 1,0-2-1,-25 7 0,-38 3 210,73-15-469,1 0 1,-1-1-1,0 1 0,1-2 1,-1 1-1,0-1 1,1 0-1,-12-4 0,18 5-88,-1-1-1,1 1 0,0-1 0,0 1 1,0-1-1,0 1 0,0-1 0,0 0 1,0 0-1,0 1 0,0-1 1,1 0-1,-1 0 0,0 0 0,0 0 1,1 0-1,-1 0 0,1 0 0,-1 0 1,1 0-1,-1 0 0,1-1 0,0 1 1,-1 0-1,1 0 0,0 0 0,0-1 1,0 1-1,0 0 0,0 0 0,0 0 1,0-1-1,0 1 0,0 0 1,1 0-1,-1 0 0,1 0 0,-1 0 1,0-1-1,2 0 0,-1-1-344,1-1-1,0 1 1,0 0-1,0 0 1,1 0-1,-1 0 1,1 0-1,-1 1 1,1-1-1,0 1 1,5-4-1,32-13-6545,42-14 1,-32 14-3567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7.397"/>
    </inkml:context>
    <inkml:brush xml:id="br0">
      <inkml:brushProperty name="width" value="0.025" units="cm"/>
      <inkml:brushProperty name="height" value="0.025" units="cm"/>
    </inkml:brush>
  </inkml:definitions>
  <inkml:trace contextRef="#ctx0" brushRef="#br0">0 284 18674,'7'-38'364,"-1"6"948,0-1 0,2 2 0,1-1 0,2 1 1,19-40-1,-16 55 97,-7 26-910,-4 33-354,-3-41-122,-4 86 306,-22 123-1,-3 50 72,29-250-351,-1 0-1,1 1 0,1-1 0,0 0 0,1 0 1,0 0-1,6 17 0,-7-25-33,0-1-1,1 1 0,-1-1 1,1 0-1,0 1 1,0-1-1,-1 0 1,2 0-1,-1 0 1,0 0-1,0 0 1,0-1-1,1 1 0,-1-1 1,1 1-1,0-1 1,-1 0-1,1 0 1,0 0-1,-1 0 1,1-1-1,0 1 0,0-1 1,0 1-1,0-1 1,0 0-1,-1 0 1,1-1-1,0 1 1,0-1-1,0 1 1,0-1-1,-1 0 0,6-2 1,5-1 64,0-2 0,0 0 0,0 0 0,-1-1 0,0-1-1,0 0 1,-1-1 0,17-16 0,1-3-79,45-58 0,-68 78-373,0 0-1,-1 0 1,0-1 0,6-12-1,-11 20 156,1 0 0,-1 0 1,1 0-1,-1 0 0,1 0 0,-1-1 0,1 1 0,-1 0 0,0 0 0,0-1 0,0 1 0,0 0 0,0-1 0,0 1 0,0 0 1,0 0-1,0-1 0,-1 1 0,1 0 0,0 0 0,-1-1 0,1 1 0,-1 0 0,1 0 0,-1 0 0,0 0 0,1 0 0,-1 0 1,0 0-1,0 0 0,0 0 0,0 0 0,0 0 0,0 1 0,0-1 0,0 0 0,0 0 0,0 1 0,0-1 0,-1 1 0,1-1 1,-2 1-1,-32-6-6220,-10 4-4106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9.591"/>
    </inkml:context>
    <inkml:brush xml:id="br0">
      <inkml:brushProperty name="width" value="0.025" units="cm"/>
      <inkml:brushProperty name="height" value="0.025" units="cm"/>
    </inkml:brush>
  </inkml:definitions>
  <inkml:trace contextRef="#ctx0" brushRef="#br0">190 30 18001,'0'0'5525,"-10"-6"-3032,5 3-2371,0 0 0,0 0-1,-1 1 1,1-1 0,-1 1 0,1 0-1,-1 1 1,0-1 0,0 1-1,1 0 1,-1 1 0,0-1 0,0 1-1,0 0 1,0 1 0,0-1-1,0 1 1,0 1 0,1-1 0,-1 1-1,0 0 1,1 0 0,-1 0-1,-9 7 1,13-8-100,-1 1 0,1 0 0,-1 0 0,1 0 0,0 1 0,0-1 0,0 0 1,0 1-1,0 0 0,1-1 0,-1 1 0,-1 4 0,3-6-18,0 0-1,0 0 1,0 1 0,0-1 0,0 0 0,0 0 0,0 0-1,0 0 1,0 0 0,1 0 0,-1 0 0,0 0 0,1 0-1,-1 0 1,1 0 0,-1 0 0,1 0 0,0 0 0,-1-1-1,1 1 1,0 0 0,0 0 0,-1 0 0,1-1 0,0 1-1,0-1 1,0 1 0,0 0 0,0-1 0,0 0 0,0 1 0,0-1-1,0 1 1,0-1 0,0 0 0,0 0 0,2 0 0,60 16 95,-46-14-155,-1 2 1,1 0 0,-1 1 0,0 1 0,0 0 0,0 1 0,24 15 0,-39-21 52,1 0 1,-1 0-1,1 1 0,-1-1 0,1 0 1,-1 1-1,0-1 0,0 0 1,0 1-1,0 0 0,0-1 0,0 1 1,0-1-1,0 1 0,-1 0 1,1 0-1,-1 0 0,1-1 0,-1 1 1,1 0-1,-1 0 0,0 3 1,-1-2 50,0 0 1,0 0 0,0 0-1,0 0 1,0 0-1,0-1 1,-1 1 0,0 0-1,1-1 1,-1 1 0,0-1-1,-4 4 1,-6 5 244,-1-1-1,0 0 1,0-1 0,-16 8 0,27-16-272,-38 20 759,-54 20-1,147-43-864,-36-4 63,-1 0 0,1-1 0,-1 0 0,-1-1 1,0-1-1,0-1 0,0 0 0,-2-1 1,1 0-1,-1-1 0,18-22 0,-14 14 14,-1-1 0,-1-1 0,0 0 0,-2-1 0,-1 0 0,0-1 0,7-26 0,-21 55-87,-7 25 155,0-1-1,2 1 1,-5 35 0,12-61-54,-1 10 21,0 0 0,1-1 0,1 1 1,0 0-1,4 16 0,-4-27-24,0-1 0,-1 1 0,1-1 0,0 1-1,0-1 1,1 1 0,-1-1 0,0 0 0,1 0 0,0 1 0,-1-1 0,1 0 0,0 0-1,0-1 1,0 1 0,0 0 0,0-1 0,1 1 0,-1-1 0,0 0 0,1 0-1,-1 0 1,1 0 0,-1 0 0,1 0 0,0-1 0,-1 1 0,1-1 0,0 1-1,-1-1 1,1 0 0,0 0 0,3-1 0,-4 1-212,0-1-1,1 1 1,-1-1 0,0 0-1,1 0 1,-1 0 0,0 0-1,0 0 1,0 0 0,0 0-1,0-1 1,0 1 0,0-1-1,0 0 1,0 1 0,-1-1-1,1 0 1,-1 0 0,0 0-1,1 0 1,-1 0 0,0 0-1,0-1 1,0 1 0,0 0-1,0-4 1,2-5-2647,0-1-1,-1-1 1,2-21 0,-2-15-11841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29.932"/>
    </inkml:context>
    <inkml:brush xml:id="br0">
      <inkml:brushProperty name="width" value="0.025" units="cm"/>
      <inkml:brushProperty name="height" value="0.025" units="cm"/>
    </inkml:brush>
  </inkml:definitions>
  <inkml:trace contextRef="#ctx0" brushRef="#br0">12 0 17585,'0'0'3395,"-11"52"-2498,30-30-545,7 1-256,7-6-2242,3-3-3171,-2-4-6470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0.451"/>
    </inkml:context>
    <inkml:brush xml:id="br0">
      <inkml:brushProperty name="width" value="0.025" units="cm"/>
      <inkml:brushProperty name="height" value="0.025" units="cm"/>
    </inkml:brush>
  </inkml:definitions>
  <inkml:trace contextRef="#ctx0" brushRef="#br0">88 306 16400,'0'0'3485,"-10"13"-799,4-6-2534,-7 10 1245,1 0 1,-15 26-1,24-38-1157,1 1-1,-1-1 0,1 0 1,0 1-1,0-1 0,0 1 0,1 0 1,0 0-1,0 0 0,1-1 0,-1 1 1,1 0-1,0 0 0,1 0 0,1 9 1,-1-13-231,0 0 1,0-1-1,1 1 1,-1-1-1,0 1 0,0-1 1,1 0-1,-1 1 1,1-1-1,-1 0 1,1 0-1,-1 0 1,1 0-1,0 0 0,0 0 1,-1-1-1,1 1 1,0-1-1,0 1 1,0-1-1,0 1 1,0-1-1,0 0 0,0 0 1,-1 0-1,1 0 1,4-1-1,1 0 23,1 1-1,-1-2 1,1 1 0,-1-1-1,0 0 1,8-4 0,-1-1-88,-1-1 1,0-1-1,-1 0 1,0-1-1,-1 0 1,1-1-1,-2 0 1,0 0-1,0-1 1,-1-1-1,-1 0 1,0 0-1,7-16 1,-5 9-74,-2 1 0,0-1 0,-2 0 0,0-1 0,-1 1 0,-1-1 0,-1 0 0,0-42 0,-2 60 118,-1 0 1,0 1-1,0-1 1,-1 0 0,1 0-1,0 0 1,-1 0-1,0 0 1,0 1-1,1-1 1,-2 0 0,1 0-1,0 1 1,0-1-1,-1 1 1,0-1-1,1 1 1,-1 0-1,0 0 1,0 0 0,0 0-1,-1 0 1,1 0-1,0 0 1,-1 1-1,1-1 1,-1 1 0,1-1-1,-1 1 1,0 0-1,1 0 1,-1 1-1,0-1 1,0 0 0,0 1-1,0 0 1,0-1-1,0 1 1,1 1-1,-1-1 1,0 0 0,0 1-1,-4 0 1,-2 1-1,1 1 1,0 0 0,0 0 0,0 0 0,0 1-1,1 0 1,-1 1 0,1-1 0,0 2 0,0-1-1,1 1 1,-11 12 0,10-12 64,1 2 0,0-1-1,1 1 1,-1-1 0,2 2 0,-1-1-1,1 0 1,0 1 0,1 0 0,0 0-1,-4 16 1,7-22-62,0 0-1,1 0 1,-1 0-1,0 0 1,1 0-1,-1 0 1,1-1-1,0 1 1,0 0-1,0 0 1,1-1-1,-1 1 1,0-1-1,1 1 1,0-1-1,-1 0 1,1 1-1,0-1 1,0 0-1,1 0 1,-1-1-1,0 1 1,1 0-1,-1-1 1,6 3-1,6 3-427,1 0 1,0-1-1,24 6 0,-22-7-493,48 18-3058,6 3-430,-24-14 5213,-45-12-637,0 0 0,0-1 0,-1 1-1,1 0 1,0-1 0,0 1-1,-1-1 1,1 0 0,0 1-1,-1-1 1,1 0 0,0 0-1,-1 0 1,0 0 0,1-1-1,2-1 1,26-29-1719,-18 19 705,10-10-703,-1 0-1,-1-1 1,-1-1-1,-1-1 0,20-38 1,-9-7 2495,-12-5 4659,-22 90 1095,-4 10-4789,-16 39-1196,15-30-88,2 0 0,2 0-1,0 1 1,3 0-1,0 53 1,3-72-592,1-1-1,0 1 1,1-1 0,1 0-1,0 0 1,1 0-1,1 0 1,0 0 0,0-1-1,2 0 1,-1 0 0,2 0-1,0-1 1,0 0-1,17 16 1,-10-17-3680,-20-25 1472,-18-23 80,-110-138 303,68 92 4041,61 78-1972,1 2-64,1 1-1,0-1 1,0 0-1,0 0 1,0 0-1,0 0 1,1 0-1,0 0 1,-1 0-1,1 0 1,0-1-1,-1-6 0,3 10-165,-1-1 0,1 1-1,-1-1 1,1 0 0,-1 1-1,1-1 1,0 1 0,-1-1-1,1 1 1,0 0 0,-1-1-1,1 1 1,0 0-1,-1-1 1,1 1 0,0 0-1,0 0 1,-1 0 0,1 0-1,0-1 1,0 1 0,0 0-1,-1 0 1,1 1-1,1-1 1,29 0-35,-23 0 43,86 4-1382,-35-1-2200,4-2-3342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1.771"/>
    </inkml:context>
    <inkml:brush xml:id="br0">
      <inkml:brushProperty name="width" value="0.025" units="cm"/>
      <inkml:brushProperty name="height" value="0.025" units="cm"/>
    </inkml:brush>
  </inkml:definitions>
  <inkml:trace contextRef="#ctx0" brushRef="#br0">193 448 12876,'3'-5'736,"0"0"-1,0 1 0,-1-1 0,1 0 1,-1 0-1,0 0 0,-1-1 1,1 1-1,0-10 0,-2 14-549,1-1 0,-1 0 0,0 1 0,0-1 0,0 0 0,0 1-1,0-1 1,0 0 0,0 1 0,0-1 0,-1 1 0,1-1 0,-1 0-1,1 1 1,-1-1 0,0 1 0,0-1 0,1 1 0,-1 0 0,0-1 0,0 1-1,0 0 1,-1 0 0,1-1 0,0 1 0,0 0 0,-1 0 0,1 0-1,0 1 1,-1-1 0,1 0 0,-1 0 0,1 1 0,-4-2 0,-1 1-80,0 1 1,-1-1 0,1 1 0,-1 0 0,1 1-1,0 0 1,-1 0 0,1 0 0,0 0-1,0 1 1,0 0 0,0 1 0,0-1-1,0 1 1,0 0 0,1 1 0,0-1 0,0 1-1,-9 8 1,8-6-76,1-1-1,-1 1 0,1 0 1,1 1-1,-1-1 0,1 1 1,1 0-1,-1 0 0,1 0 1,0 0-1,0 1 0,1-1 1,0 1-1,1-1 0,-2 16 1,3-21-27,0-1 0,0 1 0,0 0 0,0-1 0,0 1 0,0-1 1,0 1-1,1-1 0,-1 1 0,1-1 0,-1 1 0,1-1 0,-1 0 0,1 1 1,0-1-1,0 0 0,0 1 0,-1-1 0,1 0 0,1 0 0,-1 0 0,0 0 1,0 0-1,0 0 0,0 0 0,1 0 0,2 1 0,-1-1 9,1 0-1,-1 0 1,1-1 0,0 0-1,-1 1 1,1-1 0,0 0-1,-1-1 1,1 1-1,-1-1 1,6-1 0,5-2 14,0 0 1,-1-1-1,0-1 1,0 0 0,15-11-1,-8 3-249,-1 0 0,-1-2 0,29-31 0,-41 41 149,0-1 0,-1 0 0,0 0 0,0 0 0,-1-1 0,0 0 0,0 0 0,-1 0-1,0 0 1,0 0 0,-1-1 0,0 1 0,1-15 0,-3 22 61,1 1 0,-1-1 0,0 0 0,0 0 1,0 1-1,0-1 0,0 0 0,0 0 0,0 0 0,0 1 0,0-1 0,0 0 0,0 0 1,0 1-1,-1-1 0,1 0 0,0 0 0,0 1 0,-1-1 0,1 0 0,-1 1 0,1-1 1,0 0-1,-1 1 0,1-1 0,-1 1 0,0-1 0,1 1 0,-1-1 0,1 1 0,-1-1 1,0 1-1,1 0 0,-1-1 0,0 1 0,0 0 0,1-1 0,-1 1 0,0 0 0,0 0 1,1 0-1,-1 0 0,0 0 0,0 0 0,1 0 0,-1 0 0,0 0 0,0 0 0,1 0 1,-1 0-1,0 1 0,0-1 0,1 0 0,-1 0 0,0 1 0,0-1 0,1 1 0,-1-1 1,1 0-1,-1 1 0,0-1 0,1 1 0,-1 0 0,0 0 0,-4 2 26,1 1 0,-1-1 0,1 1 0,-1 0 0,1 1-1,0-1 1,-5 8 0,5-2 132,-1-1 0,1 1 0,1 0 0,0 0 0,0 0 0,1 0 0,0 0 0,0 1 0,1 15 0,1-23-105,0 1 1,0-1-1,0 0 0,1 0 0,-1 1 0,1-1 1,0 0-1,0 0 0,0 0 0,0 0 1,0 0-1,1 0 0,0 0 0,-1 0 0,1-1 1,0 1-1,0-1 0,1 1 0,-1-1 0,0 0 1,1 1-1,-1-1 0,1-1 0,0 1 1,0 0-1,-1-1 0,1 1 0,0-1 0,0 0 1,1 0-1,-1 0 0,0 0 0,5 0 0,2 0 45,0-1-1,0 0 1,0-1-1,0 1 0,0-2 1,0 0-1,0 0 1,-1-1-1,1 0 0,-1 0 1,1-1-1,-1 0 1,0-1-1,11-8 0,-14 9-67,0 0 0,0-1 1,0 0-1,-1 0 0,0 0 0,0-1 0,0 1 0,-1-1 0,0 0 0,0-1 0,-1 1 0,1-1 0,-1 1 0,-1-1 0,1 0 0,-1 0 0,0 0 1,-1 0-1,0-1 0,1-9 0,-2 17-25,0 0 0,0 0-1,0 0 1,-1-1 0,1 1 0,0 0 0,0 0 0,0 0 0,0 0 0,0 0 0,0-1-1,-1 1 1,1 0 0,0 0 0,0 0 0,0 0 0,0 0 0,-1 0 0,1 0 0,0-1 0,0 1-1,0 0 1,0 0 0,-1 0 0,1 0 0,0 0 0,0 0 0,0 0 0,-1 0 0,1 0 0,0 0-1,0 0 1,0 0 0,-1 0 0,1 0 0,0 0 0,0 1 0,0-1 0,0 0 0,-1 0-1,1 0 1,0 0 0,0 0 0,0 0 0,0 0 0,-1 0 0,1 1 0,0-1 0,0 0 0,0 0-1,0 0 1,0 0 0,0 1 0,0-1 0,-1 0 0,1 0 0,0 0 0,0 0 0,0 1 0,0-1-1,0 0 1,0 0 0,0 0 0,0 1 0,-10 12-113,6-6 128,0 1-1,1 0 1,0 0 0,0 0 0,1 0 0,0 1-1,0-1 1,1 1 0,0-1 0,1 1 0,0-1-1,1 15 1,0-20 5,-1-1 0,1 0 0,-1 1 0,1-1 0,0 1 0,0-1 0,0 0 0,0 0 1,1 0-1,-1 0 0,1 0 0,-1 0 0,1 0 0,0 0 0,-1 0 0,1-1 0,0 1 0,4 2 0,-3-3 1,1 0-1,-1 0 1,1 0 0,-1 0-1,1-1 1,-1 1 0,1-1 0,0 0-1,-1 0 1,1 0 0,0-1-1,-1 1 1,1-1 0,-1 0-1,1 0 1,5-2 0,0-1-28,-1 0 1,0-1 0,1 0-1,-2 0 1,1-1 0,-1 0-1,1 0 1,-2-1 0,12-13-1,-5 5-154,-1-2 0,-1 0 0,15-28 0,-17 25 62,0-2 0,-1 1 0,-1-1 0,-1-1 0,5-39 0,-11 77 215,0-10-77,0 0-1,-1 0 1,2-1-1,-1 1 1,1 0-1,-1 0 1,2 0-1,2 9 1,-3-12-27,0-1 0,1 1 0,-1-1 0,1 1 0,-1-1 0,1 0 0,-1 0 0,1 0 0,0 1 0,0-2 0,0 1 0,-1 0 0,1 0 0,0 0 0,0-1 0,0 1 0,0-1 0,0 0 0,0 0 1,0 1-1,0-1 0,0-1 0,1 1 0,-1 0 0,0 0 0,2-1 0,3-1 0,0 1-1,0-1 1,0 0 0,0-1 0,-1 1 0,1-1-1,-1-1 1,0 1 0,0-1 0,0 0 0,-1-1-1,1 1 1,-1-1 0,0 0 0,0 0 0,0-1-1,-1 1 1,0-1 0,5-10 0,-2 5 0,-1-1-1,-1 1 1,0-1 0,-1-1 0,0 1 0,0 0 0,-2-1-1,1 0 1,0-23 0,-3 34-6,0 1 1,0 0-1,0-1 1,0 1-1,0-1 1,0 1 0,0 0-1,-1-1 1,1 1-1,0 0 1,-1-1-1,1 1 1,-1 0-1,0 0 1,1 0-1,-1-1 1,-1-1-1,1 3-2,1 0 0,-1 0 0,0-1 0,1 1 0,-1 0 0,1 0 0,-1 0 0,0 0 0,1 0 0,-1 0 0,0 0 0,1 0 0,-1 0 0,0 0 0,1 0 0,-1 0 0,1 0 1,-1 0-1,0 1 0,1-1 0,-1 0 0,1 0 0,-1 1 0,1-1 0,-2 1 0,-1 2-2,-1-1 0,1 1 1,-1 0-1,1 1 0,0-1 1,0 1-1,0-1 0,-4 9 1,-5 13 111,1 0 0,1 1 0,1 1 0,2 0 0,0 0 0,2 0 0,1 1 0,1-1 0,1 1 0,2 0 1,0 0-1,2 0 0,2-1 0,0 1 0,1-1 0,2 0 0,13 35 0,31 44-107,-31-68 0,26 73 0,-44-107 0,-2-3 0,1 0 0,-1 0 0,0 0 0,1 0 0,-1 0 0,0 0 0,0 0 0,1 0 0,-1 0 0,0 0 0,0 0 0,0 0 0,0 0 0,0 0 0,0 0 0,-1 0 0,1 0 0,-1 1 0,-27-44 0,-10-35 0,3-1 0,-25-84 0,57 156 0,2-1 0,-1 1 0,1-1 0,-1 0 0,2 1 0,-1-14 0,1 18 0,1 0 0,-1 0 0,1 1 0,-1-1 0,1 0 0,-1 1 0,1-1 0,0 0 0,0 1 0,0-1 0,0 1 0,0-1 0,0 1 0,0 0 0,1 0 0,-1-1 0,0 1 0,1 0 0,-1 0 0,1 0 0,-1 0 0,1 0 0,0 1 0,-1-1 0,1 0 0,0 1 0,-1-1 0,1 1 0,3-1 0,33-5-2742,68-1 1,7-2-5955,-51-1-4383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2.509"/>
    </inkml:context>
    <inkml:brush xml:id="br0">
      <inkml:brushProperty name="width" value="0.025" units="cm"/>
      <inkml:brushProperty name="height" value="0.025" units="cm"/>
    </inkml:brush>
  </inkml:definitions>
  <inkml:trace contextRef="#ctx0" brushRef="#br0">23 286 6438,'6'-6'1348,"0"-1"-1,-1 1 1,0-1-1,-1-1 1,0 1-1,0 0 1,0-1 0,-1 0-1,0 0 1,0 0-1,-1 0 1,0 0-1,1-16 1,-3 24-1287,0-1 0,0 1 0,-1 0 0,1-1 0,0 1 0,0 0 0,0 0 1,-1-1-1,1 1 0,0 0 0,0-1 0,-1 1 0,1 0 0,0 0 0,0 0 0,-1-1 0,1 1 0,0 0 0,-1 0 1,1 0-1,0 0 0,-1 0 0,1 0 0,0 0 0,-1-1 0,1 1 0,-1 0 0,1 0 0,0 0 0,-1 0 0,1 0 0,0 1 1,-1-1-1,1 0 0,0 0 0,-1 0 0,1 0 0,0 0 0,-1 0 0,1 1 0,0-1 0,-1 0 0,1 0 0,0 0 0,-1 1 0,-16 9 301,11-3-275,1 1 0,0 0-1,0 0 1,1 1 0,0-1 0,1 1 0,0 0 0,0 0-1,1 0 1,0 0 0,0 0 0,1 1 0,0-1 0,1 13 0,0-20-81,1-1 1,-1 1 0,1 0 0,-1-1 0,1 1 0,-1 0 0,1-1 0,0 1 0,0-1 0,0 1 0,0-1 0,0 0-1,0 1 1,0-1 0,0 0 0,0 0 0,1 1 0,-1-1 0,0 0 0,1 0 0,-1-1 0,1 1 0,0 0 0,-1 0-1,1-1 1,-1 1 0,1-1 0,0 1 0,-1-1 0,1 0 0,0 0 0,0 0 0,-1 0 0,1 0 0,0 0 0,0 0-1,-1 0 1,1-1 0,2 0 0,5 0 28,0-1-1,-1 0 1,1 0-1,-1-1 0,1 0 1,13-8-1,-3-2-88,1 0-1,-2-1 1,0-1-1,-1-1 1,0 0-1,19-26 1,-27 30 30,0 0 1,-1-1 0,0 0 0,-1 0 0,0-1 0,-1 0 0,-1 0 0,0 0 0,-1-1 0,4-26 0,-10 22-42,-7 17-55,7 3 123,0 1 0,0 0-1,0-1 1,0 1 0,0 0 0,0 0-1,1 0 1,-1 0 0,1 0 0,-3 5-1,-5 10 187,1 0-1,1 0 1,0 1-1,1 0 1,1 1-1,1-1 1,0 1-1,2 0 1,0 0-1,1 0 1,1 0-1,4 37 1,-3-52-168,0-1 0,0 1 1,0 0-1,1-1 0,-1 1 1,1-1-1,0 1 1,0-1-1,0 0 0,0 0 1,1 0-1,-1 0 1,1 0-1,0 0 0,-1-1 1,1 1-1,1-1 0,-1 0 1,4 2-1,-2-2 21,1 1 0,0-1-1,0 0 1,0-1 0,0 0 0,0 0-1,0 0 1,0 0 0,0-1 0,0 0 0,9-1-1,-7-1-291,1 1 0,-1-1-1,1 0 1,-1-1 0,1 0-1,-1 0 1,15-9 0,-19 9-295,1 0 0,-1 0 0,0 0 0,0 0 0,0-1 1,0 0-1,-1 0 0,1 0 0,-1 0 0,0-1 0,0 1 0,4-10 1,-6 9-482,1 0 0,-1-1 0,1 1 0,-2-1 1,1 0-1,0 1 0,-1-1 0,0 1 1,-1-7-1,0 11 856,1-1 1,0 1 0,0 0-1,-1 0 1,1-1-1,0 1 1,-1 0-1,0 0 1,1-1 0,-1 1-1,0 0 1,1 0-1,-1 0 1,0 0-1,0 0 1,0 0 0,0 0-1,0 1 1,0-1-1,0 0 1,0 0 0,-2 0-1,2 0 359,-1 1 0,1 0 1,-1 0-1,0-1 0,1 1 0,-1 0 0,0 0 0,1 1 0,-1-1 0,1 0 1,-1 0-1,0 1 0,1-1 0,-3 2 0,0 0 366,0 1 0,-1 0 0,1 0-1,0 0 1,0 0 0,0 1 0,1 0 0,-1 0 0,1 0-1,0 0 1,0 0 0,1 1 0,-1-1 0,-1 6 0,-1-1 127,1 1 1,0-1-1,1 1 1,0 0-1,0 0 1,-1 12 0,4-20-631,0 0 1,0-1 0,0 1 0,0 0-1,0 0 1,1 0 0,-1 0 0,0-1 0,1 1-1,-1 0 1,1 0 0,0-1 0,0 1-1,0 0 1,-1-1 0,1 1 0,1-1-1,-1 1 1,0-1 0,0 0 0,1 1 0,-1-1-1,0 0 1,2 1 0,1 0-198,0 0 1,1 0-1,-1 0 0,0-1 0,0 1 1,1-1-1,-1 0 0,0-1 1,1 1-1,4-1 0,52-5-4931,-14-12-4058,-23 0 629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2.979"/>
    </inkml:context>
    <inkml:brush xml:id="br0">
      <inkml:brushProperty name="width" value="0.025" units="cm"/>
      <inkml:brushProperty name="height" value="0.025" units="cm"/>
    </inkml:brush>
  </inkml:definitions>
  <inkml:trace contextRef="#ctx0" brushRef="#br0">178 9 8136,'0'0'12283,"-12"-1"-9667,8 0-2450,-2 0 47,-1 0 0,1 0 0,0 0 0,0 1 0,0-1 0,-1 2 0,1-1 0,0 1 0,0 0 0,-1 0 0,1 0-1,0 1 1,0 0 0,1 0 0,-1 1 0,0 0 0,1 0 0,-10 6 0,12-6-134,0-1 0,0 1 0,0 0 0,1-1 0,-1 1 0,1 0 0,-1 1 0,1-1 0,0 0 0,0 1 0,1-1 0,-1 1-1,1-1 1,0 1 0,0 0 0,0 0 0,0 0 0,0 6 0,1-10-70,1 1 1,-1 0-1,1-1 0,-1 1 1,0 0-1,1-1 0,0 1 0,-1-1 1,1 1-1,-1 0 0,1-1 0,0 0 1,-1 1-1,1-1 0,0 1 1,0-1-1,-1 0 0,1 1 0,0-1 1,0 0-1,0 0 0,-1 0 0,1 0 1,0 0-1,0 0 0,0 0 0,1 0 1,29-1 181,-25 1-135,9-2-490,1-1 0,-1 0 0,0-1 0,0-1-1,0 0 1,0-1 0,-1-1 0,0 0 0,-1-1-1,1-1 1,22-18 0,-25 12 528,-14 8 1204,2 6-1208,-1 1 1,1 0-1,-1 0 0,1 0 1,0 0-1,-1 0 0,1 1 0,0-1 1,-1 0-1,1 1 0,0-1 1,-1 1-1,1-1 0,0 1 1,0-1-1,0 1 0,-1 0 1,1 0-1,0 0 0,-1 0 1,-2 3 38,0 0 0,0 0 1,0 0-1,0 0 1,1 1-1,0 0 1,0-1-1,0 1 1,0 0-1,1 0 1,0 1-1,0-1 1,0 0-1,0 8 1,1-10-99,0 0 0,1 0 0,0 1 0,0-1 0,0 0 0,0 0 0,0 0 0,1 1 0,0-1 0,-1 0 0,1 0 0,0 0 0,0 0 0,1 0 0,-1 0 0,1 0 0,-1 0 0,1-1 0,0 1 1,0 0-1,0-1 0,1 0 0,-1 1 0,0-1 0,4 2 0,32 16-446,13 9-351,-48-27 790,0 0 0,0 0-1,-1 0 1,1 0 0,-1 0 0,0 1-1,0-1 1,0 1 0,0 0-1,0 0 1,0-1 0,-1 1-1,3 6 1,-4-8 54,0-1 1,0 1-1,0 0 0,-1 0 0,1 0 1,0 0-1,0 0 0,0 0 1,-1 0-1,1 0 0,0-1 0,-1 1 1,1 0-1,-1 0 0,1 0 0,-1-1 1,1 1-1,-1 0 0,0-1 1,1 1-1,-1 0 0,0-1 0,1 1 1,-1-1-1,0 1 0,0-1 1,0 1-1,1-1 0,-1 0 0,0 1 1,0-1-1,0 0 0,0 0 0,0 0 1,0 0-1,-1 1 0,-41 4 454,38-4-463,-12 0-150,-53 3 316,67-3-325,-1-1 0,1 0-1,-1-1 1,1 1-1,0 0 1,-1-1 0,1 0-1,-1 0 1,1 0-1,0 0 1,0-1 0,-1 1-1,1-1 1,-4-3 0,6 4-276,0 0 1,0-1-1,0 1 1,1 0-1,-1-1 1,1 1 0,-1-1-1,1 1 1,-1-1-1,1 1 1,0-1 0,0 0-1,0 1 1,0-1-1,0 1 1,0-1-1,0 1 1,0-1 0,1-1-1,5-20-6750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3.432"/>
    </inkml:context>
    <inkml:brush xml:id="br0">
      <inkml:brushProperty name="width" value="0.025" units="cm"/>
      <inkml:brushProperty name="height" value="0.025" units="cm"/>
    </inkml:brush>
  </inkml:definitions>
  <inkml:trace contextRef="#ctx0" brushRef="#br0">0 64 12620,'0'0'2178,"46"-59"2146,-33 54-1025,-2 5-1025,-5 14-1185,-3 20-96,-3 9 192,0 11-416,0 4-160,0 1-289,0 0-224,-1-5-32,-2-3-576,0-8-1762,-3-11-1858,-2-9-1185,-6-13-4228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3.871"/>
    </inkml:context>
    <inkml:brush xml:id="br0">
      <inkml:brushProperty name="width" value="0.025" units="cm"/>
      <inkml:brushProperty name="height" value="0.025" units="cm"/>
    </inkml:brush>
  </inkml:definitions>
  <inkml:trace contextRef="#ctx0" brushRef="#br0">2 224 15150,'0'-14'1564,"0"6"-1239,-1 3-96,1-1 1,0 1-1,0 0 1,0 0 0,1-1-1,0 1 1,0 0 0,0 0-1,0 0 1,1 0 0,0 0-1,0 0 1,0 1 0,1-1-1,0 1 1,0-1-1,6-7 1,5 1 211,-1 1 0,1 0 1,1 1-1,0 0 0,0 1 0,1 1 0,0 1 1,0 0-1,1 1 0,30-6 0,-10 5 153,1 2 0,0 1-1,70 4 1,-95 0-562,-1 1 1,0 0-1,1 1 0,-1 0 0,0 1 0,0 0 0,-1 1 1,14 7-1,-22-11-31,0 1 0,0 0 1,0 0-1,0 0 0,0 0 1,0 1-1,-1-1 0,1 1 1,-1-1-1,0 1 0,0 0 1,0 0-1,0 0 0,0 0 1,-1 0-1,1 0 0,-1 0 1,0 1-1,0-1 0,0 1 1,-1-1-1,1 0 0,-1 1 1,1-1-1,-1 1 0,0-1 1,-1 1-1,1-1 1,-1 1-1,1-1 0,-1 1 1,0-1-1,0 1 0,-2 3 1,-2 2 148,-1 0 0,1 0 1,-2-1-1,1 0 0,-1 0 1,0 0-1,-1-1 1,1 0-1,-1-1 0,-1 1 1,-8 4-1,-15 8 595,-59 27-1,47-30-379,12-4-228,25-9-351,10-1-298,23-2 123,-1 2 0,0 1-1,1 1 1,33 10 0,-47-11 279,0 1 0,0 0 0,0 1 0,-1 1 1,0-1-1,0 2 0,0 0 0,-1 0 0,0 1 0,17 17 0,-25-23 154,1 0-1,-1 0 0,0 0 1,0 1-1,0-1 0,-1 1 1,1 0-1,-1-1 1,1 1-1,-1 0 0,0 0 1,0 0-1,0 0 1,0 0-1,-1 0 0,1 0 1,-1 0-1,0 0 1,0 0-1,0 0 0,0 0 1,0 0-1,-1 0 0,1 0 1,-1 0-1,0 0 1,0 0-1,0 0 0,0 0 1,-1 0-1,1-1 1,-1 1-1,0 0 0,1-1 1,-1 1-1,0-1 1,-1 0-1,1 0 0,0 0 1,-1 0-1,1 0 0,-1 0 1,1-1-1,-4 2 1,-8 5 259,-1 0 0,-1-1-1,1-1 1,-1 0 0,0-1 0,-30 5 0,17-5-294,-1-2-1,1-1 1,-1-1-1,-45-4 1,73 3-117,0 0-1,0 0 1,1-1 0,-1 1 0,0 0-1,0-1 1,0 1 0,0-1-1,1 1 1,-1-1 0,0 0-1,1 0 1,-1 0 0,1 0 0,-1 0-1,1 0 1,-1 0 0,1 0-1,0-1 1,-1 1 0,1-1-1,0 1 1,0-1 0,0 1 0,0-1-1,0 1 1,0-1 0,1 0-1,-1 0 1,1 1 0,-1-1-1,1 0 1,-1-3 0,1 2-285,1-1 0,0 0 0,-1 1 1,1-1-1,0 1 0,1-1 0,-1 1 1,1-1-1,-1 1 0,1 0 0,0 0 0,0-1 1,1 2-1,-1-1 0,5-5 0,29-25-5783,7-8-2280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4.201"/>
    </inkml:context>
    <inkml:brush xml:id="br0">
      <inkml:brushProperty name="width" value="0.025" units="cm"/>
      <inkml:brushProperty name="height" value="0.025" units="cm"/>
    </inkml:brush>
  </inkml:definitions>
  <inkml:trace contextRef="#ctx0" brushRef="#br0">57 0 19571,'0'0'1505,"-2"50"-288,-10-11 1185,0 10-1184,0 6-482,0 0-351,6 1-257,6-4-96,0-3-705,9-8-1121,12-12-832,0-10-1058,1-16-3490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34.543"/>
    </inkml:context>
    <inkml:brush xml:id="br0">
      <inkml:brushProperty name="width" value="0.025" units="cm"/>
      <inkml:brushProperty name="height" value="0.025" units="cm"/>
    </inkml:brush>
  </inkml:definitions>
  <inkml:trace contextRef="#ctx0" brushRef="#br0">354 74 17713,'0'0'1324,"0"12"-150,2 87 2032,26 192 0,-17-239-3134,-6-34-651,-1 0 1,-1 0-1,-1 0 0,0 1 0,-2 33 0,0-51 426,0 0 0,-1 0 0,1 0 0,-1 0 0,1 0 0,-1 0 0,1 0 0,-1 0 0,0 0 0,1-1 0,-1 1 0,0 0 0,0 0 0,0-1-1,0 1 1,0 0 0,1-1 0,-1 1 0,0-1 0,0 1 0,0-1 0,-1 0 0,1 1 0,0-1 0,0 0 0,0 0 0,0 1 0,0-1 0,0 0 0,0 0 0,0-1 0,0 1 0,-1 0 0,1 0 0,0 0 0,-2-1 0,-3 0-671,0-1 1,0 1 0,1-1 0,-1 0-1,-10-5 1,-3-5 300,1 0 0,1-2 0,0 0-1,1-1 1,0 0 0,-21-29 0,-70-114 5237,92 134-3547,1-1 1,1 0 0,1-1 0,-10-33-1,20 51-863,0-1 1,0 1-1,1 0 0,0 0 0,1-1 0,0 1 0,0-1 0,2-11 0,-1 16-160,0-1 1,0 1-1,1-1 0,0 1 1,0 0-1,0 0 0,0 0 1,0 0-1,1 0 0,0 0 1,0 0-1,0 1 0,0 0 1,1-1-1,-1 1 0,5-3 1,9-4 195,0 1 0,1 0 0,0 1 0,1 1 0,-1 1 0,1 0 0,0 2 0,1 0 0,26-2 0,0 3-85,-1 2 0,0 1 0,46 7 0,-53-1-103,1 1-1,43 13 1,-67-15-119,0 0-1,-1 1 1,1 0-1,-1 1 0,-1 1 1,1 0-1,-1 1 1,15 13-1,-27-21-12,1 0 0,-1 0 0,1 0 0,-1 0 0,0 0 0,0 1 0,0-1 1,0 0-1,0 1 0,0-1 0,0 1 0,0-1 0,-1 1 0,1-1 0,0 1 0,-1 0 0,1-1 0,-1 1 0,0 0 0,0-1 0,1 1 0,-1 0 0,0 0 0,-1-1 0,1 1 0,0 0 0,0-1 0,-1 1 0,1 0 0,-1-1 0,1 1 0,-1 0 0,0-1 0,0 1 0,1-1 0,-1 1 0,0-1 0,0 0 1,-1 1-1,1-1 0,0 0 0,0 0 0,-1 0 0,1 0 0,0 0 0,-1 0 0,1 0 0,-1 0 0,-2 1 0,-10 4 255,0 1 1,0-2-1,0 1 0,-20 3 1,31-8-252,-59 14-349,-1-3 1,0-3 0,-113 3-1,159-14-3855,15-6-3299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7.722"/>
    </inkml:context>
    <inkml:brush xml:id="br0">
      <inkml:brushProperty name="width" value="0.025" units="cm"/>
      <inkml:brushProperty name="height" value="0.025" units="cm"/>
    </inkml:brush>
  </inkml:definitions>
  <inkml:trace contextRef="#ctx0" brushRef="#br0">1 108 14734,'0'0'6214,"66"-25"-5798,-31 1-448,-1-6-2530,-3 1-3652</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1.455"/>
    </inkml:context>
    <inkml:brush xml:id="br0">
      <inkml:brushProperty name="width" value="0.025" units="cm"/>
      <inkml:brushProperty name="height" value="0.025" units="cm"/>
    </inkml:brush>
  </inkml:definitions>
  <inkml:trace contextRef="#ctx0" brushRef="#br0">221 276 11531,'0'0'9614,"3"16"-8898,1 3-448,-1 1 1,-1-1-1,-1 0 0,-1 1 1,0-1-1,-4 22 1,-159 782 2416,140-731-2394,12-51 53,1-1 0,2 2 1,1-1-1,0 59 1,7-96-320,0 0 0,1 0 0,0 0 0,0-1 0,0 1 0,0 0 0,1 0 0,-1-1 0,1 1 0,0 0 0,0-1 0,0 0 0,0 1 0,1-1 1,0 0-1,-1 0 0,1-1 0,0 1 0,0 0 0,0-1 0,1 0 0,-1 0 0,1 0 0,-1 0 0,1 0 0,0-1 0,-1 0 0,1 1 0,0-1 0,0-1 1,6 2-1,12 1 97,0-1 1,1-1-1,-1-1 1,30-4-1,26-8 22,-1-3 1,-1-4-1,118-45 0,-123 39-86,131-46 34,181-57-648,-282 109 407,-79 16 156,1 0 0,-1-2 0,0 0 0,0-2 0,28-12 0,-45 16 16,-1 0-1,1 0 1,-1-1-1,1 1 1,-1-1-1,0-1 1,0 1-1,-1 0 0,1-1 1,-1 0-1,0 0 1,0 0-1,-1 0 1,4-8-1,1-10 9,0 1 0,4-30 0,-3 17 9,18-63 123,4 2 0,4 1 0,65-124-1,-90 201-144,-1-1-1,0 0 0,-2 0 1,0-1-1,4-22 0,-9 32 14,0 1 0,0-1-1,-1 1 1,-1-1 0,1 1-1,-1-1 1,-1 1 0,0-1 0,0 1-1,-1 0 1,0 0 0,-1 0-1,-5-9 1,-17-26 198,17 29-125,0 0-1,0-1 1,2 0 0,-7-18 0,13 31-98,-1 0 0,0 0 0,1 0 0,-1 0 0,0 1 0,-1-1 0,1 1 0,0 0 0,-1-1 0,1 1 0,-1 0 0,0 1 1,1-1-1,-1 0 0,0 1 0,-4-2 0,-58-20 155,46 17-132,-45-13-8,-2 2 0,0 4 0,-93-7 0,-205 6 49,320 14-69,-51-2-54,-504-14-1394,594 15 1435,-3 1-2163,11-2-1576,10-3 459,20-11-3947</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4.386"/>
    </inkml:context>
    <inkml:brush xml:id="br0">
      <inkml:brushProperty name="width" value="0.025" units="cm"/>
      <inkml:brushProperty name="height" value="0.025" units="cm"/>
    </inkml:brush>
  </inkml:definitions>
  <inkml:trace contextRef="#ctx0" brushRef="#br0">0 71 13421,'0'0'1681,"1"-11"-346,2-30-27,-3 40-1261,0 1 1,0-1-1,0 0 1,0 1-1,0-1 1,0 0-1,0 1 1,0-1-1,0 1 1,0-1 0,0 0-1,1 1 1,-1-1-1,0 0 1,0 1-1,1-1 1,-1 1-1,0-1 1,1 1-1,-1-1 1,1 1-1,-1-1 1,0 1-1,1-1 1,-1 1-1,1 0 1,-1-1-1,1 1 1,0 0-1,-1-1 1,1 1-1,-1 0 1,1 0-1,-1-1 1,1 1 0,0 0-1,-1 0 1,1 0-1,0 0 1,-1 0-1,1 0 1,0 0-1,-1 0 1,1 0-1,-1 0 1,1 0-1,0 1 1,-1-1-1,1 0 1,-1 0-1,1 1 1,0-1-1,-1 0 1,1 1-1,0-1 1,21 24 1150,40 98 1802,-45-85-2537,1 0 1,2-1-1,2-1 1,44 56-1,-27-51-316,2-1-1,84 61 0,104 49 731,61 46-447,-234-144-302,-56-51-133,-10-6-1531,0-1-1,0 0 1,1 0 0,-13-13 0,-2-2-3045,-16-14-5125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4.790"/>
    </inkml:context>
    <inkml:brush xml:id="br0">
      <inkml:brushProperty name="width" value="0.025" units="cm"/>
      <inkml:brushProperty name="height" value="0.025" units="cm"/>
    </inkml:brush>
  </inkml:definitions>
  <inkml:trace contextRef="#ctx0" brushRef="#br0">80 486 11659,'-9'-2'614,"2"0"-307,-33-9-210,16-4 3690,54 24-382,-17-2-2491,-1-1 0,1 0-1,0-1 1,0-1 0,28 6-1,-37-9-815,-1-1 0,0 0 1,1 0-1,-1 0 0,0 0 0,1 0 0,-1-1 1,0 0-1,1 1 0,-1-1 0,0-1 0,0 1 1,0 0-1,0-1 0,0 1 0,0-1 0,0 0 0,-1 0 1,1 0-1,0 0 0,-1-1 0,0 1 0,0-1 1,1 1-1,-1-1 0,-1 0 0,1 0 0,0 0 1,-1 0-1,2-5 0,7-22 52,-2 0 0,-1-1 0,-1-1 0,-2 1 0,-1-1 0,-1 1 0,-2-1 0,-1 0 0,-2 1-1,-6-34 1,8 59-149,-1-1-17,1-1 1,-1 1 0,0 0-1,0 0 1,-1 0-1,0 0 1,-6-10 0,22 55-631,-6-28 367,1 0-1,0-1 1,1-1 0,-1 1 0,2-1 0,-1-1-1,1 0 1,0 0 0,1-1 0,0 0 0,15 5-1,0-1-1515,1-1-1,0-2 1,52 8-1,1-6-4327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5.569"/>
    </inkml:context>
    <inkml:brush xml:id="br0">
      <inkml:brushProperty name="width" value="0.025" units="cm"/>
      <inkml:brushProperty name="height" value="0.025" units="cm"/>
    </inkml:brush>
  </inkml:definitions>
  <inkml:trace contextRef="#ctx0" brushRef="#br0">337 1 19026,'0'0'6790,"-62"81"-5476,29-29-578,-6 12-383,0 9-129,1 3-128,1-2-96,7-6 0,5-10-320,6-11 63,6-19 97,12-17-929,11-27-6278,11-23 64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5.898"/>
    </inkml:context>
    <inkml:brush xml:id="br0">
      <inkml:brushProperty name="width" value="0.025" units="cm"/>
      <inkml:brushProperty name="height" value="0.025" units="cm"/>
    </inkml:brush>
  </inkml:definitions>
  <inkml:trace contextRef="#ctx0" brushRef="#br0">117 0 18802,'0'0'576,"-53"96"289,30-35 769,2 3-641,6 0 160,11-5-160,4-7-577,8-6-352,17-10-32,7-9-672,0-12-1154,-4-7-1025,-8-5-160,-11-3-2690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6.269"/>
    </inkml:context>
    <inkml:brush xml:id="br0">
      <inkml:brushProperty name="width" value="0.025" units="cm"/>
      <inkml:brushProperty name="height" value="0.025" units="cm"/>
    </inkml:brush>
  </inkml:definitions>
  <inkml:trace contextRef="#ctx0" brushRef="#br0">66 160 13421,'0'0'2066,"-10"-5"240,0-2-1489,7 5-465,0-1 0,-1 1 1,0 0-1,1 0 0,-1 1 1,0-1-1,0 1 0,0 0 1,-8-2-1,11 3 822,17 0-282,17-2-699,1-1 1,-1-2-1,0-1 1,0-2-1,-1-1 1,0-1 0,42-20-1,-42 16-143,-19 7-22,0 1 0,1 0-1,0 1 1,0 1-1,0 0 1,1 0 0,-1 2-1,22-2 1,-35 5-5,0-1 1,0 0-1,0 0 1,0 1-1,0-1 1,0 1-1,0-1 0,0 1 1,0 0-1,0-1 1,0 1-1,-1 0 1,1-1-1,0 1 1,0 0-1,-1 0 0,1 0 1,-1 0-1,1 0 1,0 0-1,-1 0 1,0 0-1,1 0 0,-1 0 1,0 0-1,1 0 1,-1 0-1,0 0 1,0 0-1,0 1 1,0 38 1191,0-32-926,-3 13 292,0 0 0,-2 0 0,-8 26 0,7-29-353,1 0 1,1 0-1,0 0 0,-1 29 0,5-46-226,0-1-1,0 0 1,0 0 0,0 1-1,0-1 1,0 0 0,0 0-1,0 0 1,0 1 0,0-1-1,0 0 1,1 0 0,-1 1-1,0-1 1,0 0-1,0 0 1,0 0 0,0 1-1,0-1 1,0 0 0,1 0-1,-1 0 1,0 0 0,0 1-1,0-1 1,0 0 0,1 0-1,-1 0 1,0 0 0,0 0-1,0 0 1,1 0 0,-1 1-1,0-1 1,0 0 0,1 0-1,-1 0 1,0 0-1,0 0 1,1 0 0,-1 0-1,14-5 67,8-11 83,48-61-162,-52 54-562,2 1 0,35-31 1,-54 52 535,-1 1 1,0-1-1,1 1 1,-1-1 0,1 1-1,-1-1 1,1 1-1,-1 0 1,1-1 0,0 1-1,-1 0 1,1-1-1,-1 1 1,1 0 0,0 0-1,-1-1 1,1 1-1,-1 0 1,1 0 0,0 0-1,-1 0 1,1 0-1,0 0 1,-1 0 0,1 0-1,0 0 1,-1 0-1,1 1 1,0-1 0,-1 0-1,1 0 1,0 0-1,-1 1 1,1-1 0,-1 0-1,1 1 1,-1-1-1,1 1 1,-1-1 0,1 1-1,-1-1 1,1 1 0,-1-1-1,1 1 1,-1-1-1,0 1 1,1-1 0,-1 2-1,10 38-1937,-6-17-221,-4-21 1807,1-1 0,-1 1 0,1 0 0,0 0 0,0 0 0,-1 0 0,1-1 0,1 1-1,-1 0 1,0-1 0,0 1 0,0-1 0,1 1 0,-1-1 0,1 0 0,-1 0 0,1 0 0,0 1-1,3 0 1,18 4-5820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6.645"/>
    </inkml:context>
    <inkml:brush xml:id="br0">
      <inkml:brushProperty name="width" value="0.025" units="cm"/>
      <inkml:brushProperty name="height" value="0.025" units="cm"/>
    </inkml:brush>
  </inkml:definitions>
  <inkml:trace contextRef="#ctx0" brushRef="#br0">159 75 14029,'0'0'1335,"-8"5"704,1-1-1707,1 1 0,-1 0 0,1 0 1,0 0-1,1 1 0,-1 0 0,1 0 0,0 0 0,1 1 0,-1 0 0,1-1 0,1 2 0,-1-1 1,1 0-1,0 1 0,1-1 0,0 1 0,-2 14 0,4-15-295,0 0 0,0 0 0,1 0 0,0 0 0,0 0 0,1 0 0,0-1 1,0 1-1,0 0 0,1-1 0,0 1 0,0-1 0,1 0 0,0 0 0,0 0 0,0-1 0,1 1 0,8 7 0,7 11-20,-11-12-52,0 0-1,-1 0 1,0 0 0,-1 1 0,-1 1 0,0-1 0,-1 1-1,0 0 1,-1 0 0,0 0 0,1 19 0,-4-26 221,-1-1 1,0 1 0,-1-1-1,1 1 1,-1 0 0,0-1-1,-1 0 1,0 1 0,0-1-1,0 0 1,-1 0 0,1 0-1,-2 0 1,1 0 0,-1-1-1,1 0 1,-1 1 0,-1-1-1,1-1 1,-1 1 0,0-1-1,0 1 1,0-1 0,-1-1-1,1 1 1,-1-1 0,-8 4-1,11-6-133,1 1-1,-1 0 0,0-1 1,1 0-1,-1 0 0,0 0 1,0 0-1,0 0 1,0 0-1,0-1 0,0 1 1,0-1-1,0 0 0,0 0 1,0 0-1,0 0 0,0-1 1,0 1-1,0-1 0,0 0 1,0 0-1,0 0 0,0 0 1,0 0-1,1-1 0,-1 1 1,0-1-1,1 0 1,-1 0-1,1 0 0,0 0 1,0 0-1,0 0 0,0-1 1,0 1-1,0-1 0,1 1 1,-1-1-1,1 0 0,-1 1 1,1-1-1,0 0 0,0 0 1,0 0-1,0-4 1,-2-6-222,1 1 0,0-1 0,1 0 1,0 0-1,1 0 0,0 0 0,1 0 1,1 0-1,5-22 0,0 15-165,1 0 0,1 1 1,1 0-1,0 1 0,24-32 0,76-81-667,-90 108 1021,14-14-2,-14 18 200,-2-1-1,-1-1 0,-1-1 1,17-29-1,-32 50-176,0-1 1,0 1-1,0-1 1,-1 1-1,1-1 1,-1 1-1,1-1 0,-1 1 1,1-1-1,-1 0 1,0 1-1,0-1 1,0 0-1,0 1 0,0-3 1,0 4-19,-1 0 0,1-1 0,0 1 0,-1 0 0,1-1 1,0 1-1,-1 0 0,1-1 0,0 1 0,-1 0 0,1 0 0,-1 0 0,1-1 0,-1 1 1,1 0-1,0 0 0,-1 0 0,1 0 0,-1 0 0,1 0 0,-1 0 0,1 0 0,-1 0 1,1 0-1,-1 0 0,1 0 0,0 0 0,-1 0 0,1 0 0,-1 1 0,1-1 0,-1 0 1,-4 2 35,1 0 1,-1 0 0,1 1 0,-1-1 0,1 1 0,0 0 0,0 0 0,-4 5-1,-7 8 129,1 1 0,0 1 0,2 1 0,-19 35 0,26-45-132,1-1 0,1 1 1,-1-1-1,1 1 0,1 0 0,0 0 1,0 1-1,1-1 0,0 0 0,0 1 1,1-1-1,1 0 0,-1 1 0,3 10 0,-2-18-72,0 0-1,0 0 0,0 0 0,0 0 0,0 0 0,0 0 0,0 0 1,1 0-1,-1-1 0,1 1 0,-1 0 0,1-1 0,0 1 0,0-1 0,-1 0 1,1 0-1,0 1 0,0-1 0,3 0 0,0 1-95,1 0-1,0 0 1,-1-1-1,1 0 1,0 0-1,0-1 1,8 0-1,-2 0-289,1-1 0,-1-1 0,0 0 0,0-1 0,0 0 0,18-7 0,-18 4-1328,0 0 0,-1-1 1,0 0-1,0-1 0,16-14 1,5-15-7533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7.004"/>
    </inkml:context>
    <inkml:brush xml:id="br0">
      <inkml:brushProperty name="width" value="0.025" units="cm"/>
      <inkml:brushProperty name="height" value="0.025" units="cm"/>
    </inkml:brush>
  </inkml:definitions>
  <inkml:trace contextRef="#ctx0" brushRef="#br0">182 0 18578,'-8'9'2135,"-17"18"48,1 0 1,-39 61-1,55-74-1759,-1 0 0,2 0 0,0 1 0,1 0 0,0 0-1,2 1 1,-1-1 0,2 1 0,-3 31 0,6-45-416,-1 0 0,2 0 0,-1 0 1,0 0-1,0 0 0,1 0 0,-1 0 0,1 0 1,-1 0-1,1 0 0,0 0 0,0 0 0,0 0 1,0 0-1,0-1 0,0 1 0,1 0 0,-1-1 0,0 1 1,1-1-1,0 1 0,-1-1 0,4 2 0,-1-1-10,0 0-1,1 0 0,-1-1 1,1 0-1,0 0 0,-1 0 0,1 0 1,0-1-1,-1 1 0,7-2 1,7 0-390,0-1-1,-1-1 1,1-1 0,28-9 0,-39 10 287,0 0 0,0 1 0,0 0 0,0 0 0,0 1 0,0 0 0,1 0 0,-1 0 0,0 1 0,1 0 0,8 2 0,-15-1 151,0-1-1,0 1 0,0 0 1,0 0-1,-1 1 1,1-1-1,0 0 0,0 0 1,-1 0-1,1 0 1,0 1-1,-1-1 0,1 0 1,-1 1-1,0-1 1,1 0-1,-1 1 0,0-1 1,0 1-1,0-1 1,0 3-1,-1 38 1009,0-35-849,0 3-107,0 0-1,-1 0 0,-1 0 0,0-1 0,0 1 1,0-1-1,-2 0 0,1 0 0,-1 0 0,0 0 1,-7 8-1,9-13-57,0 1 1,-1-1 0,0 0-1,1 0 1,-1 0 0,-1-1-1,1 1 1,0-1 0,-1 0-1,0 0 1,1-1 0,-1 1-1,0-1 1,-1 0-1,1 0 1,0-1 0,0 0-1,-1 0 1,1 0 0,-1 0-1,-8-1 1,13 0-146,-1-1 1,0 0-1,1 0 1,-1 1-1,0-1 1,1 0-1,-1 0 1,1-1-1,-1 1 1,1 0-1,0 0 1,-1-1-1,1 1 0,0-1 1,0 1-1,0-1 1,0 1-1,0-1 1,1 0-1,-1 1 1,0-1-1,1 0 1,-1 0-1,1 0 1,0 1-1,-1-1 1,1 0-1,0 0 0,0-2 1,1-61-5888,-1 62 5596,7-29-6383,6 2-3215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7.722"/>
    </inkml:context>
    <inkml:brush xml:id="br0">
      <inkml:brushProperty name="width" value="0.025" units="cm"/>
      <inkml:brushProperty name="height" value="0.025" units="cm"/>
    </inkml:brush>
  </inkml:definitions>
  <inkml:trace contextRef="#ctx0" brushRef="#br0">9 370 10025,'0'0'7672,"8"-5"-6017,37-22-737,-44 27-849,-22 30 33,16-24 211,0 0 0,1 0 0,0 0 0,1 1-1,-1-1 1,1 1 0,0 0 0,1 0 0,0 0 0,0 1 0,1-1 0,-1 0 0,2 1 0,-1-1 0,1 8 0,1-14-285,-1 0 1,1 0-1,0 0 1,-1-1-1,1 1 1,0 0-1,0-1 0,0 1 1,0 0-1,0-1 1,-1 1-1,1-1 0,0 0 1,0 1-1,0-1 1,0 0-1,0 1 0,1-1 1,-1 0-1,0 0 1,0 0-1,0 0 0,0 0 1,0 0-1,0 0 1,0 0-1,2-1 0,32-6 330,-28 4-328,1-2-1,-1 1 0,0-1 1,0 0-1,0 0 0,0-1 1,-1 0-1,8-9 0,-11 11 52,1 0-1,0-1 0,-1 0 0,0 0 1,0 0-1,0 0 0,-1 0 0,0 0 1,0-1-1,0 1 0,0-1 1,-1 1-1,1-9 0,-2 14-52,0-1-1,0 1 0,0-1 1,0 1-1,0-1 1,0 1-1,0-1 0,-1 1 1,1-1-1,0 1 1,0-1-1,0 1 0,-1-1 1,1 1-1,0 0 1,-1-1-1,1 1 0,0-1 1,-1 1-1,1 0 1,0-1-1,-1 1 0,1 0 1,-1-1-1,1 1 1,-1 0-1,1 0 0,-1 0 1,1-1-1,-1 1 1,1 0-1,-1 0 0,1 0 1,-1 0-1,1 0 1,-1 0-1,1 0 0,-1 0 1,1 0-1,-1 0 1,1 0-1,-1 0 0,1 0 1,-1 0-1,1 1 1,-1-1-1,1 0 1,-1 0-1,1 0 0,0 1 1,-1-1-1,1 0 1,-1 1-1,0 0 0,-23 17 580,22-16-574,1 0 0,0 0 0,-1 0 0,1 0 0,0 0 0,0 0 0,1 1 0,-1-1 0,0 0 1,1 1-1,-1-1 0,1 0 0,0 1 0,0-1 0,0 1 0,0 3 0,1-5-21,-1 0 0,0 0 0,1 0 1,0 0-1,-1 0 0,1 0 0,0 0 1,-1-1-1,1 1 0,0 0 0,0 0 0,0 0 1,0-1-1,0 1 0,0-1 0,0 1 1,0-1-1,0 1 0,0-1 0,0 1 0,0-1 1,0 0-1,0 1 0,1-1 0,3 0 4,0 1-1,0-1 1,0-1-1,0 1 1,0-1-1,0 1 1,-1-1-1,1-1 1,0 1-1,-1-1 1,1 0-1,-1 0 1,1 0-1,4-4 1,16-12 6,-1-2 0,0-1 0,-2-1 0,-1 0 0,31-43 0,-42 50-12,0 0 0,0-1-1,-2 0 1,0 0 0,0-1 0,-2 0 0,0-1 0,-1 1-1,-1-1 1,4-33 0,-8 50-10,0 0 0,0 0-1,1 0 1,-1 0 0,0 1 0,0-1 0,0 0-1,0 0 1,0 0 0,0 0 0,0 0 0,-1 1-1,1-1 1,0 0 0,0 0 0,-1 0-1,1 1 1,0-1 0,-1 0 0,1 0 0,-1 1-1,1-1 1,-1 0 0,0 0 0,-13 11-6,-10 30 60,17-19 30,0 0 0,1 1 0,1 0 0,1 0 0,1 0 0,1 0 0,2 43 0,0-53-48,1 0 0,0 0 0,1 0 0,1 0-1,0-1 1,0 1 0,1-1 0,1 0 0,0 0-1,0 0 1,1-1 0,0 1 0,1-2 0,0 1-1,1-1 1,10 11 0,-16-18-36,0-1 0,0 1 0,0-1 0,0 0 0,0 1 0,0-1 0,0 0 0,0 0 0,1 0 0,2 1 0,-4-2 0,-1 0-1,0-1 1,0 1-1,1 0 1,-1 0-1,0 0 1,1 0 0,-1 0-1,0 0 1,0 0-1,1 0 1,-1-1-1,0 1 1,0 0-1,1 0 1,-1 0 0,0-1-1,0 1 1,1 0-1,-1 0 1,0-1-1,0 1 1,0 0 0,0 0-1,1-1 1,-1 1-1,0 0 1,0-1-1,0 1 1,0 0-1,0 0 1,0-1 0,0 1-1,0 0 1,0-1-1,0 1 1,0 0-1,0-1 1,0 1 0,0 0-1,0 0 1,0-1-1,0 1 1,-1 0-1,1-1 1,0 1-1,0 0 1,0 0 0,0-1-1,0 1 1,-1 0-1,1 0 1,0-1-1,0 1 1,-1 0 0,1 0-1,-1-1 1,-8-15-194,-9-3-152,-1 0-1,-1 1 1,-1 1 0,-1 1-1,-30-17 1,21 12 288,-50-40 0,80 61 83,0-1 0,0 0-1,1 1 1,-1-1 0,0 0 0,0 0-1,0 1 1,1-1 0,-1 0 0,1 0-1,-1 0 1,0 0 0,1 0 0,0 0-1,-1 0 1,1 0 0,-1 0 0,1 0-1,0 0 1,0 0 0,0 0 0,0-2-1,0 2-12,1 0-1,-1 0 0,1 0 0,-1 0 0,1 1 1,0-1-1,0 0 0,-1 1 0,1-1 0,0 0 1,0 1-1,0-1 0,-1 1 0,1-1 0,0 1 1,0 0-1,0-1 0,0 1 0,2 0 0,63-7-12,-51 7 20,83-3-522,-3 0-2009,-1-5-3751,-15-4-2203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49.078"/>
    </inkml:context>
    <inkml:brush xml:id="br0">
      <inkml:brushProperty name="width" value="0.025" units="cm"/>
      <inkml:brushProperty name="height" value="0.025" units="cm"/>
    </inkml:brush>
  </inkml:definitions>
  <inkml:trace contextRef="#ctx0" brushRef="#br0">274 52 16432,'0'-1'190,"0"-1"1,0 1 0,0-1 0,0 0 0,0 1 0,0-1 0,0 0-1,0 1 1,-1-1 0,1 1 0,0-1 0,-1 1 0,0-1 0,1 1-1,-1-1 1,0 1 0,0-1 0,0 1 0,0 0 0,0 0 0,0-1-1,0 1 1,0 0 0,0 0 0,-1 0 0,1 0 0,0 0 0,-1 0-1,1 1 1,-1-1 0,1 0 0,-1 1 0,1-1 0,-1 1 0,1-1-1,-1 1 1,0 0 0,1 0 0,-1 0 0,0 0 0,1 0 0,-1 0-1,1 0 1,-3 1 0,2 0-156,0 0-1,0 0 1,0 0-1,0 0 1,0 0 0,0 1-1,0-1 1,0 1-1,1-1 1,-1 1 0,1 0-1,-1 0 1,1 0-1,-1 2 1,-13 21 343,2 1 0,2 1 1,0 1-1,1-1 0,-9 51 0,7-15 1173,-4 100-1,14-112-965,4 64-1,-1-100-515,1-1 0,0 0 0,1 0 0,1-1 0,0 1 0,0-1-1,2 1 1,0-1 0,10 18 0,-15-31-69,-1 1 0,0 0 0,1 0 0,-1 0 0,0 0 0,1-1 0,-1 1 0,1 0 0,-1 0 0,1-1 0,0 1 0,-1 0 0,1-1 0,0 1 0,-1-1 0,1 1 0,0-1 0,0 1 0,0-1 0,-1 1 0,1-1 0,0 0 0,0 1 0,0-1 0,0 0 0,0 0 0,-1 0 0,1 0 0,0 0 0,1 0 0,-1-1 0,0 0 0,0 0 0,0-1 0,0 1 0,0 0 0,-1-1 0,1 1 0,-1-1 0,1 1 0,-1-1 0,0 1 0,1-1 0,-1 1 0,0-1 0,0-1 0,-2-65 0,-2 44-184,-1 0 0,-1 1 0,-2 0 0,0 0 0,-1 1 0,-1 0 0,-2 0 0,0 1 0,-1 1 0,-1 0 0,0 0 0,-28-26 0,29 36 2,28 17-394,7 0-527,0 0-1,1-2 0,0 0 1,0-2-1,0 0 0,1-2 1,36-2-1,-43 1-498,0-2 1,-1 0-1,1-1 1,-1 0-1,0-2 1,0 1-1,0-2 1,0 0-1,-1-1 1,0-1-1,19-13 0,-22 8 4364,2-12 6590,-14 24-9066,1 1-1,-1-1 1,0 1 0,0-1-1,0 1 1,0-1 0,1 1-1,-1-1 1,0 1-1,0-1 1,0 1 0,0-1-1,0 0 1,0 1 0,-1-1-1,1 1 1,0-1-1,0 1 1,0-1 0,0 1-1,-1-1 1,1 1-1,0-1 1,0 1 0,-1-1-1,1 0 1,-2 1-132,1 0 0,0-1 0,0 1 0,0 0 0,0 0 0,0 0 0,0 0 0,-1 0 0,1 0 0,0 0 0,0 0 0,0 1 0,0-1 0,0 0 1,0 1-1,0-1 0,0 0 0,-2 2 0,-2 0-9,1 1 1,0 0 0,0 0-1,0 0 1,1 0 0,-1 1-1,1-1 1,-1 1 0,1 0-1,0 0 1,1 0 0,-1 0 0,1 1-1,-4 7 1,3-4 61,0-1-1,1 0 1,0 1 0,0 0 0,0 0 0,1-1 0,0 1-1,1 13 1,0-20-180,0 1-1,0 0 0,1-1 1,-1 1-1,1-1 0,-1 1 1,1-1-1,-1 1 1,1-1-1,0 1 0,0-1 1,0 1-1,0-1 0,0 0 1,0 1-1,0-1 1,0 0-1,0 0 0,0 0 1,1 0-1,-1 0 1,1 0-1,2 1 0,0-1-2,0 1 0,0-1 0,0 0 1,0 0-1,0-1 0,1 1 0,-1-1 0,0 0 0,6-1 0,0 0 6,0 0-1,0-1 1,0 0-1,0-1 1,-1 0-1,1 0 1,13-8 0,-4-2-14,-2-1 0,0 0 0,-1-1 0,0 0 0,-1-2 0,-1 0 0,0 0 0,-2-2 0,0 1 0,12-26 0,-25 50-57,0 1 0,1-1-1,0 0 1,0 1 0,1-1 0,-1 1 0,1-1 0,0 0 0,4 10 0,-3-13 49,0-1 0,0 0 1,0 1-1,0-1 0,0 0 1,1 0-1,-1 0 0,1 0 1,0 0-1,-1-1 0,1 1 1,0-1-1,0 0 0,0 0 0,0 0 1,0 0-1,0 0 0,0-1 1,0 1-1,0-1 0,0 0 1,0 0-1,1 0 0,-1 0 1,4-1-1,5 0 78,0-1 0,0 0-1,0 0 1,-1-2 0,17-5 0,-9 0-3,1 0 1,-1-2-1,-1 0 0,0-1 1,-1-1-1,0-1 0,24-26 1,-33 32-76,-1 0 1,0 0 0,-1-1 0,0 0 0,0 0 0,-1-1-1,0 1 1,0-1 0,-2-1 0,1 1 0,-1 0 0,0-1-1,-1 1 1,-1-1 0,1 0 0,-2-21 0,0 30-16,0 0 1,0 0 0,0 1-1,0-1 1,-1 0-1,1 0 1,-1 0-1,1 0 1,-1 0-1,0 1 1,0-1 0,0 0-1,0 1 1,0-1-1,0 1 1,0-1-1,0 1 1,-1-1 0,1 1-1,-1 0 1,1-1-1,-1 1 1,1 0-1,-1 0 1,0 0 0,1 1-1,-1-1 1,0 0-1,0 1 1,1-1-1,-1 1 1,0-1 0,0 1-1,0 0 1,0 0-1,0 0 1,0 0-1,0 0 1,0 0 0,0 0-1,-2 1 1,-2 1-11,-1-1 1,1 1 0,0 0 0,-1 0 0,1 1-1,0 0 1,0 0 0,1 1 0,-1-1 0,-9 9-1,-3 5 69,1 2-1,1 0 1,0 1-1,-18 32 1,29-44 39,0 0 0,0 1 0,1 0 0,1 0 0,-1 0 0,1 1 0,1-1 0,0 1 0,0-1 0,1 1 0,0 0 0,1-1 0,0 1 0,2 15 0,-1-20-89,1-1-1,0 0 0,0 0 0,0 0 1,0 0-1,1-1 0,0 1 0,0-1 1,0 1-1,0-1 0,0 0 0,0 0 1,1 0-1,0-1 0,0 1 0,-1-1 1,1 0-1,0 0 0,1 0 1,-1-1-1,0 1 0,0-1 0,6 1 1,10 2-1156,-1 0 0,1-1 0,36-1 0,-7-2-5535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066"/>
    </inkml:context>
    <inkml:brush xml:id="br0">
      <inkml:brushProperty name="width" value="0.025" units="cm"/>
      <inkml:brushProperty name="height" value="0.025" units="cm"/>
    </inkml:brush>
  </inkml:definitions>
  <inkml:trace contextRef="#ctx0" brushRef="#br0">1 186 16367,'1'11'1928,"-1"-5"-1543,-1 10 613,2 0 0,0 0 0,5 19 0,-6-32-841,1 0 0,0-1 0,-1 1 0,1 0 0,1-1 0,-1 1 0,0-1 0,1 1 0,-1-1 0,1 0 0,0 1 0,1 1 0,-1-3-120,-1-1 1,0 1-1,0-1 1,0 1-1,0-1 1,0 1-1,1-1 1,-1 1-1,0-1 1,0 0-1,1 0 1,-1 0-1,0 0 1,0 0-1,1 0 1,-1 0-1,0 0 1,0 0-1,1 0 1,-1-1-1,0 1 1,0-1-1,0 1 1,1-1 0,-1 1-1,0-1 1,2-1-1,6-4 20,0-1 1,-1-1-1,1 1 0,-1-1 0,-1 0 1,0-1-1,8-12 0,44-73 123,-55 87-167,25-49 18,-20 36 107,2 0-1,19-28 0,-25 93 1556,-6 18-652,-1-18-817,8 76 0,-6-119-226,1 1 0,-1-1 0,0 0 0,1 0-1,0 1 1,-1-1 0,1 0 0,0 0 0,0 0 0,0 0 0,3 4-1,-3-6 5,-1 1-1,1-1 0,-1 0 0,1 1 0,-1-1 0,1 0 1,-1 1-1,1-1 0,-1 0 0,1 0 0,-1 1 1,1-1-1,0 0 0,-1 0 0,1 0 0,-1 0 0,1 0 1,0 0-1,-1 0 0,1 0 0,-1 0 0,1 0 0,0 0 1,-1-1-1,1 1 0,-1 0 0,1 0 0,0-1 1,3-1 24,-1-1 1,0 0 0,0 1 0,0-1 0,0-1 0,0 1 0,0 0 0,-1-1 0,0 1-1,4-8 1,16-31 46,0-2-529,47-67 1,-68 109 226,0 0-1,0 0 0,0 0 1,0 1-1,1-1 1,-1 1-1,0-1 1,1 1-1,0 0 0,-1-1 1,1 1-1,0 0 1,0 0-1,3-1 0,-4 2 133,-1 0 0,1 0-1,-1 0 1,1 1 0,-1-1 0,1 0-1,-1 1 1,1-1 0,-1 1-1,0-1 1,1 0 0,-1 1-1,0-1 1,1 1 0,-1-1-1,0 1 1,1-1 0,-1 1 0,0-1-1,0 1 1,0-1 0,1 1-1,-1 0 1,0-1 0,0 1-1,0-1 1,0 1 0,0-1-1,0 1 1,0 0 0,0 0-1,-1 9-529,1-1-1,-1 0 0,-1 1 0,0-1 1,-3 9-1,-13 27-3755,9-33 1212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0.065"/>
    </inkml:context>
    <inkml:brush xml:id="br0">
      <inkml:brushProperty name="width" value="0.025" units="cm"/>
      <inkml:brushProperty name="height" value="0.025" units="cm"/>
    </inkml:brush>
  </inkml:definitions>
  <inkml:trace contextRef="#ctx0" brushRef="#br0">79 437 16656,'0'-3'64,"0"-5"901,0 1 0,-1-1-1,1 0 1,-5-14 0,5 21-848,0-1-1,-1 1 1,1 0 0,0 0-1,-1 0 1,1 0-1,-1 0 1,1 1-1,-1-1 1,0 0 0,1 0-1,-1 0 1,0 0-1,0 1 1,1-1-1,-1 0 1,0 0-1,0 1 1,0-1 0,0 1-1,0-1 1,0 1-1,0-1 1,0 1-1,0 0 1,0 0 0,0-1-1,0 1 1,0 0-1,0 0 1,-1 0-1,1 0 1,0 0 0,0 0-1,0 0 1,0 1-1,0-1 1,0 0-1,0 0 1,0 1 0,0-1-1,0 1 1,0-1-1,0 1 1,0-1-1,-1 2 1,0 0-55,-1 0 0,1 0 0,0 0 1,0 0-1,-1 0 0,2 1 0,-1-1 0,0 1 0,0-1 0,1 1 1,0 0-1,-1 0 0,1 0 0,0-1 0,0 1 0,0 5 1,0-5-65,1-1 1,-1 0 0,1 1 0,-1-1 0,1 0-1,0 1 1,0-1 0,1 1 0,-1-1 0,0 0-1,1 1 1,-1-1 0,1 0 0,0 1 0,0-1-1,0 0 1,0 0 0,0 0 0,0 0 0,1 0-1,1 3 1,33 26-995,53 59 0,-76-73 1009,0 0 0,-1 1 0,0 0 0,-2 1 0,0 0 1,8 23-1,-10-18 156,-2 1-1,0-1 1,-1 2 0,-2-1 0,0 0 0,-2 1 0,-2 38-1,0-57-22,-1 0 0,1 0 0,-1-1 0,0 1 0,-1 0 0,0-1 0,0 0 0,0 1-1,-1-1 1,0-1 0,0 1 0,0 0 0,-1-1 0,0 0 0,0 0 0,0 0 0,-10 6 0,11-8-75,-1 0 1,0 0-1,0 0 1,0-1-1,0 1 1,0-1-1,0 0 1,-1-1-1,1 1 1,-1-1-1,1 0 1,-1-1-1,0 1 1,1-1-1,-1 0 1,1-1-1,-1 1 1,0-1-1,1 0 1,-1 0-1,1-1 1,-9-3-1,10 3-85,1-1 1,-1 0-1,1 1 0,0-1 1,0 0-1,0-1 0,0 1 1,1-1-1,-1 1 0,1-1 1,0 0-1,0 1 0,0-1 0,0 0 1,1-1-1,0 1 0,-1 0 1,2 0-1,-1 0 0,0-1 1,1 1-1,0 0 0,0-6 1,0-4-148,1-1 0,0 0 1,1 1-1,1-1 1,7-24-1,14-20-552,3 1-1,60-97 1,-35 66 163,-19 31 242,18-30 218,-3-3 1,68-182-1,-112 243 1697,-18 64-1419,1 1 0,1 0-1,2 1 1,2 0 0,1 1 0,2-1 0,2 1-1,1 0 1,1 0 0,9 68 0,-3-85-79,1-1-1,1 1 1,0-1-1,1-1 1,1 1 0,1-2-1,13 19 1,3 7-49,-25-42-172,-8-17-193,-24-33-296,-39-47-1,43 62 575,2-2-1,1 0 1,-28-58-1,41 56 9,11 37 18,0 1 0,0-1-1,1 0 1,-1 0 0,0 0 0,0 0-1,1 1 1,-1-1 0,0 0 0,1 0-1,-1 1 1,1-1 0,-1 0 0,1 1-1,-1-1 1,1 1 0,-1-1 0,1 0-1,0 1 1,-1-1 0,1 1-1,0 0 1,-1-1 0,1 1 0,0-1-1,0 1 1,-1 0 0,1 0 0,0-1-1,0 1 1,0 0 0,0 0 0,-1 0-1,1 0 1,0 0 0,0 0 0,0 0-1,-1 0 1,2 1 0,30 0-1861,51 10 0,-3 0-5993,-14-7-3858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1"/>
    </inkml:context>
    <inkml:brush xml:id="br0">
      <inkml:brushProperty name="width" value="0.025" units="cm"/>
      <inkml:brushProperty name="height" value="0.025" units="cm"/>
    </inkml:brush>
  </inkml:definitions>
  <inkml:trace contextRef="#ctx0" brushRef="#br0">123 314 10570,'6'-10'5424,"-4"6"-5062,23-49 2429,-23 49-2433,-1 0-1,1 0 0,-1 0 1,0 0-1,-1-1 1,1 1-1,-1 0 0,0-1 1,0 1-1,0-1 1,0 1-1,-1 0 0,-2-8 1,3 10-299,0 1 1,-1 0-1,0 0 1,1 1-1,-1-1 1,0 0-1,1 0 1,-1 0-1,0 0 1,0 1-1,0-1 1,0 0-1,0 1 1,0-1-1,0 0 1,0 1-1,0-1 1,0 1-1,0 0 1,0-1-1,0 1 1,0 0-1,0 0 1,0 0-1,0-1 1,-1 1-1,1 1 1,0-1-1,0 0 1,0 0-1,0 0 1,0 0-1,0 1 1,0-1-1,-1 0 1,1 1-1,-1 0 1,-1 0-24,-1 1 0,0 0 0,1 0 0,-1 0 0,1 0 0,0 1 0,0-1 0,0 1 0,-4 4 0,-5 9 170,1 0 0,1 1 0,0 1 0,-13 33 0,19-41-69,0 1 1,1 0-1,0 0 0,1 0 0,0 0 0,1 0 1,0 0-1,1 1 0,2 21 0,-2-31-121,0-1 0,1 0-1,-1 0 1,1 1-1,-1-1 1,1 0 0,-1 0-1,1 0 1,-1 0 0,1 1-1,0-1 1,0 0-1,0 0 1,0 0 0,0-1-1,0 1 1,0 0 0,0 0-1,0 0 1,0-1 0,0 1-1,0-1 1,0 1-1,2 0 1,0 0 22,1-1 1,-1 1-1,1-1 1,-1 0-1,1 0 1,-1 0-1,1 0 0,-1 0 1,5-2-1,3 0 93,0-1 1,0-1-1,-1 0 0,20-10 0,-4-3-75,0 0 1,-1-2-1,-2 0 0,0-2 1,0 0-1,27-37 0,-38 43-32,-1 0-1,0-2 1,-1 1 0,-1-1-1,0-1 1,-1 1 0,-1-1-1,-1-1 1,-1 1 0,0-1-1,2-27 1,-6 45-21,-1 0-1,0 0 1,1 0 0,-1 0 0,0 0 0,0-1-1,0 1 1,0 0 0,0 0 0,0 0-1,0 0 1,0 0 0,0 0 0,-1-1 0,1 1-1,0 0 1,-1 0 0,1 0 0,-1 0-1,1 0 1,-1 0 0,0 0 0,1 0-1,-1 0 1,0 1 0,1-1 0,-1 0 0,0 0-1,0 0 1,0 1 0,0-1 0,-2 0-1,1 1-3,1 0-1,-1 1 1,1-1-1,-1 1 1,0 0-1,1-1 1,-1 1 0,1 0-1,0 0 1,-1 0-1,1 0 1,0 0-1,-1 1 1,1-1-1,0 0 1,0 0-1,0 1 1,0-1-1,0 1 1,0-1-1,0 4 1,-9 12 29,1 0 0,1 1 1,1 1-1,0-1 0,2 1 1,0 1-1,1-1 0,1 0 1,0 1-1,2 0 0,0-1 1,4 31-1,-3-47-24,1 0 0,0 0 0,0 0 1,0 1-1,0-2 0,1 1 0,-1 0 0,1 0 0,0 0 1,0-1-1,0 1 0,0-1 0,0 1 0,0-1 0,1 0 1,-1 0-1,1 0 0,0 0 0,3 2 0,0-1 15,0-1 0,1 1-1,-1-1 1,1-1 0,-1 1-1,1-1 1,0 0 0,-1-1 0,8 1-1,-2-1-52,1-1-1,-1 0 0,0-1 0,0 0 0,-1-1 1,1 0-1,0-1 0,-1 0 0,0-1 1,13-7-1,-23 11 25,0 1 0,1-1-1,-1 0 1,0 0 0,0 0 0,0 0 0,0 0-1,0 0 1,0 0 0,0-1 0,0 1 0,0 0 0,0 0-1,-1-1 1,1 1 0,-1 0 0,1-1 0,-1 1-1,1-1 1,-1 1 0,0-3 0,0 3 9,0 0 0,0 1 0,-1-1 0,1 0 0,-1 0 0,1 0 0,-1 0 0,1 1 0,-1-1 0,0 0 0,1 1 0,-1-1 0,0 0 0,1 1 0,-1-1 0,0 1 0,0-1 0,0 1 0,1-1 0,-1 1 0,0-1 0,0 1 0,0 0 0,0 0 0,0-1 1,0 1-1,0 0 0,0 0 0,0 0 0,0 0 0,0 0 0,-1 0 0,-4 0 22,0 0 0,0 0 0,0 1-1,0-1 1,-1 1 0,1 1 0,1-1 0,-1 1 0,0 0 0,0 0 0,1 1 0,-10 5 0,12-6-20,0 0 0,0 1 1,0 0-1,1-1 0,-1 1 0,1 0 0,-1 0 1,1 1-1,0-1 0,0 0 0,0 1 1,1-1-1,-1 1 0,1 0 0,0 0 0,0-1 1,0 1-1,1 0 0,-1 0 0,1 0 0,0 4 1,0-5-2,1-1 1,-1 1-1,1-1 1,0 1-1,0-1 1,0 1 0,0-1-1,0 0 1,0 1-1,1-1 1,-1 0-1,1 0 1,-1 0 0,1 0-1,0 0 1,0-1-1,0 1 1,0 0-1,0-1 1,0 1 0,0-1-1,1 0 1,-1 0-1,0 0 1,1 0-1,-1 0 1,1 0 0,-1-1-1,1 1 1,0-1-1,2 0 1,14 3 26,0-1 0,1 0 0,20-2 0,-25-1-36,-2 1-11,18 1-228,50-7 0,-73 5 257,0-1 0,-1 1-1,1-1 1,-1-1 0,1 1 0,-1-1-1,0 0 1,0-1 0,0 0 0,0 0-1,11-10 1,-16 12 19,0-1 1,-1 1-1,1-1 1,0 1-1,-1-1 0,0 0 1,1 0-1,-1 0 1,0 0-1,-1 0 1,1 0-1,0 0 0,-1 0 1,0 0-1,0 0 1,0 0-1,0 0 0,0-1 1,-1 1-1,1 0 1,-1 0-1,0 0 0,0 0 1,-2-4-1,-3-9 145,-1 0 0,-1 1 0,-11-17 0,14 23-155,-10-13-18,10 14 0,-1 1 0,1-1 0,1 0 0,-1-1 0,1 1 0,1-1 0,0 0 0,-4-13 0,12 20 0,-1 1 0,1 1 0,-1-1 0,1 1 0,0-1 0,-1 1 0,1 1 0,-1-1 0,8 2 0,19 6-1776,44 17 1,17 5-4230,-42-19-1063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1.721"/>
    </inkml:context>
    <inkml:brush xml:id="br0">
      <inkml:brushProperty name="width" value="0.025" units="cm"/>
      <inkml:brushProperty name="height" value="0.025" units="cm"/>
    </inkml:brush>
  </inkml:definitions>
  <inkml:trace contextRef="#ctx0" brushRef="#br0">31 81 21396,'0'0'3113,"0"15"-1886,-2 113-146,-22 149 0,21-257-1607,2-30-768,3-34-1370,36-208-10511,-23 168 12154,1 1 4199,-5 46 193,-1 26-880,-10 12-2393,1-1-1,-1 0 1,1 1 0,-1-1-1,1 0 1,0 1-1,-1-1 1,1 1-1,-1-1 1,0 1-1,1-1 1,-1 1-1,1-1 1,-1 1-1,0 0 1,1-1 0,-1 1-1,0-1 1,0 1-1,1 0 1,-1-1-1,0 1 1,0 0-1,0 1 1,8 28 1889,1 2-691,0 0 1,2-1-1,2 0 1,17 32 0,-26-56-1157,1 0 1,0 0 0,0 0 0,1 0-1,0-1 1,0 0 0,0-1 0,1 1-1,8 5 1,-10-9-99,0 1 0,0-1 0,0 0 0,0 0 0,1-1 0,-1 1 0,0-1 0,1 0 0,-1-1 0,1 1 0,-1-1 0,1 0 0,-1-1 0,1 1 0,7-3 0,-6 1-10,-1 0 1,0-1 0,0 0 0,0-1 0,0 1 0,0-1 0,-1 0 0,0 0 0,0-1 0,0 1 0,0-1 0,-1 0 0,0-1 0,0 1 0,0-1-1,0 0 1,-1 0 0,0 0 0,0 0 0,-1 0 0,3-12 0,-2 9-14,-1 1-1,1 0 1,-2-1 0,1 1-1,-1-1 1,-1 0-1,0 1 1,0-1 0,0 0-1,-1 1 1,-1-1-1,1 1 1,-1-1 0,-1 1-1,0 0 1,-5-13 0,5 17-26,0 0 0,-1 0 0,1 0 0,-1 1 0,0-1 0,0 1 0,0 0 0,-1 0 0,1 0 1,-1 1-1,-4-3 0,8 5-81,0-1 0,0 1 0,0 0 0,0-1 0,0 1 1,0 0-1,0 0 0,0 0 0,0 0 0,0-1 0,0 2 0,0-1 1,0 0-1,1 0 0,-1 0 0,0 0 0,0 1 0,0-1 0,0 0 0,0 1 1,0-1-1,0 0 0,-1 2 0,1-1-217,0 1 0,0-1 0,1 1 0,-1-1 0,0 1 0,1 0 0,-1-1 0,1 1 0,0 0 1,-1-1-1,1 1 0,0 0 0,0-1 0,0 1 0,0 0 0,0 0 0,1-1 0,-1 1 0,1 1 0,-1-1-230,1 0 0,-1 0 1,1 0-1,0-1 0,-1 1 0,1 0 0,0 0 0,0-1 0,0 1 1,0-1-1,1 1 0,-1-1 0,0 1 0,1-1 0,1 2 1,11 8-5744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2.080"/>
    </inkml:context>
    <inkml:brush xml:id="br0">
      <inkml:brushProperty name="width" value="0.025" units="cm"/>
      <inkml:brushProperty name="height" value="0.025" units="cm"/>
    </inkml:brush>
  </inkml:definitions>
  <inkml:trace contextRef="#ctx0" brushRef="#br0">136 20 9833,'0'0'5024,"-9"3"-1827,-1 0-2353,0 1 0,0 0-1,0 1 1,1 0 0,-1 1 0,-8 6-1,14-9-548,0 1 0,0-1 0,0 1 0,1 0 0,-1 0 0,1 0 0,0 0 0,0 0 0,1 1 0,-1-1 0,1 1 0,0 0 0,0 0 0,1 0 0,-1 0 0,1 0 0,-1 6 0,2-9-239,-1 1 0,1-1-1,0 0 1,0 1 0,0-1-1,0 0 1,1 1 0,-1-1-1,0 0 1,1 1 0,0-1-1,-1 0 1,1 0 0,0 1-1,0-1 1,0 0 0,1 0-1,-1 0 1,0 0 0,1-1-1,-1 1 1,1 0 0,0-1-1,2 3 1,0-2-25,-1-1 0,1 1-1,-1-1 1,1 0 0,0 0-1,0-1 1,-1 1 0,1-1 0,0 0-1,0 0 1,0 0 0,-1 0-1,1-1 1,7-1 0,-3 0-6,0-1 0,1-1 0,-1 1 0,0-1 1,-1-1-1,1 0 0,-1 0 0,0 0 0,0-1 0,0 0 1,-1 0-1,0 0 0,0-1 0,0 0 0,-1 0 0,0-1 1,-1 1-1,0-1 0,0 0 0,0-1 0,-1 1 0,0 0 1,-1-1-1,0 0 0,0 1 0,-1-1 0,0-9 0,-1 17-26,1 1-1,-1-1 1,0 1-1,0-1 1,0 1-1,0-1 1,0 1-1,0-1 0,0 1 1,0-1-1,0 1 1,0-1-1,0 1 1,-1-1-1,1 1 1,0-1-1,0 1 0,0-1 1,-1 1-1,1-1 1,0 1-1,0 0 1,-1-1-1,1 1 1,0-1-1,-1 1 0,1 0 1,0-1-1,-1 1 1,1 0-1,-1 0 1,1-1-1,-1 1 1,1 0-1,-1 0 0,1 0 1,-1-1-1,1 1 1,-1 0-1,1 0 1,-1 0-1,1 0 1,-1 0-1,1 0 0,-1 0 1,1 0-1,-1 0 1,1 0-1,-1 0 1,1 0-1,0 1 1,-1-1-1,1 0 0,-1 0 1,1 0-1,-1 1 1,1-1-1,-1 0 1,1 1-1,-1-1 0,-1 2-12,-1-1-1,1 1 0,0 0 1,0-1-1,0 1 1,0 0-1,0 0 0,0 1 1,1-1-1,-2 3 0,1-2-156,0 0 0,0 0-1,1 1 1,0-1 0,0 1 0,0-1-1,0 1 1,0-1 0,1 1 0,0 0-1,-1-1 1,1 1 0,1-1-1,-1 1 1,0 0 0,1-1 0,0 1-1,0-1 1,1 5 0,0-6-156,0 0 1,0 1-1,1-1 0,-1 0 1,0 0-1,1-1 0,0 1 1,-1 0-1,1-1 0,0 0 1,0 1-1,0-1 0,0 0 1,0 0-1,0-1 0,0 1 1,0-1-1,0 0 0,0 1 1,0-1-1,0 0 0,4-1 1,30-2-3827,4-9-1245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2.498"/>
    </inkml:context>
    <inkml:brush xml:id="br0">
      <inkml:brushProperty name="width" value="0.025" units="cm"/>
      <inkml:brushProperty name="height" value="0.025" units="cm"/>
    </inkml:brush>
  </inkml:definitions>
  <inkml:trace contextRef="#ctx0" brushRef="#br0">127 324 6854,'-9'6'8414,"-7"4"-5885,0 1 1,-27 25-1,40-33-2226,-1 0-1,1 1 0,-1-1 1,1 0-1,0 1 1,1 0-1,-1 0 0,0 0 1,1 0-1,0 0 1,0 0-1,0 1 0,1-1 1,0 0-1,-1 1 0,1 0 1,1-1-1,-1 1 1,1 0-1,0 6 0,0-10-281,1 0 0,0 0 0,0 0 0,-1 0 0,1 0 0,0-1 0,0 1 0,0 0 0,0 0 0,0-1 0,0 1 1,0-1-1,0 1 0,1-1 0,-1 1 0,0-1 0,0 0 0,0 1 0,0-1 0,1 0 0,-1 0 0,0 0 0,0 0 0,0 0 0,1 0 0,1-1 0,34-4 137,-26 1-177,0-1 0,0 1 0,-1-2 0,1 1 0,-1-2 0,-1 1 0,1-1 0,-1-1 0,-1 1 0,1-2 0,-1 1 0,0-1 0,-1 0-1,0-1 1,-1 0 0,0 0 0,6-14 0,-4 7 32,-1-1 0,-1 0-1,0 0 1,-1 0 0,-2 0 0,0-1-1,0 0 1,-2 0 0,0 1 0,-3-21-1,1 32-53,0 0 0,0 1 0,-1-1-1,0 1 1,-1 0 0,1 0-1,-1 0 1,0 0 0,-1 0 0,0 0-1,1 1 1,-2 0 0,1 0-1,-8-8 1,9 11 22,1 0 0,0 0 0,0 1 0,-1-1 0,1 0 0,-1 1 0,1 0 0,-1 0 0,0-1 0,0 1 0,1 1 0,-1-1 0,0 0 0,0 1 0,0-1 0,0 1 0,0 0 0,0 0 1,0 0-1,1 1 0,-1-1 0,0 1 0,0-1 0,0 1 0,0 0 0,1 0 0,-1 0 0,0 0 0,1 1 0,-1-1 0,1 1 0,-1 0 0,1-1 0,0 1 0,-2 3 0,0-3 15,1 2 0,0-1 1,0 0-1,0 1 0,0-1 0,1 1 0,0 0 1,-1 0-1,1 0 0,1 0 0,-1 0 0,0 0 1,1 1-1,0-1 0,0 0 0,0 1 0,1-1 1,0 1-1,0-1 0,0 1 0,0-1 1,0 1-1,1-1 0,1 5 0,1-1-36,0 0 0,0-1 0,1 0 0,0 1 0,0-1 1,0-1-1,1 1 0,0-1 0,1 1 0,0-2 0,-1 1 0,10 6 0,35 24-814,-34-26 565,-1 1 0,0 1 0,0 0 0,-1 1 0,12 15 0,-22-24 341,-1 1 0,0-1 0,0 1 0,-1 0 1,0 0-1,0 0 0,0 0 0,0 0 0,-1 0 1,1 0-1,-1 1 0,-1-1 0,1 1 0,-1-1 0,0 0 1,0 1-1,-1-1 0,1 1 0,-1-1 0,0 0 1,-1 1-1,-2 6 0,-1 0 155,-1-1 1,0 0-1,-1 0 0,0 0 1,-17 18-1,8-9-618,18-33-5072,13-12-501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3.069"/>
    </inkml:context>
    <inkml:brush xml:id="br0">
      <inkml:brushProperty name="width" value="0.025" units="cm"/>
      <inkml:brushProperty name="height" value="0.025" units="cm"/>
    </inkml:brush>
  </inkml:definitions>
  <inkml:trace contextRef="#ctx0" brushRef="#br0">114 0 19282,'0'0'4356,"-5"10"-2370,-9 24-1471,1 1-1,2 1 0,1 0 0,-9 68 1,-3 167 2751,5-45-1961,14-204-1305,43-92 0,-28 46 0,10-21 0,1 1 0,3 2 0,1 0 0,49-57 0,-43 73 0,-32 24 0,1 1 0,-1 1 0,1-1 0,0 0 0,-1 0 0,1 1 0,0-1 0,0 1 0,-1-1 0,1 1 0,0 0 0,0 0 0,0-1 0,0 1 0,-1 1 0,1-1 0,0 0 0,0 0 0,3 2 0,-4-2 0,0 1 0,0 0 0,-1 0 0,1 0 0,0 0 0,0 0 0,-1 0 0,1 1 0,-1-1 0,1 0 0,-1 0 0,1 0 0,-1 0 0,0 1 0,1-1 0,-1 0 0,0 0 0,0 1 0,0-1 0,0 2 0,-1 31 0,1-26 0,-21 88 0,21-96 0,0 0 0,0 1 0,0-1 0,0 0 0,0 0 0,0 1 0,0-1 0,0 0 0,0 0 0,0 1 0,0-1 0,0 0 0,0 0 0,0 1 0,1-1 0,-1 0 0,0 0 0,0 0 0,0 1 0,0-1 0,0 0 0,0 0 0,1 0 0,-1 1 0,0-1 0,0 0 0,0 0 0,0 0 0,1 0 0,-1 0 0,0 1 0,0-1 0,0 0 0,1 0 0,-1 0 0,0 0 0,0 0 0,1 0 0,-1 0 0,0 0 0,0 0 0,1 0 0,-1 0 0,0 0 0,0 0 0,1 0 0,-1 0 0,0 0 0,0 0 0,0 0 0,1 0 0,-1 0 0,0 0 0,0-1 0,1 1 0,8-5 0,-5 1 0,-1 0 0,1-1 0,-1 0 0,0 1 0,0-1 0,-1 0 0,1-1 0,-1 1 0,0 0 0,-1-1 0,1 1 0,-1-1 0,1-7 0,2-79 0,-4 77 0,-9-20 0,9 34 0,0 0 0,0 0 0,0 1 0,0-1 0,-1 0 0,1 1 0,0-1 0,0 0 0,-1 1 0,1-1 0,0 0 0,-1 1 0,1-1 0,-1 1 0,1-1 0,-1 1 0,1-1 0,-1 1 0,1-1 0,-1 1 0,1-1 0,-1 1 0,0 0 0,1-1 0,-1 1 0,0 0 0,1-1 0,-1 1 0,0 0 0,1 0 0,-1 0 0,0 0 0,0 0 0,1 0 0,-1 0 0,0 0 0,1 0 0,-1 0 0,0 0 0,1 0 0,-1 0 0,0 1 0,0-1 0,1 0 0,-1 0 0,1 1 0,-1-1 0,-1 1 0,2 0-10,-1-1 0,1 1 1,-1 0-1,1-1 0,-1 1 0,1 0 0,0 0 1,-1 0-1,1-1 0,0 1 0,0 0 1,-1 0-1,1 0 0,0 0 0,0-1 0,0 1 1,0 0-1,0 0 0,0 0 0,0 0 0,0-1 1,0 1-1,1 0 0,-1 0 0,0 0 1,1 0-1,-1-1 0,0 1 0,1 0 0,-1 0 1,1-1-1,-1 1 0,1 0 0,-1-1 0,1 1 1,0-1-1,-1 1 0,1 0 0,0-1 1,-1 0-1,1 1 0,0-1 0,0 1 0,1 0 1,35 18-1441,-23-16-566,-1-1-1,1-1 0,-1 0 0,17-1 1,-21 0 446,23 0-5386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3.846"/>
    </inkml:context>
    <inkml:brush xml:id="br0">
      <inkml:brushProperty name="width" value="0.025" units="cm"/>
      <inkml:brushProperty name="height" value="0.025" units="cm"/>
    </inkml:brush>
  </inkml:definitions>
  <inkml:trace contextRef="#ctx0" brushRef="#br0">115 76 8488,'0'0'15049,"-11"1"-12748,7-1-2155,-1 1 0,1-1 0,-1 1 0,1 0 0,0 0 0,-1 0 0,1 1 1,0 0-1,0 0 0,0 0 0,0 0 0,0 0 0,1 1 0,-1 0 0,1 0 0,-1 0 0,1 0 0,0 0 1,0 1-1,1-1 0,-1 1 0,1 0 0,-1 0 0,1 0 0,1 0 0,-1 0 0,0 0 0,1 0 0,-2 8 1,2-9-111,1-1 0,-1 0 0,0 0 1,1 1-1,-1-1 0,1 0 1,0 0-1,-1 1 0,1-1 0,1 0 1,-1 1-1,0-1 0,0 0 1,1 1-1,-1-1 0,1 0 1,0 0-1,0 1 0,0-1 0,0 0 1,0 0-1,0 0 0,0 0 1,3 3-1,-1-4-65,1 1-1,-1-1 1,0 0 0,1 0 0,-1 0 0,1 0 0,-1-1-1,1 1 1,-1-1 0,1 0 0,-1 0 0,1 0-1,-1 0 1,1-1 0,-1 1 0,4-2 0,1 0-172,-1 0 1,-1-1 0,1 0-1,0 0 1,-1-1 0,1 0-1,-1 0 1,0 0 0,0 0 0,-1-1-1,1 0 1,-1-1 0,0 1-1,6-9 1,-6 7 65,0 0 0,0 0 1,-1 0-1,0-1 0,0 0 0,-1 1 1,0-1-1,0 0 0,-1-1 0,0 1 1,0 0-1,0-10 0,-2 18 127,0 0-1,0-1 1,0 1-1,0 0 1,1-1-1,-1 1 1,0 0-1,0 0 1,0-1-1,0 1 1,0 0-1,0-1 1,0 1-1,0 0 1,0 0-1,0-1 1,0 1-1,-1 0 1,1-1-1,0 1 1,0 0-1,0 0 1,0-1-1,0 1 1,0 0-1,-1 0 1,1-1-1,0 1 1,0 0-1,0 0 1,-1 0-1,1-1 1,0 1-1,0 0 1,-1 0-1,1 0 1,0 0-1,0-1 1,-1 1-1,1 0 1,0 0-1,-1 0 0,1 0 1,0 0-1,-1 0 1,-12 11 60,-9 22 218,1 19 24,20-49-241,0 1 1,0-1-1,1 0 0,-1 0 1,0 1-1,1-1 0,0 0 1,0 1-1,0-1 0,0 0 1,1 1-1,-1-1 0,1 0 1,1 4-1,1-6-85,-1 0 0,1 0 0,0 0 0,0-1 0,-1 1 0,1-1 0,0 0 0,0 0 0,0 0 0,-1 0 0,1-1 0,0 1 0,0-1 0,4-1 0,3-3-926,0 0 0,0-1 0,0 0 0,-1-1 0,0 0 0,0 0 0,-1-1 1,0 0-1,14-18 0,5-21 468,-26 46 2332,-5 9 1078,0 0-2756,1 0-1,-1 0 0,2 1 1,-1 0-1,1-1 0,0 1 1,1 0-1,0 0 0,1 0 1,0 0-1,0 0 0,2 10 1,1-2 100,1-1 1,0 0-1,2 0 1,-1 0-1,15 25 0,-6-12-85,0 1-1,-2 0 0,8 36 0,-16-53-48,-1 1 1,-1 0-1,0-1 0,-1 1 1,0 0-1,-1 0 0,-1 0 1,0-1-1,-1 1 0,-4 14 1,4-22 149,-1 0 0,0-1 1,0 1-1,-1-1 1,1 1-1,-1-1 0,-1 0 1,1 0-1,-1-1 1,1 0-1,-1 1 1,-8 4-1,11-8-241,1 0-1,-1 1 1,0-1 0,1 0-1,-1 0 1,0 0 0,0 0-1,0 0 1,0-1 0,0 1-1,0 0 1,0-1-1,0 0 1,0 1 0,0-1-1,0 0 1,0 0 0,0 0-1,0 0 1,0-1 0,0 1-1,0 0 1,0-1 0,0 1-1,0-1 1,0 0 0,0 0-1,0 0 1,0 0 0,0 0-1,1 0 1,-1 0 0,1-1-1,-1 1 1,0-1 0,1 1-1,0-1 1,-1 1 0,1-1-1,0 0 1,-1-2 0,-2-4-233,1 0 1,0-1 0,0 0 0,1 0 0,0 0 0,0 0 0,1 0 0,0 0 0,1 0 0,0 0 0,0-1 0,1 1 0,4-17 0,-1 11-306,0 0 1,1 0 0,0 1 0,2 0-1,-1 0 1,2 1 0,13-20 0,7 0 429,1 1 1,2 2 0,1 1 0,43-30 0,-40 32 1101,-1 0 0,-1-3-1,52-61 1,-82 88-899,-1 0 0,1-1 0,-1 0 1,0 1-1,0-1 0,0 0 0,-1 0 0,2-5 0,-3 9-112,0-1 0,0 1 0,1-1 0,-1 1-1,0-1 1,0 1 0,0-1 0,-1 0-1,1 1 1,0-1 0,0 1 0,0-1 0,0 1-1,0-1 1,-1 1 0,1-1 0,0 1 0,-1-1-1,1 1 1,0-1 0,-1 1 0,1-1-1,-1 0 1,-21-2 68,12 5-27,0 1 0,0 0-1,1 0 1,-1 1 0,1 0-1,-1 1 1,1 0 0,0 1 0,1 0-1,0 0 1,0 0 0,-14 16 0,13-14 3,1 1-1,1 0 1,-1 0 0,2 1 0,-1 0 0,1 0 0,1 1 0,0 0 0,0-1 0,1 2 0,-3 12 0,7-22-66,-1 1 0,1-1 0,0 1 0,-1-1 1,1 1-1,1-1 0,-1 0 0,0 1 0,1-1 0,-1 1 0,1-1 0,0 1 0,-1-1 0,1 0 1,0 0-1,1 1 0,-1-1 0,0 0 0,4 4 0,-2-3-11,0-1-1,0 1 1,1-1-1,-1 1 1,1-1-1,0 0 0,0 0 1,0 0-1,0-1 1,7 2-1,9 1-346,1-1-1,-1-1 0,40-1 0,-46-1-94,43-1-5504,0-6-5772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7.637"/>
    </inkml:context>
    <inkml:brush xml:id="br0">
      <inkml:brushProperty name="width" value="0.025" units="cm"/>
      <inkml:brushProperty name="height" value="0.025" units="cm"/>
    </inkml:brush>
  </inkml:definitions>
  <inkml:trace contextRef="#ctx0" brushRef="#br0">170 132 11979,'0'0'4431,"-5"17"-4367,-2 4 116,1 0 0,2 0-1,0 1 1,1-1 0,-1 27 0,-3 114 329,-7-1-1,-52 241 1,49-319-490,3 1 0,4 0-1,2 112 1,8-187-57,0-1 0,1 1 0,0 0 0,1-1 0,-1 1 0,2-1 1,-1 1-1,1-1 0,1 0 0,5 11 0,-6-16 35,-1 0-1,1 1 1,0-1 0,0-1 0,1 1-1,-1 0 1,0-1 0,1 0 0,0 1 0,-1-1-1,1-1 1,0 1 0,0-1 0,0 1 0,0-1-1,0 0 1,0-1 0,1 1 0,-1-1 0,0 1-1,0-1 1,8-1 0,16-3 96,-1-1 0,1-2 0,-1 0 0,0-2 0,-1-1 0,41-21 0,11-3 185,80-24 216,270-62-1,176 9-503,-370 79-579,1 11 1,1 10-1,391 31 1,-165 11-1180,-318-29 2080,174-19 1,-310 16-285,217-19-199,-180 18 476,0 3 1,-1 1-1,46 9 1,-90-11-219,1 0 0,0 0 1,0 0-1,0-1 1,-1 1-1,1 0 1,0 0-1,0-1 1,-1 1-1,1-1 1,0 1-1,0-1 1,-1 1-1,1-1 1,-1 1-1,1-1 1,-1 1-1,1-1 1,-1 0-1,1 1 1,-1-1-1,1 0 0,-1 0 1,0 1-1,1-1 1,-1 0-1,0 0 1,0 1-1,1-3 1,8-33 830,-6 18-355,17-43 456,-7 26-871,-3 0-1,0-1 0,-2 0 1,5-58-1,-12 58-179,-1 0 0,-2 1 1,-1-1-1,-1 1 0,-14-47 0,13 63-12,-2 0 1,0 1-1,-1 0 0,-1 0 1,-1 1-1,0 0 0,-2 0 1,1 1-1,-2 1 0,0 0 0,-19-16 1,-3 3 46,-2 2 1,0 1 0,-2 2-1,0 2 1,-1 1 0,-2 3-1,1 1 1,-58-14 0,-49-5 22,-161-16 0,289 48-26,-192-20 84,-1 10 1,0 8-1,-1 10 1,-354 53-1,270-7-53,-151 21-10,330-59 12,-210-3-1,310-10-125,0-2-1,0 0 0,-34-8 0,46 7-443,0 1 0,-1-1 0,1-1 0,1 1 0,-1-1 0,0 0 0,-7-7 0,-9-13-5517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8:59.287"/>
    </inkml:context>
    <inkml:brush xml:id="br0">
      <inkml:brushProperty name="width" value="0.025" units="cm"/>
      <inkml:brushProperty name="height" value="0.025" units="cm"/>
    </inkml:brush>
  </inkml:definitions>
  <inkml:trace contextRef="#ctx0" brushRef="#br0">613 209 18866,'-13'1'-80,"6"0"74,2-1 3,1 0-1,-1 0 1,0 0 0,0 1-1,1 0 1,-1 0 0,1 0 0,-1 1-1,1-1 1,-1 1 0,1 0 0,0 1-1,0-1 1,0 1 0,0-1-1,1 1 1,-1 0 0,0 0 0,1 1-1,-3 4 1,-11 24 34,1 2 1,2 0-1,1 0 0,2 1 1,-11 59-1,5-22 91,-89 300 193,-9 30-214,105-365-74,2 0-1,1 1 1,2 0 0,-1 69 0,6-102 4,1-1 1,-1 1 0,1-1 0,0 1 0,0-1 0,0 1 0,1-1 0,-1 0 0,1 1 0,0-1 0,0 0 0,1 0 0,-1 0 0,1-1 0,0 1 0,0-1 0,0 1 0,0-1 0,1 0 0,-1 0 0,1-1 0,0 1 0,0-1 0,0 1 0,0-1 0,0-1 0,1 1 0,6 2-1,11 1 136,-1-1-1,1-1 0,-1-1 1,41-1-1,-43-1-56,609-12 628,-258 2-659,1337-83-1261,-451 15 1803,-605 52 654,1110-63-1114,-1707 85-158,38-2 62,150-30 1,-234 34 95,0 0 0,-1-1 1,1 0-1,-1 0 0,0-1 1,1 0-1,-2 0 0,1 0 0,0-1 1,-1 0-1,0-1 0,0 1 1,-1-1-1,1 0 0,4-8 1,-7 9-72,0 0 0,0 0 0,-1 0 0,0 0 1,0-1-1,0 1 0,-1-1 0,1 1 0,-1-1 0,-1 0 1,1 1-1,-1-1 0,0 0 0,0 0 0,-1 1 1,0-1-1,0 0 0,0 1 0,0-1 0,-1 1 0,0 0 1,-3-6-1,-4-4-138,0 2 1,-1-1-1,0 1 1,-1 1 0,0-1-1,-1 2 1,-17-13-1,-41-44-651,55 48 547,1 1 0,1-2-1,1 1 1,0-2 0,2 0-1,1 0 1,0-1 0,2 0-1,-8-36 1,5-11 171,-2-135 0,9 114-237,2 72 211,0 1-1,-1-1 0,-1 1 0,-1-1 0,-1 1 0,0 0 0,-2 1 1,0-1-1,-17-30 0,17 37 63,-1 1 0,0 0 1,0 0-1,-1 0 0,-1 1 1,0 1-1,0 0 0,0 0 1,-1 1-1,0 0 0,-1 0 0,1 2 1,-1-1-1,0 2 0,-14-5 1,-33-3-55,-1 2 1,0 3 0,0 2 0,-86 5 0,78-1 5,-1817 43 115,239 111-88,9 66 23,958-134-3,389-56-4363,215-24-52,23-4-2563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17.939"/>
    </inkml:context>
    <inkml:brush xml:id="br0">
      <inkml:brushProperty name="width" value="0.025" units="cm"/>
      <inkml:brushProperty name="height" value="0.025" units="cm"/>
    </inkml:brush>
  </inkml:definitions>
  <inkml:trace contextRef="#ctx0" brushRef="#br0">2428 68 5926,'-165'-21'9486,"-2"17"-5494,-170 23-3543,59-2-139,200-14-386,1 4 0,-132 28 0,157-21 54,1 1 1,0 3-1,1 3 0,-86 48 1,66-26 276,1 4-1,3 3 1,1 3 0,3 2-1,-60 71 1,83-82-129,3 1 1,2 2-1,2 1 0,2 1 0,2 2 0,3 1 0,1 1 0,-18 67 1,33-89-130,1 0 1,2 1-1,2 0 1,1 1-1,1-1 1,1 0-1,6 44 1,-2-57 1,1 1-1,0-1 1,1 0 0,2-1 0,0 1-1,0-1 1,2 0 0,0-1 0,1 0-1,1-1 1,1 0 0,0 0 0,16 15-1,-2-8 86,1-1-1,0-1 0,2-1 0,0-1 1,1-2-1,1-2 0,0 0 1,1-2-1,1-1 0,0-2 1,54 10-1,-10-8 225,-1-4 0,1-2 1,1-4-1,87-9 0,-80-2-174,0-5-1,-1-2 0,-1-5 1,0-3-1,-2-3 1,-1-4-1,91-50 0,-70 26 21,-2-5 0,-3-5 0,-3-3 0,156-150 0,-175 142 36,-2-2 1,81-119-1,-124 154-17,-1-2 0,-2 0 0,-2-2 0,-3-1 1,-1-1-1,22-89 0,-37 116-105,-1 0 0,-1 0 0,-1-1 1,-1 1-1,-1-1 0,-3-25 1,1 37-53,0-1 1,-1 1 0,0-1 0,-1 1 0,0 0 0,-1 1 0,0-1 0,0 1 0,-1 0 0,-1 0 0,0 0 0,0 1 0,-12-12 0,2 7-35,-2 0 0,0 0 0,-1 2 0,0 0 0,0 2 0,-1 0 0,-1 1 0,1 1-1,-2 1 1,1 1 0,-1 1 0,-38-3 0,-3 2-65,0 3 1,0 3-1,-92 12 0,44 5-3,0 5-1,2 5 1,-149 56-1,-313 158-1889,245-97-2647,117-60-2237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407"/>
    </inkml:context>
    <inkml:brush xml:id="br0">
      <inkml:brushProperty name="width" value="0.025" units="cm"/>
      <inkml:brushProperty name="height" value="0.025" units="cm"/>
    </inkml:brush>
  </inkml:definitions>
  <inkml:trace contextRef="#ctx0" brushRef="#br0">1 8 18481,'0'0'9610,"66"7"-23672,-37-6 7368</inkml:trace>
  <inkml:trace contextRef="#ctx0" brushRef="#br0" timeOffset="1">149 16 6150,'23'-4'6539,"-23"3"-6351,1 1-1,-1 0 1,0 0 0,0 0 0,0 0 0,0 0 0,0-1-1,1 1 1,-1 0 0,0 0 0,0 0 0,0 0 0,0-1-1,0 1 1,0 0 0,0 0 0,0 0 0,0-1-1,0 1 1,0 0 0,0 0 0,0 0 0,0-1 0,0 1-1,0 0 1,0 0 0,0 0 0,0-1 0,0 1 0,0 0-1,0 0 1,0 0 0,0-1 0,-1 1 0,1 0 0,0 0-1,0 0 1,0 0 0,0-1 0,0 1 0,-1 0-1,1 0 1,0 0 0,0 0 0,0 0 0,0 0 0,-1-1-1,0 1 270,0-1 0,0 1 0,0 0 0,0-1 0,-1 1-1,1 0 1,0-1 0,0 1 0,0 0 0,-1 0 0,1 0 0,0 0-1,0 0 1,0 0 0,-3 1 0,-15 9-1562,9 0 1313,1-1 0,0 2 1,1-1-1,0 1 0,1 0 0,0 1 0,1 0 1,0 0-1,1 0 0,0 1 0,1 0 0,0 0 1,-3 20-1,8-32-212,-1-1 1,0 1 0,1-1-1,-1 1 1,0-1 0,1 1-1,-1-1 1,0 1-1,1-1 1,-1 1 0,1-1-1,-1 0 1,1 1-1,-1-1 1,1 0 0,-1 1-1,1-1 1,0 0 0,-1 0-1,1 0 1,-1 0-1,1 1 1,0-1 0,-1 0-1,1 0 1,-1 0-1,1 0 1,0 0 0,-1 0-1,1 0 1,0-1 0,-1 1-1,1 0 1,-1 0-1,1 0 1,-1-1 0,1 1-1,-1 0 1,2-1 0,27-10-188,43-28-700,-57 29 616,0 1 0,0 1 1,0 0-1,1 1 0,1 0 1,-1 2-1,1 0 0,0 0 0,0 2 1,18-2-1,-34 5 295,0 0 0,0 0-1,0 0 1,0 0 0,0 0-1,0 0 1,0 1 0,0-1-1,0 0 1,0 0 0,0 1-1,0-1 1,-1 1 0,1-1-1,0 1 1,0-1 0,0 1-1,0 0 1,-1-1 0,1 1 0,0 0-1,0 0 1,-1-1 0,1 1-1,-1 0 1,1 0 0,0 1-1,-1 0 93,1 1 0,0-1-1,-1 1 1,0-1-1,1 1 1,-1-1 0,0 1-1,-1 0 1,1-1 0,-1 5-1,-1 3 275,-1-1 1,0 1-1,-1-1 0,-9 17 0,9-18-353,0 0-1,-1-1 1,0 1 0,0-1-1,-1 0 1,0-1-1,0 0 1,-1 1-1,-11 6 1,18-12-91,0-1 0,0 0 1,-1 0-1,1 0 0,0 0 1,0 0-1,-1 1 0,1-1 0,0 0 1,-1 0-1,1 0 0,0 0 0,-1 0 1,1 0-1,0 0 0,0 0 0,-1 0 1,1 0-1,0 0 0,-1 0 0,1 0 1,0 0-1,-1 0 0,1 0 0,0-1 1,-1 1-1,1 0 0,0 0 0,0 0 1,-1 0-1,1-1 0,0 1 0,0 0 1,-1 0-1,1 0 0,0-1 0,0 1 1,0 0-1,0 0 0,-1-1 0,1 0 1,-1-17-2291,10-20-2931,8-1-1570,3-2-2387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9:43.599"/>
    </inkml:context>
    <inkml:brush xml:id="br0">
      <inkml:brushProperty name="width" value="0.025" units="cm"/>
      <inkml:brushProperty name="height" value="0.025" units="cm"/>
    </inkml:brush>
  </inkml:definitions>
  <inkml:trace contextRef="#ctx0" brushRef="#br0">0 0 5958,'0'0'11910,"11"8"-11574,5 2-273,0 0 0,1-2 1,0 0-1,0 0 0,1-2 1,29 7-1,57 6 1248,132 7 0,110-12 1329,-87-6-1928,944 13 1594,-408-71-921,15 0-1009,-641 52-1624,-62-1-1823,-1-1-3948,-52-1-1779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10.201"/>
    </inkml:context>
    <inkml:brush xml:id="br0">
      <inkml:brushProperty name="width" value="0.025" units="cm"/>
      <inkml:brushProperty name="height" value="0.025" units="cm"/>
    </inkml:brush>
  </inkml:definitions>
  <inkml:trace contextRef="#ctx0" brushRef="#br0">4524 156 8616,'-97'-12'1236,"-820"-92"3624,-4 65-4133,752 47-729,1 7 0,1 7 1,1 8-1,1 7 1,3 7-1,1 7 0,3 7 1,2 7-1,-276 159 1,337-165 311,-172 138 1,232-166-85,2 0-1,0 3 0,3 0 0,1 2 1,1 1-1,2 2 0,-31 61 0,48-82-198,1 1 0,1 0 0,0 0 0,2 1 0,0 0 0,1 0 0,1 0 0,1 0-1,1 0 1,1 1 0,0-1 0,2 0 0,0 1 0,1-1 0,1 0 0,1-1 0,1 1 0,1-1 0,0 0-1,2-1 1,0 1 0,1-2 0,21 30 0,0-8-14,1-2-1,3-1 1,0-2 0,2-1-1,2-2 1,1-1-1,59 32 1,-5-10 12,3-5 0,139 46 0,-46-32 142,3-10-1,2-7 0,368 32 0,607-56 515,-771-41-282,-1-17 0,-2-17 0,416-114 0,-575 104-319,322-134 1,-434 144-367,-2-6-1,-3-5 1,-3-5 0,120-96-1,-192 132 63,-2-3 0,-2-1 0,-1-2 0,-2-1 0,38-57 0,-62 77 182,-2 0-1,0-1 0,-1 0 0,-1-1 1,13-45-1,-20 51 50,1 0 1,-2 1-1,-1-1 0,0 0 1,-1 0-1,0 0 0,-2 0 1,0 1-1,-7-24 0,3 21 37,-2-1 0,0 1-1,-2 1 1,0-1-1,-1 2 1,0 0-1,-2 0 1,0 1-1,-1 0 1,-28-24-1,4 7 163,-2 1 0,-2 3 0,-65-37 0,24 24 21,-1 3 0,-2 5 0,-1 3 0,-2 4-1,-177-32 1,62 32-216,-333-4 0,272 35-1253,-393 56 0,-255 105-5083,530-81 1259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31.372"/>
    </inkml:context>
    <inkml:brush xml:id="br0">
      <inkml:brushProperty name="width" value="0.025" units="cm"/>
      <inkml:brushProperty name="height" value="0.025" units="cm"/>
    </inkml:brush>
  </inkml:definitions>
  <inkml:trace contextRef="#ctx0" brushRef="#br0">54 80 5093,'0'0'8280,"-10"2"-7133,-26 7-319,29-4-329,16-1-365,14 1 82,363 5 2384,-244-12-1773,176-13 222,0 0-854,-39 15 379,738 10 170,-492-6-61,139 7 204,213 8-786,-1-44 63,-403 9-125,191 13-16,-372 4-19,431 17 17,-141-37-10,610-48-11,-200 52 10,197 21 55,-819 1-33,173-5 59,687 35-28,-197 103 375,-512-66-197,-309-47-23,-124-18-118,1-4-1,119-8 1,177-37 562,-247 25-494,-67 10-130,0-4 0,0-3 0,73-22 0,-53-5 1855,-106 38-2535,6-2-8696,5-8 892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3.600"/>
    </inkml:context>
    <inkml:brush xml:id="br0">
      <inkml:brushProperty name="width" value="0.025" units="cm"/>
      <inkml:brushProperty name="height" value="0.025" units="cm"/>
    </inkml:brush>
  </inkml:definitions>
  <inkml:trace contextRef="#ctx0" brushRef="#br0">458 63 15054,'0'0'5184,"4"-9"-2654,7-29-128,-11 38-2312,-1-1 0,1 0-1,0 0 1,-1 0-1,1 0 1,0 1 0,-1-1-1,1 0 1,-1 1-1,1-1 1,-1 0-1,0 1 1,1-1 0,-1 0-1,0 1 1,1-1-1,-1 1 1,0-1-1,0 1 1,1 0 0,-1-1-1,0 1 1,0 0-1,0-1 1,0 1-1,1 0 1,-1 0 0,0 0-1,0 0 1,0 0-1,0 0 1,0 0 0,0 0-1,-1 0 1,-36 2 682,35-2-654,-11 2 55,1 1 0,-1 1 1,1 0-1,0 1 1,0 0-1,0 1 1,1 0-1,0 1 0,-14 10 1,-14 13 245,-41 39 1,54-45-321,-33 39 0,54-55-93,-1 0 0,1 0 0,1 1-1,0 0 1,0 0 0,0 0 0,1 1-1,1 0 1,-5 15 0,8-22-11,-1-1 0,1 0 0,0 1 0,0-1 1,0 0-1,0 1 0,0-1 0,1 1 0,-1-1 0,1 0 0,-1 1 0,1-1 1,0 0-1,0 0 0,0 1 0,0-1 0,0 0 0,0 0 0,1 0 0,2 3 0,0-2 8,-1 0-1,1 0 0,0-1 0,0 1 1,0-1-1,1 0 0,-1 0 0,0 0 1,1-1-1,5 2 0,12 1-99,0-1-1,1 0 1,35-2-1,-45-1-75,138-9-3535,-51-9-3122,-23-4-3350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3.941"/>
    </inkml:context>
    <inkml:brush xml:id="br0">
      <inkml:brushProperty name="width" value="0.025" units="cm"/>
      <inkml:brushProperty name="height" value="0.025" units="cm"/>
    </inkml:brush>
  </inkml:definitions>
  <inkml:trace contextRef="#ctx0" brushRef="#br0">213 1 15278,'0'0'7976,"-55"45"-6310,23-10-353,-2 10 288,0 5-351,4 6-578,10-2-320,12-1-191,8-4-97,6-9-32,21-8-64,6-10-641,12-10-1441,9-12-1441,3-2-1058,1-22-3330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4.285"/>
    </inkml:context>
    <inkml:brush xml:id="br0">
      <inkml:brushProperty name="width" value="0.025" units="cm"/>
      <inkml:brushProperty name="height" value="0.025" units="cm"/>
    </inkml:brush>
  </inkml:definitions>
  <inkml:trace contextRef="#ctx0" brushRef="#br0">71 0 18706,'0'0'2477,"-10"10"-235,-30 33-160,38-41-1906,0-1 0,0 1 0,1 0 0,-1 0 1,1 0-1,-1 1 0,1-1 0,0 0 0,0 0 0,0 1 0,0-1 1,0 1-1,1-1 0,-1 1 0,1-1 0,-1 1 0,1 3 0,0-4-132,1-1-1,-1 0 0,1 0 1,0 0-1,-1 0 0,1 0 1,0 0-1,0 1 0,0-2 0,0 1 1,-1 0-1,1 0 0,0 0 1,1 0-1,-1-1 0,0 1 1,0 0-1,0-1 0,0 1 1,1-1-1,-1 1 0,0-1 0,2 1 1,8 1-240,-1-1 1,1 0 0,0-1-1,0 0 1,17-2-1,-12 0-1020,1-1-1,-1-1 1,1-1 0,28-12-1,-33 12 297,0-1 0,0-1 0,15-11 0,4-13 1207,-82 104 7879,3 8-5364,40-66-2720,1 0 1,0 1 0,1 0-1,1 0 1,0 1 0,1-1 0,1 1-1,-1 28 1,4-44-164,0 0 0,0 1 0,0-1 0,0 0 1,0 1-1,0-1 0,1 0 0,-1 0 0,0 1 0,1-1 0,-1 0 0,1 0 0,0 0 0,-1 0 0,1 0 0,0 1 0,0-1 1,-1 0-1,1-1 0,0 1 0,0 0 0,1 1 0,0-1-334,-1-1 1,1 1-1,-1-1 0,1 1 0,-1-1 1,1 1-1,0-1 0,-1 0 0,1 0 1,-1 0-1,1 0 0,0 0 1,-1 0-1,1 0 0,-1-1 0,1 1 1,2-1-1,12-8-7075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4.613"/>
    </inkml:context>
    <inkml:brush xml:id="br0">
      <inkml:brushProperty name="width" value="0.025" units="cm"/>
      <inkml:brushProperty name="height" value="0.025" units="cm"/>
    </inkml:brush>
  </inkml:definitions>
  <inkml:trace contextRef="#ctx0" brushRef="#br0">168 1 13965,'0'0'2846,"2"11"-1090,6 15-107,21 44 1,14 39 501,-40-99-1955,-1 0 0,0 0-1,-1 0 1,0 0-1,0 0 1,-1 0 0,0 0-1,-1 0 1,0 0 0,0 0-1,-1 0 1,-1 0-1,0-1 1,0 1 0,0-1-1,-7 12 1,1-7 57,0-1 0,-1 0 0,0 0 0,-1-1 0,-1 0 0,0-1 0,0 0 0,-1-1 1,-17 11-1,-24 10-663,16-20-6745,25-10-5289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4.988"/>
    </inkml:context>
    <inkml:brush xml:id="br0">
      <inkml:brushProperty name="width" value="0.025" units="cm"/>
      <inkml:brushProperty name="height" value="0.025" units="cm"/>
    </inkml:brush>
  </inkml:definitions>
  <inkml:trace contextRef="#ctx0" brushRef="#br0">1 4 15695,'0'0'11627,"95"-3"-11147,-28 12-288,12 1-159,0-1-1,-1 1-897,-12-2-2018,-22 0-2402,-19 1-4676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5.470"/>
    </inkml:context>
    <inkml:brush xml:id="br0">
      <inkml:brushProperty name="width" value="0.025" units="cm"/>
      <inkml:brushProperty name="height" value="0.025" units="cm"/>
    </inkml:brush>
  </inkml:definitions>
  <inkml:trace contextRef="#ctx0" brushRef="#br0">1 342 16912,'0'0'9769,"77"15"-8680,-7-17-640,9-3-385,3-2-64,4 2-1986,-7 2-3267,-9 2-3075</inkml:trace>
  <inkml:trace contextRef="#ctx0" brushRef="#br0" timeOffset="1">1181 13 11403,'0'0'8381,"-10"-3"-6000,1 0-1991,-1 1-1,1 0 1,-1 1 0,1 0-1,-1 1 1,0 0 0,1 0 0,-1 1-1,0 0 1,1 1 0,-13 3-1,3 1-43,0 2 1,1 0-1,0 2 0,0 0 0,1 0 0,-25 21 0,34-24-195,1-1-1,0 1 1,0 0-1,1 1 1,-1-1-1,2 2 1,-1-1-1,1 0 1,0 1-1,1 0 1,0 0 0,1 0-1,-1 1 1,2-1-1,-3 15 1,5-20-140,0 0 0,0 0 1,0-1-1,0 1 0,1 0 0,0 0 1,0 0-1,0 0 0,0-1 1,1 1-1,-1 0 0,1-1 0,0 1 1,0-1-1,0 0 0,1 0 1,-1 1-1,1-2 0,-1 1 0,1 0 1,0 0-1,0-1 0,0 0 1,1 1-1,-1-1 0,1-1 0,-1 1 1,1 0-1,-1-1 0,8 2 1,7 3-495,1-1 0,-1-1 0,1-1 1,0-1-1,19 0 0,37-1-6489,-1-3-7879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5.923"/>
    </inkml:context>
    <inkml:brush xml:id="br0">
      <inkml:brushProperty name="width" value="0.025" units="cm"/>
      <inkml:brushProperty name="height" value="0.025" units="cm"/>
    </inkml:brush>
  </inkml:definitions>
  <inkml:trace contextRef="#ctx0" brushRef="#br0">216 50 18417,'-9'2'1693,"-12"3"-670,0 1 1,1 1-1,-1 1 1,-21 11-1,37-16-916,0-1 0,0 1 0,0-1 1,0 2-1,0-1 0,1 0 0,-1 1 0,1 0 0,0 0 0,0 0 0,1 1 0,-1-1 0,1 1 0,0 0 1,0 0-1,0 0 0,1 0 0,0 0 0,0 0 0,0 1 0,1-1 0,-2 9 0,3-13-87,1 0-1,-1 1 1,0-1 0,1 0-1,-1 0 1,1 0 0,0 0-1,-1 0 1,1 0-1,0 0 1,-1 0 0,1 0-1,0 0 1,0 0 0,0 0-1,0-1 1,0 1-1,0 0 1,0-1 0,0 1-1,0 0 1,1-1 0,-1 0-1,0 1 1,0-1-1,0 0 1,0 1 0,1-1-1,-1 0 1,0 0 0,0 0-1,1 0 1,1-1-1,48-2 489,-38 1-373,-1-1 1,1-1-1,-1 0 1,0-1 0,0 0-1,-1-1 1,0 0-1,15-12 1,-20 15-67,-1-1-1,0 0 1,0 0 0,0 0 0,-1 0-1,0-1 1,1 0 0,-2 0-1,1 0 1,0 0 0,-1-1-1,0 1 1,-1-1 0,1 0 0,-1 0-1,0 0 1,0 0 0,-1 0-1,1-7 1,-2 11-55,0-1 1,-1 1-1,1 0 0,-1 0 0,1 0 1,-1-1-1,0 1 0,0 0 0,0 0 1,0 0-1,0 0 0,0 0 0,-1 1 1,1-1-1,-1 0 0,1 1 0,-1-1 1,0 0-1,1 1 0,-1 0 0,0 0 1,0-1-1,0 1 0,0 0 0,-3-1 1,-27-8-1569,1 8-5110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4.949"/>
    </inkml:context>
    <inkml:brush xml:id="br0">
      <inkml:brushProperty name="width" value="0.025" units="cm"/>
      <inkml:brushProperty name="height" value="0.025" units="cm"/>
    </inkml:brush>
  </inkml:definitions>
  <inkml:trace contextRef="#ctx0" brushRef="#br0">149 1 14029,'0'0'2493,"-12"0"-363,3-1-1797,-52 3 1676,56-1-1813,1-1-1,0 1 1,-1 0 0,1 0 0,0 1-1,-1-1 1,1 1 0,0 0 0,0 0-1,0 0 1,0 1 0,1-1 0,-4 4-1,6-6-194,1 0 0,-1 1 0,1-1 0,0 0 0,-1 1 0,1-1 0,0 0 0,-1 1 0,1-1 0,0 1 0,0-1 0,-1 1 0,1-1 0,0 0 0,0 1 0,0-1 0,-1 1 0,1-1 0,0 1 0,0-1 0,0 1 0,0-1 0,0 1 0,0-1 0,0 1 0,0-1 0,0 1 0,0-1 0,1 1 0,-1-1 0,0 1 0,0-1 0,0 1 0,1-1 0,-1 1 0,0-1 0,0 0 0,1 1 0,-1-1 0,0 1 0,1-1 0,-1 0 0,0 1 0,1-1 0,-1 0 0,1 0 0,-1 1 0,1-1 0,-1 0 0,0 0 0,1 0 0,-1 1 0,1-1 0,-1 0 0,1 0 0,-1 0 0,1 0 0,-1 0 0,1 0 0,-1 0 0,1 0 0,-1 0 0,1 0 0,0-1 0,43 3-129,-37-3-75,8 2-92,8-2-403,0 2 0,0 1 0,0 0 0,41 11 0,-64-13 734,1 0 1,0 0-1,-1 0 1,1 1-1,0-1 1,-1 0-1,1 0 1,-1 0-1,1 1 1,-1-1-1,1 0 1,-1 0 0,1 1-1,-1-1 1,1 1-1,-1-1 1,1 0-1,-1 1 1,1-1-1,-1 1 1,0-1-1,1 1 1,-1-1-1,0 1 1,1 0-1,-1-1 1,0 1 0,0-1-1,1 1 1,-1 1-1,-14 10 2354,-28 5 1161,27-13-3121,0-1 1,0 0-1,0-1 0,-22 1 0,37-7-4938,10-4 1356,13-8-2518,9 2-1803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8.801"/>
    </inkml:context>
    <inkml:brush xml:id="br0">
      <inkml:brushProperty name="width" value="0.025" units="cm"/>
      <inkml:brushProperty name="height" value="0.025" units="cm"/>
    </inkml:brush>
  </inkml:definitions>
  <inkml:trace contextRef="#ctx0" brushRef="#br0">84 1 12684,'0'0'14237,"-9"7"-13324,3-3-859,0 0 0,1 1 0,-1-1 0,1 2 0,0-1 0,1 0 0,-1 1 0,1 0 0,0 0 0,0 0-1,1 0 1,0 1 0,0-1 0,1 1 0,-1 0 0,2 0 0,-1 0 0,1 0 0,-1 13 0,2-19-83,0 0 1,1-1 0,-1 1 0,0 0-1,1-1 1,-1 1 0,1-1 0,-1 1-1,1-1 1,-1 1 0,1-1 0,-1 1-1,1-1 1,0 0 0,-1 1 0,1-1-1,-1 0 1,1 1 0,0-1 0,-1 0-1,1 0 1,0 0 0,0 1 0,-1-1-1,1 0 1,0 0 0,-1 0 0,2-1-1,28 2-940,-22-2 692,140 1-1330,-148 0 1652,1 0 0,-1 0 1,1 0-1,-1 0 0,1 0 0,0 0 1,-1 0-1,1 0 0,-1 0 0,1 0 1,0 0-1,-1 1 0,1-1 0,-1 0 1,1 0-1,-1 0 0,1 1 0,-1-1 1,1 0-1,-1 1 0,1-1 0,-1 1 1,1-1-1,-1 0 0,1 1 0,-1-1 1,0 1-1,1-1 0,-1 1 0,0-1 1,0 1-1,1-1 0,-1 1 0,0 0 1,0 0-1,-8 24 1284,-26 18-283,34-42-1049,-28 24 210,26-23-227,1-1 0,0 0-1,0 0 1,0 0 0,-1-1 0,1 1 0,-1 0 0,1 0 0,-1-1 0,1 1 0,-1-1 0,1 1 0,-1-1 0,1 0 0,-1 1-1,1-1 1,-1 0 0,0 0 0,-1 0 0,3-2-255,-1 0 0,1 1 0,-1-1 0,1 0 1,0 1-1,0-1 0,0 0 0,0 1 0,0-1 0,0 0 0,0 1 0,1-1 0,-1 0 0,1 1 0,0-4 0,38-73-11176,-14 28 1682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6.438"/>
    </inkml:context>
    <inkml:brush xml:id="br0">
      <inkml:brushProperty name="width" value="0.025" units="cm"/>
      <inkml:brushProperty name="height" value="0.025" units="cm"/>
    </inkml:brush>
  </inkml:definitions>
  <inkml:trace contextRef="#ctx0" brushRef="#br0">16 0 20275,'0'0'7719,"-11"60"-7494,8-26-129,2 3-64,1-4-32,0-4-449,1-2-960,5-8-609,-1-4-480,-5-7-1506,-9-6-3491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6.797"/>
    </inkml:context>
    <inkml:brush xml:id="br0">
      <inkml:brushProperty name="width" value="0.025" units="cm"/>
      <inkml:brushProperty name="height" value="0.025" units="cm"/>
    </inkml:brush>
  </inkml:definitions>
  <inkml:trace contextRef="#ctx0" brushRef="#br0">0 67 13196,'0'0'2179,"55"-10"63,-12 5-96,12-2-961,11 2-545,7-1-351,5 1-225,-1-2-545,-8-3-2530,-10-2-4163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7.172"/>
    </inkml:context>
    <inkml:brush xml:id="br0">
      <inkml:brushProperty name="width" value="0.025" units="cm"/>
      <inkml:brushProperty name="height" value="0.025" units="cm"/>
    </inkml:brush>
  </inkml:definitions>
  <inkml:trace contextRef="#ctx0" brushRef="#br0">350 0 14125,'0'0'7207,"-68"9"-5765,31 7-578,-5 6-255,-7 3-353,6 6-192,1 4-32,9 1 160,10 0 193,11-2-65,12-2-224,5-4-64,25-8-448,14-6-1250,10-7-1473,4-7-2338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7.516"/>
    </inkml:context>
    <inkml:brush xml:id="br0">
      <inkml:brushProperty name="width" value="0.025" units="cm"/>
      <inkml:brushProperty name="height" value="0.025" units="cm"/>
    </inkml:brush>
  </inkml:definitions>
  <inkml:trace contextRef="#ctx0" brushRef="#br0">0 1 2883,'0'0'9732,"9"2"-10159,-5 0 836,28 5-473,-31-7 376,1 0 0,-1 0 1,0 0-1,0 0 1,0-1-1,0 1 0,0 0 1,0-1-1,0 1 1,1 0-1,-1-1 0,0 0 1,0 1-1,0-1 0,-1 1 1,1-1-1,0 0 1,0 0-1,1-1 0,-5 6 419,0 1-1,0-1 1,1 1-1,0 0 0,0 0 1,0 0-1,1 0 0,-1 0 1,1 0-1,0 7 1,0-10-706,1-1 1,0 1 0,0-1 0,0 1 0,0-1 0,0 1 0,0-1-1,1 1 1,-1 0 0,0-1 0,1 1 0,-1-1 0,1 0 0,0 1-1,-1-1 1,1 1 0,0-1 0,0 0 0,0 0 0,0 1 0,0-1-1,0 0 1,0 0 0,0 0 0,1 0 0,-1 0 0,0 0-1,1-1 1,-1 1 0,1 0 0,-1-1 0,0 1 0,1-1 0,-1 1-1,1-1 1,0 0 0,2 1 0,-3-1-17,0 0 0,0 0 0,0 1-1,0-1 1,0 1 0,0-1 0,0 0 0,0 1 0,0 0 0,0-1 0,0 1 0,0 0-1,0-1 1,0 1 0,-1 0 0,1 0 0,0 0 0,-1-1 0,1 1 0,-1 0-1,1 0 1,-1 0 0,1 0 0,-1 0 0,1 0 0,-1 0 0,0 1 0,0-1 0,1 0-1,-1 0 1,0 0 0,0 0 0,0 0 0,0 0 0,-1 0 0,1 0 0,0 0-1,0 0 1,-1 1 0,1-1 0,0 0 0,-1 0 0,1 0 0,-2 1 0,-24 56 1716,21-50-1314,-11 21 259,-13 30 363,21-18-3900,19-52-14931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7.863"/>
    </inkml:context>
    <inkml:brush xml:id="br0">
      <inkml:brushProperty name="width" value="0.025" units="cm"/>
      <inkml:brushProperty name="height" value="0.025" units="cm"/>
    </inkml:brush>
  </inkml:definitions>
  <inkml:trace contextRef="#ctx0" brushRef="#br0">0 0 24311,'0'0'6342,"64"15"-13196,-30-15 1024,0-13-8456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8.234"/>
    </inkml:context>
    <inkml:brush xml:id="br0">
      <inkml:brushProperty name="width" value="0.025" units="cm"/>
      <inkml:brushProperty name="height" value="0.025" units="cm"/>
    </inkml:brush>
  </inkml:definitions>
  <inkml:trace contextRef="#ctx0" brushRef="#br0">1 101 19186,'0'0'6406,"56"34"-8488,-10-43-865,-2-7-1184,-4-6-1571</inkml:trace>
  <inkml:trace contextRef="#ctx0" brushRef="#br0" timeOffset="1">292 0 13068,'0'0'3299,"-7"13"-661,-15 25-1086,-45 88 3308,60-111-4417,1-1 0,0 1 0,1 0 0,1 0 0,0 0 0,-3 28 0,7-41-443,0-1 1,0 0-1,0 0 1,0 0-1,0 0 1,0 0 0,0 0-1,0 0 1,1 0-1,-1 1 1,0-1-1,1 0 1,-1 0-1,0 0 1,1 0-1,0 0 1,-1 0 0,1 0-1,-1-1 1,1 1-1,0 0 1,0 0-1,-1 0 1,1-1-1,0 1 1,0 0 0,0-1-1,2 2 1,31-1-857,-32-1 385,0-1 0,1 1 0,-1 0 0,1 0 0,-1 0 0,1 0 0,-1 0 0,1 0 0,-1 1 0,0-1 0,1 1 0,-1 0 0,1 0 0,-1 0 0,4 2 0,-5-2 160,-1-1 0,1 1 0,-1 0-1,1 0 1,-1 0 0,1 0 0,-1 0 0,1 0 0,-1 0 0,0 0 0,0 0 0,1 0 0,-1 0 0,0 0 0,0 0 0,0 0-1,0 0 1,0 0 0,-1 0 0,1 0 0,0 0 0,0 0 0,-1 0 0,1 0 0,0 0 0,-1 1 0,-14 24-2111,-9 3-1518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8.904"/>
    </inkml:context>
    <inkml:brush xml:id="br0">
      <inkml:brushProperty name="width" value="0.025" units="cm"/>
      <inkml:brushProperty name="height" value="0.025" units="cm"/>
    </inkml:brush>
  </inkml:definitions>
  <inkml:trace contextRef="#ctx0" brushRef="#br0">385 8 18321,'0'0'4191,"-13"-2"-2344,-77-3 561,79 5-2283,1 0 0,-1 1 0,1 1 1,-1 0-1,1 0 0,0 1 0,0 1 0,-10 4 0,6-1-74,1 1 0,0 1 0,1 0 0,0 1-1,0 0 1,1 1 0,1 0 0,-1 1 0,2 0 0,-16 25 0,20-28-37,0 1 0,0 0 0,1 0 0,0 0 1,1 0-1,0 1 0,1-1 0,0 1 0,0 0 1,1-1-1,1 1 0,0 0 0,0 0 0,1 0 0,0-1 1,5 17-1,-4-22-53,1 1-1,-1 0 1,1-1 0,1 0 0,-1 0-1,1 0 1,0 0 0,0 0 0,0-1-1,0 1 1,1-1 0,0-1 0,0 1-1,0 0 1,0-1 0,1 0 0,0-1-1,-1 1 1,1-1 0,0 0 0,0 0-1,0-1 1,0 0 0,8 1 0,1 0-551,1 0 1,-1-1 0,1-1 0,-1-1 0,1 0 0,-1-1 0,1 0 0,25-9 0,16-15-5337,-6-8-4569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9.232"/>
    </inkml:context>
    <inkml:brush xml:id="br0">
      <inkml:brushProperty name="width" value="0.025" units="cm"/>
      <inkml:brushProperty name="height" value="0.025" units="cm"/>
    </inkml:brush>
  </inkml:definitions>
  <inkml:trace contextRef="#ctx0" brushRef="#br0">86 1 18802,'0'0'2274,"-45"75"-320,30-39-96,1 6-385,7 3-352,2 0-769,5 1-288,0 0-32,17-4-928,4-6-1795,2-12-3299,2-12-7238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9.624"/>
    </inkml:context>
    <inkml:brush xml:id="br0">
      <inkml:brushProperty name="width" value="0.025" units="cm"/>
      <inkml:brushProperty name="height" value="0.025" units="cm"/>
    </inkml:brush>
  </inkml:definitions>
  <inkml:trace contextRef="#ctx0" brushRef="#br0">213 1 16912,'0'0'5034,"-10"10"-3849,-10 12-757,1 0 0,1 1 1,2 1-1,0 1 0,1 0 0,-21 52 0,23-45-237,2 0 0,1 1 0,2 0 1,1 1-1,1 0 0,-1 35 0,7-61-195,-1 0-1,2 1 1,-1-1 0,1 0-1,0 0 1,1 1 0,0-1 0,0 0-1,1 0 1,0-1 0,0 1-1,9 13 1,-9-16-103,1-1 1,0 0-1,0 1 1,1-2-1,-1 1 0,1 0 1,0-1-1,0 0 0,0 0 1,1 0-1,-1-1 0,1 0 1,-1 0-1,1 0 1,0-1-1,-1 1 0,1-1 1,11 0-1,6 0-2076,-1 0-1,46-5 1,-13-10-4447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49.964"/>
    </inkml:context>
    <inkml:brush xml:id="br0">
      <inkml:brushProperty name="width" value="0.025" units="cm"/>
      <inkml:brushProperty name="height" value="0.025" units="cm"/>
    </inkml:brush>
  </inkml:definitions>
  <inkml:trace contextRef="#ctx0" brushRef="#br0">70 1 11115,'0'0'7377,"-9"8"-5124,-29 26-502,36-32-1599,0 0-1,0-1 1,1 1-1,-1 0 1,0 0 0,1 0-1,-1 1 1,1-1 0,0 0-1,0 0 1,0 1-1,0-1 1,0 1 0,0-1-1,1 1 1,-1-1 0,1 6-1,0-7-98,0 1 0,1-1 0,0 1 0,-1-1 0,1 1 0,0-1 0,-1 1 0,1-1-1,0 0 1,0 0 0,0 1 0,0-1 0,1 0 0,-1 0 0,0 0 0,0 0 0,1 0 0,-1 0 0,0-1 0,3 2 0,5 2-48,0-1 0,0-1 0,0 1 0,1-2 0,-1 1 0,19 0 0,-8-2-653,0 0 0,1-1 0,-1-2 1,0 0-1,0-1 0,0 0 1,-1-2-1,31-13 0,-31 11-265,-7 8 392,-14 5 727,2-5-200,-42 89 3723,31-71-3283,2 0 1,0 1-1,1 0 0,0 0 1,2 1-1,0 0 0,2 0 0,-5 39 1,9-58-482,0-1 1,0 1-1,0 0 1,0 0-1,0 0 1,0 0 0,1-1-1,-1 1 1,0 0-1,0 0 1,0 0-1,1-1 1,-1 1 0,1 0-1,-1 0 1,0-1-1,1 1 1,-1 0-1,1-1 1,0 1 0,-1 0-1,1-1 1,-1 1-1,1-1 1,1 2-1,22-1-4264,-4-6-2101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9.407"/>
    </inkml:context>
    <inkml:brush xml:id="br0">
      <inkml:brushProperty name="width" value="0.025" units="cm"/>
      <inkml:brushProperty name="height" value="0.025" units="cm"/>
    </inkml:brush>
  </inkml:definitions>
  <inkml:trace contextRef="#ctx0" brushRef="#br0">63 388 6086,'0'0'16821,"-7"11"-14958,-2 7-1401,0 0 1,2 0-1,0 1 0,2 0 1,0 0-1,0 1 0,2-1 1,1 1-1,-1 22 0,3-41-457,0 0-1,0 0 1,0 0-1,0 0 1,0 0-1,0 0 1,0 0-1,0 1 1,0-1-1,0 0 1,1 0 0,-1 0-1,0 0 1,1 0-1,-1 0 1,1 0-1,-1 0 1,1 0-1,0 0 1,-1 0-1,1-1 1,0 1-1,-1 0 1,1 0-1,0-1 1,0 1 0,0 0-1,0-1 1,0 1-1,0-1 1,0 1-1,0-1 1,0 1-1,0-1 1,0 0-1,0 1 1,0-1-1,0 0 1,0 0-1,0 0 1,1 0 0,-1 0-1,0 0 1,0 0-1,0 0 1,0-1-1,0 1 1,0 0-1,0-1 1,0 1-1,0-1 1,2 0-1,3-2-104,0 1 0,0-1 0,-1-1 0,1 1 0,-1-1 0,1 0 0,7-8 0,-2-1-560,-1 1-1,0-1 1,-1-1 0,-1 0 0,0 0 0,-1-1 0,0 1 0,-1-2 0,-1 1 0,0-1 0,-2 1 0,3-21-1,-3 13 129,-2 0 0,-1 0-1,-1 0 1,-1 0 0,-1 0-1,-1 1 1,-1-1-1,-8-22 1,7 27 462,-18-64-1418,13 26 5758,9 45 976,-1 14-2305,1 22-2336,13 171 1073,3 16 1449,-13-205-3071,0 0-1,0-1 1,1 1 0,0 0 0,1-1 0,-1 0 0,1 1-1,0-1 1,1 0 0,7 10 0,-9-15-46,0 1 0,-1 0 1,1-1-1,0 1 0,0-1 0,0 1 0,0-1 1,1 0-1,-1 0 0,0 0 0,0 0 0,1-1 1,-1 1-1,0 0 0,1-1 0,-1 0 0,1 0 1,-1 1-1,1-1 0,-1-1 0,1 1 0,-1 0 0,0-1 1,1 1-1,-1-1 0,1 1 0,-1-1 0,0 0 1,0 0-1,0 0 0,1-1 0,-1 1 0,3-3 1,4-3-8,1-1 0,-2 0 1,1 0-1,-1 0 0,0-1 1,-1-1-1,0 1 0,-1-1 1,0 0-1,0-1 0,-1 1 1,0-1-1,4-17 0,-2 7-4,-2-1 0,0 0-1,-2 0 1,0 0 0,-2 0-1,0-29 1,-7 18-88,6 32 82,-1 0 1,1 0 0,0 0 0,0 1-1,-1-1 1,1 0 0,-1 0 0,1 0-1,-1 0 1,1 1 0,-1-1 0,1 0-1,-1 0 1,0 1 0,1-1 0,-1 1-1,0-1 1,0 0 0,1 1 0,-1-1-1,0 1 1,0 0 0,0-1 0,0 1 0,0 0-1,0-1 1,0 1 0,1 0 0,-1 0-1,-2 0 1,2 0-13,0 1 0,0 0 1,0-1-1,0 1 0,0 0 0,0 0 0,0-1 0,0 1 1,1 0-1,-1 0 0,0 0 0,1 0 0,-1 0 0,0 0 1,1 0-1,-1 0 0,1 1 0,0-1 0,-1 0 0,1 0 1,0 2-1,-7 32-21,5-27 14,0 8 4,0 0 0,0 0 0,2-1 1,0 1-1,1 0 0,0 0 0,1-1 1,1 1-1,1-1 0,0 1 0,1-1 0,11 24 1,-6-11 44,-10-25-13,1 0 0,0 1 1,0-1-1,0 0 0,1 1 0,-1-1 1,1 0-1,0 0 0,4 5 0,-6-8-6,1 1-1,-1-1 1,1 0-1,-1 1 0,1-1 1,-1 0-1,1 0 0,-1 0 1,1 0-1,-1 0 1,1 1-1,-1-1 0,1 0 1,0 0-1,-1 0 1,1 0-1,-1-1 0,1 1 1,-1 0-1,1 0 0,-1 0 1,1 0-1,0 0 1,-1-1-1,1 1 0,21-20 115,-9 4-165,-3 2-52,0 1-1,1 1 0,0 0 1,1 0-1,0 1 0,1 1 1,22-14-1,-33 23-645,0 0-39,-18 1-16756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0.307"/>
    </inkml:context>
    <inkml:brush xml:id="br0">
      <inkml:brushProperty name="width" value="0.025" units="cm"/>
      <inkml:brushProperty name="height" value="0.025" units="cm"/>
    </inkml:brush>
  </inkml:definitions>
  <inkml:trace contextRef="#ctx0" brushRef="#br0">107 1 17424,'0'0'2243,"8"54"-97,9-20-609,3 4-416,-1 5-352,-4 7-481,-6 6-224,-9 6 0,0 2 32,-21 3 865,-9-3-416,-7-2-449,-2-11-64,2-16-1698,7-17-4387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0.648"/>
    </inkml:context>
    <inkml:brush xml:id="br0">
      <inkml:brushProperty name="width" value="0.025" units="cm"/>
      <inkml:brushProperty name="height" value="0.025" units="cm"/>
    </inkml:brush>
  </inkml:definitions>
  <inkml:trace contextRef="#ctx0" brushRef="#br0">1 1 14542,'0'0'8968,"79"16"-7366,-8-16-673,19 0-257,13 0-415,-2 0-225,-7 0-737,-20 0-2786,-23 0-1987,-25 0-2561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1.007"/>
    </inkml:context>
    <inkml:brush xml:id="br0">
      <inkml:brushProperty name="width" value="0.025" units="cm"/>
      <inkml:brushProperty name="height" value="0.025" units="cm"/>
    </inkml:brush>
  </inkml:definitions>
  <inkml:trace contextRef="#ctx0" brushRef="#br0">0 100 17424,'0'0'4132,"82"-1"-3171,-16-12 1506,14-5-1538,8 0-865,4 0-257,-6 1-2497,-12 2-4933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2.111"/>
    </inkml:context>
    <inkml:brush xml:id="br0">
      <inkml:brushProperty name="width" value="0.025" units="cm"/>
      <inkml:brushProperty name="height" value="0.025" units="cm"/>
    </inkml:brush>
  </inkml:definitions>
  <inkml:trace contextRef="#ctx0" brushRef="#br0">411 1 16303,'-9'0'262,"-5"-1"-104,0 2 0,0-1 0,1 2 1,-1 0-1,0 1 0,1 0 0,-24 9 0,35-11-107,-42 19 1420,-56 34 0,89-48-1156,1 1 0,-1 1 0,1 0 1,1 0-1,0 1 0,0 0 0,0 0 0,1 1 0,1 1 0,-11 16 1,17-24-285,-1 0-1,1 0 1,-1 0 0,1 0 0,0 0 0,0 1 0,0-1 0,1 0 0,-1 0-1,1 1 1,0-1 0,0 0 0,0 1 0,0-1 0,0 0 0,1 1 0,-1-1-1,1 0 1,2 6 0,-1-7-10,0 1 1,0-1-1,0 1 0,0-1 0,1 0 1,-1 1-1,1-1 0,-1-1 0,1 1 1,0 0-1,0-1 0,-1 1 1,1-1-1,0 0 0,1 0 0,3 1 1,15 2-33,0-1 0,0-1 0,0-1 0,38-4 0,-41 2-102,61-7-2778,-28-3-2017,6-5-5315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2.485"/>
    </inkml:context>
    <inkml:brush xml:id="br0">
      <inkml:brushProperty name="width" value="0.025" units="cm"/>
      <inkml:brushProperty name="height" value="0.025" units="cm"/>
    </inkml:brush>
  </inkml:definitions>
  <inkml:trace contextRef="#ctx0" brushRef="#br0">59 1 17232,'0'0'6663,"-46"73"-4774,36-45-255,8-1-769,2-1-545,3-7-224,18-5-128,8-6-929,5-8-576,4 0-321,1-11-1217,-6-10-1249,-8-5-1634,-1-2-3715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0:52.846"/>
    </inkml:context>
    <inkml:brush xml:id="br0">
      <inkml:brushProperty name="width" value="0.025" units="cm"/>
      <inkml:brushProperty name="height" value="0.025" units="cm"/>
    </inkml:brush>
  </inkml:definitions>
  <inkml:trace contextRef="#ctx0" brushRef="#br0">206 1 14221,'0'0'5990,"-74"74"-3748,47-40-608,-2 2 95,2 3 33,7-2-705,2-2-576,10-5-321,5 0-96,3-7-64,0 1-385,4-6-1825,3-2-2466,-5-5-4004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26.973"/>
    </inkml:context>
    <inkml:brush xml:id="br0">
      <inkml:brushProperty name="width" value="0.025" units="cm"/>
      <inkml:brushProperty name="height" value="0.025" units="cm"/>
    </inkml:brush>
  </inkml:definitions>
  <inkml:trace contextRef="#ctx0" brushRef="#br0">1890 119 15599,'-16'-11'213,"-4"-2"-61,-1 0-1,0 2 1,0 1-1,-1 0 1,-1 2-1,0 0 1,-43-8-1,-52 4 36,-216 6 0,306 8-154,0 2-1,0 0 1,0 2 0,1 2 0,0 0 0,0 1 0,1 2-1,1 1 1,-35 21 0,-10 12-40,-121 102 1,99-67 193,-149 167 1,199-197 59,3 2 0,1 1 0,3 2 0,3 2 0,-29 69 1,49-97-124,1 1 1,2 0 0,1 0 0,1 1 0,2 0 0,1 0-1,1 40 1,3-53-72,1 0-1,1 0 1,1 0 0,1-1-1,0 1 1,1-1-1,1 1 1,0-2 0,2 1-1,0-1 1,1 0-1,0 0 1,21 25-1,-10-20-36,-1-2-1,2 0 0,1-2 1,0 0-1,1-1 0,1-2 0,0 0 1,1-1-1,1-2 0,-1-1 1,2 0-1,54 10 0,4-5 42,1-3-1,164 0 1,-144-13-58,0-4 0,0-5 0,0-4 0,194-54 0,-236 49 4,0-4 0,-2-2 0,0-3 0,-2-2 0,-2-3 0,-1-3-1,-1-2 1,92-83 0,-120 93 199,-1 0-1,-2-2 0,0-1 1,26-46-1,-44 65-74,0 0 0,0-1 1,-1 1-1,-1-2 0,0 1 1,-1 0-1,-1-1 0,0 0 0,0 0 1,-2 0-1,0 0 0,0 0 0,-1 0 1,-1-1-1,-3-19 0,1 26-61,0 0 1,0-1-1,0 1 0,-1 0 1,0 1-1,-1-1 0,0 1 0,0 0 1,0 0-1,-11-10 0,3 5-11,0 1-1,-1 1 0,0 0 1,-30-15-1,-4 4-83,-1 1-1,-76-18 1,-50-5-904,33 9-1465,1-10-4329,29-1-5599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28.345"/>
    </inkml:context>
    <inkml:brush xml:id="br0">
      <inkml:brushProperty name="width" value="0.025" units="cm"/>
      <inkml:brushProperty name="height" value="0.025" units="cm"/>
    </inkml:brush>
  </inkml:definitions>
  <inkml:trace contextRef="#ctx0" brushRef="#br0">2611 162 12396,'-166'-31'215,"0"8"-1,-2 6 1,-293 11 0,388 11-226,1 2 0,0 4 1,0 4-1,2 2 0,0 3 0,1 4 0,1 2 0,-114 62 0,104-43 205,3 3-1,1 4 0,3 2 0,2 4 0,3 2 1,-102 122-1,131-136 69,3 2 1,1 1 0,3 2-1,1 1 1,4 1-1,1 1 1,3 2 0,-25 100-1,39-121-180,1 0-1,1 0 1,3 0-1,0 1 1,3-1-1,0 1 1,3-1-1,0 0 1,3 0-1,1 0 1,1-1-1,2 0 1,1-1-1,2-1 1,33 58-1,-19-48-25,1-2-1,2-1 1,2-2-1,1-1 1,63 51-1,-43-46 11,2-2 1,1-3-1,101 47 0,-52-39-17,0-5 0,3-4 0,1-6 1,195 27-1,-114-35-35,1-9 1,0-8 0,0-8 0,0-9 0,-1-9 0,-1-7-1,-1-9 1,294-99 0,-351 89 81,-2-7 0,-2-4-1,-3-7 1,201-139 0,-236 137 329,-3-3 0,-4-4 0,-2-4 0,-5-3 0,-3-3 0,89-135 0,-132 173-367,-1-2-1,-3-1 1,-2-1 0,-2-2 0,-2 0-1,12-56 1,-26 84-47,-1 0 0,-1 0-1,-2 0 1,0 0 0,-2 0 0,0 0 0,-2-1-1,-1 1 1,-1 0 0,0 0 0,-3 1-1,0 0 1,-1 0 0,-1 0 0,-22-39 0,11 34-6,-1 0 1,-1 1 0,-2 1 0,-1 1 0,-1 2 0,-1 0-1,-1 2 1,-1 1 0,-1 1 0,-1 2 0,-44-21-1,4 9-5,-1 2 0,-1 4 0,-1 3 0,-98-15 0,36 16-91,-1 7 1,-1 5-1,1 6 1,-248 30-1,203 0-1017,1 8 0,2 8 0,-186 72 0,94-12-2015,8 4-1841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34.592"/>
    </inkml:context>
    <inkml:brush xml:id="br0">
      <inkml:brushProperty name="width" value="0.025" units="cm"/>
      <inkml:brushProperty name="height" value="0.025" units="cm"/>
    </inkml:brush>
  </inkml:definitions>
  <inkml:trace contextRef="#ctx0" brushRef="#br0">304 147 7399,'-32'3'869,"-132"14"1413,56-4 2777,318-21-1717,1440-139-1174,-1597 145-2123,655-9 246,-673 15-311,54 12 1,-67-10 89,0-2 1,1 0 0,-1-1-1,1-1 1,42-3-1,-64 1-273,0 0 0,0-1 0,0 1 0,0 0-1,0 0 1,0-1 0,0 1 0,0-1 0,0 1-1,0-1 1,0 0 0,0 1 0,0-1 0,0 0-1,-1 1 1,1-1 0,0 0 0,0 0 0,0-1-1,5-13-5987,-1-7-5393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36.895"/>
    </inkml:context>
    <inkml:brush xml:id="br0">
      <inkml:brushProperty name="width" value="0.025" units="cm"/>
      <inkml:brushProperty name="height" value="0.025" units="cm"/>
    </inkml:brush>
  </inkml:definitions>
  <inkml:trace contextRef="#ctx0" brushRef="#br0">10 3468 12556,'0'0'3486,"-2"-9"-2765,-2-17-292,2 0 1,1-1 0,1 0 0,6-48 0,-1-6 223,5-314 1080,8-211-839,3 17-583,-11 254-259,44-232 746,-3 58 443,-50 499-1230,1-40 258,-3-55 1,1 104-238,0-1 1,0 1-1,0 0 1,0 0-1,0 0 1,0-1-1,0 1 1,-1 0-1,1 0 1,0 0-1,-1 0 1,1 0-1,-1 0 1,0 0-1,1 0 1,-1 0-1,0 0 1,1 0-1,-1 0 1,0 0-1,0 0 0,0 0 1,0 1-1,0-1 1,0 0-1,0 1 1,0-1-1,0 0 1,0 1-1,0 0 1,0-1-1,0 1 1,0 0-1,-3-1 1,3 1 3,-1 1 0,1-1 0,0 0 0,-1 1 0,1 0 0,-1-1 0,1 1 0,0 0 0,0-1 0,-1 1 0,1 0 0,0 0 0,0 0 0,0 0 0,0 0 0,0 1 0,0-1 0,0 0 1,0 0-1,1 1 0,-1-1 0,0 0 0,1 1 0,-1-1 0,1 0 0,-1 1 0,1 1 0,-2 4-1147,0 0 0,1 0 0,0 1 0,1-1 0,-1 0 0,1 0 0,1 0 0,-1 1 1,3 9-1,0-12-4276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49.746"/>
    </inkml:context>
    <inkml:brush xml:id="br0">
      <inkml:brushProperty name="width" value="0.025" units="cm"/>
      <inkml:brushProperty name="height" value="0.025" units="cm"/>
    </inkml:brush>
  </inkml:definitions>
  <inkml:trace contextRef="#ctx0" brushRef="#br0">51 218 10634,'0'0'8744,"-51"-36"-5541,51 22-704,24-2-1218,12-4-160,12-3-256,9 0-513,5 0-256,1 1-64,-6 1-1761,-11 2-5254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1.119"/>
    </inkml:context>
    <inkml:brush xml:id="br0">
      <inkml:brushProperty name="width" value="0.025" units="cm"/>
      <inkml:brushProperty name="height" value="0.025" units="cm"/>
    </inkml:brush>
  </inkml:definitions>
  <inkml:trace contextRef="#ctx0" brushRef="#br0">320 10 18449,'-5'-2'388,"1"0"0,-1 1-1,1 0 1,-1 0-1,0 0 1,0 0 0,1 1-1,-1 0 1,0 0 0,0 0-1,0 0 1,1 1-1,-1 0 1,0 0 0,1 0-1,-1 0 1,0 1-1,1 0 1,0 0 0,-8 4-1,-4 4 79,0 0 0,1 1 0,-26 23 1,26-20-367,0 1 1,2 0-1,-1 1 1,2 0-1,-18 32 1,26-41-96,0 1 0,1-1 1,-1 1-1,2-1 0,-1 1 1,1 0-1,0 0 0,1 0 1,0 0-1,0 0 0,1 1 1,0-1-1,0 0 0,1 0 1,0 0-1,0 1 1,4 10-1,-3-16-114,0 1 0,0-1-1,0 1 1,0-1 0,0 0 0,1 0 0,-1 0 0,1 0 0,0 0-1,0-1 1,0 1 0,1-1 0,-1 0 0,0 0 0,1 0-1,-1 0 1,1 0 0,0-1 0,0 0 0,-1 0 0,8 1-1,-3 0-983,1-1 0,-1-1-1,0 1 1,0-1 0,1-1-1,-1 0 1,0 0-1,0 0 1,15-6 0,23-15-12291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1.461"/>
    </inkml:context>
    <inkml:brush xml:id="br0">
      <inkml:brushProperty name="width" value="0.025" units="cm"/>
      <inkml:brushProperty name="height" value="0.025" units="cm"/>
    </inkml:brush>
  </inkml:definitions>
  <inkml:trace contextRef="#ctx0" brushRef="#br0">53 57 16656,'0'0'4676,"-9"11"-2124,-26 37-865,34-47-1619,0 0 1,0 0 0,0 1-1,1-1 1,-1 0-1,0 0 1,1 1 0,-1-1-1,1 0 1,-1 0-1,1 1 1,0-1 0,0 1-1,0-1 1,-1 0-1,1 1 1,1-1-1,-1 0 1,0 1 0,0-1-1,1 3 1,0-3-52,-1 0-1,1-1 1,0 1 0,0 0 0,0 0 0,0 0-1,0-1 1,0 1 0,0 0 0,0-1 0,0 1-1,0-1 1,0 1 0,0-1 0,0 0 0,0 1-1,1-1 1,-1 0 0,1 0 0,7 1-54,-1-1 0,1 0 0,0-1 0,13-2 0,1-3-896,0-1 1,0-2-1,0 0 1,-1-1-1,-1-1 0,1-2 1,-2 0-1,0-1 1,22-19-1,-37 28 860,-3 5 135,-1-2-1,1 1 0,-1 0 0,0 0 1,1 0-1,-1-1 0,0 1 0,0-1 1,0 1-1,0-1 0,0 1 0,0-1 1,0 0-1,0 1 0,0-3 0,-25 12 2881,7 4-2101,0 1 0,0 0 0,1 1 0,1 1 0,1 1 0,-19 24 0,11-10-399,3 0 0,0 1 0,-14 34 0,28-53-422,0 0 0,1 0 0,1 0 0,0 1 0,1-1 0,-2 15 0,2 42-6470,2-51 1384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2.394"/>
    </inkml:context>
    <inkml:brush xml:id="br0">
      <inkml:brushProperty name="width" value="0.025" units="cm"/>
      <inkml:brushProperty name="height" value="0.025" units="cm"/>
    </inkml:brush>
  </inkml:definitions>
  <inkml:trace contextRef="#ctx0" brushRef="#br0">0 2 21717,'0'0'6822,"61"-2"-19122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2.753"/>
    </inkml:context>
    <inkml:brush xml:id="br0">
      <inkml:brushProperty name="width" value="0.025" units="cm"/>
      <inkml:brushProperty name="height" value="0.025" units="cm"/>
    </inkml:brush>
  </inkml:definitions>
  <inkml:trace contextRef="#ctx0" brushRef="#br0">1 0 20019,'0'0'7815,"10"54"-7847,12-49-1697,-1-4-2243,-2-1-2754</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3.609"/>
    </inkml:context>
    <inkml:brush xml:id="br0">
      <inkml:brushProperty name="width" value="0.025" units="cm"/>
      <inkml:brushProperty name="height" value="0.025" units="cm"/>
    </inkml:brush>
  </inkml:definitions>
  <inkml:trace contextRef="#ctx0" brushRef="#br0">336 116 8616,'-3'-9'7789,"0"2"-7404,0 0 0,-1 1 1,0-1-1,0 1 0,0 0 1,-1 0-1,0 1 0,0-1 0,-1 1 1,1 0-1,-1 0 0,0 1 1,0 0-1,-1 0 0,1 0 1,-1 1-1,0 0 0,0 0 0,0 1 1,0 0-1,0 0 0,-10-1 1,3 2-313,0 1 1,1 0-1,-1 1 1,0 0 0,1 1-1,-24 7 1,33-8-82,0-1 1,0 2-1,0-1 1,1 0-1,-1 1 1,0 0-1,1 0 1,-1 0-1,1 0 0,0 0 1,0 1-1,0-1 1,0 1-1,0 0 1,0 0-1,1 0 1,-1 0-1,1 1 1,0-1-1,0 1 1,0-1-1,1 1 1,-1-1-1,1 1 0,0 0 1,0 0-1,-1 5 1,2-8-6,1 1 0,-1-1 0,0 0 0,1 1 0,-1-1 0,1 0 0,-1 1 0,1-1 0,0 0 0,-1 0 0,1 0 0,0 0-1,0 0 1,0 1 0,0-1 0,0-1 0,0 1 0,0 0 0,0 0 0,0 0 0,1-1 0,-1 1 0,0 0 0,0-1 0,1 1 0,1 0 0,46 11 62,-34-9-13,20 4 24,-4-1-4,49 18 0,-73-22-61,0 1-1,0-1 1,-1 2-1,1-1 1,-1 1 0,0 0-1,0 0 1,-1 1-1,1 0 1,-1 0-1,0 0 1,8 11-1,-11-13 3,0 1 0,0-1-1,0 0 1,-1 1-1,0-1 1,0 1 0,0 0-1,0-1 1,0 1-1,-1 0 1,1-1 0,-1 1-1,0 0 1,0 0 0,-1-1-1,1 1 1,-1 0-1,-1 5 1,-1-3 61,0 1-1,0-1 1,0 0 0,-1 0-1,1 0 1,-2-1 0,1 1-1,0-1 1,-8 6 0,-6 4 359,-1 0 1,0-2-1,0-1 1,-41 20-1,-67 17 315,145-59-6344,10-16 2519,-10 10 704,26-23-3339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4.383"/>
    </inkml:context>
    <inkml:brush xml:id="br0">
      <inkml:brushProperty name="width" value="0.025" units="cm"/>
      <inkml:brushProperty name="height" value="0.025" units="cm"/>
    </inkml:brush>
  </inkml:definitions>
  <inkml:trace contextRef="#ctx0" brushRef="#br0">36 1 17905,'0'0'8173,"-1"9"-7965,-15 100 687,5 2 0,3 134 0,9-245-886,-1 0 1,0-1-1,0 1 0,0 0 0,0 0 0,0 0 0,0 0 0,0 0 0,0 0 0,1 0 0,-1 0 0,0 0 0,0 0 0,0 0 0,0 0 0,0 0 0,0 0 0,1 0 0,-1 0 0,0 0 0,0 0 1,0 0-1,0 0 0,0 0 0,0 1 0,0-1 0,0 0 0,1 0 0,-1 0 0,0 0 0,0 0 0,0 0 0,0 0 0,0 0 0,0 0 0,0 0 0,0 1 0,0-1 0,0 0 0,0 0 0,0 0 1,1 0-1,-1 0 0,0 0 0,0 0 0,0 0 0,0 1 0,0-1 0,0 0 0,0 0 0,0 0 0,0 0 0,0 0 0,0 0 0,0 1 0,0-1 0,-1 0 0,1 0 0,0 0 0,0 0 0,0 0 1,0 0-1,0 0 0,0 0 0,0 1 0,0-1 0,0 0 0,0 0 0,0 0 0,7-12 482,6-18 125,-7 6-543,0 0 1,-1 0 0,-1 0-1,0-42 1,-4 69-105,0 1 0,1-1 1,-1 0-1,0 0 0,1 0 0,0 0 1,0 1-1,0-1 0,0 0 0,0 0 0,1 0 1,-1-1-1,1 1 0,0 0 0,-1-1 0,1 1 1,1-1-1,-1 1 0,3 2 0,-1-3 25,0 1 1,1 0-1,-1-1 0,1 0 0,0 0 0,-1 0 1,1 0-1,0-1 0,0 0 0,0 0 1,7 0-1,-3 0 33,0-1 1,0 0 0,0 0-1,1-1 1,-1-1-1,0 1 1,0-1 0,-1-1-1,1 0 1,0 0-1,-1-1 1,0 0 0,9-5-1,-11 4 76,1 0 0,0-1 0,-1 0 0,0 0 0,-1-1 1,1 1-1,-1-1 0,0 0 0,-1-1 0,0 1 0,0-1 0,3-9 0,-23 52-8,13-29-107,0 0 0,0 0 0,0 0 0,1 1 0,0-1 0,-2 10 0,3-14 10,1 0 0,-1-1 1,1 1-1,0 0 0,0 0 1,0 0-1,0-1 1,0 1-1,0 0 0,0 0 1,1 0-1,-1-1 0,0 1 1,1 0-1,0 0 0,-1-1 1,1 1-1,0-1 0,0 1 1,0 0-1,0-1 0,0 0 1,0 1-1,0-1 0,1 0 1,-1 1-1,2 0 0,2 0 16,-1-1-1,0 0 1,1 1-1,-1-2 1,1 1-1,-1-1 0,1 1 1,-1-1-1,1 0 1,5-2-1,0 1 15,0 0 0,-1-1 0,1-1 0,-1 0 0,0 0 0,0-1-1,0 0 1,0 0 0,-1-1 0,12-9 0,-6 4 10,0-1 0,-1-1 0,-1 0-1,0-1 1,10-15 0,-31 74-38,8-42 1,-3 5-12,0-1 0,1 1 0,0-1 1,1 1-1,0 0 0,0 0 0,1 0 1,0 0-1,1 16 0,0-25-65,0 1-1,1-1 1,-1 1-1,0 0 1,1-1-1,-1 1 1,1-1-1,-1 1 1,1 0-1,-1-1 1,1 0-1,-1 1 1,1-1-1,-1 1 1,1-1-1,-1 0 1,1 1-1,0-1 1,-1 0-1,1 1 1,0-1-1,-1 0 1,1 0-1,0 0 1,0 0 0,-1 0-1,1 0 1,0 0-1,-1 0 1,1 0-1,0 0 1,0 0-1,-1 0 1,1 0-1,0 0 1,-1-1-1,1 1 1,0-1-1,27-13-3842,-23 8 2968,0-1 1,-1 0-1,0 0 1,0 0 0,-1-1-1,0 1 1,0-1-1,-1 0 1,0 0 0,0 0-1,-1 0 1,1-10-1,1-21-1046,-4-50 0,0 41 3260,2 16 936,0-7 2022,-4 13 1462,6 54-3288,-3-23-2535,0 0 0,1-1 0,-1 1-1,1 0 1,0 0 0,0 0 0,1-1 0,-1 1 0,1-1 0,3 7 0,31 36-5105,-6-19-1799,-8-11-1028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5.121"/>
    </inkml:context>
    <inkml:brush xml:id="br0">
      <inkml:brushProperty name="width" value="0.025" units="cm"/>
      <inkml:brushProperty name="height" value="0.025" units="cm"/>
    </inkml:brush>
  </inkml:definitions>
  <inkml:trace contextRef="#ctx0" brushRef="#br0">121 0 8392,'0'0'8894,"-6"12"-7672,-3 7-965,2 0 0,0 1 0,1 0 0,1 0-1,1 1 1,1-1 0,1 1 0,0 39 0,6-36-219,0 1 1,1-1 0,2 0 0,16 40 0,-14-43 220,-2 0 1,0 1 0,-1-1 0,-1 1 0,-1 0-1,1 30 1,-5-49-56,0-1 0,0 0 0,0 0 0,-1 1-1,1-1 1,-1 0 0,0 0 0,1 1 0,-1-1-1,0 0 1,0 0 0,-1 0 0,1 0 0,0 0 0,-1 0-1,1-1 1,-1 1 0,1 0 0,-1-1 0,0 1-1,0-1 1,0 1 0,0-1 0,0 0 0,0 0-1,0 0 1,0 0 0,0 0 0,-1-1 0,-1 1 0,1 0-77,0 0 1,0-1-1,0 0 1,0 1-1,-1-1 1,1-1-1,0 1 1,0 0-1,0-1 1,0 1-1,0-1 1,0 0-1,0 0 1,0 0-1,0 0 1,1-1 0,-1 1-1,0-1 1,1 0-1,-1 0 1,1 0-1,-3-3 1,0-1-132,0 0 1,1 0-1,0 0 1,0-1-1,0 0 1,1 0-1,0 0 1,1 0-1,-1 0 0,1-1 1,1 1-1,-1-1 1,1 1-1,1-1 1,0 1-1,0-1 1,0 0-1,1 1 1,0-1-1,0 1 1,4-13-1,0 5-218,0 1 0,1 0-1,1 1 1,0-1 0,1 1-1,0 1 1,1-1 0,1 1-1,21-21 1,149-111-1508,-179 143 1722,0 1 0,1-1 0,-1 1 0,1-1 0,-1 1 0,1 0 0,-1 0 1,1 0-1,-1 0 0,1 0 0,-1 0 0,1 0 0,-1 0 0,1 0 0,-1 1 0,1-1 0,-1 0 0,1 1 0,-1 0 0,1-1 0,-1 1 0,0 0 0,1 0 0,-1-1 0,0 1 0,0 0 0,0 0 0,2 3 0,0-2 14,0 0-1,0 0 1,0-1-1,0 1 1,1 0-1,-1-1 1,0 0-1,5 1 1,15 0-22,0-2 0,0-1 0,0-1 0,0-1 0,-1 0 0,1-2 0,-1-1 0,0-1 0,0 0 0,31-17 0,-53 24 9,0 0 0,1-1 0,-1 1 0,0 0 0,0 0 1,0 0-1,1 0 0,-1 0 0,0 0 0,0 0 1,1 0-1,-1 0 0,0 0 0,0 0 0,0 0 0,1 0 1,-1 0-1,0 0 0,0 0 0,1 0 0,-1 0 1,0 0-1,0 0 0,0 0 0,1 0 0,-1 0 0,0 0 1,0 0-1,0 1 0,1-1 0,-1 0 0,0 0 1,0 0-1,0 0 0,0 0 0,1 1 0,-1-1 0,0 0 1,0 0-1,0 0 0,0 1 0,1 13-6,-11 26 288,6-25-250,2-8-22,2-1 1,-1 1 0,1 0 0,0-1 0,0 1 0,1-1 0,0 1 0,0-1 0,0 1 0,1-1 0,3 9 0,3 2 22,0-1 0,18 26 0,-18-33-19,-2 1 1,1 0 0,-2 0 0,1 1 0,-1 0-1,-1 0 1,0 0 0,0 0 0,3 22-1,-7-28 101,1 0-1,-1 0 1,0 0-1,0 0 1,-1 0 0,1 0-1,-1 0 1,0 0-1,0-1 1,-1 1-1,0 0 1,1-1-1,-2 1 1,1-1-1,-4 6 1,3-7-5,0-1 0,0 1 0,0-1 1,0 1-1,0-1 0,-1 0 0,1 0 1,-1-1-1,1 1 0,-1-1 0,0 1 0,0-1 1,1 0-1,-1-1 0,0 1 0,0-1 1,0 0-1,0 0 0,-7 0 0,7-1-81,1 1-1,0-1 0,-1 1 1,1-1-1,0 0 0,0 0 1,0-1-1,0 1 0,0 0 1,0-1-1,0 0 1,0 0-1,1 0 0,-1 0 1,1 0-1,-5-5 0,2 1 23,1 0 0,-1 0 0,1-1 0,1 0 0,-1 0 0,1 0-1,-2-8 1,0 0 9,1 0 0,1-1 0,0 1 0,1-1-1,1 0 1,1-27 0,0 36-154,1 0 0,1 1 0,-1-1 0,1 1 0,0 0-1,0 0 1,1-1 0,0 1 0,0 1 0,1-1 0,-1 0 0,1 1 0,1 0 0,-1 0 0,1 0-1,-1 0 1,1 1 0,0 0 0,12-7 0,1 1-811,1 0 0,1 2 0,-1 0 0,42-10 0,-10 5-5286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6.085"/>
    </inkml:context>
    <inkml:brush xml:id="br0">
      <inkml:brushProperty name="width" value="0.025" units="cm"/>
      <inkml:brushProperty name="height" value="0.025" units="cm"/>
    </inkml:brush>
  </inkml:definitions>
  <inkml:trace contextRef="#ctx0" brushRef="#br0">210 166 18385,'1'-1'145,"-1"0"0,0 0 0,0 0-1,0 0 1,-1 0 0,1 0 0,0 0-1,0 0 1,0 0 0,-1 0 0,1 0-1,-1 0 1,1 0 0,-1 1-1,1-1 1,-1 0 0,1 0 0,-1 0-1,0 0 1,1 1 0,-1-1 0,0 0-1,0 1 1,1-1 0,-1 1 0,-2-2-1,1 2 40,0-1 0,0 1 0,0-1 0,-1 1-1,1 0 1,0 0 0,0 0 0,0 0 0,-1 0-1,1 0 1,0 1 0,-2 0 0,-3 1 28,0 0 1,1 1-1,0-1 1,-1 1-1,1 1 0,0-1 1,-8 7-1,4-1-151,0 1-1,1 0 0,0 0 1,1 1-1,0 1 1,0-1-1,1 1 0,1 0 1,0 1-1,1-1 1,0 1-1,1 1 0,0-1 1,1 0-1,-3 27 1,6-39-55,0 0 0,0 0 0,0 0 0,0 0 0,1 0 0,-1 0 0,0 0 1,0 0-1,1 0 0,-1 0 0,0-1 0,1 1 0,-1 0 0,1 0 1,-1 0-1,1 0 0,0 0 0,-1-1 0,1 1 0,0 0 0,-1-1 0,1 1 1,0 0-1,0-1 0,0 1 0,1 0 0,1 0 57,-1-1 1,1 1-1,0 0 1,0-1-1,-1 0 1,1 0-1,0 0 0,0 0 1,5-1-1,3-1 250,0 0 0,-1-1 0,1-1 0,15-6 0,6-8-113,-1-1-1,-1-1 0,0-1 1,-2-2-1,-1-1 0,0-1 1,-2-2-1,-1 0 0,-1-1 0,-1-2 1,26-47-1,-27 28-87,-22 49-117,1 0 1,-1 0-1,1-1 0,-1 1 0,1 0 0,-1 0 1,1 0-1,-1 0 0,0 0 0,1 0 0,-1 0 0,1 0 1,-1 0-1,1 0 0,-1 0 0,0 0 0,1 0 1,-1 0-1,1 0 0,-1 1 0,1-1 0,-1 0 1,1 0-1,-1 1 0,1-1 0,-1 0 0,1 1 1,-1-1-1,0 1 0,-7 6-27,1 0 0,0 1 0,0-1 0,0 1 0,1 1 1,-8 12-1,-30 61-4,39-73 28,-1 3-3,0 1-1,1 1 0,0-1 1,1 1-1,0-1 1,-2 19-1,6-29 12,-1 0-1,1-1 1,0 1-1,0 0 1,0 0-1,0-1 1,0 1-1,1 0 1,-1-1-1,1 1 1,0 0-1,-1-1 0,1 1 1,1-1-1,-1 1 1,0-1-1,0 1 1,1-1-1,0 0 1,-1 0-1,1 0 1,0 0-1,0 0 1,0 0-1,0 0 1,0-1-1,0 1 1,1-1-1,-1 1 0,1-1 1,-1 0-1,1 0 1,-1 0-1,1 0 1,0-1-1,-1 1 1,1-1-1,3 1 1,7 0 27,0 0 0,0-1 0,0 0 0,1-1 0,-1-1 0,0 0 0,-1-1 0,22-7 0,-26 7-8,0 0-1,0-1 1,-1 0 0,1 0-1,-1-1 1,0 1 0,0-2-1,0 1 1,-1-1 0,0 0-1,0 0 1,0-1 0,-1 0-1,6-9 1,-10 15-10,0-1 1,0 0-1,0 1 1,0-1-1,-1 0 1,1 0-1,0 1 1,-1-1-1,1 0 1,-1 0-1,0 0 1,0 0-1,1 0 1,-2-3-1,1 5-10,0-1 0,0 1 0,-1 0 0,1-1 0,0 1 0,-1-1 0,1 1 0,0 0 0,-1-1 0,1 1 0,0 0 0,-1-1 0,1 1 1,-1 0-1,1-1 0,-1 1 0,1 0 0,-1 0 0,1 0 0,-1 0 0,1-1 0,-1 1 0,1 0 0,-1 0 0,1 0 0,-1 0 0,1 0 0,-1 0 0,0 0 0,1 0 0,-1 1 0,-4 0-15,1 0 0,0 0 0,0 0 0,-1 1 0,1 0 0,0 0 0,0 0 1,1 1-1,-1-1 0,-4 4 0,-5 6-2,1 0 0,-20 25 0,28-32 21,1 0 0,0 0 1,0 0-1,0 0 0,1 0 0,-1 1 0,1 0 0,1-1 0,-1 1 0,1 0 1,-1 10-1,2-14-2,0-1 0,0 1 0,1 0 0,-1-1 0,1 1 1,-1-1-1,1 1 0,-1 0 0,1-1 0,0 0 0,0 1 0,0-1 0,0 1 1,0-1-1,0 0 0,0 0 0,0 0 0,1 0 0,-1 0 0,0 0 0,1 0 1,-1 0-1,1 0 0,-1 0 0,1-1 0,-1 1 0,1-1 0,0 1 0,-1-1 1,3 1-1,58 5 109,-51-5-90,165 0-121,-176-1 105,1 0 0,0 0 0,0 1 0,0-1 0,0 0 0,0 0 1,0 0-1,0 0 0,0-1 0,0 1 0,0 0 0,-1 0 0,1 0 0,0-1 0,0 1 1,0 0-1,0-1 0,0 1 0,-1-1 0,1 1 0,0-1 0,0 1 0,-1-1 0,1 0 0,0 1 1,-1-1-1,1 0 0,-1 1 0,1-1 0,-1 0 0,1 0 0,-1 0 0,1 0 0,-1 1 1,0-1-1,0 0 0,1 0 0,-1 0 0,0 0 0,0 0 0,0 0 0,0 0 0,0 0 1,0 0-1,0 1 0,0-1 0,0 0 0,-1 0 0,1 0 0,0 0 0,-1 0 0,1 0 0,0 0 1,-1 0-1,-4-9 36,-1 1-1,0 0 1,0 0 0,-9-9 0,-2-4-1,10 11-26,1 0 0,0-1 0,0 0 0,1-1 0,1 1 0,-5-19 0,10 30-12,0 0 0,0 0 1,0 0-1,-1 1 0,1-1 0,0 0 1,0 1-1,1-1 0,-1 1 0,0-1 0,0 1 1,0 0-1,0-1 0,0 1 0,0 0 1,1 0-1,-1 0 0,0-1 0,0 1 1,0 1-1,1-1 0,-1 0 0,0 0 0,2 1 1,34 1-156,10 4-973,2 1-2177,2-3-3838,10-3-6914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6.881"/>
    </inkml:context>
    <inkml:brush xml:id="br0">
      <inkml:brushProperty name="width" value="0.025" units="cm"/>
      <inkml:brushProperty name="height" value="0.025" units="cm"/>
    </inkml:brush>
  </inkml:definitions>
  <inkml:trace contextRef="#ctx0" brushRef="#br0">402 59 14670,'1'-8'2973,"-1"6"-2870,1-2 237,-1 1 0,0 0-1,0 0 1,0 0-1,-1 0 1,1 0 0,-1 0-1,-1-6 1,1 8-243,1 0 0,-1 0 0,0 0 0,0 0 0,1 0 0,-1 0 0,0 0 0,0 1 0,0-1 0,0 0 0,0 1 0,0-1 0,0 0 0,-1 1 0,1-1 0,0 1 0,0 0 0,0-1 0,0 1 0,-1 0 1,1 0-1,0 0 0,0 0 0,-1 0 0,1 0 0,0 0 0,0 0 0,0 0 0,-1 1 0,1-1 0,0 0 0,0 1 0,0-1 0,-2 2 0,-10 3 143,0 0 0,1 1 1,-1 1-1,1 0 0,1 1 0,-1 0 0,1 1 1,1 0-1,-14 15 0,-9 12 153,-37 53-1,55-69-274,0 1 0,2 0-1,0 0 1,2 1 0,0 1 0,2 0 0,0 1 0,1-1 0,2 1-1,0 1 1,2-1 0,-2 37 0,6-55-116,0-1 0,0 0 0,1 0 0,0 0 1,0 1-1,0-1 0,0 0 0,1 0 0,0-1 0,0 1 0,0 0 0,1 0 0,0-1 1,-1 0-1,2 1 0,-1-1 0,0 0 0,5 4 0,-2-4 17,0 0 0,0 0 0,0 0 0,1-1 1,-1 0-1,1 0 0,0-1 0,0 1 0,0-2 0,0 1 0,0-1 0,13 1 0,-13-1 103,0-1-1,0 0 1,-1 0-1,1-1 1,0 1-1,0-2 0,-1 1 1,1-1-1,-1 0 1,11-4-1,-15 5-59,0-1 0,0 1-1,0-1 1,1 0 0,-2 0 0,1 1 0,0-1-1,0-1 1,-1 1 0,1 0 0,-1 0 0,1 0-1,-1-1 1,0 1 0,0-1 0,0 1-1,0-1 1,-1 1 0,1-1 0,-1 0 0,1 1-1,-1-1 1,0 1 0,0-1 0,0 0-1,0 1 1,-1-1 0,1 0 0,-1 1 0,0-3-1,0 1-44,0 0 0,-1 0 0,1 1-1,-1-1 1,0 1 0,0 0-1,0-1 1,0 1 0,-1 0-1,1 0 1,-1 0 0,0 1 0,0-1-1,0 1 1,0-1 0,0 1-1,0 0 1,-1 0 0,1 0 0,-5-1-1,-1 0-43,1 0 0,-1 0 0,0 1 0,-1 0-1,1 0 1,0 1 0,-12 0 0,21 1 22,0 0-1,-1 0 1,1 0 0,0 0 0,0 0 0,-1 0 0,1 0-1,0 0 1,-1 0 0,1 0 0,0 0 0,0 0-1,-1 1 1,1-1 0,0 0 0,0 0 0,-1 0-1,1 0 1,0 0 0,0 0 0,-1 1 0,1-1 0,0 0-1,0 0 1,0 0 0,-1 1 0,1-1 0,0 0-1,0 0 1,0 1 0,0-1 0,0 0 0,0 0 0,-1 1-1,1-1 1,0 0 0,0 0 0,0 1 0,0-1-1,0 0 1,0 1 0,0-1 0,0 0 0,0 0-1,0 1 1,0-1 0,0 0 0,0 0 0,1 1 0,-1-1-1,0 0 1,0 0 0,0 1 0,0-1 0,0 0-1,1 0 1,-1 1 0,0-1 0,0 0 0,0 0 0,0 0-1,1 1 1,-1-1 0,0 0 0,0 0 0,1 0-1,-1 0 1,0 0 0,1 1 0,11 1 10,1-1 0,-1 0 0,1-1 1,-1 0-1,0-1 0,1 0 0,-1-1 0,0 0 1,24-8-1,12-6 62,46-24 1,-53 20 20,39-25 0,-87 70-227,-41 57 158,-34 66 144,81-146-217,1 0 0,-1-1 1,0 1-1,0 0 0,1-1 0,-1 1 1,0 0-1,1 0 0,0-1 1,-1 1-1,1 0 0,0 0 1,0 0-1,0-1 0,0 1 1,1 0-1,-1 0 0,0 0 1,1-1-1,-1 1 0,1 0 1,0 0-1,-1-1 0,1 1 1,0-1-1,2 3 0,-2-3-337,1 0 0,0 0 0,0 0 0,0-1 0,-1 1 0,1-1 0,0 1-1,0-1 1,0 0 0,0 1 0,0-1 0,0 0 0,0-1 0,0 1 0,0 0 0,0 0 0,0-1 0,0 1-1,0-1 1,0 0 0,0 1 0,-1-1 0,1 0 0,3-2 0,17-12-6282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7.411"/>
    </inkml:context>
    <inkml:brush xml:id="br0">
      <inkml:brushProperty name="width" value="0.025" units="cm"/>
      <inkml:brushProperty name="height" value="0.025" units="cm"/>
    </inkml:brush>
  </inkml:definitions>
  <inkml:trace contextRef="#ctx0" brushRef="#br0">18 91 16303,'0'0'11190,"10"8"-10171,-4-3-810,-3-2-147,0 0 0,0-1-1,-1 1 1,2-1 0,-1 0 0,0 0-1,0 0 1,1 0 0,-1 0 0,1-1-1,-1 1 1,1-1 0,0 0 0,0 0-1,-1-1 1,1 1 0,0-1 0,0 0-1,0 0 1,4 0 0,-3-2 5,1 1 1,-1-1 0,0 0-1,0-1 1,0 1-1,0-1 1,0 0 0,0-1-1,-1 1 1,1-1 0,-1 1-1,0-1 1,0-1-1,0 1 1,-1 0 0,0-1-1,1 0 1,-2 0-1,1 0 1,0 0 0,-1 0-1,0-1 1,0 1 0,-1-1-1,0 1 1,1-8-1,-2 12-63,0 0-1,0 0 1,0 0-1,0 0 1,-1 1-1,1-1 1,0 0-1,-1 0 0,1 0 1,0 0-1,-1 1 1,1-1-1,-1 0 1,0 0-1,1 1 1,-1-1-1,1 0 1,-1 1-1,0-1 0,0 1 1,1-1-1,-1 1 1,0-1-1,0 1 1,0 0-1,1-1 1,-1 1-1,0 0 0,0 0 1,0-1-1,0 1 1,0 0-1,0 0 1,0 0-1,1 0 1,-1 0-1,0 0 0,0 0 1,-2 1-1,-1-1-23,-1 1-1,1 0 1,0 0-1,-1 0 0,1 0 1,0 1-1,-7 3 1,-1 3 0,1 0 0,0 1 0,0 0 0,1 0 0,0 2 1,1-1-1,-11 17 0,14-19 24,0 0 1,1 0-1,0 1 0,1 0 1,-1 0-1,2 0 0,0 0 1,0 1-1,0-1 0,1 1 1,-1 13-1,4-22-1,-1 1 0,0-1-1,1 1 1,0-1 0,-1 0 0,1 1 0,0-1-1,0 0 1,0 1 0,0-1 0,0 0 0,0 0-1,0 0 1,0 0 0,0 0 0,1 0 0,-1 0-1,0 0 1,1-1 0,-1 1 0,0 0 0,1-1-1,-1 1 1,1-1 0,-1 0 0,1 1 0,-1-1-1,1 0 1,-1 0 0,1 0 0,0 0 0,1 0-1,65-1 207,-56 0-168,12-2-5,0 0 1,0-2-1,30-10 1,-27 7-25,52-9 0,-80 20-5,-1 1 0,1-1 0,-1 0 0,0 0 0,0 0 0,0 0 0,-1-1-1,1 1 1,-1-1 0,1 1 0,-1-1 0,0 0 0,-6 4 0,8-10 42,1 1 1,-1-1 0,1 1 0,0-1 0,0 1 0,0-1-1,1 1 1,1-6 0,6-36-50,-3 15 0,15-51 0,-20 80-97,1 0 0,-1 0 0,0 0 0,1 0 0,-1 0 0,1 0 0,-1 0 0,1 0-1,-1 0 1,1 0 0,0 0 0,-1 1 0,1-1 0,0 0 0,0 0 0,-1 1 0,1-1 0,0 1 0,0-1 0,0 0 0,0 1 0,0 0 0,0-1 0,0 1 0,0 0 0,0-1-1,0 1 1,0 0 0,0 0 0,0 0 0,0 0 0,0 0 0,0 0 0,0 0 0,0 0 0,1 1 0,37 18-7019,-24-10 4151,13 5-4695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0.558"/>
    </inkml:context>
    <inkml:brush xml:id="br0">
      <inkml:brushProperty name="width" value="0.025" units="cm"/>
      <inkml:brushProperty name="height" value="0.025" units="cm"/>
    </inkml:brush>
  </inkml:definitions>
  <inkml:trace contextRef="#ctx0" brushRef="#br0">187 500 21685,'-2'-9'1916,"1"3"-1647,0 0 0,-1 0 0,1 0 0,-2 1 0,1-1 0,-1 0 0,0 1 1,-3-6-1,5 9-200,-1 1 0,1-1 0,-1 0 0,1 0 0,-1 1 0,0-1 1,1 1-1,-1 0 0,0-1 0,0 1 0,0 0 0,0 0 0,0 0 0,0 0 1,0 1-1,0-1 0,-1 0 0,1 1 0,0 0 0,0-1 0,-1 1 0,1 0 1,0 0-1,0 0 0,-1 1 0,1-1 0,0 0 0,0 1 0,-1-1 0,1 1 1,-2 1-1,0 0-80,0 1 1,0 0 0,0-1 0,1 1-1,-1 1 1,1-1 0,0 0-1,0 1 1,0 0 0,0 0 0,0-1-1,1 2 1,0-1 0,0 0-1,-2 7 1,-22 73-128,24-77 142,-3 15-28,0 0 0,2 1 0,-2 41 0,9-48 34,4-13 67,-6-5-49,0 1 0,0-1 0,1 0 0,-1 0 0,0 0 0,-1 0 0,1 0 0,0 0 0,0 0 0,1-4 0,23-37 607,-2-2 0,29-77 0,23-103-106,-64 191-410,-2-1 0,-1 0 1,-2-1-1,-1 0 0,1-41 0,-7 77-116,0 0-1,0 0 0,0 0 0,-1 0 0,1 0 0,0 0 1,0 0-1,0 0 0,0 0 0,0 0 0,0 0 0,0 0 0,-1 0 1,1 0-1,0 0 0,0 0 0,0 0 0,0 0 0,0 0 1,0 0-1,-1 0 0,1 0 0,0 0 0,0 0 0,0 0 1,0 0-1,0 0 0,0 0 0,0 0 0,-1 0 0,1 0 1,0 0-1,0 0 0,0-1 0,0 1 0,0 0 0,0 0 1,0 0-1,0 0 0,0 0 0,0 0 0,0 0 0,0 0 1,0-1-1,0 1 0,0 0 0,-1 0 0,1 0 0,0 0 1,0 0-1,0 0 0,0-1 0,0 1 0,1 0 0,-1 0 1,0 0-1,0 0 0,0 0 0,0 0 0,0-1 0,0 1 1,0 0-1,0 0 0,0 0 0,0 0 0,0 0 0,0 0 1,0 0-1,1-1 0,-9 14-18,-4 20-125,3 25 94,3 1 0,2 0 0,3 0 0,8 65 0,-6-105 48,2 0 0,0 0-1,8 20 1,-10-34-6,0-1 0,0 0 0,1 0 0,-1 0 0,1 0 0,0 0 0,1 0 0,-1 0 0,0-1 1,1 1-1,0-1 0,0 0 0,0 0 0,0 0 0,1 0 0,-1 0 0,1-1 0,0 0 0,5 3 0,-7-4 9,1-1 0,0 0 0,0 0 0,0 0 0,0 0 0,0-1 0,0 1 0,0-1 0,-1 0 0,1 1-1,0-1 1,0-1 0,-1 1 0,1 0 0,-1 0 0,1-1 0,-1 0 0,1 1 0,-1-1 0,0 0 0,0 0 0,0 0 0,0-1 0,0 1 0,-1 0 0,3-4 0,5-8 36,0-1 0,-1 1 0,8-19 0,-5 4-5,-1 1 1,-2-2-1,0 1 0,-2-1 1,-2 0-1,0-1 1,-2-55-1,-4 72-23,-1 17-56,-3 25-90,6 0 113,0 0 0,2-1-1,1 1 1,1 0 0,1-1-1,1 0 1,16 41 0,-21-66 14,-1 0 1,1 0 0,0 0-1,0 0 1,0 0 0,0 0-1,0 0 1,1 0 0,-1-1-1,0 1 1,1 0-1,-1-1 1,1 1 0,0-1-1,0 1 1,-1-1 0,1 0-1,0 0 1,0 0 0,0 0-1,0 0 1,3 0 0,-2-1 5,-1 0 1,0 0 0,0-1 0,0 1 0,0-1-1,0 0 1,0 1 0,0-1 0,0 0-1,0 0 1,0 0 0,0-1 0,-1 1-1,1 0 1,0-1 0,-1 1 0,1-1-1,1-2 1,6-7 24,-1 0 1,-1-1-1,1 0 0,-2-1 0,9-21 0,-11 21 61,0 0 1,0 0-1,-1 0 0,-1-1 1,-1 1-1,0-1 0,0 1 0,-3-28 1,1 36-55,0-1 0,0 0 0,0 0 0,-1 1 0,0-1-1,0 1 1,0-1 0,0 1 0,-1 0 0,0 0 0,0 0 0,-1 0 0,1 1 0,-1-1 0,0 1 0,0 0 0,-1 0 0,1 0 0,-1 1 0,0-1 0,0 1 0,0 0 0,-6-2 0,21 6-550,-1 0 0,0 0 0,1-1 0,-1 0 1,1-1-1,13-3 0,-15 3-269,46-12-5058,6-14-3523</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7.769"/>
    </inkml:context>
    <inkml:brush xml:id="br0">
      <inkml:brushProperty name="width" value="0.025" units="cm"/>
      <inkml:brushProperty name="height" value="0.025" units="cm"/>
    </inkml:brush>
  </inkml:definitions>
  <inkml:trace contextRef="#ctx0" brushRef="#br0">123 26 14189,'0'0'10837,"-8"-2"-9283,5 1-1489,0 0 1,0 1-1,0-1 0,0 1 1,0 0-1,1-1 0,-1 2 1,0-1-1,0 0 1,0 0-1,0 1 0,0 0 1,-4 1-1,3 0 4,1 0 0,-1 1 1,1 0-1,-1-1 0,1 1 0,0 0 0,0 1 1,0-1-1,1 0 0,-1 1 0,-2 4 0,0 1 83,-1 0-1,1 1 0,-6 18 1,8 1 43,4-28-189,-1 0 0,0 0 0,1 0 0,-1-1 1,1 1-1,-1 0 0,1 0 0,-1 0 0,1-1 0,-1 1 0,1 0 1,0-1-1,-1 1 0,1 0 0,0-1 0,0 1 0,-1-1 0,1 1 1,0-1-1,0 0 0,0 1 0,0-1 0,0 0 0,0 1 0,-1-1 1,3 0-1,4 1 32,0-1 0,0 0 1,0 0-1,0-1 0,0 0 1,0 0-1,0-1 0,-1 0 0,1 0 1,0 0-1,-1-1 0,1 0 1,-1 0-1,0-1 0,0 0 1,0 0-1,5-5 0,0 0-21,0-1-1,-1 0 1,0-1 0,0 0-1,-1-1 1,-1 0-1,10-17 1,-10 7-384,-21 34-36,-21 30 9,28-34 4,1 1 0,0-1-1,1 1 1,-7 18 0,10-23-218,0 0 1,0 0-1,1 0 0,-1 0 0,1 0 0,0 0 1,0 0-1,0 0 0,1 5 0,8 2-5520,12-7-3316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8.110"/>
    </inkml:context>
    <inkml:brush xml:id="br0">
      <inkml:brushProperty name="width" value="0.025" units="cm"/>
      <inkml:brushProperty name="height" value="0.025" units="cm"/>
    </inkml:brush>
  </inkml:definitions>
  <inkml:trace contextRef="#ctx0" brushRef="#br0">141 296 15086,'0'0'2952,"-11"5"-886,0 1-1703,0 1-1,0 0 1,1 1-1,0 0 1,0 1 0,-10 11-1,15-15-219,1 1 0,-1 0 0,1 0 0,0 0 0,0 0 0,1 1 0,0 0 0,0-1 0,0 1-1,1 0 1,0 0 0,1 0 0,-1 1 0,1 10 0,1-17-135,0 1 1,0-1-1,1 0 0,-1 0 1,0 1-1,1-1 0,-1 0 1,1 0-1,0 0 0,-1 0 0,1 0 1,0 0-1,0 0 0,0 0 1,0 0-1,-1 0 0,1 0 1,0-1-1,1 1 0,-1 0 0,0-1 1,0 1-1,0-1 0,0 1 1,0-1-1,1 1 0,-1-1 1,0 0-1,0 0 0,1 1 0,-1-1 1,0 0-1,0 0 0,1 0 1,-1-1-1,0 1 0,2 0 1,4-1 63,1 1 1,0-1 0,0-1 0,-1 1 0,10-4 0,0-3 6,-1 0 0,-1 0 0,0-1 0,0-1-1,0-1 1,-1 0 0,-1-1 0,18-20 0,1-4 466,51-77-1,-63 84-445,-2 0 0,-1-2 1,-1 0-1,21-61 0,-36 91-93,-1 1 0,0-1-1,1 0 1,-1 1-1,0-1 1,0 1-1,0-1 1,1 0 0,-1 1-1,0-1 1,0 0-1,0 1 1,0-1 0,0 0-1,0 1 1,0-1-1,0 0 1,0 1 0,-1-1-1,1 0 1,0 1-1,0-1 1,-1 1 0,1-1-1,0 0 1,-1 1-1,1-1 1,-1 0-1,-15 7 362,-19 26 257,-10 19 68,-44 67-1,78-102-539,1 0 1,0 1-1,1 0 0,1 0 0,1 1 0,1 0 0,0 0 0,1 0 0,-3 25 1,8-36-126,0-1 1,1 0 0,-1 0-1,1 0 1,0 0 0,1 0-1,-1 0 1,1 0 0,0 0-1,1 0 1,-1 0 0,1-1-1,0 0 1,5 7 0,-5-9-148,-1-1 0,0 1 0,1-1 1,0 1-1,-1-1 0,1 0 0,0 0 1,0 0-1,0 0 0,1 0 0,3 1 1,-4-2-245,1-1 1,-1 1 0,0-1 0,0 1 0,0-1-1,0 0 1,0 0 0,0 0 0,1-1-1,-1 1 1,0-1 0,0 1 0,0-1 0,4-2-1,13-14-4462,-3-11-1419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8.549"/>
    </inkml:context>
    <inkml:brush xml:id="br0">
      <inkml:brushProperty name="width" value="0.025" units="cm"/>
      <inkml:brushProperty name="height" value="0.025" units="cm"/>
    </inkml:brush>
  </inkml:definitions>
  <inkml:trace contextRef="#ctx0" brushRef="#br0">0 58 9993,'0'0'12567,"1"9"-10570,-1-6-1871,0 0 0,1-1 1,-1 1-1,0 0 1,1 0-1,0 0 0,0 0 1,0 0-1,0-1 0,0 1 1,1 0-1,-1-1 1,1 1-1,-1-1 0,1 1 1,0-1-1,0 0 1,0 0-1,0 0 0,1 0 1,-1 0-1,0 0 1,1-1-1,-1 1 0,1-1 1,0 0-1,0 0 1,-1 0-1,1 0 0,0 0 1,0 0-1,0-1 0,0 1 1,0-1-1,0 0 1,3 0-1,3 1 112,-1-1 0,1 0 0,0-1 0,0 1 0,-1-1 0,12-4 0,-17 5-197,-1-1 0,0 0 1,0 0-1,0 0 0,0 0 0,0 0 1,0 0-1,0 0 0,-1-1 1,1 1-1,0-1 0,-1 1 0,1-1 1,-1 0-1,1 1 0,-1-1 0,0 0 1,0 0-1,0 0 0,0 0 1,0 0-1,0 0 0,0 0 0,-1 0 1,1-1-1,-1 1 0,0 0 1,1 0-1,-1-4 0,0 5-31,-1-1-1,1 1 1,0 0-1,-1 0 1,1 0-1,-1 0 1,1-1-1,-1 1 1,1 0-1,-1 0 1,0 0 0,1 0-1,-1 0 1,0 1-1,0-1 1,0 0-1,0 0 1,0 0-1,0 1 1,0-1-1,0 0 1,0 1-1,0-1 1,0 1 0,0-1-1,0 1 1,0 0-1,-1-1 1,1 1-1,0 0 1,0 0-1,0 0 1,-1 0-1,1 0 1,0 0-1,0 0 1,-1 0-1,1 1 1,0-1 0,-1 1-1,-4 0-4,1-1-1,-1 2 1,1-1 0,-1 1-1,1-1 1,0 1-1,0 1 1,-5 2-1,2 1 0,1 0-1,0 0 0,1 1 0,-1 0 0,-5 9 0,10-14-4,0 1 0,1-1 1,-1 0-1,1 1 0,-1-1 0,1 0 0,0 1 0,0 0 1,0-1-1,0 1 0,0 0 0,1 0 0,-1-1 0,1 1 0,0 0 1,0 0-1,0 0 0,0-1 0,0 1 0,1 0 0,1 4 0,-2-5 4,1-1 0,1 0 0,-1 0 0,0 1-1,0-1 1,0 0 0,1 0 0,-1 0-1,1 0 1,-1 0 0,0-1 0,1 1 0,0 0-1,-1-1 1,1 1 0,-1-1 0,1 1-1,0-1 1,2 0 0,39 1 109,-30-1-98,12-1-11,-1-1 1,1-1-1,-1-1 0,1-1 1,28-11-1,115-51-7,-132 51 4,-35 18 0,-7 8 0,-12 11 0,17-21 0,-20 21 0,-32 36 0,48-50 0,0-1 0,1 1 0,-1 0 0,2 0 0,-1 0 0,1 1 0,0-1 0,0 1 0,1 0 0,0 0 0,-1 9 0,2-16 0,1 0 0,0 0 0,0-1 0,1 1 0,-1 0 0,0 0 0,0-1 0,0 1 0,0 0 0,1 0 0,-1-1 0,0 1 0,1 0 0,-1 0 0,0-1 0,1 1 0,-1 0 0,1-1 0,-1 1 0,1-1 0,-1 1 0,1-1 0,0 1 0,-1-1 0,1 1 0,0-1 0,0 1 0,28 4 0,-21-5 0,0-1 0,0 0 0,0-1 0,1 1 0,7-4 0,-4-1-538,-1 0 0,0 0 0,0-1 0,0 0 0,-1-1 0,-1 0 0,1-1 0,-1 0 0,14-19 1,5-10-3944,29-54 1,-50 81 3878,36-61-6973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1:48.938"/>
    </inkml:context>
    <inkml:brush xml:id="br0">
      <inkml:brushProperty name="width" value="0.025" units="cm"/>
      <inkml:brushProperty name="height" value="0.025" units="cm"/>
    </inkml:brush>
  </inkml:definitions>
  <inkml:trace contextRef="#ctx0" brushRef="#br0">254 0 20211,'0'0'9385,"-24"64"-7816,14-24-608,3 5-640,0 0-289,7 1-160,-3 1-1570,1-5-1729,-4-8-2435,1-4-4644</inkml:trace>
  <inkml:trace contextRef="#ctx0" brushRef="#br0" timeOffset="1">90 639 19635,'0'0'3523,"-53"73"609,38-38-1249,2 1-609,5-3-1954,8 2-320,0-3 0,3-6-1666,3-11-5348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49.672"/>
    </inkml:context>
    <inkml:brush xml:id="br0">
      <inkml:brushProperty name="width" value="0.025" units="cm"/>
      <inkml:brushProperty name="height" value="0.025" units="cm"/>
    </inkml:brush>
  </inkml:definitions>
  <inkml:trace contextRef="#ctx0" brushRef="#br0">3 0 18546,'3'0'7174,"-2"4"-6469,1 13-225,-1 6 129,4 5-321,1 4-160,-1 2-96,-3-2-672,4-3-609,-4-3-289,-2-4-544,0-6-833,-2-4-896,-13-7-2115,-4-5-3491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0.100"/>
    </inkml:context>
    <inkml:brush xml:id="br0">
      <inkml:brushProperty name="width" value="0.025" units="cm"/>
      <inkml:brushProperty name="height" value="0.025" units="cm"/>
    </inkml:brush>
  </inkml:definitions>
  <inkml:trace contextRef="#ctx0" brushRef="#br0">0 110 15150,'3'-10'2445,"-1"6"-2098,-1-1 0,1 0 0,0 0 0,0 1 0,0-1 0,1 1 0,-1 0 0,1-1 0,0 1 0,0 1 0,1-1 0,-1 0 0,1 1 0,0 0 0,0 0 0,0 0 0,0 0 0,0 0 0,1 1 0,8-4 0,3 2 132,0 0 0,0 0-1,1 2 1,-1 0 0,21 0 0,-27 2-431,0 0 1,0 1-1,0 0 1,-1 1-1,1 0 1,0 0-1,-1 1 1,1 0-1,17 9 1,-26-11-37,1 0 0,0 0 1,0 0-1,-1 0 0,1 1 0,-1-1 1,1 0-1,-1 1 0,1 0 0,-1-1 0,0 1 1,0 0-1,0-1 0,0 1 0,0 0 1,0 0-1,0 0 0,-1 0 0,1 0 0,-1 0 1,1 0-1,-1 0 0,0 0 0,0 0 1,0 0-1,0 0 0,0 0 0,0 0 0,-1 1 1,1-1-1,-1 0 0,1 0 0,-1-1 0,0 1 1,0 0-1,1 0 0,-2 0 0,0 2 1,-7 8 283,1 0 1,-1-1-1,-1 0 0,-16 15 1,6-7-233,20-19-74,-1 0 1,1 1-1,0-1 0,-1 0 0,1 1 0,0-1 0,-1 1 1,1-1-1,0 1 0,-1-1 0,1 1 0,0-1 0,0 1 0,0-1 1,-1 1-1,1-1 0,0 1 0,0-1 0,0 1 0,0-1 0,0 1 1,0-1-1,0 1 0,0-1 0,0 1 0,0-1 0,0 1 1,0 0-1,1-1 0,-1 1 0,0-1 0,0 1 0,1-1 0,-1 1 1,0-1-1,0 0 0,1 1 0,-1-1 0,1 1 0,-1-1 0,0 0 1,1 1-1,-1-1 0,1 0 0,-1 1 0,1-1 0,-1 0 1,1 0-1,-1 1 0,1-1 0,-1 0 0,1 0 0,-1 0 0,1 0 1,-1 0-1,1 0 0,0 0 0,46 8-572,-26-5 75,-17-2 416,0-1 1,0 2-1,0-1 0,0 0 0,0 1 1,0 0-1,-1-1 0,1 2 0,-1-1 1,1 0-1,-1 1 0,0-1 0,0 1 1,0 0-1,0 0 0,-1 0 0,1 0 1,-1 1-1,0-1 0,0 1 1,0 0-1,0-1 0,2 9 0,-3-8 180,-1 1-1,1 0 1,-1 0-1,0 0 1,-1-1-1,1 1 0,-1 0 1,0 0-1,0-1 1,-1 1-1,1-1 1,-1 1-1,0-1 1,0 1-1,-1-1 0,1 0 1,-1 0-1,0 0 1,0-1-1,-5 6 1,-4 4 334,-1-1 0,0-1 0,-1 0 0,0 0 0,-30 15 0,37-22-293,0 0 0,-1-1-1,0 0 1,1 0 0,-1-1 0,0 0-1,0-1 1,-1 1 0,1-1-1,0-1 1,0 0 0,0 0 0,-1-1-1,-15-2 1,22 3-265,0-1 0,0 1 0,0-1 0,1 1 1,-1-1-1,0 1 0,0-1 0,0 0 0,0 0 0,1 0 0,-1 0 0,0 0 0,1-1 0,-1 1 1,1 0-1,-1-1 0,1 1 0,0-1 0,0 1 0,-1-1 0,1 0 0,0 0 0,0 1 0,1-1 1,-1 0-1,0 0 0,1 0 0,-1 0 0,1 0 0,-1 0 0,1 0 0,0 0 0,0 0 0,0 0 1,0 0-1,0 0 0,1-2 0,0 0-267,1 1 1,-1 0-1,0 0 1,1 0-1,0 0 1,0 0-1,0 1 1,0-1-1,0 0 1,1 1-1,-1 0 0,1 0 1,-1-1-1,1 1 1,0 1-1,0-1 1,0 0-1,0 1 1,0-1-1,0 1 1,5-1-1,18-3-8412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0.814"/>
    </inkml:context>
    <inkml:brush xml:id="br0">
      <inkml:brushProperty name="width" value="0.025" units="cm"/>
      <inkml:brushProperty name="height" value="0.025" units="cm"/>
    </inkml:brush>
  </inkml:definitions>
  <inkml:trace contextRef="#ctx0" brushRef="#br0">209 14 12139,'0'0'13507,"-5"-2"-12007,-1-1-1259,-1 1 1,1 0 0,0 1 0,0-1-1,-1 1 1,1 1 0,-1-1-1,1 1 1,-1 0 0,1 1-1,0-1 1,-1 1 0,1 0 0,-1 1-1,1 0 1,0 0 0,-6 3-1,10-5-252,0 1 0,-1-1 0,1 1 0,0 0 0,0 0-1,0 0 1,0 0 0,1 0 0,-1 0 0,0 1 0,0-1 0,1 0-1,-1 1 1,1 0 0,-1-1 0,1 1 0,-1 0 0,1 0-1,0-1 1,0 1 0,0 0 0,0 0 0,0 0 0,1 0-1,-1 1 1,1-1 0,-1 0 0,0 4 0,2-4-35,0 1 1,0 0-1,0-1 0,0 1 1,0-1-1,0 1 1,1-1-1,-1 0 1,1 0-1,0 1 0,0-1 1,-1 0-1,1 0 1,1-1-1,-1 1 1,0 0-1,0-1 0,1 1 1,-1-1-1,0 0 1,1 0-1,3 2 0,26 7-134,-25-9 157,-1 1 0,0 0-1,-1 0 1,1 0 0,0 0 0,0 1 0,-1 0-1,0 0 1,1 0 0,-1 1 0,8 7-1,-13-10 56,1-1 0,0 1-1,-1 0 1,1 0 0,-1 0-1,1 0 1,-1-1 0,1 1-1,-1 0 1,0 0 0,0 0 0,1 0-1,-1 0 1,0 0 0,0 0-1,0 0 1,0 0 0,0 0-1,0 0 1,0 0 0,0 0-1,0 0 1,-1 0 0,1 0-1,0 0 1,0 0 0,-1 0-1,1-1 1,-1 1 0,0 2-1,-1-2 57,0 1-1,-1 0 0,1-1 0,0 1 0,0-1 1,-1 0-1,1 0 0,-1 0 0,1 0 0,-1 0 1,-3 0-1,-8 2 260,-1-1 0,-28 0 0,22-1-314,15 0-33,1 0 0,0-1-1,0 0 1,-1 0 0,1 0 0,0-1 0,0 0 0,0 0 0,0 0 0,-6-2 0,11 3-59,-1-1 0,1 1 0,-1-1 0,0 1 0,1-1 0,-1 1 0,1-1 0,0 1 0,-1-1 0,1 1 0,-1-1 0,1 0 0,0 1 0,-1-1 0,1 1 1,0-1-1,0 0 0,0 1 0,-1-1 0,1 0 0,0 0 0,0 1 0,0-1 0,0 0 0,0 1 0,0-1 0,0 0 0,0 1 0,1-1 0,-1 0 0,0 1 0,0-1 0,1 0 0,-1 1 0,0-1 0,0 0 0,1 1 0,-1-1 0,1 1 0,-1-1 0,1 1 0,-1-1 0,1 1 0,-1-1 0,1 1 0,-1-1 0,1 1 1,0 0-1,-1-1 0,1 1 0,-1 0 0,2-1 0,39-21-5574,-38 21 4915,31-15-5437,5-3-3582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1.314"/>
    </inkml:context>
    <inkml:brush xml:id="br0">
      <inkml:brushProperty name="width" value="0.025" units="cm"/>
      <inkml:brushProperty name="height" value="0.025" units="cm"/>
    </inkml:brush>
  </inkml:definitions>
  <inkml:trace contextRef="#ctx0" brushRef="#br0">96 13 19571,'0'0'7649,"-6"12"-6266,-5 10-991,0 0-1,2 1 1,1 0 0,1 0 0,1 1-1,0 0 1,-3 49 0,11 18-331,0-62 61,-1 1 1,-2-1-1,-1 0 0,-9 51 0,7-72-73,2-10 8,-3-22 60,2-37 18,5 27-135,1 0 0,1-1 0,2 1 0,1 1 0,2-1 0,1 1 0,2 1 0,1 0 0,1 0 0,21-32 0,-32 59 0,0 0 0,0 1 0,1-1 0,-1 1 0,1-1 0,0 1 0,0 0 0,0 0 0,1 1 0,0 0 0,-1-1 0,1 1 0,0 1 0,0-1 0,1 1 0,-1 0 0,0 0 0,1 0 0,0 1 0,-1 0 0,1 0 0,0 0 0,-1 1 0,1 0 0,0 0 0,-1 0 0,9 2 0,-12-1 0,0-1 0,0 1 0,0 0 0,0-1 0,0 1 0,0 0 0,0 0 0,0 0 0,-1 0 0,1 1 0,0-1 0,-1 0 0,1 1 0,-1-1 0,1 1 0,-1-1 0,0 1 0,0 0 0,0 0 0,0-1 0,0 1 0,0 0 0,0 0 0,-1 0 0,1 0 0,0 0 0,-1 0 0,0 0 0,1 0 0,-1 0 0,0 0 0,0 0 0,0 0 0,-1 1 0,0 1 0,1 2 0,-1-1 0,0 0 0,-1 1 0,0-1 0,1 0 0,-2 0 0,1 0 0,0 0 0,-1 0 0,0 0 0,0-1 0,-6 6 0,1-2 0,-1 0 0,0-1 0,-1 0 0,1 0 0,-2-1 0,1-1 0,0 0 0,-1 0 0,0-1 0,0 0 0,0-1 0,-1 0 0,1-1 0,-1 0 0,1-1 0,-21 0 0,32-1-5,0 0 0,0 0 0,-1 0 0,1 0 0,0 0 0,0 0 0,0 0 0,0 0 0,-1-1 0,1 1 0,0 0 1,0 0-1,0 0 0,0 0 0,-1 0 0,1 0 0,0 0 0,0 0 0,0-1 0,0 1 0,0 0 0,0 0 0,0 0 0,-1 0 0,1 0 0,0-1 0,0 1 0,0 0 0,0 0 0,0 0 0,0 0 0,0 0 0,0-1 0,0 1 1,0 0-1,0 0 0,0 0 0,0 0 0,0-1 0,0 1 0,0 0 0,0 0 0,0 0 0,0 0 0,0-1 0,0 1 0,0 0 0,1 0 0,-1 0 0,0 0 0,0-1 0,0 1 0,0 0 0,0 0 0,0 0 0,0 0 0,1 0 1,-1 0-1,0 0 0,0-1 0,0 1 0,0 0 0,0 0 0,1 0 0,-1 0 0,0 0 0,0 0 0,0 0 0,1 0 0,10-8-2104,32-4-9470,-16 7 2136</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1.705"/>
    </inkml:context>
    <inkml:brush xml:id="br0">
      <inkml:brushProperty name="width" value="0.025" units="cm"/>
      <inkml:brushProperty name="height" value="0.025" units="cm"/>
    </inkml:brush>
  </inkml:definitions>
  <inkml:trace contextRef="#ctx0" brushRef="#br0">0 11 15086,'0'0'17681,"15"3"-24183,-5-17-11243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2.499"/>
    </inkml:context>
    <inkml:brush xml:id="br0">
      <inkml:brushProperty name="width" value="0.025" units="cm"/>
      <inkml:brushProperty name="height" value="0.025" units="cm"/>
    </inkml:brush>
  </inkml:definitions>
  <inkml:trace contextRef="#ctx0" brushRef="#br0">228 61 13741,'0'0'6417,"5"-9"-4020,14-28-310,-19 36-2023,0 1 0,0-1 0,1 1 0,-1 0-1,0-1 1,0 1 0,0-1 0,0 1 0,0-1 0,-1 1 0,1-1 0,0 1-1,0-1 1,0 1 0,0-1 0,0 1 0,-1 0 0,1-1 0,0 1 0,0-1-1,-1 1 1,1 0 0,0-1 0,0 1 0,-1 0 0,1-1 0,0 1 0,-1 0 0,1-1-1,-1 1 1,1 0 0,0 0 0,-1 0 0,1-1 0,-1 1 0,1 0 0,-1 0-1,1 0 1,-1 0 0,1 0 0,-1 0 0,1 0 0,0 0 0,-1 0 0,1 0 0,-1 0-1,1 0 1,-1 0 0,1 0 0,-1 0 0,1 0 0,-1 1 0,-26 2 490,12 1-361,1 1 0,1 1 0,-1 0 0,1 1 1,0 1-1,0 0 0,1 0 0,0 2 0,1-1 1,0 1-1,0 1 0,1 0 0,1 0 0,0 1 0,-8 14 1,15-24-168,0 1 1,1 0-1,0 0 1,-1 0-1,1-1 1,0 1 0,1 0-1,-1 1 1,0-1-1,1 0 1,0 0-1,0 0 1,0 0 0,0 0-1,0 0 1,0 0-1,1 1 1,1 4-1,0-5-10,-1-1-1,1 0 0,0 0 0,-1 0 0,1 0 0,0 0 0,0-1 1,0 1-1,0-1 0,1 1 0,-1-1 0,0 0 0,1 0 1,-1 1-1,1-2 0,-1 1 0,1 0 0,-1-1 0,1 1 0,0-1 1,4 1-1,32 2-449,53-1-1,-6-9-5001,-31-3-2481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025"/>
    </inkml:context>
    <inkml:brush xml:id="br0">
      <inkml:brushProperty name="width" value="0.025" units="cm"/>
      <inkml:brushProperty name="height" value="0.025" units="cm"/>
    </inkml:brush>
  </inkml:definitions>
  <inkml:trace contextRef="#ctx0" brushRef="#br0">0 0 20948,'0'0'512,"2"78"321,-2-23 865,0 2-866,0 2-543,0-8-129,0-9-128,4-11 32,5-13-801,2-16-1056,-1-2-1058,-5-23-1377,-5-10-4388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3.639"/>
    </inkml:context>
    <inkml:brush xml:id="br0">
      <inkml:brushProperty name="width" value="0.025" units="cm"/>
      <inkml:brushProperty name="height" value="0.025" units="cm"/>
    </inkml:brush>
  </inkml:definitions>
  <inkml:trace contextRef="#ctx0" brushRef="#br0">128 29 17392,'1'-1'220,"-1"0"0,0 0 0,0 0 0,0 0 0,0-1-1,0 1 1,0 0 0,0 0 0,0 0 0,0 0 0,-1 0-1,1 0 1,0 0 0,-1 0 0,1 0 0,-1 0-1,1 0 1,-1 0 0,1 0 0,-1 0 0,0 0 0,1 0-1,-1 1 1,0-1 0,0 0 0,0 0 0,-1 0 0,0 1-145,1 0 0,-1 0 0,1 1 1,-1-1-1,1 1 0,-1-1 0,1 1 1,-1 0-1,1 0 0,0-1 0,-1 1 1,1 0-1,0 0 0,0 0 0,0 0 1,0 0-1,0 1 0,0-1 0,0 0 1,-2 3-1,-7 10 97,0 1 1,0 0-1,1 1 1,1 0-1,1 0 1,0 1-1,1 0 1,1 0-1,0 0 1,2 1-1,0-1 1,1 1-1,0 0 1,2 0-1,1 25 1,0-39-247,0 0 0,0 0 0,0 0 1,1 0-1,-1-1 0,1 1 0,0 0 1,0-1-1,0 1 0,0-1 0,1 0 1,-1 1-1,1-1 0,0 0 1,0-1-1,0 1 0,0 0 0,0-1 1,1 0-1,-1 0 0,1 0 0,0 0 1,-1-1-1,1 1 0,6 1 0,3 0-1145,0 0 0,0 0-1,0-1 1,0-1 0,1-1-1,22-1 1,7-4-5934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3.982"/>
    </inkml:context>
    <inkml:brush xml:id="br0">
      <inkml:brushProperty name="width" value="0.025" units="cm"/>
      <inkml:brushProperty name="height" value="0.025" units="cm"/>
    </inkml:brush>
  </inkml:definitions>
  <inkml:trace contextRef="#ctx0" brushRef="#br0">56 1 18738,'0'0'2648,"-9"9"-1223,-27 31-512,35-39-878,0 0 1,0 0-1,0 1 0,0-1 1,0 0-1,1 0 1,-1 0-1,0 1 1,1-1-1,-1 0 0,1 1 1,-1-1-1,1 1 1,0-1-1,-1 0 0,1 1 1,0-1-1,0 1 1,0-1-1,0 1 0,1-1 1,-1 1-1,0-1 1,0 0-1,1 1 1,0 1-1,0-2-16,1 1 1,-1-1-1,1 0 1,-1 1-1,1-1 0,0 0 1,0 0-1,0 0 0,-1 0 1,1 0-1,0-1 1,0 1-1,0 0 0,0-1 1,4 1-1,7 0-174,0 0 0,0 0 0,25-3 0,-29 0-317,-1 0 0,0 0 1,0-1-1,0 1 1,0-2-1,0 1 0,12-9 1,-17 11 55,0-1-1,0 0 1,0 0 0,0-1 0,0 1 0,0 0-1,-1-1 1,1 0 0,-1 0 0,0 0 0,1 0-1,-2 0 1,1 0 0,0 0 0,0 0 0,-1-1-1,0 1 1,0-1 0,0 1 0,1-5 0,-28 34 6197,9 0-3086,-23 48-1,35-63-2337,0 0-1,1 0 1,1 1 0,0-1-1,0 1 1,1 0 0,-1 18-1,3-29-402,0 1 0,0-1-1,0 0 1,1 1 0,-1-1-1,0 1 1,0-1-1,1 0 1,-1 1 0,1-1-1,-1 0 1,1 0-1,0 0 1,-1 1 0,1-1-1,0 0 1,0 0-1,0 0 1,0 0 0,0 0-1,0 0 1,0 0-1,0-1 1,2 2 0,14 4-3133,2-2-3903,-16-4 5973,8 1-10961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4.354"/>
    </inkml:context>
    <inkml:brush xml:id="br0">
      <inkml:brushProperty name="width" value="0.025" units="cm"/>
      <inkml:brushProperty name="height" value="0.025" units="cm"/>
    </inkml:brush>
  </inkml:definitions>
  <inkml:trace contextRef="#ctx0" brushRef="#br0">145 1 14734,'0'0'3000,"4"8"-2204,5 13 163,0 0 0,-2 1 0,-1 0 0,7 35 0,-12-46-658,0 0 1,0 0-1,-1-1 0,0 1 0,-1 0 1,0 0-1,-1-1 0,0 1 1,0-1-1,-1 1 0,-1-1 0,-8 18 1,0-9 29,0 0 0,-29 34 0,35-46-496,-1 0 0,0 0 0,0-1 0,0 0 0,-1 0 0,0-1 0,0 0 0,0 0 0,-15 5 0,23-9 4,-1-1 0,1 0 0,0 0 0,-1 0 0,1 1 0,-1-1 0,1 0 0,-1 0-1,1 0 1,-1 0 0,1 0 0,-1 0 0,1 0 0,-1 0 0,1 0 0,-1 0 0,1 0 0,0 0 0,-1 0 0,1 0 0,-1 0-1,1-1 1,-1 1 0,1 0 0,-1 0 0,1 0 0,0-1 0,-1 1 0,1 0 0,0-1 0,-1 1 0,0-1 0,2-16-6194,10-12-4236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4.699"/>
    </inkml:context>
    <inkml:brush xml:id="br0">
      <inkml:brushProperty name="width" value="0.025" units="cm"/>
      <inkml:brushProperty name="height" value="0.025" units="cm"/>
    </inkml:brush>
  </inkml:definitions>
  <inkml:trace contextRef="#ctx0" brushRef="#br0">134 1 13837,'0'0'14414,"66"14"-13389,-37-12-673,3 0-256,1-1-416,-3-1-1282,-5 0-1152,-10 3 576,-8-2-1602</inkml:trace>
  <inkml:trace contextRef="#ctx0" brushRef="#br0" timeOffset="1">0 146 11307,'0'0'12331,"74"29"-10089,-23-29-736,8-1-1090,0-6-384,-7 0 32,-5 3-1537,-11 2-2146,-6 2-2691,-5 0-7463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5.616"/>
    </inkml:context>
    <inkml:brush xml:id="br0">
      <inkml:brushProperty name="width" value="0.025" units="cm"/>
      <inkml:brushProperty name="height" value="0.025" units="cm"/>
    </inkml:brush>
  </inkml:definitions>
  <inkml:trace contextRef="#ctx0" brushRef="#br0">1 251 17553,'0'0'9096,"15"3"-7895,-14-3-1185,6 2 60,0-1 1,0 0 0,0 0 0,0 0 0,0-1 0,0 0 0,0-1 0,0 1 0,-1-1 0,1-1 0,0 1 0,0-1 0,-1-1 0,1 1 0,-1-1 0,13-7 0,8-7 25,0-2 0,-1-1 0,-1-2 0,-1 0 0,-1-1 0,-1-1 0,-1-2 0,24-36 0,-49 93-497,-11 12 321,-17 59-174,29-91-198,1 0 0,1 0-1,0 0 1,0 0 0,1 0 0,0 0 0,3 14 0,-3-23 230,0 0 0,1 0 0,0-1 1,-1 1-1,1 0 0,0-1 0,0 1 1,0 0-1,0-1 0,0 1 0,0-1 1,0 0-1,1 1 0,-1-1 0,0 0 1,1 0-1,-1 0 0,1 0 1,-1 0-1,1 0 0,0 0 0,-1 0 1,1-1-1,0 1 0,0-1 0,-1 1 1,1-1-1,4 1 0,-1-1-680,1 0 0,0 0-1,-1 0 1,1 0 0,-1-1 0,1 0-1,-1 0 1,9-4 0,24-14-8537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5.945"/>
    </inkml:context>
    <inkml:brush xml:id="br0">
      <inkml:brushProperty name="width" value="0.025" units="cm"/>
      <inkml:brushProperty name="height" value="0.025" units="cm"/>
    </inkml:brush>
  </inkml:definitions>
  <inkml:trace contextRef="#ctx0" brushRef="#br0">126 0 15855,'0'0'2744,"-8"6"-1100,-4 4-1198,1 0-1,0 0 1,1 1 0,0 0-1,-15 24 1,20-28-259,0 1 1,0 0-1,1 1 0,0-1 1,1 1-1,0 0 0,0 0 1,1 0-1,0 0 0,1 0 0,0 0 1,0 10-1,2-16-158,-1-1 0,1 0-1,-1 0 1,1 1 0,0-1 0,0 0 0,0 0-1,0 0 1,0 0 0,0 0 0,0 0 0,1 0-1,-1 0 1,1-1 0,0 1 0,-1 0 0,1-1-1,0 0 1,0 1 0,0-1 0,0 0 0,0 0 0,0 0-1,0 0 1,1 0 0,-1 0 0,0-1 0,0 1-1,1-1 1,-1 0 0,0 1 0,1-1 0,-1 0-1,0 0 1,3-1 0,2 1 61,0 0-1,0-1 1,0 0 0,0 0-1,0 0 1,0-1 0,0 0-1,-1-1 1,1 1 0,12-8-1,-11 4 90,-1-1 0,1 1-1,-1-1 1,0-1 0,0 1-1,-1-1 1,0-1-1,-1 1 1,8-15 0,-10 17-91,-1 0 0,1 0 0,-1-1 1,-1 1-1,1 0 0,-1-1 0,0 1 0,0-1 1,-1 0-1,0 1 0,0-1 0,0 1 0,-1-1 1,0 1-1,-4-13 0,4 17-94,0 0 1,1 0-1,-1 0 0,-1 0 1,1 1-1,0-1 1,0 0-1,-1 1 0,1-1 1,-1 1-1,1-1 0,-1 1 1,0-1-1,1 1 1,-1 0-1,0 0 0,0 0 1,0 0-1,0 0 0,0 1 1,0-1-1,0 0 1,0 1-1,0 0 0,0-1 1,0 1-1,0 0 0,-1 0 1,1 0-1,0 0 1,0 1-1,0-1 0,0 1 1,0-1-1,-4 2 0,0 0-47,0 0 1,0 0-1,0 1 0,0 0 0,0 0 0,1 1 0,-1-1 0,1 1 0,0 1 0,-7 5 0,9-6-242,0-1-1,0 0 0,1 1 1,-1 0-1,1 0 0,0-1 1,0 2-1,0-1 0,0 0 1,1 0-1,0 0 0,0 1 1,0-1-1,-1 7 1,3-9-54,-1 0 0,1-1 1,-1 1-1,1 0 1,0 0-1,-1 0 1,1-1-1,0 1 0,0 0 1,0-1-1,0 1 1,1-1-1,-1 1 1,0-1-1,1 0 0,-1 1 1,1-1-1,-1 0 1,1 0-1,0 0 1,-1 0-1,1 0 1,0 0-1,0-1 0,-1 1 1,1-1-1,0 1 1,0-1-1,0 0 1,0 1-1,0-1 0,0 0 1,0 0-1,3-1 1,31 2-8162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6.285"/>
    </inkml:context>
    <inkml:brush xml:id="br0">
      <inkml:brushProperty name="width" value="0.025" units="cm"/>
      <inkml:brushProperty name="height" value="0.025" units="cm"/>
    </inkml:brush>
  </inkml:definitions>
  <inkml:trace contextRef="#ctx0" brushRef="#br0">129 10 16752,'0'0'4863,"-10"3"-3448,4-1-1215,-1 0 1,1 0-1,0 0 1,-1 1-1,1 0 0,1 1 1,-1-1-1,0 1 1,1 0-1,0 1 1,0-1-1,0 1 0,0 0 1,1 0-1,0 1 1,0-1-1,0 1 1,1 0-1,0 0 0,0 0 1,-2 7-1,3-9-144,1 0-1,0 0 0,0 0 0,0 0 1,0 0-1,0 0 0,1 0 0,0 1 1,0-1-1,0 0 0,0 0 1,1 1-1,0-1 0,-1 0 0,2 0 1,2 7-1,-3-8-25,1-1-1,0 1 1,1-1-1,-1 1 1,0-1 0,1 0-1,-1 0 1,1 0-1,0 0 1,0-1 0,-1 1-1,1-1 1,0 1-1,0-1 1,1 0 0,-1 0-1,0-1 1,0 1-1,0-1 1,1 1 0,5-1-1,-2 0 42,0 0 1,1 0-1,-1-1 0,0 0 0,0 0 0,0 0 1,0-1-1,0 0 0,0-1 0,0 0 0,-1 0 1,1 0-1,-1-1 0,0 0 0,7-5 0,-10 6 23,1 0 0,-1 0 1,0-1-1,-1 1 0,1-1 0,-1 1 0,1-1 0,-1 0 0,0 0 0,0 0 0,-1 0 0,1 0 0,-1-1 0,0 1 0,0 0 0,0 0 0,-1-1 0,0 1 0,1-1 0,-2 1 0,1-1 0,0 1 0,-1 0 0,0-1 0,0 1 0,-2-7 0,0 6-157,0 0 0,-1 0 0,1 0 0,-1 1 0,0-1 0,0 1 0,0 0 0,-1 0 0,0 0 0,1 1-1,-1 0 1,-1 0 0,1 0 0,0 0 0,-1 1 0,1 0 0,-1 0 0,0 0 0,1 1 0,-1 0 0,0 0 0,0 0 0,0 1 0,0 0-1,0 0 1,-7 1 0,12-1-308,0 1-1,0-1 1,0 1-1,0 0 1,0-1-1,0 1 0,0 0 1,1 0-1,-1-1 1,0 1-1,0 0 1,0 0-1,1 0 1,-1 0-1,1 0 1,-1 0-1,0 0 0,1 0 1,-1 2-1,-2 11-6514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6.862"/>
    </inkml:context>
    <inkml:brush xml:id="br0">
      <inkml:brushProperty name="width" value="0.025" units="cm"/>
      <inkml:brushProperty name="height" value="0.025" units="cm"/>
    </inkml:brush>
  </inkml:definitions>
  <inkml:trace contextRef="#ctx0" brushRef="#br0">4 0 18257,'0'0'5803,"0"14"-4725,-2 27-156,0-1 92,3 53 0,-1-84-1053,1-1-1,0 1 1,0-1-1,1 0 1,0 0-1,1 1 1,0-1-1,0-1 1,0 1-1,1 0 1,0-1-1,1 0 1,5 7-1,-9-12-219,1 0 0,-1-1-1,1 0 1,-1 1-1,1-1 1,0 0 0,0 0-1,-1 0 1,1 0 0,0 0-1,0 0 1,0 0-1,0-1 1,0 1 0,0-1-1,4 1 1,-4-7-5067,-13-21-762,-8 4 718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7.202"/>
    </inkml:context>
    <inkml:brush xml:id="br0">
      <inkml:brushProperty name="width" value="0.025" units="cm"/>
      <inkml:brushProperty name="height" value="0.025" units="cm"/>
    </inkml:brush>
  </inkml:definitions>
  <inkml:trace contextRef="#ctx0" brushRef="#br0">1 1 7655,'0'0'18770,"88"4"-18033,-33 1-417,6-2-224,-4-3-1858,-11 0-3106,-10-5-5158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7.843"/>
    </inkml:context>
    <inkml:brush xml:id="br0">
      <inkml:brushProperty name="width" value="0.025" units="cm"/>
      <inkml:brushProperty name="height" value="0.025" units="cm"/>
    </inkml:brush>
  </inkml:definitions>
  <inkml:trace contextRef="#ctx0" brushRef="#br0">191 129 8680,'0'0'6556,"4"-10"-3022,16-33-470,-20 42-2943,1 0 0,0 0 0,-1 0 0,0 0 0,1 0 0,-1 0 0,0 0 0,1 0 1,-1 0-1,0 0 0,0-1 0,0 1 0,0 0 0,0 0 0,0 0 0,0 0 0,-1 0 0,1 0 0,0 0 0,-1 0 0,1 0 0,0 0 0,-1 0 0,1 0 1,-1 0-1,0 0 0,1 0 0,-1 0 0,0 0 0,1 1 0,-1-1 0,0 0 0,0 1 0,0-1 0,0 0 0,1 1 0,-1-1 0,0 1 0,0-1 0,0 1 0,0-1 1,0 1-1,-1 0 0,1 0 0,0 0 0,0-1 0,0 1 0,0 0 0,0 0 0,0 0 0,0 0 0,-2 1 0,-5-1-11,1 1-1,0 0 1,0 0-1,0 0 1,-14 5-1,12-1-73,-1 0-1,1 1 0,0 0 0,0 1 1,1-1-1,0 2 0,0-1 0,1 1 1,0 0-1,-8 12 0,11-15-10,1 0-1,0 0 1,-1 0 0,2 0-1,-1 1 1,1-1 0,-1 1-1,1 0 1,1 0 0,-1 0-1,1 0 1,0 0 0,1 0-1,0 0 1,-1 0 0,2 0-1,-1 0 1,1 0 0,2 11-1,-1-15-7,0 1-1,0 0 1,0-1 0,0 1-1,0-1 1,1 1 0,-1-1-1,1 0 1,0 0 0,0 0-1,-1 0 1,1-1-1,0 1 1,0-1 0,1 0-1,-1 0 1,0 0 0,0 0-1,1 0 1,-1-1-1,0 1 1,1-1 0,-1 0-1,4 0 1,3 0 120,1 0-1,-1-1 1,0 0-1,0 0 1,0-1 0,20-7-1,-21 5-74,0 0 0,0-1 0,0 0-1,-1-1 1,0 0 0,0 0 0,0-1 0,-1 0-1,0 0 1,0-1 0,0 1 0,-1-2 0,-1 1-1,1-1 1,-1 0 0,-1 0 0,0 0 0,0 0-1,-1-1 1,0 0 0,0 1 0,-1-1 0,-1 0-1,0-1 1,0-19 0,-1 28-89,0-1-1,0 1 1,-1-1 0,1 1-1,-1-1 1,1 1-1,-1-1 1,0 1 0,0-1-1,0 1 1,0 0 0,-1 0-1,1 0 1,0 0 0,-1-1-1,0 2 1,1-1 0,-1 0-1,0 0 1,0 1-1,0-1 1,0 1 0,0-1-1,-1 1 1,1 0 0,0 0-1,-1 0 1,1 0 0,0 0-1,-1 1 1,1-1 0,-1 1-1,1-1 1,-1 1-1,0 0 1,1 0 0,-1 0-1,1 0 1,-3 1 0,1 0-59,0 0 1,0-1 0,0 1 0,1 1 0,-1-1-1,0 0 1,1 1 0,0 0 0,-1 0 0,1 0-1,0 0 1,0 1 0,0-1 0,0 1-1,0-1 1,1 1 0,-1 0 0,1 0 0,0 1-1,-1-1 1,2 0 0,-1 1 0,0-1 0,1 1-1,-3 6 1,3-4-689,0 0-1,0-1 1,1 1-1,-1 0 1,1-1 0,1 1-1,-1 0 1,1 0-1,0-1 1,0 1-1,0-1 1,1 1-1,3 6 1,12 8-5669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382"/>
    </inkml:context>
    <inkml:brush xml:id="br0">
      <inkml:brushProperty name="width" value="0.025" units="cm"/>
      <inkml:brushProperty name="height" value="0.025" units="cm"/>
    </inkml:brush>
  </inkml:definitions>
  <inkml:trace contextRef="#ctx0" brushRef="#br0">1 171 13901,'0'0'6054,"38"-63"-4549,-7 41-63,9 0-321,2 0-545,0 2-416,-4 7-128,-7 5-576,-6 8-1698,-14 0-1282,-9 9-2433</inkml:trace>
  <inkml:trace contextRef="#ctx0" brushRef="#br0" timeOffset="1">150 309 13036,'0'0'11563,"53"4"-10057,-21-28-706,3-3-671,-4 0-386,-3 4-1568,-8 7-1442,-11 8-1442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8.205"/>
    </inkml:context>
    <inkml:brush xml:id="br0">
      <inkml:brushProperty name="width" value="0.025" units="cm"/>
      <inkml:brushProperty name="height" value="0.025" units="cm"/>
    </inkml:brush>
  </inkml:definitions>
  <inkml:trace contextRef="#ctx0" brushRef="#br0">65 0 11563,'0'0'10954,"-23"64"-8263,11-30-417,0-1-897,0 6-640,7-5-449,5-1-224,0-8 0,0-3-608,5-9-513,8-8-993,0-5-1505,-4-5-2243,2-16-10441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8.687"/>
    </inkml:context>
    <inkml:brush xml:id="br0">
      <inkml:brushProperty name="width" value="0.025" units="cm"/>
      <inkml:brushProperty name="height" value="0.025" units="cm"/>
    </inkml:brush>
  </inkml:definitions>
  <inkml:trace contextRef="#ctx0" brushRef="#br0">185 18 16912,'0'0'11328,"-6"-5"-10436,4 4-817,1-1 0,-1 1 0,0 0 0,1 0 0,-1 0 1,0 0-1,0 0 0,0 0 0,0 1 0,1-1 0,-1 1 0,0-1 1,0 1-1,0 0 0,-1 0 0,1-1 0,0 2 0,0-1 1,0 0-1,0 0 0,0 1 0,-2 0 0,0 1 82,0 0 0,0 0 1,0 1-1,0 0 0,0 0 0,0 0 0,1 0 0,-1 1 0,1-1 0,0 1 1,-3 5-1,3-5-155,0 0 0,1 0 0,-1 0 1,1 0-1,0 1 0,0-1 0,1 0 0,-1 1 1,1 0-1,0-1 0,-1 6 0,2-9-2,0 1 0,0-1 0,1 1 0,-1-1 0,0 1-1,1-1 1,-1 1 0,0-1 0,1 1 0,0-1 0,-1 0 0,1 1-1,0-1 1,0 0 0,-1 1 0,1-1 0,0 0 0,0 0 0,1 0-1,-1 0 1,0 0 0,0 0 0,0 0 0,1-1 0,-1 1 0,0 0-1,1-1 1,-1 1 0,1-1 0,-1 1 0,0-1 0,1 1 0,-1-1-1,1 0 1,-1 0 0,4 0 0,3 0 0,0 0 0,-1 0 0,1-1 0,0 0 0,0 0 0,-1-1 0,1 0 0,0 0 0,-1-1 0,0 0 0,10-5 0,-13 6 0,0 0 0,-1 0 0,1-1 0,-1 1 0,1-1 0,-1 0 0,0 0 0,0 0 0,0 0 0,-1 0 0,1-1 0,-1 1 0,0-1 0,0 0 0,0 0 0,0 1 0,-1-1 0,1 0 0,-1-1 0,0 1 0,0 0 0,0-7 0,-1 11 0,0-1 0,-1 1 0,1-1 0,0 1 0,0-1 0,0 1 0,-1 0 0,1-1 0,0 1 0,-1-1 0,1 1 0,0 0 0,-1 0 0,1-1 0,-1 1 0,1 0 0,0-1 0,-1 1 0,1 0 0,-1 0 0,1 0 0,-1 0 0,1-1 0,-1 1 0,1 0 0,-1 0 0,1 0 0,-1 0 0,1 0 0,0 0 0,-1 0 0,1 0 0,-1 0 0,1 0 0,-1 1 0,1-1 0,-1 0 0,1 0 0,-1 0 0,1 1 0,0-1 0,-1 0 0,1 0 0,-1 1 0,1-1 0,0 0 0,-1 1 0,1-1 0,-1 1 0,-22 14 0,8 1 0,1 0 0,-21 33 0,31-44 0,1 1 0,-1 0 0,1 0 0,1 0 0,-1 0 0,1 1 0,0-1 0,0 0 0,1 1 0,0 0 0,0-1 0,1 1 0,0 8 0,0-14 0,1 1 0,0 0 0,0-1 0,0 1 0,0-1 0,0 1 0,0-1 0,1 0 0,-1 1 0,0-1 0,1 0 0,-1 0 0,1 0 0,-1 0 0,1 0 0,0 0 0,-1-1 0,1 1 0,0 0 0,-1-1 0,3 1 0,46 11 0,-38-10 0,-10-1 0,1-1 0,-1 0 0,0 1 0,1 0 0,-1-1 0,0 1 0,0 0 0,0 0 0,0 0 0,0 0 0,0 1 0,0-1 0,0 0 0,-1 1 0,1-1 0,0 1 0,-1 0 0,1 0 0,-1 0 0,0-1 0,1 1 0,-1 0 0,0 0 0,1 5 0,-1-5 0,-1 1 0,0 0 0,-1 0 0,1-1 0,0 1 0,-1 0 0,0 0 0,1-1 0,-1 1 0,0-1 0,0 1 0,-1-1 0,1 1 0,0-1 0,-1 1 0,0-1 0,1 0 0,-1 0 0,0 0 0,-4 4 0,-2 0 0,1 0 0,-1-1 0,0 0 0,0 0 0,-1 0 0,1-1 0,-1 0 0,0-1 0,0 0 0,0-1 0,-1 1 0,1-2 0,-1 1 0,1-2 0,-1 1 0,1-1 0,-1 0 0,1-1 0,-1 0 0,1-1 0,-11-3 0,19 5-56,-1 0 1,1-1-1,-1 1 0,1-1 1,-1 1-1,1-1 0,-1 0 1,1 1-1,0-1 1,0 0-1,-1 0 0,1 0 1,0 0-1,0 0 0,0 0 1,0-1-1,0 1 0,0 0 1,1 0-1,-1-1 0,0 1 1,0-1-1,1 1 0,-1 0 1,1-1-1,0 1 0,-1-1 1,1 1-1,0-1 1,0 1-1,0-1 0,0-2 1,1 2-308,0-1 1,0 0-1,0 1 1,1 0 0,-1-1-1,1 1 1,0 0 0,-1-1-1,1 1 1,0 0-1,0 1 1,0-1 0,1 0-1,-1 0 1,0 1-1,6-3 1,17-9-9930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9.265"/>
    </inkml:context>
    <inkml:brush xml:id="br0">
      <inkml:brushProperty name="width" value="0.025" units="cm"/>
      <inkml:brushProperty name="height" value="0.025" units="cm"/>
    </inkml:brush>
  </inkml:definitions>
  <inkml:trace contextRef="#ctx0" brushRef="#br0">0 0 21268,'0'0'11499,"51"0"-11499,-34 4 0,-1-2-192,0 1-2595,-3-1-2882,-3-2-2435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9.640"/>
    </inkml:context>
    <inkml:brush xml:id="br0">
      <inkml:brushProperty name="width" value="0.025" units="cm"/>
      <inkml:brushProperty name="height" value="0.025" units="cm"/>
    </inkml:brush>
  </inkml:definitions>
  <inkml:trace contextRef="#ctx0" brushRef="#br0">0 38 17809,'0'0'10602,"57"21"-10442,-32-19-288,1-2-321,2 0-608,2 0-832,-1-5-289,2-6-1154,-6-2-928,-1-2-96,-6-1-1345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59.985"/>
    </inkml:context>
    <inkml:brush xml:id="br0">
      <inkml:brushProperty name="width" value="0.025" units="cm"/>
      <inkml:brushProperty name="height" value="0.025" units="cm"/>
    </inkml:brush>
  </inkml:definitions>
  <inkml:trace contextRef="#ctx0" brushRef="#br0">300 0 5637,'0'0'19939,"-9"7"-18599,-19 14-681,1 1 0,1 2-1,1 1 1,-40 51 0,48-53-339,1-1-1,1 2 1,1 0-1,1 1 1,2 0 0,0 1-1,-7 28 1,17-51-563,0 0 0,0 0 0,1 0 0,-1 0 0,1 0 0,0 0 0,0 0 0,0 0 0,0 0 0,2 6 0,-2-8 32,1 0 1,-1 0 0,1-1-1,0 1 1,0 0 0,-1 0-1,1 0 1,0-1 0,0 1-1,0 0 1,-1-1 0,1 1-1,0-1 1,0 1 0,0-1-1,0 1 1,0-1 0,0 0-1,0 0 1,0 1 0,1-1-1,-1 0 1,0 0 0,0 0-1,0 0 1,0 0 0,0 0-1,0 0 1,0-1 0,0 1-1,0 0 1,2-1 0,15-5-10259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0.588"/>
    </inkml:context>
    <inkml:brush xml:id="br0">
      <inkml:brushProperty name="width" value="0.025" units="cm"/>
      <inkml:brushProperty name="height" value="0.025" units="cm"/>
    </inkml:brush>
  </inkml:definitions>
  <inkml:trace contextRef="#ctx0" brushRef="#br0">250 61 10922,'0'0'6129,"2"-9"-3631,5-27-15,-7 35-2393,0 1 1,0-1 0,0 1-1,0-1 1,0 0 0,0 1 0,0-1-1,-1 1 1,1-1 0,0 0 0,0 1-1,-1-1 1,1 1 0,0-1 0,0 1-1,-1-1 1,1 1 0,-1-1 0,1 1-1,0 0 1,-1-1 0,1 1 0,-1-1-1,1 1 1,-1 0 0,1-1-1,-1 1 1,1 0 0,-1 0 0,0-1-1,1 1 1,-1 0 0,1 0 0,-1 0-1,0 0 1,1 0 0,-2 0 0,-23 1 859,21 0-704,-9 2-94,0 1-1,0 0 1,0 1 0,1 0-1,0 1 1,0 1 0,0 0-1,1 0 1,0 1 0,0 1-1,1 0 1,0 0 0,0 1-1,1 0 1,1 1 0,-10 15-1,15-22-129,1-1-1,0 1 1,1 0-1,-1 0 0,1 0 1,-1 1-1,1-1 1,0 0-1,1 0 0,-1 1 1,1-1-1,0 0 1,0 1-1,0-1 1,1 7-1,0-8-58,1 0 0,-1 0 0,0 0 0,1 0 0,0 0-1,0 0 1,0 0 0,0-1 0,0 1 0,0-1 0,0 1 0,1-1 0,0 0 0,-1 0 0,7 3 0,2 0-799,0 0 0,1 0 0,-1-2 0,1 1 0,0-2 0,0 0 0,0 0 0,0-1 0,18 0 0,12-1-5426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1.024"/>
    </inkml:context>
    <inkml:brush xml:id="br0">
      <inkml:brushProperty name="width" value="0.025" units="cm"/>
      <inkml:brushProperty name="height" value="0.025" units="cm"/>
    </inkml:brush>
  </inkml:definitions>
  <inkml:trace contextRef="#ctx0" brushRef="#br0">41 0 11915,'0'0'7933,"-5"10"-6929,3-6-1056,-18 46 1714,17-42-775,1 1 1,-1 0-1,1 1 0,1-1 1,-1 10-1,2-18-864,1-1-1,-1 1 1,1-1 0,-1 1-1,1-1 1,-1 0-1,1 1 1,-1-1 0,1 0-1,0 1 1,-1-1-1,1 0 1,-1 0-1,1 0 1,0 1 0,-1-1-1,1 0 1,0 0-1,-1 0 1,1 0 0,0 0-1,-1 0 1,1 0-1,-1 0 1,1-1-1,0 1 1,-1 0 0,1 0-1,-1 0 1,1-1-1,0 1 1,-1 0 0,2-1-1,23-9 251,-12 4-128,-5 2-50,1 0 0,-1-1 0,0 0 0,0 0 0,-1 0 0,1-1 0,-1-1 0,0 1 0,7-10 0,-13 15-70,-1 1 0,0 0 1,0 0-1,0 0 0,0-1 0,0 1 1,0 0-1,0 0 0,0-1 1,0 1-1,0 0 0,0 0 1,0-1-1,0 1 0,0 0 1,0 0-1,0-1 0,0 1 0,0 0 1,0 0-1,0 0 0,0-1 1,0 1-1,-1 0 0,1 0 1,0 0-1,0-1 0,0 1 1,0 0-1,0 0 0,-1 0 1,1 0-1,0-1 0,0 1 0,0 0 1,-1 0-1,1 0 0,0 0 1,0 0-1,0 0 0,-1 0 1,1-1-1,0 1 0,-19-3 262,-30 2-312,39 1 347,10 0-310,-1 0-1,0 0 1,1 0 0,-1 0-1,0-1 1,1 1 0,-1 0-1,0 0 1,1 0-1,-1 1 1,0-1 0,0 0-1,1 0 1,-1 0-1,0 0 1,1 1 0,-1-1-1,0 0 1,1 0 0,-1 1-1,1-1 1,-1 1-1,1-1 1,-1 1 0,0-1-1,1 1 1,-1-1-1,1 1 1,0-1 0,-1 1-1,1-1 1,0 1 0,-1 0-1,1-1 1,0 1-1,-1 0 1,1-1 0,0 1-1,0 0 1,0 1-1,8 6-2449,9-6-4317,-5-5 573</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1.849"/>
    </inkml:context>
    <inkml:brush xml:id="br0">
      <inkml:brushProperty name="width" value="0.025" units="cm"/>
      <inkml:brushProperty name="height" value="0.025" units="cm"/>
    </inkml:brush>
  </inkml:definitions>
  <inkml:trace contextRef="#ctx0" brushRef="#br0">297 32 18225,'0'0'10720,"-10"-6"-9920,4 1-692,3 3-88,1 0 0,-1 0 0,1 0 1,-1 0-1,0 1 0,1-1 0,-1 1 0,0 0 0,0-1 1,0 1-1,0 1 0,-1-1 0,1 0 0,0 1 0,0 0 1,0-1-1,0 1 0,-1 0 0,1 1 0,0-1 0,0 1 1,-6 1-1,-7 6-17,0 0 0,0 2 0,1 0 0,0 0 0,1 1 0,0 1 0,1 1 0,0 0 0,1 0 0,0 1 0,1 1 0,1 0 0,-10 19 0,18-31-3,1 0 0,0 0 0,-1 0-1,1 0 1,0 1 0,1-1 0,-1 0-1,1 1 1,-1-1 0,1 6 0,0-8-2,0 0 0,1 0 0,-1 0 1,0 0-1,1 0 0,-1 0 1,1 0-1,-1 0 0,1 0 1,-1 0-1,1 0 0,0 0 1,0 0-1,-1-1 0,1 1 0,0 0 1,0 0-1,0-1 0,0 1 1,0 0-1,0-1 0,0 1 1,0-1-1,0 1 0,0-1 1,0 0-1,0 1 0,0-1 0,0 0 1,0 0-1,0 0 0,2 0 1,19 2-492,1-1 0,-1-1 1,0-1-1,42-8 0,-15-5-4171,-5-9-4261,-25 10-3721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2.270"/>
    </inkml:context>
    <inkml:brush xml:id="br0">
      <inkml:brushProperty name="width" value="0.025" units="cm"/>
      <inkml:brushProperty name="height" value="0.025" units="cm"/>
    </inkml:brush>
  </inkml:definitions>
  <inkml:trace contextRef="#ctx0" brushRef="#br0">28 0 14958,'0'0'12417,"-5"10"-11557,2-2-712,0-3-86,0 0-1,1 0 1,-1 0-1,1 1 1,1-1-1,-1 0 0,1 1 1,0 0-1,0-1 1,0 1-1,1 6 1,1-11-64,-1 0 1,1 0-1,0 0 1,-1 0-1,1 0 0,0-1 1,0 1-1,0 0 1,-1 0-1,1-1 1,0 1-1,0-1 0,0 1 1,0-1-1,0 1 1,0-1-1,0 0 1,1 1-1,-1-1 0,0 0 1,0 0-1,0 0 1,0 0-1,0 0 1,0 0-1,0 0 0,2 0 1,33-3-1194,-22-3-342,-1 0-1,0-1 1,0 0 0,0-1-1,-1-1 1,-1 0-1,1-1 1,-1 0-1,11-13 1859,-31 31 4588,-6 16-3547,12-20-544,-53 88 5961,-21 48-3554,74-135-3473,1 1 0,-1-1 0,1 0 0,0 1 0,0-1 0,0 1 1,1 0-1,-1 11 0,10-15-13125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9.796"/>
    </inkml:context>
    <inkml:brush xml:id="br0">
      <inkml:brushProperty name="width" value="0.025" units="cm"/>
      <inkml:brushProperty name="height" value="0.025" units="cm"/>
    </inkml:brush>
  </inkml:definitions>
  <inkml:trace contextRef="#ctx0" brushRef="#br0">0 34 12780,'3'-9'1794,"7"-15"7698,-5 23-5874,-1 15-3372,0 27 600,-2 56-1,-1-22-1547,6-2-5566,-8-62-3293,-7-10 1083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1.724"/>
    </inkml:context>
    <inkml:brush xml:id="br0">
      <inkml:brushProperty name="width" value="0.025" units="cm"/>
      <inkml:brushProperty name="height" value="0.025" units="cm"/>
    </inkml:brush>
  </inkml:definitions>
  <inkml:trace contextRef="#ctx0" brushRef="#br0">1 262 13933,'0'0'5125,"54"34"-4324,-23-54 256,0-9-833,4-8-192,-2-3-1377,-7-3-1346,-5-2-1313,-8 4-288,-4 0-1377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0.139"/>
    </inkml:context>
    <inkml:brush xml:id="br0">
      <inkml:brushProperty name="width" value="0.025" units="cm"/>
      <inkml:brushProperty name="height" value="0.025" units="cm"/>
    </inkml:brush>
  </inkml:definitions>
  <inkml:trace contextRef="#ctx0" brushRef="#br0">1 46 16912,'0'0'10250,"77"3"-9674,-36-6-255,2-2-257,-3 1-32,-4-1 0,-9 1-513,-9 2-384,-7 0-544,-7-1-705,-4-3-737,-4 0-1088,-11-3-2724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0.468"/>
    </inkml:context>
    <inkml:brush xml:id="br0">
      <inkml:brushProperty name="width" value="0.025" units="cm"/>
      <inkml:brushProperty name="height" value="0.025" units="cm"/>
    </inkml:brush>
  </inkml:definitions>
  <inkml:trace contextRef="#ctx0" brushRef="#br0">0 95 13453,'0'0'13933,"68"-44"-13292,-20 36-321,11 0-224,-3 1-64,5-2-320,-10 4-1986,-6 0-2051,-15 0-1985,-7 2-4548</inkml:trace>
  <inkml:trace contextRef="#ctx0" brushRef="#br0" timeOffset="1">472 102 17424,'0'0'6695,"65"4"-4613,-31-4-1089,2-4-865,-5 1-224,-2 1-1538,-8 2-576,-6 0-1313,-8 0-961,-5 5-3300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0.797"/>
    </inkml:context>
    <inkml:brush xml:id="br0">
      <inkml:brushProperty name="width" value="0.025" units="cm"/>
      <inkml:brushProperty name="height" value="0.025" units="cm"/>
    </inkml:brush>
  </inkml:definitions>
  <inkml:trace contextRef="#ctx0" brushRef="#br0">0 2 18962,'0'0'7783,"65"3"-6534,-28-5-896,-1 0-321,-1 2-224,-2 0-1346,-6 0-1280,-7 0-1731,-8 0-3554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3.416"/>
    </inkml:context>
    <inkml:brush xml:id="br0">
      <inkml:brushProperty name="width" value="0.025" units="cm"/>
      <inkml:brushProperty name="height" value="0.025" units="cm"/>
    </inkml:brush>
  </inkml:definitions>
  <inkml:trace contextRef="#ctx0" brushRef="#br0">17 73 8488,'-13'-24'9110,"10"6"-3364,3 17-5625,1-1 0,0 1 0,0 0 1,0-1-1,1 1 0,-1 0 0,0-1 0,0 1 0,1 0 0,-1 0 0,1 0 0,-1 0 0,1 0 0,-1 1 0,1-1 0,-1 0 0,1 1 0,0-1 0,-1 1 0,1-1 0,0 1 0,0 0 0,3 0 0,6-3-39,-1 1 0,1 0 0,0 0 0,0 2 0,0-1 0,0 1 0,22 3 0,-32-2-73,0-1-1,-1 1 0,1-1 0,0 1 0,-1-1 0,1 1 0,0-1 0,-1 1 0,1 0 0,0-1 0,-1 1 0,1 0 0,-1-1 0,0 1 0,1 0 0,-1 0 0,1 0 0,-1-1 0,0 1 1,0 0-1,0 0 0,1 0 0,-1 0 0,0 0 0,0 0 0,0-1 0,0 1 0,0 0 0,0 0 0,-1 0 0,1 0 0,0 0 0,0-1 0,-1 1 0,1 0 0,0 0 0,-1 0 0,0 1 0,-20 29 725,7-19-460,0-1 8,0 0 1,1 2-1,-18 20 1,29-30-271,-1 0-1,1 0 1,0 1 0,0-1 0,0 0 0,0 1 0,1 0 0,-1-1 0,1 1 0,0 0 0,0-1-1,1 1 1,-1 0 0,1 0 0,-1 0 0,1 0 0,0 0 0,1 0 0,-1-1 0,1 1 0,0 0-1,1 5 1,-1-7-167,1 1 0,-1-1 0,0 0 0,1 0 0,0 0 0,-1 0 0,1 0 0,0 0 0,0 0 1,0-1-1,0 1 0,0-1 0,4 2 0,33 12-6629,-9-10-2317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3.774"/>
    </inkml:context>
    <inkml:brush xml:id="br0">
      <inkml:brushProperty name="width" value="0.025" units="cm"/>
      <inkml:brushProperty name="height" value="0.025" units="cm"/>
    </inkml:brush>
  </inkml:definitions>
  <inkml:trace contextRef="#ctx0" brushRef="#br0">140 1 22293,'-10'0'1196,"2"0"-754,0 0 0,0 1-1,0 0 1,0 0 0,0 1 0,1-1 0,-11 5 0,14-4-328,1 0 1,0 0-1,-1 0 0,1 0 1,0 0-1,0 1 0,0-1 1,0 1-1,1 0 0,-1 0 1,1 0-1,0 0 0,-1 0 1,1 0-1,1 1 0,-1-1 1,0 1-1,1 0 0,0-1 1,-1 6-1,1-6-115,0-1 0,0 0 0,1 0 0,-1 0 0,1 0 0,-1 0 0,1 1 0,0-1-1,0 0 1,0 0 0,0 1 0,1-1 0,-1 0 0,0 0 0,1 0 0,0 0 0,-1 1 0,1-1 0,0 0 0,0 0-1,0 0 1,0 0 0,1-1 0,-1 1 0,1 0 0,-1 0 0,1-1 0,2 3 0,1-2 0,0 0 0,0 0 0,1 0 0,-1-1 0,1 0 0,-1 0 0,1 0 0,-1-1 0,1 0-1,7 0 1,-5-1 21,0 1 0,0-1 0,0-1 0,0 1-1,0-2 1,-1 1 0,1-1 0,-1 0 0,13-7-1,-17 9 27,0-1 0,0 0 0,-1 0 0,1 0 0,0 0 0,-1 0-1,0 0 1,1-1 0,-1 1 0,0-1 0,0 1 0,0-1 0,-1 0-1,1 0 1,-1 0 0,0 0 0,1 0 0,-1 0 0,0 0 0,-1 0-1,1-1 1,-1 1 0,1 0 0,-1-1 0,0 1 0,-1-5-1,0 6-10,0-1-1,-1 0 0,1 1 0,-1-1 0,0 1 0,0-1 0,0 1 0,0 0 0,-1 0 0,1 0 0,0 0 0,-1 0 0,1 0 0,-1 1 0,0-1 1,0 1-1,0 0 0,1 0 0,-1 0 0,0 0 0,0 0 0,0 1 0,0 0 0,0-1 0,-1 1 0,1 0 0,-4 1 0,3-1-139,1 0-1,-1 0 0,1 0 0,0 1 0,-1-1 1,1 1-1,0 0 0,-1 0 0,1 1 0,0-1 0,-5 3 1,7-3-98,-1 0 0,1 0 0,0 0 0,0 0-1,-1 1 1,1-1 0,0 0 0,0 1 0,0-1 0,1 0 0,-1 1 0,0-1 0,0 1 0,1 0 0,-1-1 0,1 1 0,0-1 0,-1 1 0,1 0 0,0-1 0,0 1 0,0 0 0,0-1 0,0 3 0,0-3-19,0 0 1,1-1 0,-1 1-1,0 0 1,1 0 0,-1 0-1,0-1 1,1 1-1,-1 0 1,1-1 0,-1 1-1,1 0 1,-1-1 0,1 1-1,-1 0 1,1-1-1,0 1 1,-1-1 0,1 1-1,0-1 1,-1 1 0,1-1-1,0 0 1,0 1-1,0-1 1,-1 0 0,3 1-1,25 1-4414,-22-2 3166,27 0-5822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4.119"/>
    </inkml:context>
    <inkml:brush xml:id="br0">
      <inkml:brushProperty name="width" value="0.025" units="cm"/>
      <inkml:brushProperty name="height" value="0.025" units="cm"/>
    </inkml:brush>
  </inkml:definitions>
  <inkml:trace contextRef="#ctx0" brushRef="#br0">150 27 16656,'0'0'1938,"-12"5"-401,-2 3-877,0 0 1,0 1-1,1 0 0,-22 20 1,31-26-550,0 1 1,0-1-1,1 1 1,-1 0-1,1 0 1,0 0-1,0 0 1,0 0-1,1 1 1,-1-1-1,1 1 1,0 0 0,0 0-1,1-1 1,-1 1-1,1 0 1,1 1-1,-1-1 1,0 0-1,1 0 1,0 0-1,1 9 1,1-12-79,-1-1 1,0 1-1,1-1 1,-1 1-1,1-1 0,-1 1 1,1-1-1,-1 0 1,1 0-1,0 0 1,0 0-1,0 0 0,0 0 1,0 0-1,0 0 1,0-1-1,0 1 0,0-1 1,0 0-1,0 0 1,0 1-1,0-1 1,0 0-1,3-1 0,55-3 1198,-50 2-980,0-1-1,0 0 1,0 0 0,0-1 0,0 0 0,-1-1-1,1 0 1,-1-1 0,9-7 0,-13 10-136,-1-1 1,0 0-1,0 0 1,0 0-1,0 0 1,-1 0-1,0-1 1,0 0 0,0 1-1,0-1 1,-1 0-1,0-1 1,0 1-1,0 0 1,0-1-1,-1 1 1,0-1-1,0-9 1,-1 12-115,-1 0 0,1 0 1,-1 0-1,0 0 0,0 0 0,0 0 0,0 0 1,-1 1-1,1-1 0,-1 1 0,0-1 0,0 1 0,1-1 1,-2 1-1,1 0 0,0 0 0,0 0 0,-1 0 1,1 0-1,-1 1 0,1-1 0,-1 1 0,0-1 1,0 1-1,0 0 0,-5-1 0,-3-2-28,0 1 1,-1 0-1,0 1 0,1 1 1,-21-1-1,31 2-126,0 0 0,-1 0 0,1 0 0,0 0 0,0 0 0,-1 0 0,1 1 0,0-1 1,0 0-1,0 1 0,-1 0 0,1-1 0,0 1 0,0-1 0,0 1 0,0 0 0,0 0 0,0 0 0,0-1 0,0 1 0,-1 2 1,-2 5-4112,3 3-3365,1-3-5845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5.852"/>
    </inkml:context>
    <inkml:brush xml:id="br0">
      <inkml:brushProperty name="width" value="0.025" units="cm"/>
      <inkml:brushProperty name="height" value="0.025" units="cm"/>
    </inkml:brush>
  </inkml:definitions>
  <inkml:trace contextRef="#ctx0" brushRef="#br0">197 106 6951,'0'0'7740,"2"-10"-4830,-1 8-2684,12-39 2421,-12 38-2156,0 0 0,0 0 0,-1 0 0,1 0 0,-1 0 0,1 0 0,-1-1 0,0 1 0,-1 0 0,1 0 0,0 0 0,-3-6 0,2 8-421,0 1-1,0-1 0,0 0 0,0 1 0,0-1 1,0 1-1,0-1 0,-1 1 0,1-1 1,0 1-1,0 0 0,-1 0 0,1 0 0,0 0 1,0 0-1,-1 0 0,1 0 0,0 0 0,0 0 1,-1 0-1,1 1 0,0-1 0,0 0 1,-2 2-1,-30 11 106,21-3-111,-1-1-1,2 2 1,0 0 0,0 0-1,1 1 1,0 1-1,1-1 1,0 2-1,1-1 1,1 1 0,0 0-1,1 1 1,0-1-1,2 1 1,-1 0-1,2 1 1,0-1 0,1 0-1,0 1 1,1 0-1,2 17 1,-1-31-58,1 0 0,-1 0 0,1 1-1,-1-1 1,1 0 0,0 0 0,0 0 0,0 0 0,0 0 0,1 0 0,-1-1 0,0 1-1,1 0 1,-1-1 0,1 1 0,0-1 0,-1 1 0,1-1 0,0 0 0,0 1 0,2 0 0,1 0 9,-1 0 0,1-1 0,0 1 0,-1-1 1,1 0-1,0 0 0,0-1 0,0 0 1,-1 1-1,6-2 0,-4 1 50,-1-1 1,0 0-1,1 0 0,-1 0 1,0-1-1,0 1 0,0-1 0,0-1 1,5-2-1,-8 4 19,0 0-1,0-1 0,0 1 1,0-1-1,0 0 1,0 1-1,0-1 1,-1 0-1,1 0 1,-1 0-1,1 0 0,-1-1 1,0 1-1,0 0 1,0 0-1,0-1 1,0 1-1,0-5 1,0 5-82,-1 1 1,0-1 0,0 0 0,0 1 0,0-1-1,0 0 1,0 1 0,0-1 0,-1 1 0,1-1-1,-1 0 1,1 1 0,-1-1 0,1 1 0,-1-1-1,0 1 1,0 0 0,0-1 0,0 1 0,0 0-1,0 0 1,0-1 0,0 1 0,0 0 0,0 0-1,-1 0 1,1 0 0,-1 0 0,1 1 0,-2-2-1,-1 1-3,0 0 0,1 0-1,-1 0 1,0 1 0,0-1-1,0 1 1,1 0 0,-1 0-1,0 1 1,0-1 0,0 1-1,-5 1 1,9-2 1,1 0 0,-1 0 0,1 0 0,0 0 0,-1 1 0,1-1 0,-1 0 0,1 0 0,-1 1 0,1-1 0,-1 0 0,1 0 0,-1 1 0,0-1 0,1 1 0,-1-1 0,1 0 0,-1 1 0,0-1 0,1 1 0,-1-1 0,0 1 0,0-1 0,1 1 0,-1-1 0,0 1 0,0-1 0,0 1 0,0-1 0,1 1 0,-1-1 0,0 1 0,0 0 0,0-1 0,0 1 0,0-1 0,-1 1 0,1-1 0,0 1 0,0-1 0,0 1 0,0 0 0,0-1 0,-1 1 0,1-1 0,0 1 0,-1-1 0,1 0 0,0 1 0,-1-1 0,1 1 0,0-1 0,-1 1 0,1-1 0,-1 0 0,1 1 0,-1-1 0,1 0 0,-1 0 0,1 1 0,-1-1 0,0 0 0,14-1 0,0 0 0,0-2 0,-1 1 0,1-2 0,-1 1 0,1-2 0,-1 0 0,-1 0 0,1-1 0,18-13 0,22-9 0,-52 30 0,1-1 0,-1 1 0,1 0 0,-1 0 0,0-1 0,0 1 0,0 0 0,0 0 0,0 0 0,0-1 0,0 1 0,-1 0 0,0 2 0,-18 52 0,14-44 0,1-1 0,0 1 0,1 0 0,0-1 0,1 1 0,-1 16 0,3-28-83,0 1 0,1 0 1,-1 0-1,1 0 0,-1 0 0,1-1 0,-1 1 1,1 0-1,-1-1 0,1 1 0,0 0 0,0-1 0,-1 1 1,1-1-1,0 1 0,0-1 0,-1 1 0,1-1 1,0 1-1,0-1 0,0 0 0,0 0 0,0 1 1,0-1-1,0 0 0,0 0 0,0 0 0,-1 0 0,1 0 1,0 0-1,0 0 0,0 0 0,0-1 0,0 1 1,0 0-1,0 0 0,0-1 0,-1 1 0,3-1 1,37-14-7155,-17-5-2233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6.194"/>
    </inkml:context>
    <inkml:brush xml:id="br0">
      <inkml:brushProperty name="width" value="0.025" units="cm"/>
      <inkml:brushProperty name="height" value="0.025" units="cm"/>
    </inkml:brush>
  </inkml:definitions>
  <inkml:trace contextRef="#ctx0" brushRef="#br0">1 9 22293,'0'0'8456,"51"-8"-8488,-21 8-160,3 1-737,-6 2-512,0 2-1090,-4-1-416,-8 0-640,-9 0-1217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6.535"/>
    </inkml:context>
    <inkml:brush xml:id="br0">
      <inkml:brushProperty name="width" value="0.025" units="cm"/>
      <inkml:brushProperty name="height" value="0.025" units="cm"/>
    </inkml:brush>
  </inkml:definitions>
  <inkml:trace contextRef="#ctx0" brushRef="#br0">1 0 18129,'0'0'8937,"64"7"-7624,-18-6-352,7 1-577,4-1-256,-3-1-800,-7 0-2820,-11 0-3682,-10-1-9290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7.083"/>
    </inkml:context>
    <inkml:brush xml:id="br0">
      <inkml:brushProperty name="width" value="0.025" units="cm"/>
      <inkml:brushProperty name="height" value="0.025" units="cm"/>
    </inkml:brush>
  </inkml:definitions>
  <inkml:trace contextRef="#ctx0" brushRef="#br0">96 0 15727,'0'0'15438,"1"5"-14941,-14 61-171,14-65-328,-1-1 0,0 1 0,1 0 0,-1-1 0,0 1 0,1-1 0,-1 0 0,1 1 0,-1-1 0,1 1 0,-1-1 0,1 0 0,-1 1 0,1-1 0,-1 0 0,1 1 0,0-1 0,-1 0 0,1 0 0,0 0 0,-1 0 0,1 1 0,-1-1 0,1 0 0,0 0 0,-1 0 0,1 0 0,1-1 0,25 1 5,-19 0-23,3 0-81,0 1 1,-1 1-1,1-1 0,0 1 1,-1 1-1,1 0 0,-1 1 1,0 0-1,11 6 0,-18-9 98,-1 1 0,1 0 0,-1-1 0,1 1 0,-1 0 0,0 0 0,0 0 0,0 0 0,0 0 0,0 1-1,0-1 1,-1 1 0,1-1 0,-1 1 0,1 0 0,-1-1 0,0 1 0,0 0 0,-1 0 0,1 0 0,0 0 0,-1 0 0,0 0 0,0-1-1,0 1 1,0 0 0,0 0 0,0 0 0,-1 0 0,1 0 0,-1 0 0,0 0 0,0 0 0,0-1 0,0 1 0,-1 0 0,1-1 0,-4 5-1,0 1 113,-1 0-1,0 0 1,-1-1-1,0 0 0,0 0 1,0 0-1,-1-1 1,0 0-1,-1-1 0,1 1 1,-11 3-1,7-3-40,1-1 0,-2 0 0,1-1-1,0-1 1,-1 0 0,1 0 0,-1-1 0,-15 0 0,26-2-210,0 0 1,1 0-1,-1 0 1,1-1-1,-1 1 1,0-1 0,1 1-1,-1-1 1,1 1-1,-1-1 1,1 0 0,-1 1-1,1-1 1,-1 0-1,1 0 1,0 0-1,-1 0 1,1-1 0,0 1-1,0 0 1,0 0-1,0-1 1,0 1-1,0-1 1,0 1 0,0-3-1,-10-46-10196,10 50 10198,-3-39-11919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083"/>
    </inkml:context>
    <inkml:brush xml:id="br0">
      <inkml:brushProperty name="width" value="0.025" units="cm"/>
      <inkml:brushProperty name="height" value="0.025" units="cm"/>
    </inkml:brush>
  </inkml:definitions>
  <inkml:trace contextRef="#ctx0" brushRef="#br0">4 580 2338,'0'-11'729,"0"-9"5901,0 13-419,0 22-3888,-1 36 7,-1-31-1899,1 0 0,1 0 1,1 0-1,1 0 0,1 0 0,9 34 1,-12-52-390,0-1 1,1 1-1,-1 0 1,1-1-1,0 1 1,-1-1-1,1 1 1,0-1-1,0 0 1,0 1-1,0-1 1,0 0-1,0 1 1,1-1 0,-1 0-1,0 0 1,1 0-1,-1 0 1,0 0-1,1-1 1,-1 1-1,1 0 1,0-1-1,1 1 1,-1-1 11,0 0 0,0 0 0,0-1 0,-1 1 0,1-1 0,0 1 0,0-1 0,0 0 0,-1 0 0,1 0-1,0 0 1,-1 0 0,1 0 0,-1-1 0,1 1 0,-1 0 0,2-2 0,7-9 197,-1-1 0,0 0 0,13-24 0,-21 34-252,98-197 135,-99 199-142,0 0 1,0 0-1,0 0 1,1 1-1,-1-1 1,0 0-1,1 0 1,-1 0-1,1 1 1,-1-1-1,1 0 1,-1 1-1,1-1 1,0 0-1,-1 1 1,1-1-1,0 1 1,-1-1-1,1 1 1,0-1 0,0 1-1,-1-1 1,1 1-1,0 0 1,0 0-1,1-1 1,-1 2 13,0 0 0,0 0 1,-1-1-1,1 1 0,0 0 1,-1 0-1,1 0 0,-1 0 0,1 1 1,-1-1-1,1 0 0,-1 0 1,0 0-1,0 0 0,1 0 1,-1 3-1,4 69 388,-4-59-405,0-11 30,5 44 157,4-30 276,-8-17-422,-1 0 0,1 0 0,0 0 0,-1 1 0,1-1 0,-1 0 0,1 0 0,-1 0 0,1 0 0,0 0 0,-1 0 0,1 0 0,-1 0 0,1 0 0,-1 0 0,1-1 0,-1 1 0,1 0 0,0 0 0,-1 0 0,1-1 0,-1 1 0,1 0 0,-1-1 0,0 1 0,1 0 0,-1-1 0,1 1 0,-1-1 0,0 1 0,1-1 0,9-11 243,-1 0-1,0 0 1,-1-1 0,0-1 0,8-19 0,5-9-207,-10 22-67,37-60 28,-45 75-38,1 1 0,-1-1-1,1 1 1,0 0-1,0 0 1,1 1-1,-1-1 1,1 1-1,-1 0 1,1 0 0,0 0-1,0 1 1,7-3-1,-11 5 4,0 0-1,0-1 1,0 1 0,1 0-1,-1 0 1,0 0 0,0 1-1,0-1 1,0 0-1,0 0 1,0 1 0,0-1-1,1 0 1,-1 1-1,0-1 1,0 1 0,0-1-1,0 1 1,-1 0 0,1-1-1,0 1 1,0 0-1,0 0 1,0 0 0,-1 0-1,1-1 1,0 1-1,-1 0 1,1 0 0,-1 0-1,1 0 1,-1 1 0,0-1-1,1 0 1,-1 0-1,0 0 1,0 0 0,1 2-1,3 49-129,-4-48 75,1 20-440,0-17-23,-1 0 0,1-1 0,-1 1 0,0 0 0,-1 0 0,0 0 0,0 0 0,0 0 0,-1-1 0,0 1 0,0 0 0,-5 8 0,7-14 287,0-1 0,-1 1 0,1-1 0,-1 1 0,1-1 0,-1 1-1,1-1 1,-1 0 0,1 1 0,-1-1 0,1 0 0,-1 1-1,1-1 1,-1 0 0,0 0 0,1 0 0,-1 0 0,0 1-1,1-1 1,-1 0 0,1 0 0,-1 0 0,0 0 0,1 0 0,-1 0-1,0-1 1,1 1 0,-1 0 0,1 0 0,-1 0 0,0-1-1,1 1 1,-1 0 0,0-1 0,-10-14-7972</inkml:trace>
  <inkml:trace contextRef="#ctx0" brushRef="#br0" timeOffset="1">422 0 12396,'0'0'4132,"-4"63"-6182,4-44-2659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7.427"/>
    </inkml:context>
    <inkml:brush xml:id="br0">
      <inkml:brushProperty name="width" value="0.025" units="cm"/>
      <inkml:brushProperty name="height" value="0.025" units="cm"/>
    </inkml:brush>
  </inkml:definitions>
  <inkml:trace contextRef="#ctx0" brushRef="#br0">1 14 9257,'0'0'14926,"69"-14"-12396,-34 14-1345,10 0-864,5 0-289,2 0-417,-2 2-2914,-8-2-2883,-6 0-9288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27.786"/>
    </inkml:context>
    <inkml:brush xml:id="br0">
      <inkml:brushProperty name="width" value="0.025" units="cm"/>
      <inkml:brushProperty name="height" value="0.025" units="cm"/>
    </inkml:brush>
  </inkml:definitions>
  <inkml:trace contextRef="#ctx0" brushRef="#br0">133 18 20275,'-9'5'1975,"0"-1"-1521,1 1 0,-1 0 0,1 1-1,0 0 1,1 0 0,0 0 0,-1 1-1,2 0 1,-1 1 0,1 0 0,1 0 0,-1 0-1,1 0 1,1 1 0,-1 0 0,1 0-1,-4 16 1,7-20-415,0-1-1,0 1 1,1 0 0,-1-1-1,1 1 1,0 0 0,1 0-1,-1-1 1,1 1 0,0 0-1,0-1 1,0 1 0,1-1-1,-1 1 1,1-1 0,0 0-1,1 0 1,4 8 0,-3-9-16,0 1 1,0-1 0,1 0 0,-1 0 0,1 0 0,-1-1-1,1 0 1,0 0 0,0 0 0,0 0 0,0-1 0,0 1 0,0-2-1,1 1 1,-1 0 0,0-1 0,6 0 0,-2 0 23,0-1 1,-1 1-1,1-2 1,0 1-1,-1-1 1,1 0-1,-1-1 1,0 0-1,0 0 1,0-1-1,0 0 1,0 0-1,10-9 1,-14 10-28,0 0 1,0-1 0,0 0 0,-1 0 0,1 0-1,-1 0 1,0 0 0,-1 0 0,1-1 0,-1 0 0,1 1-1,-2-1 1,1 0 0,0 0 0,-1 0 0,0 0-1,0 0 1,0-1 0,-1 1 0,0 0 0,0 0 0,0-1-1,-1 1 1,0-6 0,-1 5-30,0 1 1,-1-1-1,1 1 1,-1-1-1,0 1 0,0 0 1,-1 0-1,1 1 0,-1-1 1,0 1-1,-1-1 1,-5-4-1,-61-41-776,48 40-3336,8 8-5830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5.376"/>
    </inkml:context>
    <inkml:brush xml:id="br0">
      <inkml:brushProperty name="width" value="0.025" units="cm"/>
      <inkml:brushProperty name="height" value="0.025" units="cm"/>
    </inkml:brush>
  </inkml:definitions>
  <inkml:trace contextRef="#ctx0" brushRef="#br0">751 34 1537,'-266'-32'4069,"228"31"-3034,1 1-1,-1 2 1,1 1 0,0 2-1,-40 11 1,57-11-298,-82 26 2578,92-27-2960,1 0 0,-1 0 0,1 1 0,-1 0 0,2 1 0,-1 0 0,-13 12 0,22-18-332,-1 1 0,0-1 1,0 1-1,0 0 0,0-1 0,1 1 1,-1 0-1,0 0 0,1-1 0,-1 1 1,1 0-1,-1 0 0,1 0 0,-1 0 1,1 0-1,0 0 0,-1 0 0,1 0 1,0 0-1,0 0 0,-1 0 1,1 0-1,0 0 0,0 0 0,0 0 1,0 0-1,1 0 0,-1 0 0,0 0 1,0 0-1,1 0 0,-1 0 0,0 0 1,1 0-1,-1 0 0,1 0 1,-1 0-1,1-1 0,0 1 0,-1 0 1,1 0-1,0 0 0,0-1 0,-1 1 1,1-1-1,0 1 0,0 0 0,0-1 1,0 1-1,0-1 0,0 0 0,0 1 1,0-1-1,0 0 0,0 1 1,1-1-1,10 4 261,1-1 1,-1-1 0,22 3-1,-25-4-42,485 27 2305,-282-21-2190,139 8-137,1239 33 516,-623-76-549,-934 22 377,-23 3 233,-20 0 420,-66 3-1700,50 3-2288,2 2-3589</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58.836"/>
    </inkml:context>
    <inkml:brush xml:id="br0">
      <inkml:brushProperty name="width" value="0.025" units="cm"/>
      <inkml:brushProperty name="height" value="0.025" units="cm"/>
    </inkml:brush>
  </inkml:definitions>
  <inkml:trace contextRef="#ctx0" brushRef="#br0">6 121 10378,'0'0'11040,"-1"0"-11017,1 0 0,0-1 0,-1 1 0,1 0 0,0 0 0,0 0 0,-1-1 0,1 1 0,0 0 0,-1-1 0,1 1 0,0 0 0,0 0 0,0-1 0,-1 1 0,1-1 0,0 1 0,0 0 0,0-1 0,0 1 0,0 0 0,0-1 0,0 1 0,0 0 0,0-1 0,0 1 0,0-1 0,0 1 0,0 0 0,0-1 0,0 0 0,37 7 374,-13 0-228,0-3-83,1 0-1,0-2 0,0-1 1,0 0-1,0-2 1,43-9-1,-24 0-12,0-2 0,74-33 0,-114 44-72,12-5 10,0-1-1,0 2 1,1 0-1,-1 1 1,2 1-1,32-4 1,-49 8-10,-1 0 0,1 0 0,0 0 1,-1 0-1,1 0 0,-1 0 0,1 0 1,-1 0-1,1 1 0,0-1 0,-1 0 1,1 0-1,-1 0 0,1 1 0,-1-1 1,1 0-1,-1 1 0,1-1 0,-1 0 1,1 1-1,-1-1 0,0 1 0,1-1 1,-1 0-1,1 1 0,-1-1 0,0 1 1,0-1-1,1 1 0,-1 0 0,0-1 1,0 1-1,0-1 0,1 1 0,-1-1 1,0 1-1,0 0 0,0-1 0,0 1 1,0-1-1,0 1 0,0-1 0,0 1 1,-1 0-1,1-1 0,0 1 0,0-1 1,0 1-1,0-1 0,-1 1 0,1-1 1,0 1-1,-1-1 0,1 1 0,0-1 1,-1 1-1,1-1 0,-1 1 0,0 0 1,-26 30 254,4-16 29,-1-1 0,-1-1 0,0-1 0,-1-2 0,0 0 0,-1-2 0,1-1 0,-51 7 0,-1-5 851,-119-2-1,199-7-1143,165-5-2724,-139 3 986,0-2-1,0-2 0,51-15 1,16-17-6257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0.689"/>
    </inkml:context>
    <inkml:brush xml:id="br0">
      <inkml:brushProperty name="width" value="0.025" units="cm"/>
      <inkml:brushProperty name="height" value="0.025" units="cm"/>
    </inkml:brush>
  </inkml:definitions>
  <inkml:trace contextRef="#ctx0" brushRef="#br0">1 92 10346,'0'0'1046,"10"-9"-629,-9 7-414,5-3-3,-1 0 1,1-1 0,0 2 0,0-1 0,0 1 0,1 0 0,-1 0 0,1 1 0,0 0 0,0 0 0,1 0 0,-1 1 0,11-2 0,120-8-284,200 9 0,-174 5 603,533-9 3460,280 2-1026,-478 40-1850,-5 35-312,-121-16-502,-148-28 162,2-9 1,267-16 0,-479-1-267,81-10 136,-90 9-135,0 0 0,0 0 0,0-1 0,-1 0 0,1 0 1,0 0-1,-1-1 0,0 0 0,0 0 0,0 0 1,0-1-1,8-7 0,-12 11-111,-1-1 0,1 1 0,-1-1 0,1 0 0,-1 1 0,1-1 0,-1 0 0,0 1 0,1-1 0,-1 0 0,0 0-1,1 0 1,-1 1 0,0-1 0,0 0 0,0 0 0,0 0 0,0 1 0,0-1 0,0 0 0,0 0 0,0 0 0,0 1 0,0-1 0,-1 0 0,1 0 0,0 1 0,-1-1 0,1 0 0,0 0 0,-1 1 0,1-1 0,-1 0 0,1 1 0,-1-1 0,1 1 0,-1-1-1,1 1 1,-1-1 0,0 1 0,1-1 0,-1 1 0,0-1 0,1 1 0,-1 0 0,0-1 0,0 1 0,1 0 0,-1 0 0,-1-1 0,-23-12-4595</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6.102"/>
    </inkml:context>
    <inkml:brush xml:id="br0">
      <inkml:brushProperty name="width" value="0.025" units="cm"/>
      <inkml:brushProperty name="height" value="0.025" units="cm"/>
    </inkml:brush>
  </inkml:definitions>
  <inkml:trace contextRef="#ctx0" brushRef="#br0">433 262 7143,'4'-18'1038,"1"1"-229,-1 1-1,0-1 0,-2 0 1,0 0-1,-1 0 1,0 0-1,-3-23 1,2 38-758,-1 1-1,1-1 1,0 1 0,-1 0 0,1-1 0,0 1 0,-1 0 0,0-1 0,1 1 0,-1 0 0,0 0 0,0-1 0,0 1 0,1 0 0,-1 0 0,0 0 0,-1 0 0,1 0 0,0 1 0,0-1 0,0 0 0,0 0 0,-1 1 0,1-1 0,0 0 0,-1 1 0,1 0 0,0-1 0,-1 1 0,1 0 0,-1 0 0,1-1 0,0 1 0,-1 0 0,1 0 0,-1 1 0,1-1 0,-1 0 0,1 0 0,0 1 0,-1-1-1,1 1 1,0-1 0,-1 1 0,1 0 0,-1 0 0,-6 3-6,0 0-1,1 0 1,0 1-1,0-1 0,0 2 1,-9 9-1,-16 19-6,2 3-1,2 0 1,1 1-1,-32 64 1,25-33-12,-49 144 0,69-168 41,-15 87-1,26-111-35,1-1-1,0 1 1,2 0-1,1-1 1,0 1 0,8 35-1,-8-51-34,0 0-1,1 0 0,0 0 0,0-1 1,0 1-1,0 0 0,1-1 0,0 1 1,0-1-1,0 0 0,1 0 0,-1 0 1,1 0-1,0-1 0,0 0 0,0 1 1,0-1-1,1-1 0,-1 1 0,1-1 1,0 0-1,-1 0 0,1 0 0,0 0 1,0-1-1,0 0 0,9 1 0,-4-1 45,0-1 0,1 0 0,-1-1 0,0 0 0,0-1 0,1 0 0,-1 0 0,0-1 0,-1-1 0,1 0 0,-1 0 0,1 0 0,9-8 0,14-11 263,-1-2 0,-2-1 0,0-1-1,-2-2 1,-1-1 0,29-41 0,-11 6 118,-3-2 1,41-89 0,-63 116-322,-2-1 0,-1 0 0,-2-2 0,-3 0-1,-1 0 1,8-69 0,-18 103-90,0 0 0,-1 1 0,0-1 0,-1 1 0,0-1 0,0 1 0,-1-1 0,0 1 0,-1-1 0,-5-12 0,6 17-16,-1 0 0,0 0 0,0 0 0,0 1 0,0-1 0,0 1 0,-1-1 0,1 1 0,-1 0 0,0 1 0,0-1 0,0 1 0,0-1 0,-1 1 0,1 1 0,-1-1 0,1 0 0,-1 1 0,0 0 0,-4 0 0,-3 0-127,1 0 0,0 1-1,0 1 1,-1 0 0,1 0-1,0 2 1,0-1 0,0 1-1,0 1 1,1-1-1,-1 2 1,1 0 0,0 0-1,0 1 1,-16 12 0,-3 4-345,1 2-1,1 1 1,-39 46 0,29-25-1215,2 1 1,-45 82 0,22-17-2621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8.977"/>
    </inkml:context>
    <inkml:brush xml:id="br0">
      <inkml:brushProperty name="width" value="0.025" units="cm"/>
      <inkml:brushProperty name="height" value="0.025" units="cm"/>
    </inkml:brush>
  </inkml:definitions>
  <inkml:trace contextRef="#ctx0" brushRef="#br0">384 275 6598,'2'-11'459,"-1"5"-695,1-3 748,0 0 0,-1 1 0,-1-1 0,1 0-1,-1 0 1,-2-10 0,2 16-372,-1 0 0,1 0 0,-1 0 0,0 0-1,0 1 1,-1-1 0,1 0 0,-1 1 0,1-1 0,-1 1-1,0-1 1,0 1 0,0 0 0,0 0 0,0 0 0,0 0-1,-1 0 1,1 0 0,-1 0 0,1 1 0,-1 0 0,1-1-1,-1 1 1,0 0 0,-5-1 0,2 1-48,-1-1 0,1 2 0,-1-1 0,1 1 1,-1 0-1,0 0 0,1 1 0,-1-1 0,1 2 0,-1-1 0,1 1 0,0 0 0,-1 0 1,1 1-1,0-1 0,1 1 0,-1 1 0,0-1 0,1 1 0,0 0 0,0 0 1,0 1-1,0-1 0,-7 10 0,-5 7 5,1 1-1,1 0 1,2 1 0,-22 45 0,19-30 95,1 1 1,1 1 0,3 0 0,-8 50 0,15-65-45,1 1 1,1-1-1,1 0 1,2 0-1,0 1 1,2-1-1,0 0 1,9 30-1,-9-46-126,0 1-1,1-1 1,0 0-1,1-1 0,-1 1 1,1-1-1,1 0 1,0 0-1,0 0 0,1-1 1,-1 0-1,2 0 1,-1-1-1,1 1 0,9 5 1,-10-9 6,1 1 1,-1-1-1,1 0 1,-1-1-1,1 1 1,0-2-1,0 1 1,0-1 0,0 0-1,0-1 1,0 0-1,0 0 1,1 0-1,-1-1 1,0-1-1,0 1 1,-1-1-1,1-1 1,7-3-1,6-3 289,-1-2-1,0 0 1,-1-1-1,-1-1 1,0-1-1,0 0 0,30-34 1,-5-1 771,55-82 1,-68 87-784,-3-2 1,-1 0 0,23-59 0,-41 85-219,0-1 1,-2 0 0,0 0 0,-1 0 0,-2-1-1,0 0 1,-1 1 0,-1-1 0,-1 0 0,-5-32-1,4 45-60,-1 1 0,0 0 0,0 0 0,-1 1 0,0-1 0,-1 1-1,1-1 1,-1 1 0,-1 0 0,1 0 0,-1 1 0,0-1 0,-1 1-1,0 0 1,0 1 0,0-1 0,-1 1 0,1 0 0,-1 1 0,0 0-1,0 0 1,-1 0 0,1 1 0,-1 0 0,0 0 0,0 1 0,0 0-1,-13-1 1,5 2-32,-1 0 0,1 0 1,0 2-1,0 0 0,0 1 0,0 1 0,0 0 0,0 1 0,0 1 0,1 0 0,0 1 0,0 1 0,-24 14 0,9 0 33,0 1 0,2 2 0,1 0-1,-37 43 1,49-50-548,1 1 1,1 0-1,0 1 1,1 1-1,2 0 1,0 0-1,1 1 0,-9 31 1,13-17-3159,4-35 3550,1 0 1,0 0 0,0 1 0,0-1-1,0 0 1,0 0 0,0 1-1,0-1 1,0 0 0,0 0 0,0 1-1,0-1 1,0 0 0,0 0-1,0 1 1,0-1 0,0 0-1,0 1 1,0-1 0,0 0 0,0 0-1,0 1 1,0-1 0,0 0-1,1 0 1,-1 1 0,0-1 0,0 0-1,0 0 1,0 0 0,1 1-1,-1-1 1,0 0 0,0 0 0,0 0-1,1 0 1,-1 1 0,0-1-1,0 0 1,1 0 0,-1 0-1,0 0 1,0 0 0,1 0 0,21-4-8612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5.901"/>
    </inkml:context>
    <inkml:brush xml:id="br0">
      <inkml:brushProperty name="width" value="0.025" units="cm"/>
      <inkml:brushProperty name="height" value="0.025" units="cm"/>
    </inkml:brush>
  </inkml:definitions>
  <inkml:trace contextRef="#ctx0" brushRef="#br0">1 1 13293,'0'0'11146,"71"8"-9512,-12-8-802,8-1-607,0-2-193,-1 3-705,-9 0-1857,-16 0-801,-23 8-962,-13 3-1952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6.245"/>
    </inkml:context>
    <inkml:brush xml:id="br0">
      <inkml:brushProperty name="width" value="0.025" units="cm"/>
      <inkml:brushProperty name="height" value="0.025" units="cm"/>
    </inkml:brush>
  </inkml:definitions>
  <inkml:trace contextRef="#ctx0" brushRef="#br0">50 0 8680,'0'0'9834,"-50"22"-8329,50-17-448,4-5-545,24 0 129,13 0 288,10 0-545,11-5-288,2 0-704,-3 3-2627,-4-1-1570,-7-5-1345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06.602"/>
    </inkml:context>
    <inkml:brush xml:id="br0">
      <inkml:brushProperty name="width" value="0.025" units="cm"/>
      <inkml:brushProperty name="height" value="0.025" units="cm"/>
    </inkml:brush>
  </inkml:definitions>
  <inkml:trace contextRef="#ctx0" brushRef="#br0">193 1 19795,'0'0'1158,"-2"8"-176,1-5-948,-1 0 144,1 0 1,0 1 0,0-1 0,0 0-1,1 0 1,-1 0 0,1 0 0,0 1 0,-1-1-1,1 0 1,1 0 0,-1 1 0,1-1 0,-1 0-1,1 0 1,0 0 0,0 0 0,0 0 0,0 0-1,1 0 1,-1 0 0,1 0 0,2 3 0,4 3-41,0 0 1,-1 0 0,-1 1 0,1 0 0,-2 0 0,1 1 0,-1 0 0,-1 0 0,4 13 0,-6-16-141,-1 0 1,-1-1-1,1 1 1,-1 0 0,0 0-1,-1-1 1,0 1-1,0 0 1,0-1 0,-1 1-1,0-1 1,-1 1-1,0-1 1,0 0 0,-5 8-1,-17 27-143,-1-1 1,-33 38-1,-27 17-4423,60-72-968,7-13-6523</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424"/>
    </inkml:context>
    <inkml:brush xml:id="br0">
      <inkml:brushProperty name="width" value="0.025" units="cm"/>
      <inkml:brushProperty name="height" value="0.025" units="cm"/>
    </inkml:brush>
  </inkml:definitions>
  <inkml:trace contextRef="#ctx0" brushRef="#br0">1 57 11179,'0'0'3427,"0"-9"-299,3-27-763,0 25-327,2 12-1034,2 12-373,0 30 349,-2 1 0,-2-1 0,-5 86 1,0-74-513,7 92 1,-5-146-470,0 1 0,1 0 0,-1 0 1,0 0-1,1-1 0,-1 1 0,1 0 1,-1-1-1,1 1 0,0 0 0,-1-1 0,1 1 1,0-1-1,0 1 0,0-1 0,1 1 0,-1-1 1,0 0-1,3 2 0,-3-2-76,0-1 0,0 0 0,1 1 0,-1-1 0,0 0 0,1 0 0,-1 0 0,0 0 0,1 0 0,-1 0 0,0 0 0,0 0 0,1 0 0,-1-1 0,0 1 0,0-1 0,1 1 0,-1-1 0,0 1 0,2-2 0,26-21-4146,-9-5-3609,-8 2-3715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2.688"/>
    </inkml:context>
    <inkml:brush xml:id="br0">
      <inkml:brushProperty name="width" value="0.025" units="cm"/>
      <inkml:brushProperty name="height" value="0.025" units="cm"/>
    </inkml:brush>
  </inkml:definitions>
  <inkml:trace contextRef="#ctx0" brushRef="#br0">1 1 12043,'0'0'14841,"8"11"-13053,16 19-362,45 42 0,-57-60-1346,1-1 0,1 0 0,0 0 0,0-1 0,1-1 0,0 0 0,17 6 0,5-10-3419,-34-5 2781,-1 0 0,0-1 1,0 1-1,0-1 0,1 1 0,-1-1 0,0 0 0,0 0 0,0 0 0,0 0 0,0 0 0,0-1 0,0 1 1,1-2-1,15-18-7215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3.032"/>
    </inkml:context>
    <inkml:brush xml:id="br0">
      <inkml:brushProperty name="width" value="0.025" units="cm"/>
      <inkml:brushProperty name="height" value="0.025" units="cm"/>
    </inkml:brush>
  </inkml:definitions>
  <inkml:trace contextRef="#ctx0" brushRef="#br0">194 0 18065,'0'0'2723,"-46"61"-449,23-18 64,-4 4-224,3 9-416,-1 1-353,5 1-576,5-4-513,4-6-224,8-9-32,3-7-96,0-8-609,0-9-480,6-2-481,2-8-1152,-1-5-417,2 0-257,-1-13-2049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3.360"/>
    </inkml:context>
    <inkml:brush xml:id="br0">
      <inkml:brushProperty name="width" value="0.025" units="cm"/>
      <inkml:brushProperty name="height" value="0.025" units="cm"/>
    </inkml:brush>
  </inkml:definitions>
  <inkml:trace contextRef="#ctx0" brushRef="#br0">52 1 17681,'0'0'11835,"2"9"-11451,-1 5-246,0 0 0,-1 0-1,-1 0 1,0 0 0,-1 0 0,0 0-1,-2 0 1,1 0 0,-10 21-1,-7 36-1922,17-58-68,0 1 0,1-1 0,0 19 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3.736"/>
    </inkml:context>
    <inkml:brush xml:id="br0">
      <inkml:brushProperty name="width" value="0.025" units="cm"/>
      <inkml:brushProperty name="height" value="0.025" units="cm"/>
    </inkml:brush>
  </inkml:definitions>
  <inkml:trace contextRef="#ctx0" brushRef="#br0">45 44 17328,'0'0'6134,"11"-7"-4954,-5 3-1036,0 0-11,0 0 0,0 0 0,0 1 0,0 0 0,1 0 1,0 1-1,-1-1 0,1 1 0,0 1 0,0 0 0,0 0 0,8-1 0,4 2-25,-1 1-1,0 1 1,1 1 0,-1 0 0,0 1 0,33 13 0,-45-15-100,0 0 0,-1 1 1,1-1-1,-1 1 0,0 1 0,0-1 0,0 1 1,-1 0-1,1 0 0,-1 0 0,0 1 1,0-1-1,0 1 0,-1 0 0,1 0 1,-1 0-1,0 1 0,-1-1 0,0 1 0,1 0 1,-2-1-1,1 1 0,-1 0 0,2 12 1,-3-10 218,0 1 0,0-1 1,0 1-1,-1-1 0,0 1 1,-1-1-1,0 0 0,0 0 1,-1 0-1,0 0 0,-8 15 1,5-14 13,-1-1 0,1 0 1,-1 0-1,0-1 0,-1 1 0,0-2 1,0 1-1,-1-1 0,-13 7 1,5-3-231,0-1 1,0-1-1,-1-1 1,0-1-1,0 0 1,0-1-1,-1-1 1,0-1-1,0-1 1,0 0-1,0-2 0,-21-1 1,39 1-26,-1 0 0,0 0 0,0-1 0,0 1 0,1-1 0,-1 1 0,0-1-1,1 1 1,-1-1 0,1 0 0,-1 0 0,0 0 0,1 0 0,0 0 0,-1 0 0,1-1 0,0 1 0,0 0 0,-1-1 0,1 1 0,0-1-1,0 1 1,0-1 0,1 1 0,-1-1 0,0 0 0,1 1 0,-1-1 0,1 0 0,-1 0 0,1 1 0,0-1 0,0 0 0,0-2 0,0 0-131,0 0 1,1 0-1,-1 0 1,1 0-1,0 0 1,1 0 0,-1 0-1,0 1 1,1-1-1,0 0 1,0 1-1,0-1 1,6-5 0,23-23-5225,-8 12-2219,5-1-9708</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5.545"/>
    </inkml:context>
    <inkml:brush xml:id="br0">
      <inkml:brushProperty name="width" value="0.025" units="cm"/>
      <inkml:brushProperty name="height" value="0.025" units="cm"/>
    </inkml:brush>
  </inkml:definitions>
  <inkml:trace contextRef="#ctx0" brushRef="#br0">1 0 10762,'0'0'13389,"56"2"-12236,-11-2 32,5 0-480,7 0-577,-1 0-96,-6 0-449,-7 0-1216,-14 0-225,-12 0 129,-17 4-578,-2 1-1184,-25 2-2531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15.903"/>
    </inkml:context>
    <inkml:brush xml:id="br0">
      <inkml:brushProperty name="width" value="0.025" units="cm"/>
      <inkml:brushProperty name="height" value="0.025" units="cm"/>
    </inkml:brush>
  </inkml:definitions>
  <inkml:trace contextRef="#ctx0" brushRef="#br0">1 1 15599,'0'0'7527,"80"22"-5605,-28-22-321,8 0-992,1 0-481,-2 0-288,-8-4-2723,-12-5-4836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0.484"/>
    </inkml:context>
    <inkml:brush xml:id="br0">
      <inkml:brushProperty name="width" value="0.025" units="cm"/>
      <inkml:brushProperty name="height" value="0.025" units="cm"/>
    </inkml:brush>
  </inkml:definitions>
  <inkml:trace contextRef="#ctx0" brushRef="#br0">296 83 9545,'0'0'7025,"7"-10"-4339,21-30-87,-27 39-2383,-1 0 0,1 0 0,0 0 0,-1 0 0,1 0-1,-1 0 1,1 0 0,-1 0 0,1 0 0,-1-1 0,0 1-1,0 0 1,0 0 0,1 0 0,-1 0 0,0-1 0,-1 1 0,1-2-1,0 2-134,-1 1 0,1-1 1,-1 0-1,1 1 0,-1-1 0,1 1 0,-1-1 0,1 1 0,-1-1 0,1 1 0,-1-1 0,0 1 0,1 0 0,-1-1 0,0 1 0,1 0 0,-1-1 0,0 1 1,0 0-1,1 0 0,-2 0 0,-39 2 585,38-2-565,-11 3-2,0 1 0,1 0 0,-1 1 0,1 1 0,0 0 0,0 1 0,-21 15 0,14-8 199,1 0 1,1 2-1,-31 34 1,43-43-216,0 0 0,1 0-1,0 1 1,1 0 0,0 0 0,-6 14 0,10-20-68,-1 0 0,0 0 0,0 0-1,1 0 1,-1 0 0,1 1 0,0-1 0,0 0 0,0 0 0,0 0 0,0 1 0,0-1 0,0 0 0,1 0-1,-1 0 1,1 1 0,-1-1 0,1 0 0,0 0 0,0 0 0,0 0 0,0 0 0,1 0 0,-1-1-1,0 1 1,1 0 0,-1-1 0,1 1 0,-1-1 0,1 1 0,3 1 0,5 2 29,1 0 0,0-1 0,0 0 0,0-1 0,0-1 0,0 1 0,17 0 0,86 0-1180,-85-3 35,-17 0 443,0 0-856,-1 0 0,0 0 0,1-1 0,-1-1 0,11-3 0,14-10-7807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0.811"/>
    </inkml:context>
    <inkml:brush xml:id="br0">
      <inkml:brushProperty name="width" value="0.025" units="cm"/>
      <inkml:brushProperty name="height" value="0.025" units="cm"/>
    </inkml:brush>
  </inkml:definitions>
  <inkml:trace contextRef="#ctx0" brushRef="#br0">52 1 11018,'0'0'12588,"-12"56"-11082,-1-24-193,3 3-416,2-3-417,4-1-320,1-4-95,2-4-33,1-6-32,0-4-321,0-4-1184,0-3-641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1.170"/>
    </inkml:context>
    <inkml:brush xml:id="br0">
      <inkml:brushProperty name="width" value="0.025" units="cm"/>
      <inkml:brushProperty name="height" value="0.025" units="cm"/>
    </inkml:brush>
  </inkml:definitions>
  <inkml:trace contextRef="#ctx0" brushRef="#br0">0 158 15246,'0'0'12748,"83"-4"-12491,-38 6-161,4 3-897,-6-4-2434,-4-1-2274,-7 0-4709</inkml:trace>
  <inkml:trace contextRef="#ctx0" brushRef="#br0" timeOffset="1">891 0 21941,'0'0'7303,"-30"72"-7143,27-45-128,3 2 0,0-3 0,0 1-288,3-2-673,-2-2-513,-1-2-832,0-5-897,0-4-1089,-16-3-2722</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1.499"/>
    </inkml:context>
    <inkml:brush xml:id="br0">
      <inkml:brushProperty name="width" value="0.025" units="cm"/>
      <inkml:brushProperty name="height" value="0.025" units="cm"/>
    </inkml:brush>
  </inkml:definitions>
  <inkml:trace contextRef="#ctx0" brushRef="#br0">0 53 15022,'0'0'10346,"62"2"-8937,-22-2-672,7 0-513,1 0-96,0-7-64,-1 0-224,-11-2-1633,-8 3-1090,-8-2-448,-11-1-1250,-8 0-3298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2.940"/>
    </inkml:context>
    <inkml:brush xml:id="br0">
      <inkml:brushProperty name="width" value="0.025" units="cm"/>
      <inkml:brushProperty name="height" value="0.025" units="cm"/>
    </inkml:brush>
  </inkml:definitions>
  <inkml:trace contextRef="#ctx0" brushRef="#br0">32 153 4965,'0'0'3817,"8"-1"-1378,-5 1-2135,-1-1 0,1 1 0,0-1 0,-1 0 1,1 0-1,-1 0 0,1 0 0,-1 0 0,1 0 0,-1-1 0,0 1 0,0-1 0,0 1 0,4-5 0,-4 3 324,0-1 0,0 1 0,0-1 0,0 0 0,-1 0 0,1 0 0,-1 0 0,0 0 0,0 0 0,-1-1 0,1-5 0,-1 7-295,0-49 4957,0 51-5217,0 0 0,0 0 1,0 0-1,0 0 0,-1 0 1,1 0-1,0 0 1,-1 0-1,1 0 0,-1 0 1,1 0-1,-1 0 0,1 1 1,-1-1-1,0 0 1,0 0-1,1 0 0,-1 1 1,0-1-1,0 0 0,0 1 1,1-1-1,-1 1 1,0-1-1,0 1 0,0 0 1,0-1-1,0 1 0,0 0 1,0-1-1,0 1 1,0 0-1,0 0 0,0 0 1,0 0-1,0 0 0,0 0 1,-1 0-1,1 0 1,0 1-1,0-1 0,0 0 1,-1 1-1,-1 1-72,-1 0 0,1 0 0,0 0 0,0 1 0,0-1 0,0 1 0,0 0 0,1 0 0,-1 0 0,1 0 0,0 0 0,0 0 0,0 1 0,0-1 0,0 1-1,1-1 1,0 1 0,-1 0 0,0 4 0,-2 7-38,1 0 1,0 1-1,-1 19 0,4-33 22,0 0 0,0 0 0,-1 0 0,1-1 0,1 1 0,-1 0 0,0 0 0,0 0-1,1 0 1,-1-1 0,1 1 0,-1 0 0,1-1 0,0 1 0,0 0 0,-1-1 0,4 4 0,-3-5 10,0 0 0,0 1 0,0-1 0,0 0 0,0 0 0,0 0 0,0 0 0,0 0 0,0 0 0,0 0-1,0 0 1,0-1 0,0 1 0,0 0 0,0-1 0,0 1 0,0 0 0,0-1 0,0 1 0,0-1 0,-1 0 0,1 1 0,0-1 0,0 0 0,0 1 0,-1-1 0,1 0 0,0 0 0,-1 0 0,1 0 0,0-1 0,8-10-105,0-1 1,-1 1 0,0-1-1,-1-1 1,-1 1 0,6-18-1,11-23-1068,-14 132-268,2 17 2416,43 171 1,-22-128 61,-29-119-925,0-1-1,-1 1 0,-1-1 1,-2 38-1,0-51-86,1 0 0,-1 0-1,0 0 1,-1 0 0,1-1 0,-1 1 0,0-1-1,0 1 1,0-1 0,-5 7 0,5-9-7,0 0 0,0 0 0,1-1 0,-1 1 1,0-1-1,0 0 0,0 1 0,0-1 0,-1 0 0,1 0 0,0 0 0,0-1 1,-1 1-1,1 0 0,-1-1 0,1 1 0,0-1 0,-1 0 0,1 0 0,-1 0 1,1 0-1,-4-1 0,2 0-4,1 1 0,0-1 0,0 0 0,0 0 0,0 0 0,0-1 0,0 1 0,1-1 0,-1 1 0,0-1 0,1 0 0,-1 0-1,1 0 1,0 0 0,-1-1 0,-3-4 0,3 1-36,-1 0-1,0-1 1,1 1-1,1-1 0,-1 0 1,1 1-1,-2-10 1,0-8-267,1 0 0,1 1 0,2-38 0,1 43 39,1 1 0,1-1 0,0 1 0,1 0 0,12-31 0,44-76-1736,-15 36-3781,-35 65 1620,-1 1 0,6-27 0,-7 18-2633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1.871"/>
    </inkml:context>
    <inkml:brush xml:id="br0">
      <inkml:brushProperty name="width" value="0.025" units="cm"/>
      <inkml:brushProperty name="height" value="0.025" units="cm"/>
    </inkml:brush>
  </inkml:definitions>
  <inkml:trace contextRef="#ctx0" brushRef="#br0">0 96 18193,'0'0'5862,"48"-23"-5029,-1 23 31,6 0-351,6 0-321,2 4-128,-2 2-256,-2 1-1538,-11-4-1249,-5-3-1377,-8 0-4036</inkml:trace>
  <inkml:trace contextRef="#ctx0" brushRef="#br0" timeOffset="1">1012 1 21620,'0'0'5670,"-46"55"-3909,38-29-607,1 1-610,7 2-288,0 0-96,6 3-160,6-4 33,2 3-514,-1-2-1024,3-5-1186,-5-2-1697,-3-9-1345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2.198"/>
    </inkml:context>
    <inkml:brush xml:id="br0">
      <inkml:brushProperty name="width" value="0.025" units="cm"/>
      <inkml:brushProperty name="height" value="0.025" units="cm"/>
    </inkml:brush>
  </inkml:definitions>
  <inkml:trace contextRef="#ctx0" brushRef="#br0">1 28 20083,'0'0'7655,"53"-10"-7399,-18 10-191,8 0-1,4 0-1314,0-3-2017,0-3-1377,-4-2-3075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2.541"/>
    </inkml:context>
    <inkml:brush xml:id="br0">
      <inkml:brushProperty name="width" value="0.025" units="cm"/>
      <inkml:brushProperty name="height" value="0.025" units="cm"/>
    </inkml:brush>
  </inkml:definitions>
  <inkml:trace contextRef="#ctx0" brushRef="#br0">360 17 17200,'0'0'5856,"-12"-4"-3715,11 4-2095,-9-3 316,0 0-1,0 1 1,0 0 0,-1 1 0,1 0 0,0 1 0,-1 0 0,1 0 0,0 1 0,-1 1-1,-9 2 1,1 2-98,1 2 0,0 0 0,1 1 0,0 1 0,0 0 0,-18 15-1,29-20-192,0 0-1,1 0 0,-1 1 0,1 0 1,0-1-1,0 2 0,0-1 0,1 1 1,0-1-1,1 1 0,-1 0 0,1 0 1,1 1-1,-1-1 0,1 1 0,1-1 1,-1 1-1,0 9 0,3-13-70,-1 0 0,1 0 0,0 0 0,0 0 0,1-1 0,-1 1 0,1 0 0,0-1 0,0 1 0,0-1 0,0 1 0,0-1 0,1 0 0,0 0 0,-1 0 0,1-1 0,0 1 0,1 0 0,-1-1 0,0 0 0,1 0 0,-1 0 0,1 0 0,-1-1 0,1 1 0,0-1 0,6 1 0,0 2 0,1-2 0,0 1 0,0-1 0,0-1 0,0 0 0,0-1 0,0 0 0,0 0 0,12-3 0,-20 2 0,0 0 0,0-1 0,0 1 0,0-1 0,0 1 0,0-1 0,0 0 0,0 0 0,-1 0 0,1 0 0,-1-1 0,1 1 0,-1-1 0,0 1 0,0-1 0,0 0 0,2-6 0,-3 8 0,0 0 0,-1-1 0,1 1 0,-1-1 0,1 1 0,-1 0 0,0-1 0,1 1 0,-1-1 0,0 1 0,0-1 0,0 1 0,0-1 0,0 1 0,-1-1 0,1 1 0,0-1 0,-1 1 0,1-1 0,-1 1 0,1 0 0,-1-1 0,0 1 0,1 0 0,-1-1 0,0 1 0,0 0 0,0 0 0,0 0 0,0 0 0,0 0 0,0 0 0,-1 0 0,1 0 0,0 0 0,0 0 0,-1 1 0,1-1 0,-1 1 0,1-1 0,-2 0 0,-5-1 0,0 0 0,-1 0 0,1 0 0,-1 1 0,1 0 0,0 1 0,-16 1 0,24-1 0,0 0 0,1 1 0,-1-1 0,0 0 0,1 0 0,-1 1 0,0-1 0,0 0 0,1 0 0,-1 1 0,0-1 0,0 0 0,1 1 0,-1-1 0,0 0 0,0 1 0,0-1 0,0 0 0,1 1 0,-1-1 0,0 1 0,0-1 0,0 0 0,0 1 0,0-1 0,0 1 0,0-1 0,0 0 0,0 1 0,0-1 0,0 0 0,0 1 0,-1-1 0,1 1 0,0-1 0,0 0 0,0 1 0,0-1 0,-1 0 0,1 1 0,0-1 0,0 0 0,-1 1 0,1-1 0,0 0 0,0 0 0,-1 1 0,1-1 0,0 0 0,-1 0 0,1 0 0,0 1 0,-1-1 0,1 0 0,-1 0 0,1 0 0,0 0 0,-1 0 0,1 0 0,-1 0 0,1 0 0,32 17 0,-14-13-110,0 0 0,0-2 1,31 1-1,-41-2 74,0-2-1,0 1 1,1-1 0,-1 0 0,0-1-1,-1 0 1,1 0 0,0-1-1,-1 0 1,14-7 0,-49 58 671,22-37-625,-1 0-1,1 0 0,1 0 1,0 1-1,0-1 1,1 1-1,1 0 1,0 0-1,1 1 1,0-1-1,1 1 0,0 18 1,1-30-163,0 1 1,0-1-1,0 0 1,0 1-1,1-1 1,-1 0-1,0 0 1,1 1-1,-1-1 1,0 0-1,1 0 1,0 0-1,-1 1 1,1-1-1,0 0 1,-1 0-1,1 0 0,0 0 1,0 0-1,0 0 1,0-1-1,0 1 1,0 0-1,0 0 1,0-1-1,0 1 1,2 0-1,18 1-6514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8.304"/>
    </inkml:context>
    <inkml:brush xml:id="br0">
      <inkml:brushProperty name="width" value="0.025" units="cm"/>
      <inkml:brushProperty name="height" value="0.025" units="cm"/>
    </inkml:brush>
  </inkml:definitions>
  <inkml:trace contextRef="#ctx0" brushRef="#br0">372 58 7623,'0'0'6134,"-5"-8"-3524,3 3-2383,0 1 0,0 0 0,-1 1 0,0-1 0,0 0-1,0 1 1,0-1 0,0 1 0,-6-4 0,7 6-146,0 0 1,-1-1-1,1 1 1,0 1-1,-1-1 1,1 0-1,-1 1 1,1-1 0,-1 1-1,1 0 1,-1-1-1,1 1 1,-1 1-1,0-1 1,1 0-1,-1 1 1,1-1-1,0 1 1,-1 0-1,1-1 1,-1 1-1,1 0 1,0 1 0,0-1-1,-3 2 1,-5 4-28,0 1 1,0 0-1,0 1 0,1 0 1,1 0-1,-1 1 1,1 0-1,1 1 1,-9 17-1,-49 107 1,64-133-51,-24 60 80,-32 119 1,49-144 53,1-1 0,2 1 0,2 0 0,2 71 0,2-97-115,0 0-1,1 0 0,0 0 0,0-1 0,1 1 0,1-1 1,0 0-1,0 0 0,1 0 0,0 0 0,1-1 0,0 0 1,0 0-1,9 9 0,-10-13 43,1 0 0,0-1 0,0 1 0,0-1 0,1 0 0,-1 0 0,1-1 0,0 0 0,0 0 0,0-1 0,0 0-1,1 0 1,-1 0 0,0-1 0,1-1 0,0 1 0,-1-1 0,1 0 0,-1-1 0,1 1 0,8-3 0,1-2 202,0 0 0,0-1 0,-1 0 0,1-2 0,-1 0 0,-1 0 0,0-2 0,27-21-1,-12 5 11,-1-1-1,-1-1 0,23-31 0,-36 38-107,0 1 0,-2-2-1,0 0 1,-2-1-1,0 0 1,-2-1 0,0 0-1,-2 0 1,0-1-1,-2 0 1,3-34-1,-6 39-98,-2 1-1,0-1 0,-1 0 0,0 0 0,-2 0 0,0 1 0,-2-1 0,0 1 0,-1 0 0,-1 0 0,-1 1 0,0 0 0,-1 0 0,-23-31 0,27 42-51,-1 0 0,0 1-1,0 0 1,-1 0 0,0 1 0,0-1-1,-13-7 1,18 12-169,-1 0 0,1 0 0,0 0 0,-1 0 0,1 0 0,0 0 0,-1 0 1,1 1-1,-1 0 0,0-1 0,1 1 0,-1 0 0,1 0 0,-1 0 0,1 0 0,-1 1 0,1-1 0,-1 1 0,1 0 0,-1-1 0,1 1 0,-1 0 0,1 0 0,0 1 0,0-1 0,0 0 0,-1 1 0,1 0 1,1-1-1,-3 3 0,-14 19-4563,0-1-2808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9.475"/>
    </inkml:context>
    <inkml:brush xml:id="br0">
      <inkml:brushProperty name="width" value="0.025" units="cm"/>
      <inkml:brushProperty name="height" value="0.025" units="cm"/>
    </inkml:brush>
  </inkml:definitions>
  <inkml:trace contextRef="#ctx0" brushRef="#br0">411 92 10218,'0'-9'1793,"0"1"-1600,1 3 304,-1 0 0,0 0 0,-1 0 0,1 0 0,-1 0 0,0 0 0,-3-9 0,3 12-356,0 1 0,0-1 0,0 0 0,0 1 0,0-1 0,-1 1 0,1 0 0,-1-1 0,1 1-1,-1 0 1,1 0 0,-1 0 0,0 0 0,0 0 0,1 0 0,-1 1 0,0-1 0,0 0 0,0 1-1,0 0 1,0-1 0,0 1 0,0 0 0,0 0 0,0 0 0,0 0 0,-2 1 0,0-1-63,-1 1-1,1 0 1,0 0 0,0 1 0,0-1 0,0 1 0,1 0-1,-1 0 1,0 0 0,1 1 0,-1-1 0,1 1 0,0 0-1,0 0 1,0 0 0,-3 4 0,-43 65 426,40-58-345,-27 52 201,2 1 0,4 2 1,3 1-1,2 1 0,4 1 1,3 1-1,-9 85 0,26-151-355,-5 36 16,1-1-1,2 48 1,3-81-27,0 1-1,1-1 1,0 0-1,0 1 1,1-1-1,1 0 1,-1 0-1,1 0 0,1 0 1,-1-1-1,2 1 1,-1-1-1,1 0 1,0 0-1,12 12 1,-13-16 9,1-1 0,0 0 0,0 1 1,0-2-1,0 1 0,0-1 0,0 0 0,1 0 0,-1 0 0,1-1 1,0 0-1,-1 0 0,1 0 0,0-1 0,-1 1 0,1-1 0,0-1 1,0 1-1,-1-1 0,1 0 0,8-3 0,2-1 117,-1 0 0,1-2-1,-1 1 1,-1-2 0,1 0 0,16-13-1,8-9 86,-2-1 0,-1-3 0,-1 0 0,-2-2-1,-2-2 1,-1-1 0,-2-1 0,32-62-1,-42 69-42,-3-1-1,0 0 1,-2-1-1,-2 0 0,-1-1 1,-2 0-1,-1-1 0,-2 1 1,-2-1-1,-1 0 1,-5-65-1,1 90-140,-1 0-1,0-1 1,-1 2 0,0-1-1,-1 0 1,0 1 0,-1 0-1,0 0 1,-1 0 0,-15-18-1,19 25-129,0 0 0,-1 0 0,0 0 0,0 0 0,0 1 0,-1-1 0,1 1 0,-1 0 0,1 0 0,-1 1 0,0 0 0,0-1 0,0 2-1,-1-1 1,1 0 0,0 1 0,-1 0 0,1 1 0,-1-1 0,1 1 0,-1 0 0,1 0 0,-1 0 0,1 1 0,-1 0 0,-9 3 0,8-1-395,1 1 1,0 0 0,0 0-1,0 0 1,0 0-1,1 1 1,0 0 0,0 0-1,0 1 1,-6 8-1,-22 37-6583,10-6-1834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5:55.367"/>
    </inkml:context>
    <inkml:brush xml:id="br0">
      <inkml:brushProperty name="width" value="0.025" units="cm"/>
      <inkml:brushProperty name="height" value="0.025" units="cm"/>
    </inkml:brush>
  </inkml:definitions>
  <inkml:trace contextRef="#ctx0" brushRef="#br0">233 85 6150,'-11'0'2818,"-65"1"864,-70 1 6746,233-2-8118,-37 2-2317,62-7-1,86-36 134,5-1 63,-203 42-176,0 0 1,0 0-1,0 0 0,1-1 0,-1 1 0,0 0 0,0 0 1,1 0-1,-1 0 0,0 0 0,0 0 0,1 0 0,-1 0 1,0-1-1,0 1 0,1 0 0,-1 0 0,0 0 0,0 0 1,1 0-1,-1 0 0,0 1 0,0-1 0,1 0 0,-1 0 1,0 0-1,0 0 0,1 0 0,-1 0 0,0 0 0,0 0 1,0 1-1,1-1 0,-1 0 0,0 0 0,0 0 0,0 0 1,1 1-1,-1-1 0,0 0 0,0 0 0,0 0 0,0 1 1,0-1-1,0 0 0,1 0 0,-1 1 0,0-1 0,0 0 1,0 1-1,-13 11 368,-23 10-24,-27 3-151,-1-2 0,0-4 0,-2-2 0,-75 8 0,116-21-195,-48 1-1,72-5-154,16 5-2498,11 7 268,25 8-5956,-24-15-1492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5:56.742"/>
    </inkml:context>
    <inkml:brush xml:id="br0">
      <inkml:brushProperty name="width" value="0.025" units="cm"/>
      <inkml:brushProperty name="height" value="0.025" units="cm"/>
    </inkml:brush>
  </inkml:definitions>
  <inkml:trace contextRef="#ctx0" brushRef="#br0">169 107 12812,'0'0'1618,"-11"-2"469,5 1-1691,0 1 35,0-1-1,0 0 1,0 0-1,0 0 1,1-1 0,-1 0-1,0 0 1,1 0-1,-1-1 1,1 0-1,0 0 1,0 0-1,0-1 1,-6-4-1,11 7-396,0 1 0,-1-1 0,1 1 0,0 0 0,0-1 0,0 1-1,0-1 1,-1 1 0,1-1 0,0 1 0,0-1 0,0 1 0,0-1-1,0 1 1,0-1 0,0 1 0,0-1 0,0 1 0,0-1 0,1 1-1,-1-1 1,0 1 0,0-1 0,0 1 0,1-1 0,-1 1 0,0-1-1,0 1 1,1 0 0,-1-1 0,0 1 0,1-1 0,-1 1 0,0 0-1,1 0 1,-1-1 0,1 1 0,-1 0 0,1-1 0,-1 1 0,1 0 0,-1 0-1,1 0 1,-1 0 0,1 0 0,0-1 0,30-6-209,-24 6 280,126-18-12,169-3 1,-582 38 979,92-3-491,614-17-454,-271 5-32,-367-17 475,-168 14 208,374 3-783,0-1 0,0 1 0,-1-1 0,1 2 0,0-1 0,-6 3 0,-3 10-1920,14-13 1584,1 0 1,0 1 0,0-1-1,0 0 1,0 0 0,0 1-1,0-1 1,0 0 0,0 1-1,0-1 1,0 0 0,1 0-1,-1 1 1,0-1-1,1 0 1,-1 0 0,2 2-1,10 12-6551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5:58.541"/>
    </inkml:context>
    <inkml:brush xml:id="br0">
      <inkml:brushProperty name="width" value="0.025" units="cm"/>
      <inkml:brushProperty name="height" value="0.025" units="cm"/>
    </inkml:brush>
  </inkml:definitions>
  <inkml:trace contextRef="#ctx0" brushRef="#br0">1 23 11435,'15'-1'5303,"6"-3"-3784,31-3-1172,273-3 128,-352 15-7996,2-5-354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0.285"/>
    </inkml:context>
    <inkml:brush xml:id="br0">
      <inkml:brushProperty name="width" value="0.025" units="cm"/>
      <inkml:brushProperty name="height" value="0.025" units="cm"/>
    </inkml:brush>
  </inkml:definitions>
  <inkml:trace contextRef="#ctx0" brushRef="#br0">0 79 6182,'0'0'11413,"13"-7"-10729,-5 3-576,1-1-6,0 1 0,0 0 0,0 1 0,0-1-1,1 2 1,0-1 0,-1 1 0,16 0 0,208 0 450,-121 4-1058,213-25 0,-294 15 569,-31 9-58,0-1 0,0 0 0,0 0 0,0 0 0,-1 0 0,1 0 1,0 0-1,0 0 0,0 0 0,0 0 0,0 0 0,-1 0 0,1 0 0,0 0 1,0 0-1,0 0 0,0 0 0,0 0 0,0 0 0,-1 0 0,1 0 0,0 0 1,0 0-1,0 0 0,0 0 0,0-1 0,0 1 0,-1 0 0,1 0 0,0 0 1,0 0-1,0 0 0,0 0 0,0 0 0,0 0 0,0-1 0,0 1 0,0 0 0,0 0 1,0 0-1,-1 0 0,1 0 0,0 0 0,0-1 0,0 1 0,0 0 0,0 0 1,0 0-1,0 0 0,0 0 0,0-1 0,0 1 0,0 0 0,0 0 0,0 0 1,1 0-1,-1 0 0,0 0 0,0-1 0,0 1 0,0 0 0,0 0 0,-57-3 358,-67 7 263,0 5 1,-180 38-1,268-38-528,18-1-226,18-7 109,-1-1 0,1 0 1,0 0-1,0 0 1,0 0-1,-1 0 0,1 0 1,0 1-1,0-1 1,0 0-1,-1 0 0,1 0 1,0 0-1,0 1 1,0-1-1,0 0 0,0 0 1,-1 1-1,1-1 1,0 0-1,0 0 0,0 1 1,0-1-1,0 0 1,0 0-1,0 1 0,0-1 1,0 0-1,0 0 1,0 1-1,0-1 0,0 0 1,0 0-1,0 1 1,0-1-1,0 0 1,0 0-1,0 1 0,1-1 1,-1 0-1,0 1 1,2 0-130,0 0 1,0 0-1,0 0 1,0 0 0,0 0-1,1 0 1,-1 0-1,0-1 1,1 1 0,-1-1-1,0 0 1,0 0 0,1 0-1,-1 0 1,1 0-1,3-1 1,7 1-561,45-2-2751,9-13-1880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40.906"/>
    </inkml:context>
    <inkml:brush xml:id="br0">
      <inkml:brushProperty name="width" value="0.025" units="cm"/>
      <inkml:brushProperty name="height" value="0.025" units="cm"/>
    </inkml:brush>
  </inkml:definitions>
  <inkml:trace contextRef="#ctx0" brushRef="#br0">692 50 14670,'-14'-4'215,"0"1"1,-1 0 0,0 1-1,1 1 1,-1 1-1,0 0 1,0 0 0,1 2-1,-1-1 1,-28 9-1,26-4-1,-1 1-1,1 1 1,0 1-1,1 0 0,0 1 1,1 0-1,0 2 1,-17 15-1,-1 6 21,1 1 0,1 2 0,2 0 0,2 2 0,1 2 1,2 0-1,2 1 0,-20 50 0,27-52-20,2-1-1,1 1 1,2 1 0,2 0-1,1 1 1,3-1 0,1 1 0,2 0-1,6 66 1,-2-88-197,0-1-1,1 0 1,1 0 0,1-1-1,0 1 1,1-1 0,1 0-1,1-1 1,0 0 0,1 0-1,1-1 1,14 15 0,-16-20-16,1 0 1,1-1 0,0 0-1,0-1 1,1 0 0,0-1 0,0 0-1,0-1 1,1-1 0,0 0-1,0 0 1,1-1 0,-1-1-1,1 0 1,-1-1 0,25 0 0,-17-3 60,1-1 1,-1 0 0,0-2 0,0-1 0,0-1-1,-1 0 1,0-2 0,0 0 0,0-1 0,-1-1 0,-1-1-1,0-1 1,0 0 0,-1-1 0,25-25 0,-13 9 43,-2 0 1,-1-2-1,-1-1 1,-1-1 0,-3-1-1,0-1 1,24-57-1,-29 49-46,-1-1 0,-3 0 0,-1-1 0,-2-1-1,3-61 1,-9 71-10,-3 1 0,-1-1 0,-1 0 0,-2 1 0,-1 0 0,-3 0-1,-15-48 1,17 66-56,-1 1-1,0 0 1,-2 0-1,0 1 1,0 0-1,-2 0 0,0 1 1,0 0-1,-24-21 1,29 30-77,0 0-1,-1 1 1,1 0 0,-1 0 0,0 0-1,0 1 1,0 0 0,0 0 0,0 0 0,-1 1-1,1 1 1,-1-1 0,0 1 0,0 0-1,1 1 1,-1 0 0,0 0 0,0 0 0,1 1-1,-1 1 1,0-1 0,1 1 0,-1 0 0,-12 6-1,9-2-468,0 1-1,1 0 1,0 0-1,0 1 1,1 0-1,-1 1 1,2 0-1,-1 0 1,-11 18-1,-19 34-5255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5.384"/>
    </inkml:context>
    <inkml:brush xml:id="br0">
      <inkml:brushProperty name="width" value="0.025" units="cm"/>
      <inkml:brushProperty name="height" value="0.025" units="cm"/>
    </inkml:brush>
  </inkml:definitions>
  <inkml:trace contextRef="#ctx0" brushRef="#br0">140 185 15054,'0'0'6422,"-9"0"-4975,1 1-1215,0 0-1,0 0 1,1 0-1,-1 1 1,1 1-1,0-1 1,-1 1-1,-9 6 1,13-8-126,1 1 0,-1 1 0,1-1 0,0 0 0,0 1 0,0-1 0,0 1 0,0 0-1,0 0 1,1 0 0,-1 1 0,1-1 0,0 0 0,0 1 0,1 0 0,-1-1 0,1 1 0,-1 0 0,1 0 0,0 0 0,0 5 0,1-8-105,0 1 0,0-1 0,0 0 1,0 0-1,1 0 0,-1 0 0,0 0 0,1 0 1,-1 0-1,1 0 0,-1 0 0,1 0 0,-1 0 1,1 0-1,0 0 0,-1-1 0,1 1 0,0 0 1,0 0-1,-1-1 0,1 1 0,0 0 0,0-1 1,0 1-1,0-1 0,0 1 0,0-1 0,0 1 1,0-1-1,0 0 0,0 0 0,0 1 1,2-1-1,41 3 141,-36-4-106,3 1-67,-1-1 0,0-1 0,0 0 1,0-1-1,0 0 0,0 0 0,0-1 1,-1 0-1,1-1 0,-1 0 0,0 0 1,-1-1-1,1-1 0,-1 1 0,-1-1 1,14-15-1,-13 14 11,0-2 1,-1 1-1,0-1 0,-1 0 1,0 0-1,-1-1 1,0 0-1,0 0 1,-1 0-1,-1 0 0,0-1 1,0 0-1,-1 1 1,1-17-1,-3 26-9,0 0 1,0 0-1,0 0 1,0 0-1,0 0 0,-1 1 1,1-1-1,0 0 1,-1 0-1,0 0 1,1 1-1,-1-1 0,0 0 1,0 1-1,0-1 1,0 0-1,0 1 0,0-1 1,0 1-1,-1 0 1,1-1-1,0 1 1,-1 0-1,-2-2 0,1 2 0,0 0 0,0 0 0,0 0 0,-1 1-1,1-1 1,0 1 0,0 0 0,0 0 0,-1 0-1,1 0 1,0 1 0,0-1 0,-4 2-1,-5 1 40,0 1-1,0 0 1,0 1-1,1 0 1,0 1-1,-15 10 1,24-14 6,-31 26 719,31-27-687,1 0 1,0 1-1,-1-1 0,1 1 0,0 0 0,0-1 0,0 1 0,0 0 0,0 0 0,0-1 1,1 1-1,-1 0 0,1 0 0,-1 0 0,1 0 0,0 0 0,-1 0 0,1 2 1,1-2-42,0-1 0,-1 0 0,1 0 0,0 0 1,-1-1-1,1 1 0,0 0 0,0 0 0,0 0 1,0 0-1,0-1 0,0 1 0,0 0 1,0-1-1,0 1 0,0-1 0,1 1 0,-1-1 1,0 0-1,0 1 0,0-1 0,0 0 1,1 0-1,1 0 0,38 3-29,-31-3-104,19 1-515,-16-1 255,0 1-1,0 0 0,1 0 0,-1 1 0,16 6 0,-26-8 367,0 2 0,-1-1 0,1 0 0,0 1 0,-1-1-1,1 1 1,-1 0 0,1 0 0,-1 0 0,0 0 0,0 0 0,0 0 0,0 1 0,0-1-1,0 1 1,-1-1 0,1 1 0,-1 0 0,0-1 0,0 1 0,0 0 0,0 0 0,0 0-1,0 0 1,-1 0 0,0 0 0,0 0 0,0 4 0,-7 56 1400,5-52-1226,0 0 0,1 1 1,0-1-1,1 20 0,0-30-264,0-1 0,1 1 0,-1 0 0,1 0 0,-1 0 0,0-1 0,1 1 0,-1 0 0,1 0 0,0-1 0,-1 1 0,1-1 0,0 1 0,-1 0 0,1-1 0,0 1 0,-1-1 0,1 0 1,0 1-1,0-1 0,0 0 0,-1 1 0,1-1 0,0 0 0,0 0 0,0 0 0,0 1 0,0-1 0,0 0 0,-1 0 0,1-1 0,1 1 0,31-5-7247,-8-9-1943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3.533"/>
    </inkml:context>
    <inkml:brush xml:id="br0">
      <inkml:brushProperty name="width" value="0.025" units="cm"/>
      <inkml:brushProperty name="height" value="0.025" units="cm"/>
    </inkml:brush>
  </inkml:definitions>
  <inkml:trace contextRef="#ctx0" brushRef="#br0">74 38 9257,'0'0'10340,"-9"4"-9646,6-2-611,-1 0-1,0-1 0,1 1 1,0 1-1,-1-1 0,1 0 1,0 1-1,0 0 0,1-1 1,-1 1-1,0 0 0,1 1 1,0-1-1,0 0 0,0 1 1,0-1-1,0 1 0,1-1 1,-1 1-1,1 0 0,0 0 1,0 0-1,1 0 0,-1 0 1,1 3-1,-1 3 77,-2 8 363,1 0 0,1 38-1,1-53-458,0-1-1,0 1 0,0-1 1,0 1-1,1-1 0,-1 1 1,1-1-1,-1 1 0,1-1 1,0 1-1,0-1 0,0 1 1,0-1-1,1 0 0,-1 0 1,0 0-1,1 0 0,0 0 1,-1 0-1,1 0 0,0 0 1,0-1-1,0 1 0,0-1 1,1 1-1,-1-1 0,0 0 1,0 0-1,1 0 0,2 1 1,-2-2 1,0 0 0,0 0 0,0 0 0,-1-1 1,1 0-1,0 1 0,0-1 0,-1 0 0,1 0 1,-1 0-1,1-1 0,-1 1 0,1-1 0,-1 1 0,0-1 1,0 0-1,1 0 0,-1 0 0,-1 0 0,1 0 1,3-5-1,32-55 916,-34 57-970,6-11 45,-1 0 0,0-1 0,-1 0 1,-1-1-1,-1 1 0,0-1 0,-1 0 0,2-27 0,-6 45-50,0 0-1,0-1 0,0 1 1,1 0-1,-1-1 0,0 1 1,0 0-1,0-1 0,0 1 1,0 0-1,0 0 0,0-1 1,0 1-1,0 0 0,-1-1 1,1 1-1,0 0 0,0-1 1,0 1-1,0 0 0,0-1 1,0 1-1,-1 0 0,1 0 0,0-1 1,0 1-1,0 0 0,-1 0 1,1-1-1,0 1 0,0 0 1,-1 0-1,1 0 0,0 0 1,-1-1-1,0 1 0,-9 8-13,-7 21-131,10-10-86,2 1 1,0-1-1,1 1 0,2 0 0,0 0 1,1 33-1,0-49 10,1-1 1,1 1 0,-1 0-1,0 0 1,1 0-1,0-1 1,0 1-1,2 6 1,-2-9-50,0 0 0,0 1 1,0-1-1,0 0 0,0 1 1,0-1-1,1 0 0,-1 0 1,0 0-1,0 0 0,1 0 1,-1-1-1,1 1 0,-1 0 1,1-1-1,-1 1 0,1 0 1,-1-1-1,1 0 0,0 1 1,2-1-1,17 1-6130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42.865"/>
    </inkml:context>
    <inkml:brush xml:id="br0">
      <inkml:brushProperty name="width" value="0.025" units="cm"/>
      <inkml:brushProperty name="height" value="0.025" units="cm"/>
    </inkml:brush>
  </inkml:definitions>
  <inkml:trace contextRef="#ctx0" brushRef="#br0">48 89 14029,'0'0'11526,"9"0"-10138,-1 1-1014,-6 0-253,1-1 1,0 1 0,0-1-1,0 0 1,0 0 0,0 0-1,-1 0 1,1-1-1,0 1 1,0-1 0,0 1-1,-1-1 1,4-1-1,-6 2-85,1-1 0,-1 1-1,1 0 1,-1 0 0,1 0-1,-1-1 1,1 1 0,-1 0-1,1-1 1,-1 1-1,0 0 1,1-1 0,-1 1-1,0-1 1,1 1 0,-1-1-1,0 1 1,1-1-1,-1 1 1,0-1 0,0 1-1,0-1 1,0 1 0,1-1-1,-1 1 1,0-1 0,0 1-1,0-1 1,0 1-1,0-1 1,0 1 0,0-1-1,0 1 1,0-1 0,-1 1-1,1-1 1,0 1 0,0-1-1,0 1 1,-1-1-1,1 1 1,0-1 0,-1 1-1,1-1 1,0 1 0,-1-1-1,1 1 1,0 0-1,-1-1 1,1 1 0,-1 0-1,1-1 1,0 1 0,-1 0-1,1 0 1,-1-1 0,1 1-1,-1 0 1,-1 0-1,-29-14 1575,29 14-1610,0 0 0,0-1 0,0 1 0,0 0 0,1 0 0,-1 1 0,0-1 0,0 0 0,0 1 0,1-1 0,-1 1 0,0-1 0,0 1 0,1 0 0,-1-1 0,0 1 0,1 0 0,-1 0 0,1 1 0,0-1 0,-1 0 0,1 0 0,0 1 0,-1-1 0,0 2 0,1-1 0,0 1 0,0 0 0,0-1 0,1 1 0,-1-1 0,1 1 0,0 0 0,-1-1 0,1 1 0,0 0 0,0-1 0,1 1 0,-1 0 0,1-1 0,-1 1 0,1 0 0,1 3 0,-1-5 0,-1 1 0,1 0 0,0-1 0,0 1 0,0-1 0,0 1 0,0-1 0,0 1 0,0-1 0,0 1 0,1-1 0,-1 0 0,0 0 0,1 0 0,-1 0 0,1 0 0,-1 0 0,1 0 0,0 0 0,-1-1 0,1 1 0,0-1 0,0 1 0,-1-1 0,4 1 0,-4-1 0,0 0 0,1 0 0,-1 0 0,0-1 0,0 1 0,1 0 0,-1-1 0,0 1 0,0-1 0,0 1 0,0-1 0,1 1 0,-1-1 0,0 0 0,0 1 0,0-1 0,0 0 0,0 0 0,-1 0 0,1 0 0,0 0 0,0 0 0,-1 0 0,1 0 0,0 0 0,-1 0 0,1 0 0,-1-1 0,1 1 0,-1 0 0,0 0 0,0 0 0,1-1 0,-1 1 0,0 0 0,0-2 0,0-1 0,0-1 0,0 1 0,0-1 0,0 1 0,-1 0 0,0-1 0,0 1 0,0 0 0,0-1 0,-3-4 0,3 7 0,0 1 0,0-1 0,0 1 0,0 0 0,0 0 0,0 0 0,0-1 0,0 1 0,0 0 0,0 0 0,-1 1 0,1-1 0,0 0 0,-1 0 0,1 1 0,-1-1 0,1 0 0,-1 1 0,1 0 0,-1-1 0,1 1 0,-1 0 0,0 0 0,1 0 0,-1 0 0,1 0 0,-1 0 0,1 0 0,-1 0 0,1 1 0,-1-1 0,-2 2 0,1-1 0,1 0 0,0 1 0,-1 0 0,1-1 0,0 1 0,0 0 0,0 0 0,1 0 0,-1 1 0,0-1 0,1 0 0,-1 1 0,1-1 0,0 0 0,0 1 0,0 0 0,0-1 0,0 1 0,0 0 0,1-1 0,-1 1 0,1 3 0,-5 65 0,5-69 0,0 1 0,0-1 0,0 1 0,0-1 0,0 0 0,0 1 0,1-1 0,-1 0 0,1 1 0,0-1 0,0 0 0,0 0 0,0 0 0,0 1 0,0-1 0,0 0 0,1 0 0,-1-1 0,1 1 0,-1 0 0,1 0 0,3 2 0,-3-3 0,1 0 0,-1 0 0,1 0 0,-1-1 0,1 1 0,0-1 0,-1 1 0,1-1 0,0 0 0,0 0 0,-1 0 0,1 0 0,0 0 0,-1-1 0,1 1 0,0-1 0,-1 0 0,1 0 0,3-2 0,1 0 0,-2 0 0,1-1 0,0 0 0,-1 0 0,1-1 0,-1 1 0,0-1 0,-1 0 0,1-1 0,-1 1 0,0-1 0,3-6 0,-5 8 0,1 1 0,-1-1 0,0 0 0,-1 0 0,1 0 0,-1-1 0,1 1 0,-1 0 0,0 0 0,-1-1 0,1 1 0,-1-1 0,0 1 0,0 0 0,0-1 0,-1 1 0,0 0 0,1-1 0,-2 1 0,0-5 0,1 7 0,0 1 0,0-1 0,0 1 0,0 0 0,0-1 0,0 1 0,0 0 0,0 0 0,0-1 0,-1 1 0,1 0 0,0 0 0,-1 1 0,1-1 0,-1 0 0,1 0 0,-1 1 0,1-1 0,-1 1 0,1-1 0,-1 1 0,0 0 0,1-1 0,-1 1 0,0 0 0,1 0 0,-1 0 0,0 0 0,1 1 0,-4 0 0,2-1 0,1 1 0,-1 0 0,1 0 0,-1 0 0,1 0 0,-1 1 0,1-1 0,0 1 0,0 0 0,0-1 0,0 1 0,0 0 0,0 0 0,0 0 0,1 0 0,-1 0 0,-2 5 0,0 1 0,1 0 0,1 0 0,-1 0 0,1 0 0,0 0 0,1 0 0,-1 13 0,2-21 0,0 1 0,0-1 0,0 0 0,0 0 0,0 0 0,0 1 0,0-1 0,0 0 0,0 0 0,0 1 0,0-1 0,0 0 0,0 0 0,0 1 0,0-1 0,0 0 0,0 0 0,1 0 0,-1 1 0,0-1 0,0 0 0,0 0 0,0 0 0,0 0 0,1 1 0,-1-1 0,0 0 0,0 0 0,0 0 0,1 0 0,-1 0 0,0 0 0,0 0 0,0 1 0,1-1 0,-1 0 0,0 0 0,0 0 0,1 0 0,-1 0 0,0 0 0,0 0 0,1 0 0,12-6 0,10-13 0,15-37 0,-36 54 0,-1-1 0,1 0 0,-1 0 0,0 0 0,0 0 0,0 0 0,0 0 0,-1 0 0,1 0 0,-1 0 0,1 0 0,-1 0 0,0 0 0,0 0 0,-1 0 0,1 0 0,-1 0 0,1 0 0,-3-5 0,3 7 0,0 0 0,0 1 0,-1-1 0,1 0 0,-1 1 0,1-1 0,-1 0 0,1 1 0,-1-1 0,1 1 0,-1-1 0,1 1 0,-1-1 0,0 1 0,1-1 0,-1 1 0,0-1 0,0 1 0,1 0 0,-1 0 0,0-1 0,0 1 0,1 0 0,-1 0 0,0 0 0,0 0 0,1 0 0,-2 0 0,-19 13 0,-8 32 0,25-34 0,0 0 0,0 0 0,1 0 0,1 0 0,0 1 0,1-1 0,0 1 0,0 16 0,2-27 0,-1 1 0,0-1 0,0 0 0,1 0 0,-1 0 0,0-1 0,1 1 0,-1 0 0,1 0 0,-1 0 0,1 0 0,-1 0 0,1 0 0,0-1 0,-1 1 0,1 0 0,0 0 0,0-1 0,0 1 0,0-1 0,-1 1 0,1-1 0,0 1 0,0-1 0,0 1 0,0-1 0,0 0 0,0 1 0,0-1 0,0 0 0,0 0 0,0 0 0,0 0 0,0 0 0,0 0 0,0 0 0,0 0 0,1-1 0,0 1 0,4-1 0,-1 0 0,1-1 0,-1 1 0,0-1 0,0 0 0,8-5 0,0-1 0,0 0 0,0-2 0,-1 1 0,20-22 0,-27 26 0,-1 1 0,0-1 0,0 0 0,-1-1 0,0 1 0,0-1 0,0 1 0,0-1 0,-1 0 0,0 0 0,0 0 0,-1 0 0,1-1 0,0-10 0,-2 17 0,0-1 0,0 0 0,0 1 0,0-1 0,0 1 0,0-1 0,0 0 0,0 1 0,0-1 0,-1 1 0,1-1 0,0 0 0,0 1 0,0-1 0,-1 1 0,1-1 0,0 1 0,-1-1 0,1 1 0,0-1 0,-1 1 0,1-1 0,-1 1 0,1-1 0,0 1 0,-1 0 0,1-1 0,-1 1 0,0 0 0,1 0 0,-1-1 0,1 1 0,-1 0 0,1 0 0,-2-1 0,-24 9 0,18-4 0,0 1 0,0 0 0,1 0 0,-9 9 0,1 3 0,1 0 0,-13 24 0,23-36 0,0 1 0,1 0 0,0 0 0,0 0 0,1 0 0,0 1 0,0-1 0,0 1 0,1-1 0,0 1 0,-1 9 0,21-21 0,-11 0 0,0-1 0,-1 0 0,0-1 0,-1 0 0,1 0 0,-1 0 0,-1-1 0,1 0 0,-1 0 0,-1 0 0,1-1 0,-1 1 0,-1-1 0,0 0 0,4-18 0,-7 27 0,0-1 0,0 1 0,0-1 0,0 1 0,0 0 0,0-1 0,0 1 0,0 0 0,-1-1 0,1 1 0,0-1 0,0 1 0,0 0 0,-1-1 0,1 1 0,0 0 0,0 0 0,-1-1 0,1 1 0,0 0 0,-1 0 0,1-1 0,0 1 0,-1 0 0,1 0 0,0 0 0,-1-1 0,1 1 0,0 0 0,-1 0 0,1 0 0,0 0 0,-1 0 0,1 0 0,-1 0 0,1 0 0,0 0 0,-1 0 0,1 0 0,-1 0 0,1 0 0,0 0 0,-1 0 0,1 1 0,0-1 0,-1 0 0,-19 9 0,14-3-324,1 0 0,0 0 0,0 0 0,0 1 0,1-1 0,-1 1 0,2 0 0,-1 1 0,1-1 0,0 1 0,0-1 0,-1 11 0,1-6-887,1-1 0,0 1 0,1-1-1,0 1 1,1 0 0,0 0 0,4 22 0,4-15-12882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29.774"/>
    </inkml:context>
    <inkml:brush xml:id="br0">
      <inkml:brushProperty name="width" value="0.025" units="cm"/>
      <inkml:brushProperty name="height" value="0.025" units="cm"/>
    </inkml:brush>
  </inkml:definitions>
  <inkml:trace contextRef="#ctx0" brushRef="#br0">34 12448 7559,'0'0'11440,"-3"3"-10511,-17 7 1710,20-10-2536,-1 0-1,0-1 1,1 1 0,-1 0-1,1-1 1,-1 1 0,0 0-1,1-1 1,-1 1 0,1 0 0,-1-1-1,1 1 1,0-1 0,-1 1-1,1-1 1,-1 1 0,1-1-1,0 0 1,-1 1 0,1-1-1,0 1 1,0-1 0,0 0-1,-1 1 1,1-1 0,0 0-1,0 1 1,0-1 0,0 0-1,0 1 1,0-1 0,0 0 0,0 1-1,0-1 1,1 1 0,-1-2-1,38-8 865,27-32-306,-53 33-533,-1 0 0,0 0 0,0-1 0,-1 0 0,0-1 0,12-17 0,-9 12-153,20-25 157,-19 22-141,0 1 0,2 1 0,25-23 0,-19 20 33,0-2 0,24-32 0,30-30 27,87-84-19,-103 108-20,19-23 8,321-436 1,-288 381-18,211-202-1,497-501 4,15-51-6,-395 474-2,157-160 4,-258 228 25,223-240-54,1186-1381 32,-907 1013 6,11-16 31,-632 719-65,512-627 78,-177 145-25,-41-27 74,-242 347 606,-262 393-518,-10 24-286,0-1 0,0 1 0,0-1 0,0 1 0,0-1 0,0 1-1,0-1 1,0 1 0,0 0 0,0-1 0,0 1 0,0-1 0,-1 1 0,1-1 0,0 1-1,0 0 1,0-1 0,-1 1 0,1 0 0,0-1 0,-1 1 0,1 0 0,0-1 0,-1 1-1,1 0 1,0-1 0,-1 1 0,0 0 0,-1-1-595,0 1 0,-1 0 0,1 0 0,-1 0 0,1 0 0,-1 0 0,1 0 1,-1 1-1,1-1 0,0 1 0,-1 0 0,1 0 0,0 0 0,-4 2 0,-12 5-7393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8.389"/>
    </inkml:context>
    <inkml:brush xml:id="br0">
      <inkml:brushProperty name="width" value="0.025" units="cm"/>
      <inkml:brushProperty name="height" value="0.025" units="cm"/>
    </inkml:brush>
  </inkml:definitions>
  <inkml:trace contextRef="#ctx0" brushRef="#br0">10 0 9449,'0'0'2082,"0"54"-1794,0-39 1634,0-4-192,0-7-1442,-1-4-929,-8-13-3362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4.548"/>
    </inkml:context>
    <inkml:brush xml:id="br0">
      <inkml:brushProperty name="width" value="0.025" units="cm"/>
      <inkml:brushProperty name="height" value="0.025" units="cm"/>
    </inkml:brush>
  </inkml:definitions>
  <inkml:trace contextRef="#ctx0" brushRef="#br0">1 3 11915,'0'0'10410,"72"9"-8424,-19-9-705,9 0-576,1-5-513,-5 1-128,-8 2-160,-13 2-833,-17 0-512,-20 10-641,-3 5-1153,-27 2-2178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4.907"/>
    </inkml:context>
    <inkml:brush xml:id="br0">
      <inkml:brushProperty name="width" value="0.025" units="cm"/>
      <inkml:brushProperty name="height" value="0.025" units="cm"/>
    </inkml:brush>
  </inkml:definitions>
  <inkml:trace contextRef="#ctx0" brushRef="#br0">0 1 15214,'0'0'8040,"72"16"-6150,-24-16-705,9 0-641,2 0-447,0 0-162,-5 0-2305,-8-7-3107,-10-3-6438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5.921"/>
    </inkml:context>
    <inkml:brush xml:id="br0">
      <inkml:brushProperty name="width" value="0.025" units="cm"/>
      <inkml:brushProperty name="height" value="0.025" units="cm"/>
    </inkml:brush>
  </inkml:definitions>
  <inkml:trace contextRef="#ctx0" brushRef="#br0">1 405 10826,'0'0'9524,"10"-10"-7896,7-7-994,131-143 1799,-128 137-1689,-1-2-1,-1 0 0,-2-2 1,0 1-1,14-38 0,-25 52-216,0-3 186,-6 21-154,-3 8-687,-8 31-274,1 0 1,3 0-1,-6 79 0,14-123 272,0 0 0,0 0 0,0 0 0,1 0 0,-1 0 0,0 0 0,0 0 0,1 0 0,-1 0 0,0 0 0,1 0 0,-1 0 0,1 0 0,-1 0 0,1 0 0,0 0 0,-1-1-1,1 1 1,0 0 0,-1 0 0,1-1 0,0 1 0,0 0 0,0-1 0,0 1 0,0-1 0,0 1 0,0-1 0,0 1 0,0-1 0,0 0 0,0 0 0,0 1 0,0-1 0,0 0 0,1 0 0,2 0-638,0 0 1,0 0-1,0-1 1,0 1-1,-1-1 1,1 0-1,0 0 1,0 0-1,4-3 1,24-15-6323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6.249"/>
    </inkml:context>
    <inkml:brush xml:id="br0">
      <inkml:brushProperty name="width" value="0.025" units="cm"/>
      <inkml:brushProperty name="height" value="0.025" units="cm"/>
    </inkml:brush>
  </inkml:definitions>
  <inkml:trace contextRef="#ctx0" brushRef="#br0">169 0 15855,'0'0'2616,"-10"11"-694,-14 16-654,2 0 1,-26 42 0,39-54-884,-1 2 0,2-1 0,0 1 0,1 0 0,1 0 0,0 1 0,-4 25 0,10-41-376,0 0 0,-1 0 1,1 0-1,0 0 0,0 0 0,0 0 0,0 0 0,1 0 1,-1 0-1,0 0 0,1 0 0,-1 0 0,1 0 0,0 0 1,0 0-1,0 0 0,0-1 0,0 1 0,0 0 0,0-1 0,1 1 1,-1-1-1,0 1 0,1-1 0,-1 1 0,1-1 0,0 0 1,-1 0-1,1 0 0,0 0 0,0 0 0,0 0 0,-1-1 1,1 1-1,0-1 0,0 1 0,0-1 0,0 0 0,0 1 0,0-1 1,0 0-1,0 0 0,0-1 0,4 1 0,3-1 74,0 0 0,0-1 0,-1 1 0,1-2 0,0 1 0,0-1 0,-1-1 0,14-7 0,-13 6 40,-1-2 0,-1 1 0,1-1 0,-1 0 0,-1-1 0,1 1 0,-1-1 0,0-1 0,-1 1 0,0-1 0,0 0 0,-1 0 0,-1 0 0,1-1 0,-1 1 0,-1-1 0,0 0 0,0 0 0,-1 0 0,0 0 0,0 0 0,-3-19 0,2 27-124,0 0 1,1 0 0,-2 0-1,1 0 1,0 0-1,0 0 1,-1 0 0,1 0-1,-1 0 1,1 0-1,-1 0 1,0 0-1,0 0 1,0 1 0,0-1-1,0 0 1,0 1-1,-1-1 1,1 1 0,0-1-1,-1 1 1,1-1-1,-1 1 1,0 0-1,1 0 1,-1 0 0,0 0-1,0 0 1,0 0-1,0 1 1,1-1-1,-1 0 1,0 1 0,0 0-1,0-1 1,0 1-1,0 0 1,0 0 0,0 0-1,0 0 1,0 0-1,0 1 1,-3 0-1,0 0-149,0 0-1,0 1 1,1-1-1,-1 1 1,0 0-1,1 1 0,-1-1 1,1 1-1,-1 0 1,1 0-1,0 1 0,0-1 1,1 1-1,-1-1 1,1 1-1,-4 6 0,4-5-234,1-1 0,0 1 0,0 0 0,0-1 0,0 1 0,1 0-1,0 0 1,0 0 0,0 1 0,0-1 0,1 5 0,0-8 76,1 1 1,-1-1-1,0 0 1,1 0-1,-1 0 0,1 0 1,0 0-1,0 0 1,0 0-1,0 0 1,0 0-1,0 0 1,1 0-1,-1 0 1,1-1-1,-1 1 1,1-1-1,-1 1 1,1-1-1,0 0 1,0 1-1,0-1 1,0 0-1,-1 0 1,2 0-1,-1-1 0,3 2 1,26 5-5607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6.579"/>
    </inkml:context>
    <inkml:brush xml:id="br0">
      <inkml:brushProperty name="width" value="0.025" units="cm"/>
      <inkml:brushProperty name="height" value="0.025" units="cm"/>
    </inkml:brush>
  </inkml:definitions>
  <inkml:trace contextRef="#ctx0" brushRef="#br0">157 1 15727,'0'0'2488,"-10"4"-471,-2 2-1607,0 1-1,1 0 0,0 0 0,1 1 0,-1 1 0,1 0 1,-15 18-1,20-22-301,1 0 1,0 0-1,0 0 1,0 1-1,1-1 1,0 1-1,0 0 1,0 0-1,1 0 1,-1 0-1,2 1 1,-1-1-1,1 0 1,0 1-1,0-1 1,0 1-1,1 0 1,0-1-1,1 1 1,0 6-1,1-11-90,-1 0-1,0 0 1,1 0-1,0 0 0,-1 0 1,1 0-1,0 0 0,0-1 1,0 1-1,0-1 1,0 1-1,0-1 0,1 0 1,-1 0-1,0 0 0,1 0 1,-1 0-1,1-1 1,-1 1-1,1-1 0,-1 1 1,1-1-1,-1 0 0,1 0 1,-1 0-1,4-1 0,6 1 174,0-1-1,0 0 0,0-1 0,14-3 0,-16 2-62,-1-1-1,0 1 1,1-2-1,-2 1 1,1-1-1,0 0 1,-1-1-1,0 0 1,11-11-1,-15 13 69,0 0-1,0-1 1,-1 1-1,0-1 1,1 0-1,-2 0 1,1 0-1,0 0 1,-1 0-1,0-1 1,0 1-1,-1-1 1,0 1-1,1-1 1,-2 0-1,1 0 1,-1-10-1,0 14-172,-1 0-1,0 0 1,0 0 0,1 0-1,-1 0 1,0 0-1,0 0 1,-1 1-1,1-1 1,0 0-1,-1 1 1,1-1 0,-1 1-1,1-1 1,-1 1-1,0 0 1,1-1-1,-1 1 1,0 0 0,0 0-1,0 1 1,0-1-1,0 0 1,0 1-1,0-1 1,0 1 0,0-1-1,-4 1 1,-10-2-71,0 0 0,-28 2 0,31 0 34,-24 3-563,37-3 443,-1 0 0,0 0 0,0 0 0,0 0 0,0 1 0,0-1 0,1 0 0,-1 0 0,0 1 0,0-1 0,0 0 0,1 1 0,-1-1 0,0 0-1,0 1 1,1-1 0,-1 1 0,0-1 0,1 1 0,-1 0 0,1-1 0,-1 1 0,1 0 0,-1-1 0,1 1 0,-1 0 0,1 0 0,-1-1 0,1 1 0,0 0 0,0 0-1,-1 0 1,1 0 0,0-1 0,0 3 0,5 1-4892,7-3 1671,-9-2 1369,15 1-8781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7.216"/>
    </inkml:context>
    <inkml:brush xml:id="br0">
      <inkml:brushProperty name="width" value="0.025" units="cm"/>
      <inkml:brushProperty name="height" value="0.025" units="cm"/>
    </inkml:brush>
  </inkml:definitions>
  <inkml:trace contextRef="#ctx0" brushRef="#br0">5 1 16848,'0'0'6630,"1"63"-5797,-4-31-128,3 6-353,-2-5-288,2-1-32,0-4 0,0-3-32,7-6-32,-2-6-1025,2-8-993,-7-14-14029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7.562"/>
    </inkml:context>
    <inkml:brush xml:id="br0">
      <inkml:brushProperty name="width" value="0.025" units="cm"/>
      <inkml:brushProperty name="height" value="0.025" units="cm"/>
    </inkml:brush>
  </inkml:definitions>
  <inkml:trace contextRef="#ctx0" brushRef="#br0">1 86 11787,'0'0'13453,"32"-50"-12909,4 46-351,5-1-161,8 0-32,4-2-1410,-1 0-2049,0 0-3492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4.331"/>
    </inkml:context>
    <inkml:brush xml:id="br0">
      <inkml:brushProperty name="width" value="0.025" units="cm"/>
      <inkml:brushProperty name="height" value="0.025" units="cm"/>
    </inkml:brush>
  </inkml:definitions>
  <inkml:trace contextRef="#ctx0" brushRef="#br0">11 250 13068,'0'0'11521,"8"-2"-10411,-1-1-941,0 0 1,-1 0-1,0 0 0,1-1 0,-1 0 1,-1 0-1,1-1 0,-1 1 1,0-1-1,0-1 0,0 1 1,0-1-1,-1 1 0,0-1 1,0 0-1,-1-1 0,0 1 0,0-1 1,0 1-1,2-11 0,-3 11-112,0 0-1,-1 0 0,1 0 0,-1 0 0,0 0 0,-1 0 1,1 0-1,-1-1 0,-1-6 0,1 11-44,-1 1 1,1 0-1,0 0 0,-1 0 0,1-1 0,0 1 1,-1 0-1,0 0 0,1 0 0,-1 0 0,0 0 1,1 0-1,-1 0 0,0 0 0,0 0 0,0 0 1,0 1-1,0-1 0,0 0 0,-1 0 0,0 0-10,0 1-1,0-1 1,0 1-1,-1 0 1,1 0-1,0-1 1,0 1-1,0 1 1,0-1-1,0 0 1,0 1-1,0-1 1,0 1-1,0-1 1,0 1-1,-2 1 1,-1 0-15,0 1 0,1 0-1,0 0 1,-1 0 0,1 1 0,1-1 0,-1 1 0,0 0-1,1 0 1,0 1 0,0-1 0,0 1 0,0-1 0,1 1 0,0 0-1,0 0 1,0 0 0,-1 9 0,-2 4-65,1 1 0,1-1 0,1 1-1,0 19 1,2-32 54,0 0-1,0 0 0,1-1 1,0 1-1,0 0 1,0 0-1,1 0 1,2 6-1,-4-11 22,1 0 0,-1 0 0,1 0 0,0 0 0,-1 0 0,1 0 0,0-1 0,0 1 0,-1 0 0,1 0 0,0-1 0,0 1 0,0 0 0,0-1 0,0 1 0,0-1 0,0 1 0,0-1 0,0 0 0,2 1 0,-1-1 1,0 0 1,0 0 0,0 0-1,1-1 1,-1 1 0,0-1-1,0 1 1,0-1 0,0 0-1,0 0 1,0 0 0,0 0 0,0 0-1,2-2 1,17-14 22,0-1 0,-2-1 0,0 0 0,-2-2 0,25-35 0,8-8 2,-36 46-19,-11 12-1,1 1-1,0 0 1,0 0 0,0 1 0,1-1 0,0 1 0,0 0 0,0 0 0,8-4-1,-13 8-1,1 0-1,-1 0 1,0-1-1,1 1 0,-1 0 1,1 0-1,-1 0 1,0 0-1,1 0 0,-1 1 1,0-1-1,1 0 0,-1 0 1,1 0-1,-1 0 1,0 0-1,1 0 0,-1 1 1,0-1-1,1 0 1,-1 0-1,0 1 0,1-1 1,-1 0-1,0 0 0,1 1 1,-1-1-1,0 0 1,0 1-1,0-1 0,1 0 1,-1 1-1,0-1 1,0 0-1,0 1 0,0-1 1,0 1-1,1-1 1,-1 0-1,0 1 0,0-1 1,0 1-1,0-1 0,0 0 1,0 1-1,0 24 403,0-21-231,0 111 1381,0-115-1548,0 1 1,0-1-1,0 1 0,0-1 0,-1 1 0,1-1 0,0 0 0,0 1 0,0-1 0,0 1 0,0-1 0,0 1 0,1-1 0,-1 1 0,0-1 0,0 0 0,0 1 0,0-1 0,0 1 0,1-1 0,-1 0 0,0 1 0,0-1 0,1 1 0,-1-1 0,0 0 0,1 1 0,-1-1 1,0 0-1,1 0 0,-1 1 0,0-1 0,1 0 0,-1 0 0,1 1 0,-1-1 0,0 0 0,1 0 0,-1 0 0,2 0 0,17-12 407,18-31 248,-35 41-652,20-29-33,27-32-264,-46 59 218,1 0 0,-1 0 1,1 0-1,1 1 0,-1 0 0,0 0 0,1 0 0,-1 0 1,1 1-1,0 0 0,7-3 0,-10 5-196,-1 0 0,0 0 0,1 0 0,-1-1 0,1 1 0,-1 1 0,1-1 0,-1 0 0,0 0 0,1 0 0,-1 1 0,0-1 0,1 1-1,-1-1 1,0 1 0,1 0 0,-1-1 0,0 1 0,0 0 0,0 0 0,1 0 0,-1 0 0,0 0 0,0 0 0,-1 0 0,1 0 0,0 0 0,0 0 0,0 1 0,-1-1 0,1 0-1,-1 1 1,1-1 0,-1 0 0,1 1 0,-1-1 0,0 1 0,1 1 0,1 21-8013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7.936"/>
    </inkml:context>
    <inkml:brush xml:id="br0">
      <inkml:brushProperty name="width" value="0.025" units="cm"/>
      <inkml:brushProperty name="height" value="0.025" units="cm"/>
    </inkml:brush>
  </inkml:definitions>
  <inkml:trace contextRef="#ctx0" brushRef="#br0">221 6 4036,'0'0'18796,"-12"-2"-17600,6 1-1081,2 0-59,0 0-1,0 1 0,0-1 0,0 1 1,0 0-1,-1 0 0,1 1 0,0-1 1,0 1-1,0 0 0,0 0 0,0 0 1,1 0-1,-1 1 0,0-1 1,0 1-1,1 0 0,-1 0 0,1 1 1,-6 4-1,-2 2 27,1 2-1,0-1 1,0 1 0,1 1 0,1-1-1,0 2 1,1-1 0,0 1 0,0 0-1,2 0 1,0 1 0,0 0 0,1 0-1,1 0 1,-3 28 0,5-40-77,1-1 0,0 1 1,0-1-1,0 1 0,1-1 0,-1 1 1,0-1-1,0 1 0,1-1 1,-1 1-1,1-1 0,-1 1 0,1-1 1,0 0-1,0 1 0,-1-1 0,1 0 1,0 1-1,0-1 0,0 0 1,1 0-1,-1 0 0,0 0 0,0 0 1,0 0-1,1-1 0,-1 1 0,0 0 1,1 0-1,-1-1 0,1 1 1,-1-1-1,1 0 0,-1 1 0,1-1 1,-1 0-1,1 0 0,-1 0 1,1 0-1,-1 0 0,1 0 0,-1 0 1,1 0-1,-1-1 0,1 1 0,-1-1 1,3 0-1,2-1 98,1 0 0,0 0-1,-1-1 1,1 0 0,-1 0 0,0-1 0,0 0-1,0 0 1,7-7 0,-5 3 19,0 0 0,-1-1 1,0 0-1,0-1 0,-1 1 0,-1-1 0,1 0 0,-2-1 0,1 0 1,-2 1-1,1-1 0,-1 0 0,-1-1 0,0 1 0,-1 0 1,1-18-1,-2 27-139,0 1 0,0-1 0,0 0 0,0 1 0,0-1 0,-1 0 1,1 1-1,0-1 0,-1 1 0,1-1 0,-1 1 0,0-1 0,1 1 0,-1-1 1,0 1-1,0 0 0,0-1 0,0 1 0,0 0 0,0 0 0,0-1 0,-1 1 0,1 0 1,0 0-1,-1 1 0,1-1 0,0 0 0,-1 0 0,1 1 0,-1-1 0,0 1 1,1-1-1,-1 1 0,1-1 0,-1 1 0,0 0 0,1 0 0,-1 0 0,1 0 1,-1 0-1,0 0 0,1 1 0,-4 0 0,1 0-228,0 0 0,1 0 0,-1 1 0,0-1 0,1 1 0,-1 0 0,1 0 1,-1 0-1,1 1 0,0-1 0,0 1 0,0-1 0,0 1 0,1 0 0,-1 1 0,1-1 0,-3 5 0,3-3-716,0-1 0,1 1 0,-1 0 1,1 0-1,0 0 0,1 1 0,-1 6 0,1 7-5792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8.264"/>
    </inkml:context>
    <inkml:brush xml:id="br0">
      <inkml:brushProperty name="width" value="0.025" units="cm"/>
      <inkml:brushProperty name="height" value="0.025" units="cm"/>
    </inkml:brush>
  </inkml:definitions>
  <inkml:trace contextRef="#ctx0" brushRef="#br0">43 0 15983,'0'0'2595,"-15"59"704,7-21-417,0 0-639,2 1-1058,2-3-673,3-3-416,1-7-64,0-7-288,6-5-545,8-12-896,4-2-770,-1-9-1472,-1-13-3492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8.640"/>
    </inkml:context>
    <inkml:brush xml:id="br0">
      <inkml:brushProperty name="width" value="0.025" units="cm"/>
      <inkml:brushProperty name="height" value="0.025" units="cm"/>
    </inkml:brush>
  </inkml:definitions>
  <inkml:trace contextRef="#ctx0" brushRef="#br0">222 145 12043,'1'-8'3711,"-1"-4"-2842,1 3 178,-1-1-1,0 0 1,-1 0-1,0 0 1,-3-12-1,3 19-894,0 0 0,0 0 1,0 1-1,-1-1 0,1 0 0,-1 0 0,1 1 0,-1-1 0,0 1 0,0-1 1,0 1-1,0 0 0,-1 0 0,1 0 0,0 0 0,-1 0 0,1 1 0,-1-1 1,0 1-1,0-1 0,0 1 0,0 0 0,-4-1 0,1 1-90,0 1 0,0-1 1,-1 1-1,1 1 0,0-1 0,0 1 0,0 0 1,0 0-1,0 1 0,0 0 0,0 0 0,0 0 1,0 1-1,1 0 0,0 0 0,-1 0 0,1 1 0,0 0 1,0 0-1,1 0 0,-1 0 0,1 1 0,0 0 1,0 0-1,1 0 0,0 0 0,-1 0 0,2 1 0,-1 0 1,1-1-1,-1 1 0,2 0 0,-1 0 0,1 0 1,0 0-1,-1 9 0,2-14-52,0 0 0,0 1 0,0-1 1,0 0-1,1 0 0,-1 1 0,0-1 0,1 0 0,-1 0 0,1 1 1,-1-1-1,1 0 0,-1 0 0,1 0 0,0 0 0,0 0 0,0 0 1,-1 0-1,1 0 0,0 0 0,0 0 0,0-1 0,0 1 0,0 0 1,1-1-1,1 2 0,0-1 18,1 0-1,0 0 1,0 0 0,0 0 0,0-1 0,0 0-1,0 0 1,8 0 0,0-2 19,-1 0 0,1 0 0,-1-1 0,1-1 0,14-5 0,-15 2-127,1 1 0,-1-2 0,0 0 0,0 0 0,-1-1 0,0 0 0,17-20-1,-30 35 19,0 0 0,0 0 0,1 1-1,-1-1 1,2 1 0,-3 12-1,-1 0 88,2-6 8,-1 1 0,2-1 0,0 0 0,1 1 0,0 0-1,1 19 1,2-25-13,-1 0 0,1 0-1,0-1 1,0 1 0,1 0-1,0-1 1,0 0 0,1 0-1,0 0 1,0 0 0,1-1-1,7 9 1,-9-13 58,-1 0 0,0 0 0,-1 0 0,1 0-1,0 1 1,-1-1 0,1 0 0,-1 1 0,1 0 0,-1-1 0,0 1-1,0-1 1,-1 1 0,1 0 0,0 0 0,-1 0 0,0-1 0,1 1-1,-1 0 1,0 0 0,-1 0 0,1 0 0,-1 4 0,-1-5-6,0 1 0,1-1 0,-1 0 0,0 0 1,0 0-1,0 0 0,-1 0 0,1-1 0,0 1 0,-1-1 1,1 1-1,-1-1 0,1 0 0,-1 0 0,0 0 0,1 0 1,-1-1-1,0 1 0,0-1 0,0 0 0,1 1 0,-1-1 1,0 0-1,-3-1 0,-8 1-72,0 0 0,1-1 0,-28-6 0,35 6 0,1 0 0,0-1 0,-1 0 0,1 0 0,0-1 0,1 1 0,-1-1 0,0 0 0,1 0 0,-1-1 0,1 1 0,0-1 0,-4-5 0,7 9-42,1-1 1,-1 1-1,1-1 1,-1 1-1,1-1 0,0 1 1,-1-1-1,1 0 1,0 1-1,-1-1 0,1 1 1,0-1-1,-1 0 1,1 1-1,0-1 0,0 0 1,0 1-1,0-1 1,0 0-1,0 1 0,0-1 1,0 0-1,0 1 1,0-1-1,0 0 0,0 1 1,0-1-1,1 0 0,-1 1 1,0-1-1,0 1 1,1-1-1,-1 0 0,0 1 1,1-1-1,-1 1 1,1-1-1,-1 1 0,1-1 1,-1 1-1,1-1 1,-1 1-1,1 0 0,-1-1 1,1 1-1,-1 0 1,2-1-1,37-9-4540,-25 7 2251,16-6-5159</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9.514"/>
    </inkml:context>
    <inkml:brush xml:id="br0">
      <inkml:brushProperty name="width" value="0.025" units="cm"/>
      <inkml:brushProperty name="height" value="0.025" units="cm"/>
    </inkml:brush>
  </inkml:definitions>
  <inkml:trace contextRef="#ctx0" brushRef="#br0">2 0 14286,'0'0'12529,"-1"10"-11408,1-4-1003,-1-1 0,1 1 0,0-1-1,1 0 1,-1 1 0,1-1 0,0 1 0,0-1 0,1 0 0,2 6 0,-2-8-117,-1 0-1,1 0 1,0 0 0,0-1-1,0 1 1,1-1 0,-1 0 0,0 0-1,1 1 1,0-2 0,-1 1-1,1 0 1,0 0 0,0-1-1,0 0 1,0 1 0,0-1 0,0 0-1,1-1 1,-1 1 0,0 0-1,6-1 1,-1 1-665,1 0 1,-1-1-1,0-1 0,1 1 0,-1-1 1,1-1-1,-1 1 0,9-4 1,-9 2-635,0-1 1,0 0 0,0 0 0,-1 0-1,1-1 1,-1 0 0,11-11 0,9-11-5868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39.871"/>
    </inkml:context>
    <inkml:brush xml:id="br0">
      <inkml:brushProperty name="width" value="0.025" units="cm"/>
      <inkml:brushProperty name="height" value="0.025" units="cm"/>
    </inkml:brush>
  </inkml:definitions>
  <inkml:trace contextRef="#ctx0" brushRef="#br0">186 1 8232,'0'0'11979,"-38"52"-9288,14-15-770,2 5-383,-2 6-481,-1 1-288,4-1-289,6-1-96,5-7-287,4-6-97,6-8-32,1-12-897,17-13-1217,2-1-1186,1-9-2369,0-11-11307</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0.619"/>
    </inkml:context>
    <inkml:brush xml:id="br0">
      <inkml:brushProperty name="width" value="0.025" units="cm"/>
      <inkml:brushProperty name="height" value="0.025" units="cm"/>
    </inkml:brush>
  </inkml:definitions>
  <inkml:trace contextRef="#ctx0" brushRef="#br0">12 0 15695,'0'0'7751,"0"57"-6726,-3-18-128,-2 7-609,2 2-224,2-3-32,1-7 0,0-4-96,1-9-929,7-7-672,-1-9-705,-2-9-1250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0.948"/>
    </inkml:context>
    <inkml:brush xml:id="br0">
      <inkml:brushProperty name="width" value="0.025" units="cm"/>
      <inkml:brushProperty name="height" value="0.025" units="cm"/>
    </inkml:brush>
  </inkml:definitions>
  <inkml:trace contextRef="#ctx0" brushRef="#br0">0 53 13004,'0'0'10378,"80"-8"-9225,-34 2-672,4-2-353,7-1-192,-3 0-2819,-5-4-3363</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3.378"/>
    </inkml:context>
    <inkml:brush xml:id="br0">
      <inkml:brushProperty name="width" value="0.025" units="cm"/>
      <inkml:brushProperty name="height" value="0.025" units="cm"/>
    </inkml:brush>
  </inkml:definitions>
  <inkml:trace contextRef="#ctx0" brushRef="#br0">0 108 5285,'14'-38'11568,"10"8"-5956,-19 25-5319,1 1-1,-1 0 0,1 1 0,0-1 0,0 1 1,0 0-1,0 0 0,0 1 0,1 0 0,-1 0 0,1 0 1,0 1-1,-1 0 0,1 1 0,8-1 0,-14 1-285,-1 0 0,1 0 0,-1 0 0,1 0 0,-1 0 0,1 0 0,-1 1 0,1-1 0,-1 0 0,1 0 0,-1 0 0,1 1 0,-1-1 0,1 0 0,-1 0 0,1 1 0,-1-1 0,0 0-1,1 1 1,-1-1 0,1 1 0,-1-1 0,0 1 0,0-1 0,1 0 0,-1 1 0,0-1 0,0 1 0,1-1 0,-1 1 0,0-1 0,0 2 0,-2 23 261,-16 21 227,-41 30 335,42-56-350,1 0 0,-23 37-1,38-55-463,0-1 0,0 1 0,1-1 0,-1 1-1,0 0 1,1-1 0,-1 1 0,1 0 0,0 0 0,-1-1 0,1 1-1,0 0 1,0 0 0,0-1 0,1 5 0,-1-5-9,1 0 0,-1 0 0,1-1 0,-1 1 0,1 0 0,-1 0 0,1 0 0,0 0 0,-1-1 0,1 1 0,0 0 0,0-1 0,0 1 0,0 0 0,0-1 0,-1 1 0,1-1 0,0 1 0,2 0 0,5 0-94,1 1 1,-1-1-1,0-1 0,0 1 1,14-2-1,-5 0-385,80-4-5300,-33-8-2522,-13-5-4145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3.736"/>
    </inkml:context>
    <inkml:brush xml:id="br0">
      <inkml:brushProperty name="width" value="0.025" units="cm"/>
      <inkml:brushProperty name="height" value="0.025" units="cm"/>
    </inkml:brush>
  </inkml:definitions>
  <inkml:trace contextRef="#ctx0" brushRef="#br0">144 26 19378,'0'0'1863,"-12"3"-277,5-2-1405,1 0 0,0 1 1,0-1-1,-1 1 0,1 1 0,1-1 1,-1 1-1,0 0 0,1 1 0,-1-1 0,1 1 1,0 0-1,0 0 0,1 1 0,-1-1 1,1 1-1,0 0 0,-4 6 0,5-5-78,-1 0 0,1 1 0,0-1 0,1 1 0,-1 0 0,1 0-1,1 0 1,-1 0 0,1 0 0,0 0 0,1 0 0,0 0 0,1 9 0,-1-13-87,1 0 0,0 0 0,0-1 0,0 1 0,0 0 0,0 0 0,1 0 0,-1-1 0,1 1 0,0-1 0,0 1 0,0-1 0,0 0 0,0 0 0,1 0 0,-1 0 0,0 0 0,1 0 0,0-1 1,-1 1-1,1-1 0,0 1 0,0-1 0,0 0 0,0 0 0,0-1 0,0 1 0,0-1 0,0 1 0,0-1 0,6 0 0,-2 0 57,1-1 0,-1 1 0,0-1 0,1 0 1,-1-1-1,0 0 0,0 0 0,0-1 0,0 1 0,0-2 0,-1 1 0,1-1 0,-1 0 0,0 0 1,0 0-1,0-1 0,9-10 0,-11 10 43,0 0-1,0 1 1,-1-1 0,1-1-1,-1 1 1,0 0 0,-1-1-1,1 1 1,-1-1 0,0 0 0,-1 0-1,1 0 1,-1 0 0,0 0-1,-1 0 1,0 0 0,0 0 0,0-1-1,0 1 1,-1 0 0,0 0-1,-3-8 1,3 10-105,-1 0 1,0 1-1,-1-1 0,1 1 1,0 0-1,-1 0 0,0 0 0,0 0 1,0 0-1,0 1 0,0-1 0,0 1 1,-1 0-1,1 0 0,-1 0 1,1 0-1,-1 1 0,0-1 0,0 1 1,-4-1-1,-1 0-173,0 0-1,0 0 1,0 1-1,0 0 1,0 1 0,0 0-1,-18 2 1,26-1 60,-1-1 0,0 0 0,1 1 0,-1-1 1,0 1-1,1 0 0,-1-1 0,1 1 0,-1 0 0,1 0 0,-1 0 1,1 0-1,0 0 0,0 0 0,-1 1 0,-1 2 0,3-3-148,-1 0 0,0 1-1,1-1 1,-1 1 0,1-1-1,0 1 1,0 0 0,-1-1-1,1 1 1,0-1 0,0 1-1,0-1 1,1 1 0,-1 0-1,0-1 1,1 1 0,-1-1-1,1 1 1,-1-1 0,1 1 0,0-1-1,-1 0 1,1 1 0,0-1-1,0 0 1,0 1 0,0-1-1,0 0 1,0 0 0,0 0-1,1 0 1,-1 0 0,0 0-1,1 0 1,-1-1 0,0 1-1,1 0 1,-1-1 0,4 1-1,30 8-4137,8-5-1329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4.096"/>
    </inkml:context>
    <inkml:brush xml:id="br0">
      <inkml:brushProperty name="width" value="0.025" units="cm"/>
      <inkml:brushProperty name="height" value="0.025" units="cm"/>
    </inkml:brush>
  </inkml:definitions>
  <inkml:trace contextRef="#ctx0" brushRef="#br0">82 59 16464,'0'0'6496,"-9"2"-5657,5-1-738,1 0 1,-1 1 0,0 0 0,0-1 0,0 1-1,1 1 1,-1-1 0,1 0 0,0 1 0,0 0-1,0-1 1,0 1 0,0 1 0,0-1 0,1 0 0,0 1-1,-1-1 1,1 1 0,1-1 0,-1 1 0,0 0-1,1 0 1,0 0 0,0 0 0,0 0 0,0 0-1,1 7 1,-1-9-39,1 1 0,-1 0 0,1-1 0,0 1 0,0-1 0,0 1 1,0 0-1,0-1 0,1 1 0,-1 0 0,1-1 0,0 1 0,0-1 0,0 1 0,0-1 0,0 0 0,0 1 0,1-1 0,-1 0 0,1 0 0,2 3 0,-1-3-3,0 0-1,1-1 1,-1 1-1,1-1 1,0 0-1,-1 0 1,1 0-1,0 0 1,0-1-1,0 1 1,-1-1-1,1 0 1,0 0-1,5-1 1,1 0 117,-1-1 0,1 0 0,-1 0-1,1-1 1,-1-1 0,0 1 0,0-1 0,-1-1 0,1 0 0,-1 0 0,10-8 0,-13 9-91,0 1 0,0-1-1,-1 0 1,0-1 0,0 1 0,0-1-1,0 1 1,-1-1 0,0 0 0,0-1-1,0 1 1,0-1 0,-1 1 0,0-1-1,0 0 1,-1 1 0,0-1-1,0 0 1,1-10 0,-3 14-86,0-1 0,0 0 0,0 0 0,0 1 0,0-1 0,0 1 0,-1-1 0,1 1 0,-1-1 0,0 1 0,0 0 0,0 0 0,0 0 0,0 0 0,0 0 0,-1 0 0,1 1 0,0-1 0,-1 1 0,1 0 0,-1-1 0,0 1 0,1 0 0,-1 1 0,0-1 0,0 0 0,-5 0 0,-9-2 0,0 1 0,0 0 0,-22 1 0,27 0-2,-39 3-205,50-2 174,-1 0 0,1 0 0,-1 1 0,1-1 0,-1 0-1,1 1 1,0-1 0,-1 1 0,1-1 0,0 1 0,0 0 0,-1-1 0,1 1 0,0 0-1,0 0 1,0 0 0,0 0 0,0 0 0,0 0 0,0 0 0,0 0 0,0 1 0,1-1-1,-1 0 1,0 0 0,1 1 0,-1-1 0,0 2 0,2-2-154,-1-1 0,0 1 0,0 0 0,1-1 0,-1 1 0,1-1 0,-1 1 0,0-1 0,1 0 0,-1 1 0,1-1 0,-1 1 0,1-1 0,-1 0 1,1 1-1,-1-1 0,1 0 0,-1 1 0,1-1 0,0 0 0,-1 0 0,1 0 0,-1 0 0,1 0 0,0 1 0,-1-1 0,2 0 0,25 3-3548,-20-2 1772,21 2-4641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5.032"/>
    </inkml:context>
    <inkml:brush xml:id="br0">
      <inkml:brushProperty name="width" value="0.025" units="cm"/>
      <inkml:brushProperty name="height" value="0.025" units="cm"/>
    </inkml:brush>
  </inkml:definitions>
  <inkml:trace contextRef="#ctx0" brushRef="#br0">42 1 10730,'0'0'12860,"-7"14"-12262,2-3-472,-1 0-1,2 1 1,-1 0-1,2 0 0,0 0 1,0 1-1,1-1 1,0 1-1,1 21 1,11 81 1408,39 178 1,-29-193-761,-15-70-584,-2-9 92,1-1 1,0 0-1,2 0 1,0-1-1,14 31 1,-19-49-271,-1 0 0,0-1 0,0 1-1,0 0 1,1-1 0,-1 1 0,0 0 0,1-1 0,-1 1 0,1 0 0,-1-1 0,1 1-1,-1-1 1,1 1 0,-1-1 0,1 1 0,-1-1 0,1 1 0,0-1 0,-1 0 0,1 1 0,0-1-1,-1 0 1,1 0 0,0 1 0,-1-1 0,2 0 0,2-18 375,-9-34 9,-8 13-265,-23-51 1,25 68-157,1-2-1,1 1 0,1-1 1,1 0-1,1 0 1,2-1-1,-4-39 0,9 61-198,0 1-1,1 0 0,-1-1 1,1 1-1,-1 0 1,1 0-1,0 0 1,0 0-1,0 0 0,0 0 1,0 0-1,0 0 1,0 1-1,1 0 0,-1-1 1,4 0-1,17-16-1615,12-31 479,-30 41 1059,0 0 1,1 0-1,-1 0 0,1 1 1,1-1-1,-1 2 0,12-10 0,-15 14-564,0 1 0,1 0 0,-1 0 0,0 0 0,0 0 0,1 1 0,-1-1 0,0 1 0,6 0 0,2-1-1999,6 0-3045</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4.470"/>
    </inkml:context>
    <inkml:brush xml:id="br0">
      <inkml:brushProperty name="width" value="0.025" units="cm"/>
      <inkml:brushProperty name="height" value="0.025" units="cm"/>
    </inkml:brush>
  </inkml:definitions>
  <inkml:trace contextRef="#ctx0" brushRef="#br0">15 0 14189,'0'0'11489,"0"12"-9776,-15 239 2451,15-247-4271,1 1 0,-1 0 0,1 0 0,0-1 1,0 1-1,0 0 0,3 5 0,-3-8-468,-1-1 1,1 1 0,0 0-1,0-1 1,1 1-1,-1 0 1,0-1 0,0 0-1,1 1 1,-1-1-1,1 0 1,2 2 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4.812"/>
    </inkml:context>
    <inkml:brush xml:id="br0">
      <inkml:brushProperty name="width" value="0.025" units="cm"/>
      <inkml:brushProperty name="height" value="0.025" units="cm"/>
    </inkml:brush>
  </inkml:definitions>
  <inkml:trace contextRef="#ctx0" brushRef="#br0">0 71 11851,'0'0'17136,"62"-49"-16911,-24 44-161,5 2-96,2 2-1250,-5-2-2081,-4-1-2050,-8-2-3331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5.188"/>
    </inkml:context>
    <inkml:brush xml:id="br0">
      <inkml:brushProperty name="width" value="0.025" units="cm"/>
      <inkml:brushProperty name="height" value="0.025" units="cm"/>
    </inkml:brush>
  </inkml:definitions>
  <inkml:trace contextRef="#ctx0" brushRef="#br0">145 36 15150,'0'0'8056,"-9"10"-5953,0 0-1561,-34 41 1558,40-46-1876,-1 0 0,1 0 0,0 0-1,0 1 1,0-1 0,1 1-1,0-1 1,0 1 0,-2 9 0,5-14-222,-1 0 1,0 0-1,1-1 1,-1 1-1,0 0 1,1 0 0,-1-1-1,1 1 1,-1-1-1,1 1 1,-1 0 0,1-1-1,-1 1 1,1-1-1,0 1 1,-1-1-1,1 0 1,0 1 0,-1-1-1,1 0 1,0 1-1,0-1 1,-1 0 0,1 0-1,0 1 1,0-1-1,0 0 1,-1 0-1,1 0 1,0 0 0,0 0-1,1-1 1,37 1 136,-28 0-118,9-1-63,-11 0 12,1 1 0,-1 0-1,0 0 1,0 1 0,0 0 0,9 3-1,-16-3 32,-1-1-1,0 1 1,1-1-1,-1 1 1,0 0-1,0-1 1,1 1-1,-1 0 1,0 0-1,0 0 0,0 0 1,0 0-1,0 0 1,0 0-1,0 0 1,-1 0-1,1 1 1,1 1-1,-2-1 13,0 0-1,1 0 1,-1 1 0,0-1-1,0 0 1,0 1 0,0-1-1,0 0 1,-1 0 0,1 1-1,-1-1 1,1 0-1,-1 0 1,0 0 0,-1 3-1,-6 8 158,0 0 0,0-1-1,-1 0 1,-1-1 0,0 0 0,0 0-1,-1-1 1,-1 0 0,1-1-1,-2-1 1,1 1 0,-1-2-1,-15 7 1,26-13-295,0 0-1,1 0 1,-1 0 0,0 0 0,0-1-1,0 1 1,0 0 0,0-1-1,0 0 1,0 1 0,0-1-1,0 0 1,0 0 0,0 0 0,0 0-1,0-1 1,0 1 0,0 0-1,0-1 1,0 1 0,0-1-1,0 0 1,0 0 0,0 0 0,-2-1-1,2-2-454,0 1 0,0 0 0,0 0 0,1-1 0,-1 1-1,1-1 1,0 0 0,0 1 0,0-1 0,0 0 0,1 1 0,-1-7-1,-2-23-9279</inkml:trace>
  <inkml:trace contextRef="#ctx0" brushRef="#br0" timeOffset="1">55 13 21300,'0'0'6214,"72"-13"-5253,-38 13-801,-3 2-160,2 5-1025,-1 2-2626,-2-3-1859,0-3-3778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5.529"/>
    </inkml:context>
    <inkml:brush xml:id="br0">
      <inkml:brushProperty name="width" value="0.025" units="cm"/>
      <inkml:brushProperty name="height" value="0.025" units="cm"/>
    </inkml:brush>
  </inkml:definitions>
  <inkml:trace contextRef="#ctx0" brushRef="#br0">246 0 20211,'-8'1'1863,"-2"1"-1383,-1 0 1,1 0-1,-1 2 0,1-1 0,0 1 1,0 1-1,1 0 0,-1 0 0,1 1 0,0 0 1,1 0-1,-1 1 0,1 0 0,-7 9 1,6-7-289,0 0 0,1 1 0,0-1 0,1 2 0,0-1 0,0 1 0,1 0 0,1 0 0,0 1 0,1 0 0,0 0 0,-4 19 0,7-28-179,1 0-1,0 1 1,0-1-1,0 0 1,0 0-1,0 0 1,1 0 0,-1 1-1,1-1 1,0 0-1,0 0 1,0 0-1,0 0 1,0 0 0,1-1-1,-1 1 1,1 0-1,0-1 1,0 1-1,0-1 1,3 3 0,-2-2-4,1 0 0,1-1 1,-1 1-1,0-1 0,0 0 1,1 0-1,0-1 0,-1 1 1,1-1-1,0 0 0,-1 0 1,10 0-1,-4-1-5,1 0 0,0 0 0,0-1 0,-1-1-1,1 0 1,0 0 0,-1-1 0,0 0 0,0-1 0,0 0 0,0-1 0,10-6-1,-10 4 33,-1-1-1,0 0 0,-1 0 0,0-1 0,0 0 0,0 0 0,6-13 0,-10 16-16,-1 0 0,0 0-1,-1 0 1,1 0 0,-1-1 0,0 0 0,0 1 0,-1-1 0,0 0-1,0 0 1,-1 1 0,0-1 0,-1-13 0,-1 16-35,1-1 0,-1 1 0,0 0 0,-1-1 0,1 1 0,-1 0-1,1 0 1,-1 1 0,-1-1 0,1 0 0,0 1 0,-1 0 0,1 0 0,-1 0 0,0 0 0,0 1 0,0-1 0,-1 1 0,1 0 0,0 1-1,-1-1 1,-6-1 0,-4-2-241,-1 1-1,0 0 0,0 1 0,0 1 0,-22 0 1,30 2-992,1 0-1180,1 0-4709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8.948"/>
    </inkml:context>
    <inkml:brush xml:id="br0">
      <inkml:brushProperty name="width" value="0.025" units="cm"/>
      <inkml:brushProperty name="height" value="0.025" units="cm"/>
    </inkml:brush>
  </inkml:definitions>
  <inkml:trace contextRef="#ctx0" brushRef="#br0">0 1 10025,'0'0'15663,"88"22"-14446,-36-22-736,8 0-321,-1 0-96,-3-2-384,-14 2-1218,-14 1-1152,-23 10-930,-7 4-1344,-24-1-6888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49.288"/>
    </inkml:context>
    <inkml:brush xml:id="br0">
      <inkml:brushProperty name="width" value="0.025" units="cm"/>
      <inkml:brushProperty name="height" value="0.025" units="cm"/>
    </inkml:brush>
  </inkml:definitions>
  <inkml:trace contextRef="#ctx0" brushRef="#br0">1 20 18129,'0'0'3556,"90"4"-1058,-34-4-1025,11-5-512,4 1-641,4 0-352,-5 2-1889,-7-2-2564,-12 0-5540</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0.843"/>
    </inkml:context>
    <inkml:brush xml:id="br0">
      <inkml:brushProperty name="width" value="0.025" units="cm"/>
      <inkml:brushProperty name="height" value="0.025" units="cm"/>
    </inkml:brush>
  </inkml:definitions>
  <inkml:trace contextRef="#ctx0" brushRef="#br0">1 97 16464,'0'0'2386,"12"-10"0,2-2-1495,0 0-1,2 2 1,23-14-1,-30 19-567,0 1 0,0 0 0,1 1 1,-1 0-1,1 0 0,-1 1 0,1 1 0,0-1 0,0 1 0,11 1 0,-20 0-323,0 0 0,0 0 0,1 0-1,-1 0 1,0 0 0,0 0 0,0 1 0,0-1-1,0 0 1,0 1 0,0-1 0,0 1 0,0-1-1,0 1 1,0-1 0,0 1 0,0 0 0,0 0-1,0-1 1,0 1 0,-1 0 0,1 0 0,0 0-1,0 0 1,-1 0 0,1 0 0,-1 0 0,1 1-1,0 0 11,-1 1 1,0-1-1,0 1 0,0-1 0,0 1 0,0-1 0,-1 0 0,1 1 0,-1-1 0,1 1 0,-1-1 0,-2 4 0,-1 3 89,-1 0 1,0 0-1,0 0 0,-1 0 1,-8 9-1,-103 84 547,117-102-647,-1 1 1,1-1 0,0 0-1,-1 0 1,1 1-1,-1-1 1,1 1 0,0-1-1,-1 0 1,1 1-1,0-1 1,0 1 0,-1-1-1,1 0 1,0 1 0,0-1-1,0 1 1,-1-1-1,1 1 1,0-1 0,0 1-1,0-1 1,0 1-1,0-1 1,0 1 0,0-1-1,0 1 1,0-1-1,0 1 1,0-1 0,1 1-1,14 6-5,39-7-33,-38 0-5,-10-1 29,0 1-1,-1 1 1,1-1-1,0 1 0,-1 0 1,1 0-1,0 0 1,-1 1-1,0 0 0,1 0 1,-1 1-1,0-1 1,0 1-1,0 0 0,0 1 1,-1-1-1,0 1 1,1 0-1,-1 0 0,0 0 1,-1 0-1,1 1 1,-1 0-1,0-1 1,0 1-1,0 0 0,-1 1 1,0-1-1,0 0 1,0 1-1,0-1 0,-1 1 1,0 0-1,0-1 1,-1 1-1,0 0 0,0 10 1,0-11 24,0 0 1,0 0-1,-1 0 1,0 0 0,0 0-1,0-1 1,0 1-1,-1 0 1,1 0-1,-1-1 1,-1 1-1,1-1 1,0 0-1,-1 0 1,0 0 0,0 0-1,-7 6 1,4-5 102,0 0 0,0-1 0,-1 0 0,0-1 0,1 0 0,-1 0 0,-1 0 0,1-1 0,0 0 0,0 0 0,-10 1 0,-76 7 1836,55-7-2140,32-4-1085,12-1-1124,4-1 690,0-1-1,-1 0 1,1 0-1,9-6 1,17-12-5667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1.184"/>
    </inkml:context>
    <inkml:brush xml:id="br0">
      <inkml:brushProperty name="width" value="0.025" units="cm"/>
      <inkml:brushProperty name="height" value="0.025" units="cm"/>
    </inkml:brush>
  </inkml:definitions>
  <inkml:trace contextRef="#ctx0" brushRef="#br0">185 1 15439,'0'0'7286,"-10"3"-5796,-2 3-1213,-1 1 1,1 0-1,0 0 1,-19 17-1,26-20-222,0-1 0,1 2 0,-1-1-1,1 0 1,0 1 0,1 0 0,-1 0-1,1 0 1,0 0 0,0 1 0,0-1-1,1 1 1,0 0 0,0-1 0,-2 10-1,4-14-49,0 0-1,1 0 1,-1 0 0,0 0-1,1 0 1,-1 0-1,0-1 1,1 1-1,-1 0 1,1 0-1,-1 0 1,1-1-1,0 1 1,-1 0-1,1-1 1,0 1-1,-1-1 1,1 1-1,0 0 1,0-1 0,-1 0-1,1 1 1,0-1-1,0 1 1,0-1-1,0 0 1,0 0-1,0 1 1,0-1-1,-1 0 1,1 0-1,1 0 1,40 2 208,-31-1-165,-6-1-24,11 0-67,0 1 0,0 1 0,-1 0 0,1 1-1,26 9 1,-38-11 46,-1 1-1,0-1 0,0 1 0,0 0 0,0 0 0,0 0 1,-1 0-1,1 1 0,-1-1 0,1 1 0,-1 0 0,0-1 1,0 1-1,0 0 0,0 0 0,0 0 0,-1 1 1,1-1-1,-1 0 0,0 1 0,0-1 0,0 0 0,-1 1 1,1-1-1,-1 1 0,0-1 0,0 1 0,0-1 0,0 1 1,-1 0-1,-1 5 0,0-2 184,0-1 0,0 0 1,-1 0-1,0 0 0,0 0 0,-1 0 1,0-1-1,0 1 0,0-1 0,0 0 0,-1-1 1,0 1-1,0-1 0,0 1 0,0-2 1,-11 7-1,1-1 170,-1 0 1,-1-1 0,0-1-1,-32 10 1,43-15-617,0-1 1,0 0 0,0 0-1,0 0 1,0-1 0,0 0-1,-8 0 1,-8-10-4872,20 8 4421,1 0 0,-1 1 1,1-1-1,0 0 1,0 1-1,0-1 0,0 0 1,0 0-1,0 0 0,0 0 1,0-3-1,-6-28-13511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1.542"/>
    </inkml:context>
    <inkml:brush xml:id="br0">
      <inkml:brushProperty name="width" value="0.025" units="cm"/>
      <inkml:brushProperty name="height" value="0.025" units="cm"/>
    </inkml:brush>
  </inkml:definitions>
  <inkml:trace contextRef="#ctx0" brushRef="#br0">0 17 17745,'0'0'3811,"72"-16"-2113,-34 15-1442,4 1-192,5 0-736,3 0-2884,-1 0-3330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1.901"/>
    </inkml:context>
    <inkml:brush xml:id="br0">
      <inkml:brushProperty name="width" value="0.025" units="cm"/>
      <inkml:brushProperty name="height" value="0.025" units="cm"/>
    </inkml:brush>
  </inkml:definitions>
  <inkml:trace contextRef="#ctx0" brushRef="#br0">185 0 15791,'-8'6'2392,"-9"5"-1464,0 2 0,1 0 0,1 0 0,0 2 0,-18 22 0,25-27-610,1 0 1,0 0-1,1 1 1,0 0-1,1 0 1,0 0-1,1 0 1,0 1-1,0 0 1,2 0-1,-3 16 1,5-25-296,-1 0 0,1 0 0,0 0-1,0 0 1,0 0 0,1-1 0,-1 1 0,1 0 0,0 0 0,-1 0 0,1-1 0,1 1 0,-1 0 0,0-1 0,0 1 0,1-1 0,0 0 0,-1 1-1,1-1 1,0 0 0,0 0 0,4 3 0,-2-3 3,0 1-1,1-1 1,-1 0-1,1 0 1,-1-1-1,1 1 1,0-1-1,-1 0 1,1-1-1,0 1 1,0-1-1,7 0 1,-1 0 8,-1-1 0,1 0 0,-1-1 0,0 0 0,1-1 1,-1 0-1,0 0 0,0-1 0,-1-1 0,1 1 0,-1-1 0,10-8 0,-14 9 67,-1-1 0,0 1 0,0-1-1,0 0 1,-1 0 0,0 0 0,0 0-1,0-1 1,0 1 0,-1-1 0,0 0-1,0 1 1,-1-1 0,0 0 0,0 0-1,0 0 1,0 0 0,-1 0 0,0 0-1,-1-1 1,1 1 0,-1 0 0,0 0-1,0 0 1,-1 1 0,0-1-1,0 0 1,0 0 0,-1 1 0,0 0-1,-4-7 1,3 7-300,1 0-1,-1 0 1,0 1-1,0 0 1,-1 0-1,1 0 1,-1 0-1,0 1 0,0-1 1,0 1-1,0 0 1,0 1-1,-1-1 1,1 1-1,-1 0 1,0 1-1,0-1 1,1 1-1,-1 1 1,-11-1-1,17 1 44,0 0 1,0 0-1,0 0 0,1 0 1,-1 0-1,0 0 0,0 1 0,0-1 1,1 0-1,-1 0 0,0 0 1,0 1-1,0-1 0,0 0 0,0 0 1,0 0-1,1 1 0,-1-1 1,0 0-1,0 0 0,0 1 0,0-1 1,0 0-1,0 0 0,0 1 1,0-1-1,0 0 0,0 0 1,0 1-1,0-1 0,0 0 0,0 0 1,0 1-1,0-1 0,-1 0 1,1 0-1,0 1 0,0-1 0,0 0 1,0 0-1,0 0 0,0 1 1,-1-1-1,1 0 0,0 0 1,0 0-1,0 0 0,-1 1 0,1-1 1,0 0-1,0 0 0,-1 0 1,1 0-1,0 0 0,0 0 0,0 0 1,-1 0-1,1 1 0,0-1 1,0 0-1,-1 0 0,1 0 0,0 0 1,0 0-1,-1 0 0,1-1 1,17 15-4820,5-1-544</inkml:trace>
  <inkml:trace contextRef="#ctx0" brushRef="#br0" timeOffset="1">724 40 14926,'0'0'10346,"-49"74"-9353,36-39-417,2 1-383,6 0-65,3-4-32,2-1-32,0-7-384,8-3-1410,3-9-833,-2-7-832,-3-5-1537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5.659"/>
    </inkml:context>
    <inkml:brush xml:id="br0">
      <inkml:brushProperty name="width" value="0.025" units="cm"/>
      <inkml:brushProperty name="height" value="0.025" units="cm"/>
    </inkml:brush>
  </inkml:definitions>
  <inkml:trace contextRef="#ctx0" brushRef="#br0">148 185 15278,'0'0'5494,"-9"0"-2937,6-1-2431,0 1 0,-1 0 0,1 0 0,0 1 0,0-1 0,0 1 0,-1-1 1,1 1-1,0 0 0,0 0 0,0 1 0,0-1 0,1 0 0,-1 1 0,0 0 0,0 0 0,1 0 0,-1 0 1,1 0-1,0 0 0,0 1 0,0-1 0,0 1 0,0-1 0,0 1 0,0 0 0,1 0 0,-3 5 1,-7 16 239,2 0 0,0 0 1,1 1-1,2 0 0,0 0 1,2 0-1,-3 48 0,7-72-362,0-1-1,0 1 0,0 0 1,0-1-1,0 1 1,0 0-1,0-1 0,0 1 1,0 0-1,0-1 0,0 1 1,0 0-1,1-1 1,-1 1-1,0 0 0,1-1 1,-1 1-1,0 0 0,1-1 1,-1 1-1,0-1 1,1 1-1,-1-1 0,1 1 1,-1-1-1,1 1 0,-1-1 1,1 1-1,0-1 0,-1 0 1,1 1-1,-1-1 1,1 0-1,0 0 0,-1 1 1,1-1-1,0 0 0,-1 0 1,1 0-1,0 0 1,0 0-1,-1 0 0,1 0 1,0 0-1,-1 0 0,1 0 1,0 0-1,-1 0 1,1-1-1,0 1 0,-1 0 1,1 0-1,0-1 0,-1 1 1,1 0-1,-1-1 1,1 1-1,-1-1 0,1 1 1,-1-1-1,2 0 0,36-32 226,-20 9-143,0 0 1,-2-1-1,20-42 1,-29 52-100,0-1 1,-1 0-1,-1 0 1,0 0-1,-1-1 1,-1 0-1,1-29 1,-6 39-74,-3 14-31,-4 17-59,-2 24 116,3 1-1,2-1 1,0 64 0,6-111 38,0-1-1,0 1 0,0-1 1,0 0-1,0 1 1,-1-1-1,1 1 0,0-1 1,0 1-1,0-1 0,0 0 1,0 1-1,0-1 0,1 1 1,-1-1-1,0 1 1,0-1-1,0 0 0,0 1 1,0-1-1,1 1 0,-1-1 1,0 0-1,0 1 1,1-1-1,-1 0 0,0 1 1,0-1-1,1 0 0,-1 0 1,0 1-1,1-1 0,-1 0 1,1 0-1,-1 1 1,0-1-1,1 0 0,-1 0 1,1 0-1,-1 0 0,0 0 1,1 0-1,-1 1 0,1-1 1,-1 0-1,1 0 1,-1 0-1,0 0 0,1-1 1,-1 1-1,1 0 0,-1 0 1,1 0-1,-1 0 0,0 0 1,1 0-1,-1-1 1,1 1-1,-1 0 0,0 0 1,1-1-1,-1 1 0,0 0 1,1-1-1,-1 1 1,0 0-1,1-1 0,22-23-1016,-8-3-91,-2 0-1,0 0 1,-2-2 0,0 1 0,8-46-1,21-53 818,-38 122 349,0 0 0,-1 0 0,2 0 0,-1 1 0,0-1 0,1 1 0,0-1 0,0 1 1,0 0-1,1 0 0,-1 0 0,1 1 0,0-1 0,0 1 0,0 0 0,1 0 0,-1 1 0,1-1 0,-1 1 0,1 0 0,0 0 0,0 0 0,0 1 0,0 0 0,0 0 0,0 0 0,0 0 0,1 1 0,-1 0 0,0 0 0,8 1 0,-12-1 8,1 1 0,-1-1-1,1 0 1,-1 1 0,1-1-1,-1 1 1,1-1 0,-1 1 0,1 0-1,-1-1 1,0 1 0,1 0-1,-1 0 1,0 0 0,0 0-1,0 0 1,1 1 0,-1-1-1,0 0 1,-1 0 0,1 1 0,1 2-1,0 0 199,0 0 1,-1 1-1,0-1 0,0 0 0,0 1 1,-1-1-1,1 1 0,-1 5 0,-1 3 399,0 0 0,-1-1 0,0 1 0,-1 0 0,-4 12 0,-2-4 132,-2 1 1,-19 29-1,19-34-543,1 0 0,1 0 0,1 1 0,-8 20 0,16-38-233,0 0 0,0 1 0,0-1 0,0 0 0,0 0 0,-1 1 0,1-1 0,0 0 0,0 0 0,0 0 0,0 1 0,0-1 0,0 0 0,0 0 0,0 1 0,0-1 0,0 0 0,0 0 0,0 1 0,0-1 0,0 0 0,0 0 0,1 1 0,-1-1 0,0 0 0,0 0 0,0 0 0,0 1 0,0-1 0,0 0 0,1 0 0,-1 0 0,0 1 0,0-1 0,0 0 0,0 0 0,1 0 0,-1 0 0,0 0 0,0 1 0,1-1 0,-1 0 0,0 0 0,0 0 0,1 0 0,14-4 18,15-13 81,-3-3-574,-1 0 1,0-2-1,44-50 0,-56 48-2310,-14 23 2457,0 1 1,0-1-1,1 0 0,-1 0 1,0 0-1,0 0 0,0 1 1,0-1-1,0 0 1,0 0-1,0 0 0,0 0 1,-1 1-1,1-1 0,0 0 1,0 0-1,-1 0 0,1 1 1,-1-2-1,-10-7-6806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2.227"/>
    </inkml:context>
    <inkml:brush xml:id="br0">
      <inkml:brushProperty name="width" value="0.025" units="cm"/>
      <inkml:brushProperty name="height" value="0.025" units="cm"/>
    </inkml:brush>
  </inkml:definitions>
  <inkml:trace contextRef="#ctx0" brushRef="#br0">0 40 11851,'0'0'11723,"57"-36"-11082,-24 33-257,7 2-288,0 1-32,-1 0-832,-4 0-1987,1 0-2626,0 0-8104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2.839"/>
    </inkml:context>
    <inkml:brush xml:id="br0">
      <inkml:brushProperty name="width" value="0.025" units="cm"/>
      <inkml:brushProperty name="height" value="0.025" units="cm"/>
    </inkml:brush>
  </inkml:definitions>
  <inkml:trace contextRef="#ctx0" brushRef="#br0">242 88 15695,'0'0'7185,"-12"-7"-5642,4 1-1292,5 3-185,-1 1 0,1-1 0,-1 1 0,1 0 0,-1-1 0,0 2 0,0-1 1,0 0-1,0 1 0,0 0 0,0 0 0,0 0 0,-1 0 0,1 1 0,0-1 0,0 1 1,-1 0-1,1 1 0,0-1 0,-7 2 0,2 2 53,0 1-1,0 0 1,1 1-1,0 0 1,0 0 0,0 0-1,1 1 1,0 1-1,0-1 1,-10 16 0,12-17-76,1 0 0,1 0 0,-1 0 0,1 0 1,0 1-1,1-1 0,-1 1 0,1 0 1,0 0-1,1 0 0,0 0 0,0 0 0,1 0 1,-1 0-1,2 0 0,0 7 0,-1-12-32,1 0 0,0-1 0,0 1-1,0-1 1,0 1 0,0-1 0,0 1 0,0-1-1,0 0 1,1 0 0,-1 1 0,0-1 0,1 0-1,-1 0 1,1 0 0,-1 0 0,1-1 0,0 1-1,-1 0 1,1-1 0,0 1 0,-1-1 0,1 1-1,0-1 1,0 0 0,-1 0 0,1 0 0,3 0-1,3 0 57,0 0 0,0-1 0,0 1 1,1-2-1,7-1 0,-2-2 35,-1-1 1,-1 1 0,1-2 0,-1 0 0,0 0 0,0-1 0,-1-1-1,20-19 1,-23 20-12,-1 1 0,0-1 0,0 0 0,-1 0 0,0-1 0,0 0 0,-1 0 0,0-1 0,-1 1 0,0-1 0,-1 0 0,4-17 0,-6 25-71,-1 0-1,0-1 1,0 1 0,0 0-1,0-1 1,-1 1-1,1 0 1,-1-1-1,1 1 1,-1 0 0,0 0-1,0 0 1,0-1-1,0 1 1,0 0-1,0 0 1,-1 0 0,1 1-1,-1-1 1,1 0-1,-1 0 1,0 1-1,1-1 1,-1 1 0,0 0-1,0-1 1,0 1-1,0 0 1,-1 0-1,1 0 1,0 1 0,0-1-1,0 0 1,-1 1-1,1-1 1,0 1-1,-1 0 1,1 0 0,0 0-1,-4 0 1,2 0-148,0 0 0,0 0 0,0 0 1,0 1-1,0 0 0,0-1 0,0 1 1,0 1-1,0-1 0,1 0 1,-1 1-1,1 0 0,-1 0 0,1 0 1,-1 0-1,1 1 0,0-1 0,0 1 1,0 0-1,0 0 0,1 0 0,-1 0 1,-2 5-1,4-5-254,0-1 0,0 1 0,0-1 0,1 1 0,-1 0 0,1 0-1,-1-1 1,1 1 0,0 0 0,0 0 0,1-1 0,-1 1 0,0 0 0,2 3 0,-1-4-98,-1 0 0,1 0 0,0 0 0,0 0 0,0-1 0,1 1 0,-1 0 0,0-1 0,1 1 0,-1 0 0,1-1 0,-1 0 0,1 1 0,0-1 0,0 0 0,-1 0-1,1 0 1,4 1 0,24 6-8365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3.183"/>
    </inkml:context>
    <inkml:brush xml:id="br0">
      <inkml:brushProperty name="width" value="0.025" units="cm"/>
      <inkml:brushProperty name="height" value="0.025" units="cm"/>
    </inkml:brush>
  </inkml:definitions>
  <inkml:trace contextRef="#ctx0" brushRef="#br0">72 0 18225,'0'0'1602,"-27"54"928,12-23-448,1 5-544,3-4-33,7-4-512,4-3-705,0-6-224,4-7-160,11-8-1153,1-4-1153,1-2-993,-2-14-2275,-2-6-5316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3.681"/>
    </inkml:context>
    <inkml:brush xml:id="br0">
      <inkml:brushProperty name="width" value="0.025" units="cm"/>
      <inkml:brushProperty name="height" value="0.025" units="cm"/>
    </inkml:brush>
  </inkml:definitions>
  <inkml:trace contextRef="#ctx0" brushRef="#br0">208 112 14221,'1'-9'3017,"0"-3"-2369,1 4 470,-2 0 0,1 0 0,-1 0 0,0 0 0,-2-15 0,1 21-1019,1 1 0,0-1 0,-1 1 1,1 0-1,-1-1 0,1 1 0,-1 0 0,0 0 1,0-1-1,0 1 0,1 0 0,-1 0 0,0 0 1,0 0-1,-1 0 0,1 0 0,0 0 0,0 0 1,0 1-1,-1-1 0,1 0 0,0 1 0,-1-1 1,1 1-1,0-1 0,-1 1 0,1 0 0,-1-1 1,1 1-1,0 0 0,-1 0 0,1 0 0,-1 0 1,1 0-1,-1 1 0,1-1 0,0 0 0,-1 1 1,1-1-1,-1 1 0,1-1 0,-2 2 0,-5 2-34,1-1 0,0 2 0,0-1 0,0 1 0,0 0-1,1 1 1,-1 0 0,1 0 0,1 0 0,-1 0 0,1 1 0,1 0-1,-1 0 1,1 0 0,0 1 0,0 0 0,1-1 0,0 1 0,-3 16 0,6-23-60,0-1 0,0 1 1,0 0-1,0 0 1,0 0-1,1 0 0,-1 0 1,0 0-1,0-1 1,1 1-1,-1 0 1,0 0-1,1 0 0,-1-1 1,1 1-1,-1 0 1,1-1-1,-1 1 1,1 0-1,0-1 0,-1 1 1,1 0-1,0-1 1,-1 1-1,1-1 1,0 0-1,1 1 0,29 3 141,-22-5-119,-1-1 0,1 1 0,-1-1 0,0-1 0,10-4 0,-9 3-68,-1 0 1,0-1-1,0-1 1,0 1 0,-1-1-1,0 0 1,0-1-1,-1 0 1,1 0-1,-2 0 1,1-1 0,-1 0-1,8-15 1,-21 46 89,1 1 0,1-1 0,1 2 1,1-1-1,2 0 0,0 1 0,1 0 1,5 42-1,-1-51 316,-2-15-324,-1 0-1,1 0 0,-1 0 1,0 0-1,1 1 0,-1-1 1,0 0-1,1 0 0,-1 0 1,0 0-1,0 1 0,0-1 1,0 0-1,-1 0 0,1 0 1,0 1-1,0-1 0,-1 0 1,1 0-1,0 0 0,-1 0 1,1 0-1,-1 0 0,0 0 1,1 0-1,-1 0 0,0 0 1,0 0-1,1 0 0,-1 0 1,0 0-1,0-1 0,0 1 1,0 0-1,0-1 0,0 1 1,0-1-1,0 1 0,0-1 1,-1 1-1,1-1 0,0 0 1,0 0-1,0 1 0,-2-1 1,-15 6-35,-1-1-1,1-1 1,-1-1 0,0 0 0,0-2 0,0 0 0,0-1 0,-24-3 0,42 4-10,1-1-1,-1 0 1,1 0-1,-1 0 1,1-1-1,-1 1 1,1 0-1,-1 0 1,1 0-1,-1 0 1,1 0 0,-1 0-1,1-1 1,0 1-1,-1 0 1,1 0-1,-1-1 1,1 1-1,0 0 1,-1-1-1,1 1 1,-1 0 0,1-1-1,0 1 1,0-1-1,-1 1 1,1-1-1,0 1 1,0 0-1,-1-1 1,1 1-1,0-1 1,0 0 0,10-14-504,23-9-1897,33-6-9361,-27 13-1014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4.229"/>
    </inkml:context>
    <inkml:brush xml:id="br0">
      <inkml:brushProperty name="width" value="0.025" units="cm"/>
      <inkml:brushProperty name="height" value="0.025" units="cm"/>
    </inkml:brush>
  </inkml:definitions>
  <inkml:trace contextRef="#ctx0" brushRef="#br0">1 1 19218,'0'0'9449,"7"62"-8680,11-46-449,6-5-192,6-1-32,5-3-64,1-6-672,2-1-1090,-4-2-1217,-8-11-832,-2-3-1122,-9-2-1441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3:54.568"/>
    </inkml:context>
    <inkml:brush xml:id="br0">
      <inkml:brushProperty name="width" value="0.025" units="cm"/>
      <inkml:brushProperty name="height" value="0.025" units="cm"/>
    </inkml:brush>
  </inkml:definitions>
  <inkml:trace contextRef="#ctx0" brushRef="#br0">146 0 14574,'0'0'5605,"-35"61"-3203,19-29-224,-1 3-288,-3-1-192,2 4-609,3-1-609,2 0-288,4-2-159,6 0-1,3-7-1218,0-9-2081,7-11-3107,7-8-11403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1.998"/>
    </inkml:context>
    <inkml:brush xml:id="br0">
      <inkml:brushProperty name="width" value="0.025" units="cm"/>
      <inkml:brushProperty name="height" value="0.025" units="cm"/>
    </inkml:brush>
  </inkml:definitions>
  <inkml:trace contextRef="#ctx0" brushRef="#br0">346 185 5733,'0'0'1549,"-8"-9"-300,4 5-1140,-10-13 25,-2 0 0,0 0 0,-1 2-1,-1 0 1,0 1 0,-25-15 0,26 21 274,0 1-1,-1 0 1,1 1 0,-1 1 0,-1 0-1,1 2 1,-36-3 0,54 6-404,-1-1 0,1 1-1,0 0 1,-1 0 0,1 0 0,-1 0 0,1 0 0,-1 0 0,1 0-1,-1 0 1,1 0 0,0 0 0,-1 0 0,1 1 0,-1-1 0,1 0 0,-1 0-1,1 0 1,0 1 0,-1-1 0,1 0 0,0 0 0,-1 1 0,1-1-1,0 0 1,-1 0 0,1 1 0,0-1 0,-1 1 0,1-1 0,0 0 0,0 1-1,0-1 1,-1 0 0,1 1 0,0-1 0,0 1 0,0-1 0,0 1-1,0-1 1,0 0 0,0 1 0,0-1 0,0 1 0,0-1 0,0 1 0,0-1-1,0 1 1,0-1 0,0 0 0,0 1 0,1-1 0,-1 1 0,0-1-1,0 0 1,0 1 0,1 0 0,0 1-37,0-1 0,0 1 0,0 0 0,1 0 0,-1-1 1,1 1-1,-1-1 0,1 1 0,-1-1 0,1 0 0,2 2 0,16 3 164,-1 0 0,1-2 0,1 0 0,-1-1 0,0-1-1,1-1 1,-1-1 0,27-3 0,16 2 314,427 28 356,-4-1-743,865-13-608,-1035-14 369,181 8 2444,-378 6-1746,62 2 1096,-202-7-7896,6-8 1441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3.631"/>
    </inkml:context>
    <inkml:brush xml:id="br0">
      <inkml:brushProperty name="width" value="0.025" units="cm"/>
      <inkml:brushProperty name="height" value="0.025" units="cm"/>
    </inkml:brush>
  </inkml:definitions>
  <inkml:trace contextRef="#ctx0" brushRef="#br0">1 165 4420,'0'0'769,"20"-5"1452,2 0-1619,1 1 1,-1 1 0,1 1 0,0 0-1,-1 2 1,28 4 0,137 26-814,-147-22 335,96 15-1468,1-7 0,0-6 0,150-8 0,414-54 4308,-235 11 120,738-23-633,-1180 64-2373,29 0 171,0-2 0,-1-3 0,1-2 0,93-24 0,-145 31-185,1 0-1,-1-1 1,0 1-1,0 0 1,1-1-1,-1 1 0,0-1 1,0 1-1,0-1 1,0 1-1,1-1 1,-1 0-1,0 0 1,0 0-1,-1 1 0,1-1 1,0 0-1,0 0 1,0 0-1,0 0 1,-1 0-1,1-1 0,-1 1 1,1 0-1,-1 0 1,1 0-1,-1-1 1,1 1-1,-1 0 0,0 0 1,0-1-1,0 1 1,0-2-1,0 3-114,0 0 0,0 0 0,0-1 1,0 1-1,0 0 0,-1 0 0,1 0 0,0-1 0,0 1 0,0 0 0,-1 0 0,1 0 0,0-1 0,0 1 0,0 0 1,-1 0-1,1 0 0,0 0 0,0 0 0,-1 0 0,1 0 0,0 0 0,0 0 0,-1 0 0,1 0 0,0 0 1,-1 0-1,1 0 0,0 0 0,0 0 0,-1 0 0,1 0 0,0 0 0,0 0 0,-1 0 0,1 0 0,0 0 0,0 0 1,-1 0-1,1 1 0,0-1 0,0 0 0,0 0 0,-1 0 0,1 0 0,0 1 0,0-1 0,0 0 0,0 0 1,-1 0-1,1 1 0,0-1 0,0 0 0,0 0 0,0 1 0,0-1 0,0 0 0,0 0 0,0 1 0,-13 12-5323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2:34.892"/>
    </inkml:context>
    <inkml:brush xml:id="br0">
      <inkml:brushProperty name="width" value="0.025" units="cm"/>
      <inkml:brushProperty name="height" value="0.025" units="cm"/>
    </inkml:brush>
  </inkml:definitions>
  <inkml:trace contextRef="#ctx0" brushRef="#br0">158 204 9897,'0'0'1292,"-9"0"-91,6 0-1145,0 0 70,-1 0 1,1 0-1,0 0 0,-1 0 0,1 1 1,0-1-1,0 1 0,-1 0 0,1 0 1,0 0-1,0 1 0,0-1 0,0 1 1,0 0-1,0-1 0,1 1 0,-1 0 1,0 1-1,1-1 0,0 0 0,0 1 0,-1-1 1,-1 5-1,-4 10 71,0-1 0,2 2 0,0-1 0,0 1 0,2 0 0,0 0 0,-1 31 0,3 130 208,2-164-408,1-1 1,1 0-1,0 0 1,1 0 0,1 0-1,0 0 1,1-1 0,10 23-1,-12-31 6,1 1 0,-1-2 0,0 1 0,1 0 0,0-1 0,0 1 0,1-1-1,-1 0 1,1-1 0,0 1 0,0-1 0,0 0 0,0 0 0,0 0 0,1-1-1,0 0 1,-1 0 0,1 0 0,0-1 0,0 0 0,0 0 0,-1 0 0,9-1 0,-2-1 94,0-1 1,1 0-1,-1 0 1,0-1-1,-1-1 1,1 0-1,-1-1 1,0 0-1,0-1 1,0 0-1,0 0 1,-1-1-1,0-1 1,-1 1 0,10-12-1,-3 4 253,-1-1-1,-1 0 0,-1-1 1,0-1-1,-1 0 1,-1-1-1,16-36 1,-22 40-155,-1 0 0,0 0 0,-1 0-1,-1-1 1,0 1 0,-2-1 0,1 1 0,-2-1 0,0 1 0,-1-1 0,0 1 0,-1-1 0,-1 1 0,-1 0 0,0 1 0,0-1 0,-2 1 0,0 0 0,0 0 0,-2 1 0,1 0 0,-15-16 0,10 14-231,0 0 1,-1 0-1,-1 1 1,0 1-1,-1 1 1,0 0-1,-1 1 1,0 0-1,-1 2 1,0 0-1,-1 1 1,1 1 0,-2 1-1,1 0 1,0 1-1,-37-3 1,-17 7-922,44 1-2256,33 0-1720,2-3 2422,-2 0 159,18-8-7054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4:04.221"/>
    </inkml:context>
    <inkml:brush xml:id="br0">
      <inkml:brushProperty name="width" value="0.025" units="cm"/>
      <inkml:brushProperty name="height" value="0.025" units="cm"/>
    </inkml:brush>
  </inkml:definitions>
  <inkml:trace contextRef="#ctx0" brushRef="#br0">1 117 14670,'0'0'7335,"59"18"-7495,4-31 320,23-9 224,17-4 1,15 0-225,1 2-128,0 9 0,-8 7-801,-8 8-2082,-17 0-2498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6.048"/>
    </inkml:context>
    <inkml:brush xml:id="br0">
      <inkml:brushProperty name="width" value="0.025" units="cm"/>
      <inkml:brushProperty name="height" value="0.025" units="cm"/>
    </inkml:brush>
  </inkml:definitions>
  <inkml:trace contextRef="#ctx0" brushRef="#br0">0 269 13773,'0'0'5637,"81"42"-5573,-46-51-1313,1-14-3683,-4-6-6920</inkml:trace>
  <inkml:trace contextRef="#ctx0" brushRef="#br0" timeOffset="1">338 0 9833,'0'0'9930,"-12"53"-8361,6-18-416,1 8-384,0 9-321,-3-4-127,5-3 287,3-9-191,0-10-321,0-13-320,11-13-1314,9-16-512,1-16-1986,-1-9-5733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4:05.003"/>
    </inkml:context>
    <inkml:brush xml:id="br0">
      <inkml:brushProperty name="width" value="0.025" units="cm"/>
      <inkml:brushProperty name="height" value="0.025" units="cm"/>
    </inkml:brush>
  </inkml:definitions>
  <inkml:trace contextRef="#ctx0" brushRef="#br0">1 1 18866,'0'0'-38,"17"5"-239,43 10 345,1-2-1,96 7 1,934 33 4681,4 0-3802,-1081-52-1007,571 31 1773,-476-32-1706,-1-5 0,0-4 0,144-33 0,-220 35-1029,-1-1-1,-1-2 0,0-1 0,33-16 0,-11-11-4876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49.340"/>
    </inkml:context>
    <inkml:brush xml:id="br0">
      <inkml:brushProperty name="width" value="0.025" units="cm"/>
      <inkml:brushProperty name="height" value="0.025" units="cm"/>
    </inkml:brush>
  </inkml:definitions>
  <inkml:trace contextRef="#ctx0" brushRef="#br0">17 6695 5125,'0'0'3214,"-3"6"613,-10 25-1788,12-20-1669,3 9 5298,-2-19-5483,0-1 0,0 1 0,0-1 0,0 0 0,0 1 0,0-1 0,0 1 0,0-1 0,1 1 0,-1-1 0,0 0 0,0 1 0,1-1 0,-1 0 0,0 1 0,0-1 0,1 0 0,-1 1 0,0-1 0,1 0 0,-1 1 0,1-1 0,-1 0 0,0 0 0,1 0 0,-1 1 0,1-1 0,-1 0 0,0 0 0,1 0 0,11-7 305,93-71 647,-77 53-1045,50-36-1,-21 18-13,3-6 390,-21 16-304,57-36 0,15-8-102,-64 42-69,54-29 0,63-36 18,188-151 0,-79 52-12,-182 136 3,470-290 28,66-18-30,237-130 10,-144 89 12,-552 309-14,615-360-16,1322-752 8,-1158 621 7,-17 11-8,430-238 54,-1138 674 235,-221 146-682,0 0 0,-1 0-1,1 0 1,0 1 0,0-1 0,-1 0 0,1 0-1,0 0 1,-1 0 0,1 0 0,-1 0-1,0 0 1,1 0 0,-1-1 0,0 1-1,0 0 1,1 0 0,-1 0 0,0 0-1,0-2 1,1-6-3477,3-14-10719</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0.200"/>
    </inkml:context>
    <inkml:brush xml:id="br0">
      <inkml:brushProperty name="width" value="0.025" units="cm"/>
      <inkml:brushProperty name="height" value="0.025" units="cm"/>
    </inkml:brush>
  </inkml:definitions>
  <inkml:trace contextRef="#ctx0" brushRef="#br0">0 1 23895,'0'0'2882,"4"70"-1889,4-41-32,5 1-673,5-7-191,9-2-97,6-10-161,4-7-575,5-4-770,1-13-672,1-12-929,-5-6-1569,-4-3-2659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0.545"/>
    </inkml:context>
    <inkml:brush xml:id="br0">
      <inkml:brushProperty name="width" value="0.025" units="cm"/>
      <inkml:brushProperty name="height" value="0.025" units="cm"/>
    </inkml:brush>
  </inkml:definitions>
  <inkml:trace contextRef="#ctx0" brushRef="#br0">197 0 13997,'0'0'3331,"-26"50"-896,2-7 95,-5 7-736,-2 8-449,1 1-256,6 0 192,5-5-544,7-8-609,11-10-32,1-11-576,6-11-1314,10-13-672,1-1-1826,0-11-3235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0.902"/>
    </inkml:context>
    <inkml:brush xml:id="br0">
      <inkml:brushProperty name="width" value="0.025" units="cm"/>
      <inkml:brushProperty name="height" value="0.025" units="cm"/>
    </inkml:brush>
  </inkml:definitions>
  <inkml:trace contextRef="#ctx0" brushRef="#br0">15 0 20852,'0'0'4356,"0"50"-3139,-1-18-128,-4 8-544,1-1-417,-1-1-64,5-3-321,0-6-1024,0-8-1089,8-9-705,-4-10-1537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1.243"/>
    </inkml:context>
    <inkml:brush xml:id="br0">
      <inkml:brushProperty name="width" value="0.025" units="cm"/>
      <inkml:brushProperty name="height" value="0.025" units="cm"/>
    </inkml:brush>
  </inkml:definitions>
  <inkml:trace contextRef="#ctx0" brushRef="#br0">1 30 15919,'0'0'9097,"10"-5"-8441,7-1-484,0 1-1,0 1 0,1 0 1,-1 2-1,1 0 0,0 0 1,0 2-1,0 0 1,27 5-1,-30-4-169,0 2 0,0 0 0,0 0 0,0 2-1,-1-1 1,18 10 0,-27-12 10,-1 1-1,1 0 0,0 0 0,-1 0 1,0 0-1,0 1 0,0-1 1,0 1-1,-1 0 0,1 1 0,-1-1 1,0 0-1,-1 1 0,1 0 1,-1 0-1,1 0 0,-2 0 0,1 0 1,0 0-1,-1 0 0,1 7 0,-1-3 97,-1 0-1,0 0 0,0 0 0,-1-1 0,0 1 0,0 0 0,-1 0 0,0 0 0,-1-1 0,0 1 0,0-1 0,-1 0 0,0 0 0,-1 0 0,0 0 0,0-1 0,0 1 0,-1-1 0,0-1 0,0 1 0,-1-1 0,0 0 0,0-1 0,-10 7 0,0-2 116,0 0-1,-1-1 0,0-1 0,-1-1 0,1-1 0,-2 0 0,1-1 1,0-1-1,-1-1 0,-22 1 0,39-4-295,0 0 1,1 1-1,-1-1 1,0-1-1,0 1 1,0 0-1,0-1 0,1 1 1,-1-1-1,0 0 1,0 0-1,1 0 1,-1 0-1,0 0 0,-4-4 1,6 3-97,0 1 0,0-1 1,0 0-1,0 1 0,0-1 0,1 0 0,-1 0 1,0 0-1,1 0 0,-1 0 0,1 1 0,0-1 1,0 0-1,0 0 0,0 0 0,0 0 0,0 0 1,0 0-1,1 0 0,-1 0 0,1 0 0,-1 0 1,1 0-1,1-2 0,17-32-7679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1.585"/>
    </inkml:context>
    <inkml:brush xml:id="br0">
      <inkml:brushProperty name="width" value="0.025" units="cm"/>
      <inkml:brushProperty name="height" value="0.025" units="cm"/>
    </inkml:brush>
  </inkml:definitions>
  <inkml:trace contextRef="#ctx0" brushRef="#br0">0 19 19218,'0'0'7399,"62"11"-5413,-14-11-801,12 0-800,5-5-289,1-4-64,-7 2-1249,-11 2-2915,-21 1-1442,-13 4-1120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1.913"/>
    </inkml:context>
    <inkml:brush xml:id="br0">
      <inkml:brushProperty name="width" value="0.025" units="cm"/>
      <inkml:brushProperty name="height" value="0.025" units="cm"/>
    </inkml:brush>
  </inkml:definitions>
  <inkml:trace contextRef="#ctx0" brushRef="#br0">0 28 13773,'0'0'6086,"69"23"-4453,-14-23-255,11 0-674,5-10-544,2-3-576,-9-1-4517,-10 0-10793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3.457"/>
    </inkml:context>
    <inkml:brush xml:id="br0">
      <inkml:brushProperty name="width" value="0.025" units="cm"/>
      <inkml:brushProperty name="height" value="0.025" units="cm"/>
    </inkml:brush>
  </inkml:definitions>
  <inkml:trace contextRef="#ctx0" brushRef="#br0">377 51 13068,'1'-2'328,"-1"1"-1,0-1 0,0 0 0,0 1 0,0-1 1,0 0-1,0 0 0,0 1 0,0-1 0,-1 1 1,1-1-1,-1 0 0,1 1 0,-1-1 1,0 1-1,1-1 0,-1 1 0,0-1 0,0 1 1,0 0-1,0-1 0,0 1 0,-1 0 0,1 0 1,0 0-1,0 0 0,-1 0 0,-2-2 1,-2 2 56,0-1 1,0 1-1,0 0 1,0 0 0,0 1-1,-12 0 1,14 0-310,-10 1 101,0 0-1,0 1 1,0 1-1,0 0 1,1 1 0,0 0-1,0 1 1,0 1-1,-14 8 1,10-5 175,0 2 1,0 0 0,2 1-1,-1 1 1,-25 27-1,38-37-322,1 0-1,-1 0 1,1 0-1,0 0 0,0 0 1,0 0-1,0 1 1,1-1-1,-1 0 0,1 1 1,0 0-1,0-1 1,0 1-1,0 0 1,1-1-1,-1 1 0,1 0 1,0 0-1,0 3 1,1-4-29,0-1-1,0 1 1,1 0 0,-1-1 0,0 1 0,1-1 0,0 0 0,-1 1 0,1-1 0,0 0 0,0 0-1,0 0 1,1 0 0,-1-1 0,0 1 0,1-1 0,-1 1 0,1-1 0,-1 0 0,1 0 0,0 0 0,-1 0-1,1 0 1,0-1 0,3 1 0,17 4-788,0-2-1,0-1 1,26 0-1,30-5-7251,-32-1-1906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3.801"/>
    </inkml:context>
    <inkml:brush xml:id="br0">
      <inkml:brushProperty name="width" value="0.025" units="cm"/>
      <inkml:brushProperty name="height" value="0.025" units="cm"/>
    </inkml:brush>
  </inkml:definitions>
  <inkml:trace contextRef="#ctx0" brushRef="#br0">72 12 18962,'0'0'2349,"-9"8"-75,-31 28-512,38-34-1646,0-1 1,0 1 0,0 0-1,1 0 1,-1-1 0,1 1-1,-1 0 1,1 0 0,0 1 0,0-1-1,0 0 1,0 0 0,0 0-1,0 1 1,1-1 0,-1 1-1,0 3 1,2-5-93,-1 0 0,0 0 0,1 0 0,-1 0 0,1 0 0,0 1 0,-1-1 0,1 0 0,0 0 0,-1-1 0,1 1 0,0 0 0,0 0 0,0 0 0,0 0 0,0-1 0,0 1 1,0 0-1,0-1 0,0 1 0,0-1 0,0 1 0,2-1 0,7 3 13,0-1 0,0 0 0,-1-1-1,1 0 1,17-1 0,-19-1-15,-1 0 0,0 0-1,0-1 1,0 1 0,0-2-1,0 1 1,0-1 0,0 0-1,-1 0 1,7-5 0,-10 6 8,0 0 0,1 0 1,-1 0-1,0-1 0,-1 1 1,1-1-1,0 0 0,-1 0 1,0 0-1,1 0 0,-1 0 1,0-1-1,-1 1 0,1-1 1,-1 1-1,1-1 1,-1 0-1,0 1 0,0-1 1,0-7-1,-1 10 14,0 0 0,0 0-1,0 0 1,-1 0 0,1 0 0,0 0 0,0 0 0,-1 0-1,1 0 1,-1 1 0,1-1 0,-1 0 0,1 0 0,-1 0-1,1 0 1,-1 1 0,0-1 0,1 0 0,-1 1 0,0-1-1,0 0 1,1 1 0,-1-1 0,0 1 0,0-1 0,-1 1-1,-33-6 347,28 6-388,-1 1 1,1 0-1,0 0 0,-1 1 0,1-1 0,0 2 1,-9 3-1,-6 12-98,20-10-631,16-4-1061,-5-4 86,0 0 1,0 0-1,0-1 0,14-4 0,15-8-5622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6.675"/>
    </inkml:context>
    <inkml:brush xml:id="br0">
      <inkml:brushProperty name="width" value="0.025" units="cm"/>
      <inkml:brushProperty name="height" value="0.025" units="cm"/>
    </inkml:brush>
  </inkml:definitions>
  <inkml:trace contextRef="#ctx0" brushRef="#br0">124 189 13421,'0'0'7207,"-8"15"-5665,-14 42 71,2 0-1,-20 99 0,28-103-616,3 0 1,-3 100-1,12-150-991,0-1-1,0 1 1,0 0-1,0 0 1,1 0-1,-1 0 1,1 0-1,0-1 1,0 1-1,0 0 1,0-1-1,0 1 1,1 0-1,-1-1 1,1 0-1,-1 1 1,1-1-1,3 3 1,-3-4 4,0 0 0,0 1 0,0-1 0,0-1 0,1 1 0,-1 0 1,0 0-1,1-1 0,-1 1 0,1-1 0,-1 0 0,0 0 0,1 0 0,-1 0 1,1 0-1,-1 0 0,0-1 0,1 1 0,-1-1 0,0 1 0,1-1 0,-1 0 1,2-1-1,4-3 17,0 1 0,0-1 1,-1 0-1,0-1 0,0 0 1,0 0-1,-1-1 0,0 1 1,0-1-1,-1-1 0,6-9 1,2-5-90,0 0 0,16-44 1,-23 51 27,-1-1 1,0 0 0,-1 0-1,-1 0 1,-1 0-1,0-1 1,-1 1 0,-2-19-1,-2 30 30,-3 11-61,-4 13-66,2 12 136,0 0-1,3 1 1,0-1 0,2 1-1,2 50 1,1-81-8,0 1 1,0-1-1,0 0 1,0 0 0,0 0-1,0 0 1,0 1-1,0-1 1,1 0-1,-1 0 1,0 0 0,1 0-1,-1 0 1,1 0-1,-1 0 1,1 0-1,0 0 1,-1 0 0,1 0-1,0 0 1,0 0-1,0 0 1,-1-1-1,1 1 1,0 0 0,2 0-1,-2-1 5,1 0 0,-1 0 0,1 0 0,-1 0 0,1 0 0,-1 0 1,1 0-1,-1-1 0,1 1 0,-1-1 0,1 1 0,-1-1 0,1 0 0,-1 1 0,0-1 0,3-2 0,4-3 20,-1 0-1,0-1 0,1 1 1,-2-2-1,7-7 1,16-29-216,-1-2 1,-3-1-1,-2-1 1,-1-1 0,-3 0-1,-3-2 1,-1 0-1,-2-1 1,-3 0 0,-2-1-1,1-69 1,-43 239 1096,16-21-112,4 0 0,-4 189 0,24-266-902,6-18 74,-10-2 28,-1 0 1,1 0-1,-1 0 0,1-1 1,-1 1-1,1 0 0,-1-1 1,0 1-1,0-1 0,0 1 0,0-1 1,0 0-1,0 1 0,0-1 1,0 0-1,0-2 0,2-8-118,-2 0-1,0 0 0,0 0 1,-1 0-1,0 0 0,-1 0 1,0 1-1,-1-1 0,-1 0 1,-5-16-1,1 7 153,-1 1-1,-1 0 1,-1 0-1,-21-33 1,29 50 12,2 3-70,4 6-631,1 0 0,0 0 0,0-1 0,0 0 0,9 7 0,-7-9-621,0 0 0,0 0 0,0 0 0,0-1 0,0 0 0,1 0 0,-1-1 0,1 0 0,12 0 0,11-1-8873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4.129"/>
    </inkml:context>
    <inkml:brush xml:id="br0">
      <inkml:brushProperty name="width" value="0.025" units="cm"/>
      <inkml:brushProperty name="height" value="0.025" units="cm"/>
    </inkml:brush>
  </inkml:definitions>
  <inkml:trace contextRef="#ctx0" brushRef="#br0">47 1 17232,'0'0'5926,"-32"48"-4677,25-19 64,1 1-608,4 1-481,2-3-128,2 0-128,8-3-993,1-4-96,-2-3-320,-2-4-641,-4-5-160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4.503"/>
    </inkml:context>
    <inkml:brush xml:id="br0">
      <inkml:brushProperty name="width" value="0.025" units="cm"/>
      <inkml:brushProperty name="height" value="0.025" units="cm"/>
    </inkml:brush>
  </inkml:definitions>
  <inkml:trace contextRef="#ctx0" brushRef="#br0">1 221 14798,'0'0'9801,"56"-11"-9192,-20 11-513,6 0-32,-1 0-1025,-3 0-2434,-5-2-2050,-3-8-5285</inkml:trace>
  <inkml:trace contextRef="#ctx0" brushRef="#br0" timeOffset="1">563 1 9129,'0'0'9160,"-33"52"-7110,22-28-480,2 3-225,5-1-672,2 1-353,2-3-192,0 3-32,0-6-768,4-2-802,-1-1-832,-1-8-1089,-2-2-2114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4.844"/>
    </inkml:context>
    <inkml:brush xml:id="br0">
      <inkml:brushProperty name="width" value="0.025" units="cm"/>
      <inkml:brushProperty name="height" value="0.025" units="cm"/>
    </inkml:brush>
  </inkml:definitions>
  <inkml:trace contextRef="#ctx0" brushRef="#br0">9 341 12492,'0'0'13933,"67"6"-13068,-20-15-737,1 0-64,-1-4-609,-5 4-928,-8-1-929,-8 1-865,-11 1-929,-7 0-641</inkml:trace>
  <inkml:trace contextRef="#ctx0" brushRef="#br0" timeOffset="1">1 68 15599,'0'0'7975,"7"-49"-7014,21 42-224,5 2-257,8 2 33,5-1-353,0 4-96,3 0-32,-8 0-865,-7 0-2562,-9 0-3908</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5.186"/>
    </inkml:context>
    <inkml:brush xml:id="br0">
      <inkml:brushProperty name="width" value="0.025" units="cm"/>
      <inkml:brushProperty name="height" value="0.025" units="cm"/>
    </inkml:brush>
  </inkml:definitions>
  <inkml:trace contextRef="#ctx0" brushRef="#br0">125 0 18001,'0'0'4901,"-18"64"-2723,12-34-961,3 4-256,3-2-673,0 4-224,0-1-64,4 1-1345,4-3-897,-1 0-1025,-2-6 128,-2-3-289,-3-9-1024</inkml:trace>
  <inkml:trace contextRef="#ctx0" brushRef="#br0" timeOffset="1">0 246 15759,'0'0'7015,"74"-26"-6855,-37 26-128,8 0-577,1 0-2754,0 0-2338,5 0-6567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5.603"/>
    </inkml:context>
    <inkml:brush xml:id="br0">
      <inkml:brushProperty name="width" value="0.025" units="cm"/>
      <inkml:brushProperty name="height" value="0.025" units="cm"/>
    </inkml:brush>
  </inkml:definitions>
  <inkml:trace contextRef="#ctx0" brushRef="#br0">267 0 14926,'-12'2'2029,"-3"0"-1490,-1 1 1,1 1 0,0 1-1,1 0 1,-1 0-1,1 2 1,0 0 0,1 0-1,0 2 1,0-1 0,-13 13-1,17-13-60,1 0 0,0 0 0,0 1-1,1 1 1,-8 12 0,13-19-355,0 1 0,0 0 0,0 1 0,0-1 0,0 0 0,1 1 0,0-1 0,0 0 0,0 1 0,1 0 0,-1-1 0,1 1 0,0-1 0,0 1 0,1-1 0,1 8 0,-1-9-92,1 0 0,0 0 0,0-1 0,0 1 0,0 0 0,0-1 0,0 0 1,0 1-1,1-1 0,0 0 0,-1 0 0,1 0 0,0-1 0,0 1 0,0-1 0,0 1 0,0-1 0,0 0 0,0 0 1,0-1-1,0 1 0,6 0 0,10 2 28,0-1-1,29-1 1,-47-1-59,5 0-38,4 0-22,0 0 0,0 0 0,-1-1 0,19-5 0,-26 6 59,0-1-1,0 1 1,0-1 0,0 0-1,0 0 1,0 0 0,0 0-1,-1 0 1,1 0 0,0-1-1,-1 1 1,1 0 0,-1-1 0,0 1-1,1-1 1,-1 0 0,0 1-1,0-1 1,0 0 0,0 0-1,0 0 1,0 0 0,-1 0-1,1 0 1,0 0 0,-1 0-1,0 0 1,1 0 0,-1-4-1,-1 5 3,1 0 0,-1 0-1,0 0 1,1 0 0,-1 0-1,0 0 1,0 1 0,0-1 0,1 0-1,-1 0 1,0 1 0,0-1-1,0 0 1,0 1 0,0-1-1,0 1 1,-1-1 0,1 1-1,0 0 1,0-1 0,0 1-1,0 0 1,0 0 0,-1 0-1,1 0 1,0 0 0,0 0-1,0 0 1,0 0 0,-1 0-1,-1 1 1,0-1 5,-1 1 1,1-1-1,0 0 0,-1 1 0,1 0 1,-1 0-1,1 0 0,0 0 0,0 0 1,-5 4-1,7-5 1,0 1 0,0-1 0,0 1 0,1 0 0,-1-1 0,0 1 0,1 0 0,-1 0 0,0-1 0,1 1 0,-1 0 1,1 0-1,-1 0 0,1 0 0,-1 0 0,1 0 0,0 0 0,0 0 0,-1 0 0,1 0 0,0 0 0,0 0 0,0 0 0,0 0 0,0 0 0,0 0 0,0 0 0,1 0 0,-1 0 1,0 1-1,2-1 7,-1 1 1,1-1 0,-1 0-1,1 0 1,-1 0 0,1 0 0,-1 0-1,1 0 1,0 0 0,0 0 0,0-1-1,-1 1 1,1-1 0,3 1-1,12 2-171,-1-1 1,29-1-1,-41-1-33,73-5-2614,-76 5 3076,-7 8 826,1-3-903,-20 28 940,24-31-1236,0-1 0,0 1-1,0-1 1,1 1 0,-1-1 0,0 1-1,1 0 1,-1 0 0,1-1 0,0 1 0,-1 0-1,1 0 1,0-1 0,0 1 0,0 0 0,0 0-1,1 0 1,-1-1 0,1 4 0,8 0-6696,9-4-8547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6.148"/>
    </inkml:context>
    <inkml:brush xml:id="br0">
      <inkml:brushProperty name="width" value="0.025" units="cm"/>
      <inkml:brushProperty name="height" value="0.025" units="cm"/>
    </inkml:brush>
  </inkml:definitions>
  <inkml:trace contextRef="#ctx0" brushRef="#br0">24 1 18834,'0'0'5605,"-21"73"-5028,18-45-161,3-1-256,0-1-128,0-3-96,9-5-673,-2-2-480,-3-5-672,-4-4-1058,-14-5-14894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6.537"/>
    </inkml:context>
    <inkml:brush xml:id="br0">
      <inkml:brushProperty name="width" value="0.025" units="cm"/>
      <inkml:brushProperty name="height" value="0.025" units="cm"/>
    </inkml:brush>
  </inkml:definitions>
  <inkml:trace contextRef="#ctx0" brushRef="#br0">0 24 15791,'0'0'6854,"64"-14"-5861,-23 11 160,7 1-384,9 2-577,-1 0-192,0-1-2242,-7-2-4997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6.880"/>
    </inkml:context>
    <inkml:brush xml:id="br0">
      <inkml:brushProperty name="width" value="0.025" units="cm"/>
      <inkml:brushProperty name="height" value="0.025" units="cm"/>
    </inkml:brush>
  </inkml:definitions>
  <inkml:trace contextRef="#ctx0" brushRef="#br0">245 7 18546,'0'0'2306,"-11"-2"-235,7 2-1898,-4-2-14,0 1-1,-1 0 1,1 0 0,0 1-1,0 0 1,0 1 0,0 0-1,0 0 1,0 0-1,0 1 1,-15 6 0,12-2 123,0 1 1,0 1-1,0 0 1,1 0-1,0 1 1,-13 16-1,20-22-205,0 0 0,0 1-1,0-1 1,1 1-1,0 0 1,-1 0 0,1 0-1,1 0 1,-1 0 0,1 0-1,-1 0 1,1 1 0,0-1-1,1 0 1,-1 1-1,1-1 1,0 0 0,0 1-1,0-1 1,1 1 0,-1-1-1,1 0 1,2 8 0,-1-9-61,0 0 1,0 0 0,1 0 0,-1-1 0,1 1 0,-1-1 0,1 1 0,0-1 0,0 0 0,0 0-1,0 0 1,0 0 0,1-1 0,-1 1 0,5 0 0,59 17-274,-54-16-13,54 9-3987,-21-9-4228,-21-3-1696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7.238"/>
    </inkml:context>
    <inkml:brush xml:id="br0">
      <inkml:brushProperty name="width" value="0.025" units="cm"/>
      <inkml:brushProperty name="height" value="0.025" units="cm"/>
    </inkml:brush>
  </inkml:definitions>
  <inkml:trace contextRef="#ctx0" brushRef="#br0">68 1 10794,'0'0'6892,"-7"6"-2893,-2 1-3070,1 0 1,1 1 0,-1 0-1,1 1 1,-6 9 0,12-17-769,0 1 0,0 0 1,0 0-1,0-1 0,0 1 0,1 0 0,-1 0 1,1 0-1,-1 0 0,1 0 0,-1 0 1,1 0-1,0 0 0,0 0 0,0 0 0,0 0 1,1 2-1,0-2-142,0-1 1,0 1-1,0-1 1,0 1-1,0-1 1,1 0-1,-1 1 0,0-1 1,1 0-1,-1 0 1,1 0-1,-1 0 1,1 0-1,0 0 1,-1-1-1,1 1 1,0 0-1,-1-1 0,1 1 1,0-1-1,0 0 1,0 0-1,2 1 1,10 0-631,0 1 0,0-2 0,0 0 0,0 0 1,-1-1-1,22-5 0,-27 4-383,1 0 0,-1-1 0,0 0 1,0 0-1,-1-1 0,1 0 0,-1 0 0,0 0 0,0-1 0,0-1 1,11-10-1,-76 93 10691,52-68-9498,1 0 1,0 0-1,0 1 1,0 0-1,1-1 0,1 2 1,0-1-1,0 0 0,-2 20 1,8-21-3154,4-8-1849,5-1-5906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7.579"/>
    </inkml:context>
    <inkml:brush xml:id="br0">
      <inkml:brushProperty name="width" value="0.025" units="cm"/>
      <inkml:brushProperty name="height" value="0.025" units="cm"/>
    </inkml:brush>
  </inkml:definitions>
  <inkml:trace contextRef="#ctx0" brushRef="#br0">0 14 23094,'0'0'6630,"65"-4"-14830,-47-6-6822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7.332"/>
    </inkml:context>
    <inkml:brush xml:id="br0">
      <inkml:brushProperty name="width" value="0.025" units="cm"/>
      <inkml:brushProperty name="height" value="0.025" units="cm"/>
    </inkml:brush>
  </inkml:definitions>
  <inkml:trace contextRef="#ctx0" brushRef="#br0">74 502 11979,'0'0'11787,"-8"3"-10868,3 0-869,0 0 1,1 0 0,0 0 0,0 0-1,0 1 1,0 0 0,0 0-1,1 0 1,-1 0 0,1 0 0,0 1-1,1-1 1,-1 1 0,1 0-1,0 0 1,0 0 0,0 0 0,1 0-1,-1 0 1,1 0 0,0 11-1,1 9 332,0-25-374,0 0 0,0 1 0,0-1 1,1 0-1,-1 1 0,0-1 1,0 1-1,0-1 0,1 0 0,-1 0 1,0 1-1,1-1 0,-1 0 0,0 1 1,0-1-1,1 0 0,-1 0 1,0 0-1,1 1 0,-1-1 0,1 0 1,-1 0-1,0 0 0,1 0 0,-1 0 1,1 0-1,-1 0 0,0 1 1,1-1-1,0-1 0,2 1 19,-1-1 1,1-1-1,0 1 0,-1 0 1,1-1-1,0 1 0,-1-1 1,0 0-1,1 0 0,-1 0 1,0 0-1,3-5 0,27-30-232,-1-2 0,-2-1 0,-2-2 0,-2 0 0,-2-2-1,23-59 1,-49 113 226,-12 30 704,2-1 0,1 2 0,3-1 0,-6 52 0,15-91-697,-1 1-1,1 0 1,0-1-1,0 1 1,0-1-1,0 1 0,0 0 1,0-1-1,1 1 1,-1-1-1,1 1 0,-1-1 1,1 1-1,-1-1 1,1 1-1,0-1 0,-1 1 1,1-1-1,0 0 1,1 2-1,-1-3-11,0 1-1,0-1 1,0 0 0,0 0-1,0 0 1,0 0-1,0 0 1,0 0 0,0 0-1,0 0 1,0 0 0,0 0-1,0 0 1,0 0-1,0-1 1,0 1 0,0-1-1,0 1 1,-1 0 0,1-1-1,0 1 1,0-1-1,1 0 1,6-5 87,-1-1-1,1 1 0,-1-1 1,11-15-1,5-10-37,-2-1-1,0-2 1,-3 0 0,25-63-1,-23 39-1,-2-1 0,13-76 1,-28 113-87,-6 34-193,-3 10 220,-2 7-29,-51 189 533,51-179-378,2 0 0,1 0 0,1 69 0,4-108-131,0 0-1,0-1 1,1 1-1,-1 0 1,0 0-1,1 0 1,-1 0-1,1 0 1,-1 0-1,1 0 1,0 0-1,-1 0 1,1 0-1,0 0 0,0 0 1,-1 1-1,1-1 1,0 0-1,0 0 1,0 1-1,0-1 1,0 1-1,0-1 1,0 1-1,0-1 1,0 1-1,0 0 1,1-1-1,-1 1 1,0 0-1,0 0 1,0 0-1,0 0 1,0 0-1,1 0 0,-1 0 1,0 0-1,0 0 1,0 1-1,0-1 1,0 0-1,0 1 1,0-1-1,0 1 1,0-1-1,0 1 1,0-1-1,0 1 1,0 0-1,0 0 1,0-1-1,0 1 1,0 0-1,-1 0 0,1 0 1,0 0-1,-1 0 1,1 0-1,-1 0 1,1 0-1,-1 0 1,0 0-1,1 0 1,-1 0-1,0 0 1,0 1-1,1-1 1,-1 0-1,0 1 1,0-6-201,-1-1 0,1 0 0,-1 0 1,1 0-1,-2 1 0,1-1 1,0 0-1,-1 1 0,0-1 0,0 1 1,0 0-1,-1 0 0,1 0 1,-1 0-1,0 0 0,0 0 0,0 0 1,-5-3-1,-11-10-1270,-1 0-1,-27-18 1,14 11-491,23 17 1428,7 6 472,1-1 0,-1 0 0,1 1 1,-1-1-1,1 0 0,0 0 0,-1 0 0,1 0 1,0-1-1,0 1 0,1 0 0,-1-1 0,-2-4 1,41 6-50,-19 1-212,28-1 603,-18-8-6699,-16-1-6120</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7.936"/>
    </inkml:context>
    <inkml:brush xml:id="br0">
      <inkml:brushProperty name="width" value="0.025" units="cm"/>
      <inkml:brushProperty name="height" value="0.025" units="cm"/>
    </inkml:brush>
  </inkml:definitions>
  <inkml:trace contextRef="#ctx0" brushRef="#br0">26 0 19410,'0'0'5163,"-4"11"-2975,-15 32-730,18-42-1418,1 1 1,-1-1 0,1 0-1,0 1 1,0-1 0,-1 1-1,1-1 1,0 0 0,0 1-1,0-1 1,0 1 0,1-1-1,-1 0 1,0 1 0,1-1-1,-1 1 1,1-1 0,-1 0-1,1 0 1,-1 1 0,1-1-1,0 0 1,0 0 0,0 0-1,0 0 1,-1 0 0,1 0-1,1 0 1,-1 0 0,0 0-1,0 0 1,0 0 0,0-1-1,1 1 1,-1 0 0,2 0-1,4 2-52,1-1 0,-1 0-1,0 0 1,15 1 0,-19-2-1,9 0-757,-1 0 0,1 0 0,-1-1-1,1 0 1,-1-1 0,1 0 0,-1-1-1,1-1 1,13-4 0,-18 4 7,0 0 1,-1 0 0,1-1-1,-1 0 1,0 0-1,0 0 1,-1-1-1,1 0 1,-1 0-1,0-1 1,-1 1 0,1-1-1,-1 0 1,0 0-1,6-13 1,-7 12 6027,-6 6-1696,-10 13-50,-19 24-668,28-32-2596,-11 15 1306,0 0 0,1 1 0,-19 35 0,30-48-1452,0-1 0,1 1 0,0 0 0,0 0 0,0 1 0,-1 13 0,3-16-374,0 0 0,1 0-1,-1 0 1,1 0 0,0 0-1,0 0 1,1 0 0,-1-1-1,1 1 1,0-1-1,4 7 1,1 2-5420,-2-1-3407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8.450"/>
    </inkml:context>
    <inkml:brush xml:id="br0">
      <inkml:brushProperty name="width" value="0.025" units="cm"/>
      <inkml:brushProperty name="height" value="0.025" units="cm"/>
    </inkml:brush>
  </inkml:definitions>
  <inkml:trace contextRef="#ctx0" brushRef="#br0">1 53 3555,'0'0'17521,"64"-1"-16592,-11-9-192,6-2-577,3 1-96,-4 0-769,-8 5-1761,-12 4-833,-19 2-897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8.776"/>
    </inkml:context>
    <inkml:brush xml:id="br0">
      <inkml:brushProperty name="width" value="0.025" units="cm"/>
      <inkml:brushProperty name="height" value="0.025" units="cm"/>
    </inkml:brush>
  </inkml:definitions>
  <inkml:trace contextRef="#ctx0" brushRef="#br0">0 36 11147,'0'0'9224,"54"33"-7782,2-33-546,11-7-415,4-5-289,1 1-160,-5-3-1153,-11 1-4132,-10 1-6214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9.427"/>
    </inkml:context>
    <inkml:brush xml:id="br0">
      <inkml:brushProperty name="width" value="0.025" units="cm"/>
      <inkml:brushProperty name="height" value="0.025" units="cm"/>
    </inkml:brush>
  </inkml:definitions>
  <inkml:trace contextRef="#ctx0" brushRef="#br0">1 43 17873,'0'0'5098,"9"-6"-3491,6 0-1278,0 0 1,0 0-1,1 1 1,-1 1 0,1 1-1,0 1 1,0 0-1,0 0 1,1 2-1,16 1 1,-31-1-330,-1 0 1,0 0 0,1 0-1,-1 0 1,1 0 0,-1 1 0,1-1-1,-1 0 1,0 1 0,1-1-1,-1 1 1,0 0 0,0-1-1,1 1 1,-1 0 0,0 0-1,0 0 1,2 1 0,-2-1 6,-1 0 0,0 0 0,1 0 0,-1 0 1,0 0-1,0 0 0,1 0 0,-1 0 0,0 0 0,0 0 0,0 0 1,0 0-1,0 0 0,0 0 0,-1 0 0,1 0 0,0-1 1,0 1-1,-1 0 0,0 2 0,-1 2 74,-1-1 0,0 1 0,-1 0 0,1-1 0,-1 1 0,1-1 0,-9 6 0,-67 44 597,156-40-1489,-67-11 715,-1 0-1,0 1 1,0 0 0,0 1 0,-1 0 0,0 0 0,0 1 0,12 10-1,-18-15 96,0 1 0,0 0-1,-1 0 1,1 0 0,0 0-1,-1 0 1,1 0-1,-1 0 1,0 0 0,1 1-1,-1-1 1,0 0-1,0 1 1,-1-1 0,1 1-1,-1-1 1,1 1-1,-1 0 1,0-1 0,0 1-1,0-1 1,0 1-1,0 0 1,0-1 0,-1 1-1,0-1 1,1 1-1,-1-1 1,0 1 0,0-1-1,0 1 1,0-1-1,-1 0 1,1 0 0,-1 0-1,1 0 1,-3 3-1,-2 0 218,1 0 0,-1-1 0,1 1 0,-1-1 0,-1 0-1,1-1 1,0 1 0,-1-1 0,0-1 0,0 1 0,1-1-1,-14 2 1,-3 0 386,0-2 1,-38 0-1,60-1-636,0-1 1,0 0-1,1 0 1,-1 0 0,0 0-1,0 0 1,1 0-1,-1 0 1,0 0-1,0 0 1,1 0-1,-1-1 1,0 1-1,0 0 1,1 0 0,-1-1-1,0 1 1,1 0-1,-1-1 1,0 1-1,1-1 1,-1 1-1,1-1 1,-1 1-1,1-1 1,-2 0 0,11-15-4395,28-12-6144,-5 9 1940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59.803"/>
    </inkml:context>
    <inkml:brush xml:id="br0">
      <inkml:brushProperty name="width" value="0.025" units="cm"/>
      <inkml:brushProperty name="height" value="0.025" units="cm"/>
    </inkml:brush>
  </inkml:definitions>
  <inkml:trace contextRef="#ctx0" brushRef="#br0">73 0 18385,'0'0'10613,"-8"4"-10362,7-4-285,-32 14 254,32-14-245,0 1-1,0-1 0,0 1 1,0-1-1,0 1 0,0 0 0,0-1 1,0 1-1,0 0 0,0 0 1,0-1-1,0 1 0,1 0 1,-1 0-1,0 0 0,1 0 1,-1 0-1,0 0 0,1 1 1,-1-1-1,1 0 0,0 0 1,-1 0-1,1 0 0,0 0 1,0 1-1,0-1 0,0 0 1,0 0-1,0 1 0,0 0 1,3 1-169,1-1 1,-1 0-1,1-1 0,-1 1 1,1-1-1,0 1 1,0-1-1,-1 0 0,1 0 1,0-1-1,0 1 1,0-1-1,4 0 1,9 2-573,-1 2 58,-5-3 237,1 1 0,-1 1 0,0 0 0,0 1 0,0 0 0,-1 0 0,1 1 0,-1 1 0,12 7 0,-21-12 535,0 0-1,0 0 1,0 0-1,0 0 1,0 0-1,0 0 1,-1 0 0,1 0-1,0 1 1,-1-1-1,1 0 1,0 0 0,-1 0-1,0 1 1,1-1-1,-1 0 1,0 1-1,0-1 1,1 0 0,-1 1-1,0-1 1,0 0-1,-1 1 1,1 1-1,-1 0 110,0 0 0,-1-1 0,1 0-1,0 1 1,-1-1 0,0 0-1,1 0 1,-1 1 0,0-1 0,0-1-1,-4 4 1,-7 4 616,0 0 0,-1-1 0,-20 8 0,26-12-656,-5 2 73,0 0 0,-1 0 1,0-2-1,0 1 1,-26 3-1,39-8-400,0 0-1,0 0 1,0 0-1,1 0 1,-1-1-1,0 1 1,0 0 0,1 0-1,-1 0 1,0-1-1,0 1 1,1-1-1,-1 1 1,0 0 0,1-1-1,-1 1 1,1-1-1,-1 1 1,0-1-1,1 0 1,-1 1-1,1-1 1,-1 0 0,1 1-1,0-1 1,-1 0-1,1 1 1,0-1-1,-1 0 1,1 0 0,0 1-1,0-1 1,0 0-1,0 0 1,0 0-1,0 1 1,0-1-1,0 0 1,0 0 0,0 0-1,0 1 1,0-1-1,0 0 1,1 0-1,0-1 1,-1-4-1282,0-26-8614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0.129"/>
    </inkml:context>
    <inkml:brush xml:id="br0">
      <inkml:brushProperty name="width" value="0.025" units="cm"/>
      <inkml:brushProperty name="height" value="0.025" units="cm"/>
    </inkml:brush>
  </inkml:definitions>
  <inkml:trace contextRef="#ctx0" brushRef="#br0">0 0 17681,'0'0'5925,"60"0"-5476,-27 3-65,7 4-288,4-3-993,3 0-3587,2-4-4068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0.489"/>
    </inkml:context>
    <inkml:brush xml:id="br0">
      <inkml:brushProperty name="width" value="0.025" units="cm"/>
      <inkml:brushProperty name="height" value="0.025" units="cm"/>
    </inkml:brush>
  </inkml:definitions>
  <inkml:trace contextRef="#ctx0" brushRef="#br0">159 6 14061,'0'0'2702,"-10"5"-17,-4 2-1749,1 0-1,0 2 1,1-1 0,0 2 0,-20 18-1,27-23-707,0 1 0,0-1 0,1 1-1,0 0 1,0 0 0,0 0 0,1 1-1,0-1 1,0 1 0,0 0 0,1 0-1,0 0 1,0 0 0,1 0 0,0 0-1,0 11 1,1-16-217,1 0-1,0 0 1,-1 0 0,1 0 0,0 0-1,0 0 1,0 0 0,0 0-1,0-1 1,1 1 0,-1 0 0,0-1-1,1 1 1,-1-1 0,1 1-1,0-1 1,0 0 0,-1 0 0,1 0-1,0 0 1,0 0 0,0 0-1,0 0 1,0-1 0,0 1 0,0-1-1,0 1 1,0-1 0,0 0-1,0 0 1,1 0 0,-1 0 0,4 0-1,1 0 19,0 0-1,-1-1 0,1 0 0,0 0 0,0 0 0,0-1 0,-1 0 1,1 0-1,9-5 0,-10 3-4,-1 0-1,0-1 1,0 0-1,-1 0 1,1 0-1,-1 0 1,0-1-1,0 0 1,-1 0 0,0 0-1,0 0 1,0 0-1,-1-1 1,0 1-1,0-1 1,-1 1-1,2-10 1,-3 12 10,1 0 0,-1 0 0,1 0 0,-1-1 0,0 1 0,-1 0 1,1 0-1,-1 0 0,0 0 0,0 0 0,0 0 0,0 0 0,-1 0 0,0 1 0,1-1 0,-1 0 0,-1 1 1,1 0-1,0-1 0,-1 1 0,0 0 0,0 0 0,0 0 0,0 1 0,0-1 0,0 1 0,-1-1 1,1 1-1,-6-2 0,9 4-119,-1-1 0,0 1 1,0-1-1,1 1 0,-1 0 1,0-1-1,0 1 0,0 0 1,1-1-1,-1 1 0,0 0 0,0 0 1,0 0-1,0 0 0,0 0 1,1 0-1,-1 0 0,0 0 1,0 0-1,0 1 0,0-1 1,1 0-1,-1 0 0,0 1 1,0-1-1,1 0 0,-1 1 1,0-1-1,0 1 0,1-1 0,-1 1 1,1 0-1,-1-1 0,0 1 1,1-1-1,-1 1 0,1 0 1,-1 0-1,1-1 0,0 1 1,-1 1-1,0 1-1000,0 1 1,1-1-1,0 1 0,0 0 0,0-1 1,0 1-1,0-1 0,2 8 0,3 6-5924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0.831"/>
    </inkml:context>
    <inkml:brush xml:id="br0">
      <inkml:brushProperty name="width" value="0.025" units="cm"/>
      <inkml:brushProperty name="height" value="0.025" units="cm"/>
    </inkml:brush>
  </inkml:definitions>
  <inkml:trace contextRef="#ctx0" brushRef="#br0">108 0 21428,'0'0'8456,"-3"50"-7783,3-24-257,0 1-288,9 0-64,5-1 1,-1-7-514,0-1-896,-3-5-545,-2-4-768</inkml:trace>
  <inkml:trace contextRef="#ctx0" brushRef="#br0" timeOffset="1">0 94 13869,'0'0'12716,"57"-33"-12556,-14 33-96,1 0-128,5 0-1249,-6 0-2402,-1-1-5286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1.595"/>
    </inkml:context>
    <inkml:brush xml:id="br0">
      <inkml:brushProperty name="width" value="0.025" units="cm"/>
      <inkml:brushProperty name="height" value="0.025" units="cm"/>
    </inkml:brush>
  </inkml:definitions>
  <inkml:trace contextRef="#ctx0" brushRef="#br0">207 48 15246,'0'0'6828,"-10"-6"-4100,7 3-2618,-1 0 0,0 1 1,0-1-1,0 1 0,-1 0 0,1 0 0,0 0 0,-1 0 0,1 1 1,-1 0-1,0 0 0,1 0 0,-1 0 0,0 1 0,0 0 1,1 0-1,-1 0 0,0 1 0,0-1 0,1 1 0,-1 0 0,1 1 1,-1-1-1,1 1 0,-1 0 0,1 0 0,0 0 0,0 0 0,-7 6 1,6-3-74,-1 1 0,1 1 0,0-1 0,0 1 0,1-1 0,0 1 0,0 1 0,0-1 0,1 1 0,0-1 0,-2 12 0,4-16-7,0-1 1,1 1-1,-1-1 0,1 1 1,-1 0-1,1-1 1,0 1-1,0 0 1,0 0-1,0-1 0,1 1 1,-1 0-1,1-1 1,-1 1-1,1-1 0,0 1 1,0-1-1,0 1 1,0-1-1,1 1 0,-1-1 1,1 0-1,-1 0 1,1 0-1,0 0 1,0 0-1,0 0 0,0 0 1,0 0-1,0-1 1,1 1-1,-1-1 0,0 0 1,1 0-1,-1 0 1,6 2-1,0-2 50,0 1 1,0-1-1,0 0 0,0-1 1,0 1-1,0-2 1,1 1-1,-1-1 0,0-1 1,0 1-1,0-1 0,-1-1 1,1 1-1,0-1 0,-1-1 1,1 1-1,-1-1 1,8-6-1,-10 6-44,0 0-1,0 0 1,-1 0 0,1-1-1,-1 1 1,0-1-1,0 0 1,-1-1 0,0 1-1,0 0 1,0-1 0,0 0-1,-1 0 1,0 0 0,0 0-1,0 0 1,-1 0 0,0 0-1,0 0 1,-1-1 0,0 1-1,0 0 1,0 0 0,-2-8-1,1 11-42,0 1 0,0 0 0,0-1 0,0 1 0,-1 0-1,1 0 1,0 0 0,-1 0 0,0 0 0,1 0 0,-1 0-1,0 1 1,0-1 0,0 1 0,0-1 0,-1 1 0,1 0 0,-4-2-1,6 3-99,-1-1-1,0 0 1,0 1-1,0 0 1,0-1-1,1 1 1,-1 0-1,0-1 1,0 1-1,0 0 1,0 0-1,0 0 1,0-1-1,0 1 1,0 0-1,0 0 0,0 1 1,0-1-1,1 0 1,-1 0-1,0 0 1,0 1-1,0-1 1,0 0-1,0 1 1,0-1-1,0 1 1,1-1-1,-1 1 1,0-1-1,0 1 1,1-1-1,-1 1 1,0 0-1,1 0 1,-1-1-1,1 1 0,-1 0 1,1 0-1,-1 0 1,1-1-1,0 1 1,-1 0-1,1 0 1,-1 2-1,1-1-509,-1 0-1,1 0 0,0 1 0,0-1 1,0 0-1,0 0 0,0 1 1,0-1-1,0 0 0,1 0 1,-1 1-1,1-1 0,0 0 0,-1 0 1,1 0-1,0 0 0,0 0 1,1 0-1,-1 0 0,0 0 1,1 0-1,-1-1 0,4 4 1,15 9-10674</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1.953"/>
    </inkml:context>
    <inkml:brush xml:id="br0">
      <inkml:brushProperty name="width" value="0.025" units="cm"/>
      <inkml:brushProperty name="height" value="0.025" units="cm"/>
    </inkml:brush>
  </inkml:definitions>
  <inkml:trace contextRef="#ctx0" brushRef="#br0">68 0 16271,'0'0'2371,"-18"57"-33,6-22-384,-3-3-673,3 0 64,5-5-352,4-5-769,3-8-160,0-6-1249,16-8-769,1-4-1569,4-15-3844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7.678"/>
    </inkml:context>
    <inkml:brush xml:id="br0">
      <inkml:brushProperty name="width" value="0.025" units="cm"/>
      <inkml:brushProperty name="height" value="0.025" units="cm"/>
    </inkml:brush>
  </inkml:definitions>
  <inkml:trace contextRef="#ctx0" brushRef="#br0">1 113 19635,'0'0'5253</inkml:trace>
  <inkml:trace contextRef="#ctx0" brushRef="#br0" timeOffset="1">112 1 22421,'0'0'6566,"-39"59"-5028,31-41-673,3 2-641,3-2-320,-3-5-2338,-3-4-4005,-8-3-9352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2.343"/>
    </inkml:context>
    <inkml:brush xml:id="br0">
      <inkml:brushProperty name="width" value="0.025" units="cm"/>
      <inkml:brushProperty name="height" value="0.025" units="cm"/>
    </inkml:brush>
  </inkml:definitions>
  <inkml:trace contextRef="#ctx0" brushRef="#br0">137 1 18770,'0'0'10009,"-9"8"-9886,-24 25 43,32-32-144,0 0 0,-1 0 0,1 0 0,0 0 0,0 1 1,0-1-1,0 0 0,1 1 0,-1-1 0,0 0 1,0 1-1,1-1 0,-1 1 0,1 0 0,0-1 1,-1 1-1,1-1 0,0 1 0,0 0 0,0-1 1,0 1-1,0-1 0,0 1 0,0 0 0,1-1 1,-1 2-1,1-1-1,0-1 1,0 0-1,0 0 1,0 0-1,0 0 1,0 0-1,0-1 1,0 1-1,1 0 1,-1 0 0,0-1-1,0 1 1,1-1-1,-1 1 1,0-1-1,1 1 1,-1-1-1,1 0 1,-1 0-1,0 0 1,1 1-1,1-2 1,7 1-41,1 0 1,0-1 0,0-1-1,17-4 1,-24 5-72,0-1 0,0 1 0,0-1 0,0 0 0,0 0 0,0 0 0,0 0 0,-1-1 0,1 0 0,-1 1 0,0-1 0,0-1 0,0 1 0,4-6 1,-7 9 89,1 0 0,-1-1 1,0 1-1,0 0 1,0 0-1,0 0 0,1-1 1,-1 1-1,0 0 1,0 0-1,0 0 1,0-1-1,0 1 0,0 0 1,0 0-1,0-1 1,0 1-1,0 0 1,0 0-1,0-1 0,0 1 1,0 0-1,0 0 1,0-1-1,0 1 1,0 0-1,0 0 0,0 0 1,0-1-1,0 1 1,-1 0-1,1 0 1,0-1-1,0 1 0,0 0 1,0 0-1,0 0 1,-1 0-1,1-1 0,0 1 1,0 0-1,0 0 1,-1 0-1,1 0 1,0 0-1,0-1 0,0 1 1,-1 0-1,1 0 1,-20 0 122,-19 11 293,-24 34 630,60-43-957,1 0-1,-1 0 1,1 0 0,0 0-1,-1 0 1,1 1-1,1-1 1,-1 1-1,0 0 1,0-1 0,1 1-1,0 0 1,-1 0-1,1 0 1,0 0-1,1 0 1,-1 0 0,0 0-1,1 1 1,0-1-1,0 5 1,1-6-73,0 0-1,0 0 1,0 0 0,0 0-1,1 0 1,-1-1 0,1 1-1,-1 0 1,1-1-1,0 1 1,0-1 0,-1 0-1,1 0 1,0 1 0,4 0-1,41 18-125,-26-11-382,-11-4 116,-3-2 271,-1-1 1,0 1 0,-1 1 0,1-1-1,0 1 1,7 7 0,-12-10 130,0 0 1,-1 0-1,1-1 0,-1 1 1,1 0-1,-1 0 0,1 0 0,-1 0 1,1 0-1,-1 0 0,0 0 1,0 0-1,0-1 0,1 1 1,-1 0-1,0 0 0,0 0 1,0 0-1,0 0 0,-1 2 1,1-1 65,-1 0 1,0-1 0,0 1 0,0 0 0,0 0 0,-1 0 0,1-1 0,0 1-1,-1-1 1,1 1 0,-1-1 0,0 1 0,-2 1 0,-6 3-87,0 0 1,-1-1-1,1 1 1,-1-2-1,-1 0 0,1 0 1,-1-1-1,1 0 1,-1-1-1,0-1 0,0 0 1,0 0-1,0-1 1,-19-3-1,29 3-20,0 0 1,1 0-1,-1 0 1,0 0-1,1-1 0,-1 1 1,1-1-1,-1 1 1,1-1-1,-1 0 0,1 1 1,-1-1-1,1 0 1,0 0-1,-1 0 1,1 0-1,0 0 0,0 0 1,0 0-1,0-1 1,0 1-1,0 0 0,0-1 1,0 1-1,0-1 1,0-1-1,1 2-36,0-1 1,0 1-1,0 0 0,0 0 1,0-1-1,1 1 0,-1 0 1,0 0-1,1 0 0,-1 0 1,1-1-1,-1 1 0,1 0 1,0 0-1,0 0 1,-1 0-1,1 0 0,0 0 1,0 0-1,0 1 0,0-1 1,0 0-1,0 0 0,0 1 1,0-1-1,0 1 0,0-1 1,0 1-1,1-1 0,-1 1 1,0-1-1,0 1 0,3 0 1,38-13-9096,-20 6 1992</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2.704"/>
    </inkml:context>
    <inkml:brush xml:id="br0">
      <inkml:brushProperty name="width" value="0.025" units="cm"/>
      <inkml:brushProperty name="height" value="0.025" units="cm"/>
    </inkml:brush>
  </inkml:definitions>
  <inkml:trace contextRef="#ctx0" brushRef="#br0">12 0 16976,'0'0'10026,"-12"48"-8489,20-32-224,11-5-320,10 0-320,8-5-481,6-2-160,-2-4-1185,-1 0-1538,-6-6-1441,-8-7-608,-8-3-833,-6 2-2371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3.045"/>
    </inkml:context>
    <inkml:brush xml:id="br0">
      <inkml:brushProperty name="width" value="0.025" units="cm"/>
      <inkml:brushProperty name="height" value="0.025" units="cm"/>
    </inkml:brush>
  </inkml:definitions>
  <inkml:trace contextRef="#ctx0" brushRef="#br0">245 1 8552,'0'0'11435,"-48"55"-8969,27-26 1,-1 7-33,-4 5-704,1 2-770,5 0-447,-1 0-353,6-3-128,4-3 32,2-5-865,1-4-2241,-2-6-2788,2-3-7623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04.461"/>
    </inkml:context>
    <inkml:brush xml:id="br0">
      <inkml:brushProperty name="width" value="0.025" units="cm"/>
      <inkml:brushProperty name="height" value="0.025" units="cm"/>
    </inkml:brush>
  </inkml:definitions>
  <inkml:trace contextRef="#ctx0" brushRef="#br0">153 44 10762,'0'0'15855,"0"-7"-14739,0 5-1068,1 0 1,-1 1-1,0-1 1,0 0-1,0 0 1,0 0-1,-1 1 1,1-1-1,0 0 1,-1 1-1,1-1 1,-1 0-1,0 1 1,1-1-1,-1 0 1,-2-2-1,2 3-32,-1 1 0,1-1 0,-1 1 1,0-1-1,1 1 0,-1-1 0,1 1 0,-1 0 0,0 0 0,1 0 1,-1 0-1,0 0 0,1 0 0,-1 1 0,1-1 0,-1 0 0,0 1 1,1-1-1,-1 1 0,1 0 0,-1-1 0,1 1 0,0 0 0,-1 0 1,-1 1-1,-29 16 46,19-10-33,0-1-1,0-1 1,-20 7-1,78-25-9066,-20 2 358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8.046"/>
    </inkml:context>
    <inkml:brush xml:id="br0">
      <inkml:brushProperty name="width" value="0.025" units="cm"/>
      <inkml:brushProperty name="height" value="0.025" units="cm"/>
    </inkml:brush>
  </inkml:definitions>
  <inkml:trace contextRef="#ctx0" brushRef="#br0">33 0 3844,'-5'71'2850,"-1"-2"-1825,-1 1-929,0-1-480,-1 0-2274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4.978"/>
    </inkml:context>
    <inkml:brush xml:id="br0">
      <inkml:brushProperty name="width" value="0.025" units="cm"/>
      <inkml:brushProperty name="height" value="0.025" units="cm"/>
    </inkml:brush>
  </inkml:definitions>
  <inkml:trace contextRef="#ctx0" brushRef="#br0">9552 994 21909,'-5'-10'299,"-7"-14"-252,-43-74-520,47 85 329,0 1 1,-1 0-1,-1 1 1,0 0 0,-22-19-1,7 13-2,-2 0 0,0 2 0,0 1 0,-2 1 0,-40-12 0,-157-34-1820,157 43 927,-494-107-884,-762-118 7303,981 182-5079,-451-58 943,-6 60-464,281 62-699,-560 76 0,-501 191-291,864-87 299,561-134-40,1 7-1,-215 113 0,312-139 129,2 1 0,1 4-1,-98 84 1,136-106-121,1 1 0,1 0 0,1 1 0,0 1 0,1 0 0,1 1 0,1 0-1,1 1 1,0 0 0,1 1 0,2 0 0,0 0 0,1 0 0,1 1 0,-3 29 0,8-37-59,0 1 1,0 0-1,2-1 1,0 1-1,0-1 1,1 0-1,1 1 1,1-1-1,0-1 1,13 27-1,-7-21-7,2 0 0,0-1 0,1 0 0,0-1 0,2 0 0,25 21 0,3-5-55,0-2 1,2-2-1,1-2 0,2-2 1,59 22-1,15-3-558,1-5 0,206 36 0,265 7-791,1394 116 2247,-1106-139 3,2-38 1,1681-181-1,-2268 119 109,314-85 1,-481 90-135,-1-5 0,-3-6 0,-1-6 1,207-121-1,-297 152-597,0-2 0,-2-2 0,-1-1 0,-1-2 0,43-48 0,-64 63-136,-1-1 0,0 0 0,0 0 0,-2-1 0,0 0 0,10-31 0,-14 35-56,-2 0-1,1 0 0,-1-1 1,-1 1-1,0-1 1,-1 1-1,-1-1 1,1 1-1,-2-1 0,-5-20 1,2 15-40,-2 1 0,0 0 1,-1 0-1,0 1 0,-1 0 0,-1 1 1,-1 0-1,0 0 0,-1 1 1,-17-16-1,-8-4-284,-1 2 1,-74-46-1,28 27-1401,-179-77 0,-112-12-4639,68 41-849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5.855"/>
    </inkml:context>
    <inkml:brush xml:id="br0">
      <inkml:brushProperty name="width" value="0.025" units="cm"/>
      <inkml:brushProperty name="height" value="0.025" units="cm"/>
    </inkml:brush>
  </inkml:definitions>
  <inkml:trace contextRef="#ctx0" brushRef="#br0">1 0 15054,'0'0'13069,"12"65"-12717,5-36-128,3-1-128,2-4-32,5-4-256,3-10-1249,6-10-1090,2-5 321,3-21-1089,-2-8-1826,-6-4-3907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6.199"/>
    </inkml:context>
    <inkml:brush xml:id="br0">
      <inkml:brushProperty name="width" value="0.025" units="cm"/>
      <inkml:brushProperty name="height" value="0.025" units="cm"/>
    </inkml:brush>
  </inkml:definitions>
  <inkml:trace contextRef="#ctx0" brushRef="#br0">269 0 14862,'0'0'7687,"-57"37"-7270,34 7 31,-1 11 353,-5 13 64,-1 7-97,2 4 33,0 2-192,5-7-353,5-9-128,10-11-96,8-13-1249,0-18-1826,16-13-544,8-10-705,1-7-4581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6.607"/>
    </inkml:context>
    <inkml:brush xml:id="br0">
      <inkml:brushProperty name="width" value="0.025" units="cm"/>
      <inkml:brushProperty name="height" value="0.025" units="cm"/>
    </inkml:brush>
  </inkml:definitions>
  <inkml:trace contextRef="#ctx0" brushRef="#br0">10 0 16496,'0'0'3267,"2"54"-1698,-2-19-320,0 8-672,-5 2-257,1-4-224,3-5-32,-1-5 0,2-9-832,0-8-834,0-9-864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6.981"/>
    </inkml:context>
    <inkml:brush xml:id="br0">
      <inkml:brushProperty name="width" value="0.025" units="cm"/>
      <inkml:brushProperty name="height" value="0.025" units="cm"/>
    </inkml:brush>
  </inkml:definitions>
  <inkml:trace contextRef="#ctx0" brushRef="#br0">0 50 10090,'0'0'12395,"13"-7"-12037,-6 3-319,1-1 31,1 0 0,0 0-1,0 1 1,0 0 0,1 1 0,0 0-1,-1 1 1,1 0 0,15-2 0,4 3 36,-1 1 0,1 1 0,-1 2 0,41 8 0,-59-9-169,0 1-1,0 0 1,0 0-1,0 1 1,-1 1-1,0 0 1,0 0-1,0 0 1,0 1-1,-1 1 1,0-1-1,-1 1 0,1 1 1,-1-1-1,10 16 1,-14-19 48,-1 0 1,1-1-1,-1 2 1,0-1-1,-1 0 1,1 0-1,-1 0 1,0 1-1,0-1 1,0 1-1,0-1 1,-1 1-1,0-1 1,0 1-1,0-1 1,-1 1-1,1-1 1,-2 7-1,-1-5 200,1 1 1,-1-1-1,0-1 0,-1 1 0,0 0 0,1-1 1,-2 0-1,1 0 0,0 0 0,-1 0 1,-7 5-1,-10 5 702,0-1 0,-1 0 1,0-2-1,-1-1 0,-29 10 1,32-13-569,-1-2 1,0 0-1,0-1 1,0-1-1,0-1 1,-40-1 0,60-2-366,-1 0 1,0 0 0,1 0 0,-1 0-1,0-1 1,1 0 0,-1 1 0,1-1-1,-1 0 1,1 0 0,-1 0 0,1-1-1,0 1 1,-1-1 0,1 1 0,0-1-1,0 0 1,0 0 0,0 1 0,0-1-1,1-1 1,-1 1 0,1 0 0,-1 0-1,1-1 1,0 1 0,0 0-1,0-1 1,0 0 0,-1-4 0,2 4-275,-1 0 0,1 0 0,0 0 1,0 0-1,0 0 0,1 0 0,-1 0 1,1 0-1,0 0 0,0 1 0,0-1 0,0 0 1,0 0-1,0 1 0,1-1 0,-1 0 1,1 1-1,0 0 0,0-1 0,0 1 0,0 0 1,0 0-1,0 0 0,1 0 0,-1 0 1,1 1-1,3-3 0,24-9-4570,2 2-1799</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58.023"/>
    </inkml:context>
    <inkml:brush xml:id="br0">
      <inkml:brushProperty name="width" value="0.025" units="cm"/>
      <inkml:brushProperty name="height" value="0.025" units="cm"/>
    </inkml:brush>
  </inkml:definitions>
  <inkml:trace contextRef="#ctx0" brushRef="#br0">0 0 16464,'0'0'8135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7.340"/>
    </inkml:context>
    <inkml:brush xml:id="br0">
      <inkml:brushProperty name="width" value="0.025" units="cm"/>
      <inkml:brushProperty name="height" value="0.025" units="cm"/>
    </inkml:brush>
  </inkml:definitions>
  <inkml:trace contextRef="#ctx0" brushRef="#br0">1 1 19442,'0'0'5414,"93"17"-4486,-37-17-639,7 0-193,0 0-1474,-4-4-2177,-12-1-1538,-14 3-3106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7.669"/>
    </inkml:context>
    <inkml:brush xml:id="br0">
      <inkml:brushProperty name="width" value="0.025" units="cm"/>
      <inkml:brushProperty name="height" value="0.025" units="cm"/>
    </inkml:brush>
  </inkml:definitions>
  <inkml:trace contextRef="#ctx0" brushRef="#br0">1 0 16271,'0'0'9898,"87"22"-8841,-30-22-609,3-1-352,2-4-544,-3 3-2275,-8 1-1345,-9 0-1505,-4-3-5381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7.995"/>
    </inkml:context>
    <inkml:brush xml:id="br0">
      <inkml:brushProperty name="width" value="0.025" units="cm"/>
      <inkml:brushProperty name="height" value="0.025" units="cm"/>
    </inkml:brush>
  </inkml:definitions>
  <inkml:trace contextRef="#ctx0" brushRef="#br0">16 54 16464,'0'0'12075,"-16"60"-10986,26-46-673,6-5-287,9-4-65,6-3 0,7-2-224,1-7-1090,0-8-2401,0-6-1346,-9-2-896,-2 1-1058</inkml:trace>
  <inkml:trace contextRef="#ctx0" brushRef="#br0" timeOffset="1">355 1 9737,'0'0'9481,"-50"73"-6758,20-30-353,-4 4 256,-1 2-351,-1 4-610,2-3-736,4-4-641,9-5-224,9-1-128,6-4-1313,5-1-1089,1-7-2211,0-3-3394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10.542"/>
    </inkml:context>
    <inkml:brush xml:id="br0">
      <inkml:brushProperty name="width" value="0.025" units="cm"/>
      <inkml:brushProperty name="height" value="0.025" units="cm"/>
    </inkml:brush>
  </inkml:definitions>
  <inkml:trace contextRef="#ctx0" brushRef="#br0">2516 434 8552,'-16'-6'6614,"-144"-52"-3792,-181-93-1,79 23-159,216 110-2445,0 2-1,-2 1 1,-92-14 0,73 22-134,-1 3 0,0 2 1,1 4-1,-1 3 0,1 3 0,0 2 1,1 4-1,0 2 0,1 3 0,2 4 1,0 1-1,1 4 0,1 2 1,-61 42-1,86-47-69,3 2-1,0 1 1,1 1 0,2 2 0,1 1 0,2 1-1,1 2 1,1 0 0,3 2 0,0 0 0,-25 66-1,36-75-22,1 1 1,1 0-1,2 1 0,1 0 0,1 0 0,2 0 0,1 1 0,1-1 0,1 1 0,2 0 0,1-1 1,2 0-1,1 0 0,1 0 0,2-1 0,0 0 0,16 31 0,-9-30-46,1 0 0,1-1 0,2-1 0,1 0 1,1-2-1,1-1 0,2 0 0,0-2 0,1-1 0,1-1 0,2-1 0,35 19 0,-17-15-88,1-3 0,0-1 0,2-3 0,0-2 0,1-1 0,0-4 0,72 7 0,-2-9 137,1-5-1,-1-5 1,0-6-1,197-37 0,-171 12-146,-1-6 0,-2-6 0,187-87 0,-231 86-91,183-119 0,-244 139 288,-2-2 1,-1-1-1,-2-2 0,-1-1 0,-1-2 1,-2-1-1,35-53 0,-55 72 150,-1 0 1,-1-1-1,-1 0 1,0-1-1,-1 1 0,-1-1 1,-1 0-1,0 0 0,-2-1 1,2-26-1,-4 30-24,-1 0 0,0 0 0,-1 0 0,-1 1 0,0-1-1,-1 1 1,-1 0 0,0-1 0,-1 2 0,0-1 0,-1 1 0,-1 0-1,-11-15 1,-3 2-65,-2 1 0,0 1-1,-2 1 1,0 2-1,-2 0 1,0 2 0,-1 1-1,-1 1 1,-1 2-1,0 1 1,-58-18 0,10 9-191,-1 4 0,0 4 1,-146-10-1,88 20-826,-84-8-5516,147-3-491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4.946"/>
    </inkml:context>
    <inkml:brush xml:id="br0">
      <inkml:brushProperty name="width" value="0.025" units="cm"/>
      <inkml:brushProperty name="height" value="0.025" units="cm"/>
    </inkml:brush>
  </inkml:definitions>
  <inkml:trace contextRef="#ctx0" brushRef="#br0">87 0 17072,'0'0'1826,"-61"0"320,43 0-1121,10 5-352,8 3 63,2 2 129,24 0 0,13-1 256,15 0-160,14-1-513,13-3-320,2-2-96,-4-3-1505,-9 0-1250,-15 0-864,-16-11-1474,-20-8-4484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5.304"/>
    </inkml:context>
    <inkml:brush xml:id="br0">
      <inkml:brushProperty name="width" value="0.025" units="cm"/>
      <inkml:brushProperty name="height" value="0.025" units="cm"/>
    </inkml:brush>
  </inkml:definitions>
  <inkml:trace contextRef="#ctx0" brushRef="#br0">67 4 17296,'0'0'577,"14"-1"202,11-1-531,1 1-1,0 2 0,0 0 1,-1 2-1,29 6 0,-28-2-67,1 2 0,-2 0 0,1 2 0,-2 1 0,36 23 0,-52-30-137,-1 0 1,-1 1 0,1 0-1,-1 0 1,0 1 0,0-1-1,-1 1 1,0 0 0,6 13 0,-8-15 18,-1 0 0,0 1 0,-1-1 0,1 1 0,-1-1 1,0 1-1,-1 0 0,1-1 0,-1 1 0,0 0 0,-1-1 1,1 1-1,-1 0 0,0-1 0,-1 1 0,-1 6 0,-2-1 169,-1 0-1,0 0 0,0 0 1,-1-1-1,0 1 0,-1-2 1,0 1-1,-18 16 0,-86 63 1404,88-71-1385,-85 66 473,3-2-1666,35-32-5710,50-36-3366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7.353"/>
    </inkml:context>
    <inkml:brush xml:id="br0">
      <inkml:brushProperty name="width" value="0.025" units="cm"/>
      <inkml:brushProperty name="height" value="0.025" units="cm"/>
    </inkml:brush>
  </inkml:definitions>
  <inkml:trace contextRef="#ctx0" brushRef="#br0">34 1 14542,'0'0'12694,"1"12"-12064,1 32-272,-2 0-1,-3 0 1,-11 69-1,5-49 410,-1 71-1,13-131-338,3-10-268,7-12 96,139-280 740,-112 211-898,-37 89-98,-1 10 0,-1 14 0,-21 90 0,12-78 0,-4 41 0,12-79 0,0 1 0,0-1 0,0 1 0,0-1 0,0 0 0,0 1 0,0-1 0,0 1 0,0-1 0,0 0 0,0 1 0,0-1 0,0 1 0,0-1 0,0 1 0,0-1 0,1 0 0,-1 1 0,0-1 0,0 0 0,0 1 0,1-1 0,-1 0 0,0 1 0,0-1 0,1 0 0,-1 1 0,0-1 0,1 0 0,-1 0 0,0 1 0,1-1 0,-1 0 0,0 0 0,1 0 0,-1 1 0,1-1 0,0 0 0,18-6 0,16-21 0,178-186 0,-212 212 0,-1 1 0,1-1 0,0 0 0,-1 1 0,1-1 0,0 0 0,0 1 0,-1-1 0,1 1 0,0-1 0,0 1 0,0-1 0,0 1 0,0-1 0,0 1 0,-1 0 0,1 0 0,0 0 0,0-1 0,0 1 0,0 0 0,0 0 0,2 1 0,-2-1 0,-1 1 0,1-1 0,0 1 0,-1 0 0,1-1 0,-1 1 0,1 0 0,0 0 0,-1 0 0,0-1 0,1 1 0,-1 0 0,0 0 0,1 0 0,-1 0 0,0 0 0,0 0 0,0 0 0,1 1 0,-3 59 0,0-51 0,-8 50 0,7-45 0,0 0 0,-1 30 0,4-45-3,0 0-1,1 1 1,-1-1 0,0 1-1,1-1 1,-1 1 0,1-1-1,-1 0 1,0 1-1,1-1 1,-1 0 0,1 1-1,-1-1 1,1 0 0,-1 0-1,1 0 1,-1 1 0,1-1-1,-1 0 1,1 0 0,0 0-1,-1 0 1,1 0 0,-1 0-1,1 0 1,-1 0 0,1 0-1,-1 0 1,1 0-1,0-1 1,-1 1 0,1 0-1,-1 0 1,1 0 0,-1-1-1,1 1 1,-1 0 0,0-1-1,1 1 1,-1 0 0,1-1-1,0 0 1,25-12-1006,-7 0-3014,-1-1-1,24-23 1,-16 9-2773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8.341"/>
    </inkml:context>
    <inkml:brush xml:id="br0">
      <inkml:brushProperty name="width" value="0.025" units="cm"/>
      <inkml:brushProperty name="height" value="0.025" units="cm"/>
    </inkml:brush>
  </inkml:definitions>
  <inkml:trace contextRef="#ctx0" brushRef="#br0">144 176 19603,'0'0'2183,"-12"9"91,-2 4-1446,0 1 0,1 0 0,0 1 0,-11 17-1,16-21-470,2-1-1,-1 1 0,2 1 0,0-1 1,0 1-1,1 0 0,0 0 0,-4 23 1,7-31-342,1-1 0,0 1 0,-1-1 0,1 1 0,0-1 0,1 1 0,-1-1 0,1 1 0,-1-1 0,1 1 0,0-1 0,0 0 0,1 1 0,-1-1 0,1 0 0,3 6 0,-3-8-9,0 1 1,1 0-1,-1-1 1,0 0-1,1 1 1,-1-1-1,1 0 1,-1 0-1,1 0 1,-1-1-1,1 1 1,0-1-1,-1 1 1,1-1-1,0 0 1,-1 0-1,1 0 1,0 0-1,0-1 1,-1 1-1,1-1 1,0 1-1,2-2 1,2-1 19,-1 1 1,0-1 0,0 0 0,0-1-1,0 0 1,0 0 0,-1 0-1,0 0 1,0-1 0,0 0-1,0 0 1,-1 0 0,0-1-1,0 1 1,0-1 0,-1 0 0,0 0-1,5-12 1,-4 8 10,0 0 0,-1 0 0,0 0 0,-1-1 0,0 1-1,0-1 1,-1 0 0,0 1 0,-1-1 0,0 0 0,-3-15 0,3 25-42,0 1-1,-1-1 1,1 0-1,0 1 1,0-1 0,-1 1-1,1-1 1,0 1-1,-1-1 1,1 0 0,0 1-1,-1-1 1,1 1 0,-1 0-1,1-1 1,-1 1-1,1-1 1,-1 1 0,1 0-1,-1-1 1,1 1-1,-1 0 1,1-1 0,-1 1-1,0 0 1,1 0-1,-1 0 1,1 0 0,-1-1-1,0 1 1,1 0-1,-1 0 1,0 0 0,1 0-1,-1 1 1,0-1 0,1 0-1,-1 0 1,1 0-1,-1 0 1,0 1 0,1-1-1,-1 0 1,1 0-1,-1 1 1,1-1 0,-1 1-1,1-1 1,-1 0-1,1 1 1,-1 0 0,-26 24-292,26-24 284,0 0-1,0 0 1,0 0-1,0 0 1,0 0-1,1 0 1,-1 0-1,0 0 1,1 1-1,-1-1 1,1 0-1,-1 1 1,1-1-1,0 0 1,-1 1-1,1-1 1,0 1-1,0-1 1,0 0-1,0 1 0,0 2 1,1-4-34,0 1 0,0-1 0,0 0 0,0 1 0,0-1 0,0 0 0,0 1 0,0-1 0,0 0 0,0 0 0,0 0-1,0 0 1,0 0 0,0 0 0,0 0 0,0 0 0,0-1 0,0 1 0,0 0 0,0 0 0,1-2 0,10-2-451,0-1-1,0 0 1,14-9 0,-6-1-699,-16 11 1011,0 1 0,0-1-1,0 1 1,0 0 0,0 0-1,1 1 1,-1 0 0,1-1-1,0 1 1,8-2 0,-13 31 570,-5 41 1483,3-55-1647,1 1 0,0 0 1,0-1-1,2 1 0,-1 0 0,2-1 1,0 1-1,7 24 0,18 26-98,-14-34-140,0 1 0,-2 0 0,12 57 0,-21-80 87,-1 1 0,0-1 0,-1 1 0,0-1 0,0 1 0,-1 0 0,0-1 0,0 0 0,-1 1 0,0-1 0,-1 0 0,0 0 1,0 0-1,-1 0 0,1-1 0,-2 1 0,1-1 0,-1 0 0,-8 9 0,11-13-43,0-1 1,0 0-1,0 1 0,0-1 1,0 0-1,0 0 1,-1-1-1,1 1 0,-1 0 1,1-1-1,-1 0 0,1 1 1,-1-1-1,0 0 0,0 0 1,0-1-1,0 1 1,1-1-1,-1 1 0,0-1 1,0 0-1,0 0 0,0 0 1,0 0-1,0-1 1,0 1-1,0-1 0,0 0 1,1 0-1,-1 0 0,0 0 1,-3-2-1,1-1 12,0 1 1,1-1-1,-1 0 1,1-1-1,0 1 0,1-1 1,-1 0-1,1 0 0,0 0 1,0 0-1,0 0 1,1-1-1,0 1 0,0-1 1,-1-7-1,0-5-56,0 1 1,2-1-1,0 0 1,1 1-1,1-1 1,0 0-1,2 1 1,0-1-1,1 1 1,0 0-1,2 0 1,11-26-1,11-15-86,3 1 0,42-59 0,-38 62 78,134-208 15,-185 293 9,1 1 0,2 1 0,1-1 0,-7 36 0,14-52 87,1 1 1,1 0-1,-1 27 0,4-41-76,-1 0-1,1-1 1,0 1-1,0 0 1,0 0-1,0 0 1,1 0-1,-1 0 1,1 0-1,0-1 1,0 1-1,0 0 1,0 0-1,0-1 0,0 1 1,1-1-1,-1 1 1,1-1-1,0 0 1,0 1-1,0-1 1,0 0-1,0 0 1,0-1-1,0 1 1,1 0-1,-1-1 1,5 3-1,-1-2-8,1-1 0,-1 0 0,0 0 0,1 0 0,-1-1 0,0 0 0,1 0 0,-1-1 0,0 1 0,0-2 0,1 1 0,-1 0 0,0-1 0,0-1 0,0 1 0,0-1 0,-1 1 0,1-2 0,-1 1 0,0-1 0,0 1 0,0-2 0,0 1 0,5-6 0,-4 3 0,1-1 0,-1 0 0,-1 0 0,0-1 0,0 1 0,0-1 0,-1 0 0,-1 0 0,1-1 0,-2 1 0,1-1 0,-1 1 0,0-1 0,0-18 0,-6 26 0,-3 8 0,-6 9 0,5 0 0,1 2 0,0-1 0,1 0 0,-5 24 0,9-30 0,0 0 0,0 1 0,1-1 0,1 0 0,0 1 0,0-1 0,1 1 0,3 18 0,-3-27 2,0 0 0,0 0 0,0 0 0,0 0 0,0 0 0,0-1 0,1 1 0,-1 0 0,1 0 0,-1-1 0,1 1 0,0-1 1,-1 1-1,1-1 0,0 0 0,0 0 0,0 0 0,0 0 0,0 0 0,0 0 0,0-1 0,1 1 0,-1-1 0,0 1 0,0-1 0,0 0 0,1 0 0,-1 0 0,0 0 0,0 0 0,1 0 0,-1-1 0,0 1 0,0-1 0,3 0 0,2-1-70,0 0 0,-1 0-1,1 0 1,0-1 0,-1 0 0,0 0-1,1 0 1,-1-1 0,-1 0-1,7-6 1,-6 3-1203,0 0-1,-1-1 1,1 0-1,-2 0 0,1-1 1,-1 1-1,-1-1 1,1 0-1,-1 0 1,2-16-1,6-25-8054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8.667"/>
    </inkml:context>
    <inkml:brush xml:id="br0">
      <inkml:brushProperty name="width" value="0.025" units="cm"/>
      <inkml:brushProperty name="height" value="0.025" units="cm"/>
    </inkml:brush>
  </inkml:definitions>
  <inkml:trace contextRef="#ctx0" brushRef="#br0">42 0 19538,'0'0'5446,"-42"55"-5446,42-42-1410,0-5-2337,9-4-2884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9.039"/>
    </inkml:context>
    <inkml:brush xml:id="br0">
      <inkml:brushProperty name="width" value="0.025" units="cm"/>
      <inkml:brushProperty name="height" value="0.025" units="cm"/>
    </inkml:brush>
  </inkml:definitions>
  <inkml:trace contextRef="#ctx0" brushRef="#br0">72 372 16816,'-3'8'3758,"1"-4"-3123,-13 43 2781,14-46-3362,1 0-1,0 0 0,-1 0 0,1 0 1,0 0-1,0 0 0,0 0 0,0 0 1,0 0-1,0 0 0,0 1 1,0-1-1,0 0 0,0 0 0,1 0 1,-1 0-1,0 0 0,1 0 1,-1 0-1,1 0 0,-1 0 0,1 0 1,0-1-1,-1 1 0,1 0 0,0 0 1,0 0-1,-1-1 0,1 1 1,0 0-1,0-1 0,0 1 0,0-1 1,0 1-1,0-1 0,0 1 1,0-1-1,0 0 0,0 1 0,0-1 1,0 0-1,2 0 0,3 0 25,0-1 1,0 1-1,0-2 0,0 1 0,0-1 0,0 1 1,-1-2-1,1 1 0,0-1 0,-1 1 0,0-2 1,0 1-1,0 0 0,0-1 0,0 0 0,-1 0 1,1-1-1,-1 1 0,0-1 0,-1 0 0,1 0 1,3-8-1,2-1-54,-1-2 1,0 1-1,-2-1 1,1-1-1,-2 1 1,6-32-1,-6 22-6,-2 0 0,0 0-1,-2 0 1,-1-1 0,-5-39 0,5 64-14,0-1 1,0 1-1,-1 0 1,1 0-1,-1 0 1,1 0-1,-1 0 1,0 0-1,0 0 1,0 0-1,0 0 1,0 0-1,0 0 1,0 1-1,-1-1 1,1 0-1,-1 1 1,1-1-1,-1 1 1,0-1-1,1 1 1,-1 0-1,0 0 1,0 0-1,0 0 1,0 0-1,0 0 1,0 0-1,0 1 1,0-1-1,0 1 1,0 0-1,0-1 1,-1 1-1,1 0 1,0 0-1,0 0 1,0 1-1,0-1 1,-4 1-1,-2 2 12,0 0 0,0 0-1,0 1 1,0-1 0,1 2-1,-1-1 1,1 1 0,-12 11-1,1 1 207,-32 37 0,45-48-126,0 0 0,1 0 0,0 0 0,0 1 0,0 0 0,1 0 0,0 0 0,1 0 0,-1 1 0,-1 12 0,4-18-94,0-1-1,0 0 0,0 1 1,0-1-1,0 0 0,1 1 0,-1-1 1,1 0-1,-1 1 0,1-1 1,-1 0-1,1 0 0,0 1 0,-1-1 1,1 0-1,0 0 0,0 0 1,0 0-1,0 0 0,0 0 0,0 0 1,0 0-1,0-1 0,0 1 1,1 0-1,-1-1 0,0 1 0,0-1 1,1 1-1,-1-1 0,2 1 0,49 8-163,-41-8 33,37 2-708,-20-1-615,44 7-1,-66-8 1341,1 1-1,-1 0 0,0 0 1,0 0-1,0 0 1,0 1-1,-1 0 1,1 0-1,-1 1 0,1-1 1,-1 1-1,6 7 1,-8-8 203,-1-1 0,0 1 1,0 0-1,0 1 1,-1-1-1,1 0 1,-1 1-1,0-1 0,1 0 1,-1 1-1,-1 0 1,1-1-1,-1 1 1,1-1-1,-1 1 0,0 6 1,-2 2 615,0 1 0,-1-1 1,-6 18-1,-4 24-473,13-54-287,0 0 0,0 0 0,0 1 0,0-1 0,0 0-1,0 0 1,0 0 0,0 1 0,0-1 0,0 0 0,0 0-1,0 0 1,0 1 0,0-1 0,0 0 0,1 0 0,-1 0-1,0 1 1,0-1 0,0 0 0,0 0 0,0 0 0,0 1-1,0-1 1,1 0 0,-1 0 0,0 0 0,0 0 0,0 0-1,0 1 1,1-1 0,-1 0 0,0 0 0,0 0 0,0 0 0,1 0-1,-1 0 1,0 0 0,0 0 0,0 0 0,1 0 0,-1 0-1,0 0 1,0 0 0,1 0 0,-1 0 0,0 0 0,1 0-1,15-7-2180,12-12-3107,-2-10-3216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4.517"/>
    </inkml:context>
    <inkml:brush xml:id="br0">
      <inkml:brushProperty name="width" value="0.025" units="cm"/>
      <inkml:brushProperty name="height" value="0.025" units="cm"/>
    </inkml:brush>
  </inkml:definitions>
  <inkml:trace contextRef="#ctx0" brushRef="#br0">1 515 3107,'1'-10'3134,"7"-44"-627,2 1 1,3 0-1,2 1 1,2 0-1,3 1 1,48-90-1,-65 135-2083,-2 3-153,0 0 0,1 0 0,-1 1 0,0-1 0,1 0-1,0 1 1,0-1 0,0 1 0,0 0 0,0 0 0,0 0 0,0 0 0,1 0 0,-1 0 0,1 0 0,0 1 0,3-2 0,-6 3-215,1 0 0,0 0 0,-1 1 0,1-1-1,0 0 1,-1 1 0,1-1 0,0 1 0,-1-1 0,1 0 0,-1 1-1,1-1 1,0 1 0,-1 0 0,1-1 0,-1 1 0,0-1-1,1 1 1,-1 0 0,0-1 0,1 1 0,-1 0 0,0-1 0,0 1-1,1 0 1,-1 0 0,0-1 0,0 1 0,0 0 0,0 0-1,5 31 548,-4-26-374,5 72 293,-6 136 0,-2-138-456,-11 266-840,11-330-1799,2-12 2322,0 0 1,-1 0-1,1 1 0,0-1 1,0 0-1,-1 1 0,1-1 1,0 0-1,-1 0 0,1 0 1,0 1-1,-1-1 1,1 0-1,0 0 0,-1 0 1,1 0-1,-1 0 0,1 0 1,0 1-1,-1-1 0,1 0 1,0 0-1,-1 0 1,1 0-1,-1 0 0,1-1 1,0 1-1,-1 0 0,1 0 1,-1 0-1,1 0 0,0 0 1,-1 0-1,1-1 1,0 1-1,-1 0 0,1 0 1,0-1-1,-1 1 0,-16-11-8253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9.383"/>
    </inkml:context>
    <inkml:brush xml:id="br0">
      <inkml:brushProperty name="width" value="0.025" units="cm"/>
      <inkml:brushProperty name="height" value="0.025" units="cm"/>
    </inkml:brush>
  </inkml:definitions>
  <inkml:trace contextRef="#ctx0" brushRef="#br0">113 1 5285,'0'0'13650,"-8"10"-9550,-5 4-3517,-40 51 3382,48-57-3613,-1 0 1,1 0-1,1 0 1,-1 1-1,1-1 0,1 1 1,-3 9-1,9-13-230,9-9-123,9-9-462,-16 7 202,1 1-1,0 1 0,0-1 0,0 1 1,12-6-1,-17 9 300,1 1 0,-1-1 1,0 1-1,1-1 0,-1 1 0,1-1 0,-1 1 1,0 0-1,1 0 0,-1 0 0,1 0 1,-1 0-1,1 0 0,-1 0 0,0 0 1,1 1-1,-1-1 0,1 0 0,-1 1 1,0-1-1,1 1 0,-1 0 0,0-1 1,0 1-1,0 0 0,1 0 0,-1 0 1,0 0-1,0 0 0,0 0 0,0 0 1,0 0-1,-1 0 0,1 0 0,0 0 1,0 1-1,0 1 0,1 0 67,0 1-1,0 0 1,0-1-1,0 1 1,1-1-1,-1 1 1,1-1-1,0 0 1,0 0-1,0-1 1,1 1 0,-1 0-1,1-1 1,7 4-1,-6-5 1,0 1-1,1-1 1,-1 0 0,0 0-1,1-1 1,-1 0 0,1 0-1,0 0 1,-1 0 0,0-1-1,9-2 1,-1-1-105,0 0 0,-1-1 0,1-1 0,18-10 0,-22 10 0,0 1 0,0 0 0,1 1 0,-1 0 0,1 1 0,0 0 0,0 0 0,0 1 0,11-1 0,-19 4 0,0 0 0,-1 0 0,1 0 0,-1 0 0,1 0 0,-1 1 0,1-1 0,-1 1 0,0-1 0,0 1 0,0-1 0,0 1 0,0 0 0,0-1 0,0 1 0,-1 0 0,1 0 0,-1 0 0,1-1 0,0 5 0,11 21 0,-8-24-245,-1-1-1,1 0 1,-1 0-1,1-1 1,0 1-1,0-1 1,0 1-1,0-1 1,0-1-1,0 1 1,0 0-1,0-1 1,0 0-1,8-1 1,-9 1-169,0 0 1,0 0-1,0 0 1,0-1-1,0 0 1,1 1-1,-2-1 1,1-1-1,0 1 1,0 0-1,0-1 1,0 1-1,-1-1 1,1 0-1,-1 0 0,1 0 1,-1 0-1,0 0 1,2-3-1,3-9-10375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39.727"/>
    </inkml:context>
    <inkml:brush xml:id="br0">
      <inkml:brushProperty name="width" value="0.025" units="cm"/>
      <inkml:brushProperty name="height" value="0.025" units="cm"/>
    </inkml:brush>
  </inkml:definitions>
  <inkml:trace contextRef="#ctx0" brushRef="#br0">1 128 19571,'0'0'5252,"27"-58"-2881,22 35-866,21 5 65,14 4-609,11 4-705,12 5-512,-1 5-2723,-1 0-5285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0.275"/>
    </inkml:context>
    <inkml:brush xml:id="br0">
      <inkml:brushProperty name="width" value="0.025" units="cm"/>
      <inkml:brushProperty name="height" value="0.025" units="cm"/>
    </inkml:brush>
  </inkml:definitions>
  <inkml:trace contextRef="#ctx0" brushRef="#br0">70 343 12236,'-10'3'1558,"-3"1"-825,8-3-344,0 0 0,0 1 0,0 0 0,1 0 0,-1 0 0,1 0 0,-1 0 0,-4 4 0,9-5-321,0-1 1,1 0-1,-1 1 1,0-1-1,0 0 1,0 0-1,1 1 1,-1-1-1,0 0 1,0 0-1,1 1 1,-1-1-1,0 0 1,0 0-1,1 0 1,-1 0-1,0 1 1,1-1-1,-1 0 0,0 0 1,1 0-1,-1 0 1,0 0-1,1 0 1,-1 0-1,0 0 1,1 0-1,-1 0 1,0 0-1,1 0 1,-1 0-1,0 0 1,1 0-1,-1 0 1,0 0-1,1-1 1,-1 1-1,0 0 1,0 0-1,1-1 1,53-2 1801,0-2 1,91-22 0,-39 5-1125,1172-131 3246,-296 47-4082,-868 89 112,-8 0 34,159-5 0,-278 30-10418,-5-8-1057</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1.287"/>
    </inkml:context>
    <inkml:brush xml:id="br0">
      <inkml:brushProperty name="width" value="0.025" units="cm"/>
      <inkml:brushProperty name="height" value="0.025" units="cm"/>
    </inkml:brush>
  </inkml:definitions>
  <inkml:trace contextRef="#ctx0" brushRef="#br0">250 176 7495,'0'0'2274,"9"-7"-977,-1 0-877,49-48 1118,-53 51-1092,-1 0 0,1-1 0,-1 1 0,-1-1-1,1 0 1,0 1 0,-1-1 0,0-1 0,0 1 0,-1 0 0,1 0-1,-1-1 1,1-9 0,-2 14-270,-1 0-1,1 0 0,0 0 0,0 0 1,0 0-1,0 0 0,-1 0 1,1 0-1,0 0 0,-1 0 1,1 0-1,-1 0 0,1 0 1,-1 0-1,0 0 0,1 1 1,-1-1-1,0 0 0,0 0 0,0 1 1,1-1-1,-1 0 0,0 1 1,0-1-1,0 1 0,-2-1 1,-1-1 38,1 1 0,-1 0 0,0 1 1,0-1-1,0 1 0,1-1 0,-9 2 0,1 0-70,0 0-1,1 1 1,-1 0-1,-19 8 0,13-2-89,1 1-1,1 0 0,0 1 0,0 1 0,1 1 1,1 0-1,0 0 0,0 1 0,1 1 0,1 0 1,-12 20-1,16-23 14,0 0 0,1 1 1,0-1-1,1 1 0,1 0 1,0 1-1,0-1 0,1 1 1,1 0-1,0-1 0,1 1 1,0 0-1,1 0 0,0 0 1,1 0-1,4 19 0,-3-28-62,0 1-1,0-1 1,0-1 0,0 1-1,1 0 1,-1-1-1,1 1 1,0-1-1,0 1 1,0-1 0,1 0-1,-1-1 1,1 1-1,-1-1 1,1 1-1,0-1 1,0 0-1,0 0 1,1-1 0,-1 1-1,0-1 1,0 0-1,1 0 1,4 0-1,5 1 32,0 0-1,0-1 1,1-1 0,-1 0-1,0-1 1,19-3-1,-26 2 7,-1 0 0,1-1 0,-1 0 0,1 0 0,-1 0 0,0 0 0,-1-1 0,1 0 0,0 0 0,-1-1-1,9-9 1,-13 13 0,0-1 0,1 1-1,-1 0 1,0-1-1,0 1 1,0-1 0,0 1-1,0-1 1,-1 0-1,1 1 1,0-1 0,-1 0-1,1 0 1,-1 0-1,0 1 1,1-1-1,-1 0 1,0 0 0,0 0-1,0 0 1,0 1-1,-1-1 1,1 0 0,0 0-1,-1 0 1,1 1-1,-1-1 1,0 0 0,0 1-1,1-1 1,-1 0-1,0 1 1,0-1 0,-1 1-1,1 0 1,0-1-1,0 1 1,-1 0 0,1 0-1,-1-1 1,1 1-1,-1 0 1,1 1-1,-1-1 1,0 0 0,1 0-1,-1 1 1,-2-1-1,-5-3-12,0 0 0,-1 1 0,1 1 0,-1-1 0,-19 0 0,26 2-45,-1 1 1,1 0 0,-1 0 0,1 1 0,-1-1 0,1 1 0,0 0 0,-1 0 0,-3 1 0,6-1 13,0-1-1,0 1 1,-1 0 0,1-1-1,0 1 1,0 0 0,0 0 0,0 0-1,0 0 1,1 0 0,-1 0 0,0 0-1,0 0 1,1 0 0,-1 0 0,1 1-1,-1-1 1,1 0 0,-1 0-1,1 1 1,0-1 0,-1 0 0,1 3-1,0-3 1,0-1 0,0 1 0,0 0 0,0-1 0,0 1 0,1 0 0,-1-1 0,0 1 0,0-1 1,1 1-1,-1 0 0,0-1 0,1 1 0,-1-1 0,0 1 0,1-1 0,-1 1 0,1-1 0,-1 1 0,1-1 0,-1 1 0,1-1 0,-1 0 0,1 1 0,0-1 0,-1 0 0,1 1 0,1-1 0,27 5 6,31-9 103,-29-3-85,0-2 1,-1-1-1,0-1 1,57-31-1,-42 19-70,-45 23 44,0 0-1,1 0 1,-1 0 0,0-1 0,0 1-1,0 0 1,1 0 0,-1 0 0,0 0-1,0 0 1,0 0 0,1 0 0,-1 0 0,0 0-1,0 0 1,1 0 0,-1-1 0,0 1-1,0 1 1,1-1 0,-1 0 0,0 0-1,0 0 1,0 0 0,1 0 0,-1 0-1,0 0 1,0 0 0,1 0 0,-1 0 0,0 0-1,0 0 1,0 1 0,0-1 0,1 0-1,-1 0 1,0 0 0,0 0 0,0 1-1,0-1 1,1 0 0,-1 0 0,0 0-1,0 1 1,0-1 0,0 0 0,0 0 0,0 1-1,-2 16-118,-10 18 294,-2-5 152,5-12-163,1 0 1,1 1-1,0 0 1,2 0 0,-6 30-1,11-49-180,0 0 0,0 1-1,0-1 1,0 0 0,0 1-1,0-1 1,0 0 0,0 1 0,1-1-1,-1 0 1,0 1 0,0-1-1,0 0 1,0 0 0,0 1-1,1-1 1,-1 0 0,0 1 0,0-1-1,0 0 1,1 0 0,-1 1-1,0-1 1,0 0 0,1 0-1,-1 0 1,0 0 0,1 1 0,-1-1-1,0 0 1,0 0 0,1 0-1,-1 0 1,0 0 0,1 0-1,-1 0 1,0 0 0,1 0 0,-1 0-1,0 0 1,1 0 0,-1 0-1,0 0 1,1 0 0,-1 0-1,0 0 1,1 0 0,-1 0 0,0-1-1,0 1 1,1 0 0,-1 0-1,1 0 1,18-10-1537,-7 0-5,-1 0 0,-1 0 0,0-1 0,0 0-1,-1-1 1,0 0 0,8-15 0,9-24-7257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1.616"/>
    </inkml:context>
    <inkml:brush xml:id="br0">
      <inkml:brushProperty name="width" value="0.025" units="cm"/>
      <inkml:brushProperty name="height" value="0.025" units="cm"/>
    </inkml:brush>
  </inkml:definitions>
  <inkml:trace contextRef="#ctx0" brushRef="#br0">57 1 18001,'0'0'6849,"1"14"-5552,-1 17-318,-1-1-1,-2 1 0,-12 54 0,4-42-736,2 0 0,1 1-1,-2 63 1,10-105-339,0 0 1,0 0-1,0-1 1,0 1 0,0 0-1,1 0 1,-1 0 0,0-1-1,1 1 1,-1 0-1,1 0 1,0-1 0,0 1-1,-1-1 1,1 1-1,0 0 1,0-1 0,2 2-1,-2-2-62,0-1-1,0 0 1,0 1 0,0-1 0,0 1-1,0-1 1,0 0 0,0 0-1,0 1 1,0-1 0,0 0-1,0 0 1,0 0 0,0 0-1,0 0 1,0-1 0,0 1-1,0 0 1,0 0 0,0-1-1,0 1 1,1-1 0,3-2-787,-1 1 1,0-1-1,0 0 0,0 0 1,0 0-1,0 0 1,-1-1-1,1 0 1,-1 0-1,0 0 1,4-6-1,9-24-7953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1.975"/>
    </inkml:context>
    <inkml:brush xml:id="br0">
      <inkml:brushProperty name="width" value="0.025" units="cm"/>
      <inkml:brushProperty name="height" value="0.025" units="cm"/>
    </inkml:brush>
  </inkml:definitions>
  <inkml:trace contextRef="#ctx0" brushRef="#br0">0 60 12396,'0'0'11483,"3"9"-10763,-2-6-645,-1 0-1,1-1 0,0 1 0,0 0 1,0 0-1,0-1 0,1 1 1,-1-1-1,1 1 0,-1-1 1,1 0-1,0 0 0,0 1 1,0-1-1,0 0 0,0-1 0,0 1 1,1 0-1,-1-1 0,1 1 1,-1-1-1,1 0 0,-1 0 1,1 0-1,0 0 0,0 0 0,-1 0 1,1-1-1,0 0 0,0 1 1,0-1-1,0 0 0,0 0 1,-1-1-1,1 1 0,4-1 1,-2 0 51,-1 0 1,1 0 0,0 0 0,-1 0-1,1-1 1,-1 0 0,0 0 0,1 0 0,-1 0-1,0-1 1,0 1 0,-1-1 0,1 0 0,-1 0-1,1-1 1,-1 1 0,0-1 0,0 1-1,0-1 1,-1 0 0,1 0 0,-1 0 0,0-1-1,0 1 1,0 0 0,-1-1 0,0 1 0,0-1-1,0 0 1,0 1 0,0-9 0,-1 13-105,0-1 1,0 1-1,0-1 1,0 0-1,0 1 1,0-1-1,0 1 0,0-1 1,-1 1-1,1-1 1,0 0-1,0 1 1,0-1-1,-1 1 1,1-1-1,0 1 1,-1-1-1,1 1 1,0-1-1,-1 1 1,1-1-1,-1 1 1,1 0-1,-1-1 1,1 1-1,-1 0 0,1-1 1,-1 1-1,1 0 1,-1-1-1,0 1 1,-20 5 58,17-3-99,0 1 1,0 0 0,0 0 0,0 0-1,1 0 1,-1 0 0,-4 6 0,4-1 30,-1 0 1,1 0 0,0 0 0,1 0-1,0 1 1,1-1 0,-1 1-1,2 0 1,-1-1 0,1 1 0,0 0-1,1 0 1,2 18 0,-2-26-5,2 1 0,-1 0 0,0-1 0,0 1 0,1-1 0,-1 1 0,0-1 1,1 1-1,0-1 0,-1 0 0,1 0 0,0 0 0,-1 0 0,1 0 0,0 0 0,0 0 0,0-1 0,0 1 0,0-1 1,0 1-1,0-1 0,0 0 0,0 0 0,0 0 0,0 0 0,0 0 0,0 0 0,0 0 0,0-1 0,3 0 0,2 0 24,1 0-1,0-1 0,0 0 0,0 0 1,-1-1-1,12-5 0,-4-3-32,0-1 0,-1 0 0,-1-1 0,0 0 0,-1-1 0,0-1 0,-1 0 0,14-25 0,-17 27 0,-10 47-160,1-29 161,-3 7-2,1 1-1,0-1 1,1 1 0,0 0-1,1 0 1,1 0 0,0 0 0,3 21-1,-3-33-51,0 0-1,0 0 1,1 0-1,-1 0 1,1 0-1,-1 0 0,1 0 1,-1-1-1,1 1 1,-1 0-1,1 0 1,0 0-1,0-1 1,-1 1-1,1 0 1,0 0-1,0-1 1,0 1-1,0-1 1,0 1-1,0-1 0,0 1 1,0-1-1,0 0 1,0 1-1,0-1 1,0 0-1,0 0 1,0 0-1,0 0 1,0 0-1,0 0 1,0 0-1,0 0 1,0 0-1,0-1 1,0 1-1,0 0 0,2-1 1,0 0-431,-1 0 1,1 0 0,0-1-1,-1 1 1,1-1-1,-1 0 1,1 1-1,-1-1 1,0 0-1,0 0 1,0-1-1,0 1 1,2-3-1,8-23-5687,-2-4-3272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2.319"/>
    </inkml:context>
    <inkml:brush xml:id="br0">
      <inkml:brushProperty name="width" value="0.025" units="cm"/>
      <inkml:brushProperty name="height" value="0.025" units="cm"/>
    </inkml:brush>
  </inkml:definitions>
  <inkml:trace contextRef="#ctx0" brushRef="#br0">14 0 5926,'0'0'8263,"-13"61"-7910,13-36-513,0 1-1954,0-4-2563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2.676"/>
    </inkml:context>
    <inkml:brush xml:id="br0">
      <inkml:brushProperty name="width" value="0.025" units="cm"/>
      <inkml:brushProperty name="height" value="0.025" units="cm"/>
    </inkml:brush>
  </inkml:definitions>
  <inkml:trace contextRef="#ctx0" brushRef="#br0">22 370 11050,'0'0'6044,"-2"10"-3343,0 0-2037,-1-2-87,1 0 0,0 1 0,0-1 0,1 1 0,0-1-1,1 1 1,1 15 0,-1-24-553,0 1-1,1 0 1,-1-1-1,1 1 1,-1-1-1,1 1 1,0-1 0,-1 1-1,1-1 1,-1 1-1,1-1 1,0 0-1,-1 1 1,1-1-1,0 0 1,0 0-1,-1 1 1,1-1-1,0 0 1,-1 0-1,1 0 1,0 0-1,0 0 1,-1 0-1,1 0 1,0 0-1,0 0 1,-1 0-1,1-1 1,0 1-1,0 0 1,-1 0-1,1-1 1,0 1-1,-1-1 1,1 1-1,-1 0 1,1-1-1,0 1 1,0-2-1,28-17 572,-19 7-552,0 0 0,0-1 0,-1 0 0,-1-1 0,0 0 0,-1 0-1,0 0 1,-1-1 0,-1 0 0,7-31 0,-7 18 63,-1 0-1,-1 0 1,-2 0-1,0 0 1,-5-38-1,3 60-53,0 1-1,0-1 1,-1 0-1,1 1 1,-1-1-1,0 1 1,-4-7-1,5 11-38,1 0 0,-1 0 0,0 0-1,1 0 1,-1 0 0,0 0 0,0 0-1,0 0 1,1 0 0,-1 0 0,0 1 0,0-1-1,0 0 1,0 1 0,0-1 0,0 1-1,-1-1 1,1 1 0,0-1 0,0 1-1,0 0 1,0 0 0,-1 0 0,1-1-1,0 1 1,0 0 0,0 0 0,-1 1-1,1-1 1,0 0 0,0 0 0,0 1 0,0-1-1,-1 0 1,1 1 0,0-1 0,0 1-1,0-1 1,0 1 0,0 0 0,0-1-1,-1 3 1,-10 7 99,1 1 0,0 0 0,0 1 1,2 0-1,-1 0 0,1 1 0,1 1 0,1 0 0,-8 17 0,14-29-103,1-1 0,0 0 0,-1 1 0,1-1-1,0 0 1,0 1 0,0-1 0,0 0 0,0 1 0,0-1-1,1 1 1,-1-1 0,0 0 0,1 0 0,-1 1 0,1-1 0,-1 0-1,1 0 1,0 1 0,-1-1 0,1 0 0,0 0 0,0 0-1,0 0 1,0 0 0,0 0 0,0 0 0,0 0 0,0-1-1,0 1 1,0 0 0,1-1 0,-1 1 0,0-1 0,2 2 0,7 1 29,1 1 1,-1-2 0,19 4 0,-7-2-70,-11-2-71,1 1 0,-1 1-1,0 0 1,-1 0 0,1 1-1,-1 0 1,14 9 0,-20-10 145,0-1 1,-1 1-1,1-1 0,-1 1 0,1 0 1,-1 0-1,-1 1 0,1-1 1,-1 0-1,1 1 0,-1 0 1,0-1-1,-1 1 0,1 0 1,-1 0-1,0 0 0,0 0 1,-1 0-1,1 6 0,-1 6-147,1 51 2199,-8-25-9152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4.035"/>
    </inkml:context>
    <inkml:brush xml:id="br0">
      <inkml:brushProperty name="width" value="0.025" units="cm"/>
      <inkml:brushProperty name="height" value="0.025" units="cm"/>
    </inkml:brush>
  </inkml:definitions>
  <inkml:trace contextRef="#ctx0" brushRef="#br0">71 181 6951,'0'0'5931,"7"-8"-1410,4-3-3454,42-48 4681,-48 53-5163,-1 0 0,0 1 0,0-2-1,0 1 1,-1 0 0,0-1 0,0 0-1,-1 0 1,3-10 0,-5 17-546,0 0 0,0-1 0,0 1 0,0-1 0,0 1 0,-1-1 0,1 1-1,0 0 1,0-1 0,0 1 0,0 0 0,0-1 0,0 1 0,-1-1 0,1 1 0,0 0 0,0-1 0,-1 1 0,1 0 0,0 0 0,-1-1 0,1 1 0,0 0 0,-1-1 0,1 1 0,0 0 0,-1 0 0,1 0 0,0 0 0,-1-1 0,1 1 0,0 0 0,-1 0-1,1 0 1,-1 0 0,1 0 0,-1 0 0,1 0 0,0 0 0,-1 0 0,1 0 0,-1 0 0,-19 5 458,12-1-496,1 1 0,-1 0 0,1 0 0,1 1 0,-1 0 0,1 1 0,0-1 0,0 1 0,-9 15 0,4-5-8,0 2-1,2-1 0,-9 24 0,13-31-11,2 0 0,-1 1 0,1-1 0,-2 24-1,4-33 10,1 0 0,0 0 0,0 0 0,0-1 0,0 1 0,0 0-1,0 0 1,1 0 0,-1-1 0,1 1 0,-1 0 0,1 0-1,0-1 1,-1 1 0,1 0 0,0-1 0,0 1 0,0-1 0,0 1-1,0-1 1,1 0 0,-1 1 0,0-1 0,1 0 0,-1 0 0,1 0-1,-1 0 1,1 0 0,-1 0 0,1 0 0,0-1 0,-1 1-1,1-1 1,0 1 0,0-1 0,0 1 0,-1-1 0,1 0 0,3 0-1,68-7-398,-7-1-1216,-63 9 1552,-1-1 0,0 0 0,1 1-1,-1 0 1,0 0 0,1-1-1,-1 1 1,0 0 0,0 1-1,0-1 1,0 0 0,0 1-1,0-1 1,0 1 0,0 0 0,-1-1-1,1 1 1,-1 0 0,1 0-1,-1 0 1,0 0 0,1 0-1,-1 0 1,0 1 0,0-1 0,-1 0-1,1 1 1,0-1 0,-1 0-1,1 5 1,2 10 103,-1-1 1,-1 1 0,-1 22-1,0-29-15,0 10 369,-1 0 1,-1 0-1,-1 0 1,-1 0-1,0 0 0,-14 33 1,15-44-245,0-1 1,-1 0-1,-1 0 1,1 0-1,-1-1 1,-1 1 0,1-1-1,-1 0 1,0-1-1,-1 0 1,0 0 0,0 0-1,0-1 1,0 1-1,-1-2 1,0 1-1,-13 4 1,19-8-141,0 0 1,1 0-1,-1-1 0,0 1 1,0-1-1,0 1 1,0-1-1,0 0 0,0 0 1,0 0-1,0 0 0,0 0 1,0 0-1,0-1 0,0 1 1,0-1-1,0 1 1,0-1-1,0 0 0,0 0 1,0 0-1,1 0 0,-4-2 1,3 1-1,0-1 1,0 0 0,0 1-1,0-1 1,0 0 0,1 0-1,-1 0 1,1 0 0,0-1-1,0 1 1,0 0 0,-1-7-1,0-7-17,1 0 0,1 0-1,0 0 1,4-26 0,-1 25-85,1 1 0,1-1 0,1 1 0,0 0 0,1 1 0,1-1 0,0 2 1,1-1-1,13-16 0,16-17-254,60-60 0,-59 69-268,56-75 0,-92 111 662,26-43-16,-27 45 27,-1 0-1,0 0 1,0-1-1,0 1 1,0 0 0,0-1-1,0 1 1,-1-1-1,1 1 1,-1-1-1,1 1 1,-1-1 0,0 1-1,0-1 1,0 1-1,-1-5 1,0 7-22,0-1 1,1 1-1,-1 0 0,0 0 1,0-1-1,0 1 1,1 0-1,-1 0 0,0 0 1,0 0-1,0 0 0,0 0 1,0 0-1,1 0 1,-1 0-1,0 0 0,0 0 1,0 1-1,1-1 0,-1 0 1,0 1-1,0-1 0,1 1 1,-1-1-1,0 0 1,0 1-1,1 0 0,-1-1 1,1 1-1,-1-1 0,0 2 1,-23 17 73,5-1-26,1 2 0,1 0-1,-18 27 1,29-38-4,0 0 0,1 0 0,0 1-1,0 0 1,1-1 0,1 2 0,-1-1 0,1 0 0,1 1-1,-2 18 1,4-28-69,1 0 1,-1 0-1,0 0 0,0 0 0,1 0 1,-1 0-1,1 0 0,-1 0 0,1 0 1,-1 0-1,1 0 0,0 0 0,-1-1 1,1 1-1,0 0 0,0 0 0,0-1 1,-1 1-1,1 0 0,0-1 0,0 1 1,0-1-1,0 1 0,0-1 0,0 0 1,0 1-1,0-1 0,0 0 0,0 0 1,1 0-1,-1 0 0,0 0 0,0 0 1,0 0-1,0 0 0,0 0 0,1 0 1,45-8 18,-31 3-21,0-1 0,0-1 0,-1-1 0,0 0 0,-1-1 0,0-1 0,0 0 0,-1-1 0,0 0 0,-1-1 0,0 0 0,-1-1 0,0 0 0,14-25 0,-58 116 0,26-62 0,1 1 0,1 0 0,0 1 0,2-1 0,-3 24 0,6-40 0,0-1 0,0 1 0,0 0 0,0-1 0,0 1 0,0-1 0,0 1 0,0 0 0,0-1 0,0 1 0,0 0 0,1-1 0,-1 1 0,0-1 0,0 1 0,1-1 0,-1 1 0,0-1 0,1 1 0,-1-1 0,0 1 0,1-1 0,-1 1 0,1-1 0,-1 1 0,1-1 0,-1 0 0,1 1 0,-1-1 0,1 0 0,0 1 0,-1-1 0,1 0 0,23-6 0,21-26 0,-27 14 0,-2-1 0,24-33 0,-33 42 0,-1 0 0,0-1 0,-1 0 0,0 0 0,0 0 0,-2 0 0,5-21 0,-44 124 0,19-24 0,16-62 0,0 0 0,0 0 0,1 0 0,0 0 0,0 0 0,0-1 0,1 1 0,0 0 0,2 10 0,-1-14 0,0 0 0,0 1 0,-1-2 0,1 1 0,0 0 0,1 0 0,-1 0 0,0-1 0,0 0 0,1 1 0,-1-1 0,1 0 0,-1 0 0,1 0 0,0 0 0,-1-1 0,1 1 0,0-1 0,-1 1 0,1-1 0,0 0 0,0 0 0,-1 0 0,6-2 0,-1 2 0,1-1 0,-1 0 0,1 0 0,-1-1 0,1 0 0,-1 0 0,0 0 0,7-5 0,-7 3 0,-1-1 0,1 0 0,-1 0 0,0-1 0,-1 1 0,1-1 0,-1-1 0,0 1 0,-1-1 0,1 0 0,-1 0 0,6-15 0,-6 9 0,0 0 0,0-1 0,-1 1 0,-1-1 0,-1 0 0,1-23 0,-2 37 0,0-1 0,0 1 0,0-1 0,0 1 0,0 0 0,0-1 0,0 1 0,0-1 0,0 1 0,0 0 0,-1-1 0,1 1 0,0-1 0,0 1 0,0 0 0,-1-1 0,1 1 0,0 0 0,0-1 0,0 1 0,-1 0 0,1-1 0,0 1 0,-1 0 0,1 0 0,0-1 0,-1 1 0,1 0 0,0 0 0,-1 0 0,1-1 0,-1 1 0,1 0 0,0 0 0,-1 0 0,1 0 0,-1 0 0,1 0 0,0 0 0,-1 0 0,1 0 0,-1 0 0,1 0 0,0 0 0,-1 0 0,1 0 0,-1 0 0,1 1 0,0-1 0,-1 0 0,1 0 0,0 0 0,-1 1 0,1-1 0,0 0 0,-1 0 0,1 1 0,0-1 0,-1 0 0,1 1 0,0-1 0,-1 1 0,-19 20 0,19-19 0,-1 0 0,1 0 0,1 1 0,-1-1 0,0 0 0,0 1 0,1-1 0,-1 1 0,1-1 0,0 1 0,0-1 0,0 0 0,0 1 0,0-1 0,1 1 0,-1-1 0,1 1 0,-1-1 0,1 0 0,0 1 0,0-1 0,0 0 0,0 0 0,1 1 0,-1-1 0,0 0 0,1 0 0,0-1 0,-1 1 0,3 2 0,-1-3 0,-1 1 0,1-1 0,-1 0 0,0-1 0,1 1 0,0 0 0,-1-1 0,1 1 0,-1-1 0,1 0 0,0 0 0,-1 0 0,1 0 0,-1 0 0,1-1 0,0 1 0,-1-1 0,1 0 0,-1 1 0,1-1 0,-1 0 0,0-1 0,1 1 0,-1 0 0,0-1 0,0 1 0,0-1 0,3-2 0,4-6 0,0 0 0,-1-1 0,0 0 0,-1 0 0,0 0 0,0-1 0,-1 0 0,-1-1 0,0 1 0,5-23 0,-29 135 0,17-92 0,-9 50 0,11-54 0,-1-1 0,1 0 0,0 1 0,0-1 0,0 0 0,0 1 0,1-1 0,-1 0 0,1 0 0,0 0 0,0 1 0,0-1 0,0 0 0,2 3 0,-2-5-60,0 0-1,0 0 1,0 0 0,1 0 0,-1 0-1,0-1 1,0 1 0,0-1-1,1 1 1,-1 0 0,0-1 0,1 0-1,-1 1 1,0-1 0,1 0 0,-1 0-1,0 0 1,1 0 0,-1 0-1,1 0 1,-1 0 0,0 0 0,1 0-1,-1-1 1,0 1 0,1-1-1,-1 1 1,0-1 0,3-1 0,-1 1-385,0-1 1,1 0 0,-1 0-1,0 0 1,0-1 0,0 1 0,-1-1-1,1 1 1,3-6 0,9-18-6048,-2-6-2385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4.377"/>
    </inkml:context>
    <inkml:brush xml:id="br0">
      <inkml:brushProperty name="width" value="0.025" units="cm"/>
      <inkml:brushProperty name="height" value="0.025" units="cm"/>
    </inkml:brush>
  </inkml:definitions>
  <inkml:trace contextRef="#ctx0" brushRef="#br0">35 1 19987,'-10'0'3779,"2"0"-1729,0 8-1217,2 8-737,3 3-96,3 1-865,0 1-2113,6-2-2596,5-5-7078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6.166"/>
    </inkml:context>
    <inkml:brush xml:id="br0">
      <inkml:brushProperty name="width" value="0.025" units="cm"/>
      <inkml:brushProperty name="height" value="0.025" units="cm"/>
    </inkml:brush>
  </inkml:definitions>
  <inkml:trace contextRef="#ctx0" brushRef="#br0">114 131 11627,'-8'1'4954,"0"0"-4317,0 0 1,0 1-1,1 0 0,-1 0 1,-13 7-1,18-8-397,0 1-1,0-1 0,0 1 1,0 0-1,0 0 0,1 0 1,-1 0-1,1 0 0,-1 1 1,1-1-1,0 1 0,0 0 1,0-1-1,0 1 0,1 0 1,-1 0-1,1 0 0,0 0 1,-2 6-1,3-8-218,0 1 1,0-1-1,1 0 0,-1 0 1,0 0-1,0 0 1,1 1-1,-1-1 0,1 0 1,-1 0-1,1 0 0,0 0 1,-1 0-1,1 0 1,0 0-1,-1 0 0,1 0 1,0 0-1,0-1 0,0 1 1,0 0-1,0 0 1,0-1-1,0 1 0,0-1 1,0 1-1,1-1 1,-1 1-1,0-1 0,0 0 1,0 0-1,0 1 0,1-1 1,-1 0-1,0 0 1,0 0-1,3-1 0,54 2 182,-52-2-140,3 0-218,0-1 0,0 0 0,-1-1 0,0 0 0,1 0 0,-1-1 0,0 0 0,0 0 0,-1-1 0,1 0 0,-1 0 0,0-1 0,-1 0 0,1 0 0,-1 0 0,0-1 0,-1 0 0,0 0 0,0-1 0,0 1 0,-1-1 0,0 0 0,-1 0 0,4-13 0,-15 25 985,-4 6-625,9-6-64,-1-1 0,1 1 0,0-1 0,1 1 0,-1 0-1,1 0 1,0 0 0,0 0 0,0 0 0,0 1 0,1-1 0,-1 1 0,1-1-1,0 1 1,1-1 0,-1 1 0,1 6 0,1-10-144,0 0-1,0 1 1,0-1 0,0 0-1,0 0 1,1 0 0,-1 0 0,0-1-1,1 1 1,-1 0 0,0-1-1,1 1 1,-1 0 0,1-1 0,-1 0-1,1 1 1,-1-1 0,1 0-1,-1 0 1,1 0 0,0 0-1,-1 0 1,1 0 0,1 0 0,41-3-855,-34 0 627,1-1 0,0 1-1,-1-2 1,0 1 0,0-2-1,0 1 1,0-1 0,-1-1-1,0 0 1,0 0 0,-1 0-1,0-1 1,0-1 0,-1 1-1,0-1 1,-1 0 0,11-20-1,-17 29 262,0-1 0,1 1 0,-1 0 0,0 0 0,0 0 0,0-1 0,0 1 0,1 0 0,-1 0 0,0-1 0,0 1 0,0 0-1,0 0 1,0-1 0,0 1 0,0 0 0,0 0 0,0-1 0,0 1 0,0 0 0,0 0 0,0-1 0,0 1 0,0 0 0,0-1 0,0 1-1,0 0 1,0 0 0,0-1 0,0 1 0,0 0 0,0 0 0,-1-1 0,1 1 0,0 0 0,0 0 0,0 0 0,0-1 0,-1 1-1,1 0 1,0 0 0,0 0 0,-1-1 0,-11 8 696,-15 18 34,19-15-343,1 0 0,0 1-1,1 0 1,-9 20 0,13-26-262,0 0-1,0 0 1,0 1 0,1-1-1,0 0 1,0 1 0,1-1-1,-1 1 1,1-1 0,0 0-1,1 1 1,-1-1 0,4 11-1,-3-15-146,0 1 1,0 0-1,0 0 0,1-1 0,-1 1 0,1 0 0,-1-1 0,1 1 0,0-1 0,0 0 0,-1 0 0,1 0 0,0 0 0,0 0 1,0 0-1,0 0 0,0-1 0,1 1 0,-1 0 0,0-1 0,0 0 0,0 0 0,0 0 0,0 0 0,1 0 0,3 0 0,0-1 30,1 1-1,0-1 1,0 0-1,-1-1 1,1 1-1,-1-1 1,11-5-1,-7 1-34,-1-1 0,0 0 0,0-1 0,0 0-1,-1 0 1,0-1 0,-1 0 0,0 0 0,0 0 0,8-16 0,-8 11 4,0-1 0,-1 1 1,0-1-1,-1 0 1,0 0-1,-2-1 1,3-16-1,-20 106-461,13-50 562,2 0 0,1-1 0,0 1 0,11 39 0,-11-53-103,2 1 0,-1-1 0,1 0 0,1 0-1,0 0 1,0 0 0,1-1 0,0 0 0,1 0 0,0-1 0,0 0 0,13 11-1,-8-13 47,-12-16 156,-14-19-59,-49-55-105,24 33-128,-61-104-1,92 130 21,7 25 57,1-1 1,0 1 0,0-1-1,1 0 1,-1 1 0,0-1-1,0 1 1,0-1 0,0 1-1,0-1 1,0 1 0,1-1-1,-1 1 1,0-1 0,1 1-1,-1-1 1,0 1 0,1-1-1,-1 1 1,0 0 0,1-1-1,-1 1 1,1 0 0,0-1-1,2 0-32,1 0 0,-1 0 0,1 0 0,0 1 0,0-1-1,-1 1 1,1 0 0,0 0 0,4 1 0,1 0 1,93 10-1931,-21 0-2343,-1-6-2931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4.861"/>
    </inkml:context>
    <inkml:brush xml:id="br0">
      <inkml:brushProperty name="width" value="0.025" units="cm"/>
      <inkml:brushProperty name="height" value="0.025" units="cm"/>
    </inkml:brush>
  </inkml:definitions>
  <inkml:trace contextRef="#ctx0" brushRef="#br0">2 30 17136,'0'0'2034,"0"11"-705,-1 11-292,1 0 0,1 0 0,0 0-1,8 31 1,2-12 199,49 158 2263,-51-174-3194,1-1 0,2-1 0,0 1 1,1-2-1,29 38 0,-39-57-294,-1 0 0,1 1 0,0-2 0,0 1 0,0 0 0,0 0 0,1-1 0,-1 0 1,1 0-1,0 0 0,-1 0 0,1 0 0,0-1 0,0 0 0,0 0 0,0 0 0,0 0 0,6 0 0,-5-1 1,1-1 1,-1 0-1,0 0 1,0 0 0,0-1-1,0 1 1,0-1-1,0 0 1,-1-1-1,1 1 1,-1-1-1,8-5 1,6-8 16,0-1 0,-1-1 0,-1-1 0,25-36 0,-40 53-29,134-203-2652,-16-10-4076,-89 151-2438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5.113"/>
    </inkml:context>
    <inkml:brush xml:id="br0">
      <inkml:brushProperty name="width" value="0.025" units="cm"/>
      <inkml:brushProperty name="height" value="0.025" units="cm"/>
    </inkml:brush>
  </inkml:definitions>
  <inkml:trace contextRef="#ctx0" brushRef="#br0">63 346 18033,'0'0'2498,"-9"11"6,4-5-2129,-28 38 1512,31-41-1677,0 1 0,0-1 0,0 1 0,1-1 0,0 1 0,-1 0 0,1-1 0,0 1 1,1 0-1,-1 0 0,1 0 0,0 0 0,0-1 0,0 7 0,1-9-199,0 0 0,-1 0 0,1 1-1,0-1 1,-1 0 0,1 0 0,0-1 0,0 1-1,0 0 1,0 0 0,0 0 0,0 0 0,0-1-1,0 1 1,0-1 0,0 1 0,0-1 0,1 1 0,-1-1-1,0 1 1,0-1 0,0 0 0,1 0 0,-1 0-1,0 0 1,0 0 0,1 0 0,-1 0 0,0 0-1,2 0 1,40-10 279,-33 4-267,-1 0-1,0 0 1,0-1 0,0 0 0,-1-1 0,0 0 0,-1 0-1,0-1 1,0 0 0,-1 0 0,0 0 0,0-1-1,-1 0 1,0 0 0,3-13 0,1-1 62,-1 0 0,-2-1 0,-1 0 0,0 0 0,1-41 0,-6 61-46,0-6 9,1-1 0,-2 0 1,1 1-1,-2-1 0,-3-16 0,4 27-55,1-1 0,-1 1 0,1-1 0,-1 1 0,0-1 0,1 1 0,-1 0 0,0-1 0,0 1 0,0 0 0,0 0-1,0 0 1,0 0 0,-1 0 0,1 0 0,0 0 0,-1 0 0,1 0 0,-3-1 0,2 2-15,-1 0 0,1-1 0,-1 1 0,1 1 0,-1-1 0,1 0 0,0 0 0,-1 1 1,1 0-1,-1-1 0,1 1 0,0 0 0,0 0 0,0 0 0,-1 0 0,1 1 0,-2 1 0,-8 5 23,0 1 0,1 1 0,1 0 0,0 0-1,0 1 1,-16 23 0,21-27 1,1 0-1,-1 0 0,1 0 1,1 0-1,0 0 0,0 1 1,0 0-1,1-1 1,0 1-1,0 0 0,1 0 1,0 0-1,1 0 0,0 10 1,0-16-50,1 1 1,0-1-1,0 1 0,1-1 1,-1 0-1,0 0 0,1 1 1,-1-1-1,1 0 1,0 0-1,0-1 0,-1 1 1,1 0-1,0-1 0,1 1 1,-1-1-1,0 1 0,0-1 1,1 0-1,-1 0 1,1 0-1,-1 0 0,1-1 1,-1 1-1,4 0 0,10 2-966,0 0 0,29 0 0,-36-2 255,46-1-2354,22 3 816,-28 6 4488,-34 3-401,-6-5-2626,8-20-1212,45-78-3286,-7-5 4150,22-35 5764,-73 127-1097,-3 7-1308,-5 17-551,-11 28-882,-1-12-124,2 1 0,1 0-1,2 0 1,2 1 0,1 0 0,3 1 0,-2 43 0,6-81-616,1 1 0,0 0 0,0 0 0,1-1 0,-1 1 0,0 0 0,1 0 0,-1-1 0,1 1 0,-1 0 0,1-1 0,0 1 0,0 0 0,-1-1 0,1 1 0,1-1 1,-1 0-1,0 1 0,0-1 0,0 0 0,1 1 0,2 1 0,-3-3-12,0 0-1,1 1 1,-1-1 0,0 0 0,1 0 0,-1 0 0,1 0 0,-1 0 0,0 0 0,1 0-1,-1 0 1,0-1 0,1 1 0,-1 0 0,0-1 0,1 1 0,-1-1 0,0 0 0,0 1-1,1-1 1,-1 0 0,0 0 0,0 0 0,0 0 0,0 0 0,0 0 0,0 0 0,0 0-1,-1 0 1,2-2 0,4-7-83,-1 1-1,-1-1 0,0 0 1,0 0-1,-1-1 1,0 1-1,-1-1 1,0 0-1,-1 1 0,0-1 1,0 0-1,-2 0 1,1 0-1,-1 0 0,-1 1 1,-4-18-1,6 27 95,0 0-1,0-1 0,-1 1 0,1-1 0,0 1 0,-1 0 1,0-1-1,1 1 0,-1 0 0,0 0 0,0-1 1,1 1-1,-1 0 0,0 0 0,0 0 0,0 0 1,0 0-1,-1 0 0,1 0 0,0 0 0,0 1 1,0-1-1,-1 0 0,1 1 0,0-1 0,-1 1 1,-1-1-1,2 2 12,0-1 1,0 1 0,0-1-1,0 1 1,0 0-1,0 0 1,1 0 0,-1-1-1,0 1 1,0 0-1,1 0 1,-1 0 0,1 0-1,-1 0 1,1 0-1,-1 0 1,1 0 0,0 0-1,0 1 1,-1-1-1,1 0 1,0 0 0,0 0-1,0 0 1,0 0-1,0 0 1,0 0 0,1 1-1,-1-1 1,0 0-1,0 0 1,1 0 0,-1 0-1,1 0 1,0 1-1,0 1 1,0 0-1,1-1 0,-1 1 0,1-1 0,-1 1 0,1-1 1,0 0-1,0 1 0,0-1 0,0 0 0,0 0 0,0-1 1,1 1-1,-1 0 0,1-1 0,-1 1 0,1-1 0,-1 0 1,1 0-1,0 0 0,0 0 0,0 0 0,-1-1 0,1 1 1,5-1-1,8 2-35,0-1 0,0-1 0,19-1 0,-25-1 2,0 1 1,0-2-1,0 0 1,0 0-1,-1 0 1,1-1 0,-1-1-1,10-6 1,-15 9 52,1 0 0,-1-1 0,-1 1 0,1-1 0,0 0 1,-1 0-1,1-1 0,-1 1 0,0-1 0,0 1 0,0-1 0,-1 0 1,1 0-1,-1 0 0,0 0 0,0-1 0,0 1 0,-1-1 1,2-7-1,-3 11 0,0 0-1,0 0 1,0 1 0,0-1 0,0 0-1,0 0 1,-1 0 0,1 0 0,0 1 0,-1-1-1,1 0 1,0 0 0,-1 0 0,1 1 0,-1-1-1,1 0 1,-1 1 0,1-1 0,-1 0-1,0 1 1,1-1 0,-1 1 0,0-1 0,1 1-1,-1-1 1,0 1 0,-1-1 0,-29-3 202,23 5-234,-1 0-1,1 0 0,0 1 1,-1 0-1,-9 4 1,8-1 52,0 1 0,1-1 0,0 1-1,1 1 1,-1 0 0,1 0 0,0 1 0,-13 16 0,17-18-22,0-1 0,0 1 0,0 1 0,1-1 0,0 0 0,0 1 0,1-1 1,-1 1-1,1 0 0,1 0 0,-1 0 0,1 0 0,1 0 0,-1 12 0,2-17-30,-1 1 0,1-1 0,0 1 0,0-1 0,0 0 0,0 1 0,0-1 0,0 0 0,1 0 0,-1 1 0,1-1 0,-1 0 0,1-1 0,0 1 0,0 0 0,0 0 0,0-1 0,0 1 0,0-1 0,0 0 0,1 1 0,-1-1 0,1 0 0,-1 0 0,0-1 0,1 1 0,-1 0 0,4-1 0,10 3 0,-1-1 0,1 0 0,23-2 0,-27 1 0,78-4-4426,-51-7-3992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47.547"/>
    </inkml:context>
    <inkml:brush xml:id="br0">
      <inkml:brushProperty name="width" value="0.025" units="cm"/>
      <inkml:brushProperty name="height" value="0.025" units="cm"/>
    </inkml:brush>
  </inkml:definitions>
  <inkml:trace contextRef="#ctx0" brushRef="#br0">1 252 12812,'0'0'988,"8"0"-497,1516-55-4,1-86-104,-1147 105 749,499 16-1,-839 30-2670,-34-8 902,-1-1 0,1 1 0,0-1 0,0 0 0,-1 0 0,1-1 0,0 1 0,0-1 0,0 0 0,7 0 0,9-5-4814</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1.200"/>
    </inkml:context>
    <inkml:brush xml:id="br0">
      <inkml:brushProperty name="width" value="0.025" units="cm"/>
      <inkml:brushProperty name="height" value="0.025" units="cm"/>
    </inkml:brush>
  </inkml:definitions>
  <inkml:trace contextRef="#ctx0" brushRef="#br0">0 1 8776,'3'2'16647,"16"11"-14198,130 143 885,-37-37-1773,-102-108-1883,-9-9 139,0 0 0,0 0 0,0 0 0,0-1 0,1 1 0,-1-1 0,1 1-1,-1-1 1,1 0 0,0 1 0,0-1 0,-1 0 0,1 0 0,0 0 0,2 1 0,-3-2-64,-1-1 0,0 1 0,1 0 0,-1 0 0,0 0 0,1 0 0,-1-1 0,0 1 0,1 0 0,-1 0 0,0-1 0,1 1 0,-1 0 0,0 0 0,0-1 0,0 1 0,1 0 0,-1-1 0,0 1 0,0 0 1,0-1-1,0 1 0,1 0 0,-1-1 0,0 1 0,0 0 0,0-1 0,0 1 0,0-1 0,0 1 0,1-3-1359,4-19-6765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1.543"/>
    </inkml:context>
    <inkml:brush xml:id="br0">
      <inkml:brushProperty name="width" value="0.025" units="cm"/>
      <inkml:brushProperty name="height" value="0.025" units="cm"/>
    </inkml:brush>
  </inkml:definitions>
  <inkml:trace contextRef="#ctx0" brushRef="#br0">284 1 21268,'0'0'2936,"-5"9"-640,-79 181 837,-81 272 1,154-431-3075,7-23-113,1-1 1,1 1-1,-1-1 1,1 1 0,1 0-1,-2 14 1,23-57-9866,-6 7 2921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1.885"/>
    </inkml:context>
    <inkml:brush xml:id="br0">
      <inkml:brushProperty name="width" value="0.025" units="cm"/>
      <inkml:brushProperty name="height" value="0.025" units="cm"/>
    </inkml:brush>
  </inkml:definitions>
  <inkml:trace contextRef="#ctx0" brushRef="#br0">113 1 18802,'0'0'11862,"1"12"-10773,-1 3-965,0 0 1,-1 0 0,-1 1 0,0-1 0,-1 0-1,-1 0 1,-7 19 0,-33 102-188,29-77-2314,11-50 266,4-9 1883,0 0-1,-1 1 1,1-1 0,0 0-1,-1 1 1,1-1 0,0 0 0,-1 0-1,1 1 1,0-1 0,-1 0-1,1 0 1,-1 0 0,1 0-1,-1 0 1,1 1 0,0-1 0,-1 0-1,1 0 1,-1 0 0,1 0-1,0 0 1,-1 0 0,1 0 0,-1 0-1,1 0 1,-1-1 0,1 1-1,0 0 1,-1 0 0,1 0-1,-1 0 1,1-1 0,0 1 0,-1 0-1,1 0 1,0-1 0,-1 1-1,1 0 1,0-1 0,-1 1-1,1 0 1,0-1 0,0 1 0,-1 0-1,1-1 1,0 1 0,0-1-1,-10-15-5573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2.241"/>
    </inkml:context>
    <inkml:brush xml:id="br0">
      <inkml:brushProperty name="width" value="0.025" units="cm"/>
      <inkml:brushProperty name="height" value="0.025" units="cm"/>
    </inkml:brush>
  </inkml:definitions>
  <inkml:trace contextRef="#ctx0" brushRef="#br0">1 49 16367,'0'0'11232,"13"-7"-10313,-9 4-854,6-2 56,-1 0 0,1 0 0,0 1 0,1 1 0,-1-1 0,1 2 0,-1-1 0,1 2 0,12-2 1,12 2 182,-6-1-209,0 1-1,1 2 0,-1 1 1,39 8-1,-62-9-100,0 0 1,0 1 0,0 0-1,0 0 1,0 0-1,-1 1 1,1 0-1,-1 0 1,0 1 0,1-1-1,-2 1 1,1 0-1,0 1 1,-1-1-1,0 1 1,0-1 0,0 1-1,0 1 1,-1-1-1,0 0 1,0 1 0,0 0-1,-1 0 1,0-1-1,0 1 1,1 7-1,-1 0 64,-1-1-1,0 0 0,-1 1 0,0-1 0,-1 0 0,0 1 1,-1-1-1,0 0 0,-1 0 0,0 0 0,-1 0 0,-1-1 1,0 1-1,0-1 0,-1 0 0,0-1 0,-1 1 0,-1-1 0,1-1 1,-1 1-1,-1-1 0,0-1 0,0 1 0,-1-2 0,0 1 1,0-1-1,-1-1 0,1 0 0,-2 0 0,1-1 0,0-1 1,-1 0-1,0 0 0,0-1 0,0-1 0,0 0 0,-1 0 0,1-2 1,-1 1-1,-23-3 0,31 1-71,0 0 1,0 0-1,0-1 0,0 1 0,0-1 1,0 0-1,1-1 0,-1 1 1,1-1-1,-1 0 0,1 0 1,0 0-1,0 0 0,0-1 0,1 1 1,-1-1-1,1 0 0,0-1 1,0 1-1,0 0 0,0-1 1,1 1-1,0-1 0,0 0 0,0 0 1,1 0-1,0 0 0,0 0 1,-1-9-1,2 13-401,0 0 0,0-1 0,0 1 0,1-1 0,-1 1 0,0 0 0,1-1 0,-1 1 0,1 0 0,-1 0-1,1-1 1,0 1 0,0 0 0,-1 0 0,1 0 0,0 0 0,0 0 0,0 0 0,0 0 0,0 0 0,1 0 0,1-1 0,-3 2-11,21-17-12125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2.822"/>
    </inkml:context>
    <inkml:brush xml:id="br0">
      <inkml:brushProperty name="width" value="0.025" units="cm"/>
      <inkml:brushProperty name="height" value="0.025" units="cm"/>
    </inkml:brush>
  </inkml:definitions>
  <inkml:trace contextRef="#ctx0" brushRef="#br0">0 1 16239,'0'0'10058,"11"4"-7848,6 2-1818,1-1-1,0-1 1,0-1 0,0 0 0,26-1-1,110-2 1400,-115-2-1672,39-2-99,-45 1-56,0 2 1,0 1-1,47 6 0,-60 4-1109,-19-9 850,-1-1 0,1 1 0,-1 0 0,1 0 1,-1 0-1,1-1 0,-1 1 0,0 0 1,0 0-1,1 0 0,-1 0 0,0 0 0,0 0 1,0 0-1,0 0 0,0 0 0,0 0 0,0 0 1,0 0-1,0 0 0,-1-1 0,1 1 0,0 0 1,0 0-1,-1 0 0,1 0 0,-1 0 0,1 0 1,-1-1-1,1 1 0,-1 0 0,1 0 0,-1-1 1,0 1-1,0 0 0,1-1 0,-1 1 0,0-1 1,0 1-1,1-1 0,-1 1 0,0-1 1,0 0-1,0 1 0,0-1 0,-1 0 0,-21 9-6490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3.166"/>
    </inkml:context>
    <inkml:brush xml:id="br0">
      <inkml:brushProperty name="width" value="0.025" units="cm"/>
      <inkml:brushProperty name="height" value="0.025" units="cm"/>
    </inkml:brush>
  </inkml:definitions>
  <inkml:trace contextRef="#ctx0" brushRef="#br0">1 0 16976,'0'0'9289,"71"9"-6727,-20-9-320,10 0-640,9 0-1506,-2-4-96,-5-1 0,-8 5 0,-9 0 0,-12 0-993,-14 11-1730,-7 1-2209,-3-1-3268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3.497"/>
    </inkml:context>
    <inkml:brush xml:id="br0">
      <inkml:brushProperty name="width" value="0.025" units="cm"/>
      <inkml:brushProperty name="height" value="0.025" units="cm"/>
    </inkml:brush>
  </inkml:definitions>
  <inkml:trace contextRef="#ctx0" brushRef="#br0">4 0 23766,'0'0'8280,"-1"11"-7634,0-6-643,0 1 0,0-1 0,1 0-1,0 1 1,0 0 0,1-1 0,-1 0-1,1 1 1,0-1 0,1 1 0,-1-1-1,1 0 1,0 0 0,0 0 0,1 0 0,0 0-1,-1 0 1,2-1 0,-1 1 0,0-1-1,1 0 1,0 0 0,0 0 0,0-1-1,0 1 1,6 2 0,-4-2-268,1-1 1,0 0-1,0 0 1,0-1-1,0 0 1,0 0-1,0 0 1,14 0-1,-15-2-220,0 0 0,0 0-1,0 0 1,0-1 0,0 0 0,0 0 0,0 0-1,0-1 1,-1 0 0,1 0 0,-1-1 0,1 1-1,-1-1 1,0 0 0,0-1 0,0 1 0,7-7-1,11-17-8642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3.841"/>
    </inkml:context>
    <inkml:brush xml:id="br0">
      <inkml:brushProperty name="width" value="0.025" units="cm"/>
      <inkml:brushProperty name="height" value="0.025" units="cm"/>
    </inkml:brush>
  </inkml:definitions>
  <inkml:trace contextRef="#ctx0" brushRef="#br0">334 1 19186,'0'0'6951,"-47"65"-3972,27-28-801,-3 6-705,-4 5-1473,0 2 0,-1 5 0,-3 1 0,4-2 0,2-3 0,3-1 0,5-4 0,-2-3 0,6-10-4324,6-11-4677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5.652"/>
    </inkml:context>
    <inkml:brush xml:id="br0">
      <inkml:brushProperty name="width" value="0.025" units="cm"/>
      <inkml:brushProperty name="height" value="0.025" units="cm"/>
    </inkml:brush>
  </inkml:definitions>
  <inkml:trace contextRef="#ctx0" brushRef="#br0">1 1 18033,'0'0'3465,"2"9"-2179,14 54 814,-3 1 0,7 101 0,-15-99-1901,4 0 0,30 119 0,-36-178-193,-1 0-1,1 0 0,0 0 1,0 0-1,1 0 0,0-1 1,8 10-1,-11-14 8,0-1 1,1 0-1,-1 0 1,0 0-1,1 0 0,-1 0 1,1 0-1,-1 0 1,1 0-1,0-1 1,-1 1-1,1 0 0,0-1 1,-1 0-1,1 1 1,0-1-1,0 0 1,-1 0-1,1 0 0,0 0 1,0 0-1,-1 0 1,1 0-1,0-1 0,-1 1 1,1-1-1,0 1 1,-1-1-1,1 0 1,0 1-1,-1-1 0,1 0 1,-1 0-1,0 0 1,1 0-1,-1-1 0,0 1 1,2-2-1,8-8 139,1-2-1,-2 1 1,0-1-1,0-1 1,-2 0-1,1 0 1,5-17 0,43-112 119,-40 97-381,-3-1 0,-1 0-1,-3-1 1,-2 0 0,4-82-1,-28 173-7095,7-10 1291,0 3-2776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7.331"/>
    </inkml:context>
    <inkml:brush xml:id="br0">
      <inkml:brushProperty name="width" value="0.025" units="cm"/>
      <inkml:brushProperty name="height" value="0.025" units="cm"/>
    </inkml:brush>
  </inkml:definitions>
  <inkml:trace contextRef="#ctx0" brushRef="#br0">0 1 8904,'0'0'12556,"75"1"-10153,-29-1-1,6 0-512,11 0-801,-1 0-641,2 0-384,-5 0-64,-9 0-769,-13 0-480,-14 4-609,-10-4-768,-21 0-8168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7.706"/>
    </inkml:context>
    <inkml:brush xml:id="br0">
      <inkml:brushProperty name="width" value="0.025" units="cm"/>
      <inkml:brushProperty name="height" value="0.025" units="cm"/>
    </inkml:brush>
  </inkml:definitions>
  <inkml:trace contextRef="#ctx0" brushRef="#br0">0 0 20531,'0'0'7367,"83"22"-5349,-30-19-448,4-2-866,3 0-575,-2 1-322,-12 4-2049,-7 0-3235,-12-3-4420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8.468"/>
    </inkml:context>
    <inkml:brush xml:id="br0">
      <inkml:brushProperty name="width" value="0.025" units="cm"/>
      <inkml:brushProperty name="height" value="0.025" units="cm"/>
    </inkml:brush>
  </inkml:definitions>
  <inkml:trace contextRef="#ctx0" brushRef="#br0">288 64 9513,'0'0'6769,"4"-9"-3673,10-26-555,-14 34-2453,1 0 1,-1 1-1,0-1 0,0 0 0,0 1 0,0-1 0,-1 1 0,1-1 0,0 0 0,0 1 0,0-1 0,0 0 0,-1 1 0,1-1 0,0 1 0,0-1 0,-1 0 0,1 1 0,-1-1 0,1 1 0,0-1 0,-1 1 0,1 0 1,-1-1-1,1 1 0,-1-1 0,1 1 0,-1 0 0,0-1 0,1 1 0,-1 0 0,1 0 0,-1-1 0,0 1 0,1 0 0,-1 0 0,1 0 0,-1 0 0,0 0 0,-1 0 0,-29-1 806,26 1-604,-5 1-208,1 0-1,-1 1 1,0 0-1,1 1 1,-1 0 0,1 0-1,0 1 1,0 1-1,0-1 1,1 1-1,-1 0 1,1 1-1,1 0 1,-1 1 0,1-1-1,0 1 1,0 1-1,-10 15 1,6-9 88,2 0 0,0 1 0,0 0 1,2 1-1,0 0 0,0 0 0,2 0 1,0 1-1,1 0 0,-3 19 0,6-30-124,1 0 0,0 1-1,0-1 1,0 1 0,1-1 0,0 0-1,0 1 1,0-1 0,1 0 0,0 0-1,0 0 1,5 9 0,-5-11 5,1-1 1,0 1 0,0-1 0,0 0-1,0 0 1,0 0 0,0 0-1,1-1 1,-1 0 0,1 1-1,0-1 1,0 0 0,0-1-1,0 1 1,0-1 0,0 0-1,0 0 1,1 0 0,5 1-1,6-1-9,-1 0 0,1-1 0,0-1 0,-1 0 0,1-1 0,-1 0-1,0-1 1,1-1 0,-1-1 0,-1 0 0,1-1 0,-1 0 0,0-2 0,0 1-1,13-12 1,-19 14-28,0-2-1,0 1 0,-1-1 1,0-1-1,0 1 0,-1-1 1,0 0-1,0-1 0,-1 1 1,0-1-1,-1 0 1,0 0-1,0-1 0,-1 1 1,0-1-1,-1 0 0,0 1 1,0-1-1,-1 0 0,0 0 1,-1-1-1,0 1 0,-1 0 1,-2-14-1,1 16-21,-1 1-1,1 0 1,-1 0-1,0 0 1,-1 0-1,0 0 1,0 0-1,0 1 1,-1 0-1,0 0 1,0 0-1,-1 1 1,-8-8-1,10 10-23,0 0-1,0 0 0,0 0 1,0 0-1,0 1 0,0 0 1,-1 0-1,1 0 0,-1 0 1,0 1-1,0 0 0,1 0 1,-1 0-1,0 0 0,0 1 1,0 0-1,0 0 0,0 0 1,0 1-1,1-1 0,-1 1 1,-6 2-1,9-2-222,1 0-1,0 0 1,-1 0 0,1 0 0,0 0-1,0 1 1,0-1 0,-1 0 0,2 1 0,-1-1-1,0 1 1,0-1 0,0 1 0,1-1-1,-1 1 1,0-1 0,1 1 0,0 0 0,-1-1-1,1 1 1,0 1 0,0-1-225,0-1 0,0 0 0,0 0 0,0 0 0,0 0 0,0 0 0,0 1 0,1-1 0,-1 0 0,0 0 0,1 0 0,-1 0 0,1 0 0,-1 0 0,1 0 0,-1 0 0,1 0 0,0 0 0,0 0 0,1 1 0,19 8-10117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8.811"/>
    </inkml:context>
    <inkml:brush xml:id="br0">
      <inkml:brushProperty name="width" value="0.025" units="cm"/>
      <inkml:brushProperty name="height" value="0.025" units="cm"/>
    </inkml:brush>
  </inkml:definitions>
  <inkml:trace contextRef="#ctx0" brushRef="#br0">69 1 20948,'0'0'6758,"4"9"-4959,-1 0-1535,0-1 1,0 1-1,-1 0 0,0 0 0,0 0 1,-1 0-1,0 0 0,-1 0 0,0 0 1,0 0-1,-4 18 0,-33 93-158,27-95-109,1 1 1,2 0 0,0 1 0,2 0 0,1 0 0,-2 47 0,6-73-25,0 0 1,0 0-1,0 0 1,0 1-1,0-1 1,0 0-1,0 0 1,1 0-1,-1 0 0,0 0 1,1 0-1,-1 0 1,1 0-1,-1 0 1,1 0-1,-1 0 0,1 0 1,0 0-1,-1 0 1,1-1-1,0 1 1,0 0-1,0 0 1,-1-1-1,1 1 0,0-1 1,0 1-1,0-1 1,0 1-1,0-1 1,0 1-1,0-1 0,0 0 1,1 1-1,-1-1 1,0 0-1,0 0 1,0 0-1,0 0 1,2 0-1,-2-3-937,-1 1 0,1 0 1,-1-1-1,1 1 0,-1 0 0,0-1 0,0 1 1,0-1-1,0 1 0,0 0 0,-1-1 1,0-2-1,-9-21-7070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9.168"/>
    </inkml:context>
    <inkml:brush xml:id="br0">
      <inkml:brushProperty name="width" value="0.025" units="cm"/>
      <inkml:brushProperty name="height" value="0.025" units="cm"/>
    </inkml:brush>
  </inkml:definitions>
  <inkml:trace contextRef="#ctx0" brushRef="#br0">1 5 17905,'0'0'8552,"61"-4"-6854,-13 4-353,9 0-192,0 0-673,0 0-383,-7 0-33,-14 0-160,-8 0-865,-12 0-1025,-7 0-2819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7:59.746"/>
    </inkml:context>
    <inkml:brush xml:id="br0">
      <inkml:brushProperty name="width" value="0.025" units="cm"/>
      <inkml:brushProperty name="height" value="0.025" units="cm"/>
    </inkml:brush>
  </inkml:definitions>
  <inkml:trace contextRef="#ctx0" brushRef="#br0">1 256 13229,'0'0'15726,"10"3"-14284,-7-2-1366,1 0 31,1 1 1,-1-1 0,1 0-1,-1 0 1,1-1-1,0 1 1,-1-1-1,1 0 1,0-1 0,-1 1-1,1-1 1,-1 1-1,1-2 1,-1 1 0,1 0-1,-1-1 1,6-3-1,53-32-17,-3-4-1,-1-2 1,77-74-1,-119 102-89,-18 15 0,1 0 0,0 1 0,0-1 0,1 0 0,-1 0 0,0 1 0,0-1 0,0 0 0,0 0 0,0 0 0,0 1 0,0-1 0,0 0 0,0 0 0,0 1 0,1-1 0,-1 0 0,0 0 0,0 0 0,0 0 0,0 1 0,0-1 0,1 0 0,-1 0 0,0 0 0,0 0 0,0 0 0,1 0 0,-1 1 0,0-1 0,0 0 0,1 0 0,-1 0 0,0 0 0,0 0 0,0 0 0,1 0 0,-1 0 0,0 0 0,0 0 0,1 0 0,-1 0 0,0 0 0,0 0 0,1 0 0,-1 0 0,0-1 0,0 1 0,0 0 0,1 0 0,-1 0 0,0 0 0,0 0 0,0 0 0,-5 28 0,-1-1 0,-1 0 0,-1 0 0,-18 39 0,5-15 0,12-26 0,5-17 0,0 0 0,1 1 0,0 0 0,0-1 0,1 1 0,0 0 0,1 1 0,-1 11 0,3-21-66,-1 1-1,1-1 1,-1 1-1,1-1 1,0 0-1,-1 1 1,1-1 0,-1 0-1,1 1 1,0-1-1,-1 0 1,1 0 0,0 0-1,-1 1 1,1-1-1,0 0 1,-1 0-1,1 0 1,0 0 0,-1 0-1,1 0 1,0 0-1,-1-1 1,1 1 0,0 0-1,-1 0 1,1 0-1,0-1 1,0 1-1,22-9-5056,-9-7-2175</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0.103"/>
    </inkml:context>
    <inkml:brush xml:id="br0">
      <inkml:brushProperty name="width" value="0.025" units="cm"/>
      <inkml:brushProperty name="height" value="0.025" units="cm"/>
    </inkml:brush>
  </inkml:definitions>
  <inkml:trace contextRef="#ctx0" brushRef="#br0">0 1 24695,'0'0'8072,"17"13"-8072,-17-11-737,-14 3-16175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0.464"/>
    </inkml:context>
    <inkml:brush xml:id="br0">
      <inkml:brushProperty name="width" value="0.025" units="cm"/>
      <inkml:brushProperty name="height" value="0.025" units="cm"/>
    </inkml:brush>
  </inkml:definitions>
  <inkml:trace contextRef="#ctx0" brushRef="#br0">1 0 19314,'0'0'12225,"6"11"-11173,-2-1-1037,2-1-1,0-1 1,0 1 0,0-1-1,1 0 1,0-1 0,1 1-1,-1-1 1,2-1 0,-1 0-1,16 10 1,-12-10-1652,0 0 0,0-1 0,23 6 0,-31-10 957,0 0 0,0 0 0,0-1 0,0 1 0,0-1 0,0 0 0,0 0 0,0 0 0,0 0 0,0-1 0,1 0 0,-2 0 0,1 0 0,0 0 0,0-1 0,6-2 0,9-12-11545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8:00.819"/>
    </inkml:context>
    <inkml:brush xml:id="br0">
      <inkml:brushProperty name="width" value="0.025" units="cm"/>
      <inkml:brushProperty name="height" value="0.025" units="cm"/>
    </inkml:brush>
  </inkml:definitions>
  <inkml:trace contextRef="#ctx0" brushRef="#br0">536 1 15150,'0'0'9070,"-9"7"-7175,-43 49 89,1 1 0,-74 113 1,63-84-1286,-40 55-3619,-19 27-4452,107-150-785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7.705"/>
    </inkml:context>
    <inkml:brush xml:id="br0">
      <inkml:brushProperty name="width" value="0.025" units="cm"/>
      <inkml:brushProperty name="height" value="0.025" units="cm"/>
    </inkml:brush>
  </inkml:definitions>
  <inkml:trace contextRef="#ctx0" brushRef="#br0">55 0 10954,'-7'65'769,"-2"-8"-1762,3-4-4388</inkml:trace>
  <inkml:trace contextRef="#ctx0" brushRef="#br0" timeOffset="1">19 636 10186,'-5'58'128,"-1"-3"-128,1-1 0,5-5-2114,-2-3-897,2 2-2146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010"/>
    </inkml:context>
    <inkml:brush xml:id="br0">
      <inkml:brushProperty name="width" value="0.025" units="cm"/>
      <inkml:brushProperty name="height" value="0.025" units="cm"/>
    </inkml:brush>
  </inkml:definitions>
  <inkml:trace contextRef="#ctx0" brushRef="#br0">1 179 10570,'0'0'8968,"0"8"-8653,2 29-141,-3-23 773,1 0-1,0 0 1,1 0-1,1-1 1,1 1-1,-1 0 1,7 16-1,-8-29-902,-1 0 0,0 0-1,1 0 1,0 0 0,-1 0-1,1-1 1,-1 1 0,1 0-1,0 0 1,0-1 0,-1 1-1,1 0 1,0-1 0,0 1-1,0 0 1,0-1 0,0 1-1,0-1 1,0 0 0,0 1-1,0-1 1,0 0 0,0 0-1,0 1 1,0-1 0,0 0-1,0 0 1,0 0 0,1 0-1,1-1 13,-1 0-1,1 0 1,-1 0 0,0 0-1,1-1 1,-1 1-1,0-1 1,0 1 0,0-1-1,0 0 1,3-2-1,4-7 144,0 0-1,0 0 1,8-16-1,-7 10-33,-1 0 0,0 0 0,-1-1 0,-1 0 0,-1-1 0,-1 1 0,0-1 0,-1 0 0,-1 0 0,1-38 0,-4 56-154,0-1-1,0 0 0,0 0 1,0 0-1,0 0 1,0 0-1,-1 1 1,1-1-1,0 0 1,-1 0-1,0 0 1,1 1-1,-1-1 0,0 0 1,0 1-1,0-1 1,0 0-1,0 1 1,0 0-1,0-1 1,-1 1-1,1-1 1,-1 1-1,1 0 0,0 0 1,-1 0-1,0 0 1,1 0-1,-1 0 1,0 1-1,1-1 1,-1 0-1,0 1 1,0-1-1,0 1 0,0 0 1,1 0-1,-1 0 1,0-1-1,0 2 1,-2-1-1,0 1-2,0 0 0,0 0 0,0 0 0,0 1 0,0-1 0,0 1 0,0 0 0,1 0 0,-1 1 0,1-1-1,-1 1 1,1-1 0,0 1 0,0 0 0,0 0 0,0 1 0,-3 4 0,0 3-13,1-1 1,0 1-1,0 0 1,1 0-1,1 1 1,0-1-1,0 1 1,1-1-1,1 1 1,0 0-1,0 0 1,2 18-1,-1-29-49,0 0-1,1 0 1,-1 0 0,0 0-1,0 0 1,1 0-1,-1 0 1,1 0-1,-1 0 1,1-1-1,-1 1 1,1 0 0,-1 0-1,1 0 1,0-1-1,-1 1 1,1 0-1,0-1 1,0 1-1,-1-1 1,1 1 0,0-1-1,0 1 1,0-1-1,0 1 1,0-1-1,0 0 1,0 1 0,0-1-1,0 0 1,-1 0-1,1 0 1,0 0-1,0 0 1,0 0-1,0 0 1,0 0 0,0 0-1,0 0 1,0-1-1,2 0 1,1 0-470,1 0 1,-1-1-1,1 1 1,-1-1-1,0-1 0,0 1 1,0 0-1,5-5 1,23-25-4271,0-8-1452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9.291"/>
    </inkml:context>
    <inkml:brush xml:id="br0">
      <inkml:brushProperty name="width" value="0.025" units="cm"/>
      <inkml:brushProperty name="height" value="0.025" units="cm"/>
    </inkml:brush>
  </inkml:definitions>
  <inkml:trace contextRef="#ctx0" brushRef="#br0">0 150 10634,'10'0'1287,"39"-1"-357,58-10 0,134-35-8072,-47 7 6760,-157 34 1000,1 1 0,41 2 0,153 20-4159,-110-6 3189,-1-6 3949,-31-10-2673,-1-4-1,91-21 1,-59 9 2370,38 5 327,1 13-5382,-140 2 1283,54 0-3509</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7.331"/>
    </inkml:context>
    <inkml:brush xml:id="br0">
      <inkml:brushProperty name="width" value="0.025" units="cm"/>
      <inkml:brushProperty name="height" value="0.025" units="cm"/>
    </inkml:brush>
  </inkml:definitions>
  <inkml:trace contextRef="#ctx0" brushRef="#br0">0 1 13549,'0'0'9102,"0"9"-8798,0 233-1212,3-59-8615,-4-79 2452,0-1 6670,2 209 14859,-1-187-12751,0-1-8793,0-69 1539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9.618"/>
    </inkml:context>
    <inkml:brush xml:id="br0">
      <inkml:brushProperty name="width" value="0.025" units="cm"/>
      <inkml:brushProperty name="height" value="0.025" units="cm"/>
    </inkml:brush>
  </inkml:definitions>
  <inkml:trace contextRef="#ctx0" brushRef="#br0">1 152 12748,'69'0'1602,"-2"6"-1154,3 2-224,4-2-96,1-2-96,5-3-192,3-1-544,1 0-834,2 0-960,0-1-2499</inkml:trace>
  <inkml:trace contextRef="#ctx0" brushRef="#br0" timeOffset="1">1288 135 4612,'84'-5'4677,"-1"2"-2339,1-1-160,-2 0-1121,3-2-609,2-4-223,2-7-193,2-2-1217,3-3-1922,1-1-1634,0 1-256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39.962"/>
    </inkml:context>
    <inkml:brush xml:id="br0">
      <inkml:brushProperty name="width" value="0.025" units="cm"/>
      <inkml:brushProperty name="height" value="0.025" units="cm"/>
    </inkml:brush>
  </inkml:definitions>
  <inkml:trace contextRef="#ctx0" brushRef="#br0">0 95 1666,'1'0'681,"235"-1"9522,117-28-9119,-230 12-941,2 5 0,-1 6 0,139 10-1,-158-1 854,190-22-1,-284 18-770,287-4 1122,-168 7-4621,-92-4 412,-4-9-3005</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1.910"/>
    </inkml:context>
    <inkml:brush xml:id="br0">
      <inkml:brushProperty name="width" value="0.025" units="cm"/>
      <inkml:brushProperty name="height" value="0.025" units="cm"/>
    </inkml:brush>
  </inkml:definitions>
  <inkml:trace contextRef="#ctx0" brushRef="#br0">0 0 10314,'0'0'10693,"6"8"-9508,5 7-722,1 0 0,0-2 0,1 1 1,1-2-1,0 0 0,1 0 0,22 13 0,134 68 694,-65-37-953,4 12-118,-77-45-166,1-1-1,2-2 1,0-1 0,0-2 0,45 14 0,-58-26-1198,-17-4-1745,-15-4-5189,-15-4 44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2.347"/>
    </inkml:context>
    <inkml:brush xml:id="br0">
      <inkml:brushProperty name="width" value="0.025" units="cm"/>
      <inkml:brushProperty name="height" value="0.025" units="cm"/>
    </inkml:brush>
  </inkml:definitions>
  <inkml:trace contextRef="#ctx0" brushRef="#br0">23 380 12075,'0'0'7992,"10"9"-7181,-7-5-564,37 35 171,-38-37-239,0 0-1,0 0 0,1-1 0,-1 1 0,0-1 0,1 0 0,0 1 1,-1-1-1,1 0 0,0 0 0,-1-1 0,1 1 0,0 0 0,0-1 1,-1 0-1,1 0 0,0 0 0,0 0 0,4-1 0,-5-1 35,-1 0 0,0-1-1,0 1 1,-1-1-1,1 1 1,0-1-1,-1 1 1,1-1 0,-1 0-1,0 1 1,0-1-1,0 1 1,0-1 0,-1 0-1,0-2 1,1-3 149,-1-18-40,-2 0 0,0 0 0,-2 0-1,-1 0 1,-1 1 0,-11-26 0,-2 3-308,-2 1 0,-30-50 0,83 114-638,-10-5 516,0 0 0,1-1 1,0-1-1,0-2 0,1 0 0,39 8 1,42 1-3363,1-7-5551,-52-6-2125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3.082"/>
    </inkml:context>
    <inkml:brush xml:id="br0">
      <inkml:brushProperty name="width" value="0.025" units="cm"/>
      <inkml:brushProperty name="height" value="0.025" units="cm"/>
    </inkml:brush>
  </inkml:definitions>
  <inkml:trace contextRef="#ctx0" brushRef="#br0">0 0 16784,'0'0'8808,"33"64"-8295,-19-41-289,5-2-128,4-4-32,-1-4-64,1-4-224,4-3-609,-3-5-704,-2-1-1506,-2 0-2306,-4-9-6150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3.410"/>
    </inkml:context>
    <inkml:brush xml:id="br0">
      <inkml:brushProperty name="width" value="0.025" units="cm"/>
      <inkml:brushProperty name="height" value="0.025" units="cm"/>
    </inkml:brush>
  </inkml:definitions>
  <inkml:trace contextRef="#ctx0" brushRef="#br0">66 0 16560,'0'0'3523,"-31"57"-1889,20-22-481,1 6 352,2 9-384,4 3-544,2 0-449,2-7-64,6-4-256,6-9-1794,6-12-1345,-3-13-1730,2-8-9641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4.064"/>
    </inkml:context>
    <inkml:brush xml:id="br0">
      <inkml:brushProperty name="width" value="0.025" units="cm"/>
      <inkml:brushProperty name="height" value="0.025" units="cm"/>
    </inkml:brush>
  </inkml:definitions>
  <inkml:trace contextRef="#ctx0" brushRef="#br0">15 1 18706,'0'0'4132,"-3"68"-3075,-3-24-353,1 2-544,4 1-96,1-4-224,0-7-1313,1-5-833,4-9-929,-2-12-2339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4.420"/>
    </inkml:context>
    <inkml:brush xml:id="br0">
      <inkml:brushProperty name="width" value="0.025" units="cm"/>
      <inkml:brushProperty name="height" value="0.025" units="cm"/>
    </inkml:brush>
  </inkml:definitions>
  <inkml:trace contextRef="#ctx0" brushRef="#br0">0 114 13773,'0'0'2418,"5"-9"-661,-2 3-1619,0 1 0,1 0 0,-1-1 1,1 2-1,1-1 0,-1 0 0,1 1 1,-1 0-1,1 0 0,1 0 1,-1 1-1,0-1 0,1 1 0,0 0 1,-1 1-1,1 0 0,0 0 0,1 0 1,7-1-1,16-5 30,0 1 0,0 2 0,1 0 1,0 3-1,0 0 0,0 2 0,36 5 0,-63-5-107,-1 0 0,1 1 0,-1 0 0,1 0 1,-1 0-1,0 0 0,0 1 0,0-1 0,0 1 0,0 0 0,0 0 0,0 0 0,0 0 0,0 1 0,-1-1 0,0 0 0,1 1 0,-1 0 1,0 0-1,0 0 0,0 0 0,-1 0 0,1 0 0,-1 0 0,1 0 0,-1 1 0,0-1 0,-1 0 0,1 1 0,0-1 0,-1 1 0,0 5 0,0-1 130,0 0 0,-1 0 0,-1 0 0,1 0 0,-1 0 0,0 0-1,-1-1 1,0 1 0,0-1 0,0 0 0,-1 0 0,-1 0-1,-5 9 1,-3-1 122,0 0 0,-1-1 0,0 0 0,-1-1 0,-1-1 0,0 0 0,0-1 0,-1-1 0,-1 0 0,0-2 0,0 0 0,0-1 0,-1 0 0,0-2 0,-29 5 0,46-9-313,0-1 0,0 0 0,0 0 1,0 0-1,0 0 0,0 0 0,0 0 1,0-1-1,0 1 0,0-1 0,0 1 0,0-1 1,0 0-1,0 1 0,1-1 0,-4-2 1,5 2-124,-1 1 0,0-1 0,1 0 0,-1 0 0,1 0 1,-1 0-1,1 0 0,0 0 0,-1 0 0,1 0 0,0 0 0,0 0 1,-1 0-1,1 1 0,0-2 0,0 1 0,0 0 0,0 0 1,0 0-1,1 0 0,-1 1 0,0-1 0,1-1 0,1-4-850,0 1-1,0 0 1,1 0 0,-1 1-1,1-1 1,1 0-1,-1 1 1,0 0-1,9-8 1,16-11-6730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402"/>
    </inkml:context>
    <inkml:brush xml:id="br0">
      <inkml:brushProperty name="width" value="0.025" units="cm"/>
      <inkml:brushProperty name="height" value="0.025" units="cm"/>
    </inkml:brush>
  </inkml:definitions>
  <inkml:trace contextRef="#ctx0" brushRef="#br0">128 56 13325,'-7'13'4777,"-11"22"-3146,2 1 0,2 0 0,-14 54 0,-9 106 2446,33-166-3787,2 0-1,1 0 1,1 0 0,6 49-1,-6-77-286,0 0 0,0 0 1,1 0-1,-1 0 0,0 0 0,1-1 0,-1 1 0,1 0 0,0 0 0,-1 0 0,1 0 0,0-1 1,0 1-1,0 0 0,0-1 0,1 1 0,-1 0 0,0-1 0,1 0 0,-1 1 0,1-1 0,-1 0 1,1 0-1,0 0 0,-1 0 0,1 0 0,0 0 0,0 0 0,0-1 0,0 1 0,-1-1 1,1 1-1,0-1 0,0 0 0,0 1 0,0-1 0,0 0 0,3-1 0,0 0 8,0-1 0,0 1 0,0-1-1,0 0 1,0-1 0,-1 1 0,1-1 0,-1 0-1,0 0 1,0-1 0,0 1 0,0-1 0,5-7-1,13-16-46,-3-2 0,0 0-1,-2-1 1,-1-1-1,-1-1 1,-2 0-1,-1-1 1,9-39-1,-8 11 440,-3 0-1,-2-1 0,0-103 1,-12 245-296,-20 114-1,-4 56 38,28-237-191,-1-8 74,1 1 1,0 0-1,0 0 0,0 0 1,1-1-1,1 8 0,-1-12-56,-1 0-1,1 0 0,-1 0 1,1 0-1,-1 0 1,1 0-1,0 0 1,-1-1-1,1 1 0,0 0 1,0 0-1,-1 0 1,1-1-1,0 1 1,0-1-1,0 1 0,0 0 1,0-1-1,0 0 1,0 1-1,0-1 1,0 0-1,0 1 1,1-1-1,-1 0 0,0 0 1,0 0-1,0 0 1,0 0-1,0 0 1,0 0-1,0 0 0,1-1 1,-1 1-1,0 0 1,2-1-1,0-1-479,1 1 0,-1-1 0,1 1 0,-1-1 0,0 0 1,0 0-1,0 0 0,0-1 0,0 1 0,0-1 0,0 0 0,-1 1 0,1-1 0,1-4 0,18-27-6537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4.903"/>
    </inkml:context>
    <inkml:brush xml:id="br0">
      <inkml:brushProperty name="width" value="0.025" units="cm"/>
      <inkml:brushProperty name="height" value="0.025" units="cm"/>
    </inkml:brush>
  </inkml:definitions>
  <inkml:trace contextRef="#ctx0" brushRef="#br0">0 10 17969,'0'0'5349,"80"0"-4004,-36 0-31,7-3-610,2 0-480,1 2-127,-4-1-194,-7 2-1440,-12 0-1282,-15 2-832,-14 7-994,-7 0-7206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5.230"/>
    </inkml:context>
    <inkml:brush xml:id="br0">
      <inkml:brushProperty name="width" value="0.025" units="cm"/>
      <inkml:brushProperty name="height" value="0.025" units="cm"/>
    </inkml:brush>
  </inkml:definitions>
  <inkml:trace contextRef="#ctx0" brushRef="#br0">1 98 4933,'0'0'15278,"72"10"-13228,-17-19-769,18-8-32,8-5-672,5 3-417,-6 2-480,-6 2-3011,-19 6-4901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5.731"/>
    </inkml:context>
    <inkml:brush xml:id="br0">
      <inkml:brushProperty name="width" value="0.025" units="cm"/>
      <inkml:brushProperty name="height" value="0.025" units="cm"/>
    </inkml:brush>
  </inkml:definitions>
  <inkml:trace contextRef="#ctx0" brushRef="#br0">0 12 17360,'0'0'6892,"9"-3"-5621,-6 2-1225,-1 0 28,0-1 1,0 1-1,1 1 0,-1-1 1,0 0-1,1 1 0,-1-1 0,1 1 1,-1-1-1,1 1 0,-1 0 0,0 0 1,1 1-1,-1-1 0,1 0 1,-1 1-1,1-1 0,-1 1 0,0 0 1,0 0-1,1 0 0,-1 0 0,0 0 1,0 0-1,0 1 0,0-1 1,0 1-1,0-1 0,0 1 0,2 3 1,4 3-53,0 0 1,0-1-1,1-1 1,0 1-1,0-2 1,0 1-1,1-1 0,0 0 1,16 5-1,-16-7-535,0-1-1,0 0 0,1 0 0,-1-1 1,19 0-1,-19-2-661,0 0-1,0 0 1,-1-1-1,19-6 1,-19 5-467,0-1 0,-1 0-1,1-1 1,-1 0 0,10-7-1,-39 40 11499,-9 36-5950,22-46-2571,-9 20 247,-15 50 0,28-76-1515,1 0 0,0 0-1,1 1 1,1-1-1,0 1 1,0-1 0,1 1-1,4 21 1,-4-32-237,0-1 1,0 0-1,0 0 1,1 1-1,-1-1 0,0 0 1,1 0-1,-1 0 1,1 0-1,0 0 1,-1 1-1,1-1 0,0 0 1,-1-1-1,1 1 1,0 0-1,0 0 0,0 0 1,0 0-1,0-1 1,0 1-1,0 0 1,0-1-1,0 1 0,1-1 1,-1 1-1,0-1 1,0 1-1,2-1 0,16 1-5878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6.370"/>
    </inkml:context>
    <inkml:brush xml:id="br0">
      <inkml:brushProperty name="width" value="0.025" units="cm"/>
      <inkml:brushProperty name="height" value="0.025" units="cm"/>
    </inkml:brush>
  </inkml:definitions>
  <inkml:trace contextRef="#ctx0" brushRef="#br0">1 19 16271,'0'0'5830,"55"0"-5350,-3-4 449,12-1-96,6 0-545,2 1-224,-2 4-224,-8 0-1762,-15 0-1921,-12 0-898,-14 4-2530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6.714"/>
    </inkml:context>
    <inkml:brush xml:id="br0">
      <inkml:brushProperty name="width" value="0.025" units="cm"/>
      <inkml:brushProperty name="height" value="0.025" units="cm"/>
    </inkml:brush>
  </inkml:definitions>
  <inkml:trace contextRef="#ctx0" brushRef="#br0">0 73 17873,'0'0'7015,"60"-20"-6407,0 9 449,8-2-512,14 2-417,0 3-160,-2 1-1762,-14 6-2242,-10 0-800,-14 0-2884</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7.074"/>
    </inkml:context>
    <inkml:brush xml:id="br0">
      <inkml:brushProperty name="width" value="0.025" units="cm"/>
      <inkml:brushProperty name="height" value="0.025" units="cm"/>
    </inkml:brush>
  </inkml:definitions>
  <inkml:trace contextRef="#ctx0" brushRef="#br0">0 39 16400,'13'-4'1147,"26"-6"-327,1 2-1,1 1 1,79-2-1,-102 9-497,-2-1-199,0 1-1,0 1 1,0 0 0,0 1-1,25 7 1,-38-8-80,0 0 1,0 0-1,0 0 0,0 1 1,0-1-1,-1 1 0,1 0 0,-1 0 1,1 0-1,-1 0 0,0 0 0,0 0 1,1 1-1,-2-1 0,1 1 0,0-1 1,0 1-1,-1 0 0,0 0 1,1 0-1,-1 0 0,0 0 0,0 0 1,-1 0-1,1 0 0,-1 0 0,1 0 1,-1 0-1,0 0 0,0 1 0,-1-1 1,1 0-1,0 0 0,-1 0 1,-1 4-1,-1 3 203,0 1 1,-1-1-1,0 0 0,-1 0 1,0 0-1,0-1 1,-11 14-1,-54 63 426,39-52-475,-13 22 55,5-7-847,13-19-2756,18-22-3253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7.930"/>
    </inkml:context>
    <inkml:brush xml:id="br0">
      <inkml:brushProperty name="width" value="0.025" units="cm"/>
      <inkml:brushProperty name="height" value="0.025" units="cm"/>
    </inkml:brush>
  </inkml:definitions>
  <inkml:trace contextRef="#ctx0" brushRef="#br0">148 158 10378,'0'0'-150,"10"-6"22,-5 3-89,9-5 1307,-1-1 0,1 0 0,13-13 0,-24 20-654,0 0 1,-1-1-1,1 1 0,-1-1 0,1 0 0,-1 0 0,0 0 0,0 0 0,0 0 0,-1 0 0,1 0 1,-1-1-1,1 1 0,-1-1 0,0 1 0,-1-1 0,1 1 0,-1-1 0,1 1 0,-1-1 0,0 0 1,-1-6-1,0 9-293,0-1 1,0 0 0,0 1-1,-1 0 1,1-1 0,0 1-1,-1 0 1,1-1 0,-1 1-1,1 0 1,-1 0 0,0 0-1,1 0 1,-1 1 0,0-1-1,0 0 1,1 1 0,-1-1-1,0 1 1,0 0 0,0-1-1,0 1 1,0 0 0,0 0-1,0 0 1,1 0 0,-4 1-1,-5 0-64,1-1-1,-1 2 1,0-1-1,-10 4 0,9-1-41,1 1 0,-1 0 0,1 0-1,1 1 1,-1 0 0,1 1-1,0 0 1,-14 14 0,17-16-22,1 1-1,0-1 1,1 1-1,-1 0 1,1 1 0,0-1-1,1 1 1,-1 0 0,1 0-1,1 0 1,-1 0-1,1 0 1,1 1 0,-2 7-1,3-14-18,0 0 0,0 0 0,0 0 0,0 0 0,0 0 0,0 1-1,1-1 1,-1 0 0,0 0 0,1 0 0,-1 0 0,0 0 0,1 0 0,0 0-1,-1 0 1,1 0 0,-1 0 0,1 0 0,0 0 0,0-1 0,0 1 0,-1 0-1,1 0 1,0-1 0,0 1 0,0-1 0,0 1 0,2 0 0,1 0 3,0 1 1,0-2 0,0 1 0,0 0 0,0-1 0,0 0 0,0 0-1,7 0 1,2-2 0,-1 0 0,1-1-1,0 0 1,19-7 0,5-9-361,-1-2 1,38-29-1,-67 46 289,-7 3 56,0 1-1,1 0 1,-1 0-1,0 0 1,1 0-1,-1 0 1,0 0-1,1 0 1,-1 0-1,0 0 0,0 0 1,1 0-1,-1 0 1,0 0-1,1 0 1,-1 0-1,0 0 1,0 0-1,1 0 1,-1 1-1,0-1 1,0 0-1,1 0 0,-1 0 1,0 0-1,0 1 1,1-1-1,-1 0 1,0 0-1,0 0 1,0 1-1,1-1 1,-1 0-1,0 0 0,0 1 1,0-1-1,0 0 1,0 0-1,0 1 1,1-1-1,-1 0 1,0 1-1,0-1 1,0 0-1,0 1 1,0-1-1,0 0 0,0 0 1,0 1-1,0-1 1,0 0-1,-1 1 1,1-1-1,0 0 1,0 0-1,0 1 1,0-1-1,0 1 0,-2 23-164,2-23 196,-20 477 3016,20-447-2715,0-22-150,0 0 0,0 0 0,-1 0 0,-1 0-1,1 0 1,-2 0 0,1-1 0,-1 1 0,0-1 0,-7 12 0,8-17-140,0 0 0,0 0 0,0-1 0,-1 1 1,1 0-1,-1-1 0,0 0 0,0 0 0,0 0 0,0 0 1,0 0-1,-1 0 0,1-1 0,0 1 0,-1-1 1,1 0-1,-1 0 0,1-1 0,-1 1 0,0-1 0,1 1 1,-1-1-1,1 0 0,-1 0 0,0-1 0,1 1 1,-1-1-1,-4-1 0,-1-1-25,1 0 1,0 0-1,-1-1 0,1 0 1,1-1-1,-1 0 0,1 0 1,0 0-1,0-1 0,0 0 1,1 0-1,0-1 1,0 0-1,0 0 0,-8-15 1,9 15-6,1-1 1,-1-1 0,2 1-1,-1 0 1,1-1-1,0 0 1,1 0 0,0 0-1,0 0 1,1 0 0,0 0-1,1 0 1,0-1 0,0 1-1,3-14 1,-1 17-136,0 0-1,1 1 1,-1-1 0,1 1-1,1 0 1,-1-1 0,1 2 0,-1-1-1,1 0 1,1 1 0,-1 0-1,1-1 1,8-4 0,9-6-2233,45-22 0,-34 20-260,21-14-3918,2-2-5104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8.321"/>
    </inkml:context>
    <inkml:brush xml:id="br0">
      <inkml:brushProperty name="width" value="0.025" units="cm"/>
      <inkml:brushProperty name="height" value="0.025" units="cm"/>
    </inkml:brush>
  </inkml:definitions>
  <inkml:trace contextRef="#ctx0" brushRef="#br0">89 106 20403,'0'0'8873,"9"-3"-8334,-7 3-516,9-4 94,0-1 1,0 0-1,16-9 0,-25 13-100,1-1 0,0 0 0,-1 0 0,1 0 0,-1 0 0,0 0 0,1 0 0,-1-1 0,0 1 0,0-1 0,-1 1-1,1-1 1,0 0 0,-1 0 0,0 0 0,0 0 0,0 0 0,0 0 0,0 0 0,0 0 0,0-4 0,-2 6-13,1 1 0,0-1 1,0 0-1,0 1 0,0-1 1,-1 0-1,1 1 0,0-1 1,-1 0-1,1 1 0,0-1 0,-1 0 1,1 1-1,-1-1 0,1 1 1,-1-1-1,1 1 0,-1-1 1,1 1-1,-1 0 0,0-1 1,1 1-1,-1 0 0,0-1 1,1 1-1,-1 0 0,0 0 1,1-1-1,-1 1 0,0 0 0,1 0 1,-1 0-1,0 0 0,0 0 1,1 0-1,-1 0 0,0 0 1,1 0-1,-1 0 0,0 1 1,0-1-1,-33 12-79,21-1 77,1 0-1,0 1 1,1 0-1,0 0 1,1 1-1,1 1 1,0 0-1,1 0 1,0 0-1,1 1 1,1 0-1,0 1 1,1 0-1,1-1 1,0 2-1,1-1 1,0 18-1,3-33-16,0 1 1,0 0-1,1 0 0,-1-1 1,1 1-1,-1 0 0,1 0 0,0-1 1,0 1-1,-1-1 0,1 1 1,0-1-1,1 1 0,-1-1 0,0 1 1,0-1-1,1 0 0,-1 0 1,0 0-1,1 0 0,-1 0 0,1 0 1,-1 0-1,1 0 0,0 0 0,-1-1 1,1 1-1,0-1 0,0 1 1,-1-1-1,1 0 0,0 0 0,0 0 1,0 0-1,-1 0 0,1 0 1,3-1-1,5 1-376,0-1 1,-1 0-1,1-1 0,-1 0 1,1 0-1,8-4 0,-3-1-1402,-1 0-1,0-1 0,0 0 1,15-13-1,13-15-6187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8.665"/>
    </inkml:context>
    <inkml:brush xml:id="br0">
      <inkml:brushProperty name="width" value="0.025" units="cm"/>
      <inkml:brushProperty name="height" value="0.025" units="cm"/>
    </inkml:brush>
  </inkml:definitions>
  <inkml:trace contextRef="#ctx0" brushRef="#br0">104 1 3748,'0'0'5898,"-6"9"-2812,-14 15-1484,3-2 2738,-30 46 0,47-67-4292,0-1 0,-1 1 0,1-1 1,0 1-1,0-1 0,0 1 0,1 0 0,-1-1 1,0 1-1,0-1 0,0 1 0,0-1 0,0 1 1,1-1-1,-1 1 0,0-1 0,0 1 0,1-1 1,-1 1-1,0-1 0,1 1 0,-1-1 0,1 0 1,-1 1-1,0-1 0,1 0 0,-1 1 0,1-1 1,-1 0-1,1 1 0,-1-1 0,1 0 0,-1 0 1,1 0-1,0 0 0,-1 1 0,1-1 1,-1 0-1,1 0 0,-1 0 0,1 0 0,-1 0 1,1 0-1,0 0 0,0-1 0,39 4-143,-28-3 247,0 1-37,2 0-369,1 0 1,-1 1 0,0 1-1,22 6 1,-34-8 341,0 0 0,0-1 0,0 1 0,0 0 0,0 0 0,0 0 0,0 0 0,0 0 0,-1 0 0,1 1 0,0-1 0,-1 1 0,1-1 0,-1 1 0,0 0 0,1-1 0,-1 1 0,0 0 0,0 0 0,0 0 0,0 0 0,0 0 0,-1 0 0,1 0 0,-1 0 0,1 0 0,-1 0 0,0 0 0,1 0 0,-1 1 0,0-1 0,-1 0 0,1 0-1,0 0 1,-1 0 0,1 0 0,-1 0 0,-1 4 0,-1-1 94,0 0 0,0 0 0,-1 0 0,1 0 0,-1 0 0,-1-1 0,1 0 0,0 1 0,-1-2 0,0 1 0,0-1 0,0 1 0,0-1 0,-1-1 0,-8 4 0,2-1 145,0 0 0,0-1 0,0-1 0,-1 0-1,1-1 1,-19 2 0,30-4-536,-1 0 1,0 1-1,1-1 1,-1 0-1,0 0 0,0 0 1,1-1-1,-1 1 1,0 0-1,1-1 0,-1 1 1,0-1-1,1 1 1,-1-1-1,1 0 0,-1 0 1,1 1-1,-1-1 1,1 0-1,0 0 0,-1-1 1,-1-1-1,3 1-68,0 1 0,0-1 0,0 1 1,0 0-1,0-1 0,1 1 0,-1-1 0,0 1 0,1-1 0,-1 1 0,1 0 1,0-1-1,-1 1 0,1 0 0,0 0 0,0 0 0,0-1 0,0 1 0,0 0 1,0 0-1,0 0 0,0 0 0,0 0 0,0 1 0,0-1 0,1 0 0,0 0 0,23-17-6262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9.224"/>
    </inkml:context>
    <inkml:brush xml:id="br0">
      <inkml:brushProperty name="width" value="0.025" units="cm"/>
      <inkml:brushProperty name="height" value="0.025" units="cm"/>
    </inkml:brush>
  </inkml:definitions>
  <inkml:trace contextRef="#ctx0" brushRef="#br0">179 0 14414,'0'0'3630,"-11"2"-1020,2-1-2306,0 1 0,0 0 0,1 1 0,-1 0 0,1 0 0,0 1 1,0 0-1,0 0 0,0 1 0,1 0 0,0 0 0,0 1 0,0 0 0,1 0 0,0 0 0,0 1 0,0 0 0,1 0 0,0 1 0,1-1 0,-8 17 0,11-21-211,0 0 0,0 0 0,0 0 0,1 0 0,-1 1 0,1-1 0,0 0 0,0 0 0,0 0 0,0 1 0,1-1 0,-1 0 0,2 5 0,-1-6-64,0 0-1,0 0 1,0-1 0,0 1-1,1 0 1,-1-1-1,0 1 1,1-1 0,-1 1-1,1-1 1,-1 0-1,1 0 1,0 1-1,-1-1 1,1 0 0,3 1-1,4 0 2,0 0 1,0 0-1,0-1 0,0 0 1,0 0-1,0-1 0,0 0 1,11-2-1,-7 0-51,1 0 0,-1-1 0,0 0 0,0-1 0,0-1-1,-1 0 1,1-1 0,-1 0 0,0 0 0,14-12 0,7-8-124,58-58-1,-87 80 146,-10 35 96,-6-3 148,8-22-162,1 1 0,1-1 0,-1 1 0,1 0 0,0 0 0,0-1 0,1 1 0,-1 9 0,2-15-66,1 0 0,-1 0 0,0 0 0,1 1 0,-1-1 0,1 0 0,-1 0 0,1 0 0,-1 0 0,1-1 0,0 1 0,-1 0 0,1 0 1,0 0-1,0 0 0,0-1 0,0 1 0,0 0 0,0-1 0,0 1 0,0-1 0,0 1 0,0-1 0,0 1 0,0-1 0,0 0 0,0 0 0,0 1 0,0-1 0,0 0 0,0 0 0,1 0 0,-1 0 0,2-1 0,44-2 154,-21-5-286,1-2 1,-1 0-1,-1-1 0,0-2 0,-1-1 0,40-28 0,-50 34 121,-14 8-4,0-1 0,1 1 0,-1 0 0,0 0-1,0 0 1,0 0 0,1 0 0,-1 0 0,0 0 0,0 0-1,0 0 1,1 0 0,-1 0 0,0 0 0,0 0 0,0 0-1,1 0 1,-1 0 0,0 0 0,0 0 0,1 0 0,-1 0-1,0 0 1,0 0 0,0 0 0,0 1 0,1-1 0,-1 0-1,0 0 1,0 0 0,0 0 0,0 0 0,1 1 0,-1-1-1,0 0 1,0 0 0,0 0 0,0 0 0,0 1 0,0-1-1,0 0 1,0 0 0,1 0 0,-1 1 0,0-1 0,0 0-1,0 0 1,0 1 0,0-1 0,0 0 0,0 0 0,0 0-1,0 1 1,-1-1 0,0 10 263,-17 29 595,15-33-767,0 0 0,0 0 0,0 0 0,1 0 0,-1 1 0,2-1 0,-1 1 0,0 7 0,2-13-83,0 0-1,1 0 1,-1-1 0,1 1 0,-1 0-1,1 0 1,0-1 0,-1 1 0,1 0 0,0-1-1,-1 1 1,1 0 0,0-1 0,0 1-1,-1-1 1,1 0 0,0 1 0,0-1-1,0 1 1,0-1 0,0 0 0,0 0-1,0 0 1,0 0 0,-1 1 0,1-1 0,0 0-1,0 0 1,0-1 0,0 1 0,0 0-1,0 0 1,1-1 0,38-4 152,-23-1-163,1 0-1,-1-2 1,-1 0 0,1-1-1,17-12 1,-19 10-90,1 2 0,1 0-1,0 0 1,35-11 0,-51 20 92,0 0-1,0 0 1,-1 0 0,1 0-1,0 0 1,0 0 0,0 1 0,0-1-1,0 0 1,0 1 0,0-1 0,0 0-1,-1 1 1,1-1 0,0 1-1,0-1 1,0 1 0,-1 0 0,1-1-1,0 1 1,-1 0 0,1-1 0,-1 1-1,1 0 1,-1 0 0,1-1-1,-1 1 1,1 0 0,-1 0 0,0 0-1,1 0 1,-1 0 0,0 0 0,0 0-1,0 0 1,0 0 0,0-1-1,0 1 1,0 0 0,0 0 0,0 0-1,0 1 1,-3 58 378,2-39-392,1-20-18,1 0-1,-1 0 0,1 0 1,0 0-1,-1-1 0,1 1 1,0 0-1,0 0 0,-1 0 1,1-1-1,0 1 1,0-1-1,0 1 0,0 0 1,0-1-1,0 1 0,0-1 1,0 0-1,0 1 1,0-1-1,0 0 0,0 0 1,0 0-1,1 0 0,-1 0 1,0 0-1,0 0 1,0 0-1,0 0 0,0 0 1,0 0-1,0-1 0,0 1 1,1-1-1,44-9-3512,-38 6 2121,0-1 1,1 0-1,-1 0 1,-1 0-1,13-11 1,8-13-4626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6.745"/>
    </inkml:context>
    <inkml:brush xml:id="br0">
      <inkml:brushProperty name="width" value="0.025" units="cm"/>
      <inkml:brushProperty name="height" value="0.025" units="cm"/>
    </inkml:brush>
  </inkml:definitions>
  <inkml:trace contextRef="#ctx0" brushRef="#br0">24 110 21364,'-3'12'1826,"2"-7"-1620,-15 64 2872,15-64-2757,0 1 0,1 0 0,-1 0 0,1 0 1,0-1-1,0 1 0,1 0 0,0 0 0,0 0 0,0-1 0,3 7 0,-3-10-286,0-1 0,0 0 0,0 0 0,0 1 0,1-1 0,-1 0 0,0 0 0,1 0 0,-1 0 0,0 0 0,1 0 0,-1-1 0,1 1 0,0 0 0,-1-1-1,1 1 1,-1-1 0,1 0 0,0 0 0,-1 1 0,1-1 0,0 0 0,-1 0 0,1 0 0,0-1 0,-1 1 0,1 0 0,0-1 0,-1 1 0,3-2 0,2 1-4,-1-1-1,0 0 1,1-1 0,-1 1 0,0-1 0,-1 0 0,1 0 0,4-5 0,0-1 1,0-1 0,-1 0 1,0-1-1,-1 0 0,0 0 1,0-1-1,-1 0 0,-1 0 1,0 0-1,-1-1 0,0 1 1,-1-1-1,-1 0 0,0 0 1,0 0-1,-1-20 1,-1 32-26,0 0 1,1-1 0,-1 1 0,0 0 0,0-1 0,0 1 0,0 0 0,-1 0 0,1-1 0,0 1-1,0 0 1,-1-1 0,1 1 0,-1 0 0,1 0 0,-1 0 0,0-1 0,1 1 0,-1 0 0,0 0-1,0 0 1,0 0 0,0 0 0,0 0 0,0 0 0,0 1 0,0-1 0,0 0 0,0 0 0,0 1-1,0-1 1,-1 1 0,1-1 0,0 1 0,-1 0 0,1-1 0,-2 1 0,1 0 3,-1 1 1,0-1-1,1 1 0,0-1 1,-1 1-1,1 0 1,-1 0-1,1 0 0,0 0 1,0 1-1,-1-1 1,1 1-1,0-1 1,0 1-1,0 0 0,1 0 1,-1 0-1,0 0 1,-1 2-1,-5 8-11,1 1 0,0 0 0,1 0 0,0 0 0,1 1 0,1 0 0,0 0 0,1 0 0,0 1 0,1-1 0,1 1 0,0-1 0,1 1 0,0-1 0,5 22 0,-4-31-221,0-1 1,1 0-1,0 1 0,0-1 0,0 0 1,0 0-1,1 0 0,0 0 0,-1-1 1,1 1-1,1-1 0,-1 0 0,0 1 1,8 4-1,-7-6-463,0 1 1,0-1-1,0 0 1,1 0-1,-1 0 0,1-1 1,-1 0-1,1 1 1,-1-1-1,1-1 1,0 1-1,-1-1 0,1 0 1,8-1-1,14-5-17461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49.584"/>
    </inkml:context>
    <inkml:brush xml:id="br0">
      <inkml:brushProperty name="width" value="0.025" units="cm"/>
      <inkml:brushProperty name="height" value="0.025" units="cm"/>
    </inkml:brush>
  </inkml:definitions>
  <inkml:trace contextRef="#ctx0" brushRef="#br0">280 1 15567,'0'0'11221,"-10"10"-10757,1 1-214,0 0-1,1 0 0,0 1 1,0 0-1,2 0 0,-1 0 1,2 1-1,0 0 0,-7 26 0,7-11 35,1 1-1,1 0 1,2-1-1,4 51 0,-2-63-372,2 0 0,0 1-1,0-2 1,2 1 0,0 0-1,0-1 1,2 0-1,0 0 1,16 25 0,-65-77-4241,16 18 3770,-23-20 356,31 26 639,1 0 0,0-1 1,1-1-1,1-1 0,-24-29 0,39 44-404,-1 0 1,0 0-1,1 0 0,-1 1 0,1-1 0,0 0 0,-1 0 0,1 0 0,0 0 1,-1 0-1,1 0 0,0 0 0,0 0 0,0 0 0,0 0 0,0 0 1,0 0-1,0 0 0,0 0 0,0 0 0,1 0 0,-1 0 0,0 0 0,1 0 1,-1 0-1,0 0 0,1 0 0,-1 1 0,1-1 0,0 0 0,-1 0 1,1 0-1,0 1 0,-1-1 0,1 0 0,0 1 0,0-1 0,-1 1 0,1-1 1,0 1-1,0-1 0,0 1 0,0-1 0,0 1 0,0 0 0,2-1 1,55-10 1170,-47 10-1129,106-8-1795,-75 7-1030,1-2 0,41-9 0,-40 0-9819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0.551"/>
    </inkml:context>
    <inkml:brush xml:id="br0">
      <inkml:brushProperty name="width" value="0.025" units="cm"/>
      <inkml:brushProperty name="height" value="0.025" units="cm"/>
    </inkml:brush>
  </inkml:definitions>
  <inkml:trace contextRef="#ctx0" brushRef="#br0">1 113 11147,'0'0'5882,"7"-11"-2833,-3 3-2672,2 1 1,-1 0 0,1 0 0,0 0 0,1 1-1,-1 0 1,1 0 0,0 0 0,1 1 0,-1 0-1,1 1 1,13-6 0,-12 6-203,1 1-1,0 0 1,1 1 0,-1 0-1,1 0 1,15 0-1,-25 2-179,0 0 0,-1 0 0,1 0 0,0 0 0,0 0-1,-1 1 1,1-1 0,0 0 0,-1 0 0,1 1-1,0-1 1,-1 0 0,1 1 0,0-1 0,-1 0-1,1 1 1,0-1 0,-1 1 0,1-1 0,-1 1-1,1-1 1,-1 1 0,1 0 0,-1-1 0,0 1-1,1 0 1,-1-1 0,0 1 0,1 1 0,-1 27 19,-17 29 320,-16 10 86,21-47-195,1 1 1,1 1 0,1 0-1,-9 35 1,18-57-200,-1 0 0,1-1-1,0 1 1,0 0 0,0 0 0,0 0 0,0 0 0,0 0 0,0 0 0,0 0-1,0 0 1,0 0 0,0 0 0,1 0 0,-1 0 0,0-1 0,1 1 0,-1 0-1,0 0 1,1 0 0,-1 0 0,1-1 0,0 1 0,-1 0 0,1 0 0,-1-1 0,1 1-1,0-1 1,1 2 0,0-1 22,0-1-1,0 1 0,0-1 1,1 1-1,-1-1 1,0 0-1,0 0 0,0 0 1,1 0-1,-1 0 1,0 0-1,3-1 0,5-2 88,0 0 0,0 0-1,0-1 1,14-7 0,-5-1-84,-1 0-1,0-1 1,0-1 0,23-25 0,-32 30-35,-1 0 0,0-1 1,-1 1-1,0-1 0,-1-1 0,0 1 0,0-1 1,-1 0-1,7-22 0,-18 42-57,0 1-1,1 0 1,-6 18 0,8-17 48,1 0 0,0 0 0,0 0 0,1 0 0,1 1 0,1 11 0,-1-20 9,0-1 0,1 1 0,-1 0 0,1-1 0,-1 1 0,1 0 0,0-1 0,0 1 0,1-1 0,-1 0 0,0 1 0,1-1 0,-1 0 0,1 0 0,0 0 0,0 0 0,0 0 0,0 0 0,0 0-1,0-1 1,0 1 0,0-1 0,1 1 0,-1-1 0,1 0 0,-1 0 0,1 0 0,-1 0 0,1-1 0,4 2 0,1-2 33,1 1 0,0-1 0,0-1 0,0 1-1,0-1 1,-1-1 0,1 0 0,0 0 0,-1-1 0,0 0-1,1 0 1,-1-1 0,0 0 0,-1 0 0,1-1 0,-1 0 0,0 0-1,0-1 1,-1 0 0,1 0 0,-1-1 0,-1 0 0,1 0-1,-1 0 1,0 0 0,-1-1 0,0 0 0,0 0 0,0 0 0,-1 0-1,-1-1 1,1 1 0,-1-1 0,-1 0 0,0 1 0,0-1-1,0 0 1,-1 0 0,-2-16 0,2 23-49,0 0 0,-1 1 0,1-1 0,0 0 0,0 0 0,-1 0 0,1 1 0,-1-1 0,0 0 0,1 1 0,-1-1 0,0 0 0,0 1 0,0-1 0,0 1 0,0-1 0,0 1 0,-1 0 0,1-1 0,0 1 0,-1 0 0,1 0 0,-1 0 0,1 0 0,-1 0 0,1 0 0,-1 1 0,0-1 0,0 0 0,1 1 0,-1-1 0,0 1 0,0 0 0,1 0 0,-1-1 0,0 1 0,-3 1 0,3-1 0,-1 1 0,1-1 0,-1 1 0,1 0 0,-1 0 0,1 0 0,0 0 0,-1 1 0,1-1 0,0 1 0,0-1 0,0 1 0,0 0 0,0 0 0,0 0 0,1 0 0,-1 0 0,1 0 0,-1 0 0,1 0 0,0 1 0,0-1 0,0 0 0,0 1 0,-1 3 0,1-4 0,1-1 0,-1 1 0,1 0 0,0-1 0,-1 1 0,1 0 0,0-1 0,0 1 0,0 0 0,0 0 0,0-1 0,1 1 0,-1 0 0,0 0 0,1-1 0,0 1 0,-1-1 0,1 1 0,0 0 0,0-1 0,-1 1 0,1-1 0,0 0 0,1 1 0,0 1 0,1-2 0,-1 1 0,1-1 0,-1 0 0,1 0 0,-1 0 0,1-1 0,-1 1 0,1-1 0,0 1 0,0-1 0,-1 0 0,1 0 0,0 0 0,4-1 0,2 0 0,0 0 0,0-1 0,-1-1 0,1 1 0,-1-1 0,1-1 0,-1 0 0,0 0 0,9-6 0,-10 4 0,0-1 0,0 0 0,0-1 0,-1 1 0,0-1 0,8-14 0,-23 51 3,6-24-5,1 0 1,1 0-1,-1 0 0,1 0 1,0 0-1,0 1 1,0-1-1,1 0 1,0 1-1,0-1 1,2 11-1,-2-15-100,1 1 0,0-1 0,0 0 0,0 0 0,0 0 0,0 0 0,0 0 0,1 0 0,-1 0 0,0 0 0,0 0 0,1-1 0,-1 1 0,0 0 0,1-1 0,-1 1 0,1-1 0,-1 0 0,1 1 0,-1-1 0,1 0 0,-1 0 0,1 0 0,-1 0 0,1 0 0,-1 0 0,1 0 0,-1-1 0,1 1-1,1-1 1,3 0-1070,0 0-1,0-1 1,-1 0-1,1 1 0,-1-2 1,10-4-1,1-5-4832</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1.598"/>
    </inkml:context>
    <inkml:brush xml:id="br0">
      <inkml:brushProperty name="width" value="0.025" units="cm"/>
      <inkml:brushProperty name="height" value="0.025" units="cm"/>
    </inkml:brush>
  </inkml:definitions>
  <inkml:trace contextRef="#ctx0" brushRef="#br0">0 175 10826,'0'0'18023,"2"-10"-17372,-1 5-581,1-1-1,-1 1 1,1 0 0,1-1-1,-1 1 1,1 0 0,0 0-1,0 1 1,0-1 0,1 0 0,0 1-1,0 0 1,0 0 0,0 0-1,0 1 1,1-1 0,7-4-1,18-14 119,-19 13-132,0 1 0,0 0 0,1 1 0,-1 0 0,26-10 0,-59 50 189,1-13 381,19-19-201,11-14-232,-7 10-193,0 0 0,0 1 0,1-1 0,-1 0 0,0 1 0,1 0 0,0 0 0,-1 0 0,1 0 0,0 0 0,0 0 0,0 1 0,0 0 0,4-2 0,-12 27 0,-3-7 0,-8 13 0,-15 44 0,27-64 0,1 0 0,1 0 0,0 0 0,0 0 0,1 1 0,0-1 0,1 0 0,0 1 0,2 10 0,-2-20 0,0-1 0,0 1 0,0 0 0,0-1 0,0 1 0,1-1 0,-1 1 0,0 0 0,0-1 0,0 1 0,1-1 0,-1 1 0,0-1 0,1 1 0,-1-1 0,0 1 0,1-1 0,-1 1 0,1-1 0,-1 1 0,1-1 0,-1 0 0,1 1 0,-1-1 0,1 0 0,-1 1 0,1-1 0,0 0 0,-1 0 0,1 1 0,-1-1 0,1 0 0,0 0 0,-1 0 0,1 0 0,0 0 0,-1 0 0,1 0 0,-1 0 0,1 0 0,0 0 0,-1 0 0,1-1 0,-1 1 0,1 0 0,0 0 0,-1-1 0,1 1 0,-1 0 0,1-1 0,-1 1 0,1 0 0,-1-1 0,1 1 0,-1-1 0,1 1 0,-1-1 0,1 0 0,35-33 0,-28 25 0,15-13 0,2 1 0,29-19 0,-47 35 0,0 0 0,0 1 0,1 0 0,0 0 0,0 1 0,0 0 0,0 0 0,0 1 0,1 0 0,-1 1 0,0 0 0,1 0 0,10 1 0,-18 0 0,0 0 0,0 0 0,0 0 0,-1 0 0,1 0 0,0 1 0,0-1 0,-1 0 0,1 1 0,0-1 0,0 1 0,-1-1 0,1 0 0,0 1 0,-1-1 0,1 1 0,-1 0 0,1-1 0,-1 1 0,1-1 0,-1 1 0,1 0 0,-1 0 0,0-1 0,1 1 0,-1 0 0,1 1 0,-2 27 0,-1-24 0,1 0 0,-1 1 0,0-1 0,0 0 0,-1 0 0,1 0 0,-1-1 0,-5 7 0,-9-1 0,13-20 0,14-25 0,-9 33-6,5-7-984,-1 0 0,0-1 1,0 1-1,-1-1 1,-1 0-1,1 0 0,-1-1 1,-1 1-1,2-14 0,-4-7-6019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1.973"/>
    </inkml:context>
    <inkml:brush xml:id="br0">
      <inkml:brushProperty name="width" value="0.025" units="cm"/>
      <inkml:brushProperty name="height" value="0.025" units="cm"/>
    </inkml:brush>
  </inkml:definitions>
  <inkml:trace contextRef="#ctx0" brushRef="#br0">0 1 16912,'0'0'10474,"65"4"-11275,-34-4-2338,-4 0-2754,-2-4-4966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2.299"/>
    </inkml:context>
    <inkml:brush xml:id="br0">
      <inkml:brushProperty name="width" value="0.025" units="cm"/>
      <inkml:brushProperty name="height" value="0.025" units="cm"/>
    </inkml:brush>
  </inkml:definitions>
  <inkml:trace contextRef="#ctx0" brushRef="#br0">144 1 11883,'0'0'11574,"2"11"-10458,0 21-229,-1 1 1,-1-1 0,-2 0 0,-11 60 0,-3 62-10,17 87-542,1-86-6251,-5-147 1842,-4-15 2357,-5-16 480,-11-36 1187,-26-103 1,39 121 2520,-5-69 0,15 108-2313,-1 0 1,1 0-1,0 0 1,-1 0-1,1-1 1,0 1-1,0 0 1,0 0-1,1 0 1,-1 0-1,1 0 1,-1 0-1,1 0 1,-1 0-1,1 0 1,0 0-1,0 0 1,0 0-1,0 0 0,1 1 1,-1-1-1,0 0 1,1 1-1,2-3 1,-1 3-140,1 0-1,-1 0 1,0 1 0,1 0 0,-1 0-1,1 0 1,-1 0 0,0 0 0,1 0-1,-1 1 1,1 0 0,-1 0-1,0 0 1,0 0 0,4 2 0,114 41-6480,-74-33 1730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3.173"/>
    </inkml:context>
    <inkml:brush xml:id="br0">
      <inkml:brushProperty name="width" value="0.025" units="cm"/>
      <inkml:brushProperty name="height" value="0.025" units="cm"/>
    </inkml:brush>
  </inkml:definitions>
  <inkml:trace contextRef="#ctx0" brushRef="#br0">136 86 11403,'0'0'2621,"10"-8"75,-5 4-1943,32-23 1069,-34 25-1381,-1 0 0,0 0 0,0 0 0,0 0 0,-1 0 0,1 0 0,0 0 0,-1-1 0,1 1 0,-1 0-1,0-1 1,0 1 0,0-1 0,0 0 0,1-4 0,-5 6-292,1 0 0,-1 0 0,0 0-1,1 1 1,-1-1 0,0 1 0,1 0-1,-1 0 1,0 0 0,0 0 0,1 0-1,-1 0 1,0 1 0,-2 0 0,-5 3-103,0-1 0,0 1 1,1 1-1,-1 0 0,1 0 0,0 1 1,1 0-1,-9 7 0,11-8-36,1-1-1,0 1 1,0 0-1,0 1 0,0-1 1,1 1-1,0 0 1,0 0-1,1 0 1,-1 1-1,1-1 0,-3 12 1,6-16-19,0-1 0,0 1 1,0 0-1,0-1 0,0 1 1,1 0-1,-1-1 0,1 1 0,-1-1 1,1 1-1,-1-1 0,1 1 1,0-1-1,0 1 0,0-1 0,0 1 1,0-1-1,0 0 0,0 0 1,0 1-1,0-1 0,1 0 0,-1 0 1,0 0-1,1-1 0,-1 1 1,1 0-1,-1 0 0,1-1 0,-1 1 1,4 0-1,59 13-629,-51-12 471,27 4-317,-23-5 27,0 2 0,0 0 1,33 11-1,-49-14 463,0 0 0,-1 0 0,1 0 0,0 1 0,0-1 0,-1 0 0,1 0 0,0 1 0,-1-1 0,1 1 1,0-1-1,-1 0 0,1 1 0,-1-1 0,1 1 0,0-1 0,-1 1 0,1 0 0,-1-1 0,0 1 0,1-1 0,-1 1 1,1 0-1,-1 0 0,0-1 0,0 1 0,1 0 0,-1-1 0,0 1 0,0 0 0,0 0 0,0-1 0,0 1 0,0 1 0,-1 0 69,0 0-1,0-1 1,0 1-1,-1 0 0,1-1 1,0 0-1,-1 1 0,0-1 1,1 0-1,-1 1 1,1-1-1,-4 1 0,-59 25 1482,62-26-1563,-37 13 504,19-6-494,0 0 1,-1-2-1,1 0 0,-1-2 1,-36 4-1,70-18-3707,27-11-3213,55-20 1,-70 31 4317,22-9-2328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3.580"/>
    </inkml:context>
    <inkml:brush xml:id="br0">
      <inkml:brushProperty name="width" value="0.025" units="cm"/>
      <inkml:brushProperty name="height" value="0.025" units="cm"/>
    </inkml:brush>
  </inkml:definitions>
  <inkml:trace contextRef="#ctx0" brushRef="#br0">0 414 4100,'0'0'4655,"9"-5"48,26-12-753,-34 17-3874,-1-1-1,0 1 0,0 0 1,1 0-1,-1 0 0,0-1 1,0 1-1,1 0 0,-1 0 0,0 0 1,1 0-1,-1 0 0,0 0 1,1-1-1,-1 1 0,0 0 1,1 0-1,-1 0 0,0 0 0,1 0 1,-1 0-1,0 0 0,1 0 1,-1 0-1,0 1 0,1-1 1,-1 0-1,0 0 0,1 0 0,-1 0 1,0 0-1,0 1 0,1-1 1,-1 0-1,0 0 0,0 0 1,1 1-1,-1-1 0,0 0 0,0 0 1,1 1-1,-1-1 0,0 0 1,0 1-1,0-1 0,0 0 1,1 0-1,-1 1 0,0-1 0,0 0 1,0 1-1,0-1 0,0 0 1,0 1-1,-3 17 814,3-17-651,-12 34 1165,9-28-1155,0-1 0,0 1 1,1 0-1,0-1 1,1 1-1,-1 0 1,1 0-1,1 0 0,-1 11 1,2-17-225,-1 0 1,1 0 0,-1-1-1,1 1 1,-1 0 0,1-1-1,0 1 1,-1-1-1,1 1 1,-1-1 0,1 1-1,0-1 1,0 1-1,-1-1 1,1 0 0,0 1-1,0-1 1,0 0 0,-1 0-1,1 1 1,0-1-1,0 0 1,0 0 0,0 0-1,-1 0 1,1 0 0,0 0-1,0 0 1,1-1-1,25-2 412,-17-1-391,-1 1 0,0-2 0,0 1 0,0-1 0,-1 0 0,0-1 0,0 0 0,0 0 0,-1-1 0,1 0 0,-2 0 0,1-1 0,10-15 0,-7 8-24,-1-1-1,-1 1 1,0-1 0,-1-1-1,-1 1 1,0-1 0,3-18 0,-4 8 25,-1-1 0,-1 0 0,-1-35 0,-2 56-38,0-1 0,0 1 1,-1-1-1,0 1 0,-1 0 0,1-1 0,-1 1 0,-1 0 0,1 0 1,-1 0-1,-1 1 0,1-1 0,-1 1 0,0-1 0,0 1 0,-1 0 0,-6-6 1,8 10-9,1 0 0,-1 0 1,1 1-1,-1-1 1,0 1-1,0-1 1,0 1-1,0 0 0,0 0 1,0 0-1,0 1 1,0-1-1,0 1 1,-1-1-1,1 1 0,0 0 1,0 0-1,0 1 1,0-1-1,0 1 1,-4 0-1,2 1-1,-1 1 0,1-1 0,0 1 0,0-1 1,1 1-1,-1 1 0,0-1 0,1 1 0,0 0 0,0 0 0,-6 7 0,6-5-1,-1 0 1,1 1-1,-1 0 0,2 0 0,-1 0 0,1 1 0,0-1 0,-2 10 1,4-12 0,0-1 0,0 0 1,1 0-1,0 1 1,-1-1-1,1 0 1,1 1-1,-1-1 0,1 1 1,0-1-1,0 0 1,0 0-1,0 0 1,4 8-1,3-2-209,0 0 1,0 0 0,2-1-1,-1 0 1,1-1-1,0 0 1,1-1-1,20 12 1,-14-9-229,-1 1 1,-1 0-1,18 16 1,-29-22 242,0 0 1,0 0 0,0 0 0,0 1 0,-1-1 0,0 1-1,0 0 1,-1 0 0,0 0 0,0 0 0,2 12 0,-2-9 310,-2 1 0,1-1 0,-1 1 1,-1-1-1,1 0 0,-2 1 1,1-1-1,-1 0 0,-1 0 1,0 0-1,-8 18 0,11-26-400,-8 18 1059,9-12-2015,8-9-3942,9-10-535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4.466"/>
    </inkml:context>
    <inkml:brush xml:id="br0">
      <inkml:brushProperty name="width" value="0.025" units="cm"/>
      <inkml:brushProperty name="height" value="0.025" units="cm"/>
    </inkml:brush>
  </inkml:definitions>
  <inkml:trace contextRef="#ctx0" brushRef="#br0">104 322 15118,'0'0'7341,"-11"12"-5078,4-6-2015,-42 49 1578,44-49-1514,1 0 0,0 0 0,0 0 0,1 1 0,-1-1 0,1 1 0,1 0 0,0 0 0,-3 14 0,4-20-297,1 0 1,0 0-1,0 0 0,0 0 0,0 0 0,0 0 0,0 0 0,0 0 1,1 0-1,-1 0 0,0-1 0,0 1 0,1 0 0,-1 0 1,1 0-1,-1 0 0,1-1 0,-1 1 0,1 0 0,-1 0 0,1-1 1,0 1-1,-1 0 0,1-1 0,0 1 0,1 0 0,27 4 169,-20-5-161,-1-1 0,1-1 0,-1 0 0,0 0 1,10-4-1,-10 2-70,-1 0 0,1 0 0,-1-1 0,0 0 0,0 0 0,-1 0 0,0-1 0,0 0-1,0-1 1,0 1 0,-1-1 0,0 0 0,-1 0 0,1-1 0,-2 1 0,1-1 0,-1 0 0,0 0 0,0 0 0,-1 0 0,0-1 0,-1 1 0,0-1 0,0 1 0,-1-14 0,0 21 45,0 1 0,0-1-1,0 1 1,0 0 0,0-1 0,0 1-1,-1 0 1,1-1 0,0 1 0,0 0-1,0-1 1,0 1 0,-1 0 0,1-1-1,0 1 1,0 0 0,-1-1 0,1 1-1,0 0 1,0 0 0,-1-1 0,1 1-1,0 0 1,-1 0 0,1 0 0,0-1-1,-1 1 1,1 0 0,-1 0 0,1 0-1,0 0 1,-1 0 0,1 0 0,0 0-1,-1 0 1,1 0 0,-1 0 0,1 0-1,0 0 1,-1 0 0,1 0 0,0 0-1,-1 0 1,1 0 0,-1 1-1,1-1 1,0 0 0,-1 0 0,1 0-1,0 1 1,0-1 0,-1 0 0,1 0-1,0 1 1,-1-1 0,1 0 0,0 1-1,0-1 1,0 0 0,-1 1 0,1-1-1,0 0 1,0 1 0,-17 21 23,14-16-16,1 0-1,0 0 1,0 1-1,0-1 1,1 1-1,0-1 1,0 12-1,1-17-2,0 1 1,0 0-1,0-1 0,1 1 0,-1 0 0,0-1 1,1 1-1,-1 0 0,1-1 0,0 1 0,-1-1 0,1 1 1,0-1-1,0 1 0,0-1 0,0 0 0,0 1 0,0-1 1,0 0-1,1 0 0,-1 0 0,0 0 0,1 0 1,-1 0-1,0 0 0,1 0 0,-1 0 0,1-1 0,0 1 1,-1-1-1,1 1 0,-1-1 0,1 0 0,2 1 1,6-1-15,0 0 0,0-1 1,0 0-1,0 0 0,0-1 1,0 0-1,0-1 1,-1 0-1,1-1 0,-1 0 1,0 0-1,0-1 1,0 0-1,-1-1 0,1 0 1,-1 0-1,-1-1 1,1 1-1,10-15 0,-8 11-15,-2-1 0,1 0 0,-2 0-1,1-1 1,-2 0 0,1 0 0,-2-1 0,0 1-1,0-1 1,-1 0 0,-1-1 0,0 1-1,-1-1 1,1-14 0,-3 28 26,0 0 0,0 0 0,0-1 0,0 1 0,0 0 0,0-1 0,0 1 0,0 0 0,0-1 0,0 1 0,0 0 0,0 0 0,0-1 0,0 1 0,0 0 0,0-1 0,-1 1 0,1 0 0,0 0 0,0-1 0,0 1 0,0 0 0,-1 0 0,1-1 0,0 1 0,0 0 0,-1 0 0,1 0 0,0 0 0,0-1 0,-1 1 0,1 0 0,0 0 0,0 0 0,-1 0 0,1 0 0,0 0 0,-1 0 0,1 0 0,0 0 0,-1 0 0,1 0 0,0 0 0,0 0 0,-1 0 0,1 0 0,0 0 0,-1 0 0,1 0 0,0 0 0,0 0 0,-1 0 0,1 1 0,0-1 0,-1 0 0,1 0 0,-16 12 37,3 3 39,1 0 0,1 0 0,0 1 0,1 1 0,1 0 0,1 0 0,0 1 0,1 0 0,1 0 0,1 1 1,1-1-1,0 1 0,1 0 0,0 32 0,3-47-77,0-1 0,1 1 1,0 0-1,0-1 0,0 1 0,0 0 1,0-1-1,1 1 0,0-1 0,-1 0 1,1 1-1,0-1 0,1 0 1,-1 0-1,1-1 0,-1 1 0,1 0 1,0-1-1,0 1 0,0-1 0,0 0 1,0 0-1,0 0 0,1-1 0,-1 1 1,1-1-1,-1 0 0,1 0 0,0 0 1,-1 0-1,1 0 0,0-1 0,0 0 1,-1 0-1,1 0 0,0 0 0,0 0 1,-1-1-1,1 0 0,0 0 0,-1 0 1,1 0-1,-1 0 0,1-1 0,-1 1 1,1-1-1,-1 0 0,5-5 1,10-11 122,-1-1 0,-1-1 0,-1-1 1,-1 0-1,12-26 0,52-118 449,-76 160-576,12-27 27,-6 17-26,0-1 0,-2 0 0,0-1-1,0 1 1,-2-1 0,5-33-1,-30 96-405,11-13 352,1 1 0,2 0 0,1 0 0,-1 35 0,3 144 13,4-155 67,0-57-11,0 0-1,0 0 1,0 0 0,0 1-1,0-1 1,1 0 0,-1 0 0,0 0-1,1 0 1,-1 1 0,1-1-1,-1 0 1,1 0 0,-1 0-1,1 0 1,0 0 0,-1 0-1,1-1 1,0 1 0,0 0-1,0 0 1,1 1 0,-1-2-1,0 0-1,-1 0 1,1 0 0,0 0-1,-1 0 1,1 0 0,0 0-1,-1 0 1,1 0 0,0 0 0,-1 0-1,1 0 1,0 0 0,-1-1-1,1 1 1,0 0 0,-1 0 0,1-1-1,-1 1 1,1 0 0,-1-1-1,1 1 1,-1-1 0,1 1 0,-1-1-1,1 1 1,-1-1 0,1 1-1,-1-1 1,0 1 0,1-1 0,-1 0-1,0 1 1,0-1 0,1 0-1,-1 1 1,0-1 0,0 0 0,0 0-1,3-7 6,-1 0 0,0 0-1,-1 0 1,0 0 0,0 0-1,-1-1 1,0 1 0,0 0-1,-1 0 1,0 0 0,0-1-1,-1 1 1,0 1 0,0-1-1,-1 0 1,0 0 0,-1 1-1,-5-10 1,-3-2 22,-1 1 0,-1 0 0,0 1 0,-1 0-1,-26-21 1,41 38-34,0 0-1,0-1 1,0 1-1,0 0 0,0 0 1,0 0-1,0 0 0,0 0 1,0 0-1,0 0 1,0-1-1,0 1 0,0 0 1,0 0-1,0 0 0,0 0 1,0 0-1,0 0 1,0-1-1,0 1 0,0 0 1,0 0-1,0 0 1,0 0-1,0 0 0,0 0 1,0-1-1,0 1 0,0 0 1,0 0-1,0 0 1,0 0-1,0 0 0,1 0 1,-1 0-1,0 0 1,0 0-1,0 0 0,0 0 1,0-1-1,0 1 0,0 0 1,1 0-1,-1 0 1,0 0-1,0 0 0,0 0 1,0 0-1,0 0 1,0 0-1,1 0 0,-1 0 1,0 0-1,0 0 0,0 0 1,0 0-1,0 0 1,0 0-1,1 0 0,-1 1 1,0-1-1,0 0 0,0 0 1,0 0-1,0 0 1,0 0-1,0 0 0,1 0 1,20 1 38,39 6-152,-43-5-18,1 0-349,72 7-3574,-31-12-5301,-30-4-2080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5.214"/>
    </inkml:context>
    <inkml:brush xml:id="br0">
      <inkml:brushProperty name="width" value="0.025" units="cm"/>
      <inkml:brushProperty name="height" value="0.025" units="cm"/>
    </inkml:brush>
  </inkml:definitions>
  <inkml:trace contextRef="#ctx0" brushRef="#br0">110 62 10186,'10'-15'2672,"-7"11"-1738,0 0 0,0 0 0,-1 0 0,0 0 0,1 0 0,-2 0-1,1-1 1,0 1 0,0-5 0,-15 19 1618,-1 5-2192,1 0 0,0 1 1,2 1-1,0 0 0,0 1 1,2 0-1,0 0 0,2 1 1,0 0-1,0 0 0,2 1 1,1 0-1,-4 39 1,7-56-330,1 0 1,0 0-1,0 0 1,1 0-1,-1 1 1,0-1-1,1 0 1,0 0-1,0 0 1,0-1-1,0 1 1,0 0-1,1 0 1,-1 0-1,1-1 1,0 1-1,0-1 1,0 1-1,0-1 1,0 0-1,3 3 1,-1-3 6,0 0 0,1 0 0,-1 0 0,0 0-1,1-1 1,-1 1 0,1-1 0,0 0 0,-1-1 0,1 1 0,0-1 0,8 0 0,1-2 27,1 1 1,0-2 0,-1 0 0,0-1-1,0 0 1,0-1 0,0-1-1,15-8 1,47-39 89,-71 50-141,-1-1 0,0 0 0,1 0 1,-1 0-1,-1 0 0,1-1 0,-1 0 0,0 0 0,0 0 0,0 0 0,0 0 0,-1 0 0,3-11 1,-28 60-229,20-34 242,0 1 0,0 0 0,1-1 0,0 1 0,0 18 0,2-27-12,0 0 1,0 1 0,0-1-1,0 1 1,1-1-1,-1 0 1,0 1 0,1-1-1,0 1 1,0-1 0,0 0-1,0 0 1,0 0 0,0 1-1,0-1 1,1 0-1,-1 0 1,1-1 0,-1 1-1,1 0 1,0 0 0,0-1-1,-1 1 1,1-1 0,0 0-1,1 1 1,-1-1-1,0 0 1,0 0 0,4 1-1,2-1 7,1 0-1,-1 0 1,1 0 0,0-1-1,0 0 1,-1-1-1,1 0 1,-1-1-1,1 1 1,-1-1-1,1-1 1,-1 0-1,0 0 1,0-1 0,0 0-1,-1 0 1,1-1-1,-1 1 1,0-2-1,-1 1 1,1-1-1,-1 0 1,0 0-1,0-1 1,7-11 0,-8 11-153,-1 0 1,0 0-1,-1 0 1,1-1-1,-2 1 1,1-1-1,-1 1 1,0-1-1,0 0 1,-1 0-1,0 0 1,-1 0-1,1 0 1,-2 0-1,1 0 1,-1 0-1,0 0 1,-3-8 0,4 14-14,0 0 0,-1 0 0,1 0 0,-1 0 1,0 0-1,0 0 0,1 0 0,-1 0 1,0 1-1,-1-1 0,1 0 0,0 1 0,0-1 1,-1 1-1,1-1 0,-1 1 0,1-1 1,-1 1-1,0 0 0,1 0 0,-1 0 0,0 0 1,0 0-1,0 0 0,0 1 0,0-1 1,0 1-1,0-1 0,0 1 0,0 0 0,0-1 1,0 1-1,0 0 0,0 0 0,0 1 0,-3-1 1,-31 15-4087,6 11-3300,14-8-1722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5.587"/>
    </inkml:context>
    <inkml:brush xml:id="br0">
      <inkml:brushProperty name="width" value="0.025" units="cm"/>
      <inkml:brushProperty name="height" value="0.025" units="cm"/>
    </inkml:brush>
  </inkml:definitions>
  <inkml:trace contextRef="#ctx0" brushRef="#br0">1 1 9033,'0'0'10377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7.699"/>
    </inkml:context>
    <inkml:brush xml:id="br0">
      <inkml:brushProperty name="width" value="0.025" units="cm"/>
      <inkml:brushProperty name="height" value="0.025" units="cm"/>
    </inkml:brush>
  </inkml:definitions>
  <inkml:trace contextRef="#ctx0" brushRef="#br0">1 91 16656,'0'0'1495,"1"-8"464,-1 5-1789,0 0 1,1 0-1,0 0 1,-1 0-1,1 0 1,0 0-1,1 0 1,-1 0-1,0 1 1,1-1-1,-1 1 0,1-1 1,0 1-1,0-1 1,0 1-1,0 0 1,0 0-1,1 0 1,-1 0-1,1 0 1,-1 1-1,1-1 1,-1 1-1,1-1 1,0 1-1,0 0 1,0 0-1,0 0 1,0 1-1,4-1 1,68-14 1800,-70 14-1910,-1 0-1,1 1 1,-1 0-1,1 0 0,-1 0 1,1 0-1,-1 1 0,1 0 1,-1 0-1,0 0 1,1 0-1,-1 1 0,0-1 1,7 5-1,-9-3-21,0-1 0,0 0 0,0 1 0,-1 0 0,0-1-1,1 1 1,-1 0 0,0 0 0,0-1 0,0 1 0,-1 0 0,1 0 0,-1 0 0,0 0-1,1 0 1,-1 0 0,-1 0 0,1 5 0,-13 56 477,-35 66-159,35-101-96,1 0 0,1 0 0,2 1-1,1 1 1,1 0 0,-4 58 0,11-88-254,0 1 0,0 0 0,0-1 0,0 1 0,0 0 0,0-1 0,1 1 0,-1 0 0,1-1 0,-1 1 0,1 0 0,0-1 0,0 1 0,-1-1 0,1 1 0,0-1 0,0 0 0,1 1 0,-1-1 0,0 0 0,0 0 0,1 0 0,-1 0 0,0 0 0,1 0 1,-1 0-1,1 0 0,-1 0 0,1-1 0,0 1 0,-1-1 0,1 1 0,0-1 0,-1 0 0,1 1 0,0-1 0,-1 0 0,1 0 0,0 0 0,0 0 0,-1-1 0,1 1 0,0 0 0,1-1 0,5-1-5,0 0-1,0 0 1,0-1 0,0 0-1,0 0 1,-1-1 0,0 0-1,9-5 1,-1-3-73,-1 0 0,0 0 1,0-1-1,-2-1 0,1 0 0,-2-1 0,0 0 1,-1-1-1,0 0 0,-2 0 0,1-1 0,-2 0 1,-1-1-1,0 1 0,-1-1 0,-1-1 0,0 1 0,1-28 1,-5 46 80,0 0 1,0 1-1,-1-1 1,1 0-1,0 0 1,0 1-1,0-1 1,0 0-1,-1 0 1,1 0-1,0 0 1,0 1-1,-1-1 1,1 0-1,0 0 1,0 0-1,-1 0 1,1 0-1,0 0 1,0 0-1,-1 0 1,1 1-1,0-1 1,0 0-1,-1 0 1,1 0-1,0 0 1,0 0-1,-1-1 1,1 1-1,0 0 1,-1 0-1,1 0 1,0 0-1,0 0 0,-1 0 1,1 0-1,0 0 1,0-1-1,0 1 1,-1 0-1,1 0 1,0 0-1,0 0 1,0-1-1,-1 1 1,1 0-1,0 0 1,0-1-1,0 1 1,0 0-1,0 0 1,0 0-1,-1-1 1,1 1-1,0 0 1,0-1-1,0 1 1,0 0-1,0 0 1,0-1-1,0 1 1,-14 20 134,6 0-83,1 0 1,0 0-1,2 1 1,0 0-1,2 0 1,0 0-1,1 0 0,2 0 1,2 38-1,-2-58-56,0 0-1,0 0 0,0 0 0,0 0 0,1 0 0,-1 0 0,0 0 0,1 0 0,-1 0 1,0 0-1,1 0 0,-1-1 0,1 1 0,-1 0 0,1 0 0,0 0 0,-1 0 1,1-1-1,0 1 0,-1 0 0,1-1 0,0 1 0,0 0 0,0-1 0,0 1 0,0-1 1,0 1-1,0-1 0,-1 0 0,1 1 0,0-1 0,0 0 0,0 0 0,0 0 0,1 0 1,-1 0-1,0 0 0,0 0 0,0 0 0,0 0 0,0 0 0,0 0 0,0-1 1,1 0-1,2 0 30,0-1 1,0 0 0,0 0-1,-1 0 1,1-1 0,-1 1 0,1-1-1,-1 0 1,5-5 0,5-8-33,-1-1 1,-1-1 0,-1 0 0,0 0 0,-1-1-1,-1 0 1,-1-1 0,-1 0 0,0 0 0,-2 0 0,0-1-1,-1 1 1,0-34 0,-6 49-4,-3 15 0,-4 19 0,5-1 0,2 0 0,2 0 0,3 55 0,-2-80-69,0 0 0,0 0 0,1 0 0,-1 0 1,1 0-1,0 0 0,0-1 0,0 1 0,0 0 0,0 0 0,1-1 0,-1 1 0,1-1 0,0 0 1,3 5-1,-3-6-76,0 0 0,-1 0-1,1 0 1,0 0 0,0 0 0,-1 0 0,1-1 0,0 1 0,0-1 0,0 1 0,0-1 0,0 0 0,0 0 0,0 1 0,0-1 0,0-1 0,0 1 0,2 0 0,2-2-367,0 0 0,0 0 0,-1 0 0,1 0 1,-1-1-1,1 0 0,-1 0 0,0-1 0,0 1 1,-1-1-1,1 0 0,-1-1 0,6-6 0,18-29-7074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5.981"/>
    </inkml:context>
    <inkml:brush xml:id="br0">
      <inkml:brushProperty name="width" value="0.025" units="cm"/>
      <inkml:brushProperty name="height" value="0.025" units="cm"/>
    </inkml:brush>
  </inkml:definitions>
  <inkml:trace contextRef="#ctx0" brushRef="#br0">233 335 18289,'0'0'2926,"-8"-2"191,-5 0-2443,0 0-1,-1 0 0,1 1 0,0 1 0,0 0 0,0 1 1,-1 1-1,-16 3 0,26-4-653,-1 0-1,1 0 1,0 0 0,-1 1-1,1 0 1,0-1 0,0 2-1,0-1 1,0 0-1,1 1 1,-1-1 0,1 1-1,-1 0 1,1 0 0,0 1-1,0-1 1,0 1 0,1-1-1,-1 1 1,1 0 0,0 0-1,0 0 1,0 0-1,0 0 1,1 1 0,0-1-1,0 0 1,0 1 0,0-1-1,1 5 1,0-7-20,0 1-1,0-1 1,0 0-1,0 1 1,1-1-1,-1 0 1,1 0 0,0 1-1,-1-1 1,1 0-1,0 0 1,1 0 0,-1 0-1,0 0 1,0 0-1,1 0 1,-1-1-1,1 1 1,0 0 0,-1-1-1,3 2 1,1 0 9,0 0 1,0-1 0,0 1-1,0-1 1,0 0 0,0-1-1,1 0 1,9 2 0,2-1 25,0-2 0,0 1 0,0-2 0,0 0 0,19-5 0,-18 2-26,-1-1-1,1-1 0,-1-1 1,-1-1-1,1 0 1,-1-1-1,0 0 0,-1-2 1,0 0-1,-1 0 1,0-1-1,-1-1 0,0-1 1,15-20-1,-16 17 11,0 0-1,-1 0 1,-2-1 0,1-1-1,-2 1 1,-1-2 0,0 1-1,-1-1 1,-1 1 0,-1-2-1,-1 1 1,1-34 0,-3 52-20,-1 0 1,0 0-1,0 0 1,0 0 0,0 1-1,0-1 1,0 0-1,-1 0 1,1 0 0,0 0-1,-1 1 1,0-1-1,1 0 1,-1 0 0,0 1-1,0-1 1,0 0-1,0 1 1,0-1 0,0 1-1,0 0 1,-1-1-1,1 1 1,0 0 0,-1-1-1,1 1 1,-1 0 0,0 0-1,1 1 1,-1-1-1,0 0 1,1 0 0,-1 1-1,0-1 1,0 1-1,0-1 1,0 1 0,1 0-1,-1 0 1,0 0-1,0 0 1,0 0 0,-2 1-1,-3 0-11,-1 1-1,1-1 1,0 2-1,1-1 1,-1 1-1,0 0 1,1 1-1,-1-1 1,1 1-1,-6 5 1,-14 13 29,-43 45 0,62-59 19,-1 0-1,2 1 1,-1 1-1,1-1 1,1 1-1,-1 0 1,2 0-1,-1 0 1,-3 16 0,7-24-35,1 0 0,0 0 0,0 0 0,0 1 0,0-1 0,0 0 0,0 0 0,0 0 0,1 0 0,-1 0 0,1 0 0,-1 0 0,1 0 0,0 0 0,0 0 0,0-1 0,0 1 0,0 0 0,0 0 0,0-1 0,1 1 0,-1-1 0,0 1 0,1-1 0,0 1 0,-1-1 0,1 0 0,0 0 0,-1 0 0,1 0 0,0 0 0,0 0 0,0 0 0,0-1 0,0 1 0,0-1 0,0 0 0,0 1 0,4-1 0,11 2-197,0 0 0,0-2-1,31-2 1,-32 1-191,118-16-1930,-134 17 2345,1 0 0,-1 0 1,1 0-1,0 0 0,-1 0 0,1 0 0,-1 1 0,1-1 1,-1 0-1,1 0 0,-1 0 0,1 1 0,-1-1 1,1 0-1,-1 0 0,1 1 0,-1-1 0,1 1 1,-1-1-1,0 0 0,1 1 0,-1-1 0,0 1 1,1-1-1,-1 1 0,0-1 0,1 1 0,-1-1 1,0 1-1,0-1 0,1 2 0,-1 22 857,-14 23 446,9-34-1185,-1-2-14,1 1 1,1 0-1,0 0 1,0 0-1,1 0 1,1 0-1,-2 20 1,4-32-208,0 1-1,0 0 1,0 0 0,0 0 0,0-1-1,0 1 1,1 0 0,-1 0-1,0 0 1,0-1 0,1 1-1,-1 0 1,0 0 0,1-1 0,-1 1-1,1 0 1,-1-1 0,1 1-1,-1-1 1,1 1 0,0 0 0,-1-1-1,1 1 1,0-1 0,-1 0-1,1 1 1,0-1 0,0 0-1,-1 1 1,2-1 0,26 2-5392,-23-2 4385,12-1-6947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6.341"/>
    </inkml:context>
    <inkml:brush xml:id="br0">
      <inkml:brushProperty name="width" value="0.025" units="cm"/>
      <inkml:brushProperty name="height" value="0.025" units="cm"/>
    </inkml:brush>
  </inkml:definitions>
  <inkml:trace contextRef="#ctx0" brushRef="#br0">28 111 20019,'0'0'8355,"8"2"-6615,2 0-1525,0-1 1,0 0-1,0 0 0,0-1 1,0 0-1,1-1 0,17-3 1,-22 2-154,1 1 0,-1-1 0,0 0 0,0 0 0,0-1 0,0 0 0,0 0 0,-1-1 0,1 1 0,-1-1 0,0 0 0,0-1 0,0 1 0,8-11 0,-12 14-62,0 0 0,0 0 0,0 0 0,0 0 0,0-1 0,0 1 0,-1 0 0,1-1 0,0 1 0,-1 0 0,1-1 0,-1 1 0,0-1 0,1 1 0,-1-1 0,0 1 0,0-1 0,0 1 0,0-1 0,0 1 0,0-1 0,0 1 0,0-1 0,-1 1 0,1-1 0,-2-2 0,1 3 0,-1 0 0,1-1 0,-1 1 0,1 0 0,-1 0 0,0 0 0,0 0 0,0 0 0,0 0 0,0 0 0,0 1 0,0-1 0,0 1 0,0-1 0,0 1 0,-3 0 0,-5-1 0,0 1 0,0 0 0,0 1 0,0 0 0,0 1 0,0 0 0,-10 3 0,11 0-9,0 0-1,0 0 1,0 1-1,1 0 1,-1 0-1,2 1 1,-1 0-1,-7 9 1,12-13 4,0 0 0,1 0 0,-1 0 0,1 1 0,0-1 0,0 1 0,0-1 0,0 1 1,1 0-1,-1-1 0,1 1 0,0 0 0,0 0 0,0 0 0,1 0 0,-1 0 0,1 0 0,0 0 1,0 0-1,1 0 0,-1 0 0,1 0 0,2 7 0,-2-9-49,1 1 0,0 0 0,0-1-1,0 0 1,0 1 0,0-1 0,1 0 0,-1 0 0,1 0-1,-1 0 1,1-1 0,0 1 0,-1-1 0,1 1 0,0-1-1,0 0 1,0 0 0,0-1 0,0 1 0,5 0 0,68 4-3167,-67-5 2598,7-1-1113,0 0-1,0-1 0,0 0 0,0-2 1,0 0-1,-1 0 0,1-2 0,20-10 1,17-11-8199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6.686"/>
    </inkml:context>
    <inkml:brush xml:id="br0">
      <inkml:brushProperty name="width" value="0.025" units="cm"/>
      <inkml:brushProperty name="height" value="0.025" units="cm"/>
    </inkml:brush>
  </inkml:definitions>
  <inkml:trace contextRef="#ctx0" brushRef="#br0">260 2 11371,'0'0'12075,"-9"-1"-10473,2 0-1470,1 1 1,0 0-1,-1 1 1,1 0 0,0 0-1,-1 0 1,1 0-1,-12 5 1,16-5-123,0 0 1,0 0-1,0 0 1,0 0-1,0 0 1,0 0-1,0 0 0,1 1 1,-1-1-1,1 1 1,-1-1-1,1 1 1,-1 0-1,1-1 1,0 1-1,-1 0 1,1 0-1,0 0 1,0 0-1,1 0 0,-1 0 1,0 0-1,1 0 1,-1 0-1,1 0 1,0 1-1,-1-1 1,1 0-1,0 0 1,1 0-1,-1 1 1,0-1-1,0 0 0,1 0 1,0 0-1,0 3 1,1-2-172,-1 0 1,1-1-1,0 1 1,0-1-1,-1 1 1,2-1-1,-1 0 1,0 0 0,0 0-1,1 0 1,-1 0-1,1 0 1,0-1-1,4 3 1,47 18-1738,-36-15 1783,-4-2 183,31 14-575,-43-18 647,0 0 0,0 0 0,-1 0 0,1 0 0,0 0 0,-1 1 0,1-1 0,-1 0-1,1 1 1,-1-1 0,0 1 0,0 0 0,0-1 0,0 1 0,0 0 0,0 0 0,0 0-1,0 0 1,0 2 0,-1-2 76,-1-1-1,1 1 0,-1 0 0,0-1 1,1 1-1,-1-1 0,0 1 0,0-1 1,0 1-1,0-1 0,0 0 1,0 1-1,-1-1 0,1 0 0,0 0 1,-1 0-1,1 0 0,-1 0 1,1 0-1,-1-1 0,1 1 0,-1 0 1,-2 0-1,-49 19 648,43-17-679,-24 8-417,0-1-1,-49 7 1,16-12-9722,33-5-7545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7.610"/>
    </inkml:context>
    <inkml:brush xml:id="br0">
      <inkml:brushProperty name="width" value="0.025" units="cm"/>
      <inkml:brushProperty name="height" value="0.025" units="cm"/>
    </inkml:brush>
  </inkml:definitions>
  <inkml:trace contextRef="#ctx0" brushRef="#br0">217 373 2659,'12'-13'3832,"42"-47"-3058,57-63 2227,-44 43 1734,-34 29-1139,-26 22-1921,-7 28-1629,0 0-1,0 1 1,-1-1 0,1 0 0,0 0 0,0 1-1,-1-1 1,1 0 0,0 1 0,-1-1 0,1 0 0,-1 1-1,1-1 1,-1 1 0,1-1 0,-1 1 0,1-1-1,-1 1 1,0-1 0,1 1 0,-1-1 0,1 1 0,-1 0-1,0-1 1,0 1 0,1 0 0,-1 0 0,0-1-1,0 1 1,1 0 0,-2 0 0,-6-1 16,0 1 0,0 0 0,0 1 0,0 0 0,0 0 0,0 1 0,0 0 0,1 0 0,-1 0 0,1 1-1,-1 0 1,-7 5 0,-11 7 0,-48 35 0,43-25 418,1 0 1,1 2-1,2 2 1,-28 35-1,42-48-151,1 2 0,1-1 0,0 2-1,1-1 1,1 2 0,1-1 0,0 1 0,2 0 0,-6 28-1,11-43-314,0-1 0,1 0-1,-1 0 1,1 1 0,0-1-1,0 0 1,1 0 0,-1 1-1,1-1 1,0 0 0,0 0-1,1 0 1,-1 0 0,1 0-1,0 0 1,0 0 0,0-1-1,0 1 1,1-1 0,-1 1-1,7 5 1,-4-5-13,1 0-1,0 0 1,0-1 0,0 0-1,1 0 1,-1-1 0,1 1 0,-1-2-1,1 1 1,0-1 0,0 1-1,12-1 1,3 0 41,0-1 0,0-1 0,1 0 0,-1-2 0,0-1 1,36-11-1,-42 10-38,-1 0 0,-1-2 0,1 0 1,-1 0-1,0-1 0,-1-1 1,0 0-1,0-1 0,-1-1 0,12-12 1,-21 20-8,-1 0 1,1 0 0,0 0 0,-1 0-1,0 0 1,0-1 0,0 1-1,0-1 1,0 1 0,-1-1-1,0 0 1,1 1 0,-2-1 0,1 0-1,0 0 1,-1 0 0,1 0-1,-1 0 1,0 0 0,0 0-1,-2-5 1,1 6 1,-1 0-1,1 0 1,-1 0 0,0 1-1,0-1 1,0 0 0,0 1-1,0 0 1,-1-1 0,1 1-1,-1 0 1,1 0 0,-1 1-1,0-1 1,0 0 0,0 1-1,0 0 1,0 0 0,0 0-1,0 0 1,0 0 0,0 0-1,0 1 1,-1 0 0,-3-1-1,-7 0 5,0 0 0,0 1-1,-1 1 1,-24 4 0,35-5-3,0 1-1,0-1 1,0 1 0,0 1 0,0-1 0,1 0 0,-1 1 0,0 0 0,1 0-1,0 0 1,-1 0 0,1 0 0,0 1 0,0-1 0,0 1 0,0 0 0,1 0 0,-1 0-1,1 0 1,0 1 0,-4 6 0,6-10-4,0 1 1,0-1-1,0 1 0,0-1 0,0 1 1,0-1-1,0 1 0,0-1 1,0 1-1,0-1 0,0 1 0,0-1 1,0 1-1,0 0 0,0-1 0,1 1 1,-1-1-1,0 0 0,0 1 1,1-1-1,-1 1 0,0-1 0,1 1 1,-1-1-1,0 0 0,1 1 0,-1-1 1,1 1-1,-1-1 0,0 0 1,1 0-1,-1 1 0,1-1 0,-1 0 1,1 0-1,-1 0 0,1 1 1,-1-1-1,1 0 0,-1 0 0,1 0 1,0 0-1,0 0 0,31 1-114,-25-1 80,12-1-124,0 0 0,-1-2 0,1 0 0,-1-1 0,25-9 0,88-40-1736,-62 22 1335,-68 31 577,-1 0 0,0 0 0,0 0 0,0 0 0,1 0 0,-1 0 0,0 0 0,0 0 0,0 0 0,1-1-1,-1 1 1,0 0 0,0 0 0,0 0 0,1 0 0,-1 1 0,0-1 0,0 0 0,0 0 0,1 0 0,-1 0 0,0 0 0,0 0 0,0 0 0,1 0 0,-1 0-1,0 0 1,0 0 0,0 1 0,0-1 0,1 0 0,-1 0 0,0 0 0,0 0 0,0 1 0,0-1 0,0 0 0,0 0 0,1 0 0,-1 0 0,0 1 0,0-1-1,0 0 1,0 0 0,0 1 0,0-1 0,0 0 0,0 1 0,-1 16 465,-9 15 308,-11 16 253,9-21-778,0 0 1,2 0-1,1 1 1,1 0-1,1 1 1,-3 36-1,10-64-315,-1 0 1,1 0-1,0 0 0,0 0 1,0 0-1,0 0 1,1 0-1,-1 0 0,0 0 1,0 0-1,1 0 0,-1 0 1,0 0-1,1 0 0,-1 0 1,1 0-1,-1 0 0,1 0 1,0 0-1,-1-1 1,1 1-1,0 0 0,0 0 1,-1-1-1,1 1 0,0 0 1,0-1-1,0 1 0,0-1 1,0 1-1,0-1 0,0 0 1,0 1-1,0-1 1,0 0-1,0 0 0,0 1 1,0-1-1,0 0 0,0 0 1,0 0-1,0 0 0,0-1 1,0 1-1,0 0 0,0 0 1,0-1-1,0 1 1,0 0-1,0-1 0,0 1 1,0-1-1,1 0 0,5-2-838,0 0 0,-1 0 0,1-1 0,-1 0 0,0 0 0,9-9-1,16-21-5236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7.969"/>
    </inkml:context>
    <inkml:brush xml:id="br0">
      <inkml:brushProperty name="width" value="0.025" units="cm"/>
      <inkml:brushProperty name="height" value="0.025" units="cm"/>
    </inkml:brush>
  </inkml:definitions>
  <inkml:trace contextRef="#ctx0" brushRef="#br0">65 0 13132,'0'0'7079,"-4"85"-5157,-7-28-513,0 12-31,-2 1-33,3 2-576,-1-8-193,7-6-224,4-11-255,0-13-65,2-11-193,11-8-1344,0-9-1378,2-6-1921,-5-8-2755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8.300"/>
    </inkml:context>
    <inkml:brush xml:id="br0">
      <inkml:brushProperty name="width" value="0.025" units="cm"/>
      <inkml:brushProperty name="height" value="0.025" units="cm"/>
    </inkml:brush>
  </inkml:definitions>
  <inkml:trace contextRef="#ctx0" brushRef="#br0">1 107 17168,'0'0'1340,"2"11"641,-1-6-1821,0-1 15,-1 0 1,1 0-1,0-1 1,0 1-1,0 0 1,0 0-1,1-1 1,0 1-1,-1-1 1,1 1-1,0-1 0,1 0 1,-1 1-1,1-1 1,-1 0-1,1-1 1,0 1-1,0 0 1,0-1-1,0 0 0,1 0 1,-1 0-1,1 0 1,-1 0-1,1-1 1,0 1-1,-1-1 1,1 0-1,5 1 1,-3-2-102,0 0 1,0-1 0,0 1 0,0-1-1,0 0 1,0-1 0,-1 1 0,1-1-1,-1 0 1,1-1 0,-1 1 0,1-1-1,-1 0 1,0-1 0,-1 1 0,1-1-1,7-7 1,-9 8-62,-1 1 1,0-1-1,1 0 0,-1 0 0,-1 0 1,1 0-1,0 0 0,-1-1 0,1 1 1,-1 0-1,0-1 0,0 1 0,0-1 1,-1 1-1,1-1 0,-1 1 0,0-1 1,0 0-1,0 1 0,0-1 0,-1 1 1,0-1-1,1 1 0,-1-1 0,0 1 1,-1-1-1,1 1 0,-1 0 0,1 0 1,-5-6-1,4 6-18,-1 0 1,0 0-1,0 0 1,1 0-1,-2 0 1,1 1-1,0 0 1,-1-1-1,1 1 1,-1 1-1,1-1 1,-1 0-1,0 1 1,0 0 0,0 0-1,0 0 1,0 0-1,0 0 1,0 1-1,0 0 1,0 0-1,0 0 1,0 0-1,0 1 1,0 0-1,0 0 1,0 0-1,0 0 1,1 0-1,-1 1 1,0-1-1,1 1 1,-1 0-1,1 0 1,-1 1-1,1-1 1,0 1-1,0 0 1,0-1-1,0 1 1,1 1-1,-1-1 1,-2 5-1,-1 2 13,1 0 0,0-1-1,1 2 1,0-1 0,1 0-1,0 1 1,1-1 0,0 1-1,-1 16 1,3-24 6,0 0 1,0 0-1,0 0 0,0 1 1,0-1-1,1 0 0,0 0 1,-1 0-1,1 0 0,0 0 1,0 0-1,1 0 0,-1 0 1,1 0-1,-1-1 0,1 1 1,0 0-1,0-1 0,0 1 1,0-1-1,1 0 0,-1 0 1,1 0-1,-1 0 0,1 0 1,0-1-1,-1 1 0,1-1 1,0 1-1,0-1 0,0 0 1,0 0-1,0-1 0,1 1 1,4 0-1,6 0 10,-1 0-1,1-1 1,0-1 0,-1 0 0,1-1-1,-1 0 1,0-1 0,0-1 0,0 0-1,0-1 1,0 0 0,-1-1 0,0 0-1,0-1 1,-1 0 0,14-11 0,-6 1-79,0 0-1,-2-1 1,0 0 0,-1-2 0,-1 0 0,-1-1 0,23-44 0,-64 145 10,15-40 271,10-35-205,-4 13 259,0-1 0,1 1 0,1 1 0,0-1 0,2 1 0,-1 33 0,3-50-282,0 0 0,1 0 0,-1 0 1,1-1-1,0 1 0,-1 0 0,1 0 0,0-1 1,0 1-1,0-1 0,0 1 0,1-1 1,-1 1-1,0-1 0,1 0 0,-1 1 1,0-1-1,1 0 0,0 0 0,-1 0 1,1 0-1,0-1 0,-1 1 0,1 0 1,0-1-1,0 1 0,-1-1 0,1 1 1,0-1-1,0 0 0,0 0 0,0 0 0,0 0 1,0 0-1,3-1 0,33-9-2302,-35 9 1700,0 0 0,-1 0 0,1-1 0,-1 1 0,0-1 0,0 0 0,1 0 0,-1 0 0,0 0 0,2-3 0,10-21-7344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8.673"/>
    </inkml:context>
    <inkml:brush xml:id="br0">
      <inkml:brushProperty name="width" value="0.025" units="cm"/>
      <inkml:brushProperty name="height" value="0.025" units="cm"/>
    </inkml:brush>
  </inkml:definitions>
  <inkml:trace contextRef="#ctx0" brushRef="#br0">3 1 17681,'0'0'833,"-2"54"-577,12-31-320,11 0-1538,3-4-2402,8-3-8039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9:59.015"/>
    </inkml:context>
    <inkml:brush xml:id="br0">
      <inkml:brushProperty name="width" value="0.025" units="cm"/>
      <inkml:brushProperty name="height" value="0.025" units="cm"/>
    </inkml:brush>
  </inkml:definitions>
  <inkml:trace contextRef="#ctx0" brushRef="#br0">69 413 13901,'-8'13'2109,"3"-5"-1773,-33 61 3048,35-63-2951,0 1 0,1 0 0,0 0 0,0 0 0,0 0 0,1 0 0,0 0 0,0 1 0,1-1 0,0 8 0,0-14-399,0 0 1,0 0 0,1 0-1,-1 0 1,0 0 0,1 0-1,-1 0 1,1 0 0,-1-1-1,1 1 1,-1 0 0,1 0 0,0 0-1,-1-1 1,1 1 0,0 0-1,0-1 1,-1 1 0,1-1-1,0 1 1,0-1 0,0 1-1,0-1 1,1 1 0,31 2 272,-22-5-278,-1 0-1,0 0 1,0-1 0,12-4 0,-6-1-89,-1 0 0,0-1 0,-1 0 0,0-2 0,-1 1 0,0-2 0,0 1 0,-1-2 0,-1 0 0,0 0 0,-1-1 0,-1 0 0,0-1 0,0 0 0,8-22 0,-9 17 137,-1 0-1,0-1 0,-2 0 1,0 0-1,-1-1 1,-2 1-1,0-1 1,-1 0-1,-1 1 1,-1-1-1,-7-39 0,7 56-75,0 0-1,-1 1 0,1-1 0,-1 0 0,0 1 0,0-1 0,-1 1 0,1 0 1,-1-1-1,0 1 0,0 0 0,0 1 0,-1-1 0,0 1 0,1-1 0,-1 1 1,0 0-1,-6-3 0,7 5-9,0-1 0,-1 1 0,1 0 0,-1 0 0,1 0 0,-1 1 0,1-1 0,-1 1 1,1 0-1,-1 0 0,1 0 0,-1 1 0,1-1 0,-1 1 0,1-1 0,-1 1 0,1 0 0,-1 1 0,1-1 0,0 1 0,0-1 1,0 1-1,0 0 0,0 0 0,-5 5 0,-1 0 13,0 1-1,1 1 1,0-1 0,0 1 0,1 1 0,1-1-1,-1 1 1,2 1 0,-8 14 0,12-21-6,-1 0 0,1 0 0,0 0 0,0 1-1,0-1 1,0 0 0,1 0 0,0 1 0,0-1 0,0 0 0,0 0 0,1 1 0,0-1 0,0 0 0,0 0 0,0 0 0,0 0 0,1 0 0,0 0 0,0 0 0,0 0 0,0-1 0,1 1 0,-1-1 0,1 1 0,0-1 0,0 0 0,6 4-1,50 38-333,-37-29 84,0 0-1,-2 1 0,21 22 0,-35-32 251,-1 0 1,1 0-1,-1 0 0,-1 1 0,1 0 1,-1 0-1,-1 0 0,0 0 0,0 1 1,0-1-1,-1 1 0,0 0 0,1 12 1,-4 67 686,-1-34-4702,2-48-1935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0.090"/>
    </inkml:context>
    <inkml:brush xml:id="br0">
      <inkml:brushProperty name="width" value="0.025" units="cm"/>
      <inkml:brushProperty name="height" value="0.025" units="cm"/>
    </inkml:brush>
  </inkml:definitions>
  <inkml:trace contextRef="#ctx0" brushRef="#br0">163 142 15951,'-8'-1'3550,"6"1"-3399,-3-1 169,0 1 0,0-1 0,0 1 1,0 0-1,0 1 0,0-1 0,0 1 1,0 0-1,0 0 0,0 1 0,0-1 1,0 1-1,1 0 0,-1 0 0,1 1 0,-8 4 1,6-1 13,0 0 0,0 0 1,0 1-1,1-1 0,0 1 1,0 1-1,1-1 0,0 1 0,-4 10 1,6-14-338,1-1 0,0 1 0,0 0 0,0 0 0,0-1 0,1 1 0,0 0 0,-1 0 0,1 0 0,1 0 0,-1-1 0,0 1 1,1 0-1,0 0 0,0-1 0,0 1 0,0 0 0,1-1 0,0 1 0,-1-1 0,1 1 0,0-1 0,4 4 0,11 11-620,2-1-1,1 0 0,25 16 1,-24-18 256,1 1 0,32 34-1,-48-44 362,-1 1-1,1 0 0,-1 1 0,0-1 1,-1 1-1,0 0 0,0 0 0,-1 0 1,0 0-1,0 1 0,-1-1 0,2 13 1,-2-3 218,0 0 0,-2 0 0,0 0 1,-1 0-1,-1 0 0,0-1 1,-7 23-1,7-30 19,-2-1 1,1 1 0,-1-1-1,0-1 1,-1 1 0,0 0-1,0-1 1,-1 0 0,0 0-1,-1-1 1,1 0 0,-1 0-1,-1 0 1,-13 9 0,19-14-163,-1-1 1,0 1-1,1 0 1,-1-1 0,0 1-1,1-1 1,-1 0-1,0 0 1,0 0 0,0 0-1,0-1 1,0 1-1,0-1 1,0 0 0,0 0-1,0 0 1,-1 0-1,-3-1 1,5 0-45,0 0 0,0 0 1,0 0-1,0-1 0,0 1 0,0-1 0,1 1 0,-1-1 1,1 1-1,-1-1 0,1 0 0,-1 0 0,1 0 1,0 0-1,0 0 0,0 0 0,0 0 0,-1-4 0,-2-10-103,1 0-1,0 0 1,1-1-1,1 1 1,1-21 0,0 33 34,1-24-319,1 1-1,1 0 1,1 0-1,2 0 1,0 1-1,2 0 1,19-44 0,-7 30-85,1 0 0,3 2 1,52-68-1,-65 94 505,-7 8 21,0-1-1,0 0 1,0 0 0,0 0 0,0 0 0,-1-1 0,0 1 0,0-1 0,-1 0-1,3-8 1,-18 24 606,5-1-565,1 1 0,0-1 1,1 1-1,0 1 1,0-1-1,1 1 1,1 0-1,0 0 1,0 0-1,1 1 0,0-1 1,1 1-1,1 0 1,0-1-1,0 15 1,2-23-108,0-1 0,0 1 0,0-1 0,1 1 0,-1-1 0,0 0 0,1 1 0,0-1 0,-1 0 0,1 0 0,0 0 0,0 0 0,0-1 0,0 1 0,1 0 0,-1-1 0,0 0 0,1 1 0,-1-1 0,1 0 0,-1 0 0,1 0 0,-1-1 0,1 1 0,0-1 0,-1 1 0,1-1 0,0 0 0,0 0 0,2 0 0,7 0 25,0 0-1,0-1 1,0 0 0,0 0 0,19-6-1,-20 2-69,1 0 0,-1-1 0,0 0 0,0-1 0,-1 0 0,0-1 0,0 0 0,-1 0 0,0-1 0,0-1 0,-1 1 0,0-1-1,-1-1 1,0 1 0,-1-1 0,0 0 0,0-1 0,-1 1 0,-1-1 0,0 0 0,-1-1 0,0 1 0,-1 0 0,0-1 0,0-16 0,-2 28 36,0 1 0,1-1 0,-1 1 1,0-1-1,0 1 0,0 0 0,0-1 1,0 1-1,0-1 0,0 1 0,0-1 0,0 1 1,0-1-1,0 1 0,0-1 0,0 1 1,0-1-1,-1 1 0,1-1 0,0 1 0,0-1 1,0 1-1,-1-1 0,1 1 0,0 0 1,-1-1-1,1 1 0,0-1 0,-1 1 0,1 0 1,0 0-1,-1-1 0,1 1 0,-1 0 1,1-1-1,0 1 0,-1 0 0,1 0 1,-1 0-1,1 0 0,-1-1 0,1 1 0,-1 0 1,1 0-1,-1 0 0,1 0 0,-1 0 1,1 0-1,-1 0 0,1 0 0,-1 1 0,1-1 1,-1 0-1,1 0 0,-1 0 0,1 0 1,-1 1-1,1-1 0,-1 0 0,-1 2 27,0-1-1,-1 1 1,1 0-1,0-1 1,0 1-1,1 0 1,-1 0-1,0 0 1,0 0-1,-1 3 1,-1 4 66,0 0 1,0 1 0,1-1 0,0 0 0,0 1 0,1 0 0,1 0-1,-1-1 1,2 1 0,-1 0 0,1 0 0,1 0 0,2 16 0,-2-24-86,1 1 0,-1-1 0,1 0 0,-1 1 0,1-1 0,0 0 0,-1 0 0,1 0 0,0 0 0,1-1 0,-1 1-1,0 0 1,0-1 0,1 0 0,-1 1 0,1-1 0,-1 0 0,1 0 0,-1 0 0,1-1 0,0 1 0,-1 0 0,1-1 0,0 0 0,0 0 0,-1 0 0,1 0 0,0 0 0,0 0 0,-1-1 0,4 0 0,3-1 2,0 1-1,1-1 1,-2-1-1,1 0 1,0 0-1,0-1 1,-1 0-1,9-5 1,-5 0-78,-1 0-1,0-1 1,-1 0 0,0-1 0,16-21 0,-21 26 63,0-1 0,-1 0 1,0 0-1,-1-1 0,1 1 1,-1-1-1,-1 0 0,0 0 1,0 0-1,0 0 1,1-14-1,-6 21-83,-4 10 57,-5 14 45,8-8 36,0-1 0,0 1-1,2-1 1,0 1 0,0 0 0,1 0 0,1 0 0,1 0-1,2 16 1,-2-29-45,-1 1 0,1 0 0,0-1 0,0 1 0,1-1 0,-1 1 0,0-1 0,1 0 0,0 0 0,-1 1 0,1-1 0,0 0 0,0-1 0,0 1 0,0 0 0,1 0-1,-1-1 1,0 0 0,1 1 0,-1-1 0,1 0 0,-1 0 0,1 0 0,-1 0 0,1-1 0,0 1 0,0-1 0,-1 0 0,1 1 0,0-1 0,0-1 0,-1 1 0,6-1 0,-1 0 9,1 0 0,-1 0 0,1-1 0,-1 0 0,0-1 0,0 0 0,0 0 0,0 0 0,-1-1 0,1 0 0,6-5 0,-7 3-14,1-1 0,-1 0-1,-1 0 1,1 0-1,-1-1 1,0 1-1,-1-1 1,0 0-1,0-1 1,-1 1-1,0-1 1,0 1-1,-1-1 1,0 0 0,-1 0-1,0 0 1,0 0-1,-1 0 1,0 0-1,-3-17 1,3 27-4,0-1 0,0 0 1,0 0-1,0 0 0,-1 0 1,1 1-1,0-1 0,0 0 1,0 0-1,0 0 0,0 0 0,-1 0 1,1 0-1,0 0 0,0 1 1,0-1-1,-1 0 0,1 0 1,0 0-1,0 0 0,0 0 0,-1 0 1,1 0-1,0 0 0,0 0 1,0 0-1,-1 0 0,1 0 1,0 0-1,0 0 0,0 0 1,-1 0-1,1 0 0,0-1 0,0 1 1,0 0-1,0 0 0,-1 0 1,1 0-1,0 0 0,0 0 1,0 0-1,0-1 0,-1 1 0,1 0 1,0 0-1,0 0 0,0 0 1,0-1-1,0 1 0,0 0 1,0 0-1,0 0 0,0 0 0,-1-1 1,1 1-1,0 0 0,0 0 1,0 0-1,0-1 0,0 1 1,0 0-1,0 0 0,0 0 1,0-1-1,1 1 0,-1 0 0,0 0 1,-7 14-43,7-12 44,0 0-1,0-1 0,1 1 1,-1 0-1,0-1 1,0 1-1,1 0 1,-1-1-1,1 1 1,-1-1-1,1 1 1,0-1-1,0 1 0,0-1 1,0 1-1,0-1 1,0 0-1,0 1 1,0-1-1,0 0 1,0 0-1,1 0 0,-1 0 1,0 0-1,1 0 1,-1 0-1,1-1 1,-1 1-1,1 0 1,0-1-1,-1 0 1,1 1-1,-1-1 0,1 0 1,0 1-1,-1-1 1,1 0-1,0 0 1,0 0-1,-1-1 1,1 1-1,-1 0 1,3-1-1,3-1-2,0 1 0,-1-1 1,1 0-1,-1 0 0,0-1 0,1 1 0,-1-2 1,0 1-1,-1-1 0,7-4 0,-5 2 2,0-1 1,-1 1-1,1-1 0,-1 0 1,-1-1-1,1 1 0,-1-1 0,-1 0 1,0-1-1,0 1 0,0-1 1,-1 1-1,0-1 0,-1 0 1,0 0-1,0-1 0,0-16 0,-2 25 6,-1 1 0,1 0 0,0 0 0,-1 0 0,1 0 0,0 0-1,-1-1 1,1 1 0,0 0 0,-1 0 0,1 0 0,-1 0 0,1 0-1,0 0 1,-1 0 0,1 1 0,0-1 0,-1 0 0,1 0 0,0 0-1,-1 0 1,1 0 0,0 0 0,-1 1 0,1-1 0,0 0-1,-1 0 1,1 1 0,0-1 0,-1 0 0,-3 5-1,0 1 1,1-1 0,-1 1-1,1-1 1,0 1-1,1 0 1,-1 0-1,1 0 1,0 0-1,1 1 1,-1-1-1,0 9 1,0 1 0,1 0 0,0 0 0,3 32 0,-2-46-6,0 1 0,1 0 0,-1-1 0,0 1 0,1-1 0,0 1 0,-1-1 0,1 1 0,0-1 0,0 1 0,1-1 0,-1 0 0,0 1 0,1-1 0,0 0 0,-1 0 0,1 0 0,0 0 0,0 0 0,0-1 0,0 1 0,0-1 0,0 1 0,1-1 0,-1 0 0,0 0 0,1 0 0,-1 0 0,1 0 0,-1 0 0,1-1 0,0 1 0,-1-1 0,1 0 0,0 1 0,-1-1 0,5-1 0,0 0 0,0 0 0,-1-1 0,1 0 0,-1 0 0,1 0 0,-1-1 0,0 0 0,0 0 0,0-1 0,-1 1 0,1-1 0,-1-1 0,8-7 0,-8 7-409,-1 0-1,0 0 1,-1-1 0,1 1-1,-1-1 1,0 0-1,0 0 1,-1 0 0,0 0-1,3-11 1,-4 8-665,0 1-1,0-1 1,-1 0-1,0 0 1,-1 1-1,0-1 1,0 1-1,-1-1 1,0 1 0,-1-1-1,0 1 1,-4-9-1,-5-11-11684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0.436"/>
    </inkml:context>
    <inkml:brush xml:id="br0">
      <inkml:brushProperty name="width" value="0.025" units="cm"/>
      <inkml:brushProperty name="height" value="0.025" units="cm"/>
    </inkml:brush>
  </inkml:definitions>
  <inkml:trace contextRef="#ctx0" brushRef="#br0">31 0 20563,'-11'13'2787,"0"2"0,5 2-769,3 4-1282,3-1-319,0-3-321,0-2-64,13-1-801,6-2-1729,3-2-1602,2-2-2306,3 0-9225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8.356"/>
    </inkml:context>
    <inkml:brush xml:id="br0">
      <inkml:brushProperty name="width" value="0.025" units="cm"/>
      <inkml:brushProperty name="height" value="0.025" units="cm"/>
    </inkml:brush>
  </inkml:definitions>
  <inkml:trace contextRef="#ctx0" brushRef="#br0">32 1 8936,'0'0'16331,"0"13"-15424,-10 441 4613,13-428-5330,5-34 177,3-41 149,-10 42-516,1-9 0,-1 1 0,0 0 0,-1-1 0,-1 1 0,0 0 0,-1-1 0,-1 1 0,0 0 0,-1 0 0,-7-17 0,11 31 0,-1 0 0,1 0 0,0 0 0,-1 0 0,1 1 0,0-1 0,-1 0 0,0 0 0,1 0 0,-1 1 0,1-1 0,-1 0 0,0 0 0,1 1 0,-1-1 0,0 1 0,0-1 0,0 1 0,1-1 0,-1 1 0,0-1 0,-1 1 0,-6 14 0,7 36 0,1-48 0,0 1 0,1-1 0,-1 0 0,1 1 0,-1-1 0,1 0 0,0 1 0,0-1 0,0 0 0,0 0 0,0 0 0,1 0 0,-1 0 0,0 0 0,1 0 0,0 0 0,-1-1 0,1 1 0,0 0 0,0-1 0,0 0 0,0 1 0,0-1 0,0 0 0,0 0 0,0 0 0,1 0 0,-1-1 0,0 1 0,1-1 0,-1 1 0,0-1 0,1 0 0,-1 0 0,1 0 0,-1 0 0,0 0 0,1 0 0,-1-1 0,1 1 0,2-2 0,2 1 0,0-1 0,0-1 0,0 1 0,0-1 0,0 0 0,0-1 0,-1 1 0,1-2 0,-1 1 0,0 0 0,-1-1 0,7-7 0,-7 6 0,0 0 0,-1 0 0,0-1 0,-1 0 0,0 1 0,0-1 0,0 0 0,-1-1 0,0 1 0,0 0 0,-1-1 0,1 1 0,-2-1 0,1 1 0,-1-8 0,0 14 0,0 1 0,0 0 0,0 0 0,0 0 0,0 0 0,0 0 0,0 0 0,0 0 0,0-1 0,0 1 0,0 0 0,0 0 0,0 0 0,0 0 0,0 0 0,0-1 0,0 1 0,0 0 0,0 0 0,0 0 0,0 0 0,0 0 0,0 0 0,0 0 0,0-1 0,0 1 0,0 0 0,0 0 0,-1 0 0,1 0 0,0 0 0,0 0 0,0 0 0,0 0 0,0-1 0,0 1 0,0 0 0,0 0 0,-1 0 0,1 0 0,0 0 0,0 0 0,0 0 0,0 0 0,0 0 0,0 0 0,-1 0 0,1 0 0,0 0 0,0 0 0,0 0 0,0 0 0,0 0 0,0 0 0,-1 0 0,1 0 0,0 0 0,0 0 0,0 0 0,0 0 0,0 0 0,0 0 0,0 0 0,-1 1 0,-8 9 0,-6 15 0,8-3 0,1 1 0,2 0 0,0 0 0,2 0 0,0 41 0,2-63 0,-1 0 0,1 0 0,0 0 0,0 0 0,0 0 0,-1 0 0,1-1 0,0 1 0,1 0 0,-1 0 0,0 0 0,0 0 0,0 0 0,0 0 0,1 0 0,-1 0 0,0 0 0,1 0 0,-1-1 0,1 1 0,-1 0 0,1 0 0,-1-1 0,1 1 0,0 0 0,-1 0 0,1-1 0,0 1 0,0-1 0,-1 1 0,1-1 0,0 1 0,0-1 0,0 1 0,-1-1 0,1 0 0,0 1 0,0-1 0,0 0 0,0 0 0,0 0 0,0 0 0,0 0 0,0 0 0,0 0 0,0 0 0,0 0 0,0 0 0,-1 0 0,1-1 0,0 1 0,0 0 0,0-1 0,0 1 0,1-1 0,3-2 0,0 1 0,0-1 0,0-1 0,0 1 0,-1-1 0,1 0 0,6-7 0,-1-2 0,0-1 0,-2 1 0,1-1 0,-2-1 0,0 1 0,-1-1 0,0-1 0,-1 1 0,-1-1 0,0 0 0,-1 1 0,-1-2 0,-1 1 0,0-26 0,-7 132 0,3-63 0,0-1 0,3 1 0,3 43 0,-3-70-83,0 1 1,0 0-1,0 0 1,0 0-1,0 0 1,0-1-1,0 1 1,0 0-1,1 0 1,-1 0-1,0-1 1,1 1-1,-1 0 1,0 0-1,1-1 1,-1 1-1,1 0 1,0-1-1,-1 1 1,1 0-1,-1-1 1,1 1-1,0-1 1,-1 1-1,1-1 1,0 1-1,0-1 0,-1 0 1,1 1-1,0-1 1,0 0-1,0 0 1,-1 0-1,1 1 1,0-1-1,0 0 1,0 0-1,0 0 1,-1 0-1,1 0 1,0 0-1,0-1 1,0 1-1,0 0 1,-1 0-1,1-1 1,0 1-1,0 0 1,-1-1-1,1 1 1,0-1-1,1 0 1,1-1-912,1-1 0,0 1 0,-1-1 0,1 0 0,-1 0 0,0 0 0,0 0 0,4-6 0,6-16-9998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1.073"/>
    </inkml:context>
    <inkml:brush xml:id="br0">
      <inkml:brushProperty name="width" value="0.025" units="cm"/>
      <inkml:brushProperty name="height" value="0.025" units="cm"/>
    </inkml:brush>
  </inkml:definitions>
  <inkml:trace contextRef="#ctx0" brushRef="#br0">220 392 18802,'0'0'4831,"-9"-3"-3539,3 1-1076,-1 0-1,1 1 1,0-1 0,0 1 0,-1 1 0,1-1-1,0 1 1,-1 0 0,1 1 0,-1-1 0,1 1-1,0 1 1,0-1 0,-1 1 0,1 0-1,0 0 1,1 1 0,-7 3 0,6-3-37,0 1 1,0 0 0,0 0-1,0 0 1,1 1 0,0 0-1,0 0 1,0 0 0,1 1-1,-1 0 1,1 0-1,1 0 1,-1 0 0,1 0-1,0 1 1,0-1 0,1 1-1,0 0 1,-1 7 0,3-12-177,0-1 1,0 1 0,0-1 0,0 1 0,0-1-1,0 1 1,1-1 0,-1 0 0,1 1 0,-1-1 0,1 0-1,-1 1 1,1-1 0,0 0 0,0 0 0,-1 1-1,1-1 1,0 0 0,0 0 0,0 0 0,0 0-1,1 0 1,-1 0 0,2 1 0,2 0 1,-1 0 1,0 0-1,1-1 1,0 1-1,-1-1 0,1 0 1,9 1-1,1-2-3,0 1 1,0-2-1,0 0 0,20-5 0,-18 1-77,-1 0 1,0-2-1,0 0 1,-1-1-1,0 0 1,-1-1-1,1-1 1,-2 0-1,1-1 1,-2-1-1,1 0 1,11-15-1,-9 9-31,-1-1 0,0 0 0,-1-1 1,-1 0-1,-1-1 0,-1 0 0,-1-1 0,8-29 0,-14 42 106,-1-1-1,0 1 1,-1-1-1,0 0 0,0 1 1,-1-1-1,0 0 1,-1 1-1,-3-15 1,4 22-5,-1 0 1,0 0-1,0 0 1,1 0-1,-1 0 1,-1 0 0,1 0-1,0 0 1,0 1-1,-1-1 1,1 0-1,-1 1 1,1-1-1,-1 1 1,0-1-1,0 1 1,0 0-1,-2-1 1,1 1-1,-1 0 1,1 0-1,-1 0 0,1 1 1,-1 0-1,1 0 0,-1 0 1,1 0-1,-1 0 0,1 1 1,-1-1-1,1 1 0,-1 0 1,-6 3-1,1 0 8,0 0 0,0 1 0,0 1 0,0 0 1,1 0-1,0 0 0,0 1 0,1 1 0,0-1 0,0 1 0,1 0 0,-7 11 0,8-12 6,1-1-1,0 1 0,0 0 0,1 0 0,0 0 0,0 0 0,1 1 1,0-1-1,0 1 0,1-1 0,-1 1 0,2 0 0,-1 0 0,1-1 0,1 1 1,-1 0-1,3 8 0,-1-11-88,0 0 0,1 0-1,0 0 1,0 0 0,1-1 0,-1 0 0,1 1 0,0-1 0,0 0 0,0-1-1,1 1 1,0-1 0,-1 0 0,1 0 0,0 0 0,0-1 0,0 0 0,1 0-1,-1 0 1,10 2 0,6 1-884,0-1-1,1 0 0,43 1 1,-48-5 867,0 0-1,0-1 1,-1 0 0,1-2 0,21-5 0,-27 4 396,0 0 0,0-1 0,0 0 0,-1-1 0,0 0 0,0-1 0,0 0 0,11-12 0,0 0-158,-1-2-1,-1 0 0,-1-1 1,21-33-1,-31 43-139,-1-1 1,-1 1-1,1-1 0,-2-1 0,0 1 0,-1-1 1,0 0-1,-1 0 0,0 0 0,0-21 1,-3 34 7,0 1 1,1-1 0,-1 0 0,0 1-1,0-1 1,0 0 0,0 1 0,0-1-1,0 0 1,0 1 0,-1-1-1,1 0 1,0 1 0,0-1 0,0 0-1,-1 1 1,1-1 0,0 1 0,-1-1-1,1 0 1,-1 1 0,1-1 0,0 1-1,-1-1 1,1 1 0,-1-1-1,1 1 1,-1 0 0,0-1 0,1 1-1,-1 0 1,1-1 0,-1 1 0,0 0-1,1 0 1,-1-1 0,0 1 0,1 0-1,-1 0 1,0 0 0,1 0-1,-1 0 1,0 0 0,1 0 0,-1 0-1,0 0 1,1 0 0,-1 1 0,0-1-1,1 0 1,-1 0 0,0 1 0,1-1-1,-1 0 1,1 1 0,-1-1-1,0 0 1,1 1 0,-1-1 0,1 1-1,-1-1 1,1 1 0,-5 3 81,0-1 1,1 0 0,-1 1-1,1 0 1,0 0 0,-5 8-1,-1 5 97,2-1 0,0 2 0,2-1 1,-1 1-1,2 0 0,1 0 0,0 0 0,1 1 0,1 0 0,0-1 0,2 1 0,2 27 1,-1-28-134,1 0 0,1 0 0,1 0 0,1-1 0,0 1 0,1-1 0,0 0-1,2-1 1,0 1 0,1-1 0,0-1 0,22 26 0,-6-19-294,-16-18-552,-15-16-757,-18-18 188,-2 1 0,-45-41 0,-2 0 1308,47 44 277,16 18 125,1-1 0,0 1 0,1-1-1,0-1 1,0 0 0,1 0 0,0 0 0,1-1 0,0 0-1,-5-15 1,11 25-312,0 0 0,0 1-1,0-1 1,0 1-1,1-1 1,-1 0 0,0 1-1,0-1 1,1 0 0,-1 1-1,0-1 1,1 1-1,-1-1 1,1 1 0,-1-1-1,1 1 1,-1-1 0,1 1-1,-1-1 1,1 1-1,-1 0 1,1-1 0,-1 1-1,1 0 1,0 0 0,-1-1-1,1 1 1,0 0-1,-1 0 1,1 0 0,0 0-1,-1 0 1,1 0 0,0 0-1,-1 0 1,2 0-1,33-1 158,-29 1-95,153 7 166,-99-2-1241,1-3 0,95-9 1,-149 6 475,-1 0 1,1-1-1,0 0 1,-1 0 0,1 0-1,-1-1 1,1 0-1,-1-1 1,8-5-1,-8 5-569,-1 0-1,0-1 0,-1 0 0,1 0 0,7-10 0,10-23-6949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01.416"/>
    </inkml:context>
    <inkml:brush xml:id="br0">
      <inkml:brushProperty name="width" value="0.025" units="cm"/>
      <inkml:brushProperty name="height" value="0.025" units="cm"/>
    </inkml:brush>
  </inkml:definitions>
  <inkml:trace contextRef="#ctx0" brushRef="#br0">95 0 19506,'0'0'6855,"-51"47"-5926,39-13 192,1 4-609,7 2-416,4 3-992,3-2-2916,12-3-3075</inkml:trace>
  <inkml:trace contextRef="#ctx0" brushRef="#br0" timeOffset="1">75 614 1153,'0'0'24888,"-43"86"-22550,28-47-512,3-2-609,8-3-545,4-7-415,0-5-257,16-17-1570,6-5-5573</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0:53.142"/>
    </inkml:context>
    <inkml:brush xml:id="br0">
      <inkml:brushProperty name="width" value="0.025" units="cm"/>
      <inkml:brushProperty name="height" value="0.025" units="cm"/>
    </inkml:brush>
  </inkml:definitions>
  <inkml:trace contextRef="#ctx0" brushRef="#br0">0 259 13421,'0'0'8594,"1"-9"-6319,1-26-514,-2 34-1691,1 0 0,-1 1 0,0-1-1,1 0 1,-1 1 0,0-1 0,1 0-1,-1 1 1,1-1 0,-1 1 0,1-1-1,-1 1 1,1-1 0,0 1 0,-1 0-1,1-1 1,0 1 0,-1 0 0,1-1-1,0 1 1,-1 0 0,1 0 0,0-1-1,-1 1 1,1 0 0,0 0 0,0 0-1,-1 0 1,2 0 0,24 1-230,-21-1 336,0 1-94,-1-1-1,0 0 1,0 0-1,0-1 1,0 1 0,0-1-1,1 0 1,-1 0-1,0 0 1,0-1 0,-1 0-1,1 1 1,0-1-1,-1 0 1,1-1 0,-1 1-1,1-1 1,-1 1-1,0-1 1,0 0 0,0 0-1,-1 0 1,1-1-1,-1 1 1,0-1 0,1 1-1,-2-1 1,1 0-1,0 0 1,-1 0 0,0 0-1,0 0 1,0 0-1,1-8 1,-2-11 455,-8 15 66,6 8-589,1 1 0,-1-1 0,1 1 0,-1 0 1,1 0-1,0 0 0,-1-1 0,1 1 0,0 1 1,0-1-1,-1 0 0,1 0 0,0 0 0,0 0 1,0 1-1,0-1 0,1 0 0,-1 1 0,0-1 1,1 1-1,-2 2 0,-3 12-16,-1 0 0,2 1 1,1 0-1,0 0 0,1 0 0,0 0 1,1 0-1,2 0 0,-1 0 0,2 0 0,7 31 1,-9-45 4,1 0 0,0 0 1,1 0-1,-1 0 0,0 0 1,1 0-1,-1 0 0,1-1 1,0 1-1,0-1 0,0 1 1,0-1-1,1 0 0,4 4 1,-6-5 2,1-1-1,0 1 1,0 0 0,-1-1 0,1 1 0,0-1-1,0 1 1,0-1 0,0 0 0,0 0-1,0 0 1,-1 0 0,1 0 0,0 0 0,0-1-1,0 1 1,0-1 0,3 0 0,0-2 5,0 0-1,-1 1 1,1-2 0,0 1-1,-1 0 1,0-1 0,0 0-1,0 0 1,0 0 0,0-1-1,-1 1 1,0-1 0,0 0-1,4-9 1,-4 6-11,0-1 0,0-1 0,-1 1 0,0 0 0,-1 0 0,0-1 0,-1 1 0,0-1 0,0 1 0,-1-1 0,-2-12 0,2 19 0,1 0 0,-1 0 0,1-1 0,-1 1 0,0 0 0,-1 0 0,1 0 0,0 0 0,-1 0 0,0 1 0,1-1 0,-1 0 0,0 1 0,-1-1 0,1 1 0,0 0 0,-1 0 0,1 0 0,-1 0 0,1 0 0,-1 0 0,0 1 0,0-1 0,0 1 0,0 0 0,0 0 0,0 0 0,0 0 0,-1 0 0,1 1 0,0-1 0,0 1 0,-1 0 0,1 0 0,-6 1 0,7 0 0,1-1 0,-1 1 0,1-1 0,-1 1 0,1 0 0,0 0 0,-1 0 0,1-1 0,0 1 0,-1 1 0,1-1 0,0 0 0,0 0 0,0 0 0,0 1 0,0-1 0,0 0 0,1 1 0,-1-1 0,0 1 0,1-1 0,-1 1 0,1-1 0,-1 1 0,1-1 0,0 1 0,0 2 0,-1 46 0,2-49 0,-1 0 0,0-1 0,1 1 0,-1 0 0,1 0 0,-1-1 0,1 1 0,-1 0 0,1-1 0,-1 1 0,1 0 0,0-1 0,-1 1 0,1-1 0,0 1 0,-1-1 0,1 0 0,0 1 0,0-1 0,-1 1 0,1-1 0,0 0 0,0 0 0,0 0 0,0 1 0,-1-1 0,1 0 0,0 0 0,0 0 0,0 0 0,0 0 0,0 0 0,-1-1 0,1 1 0,0 0 0,0 0 0,0-1 0,-1 1 0,1 0 0,1-1 0,34-17 0,-28 11 0,-1 0 0,0-1 0,0 1 0,-1-2 0,0 1 0,0-1 0,-1 0 0,0 0 0,0 0 0,-1-1 0,-1 1 0,1-1 0,-2 0 0,1 0 0,-1 0 0,-1-1 0,0 1 0,0-11 0,-1 20 0,0 0 0,0 0 0,0 0 0,0 0 0,0 0 0,-1 0 0,1 0 0,0 0 0,-1 0 0,1 0 0,0 0 0,-1 0 0,1 0 0,-1 0 0,0 0 0,1 0 0,-1 1 0,0-1 0,1 0 0,-1 0 0,0 1 0,0-1 0,0 0 0,0 1 0,0-1 0,1 1 0,-1-1 0,0 1 0,0 0 0,0-1 0,0 1 0,0 0 0,0 0 0,0 0 0,-1 0 0,1-1 0,0 1 0,-2 1 0,1-1 0,-1 1 0,0-1 0,1 1 0,-1 0 0,1 0 0,-1 0 0,1 0 0,-1 0 0,1 1 0,0-1 0,-1 1 0,1 0 0,0-1 0,-3 4 0,-4 8 0,0 0 0,1 1 0,1 0 0,0 0 0,1 0 0,0 1 0,1 0 0,1 0 0,0 1 0,2-1 0,-1 1 0,2-1 0,0 1 0,1 0 0,2 21 0,-2-36 0,0 1 0,0-1 0,1 0 0,-1 1 0,0-1 0,1 1 0,-1-1 0,1 0 0,-1 0 0,1 1 0,0-1 0,0 0 0,-1 0 0,1 0 0,0 0 0,0 0 0,0 0 0,0 0 0,0 0 0,0 0 0,0 0 0,1 0 0,-1-1 0,0 1 0,2 0 0,-1-1 0,1 1 0,-1-1 0,0 0 0,1 0 0,-1-1 0,0 1 0,0 0 0,1-1 0,-1 1 0,0-1 0,0 0 0,1 0 0,2-2 0,4-1 0,-1-2 0,0 1 0,0-1 0,0 0 0,12-15 0,-15 15-18,0 0 1,-1-1-1,1 0 1,-2 0-1,1 0 0,-1 0 1,0 0-1,0-1 1,-1 0-1,0 1 0,-1-1 1,0 0-1,0 0 1,0 0-1,-1-9 0,-1 13-1,1 1 0,-1 0 0,1-1 0,-1 1 0,0 0 0,0-1 0,0 1 0,-1 0 0,1 0 0,-1 0 0,0 0-1,0 1 1,0-1 0,0 0 0,0 1 0,0-1 0,-1 1 0,1 0 0,-1 0 0,0 0 0,0 0 0,0 0 0,0 0-1,0 1 1,0 0 0,0-1 0,0 1 0,-1 0 0,1 1 0,0-1 0,-1 0 0,1 1 0,0 0 0,-1 0 0,1 0-1,-6 1 1,6-1-84,0 0 0,0 1-1,0-1 1,0 1-1,0 0 1,0 0-1,0 0 1,0 0 0,0 0-1,1 1 1,-1-1-1,0 1 1,1 0-1,-1 0 1,1 0 0,0 0-1,0 0 1,-3 3-1,1 1-103,0 0-1,0 0 1,1 0-1,0 0 1,0 1-1,0 0 1,-2 10-1,0 6-1659,1 0 0,1 0 0,0 42 0,3-26-4694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5.835"/>
    </inkml:context>
    <inkml:brush xml:id="br0">
      <inkml:brushProperty name="width" value="0.025" units="cm"/>
      <inkml:brushProperty name="height" value="0.025" units="cm"/>
    </inkml:brush>
  </inkml:definitions>
  <inkml:trace contextRef="#ctx0" brushRef="#br0">1 170 10602,'0'0'5995,"14"-1"-3860,39-5 99,-1-3-1,-1-2 1,64-22-1,39-8-31,-47 20-912,199-13 0,-27 27-6203,-274 6 488,-5-5-2253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6.926"/>
    </inkml:context>
    <inkml:brush xml:id="br0">
      <inkml:brushProperty name="width" value="0.025" units="cm"/>
      <inkml:brushProperty name="height" value="0.025" units="cm"/>
    </inkml:brush>
  </inkml:definitions>
  <inkml:trace contextRef="#ctx0" brushRef="#br0">54 184 18097,'-2'-8'1901,"1"2"-1674,0 3-38,0 0 1,0 0-1,1 0 0,-1 0 0,1 0 0,0 0 0,-1-1 0,2 1 0,-1 0 0,0 0 0,0 0 0,1 0 0,0 0 1,0 0-1,0 0 0,0 0 0,0 0 0,0 0 0,1 0 0,-1 0 0,1 1 0,0-1 0,0 1 0,0-1 0,0 1 1,4-3-1,12-7 41,0 1 1,1 0-1,1 2 1,0 0-1,0 2 1,0 0-1,1 1 1,0 1-1,0 1 1,28-2-1,-47 5-255,0 1 0,0-1-1,1 1 1,-1 0 0,0 0-1,0 0 1,0 0 0,0 1-1,1-1 1,-1 0-1,0 1 1,0 0 0,0-1-1,0 1 1,0 0 0,0 0-1,0 0 1,0 0 0,0 1-1,-1-1 1,1 0 0,0 1-1,-1-1 1,1 1-1,-1 0 1,1-1 0,-1 1-1,2 2 1,-2 1-3,0-1 0,-1 1 0,1 0 0,-1-1 0,0 1 0,0 0 0,0-1 1,-1 1-1,1 0 0,-1-1 0,0 1 0,-1-1 0,-1 7 0,-13 23 226,0 0 0,-2-1 0,-2 0 0,-1-2 0,-44 51 0,34-43 611,31-39-805,0 1 1,-1-1 0,1 0-1,-1 1 1,1-1-1,0 1 1,0-1 0,-1 0-1,1 1 1,0-1 0,-1 1-1,1-1 1,0 1 0,0-1-1,0 1 1,0-1 0,0 1-1,-1-1 1,1 1 0,0-1-1,0 1 1,0-1 0,0 1-1,0-1 1,1 1 0,-1-1-1,0 1 1,0-1 0,0 1-1,0-1 1,0 1 0,1-1-1,-1 0 1,0 1 0,0-1-1,1 1 1,22 5 88,50-11-88,-47 2-62,-18 3-46,1-1 0,-1 1 0,0 0 0,1 1 0,-1 0 0,0 1 0,0-1 0,12 5 1,-17-4 80,0-1 1,0 1-1,-1 0 1,1 0-1,0 0 1,-1 1-1,0-1 1,1 1 0,-1-1-1,0 1 1,0 0-1,0 0 1,-1-1-1,1 1 1,-1 0-1,0 1 1,1-1-1,-1 0 1,-1 0 0,1 1-1,0-1 1,-1 0-1,0 1 1,1 3-1,-1 2 59,0 0 0,-1 0-1,1-1 1,-1 1-1,-1 0 1,0 0 0,0-1-1,-1 1 1,0-1-1,-7 13 1,2-6 246,0-1-1,-2-1 1,0 0-1,0 0 1,-15 14-1,-7 2 503,-1-2 0,-1-1 0,-56 32-1,84-55-774,-61 33 29,62-34-42,0 0-1,0 0 1,0 0-1,-1-1 1,1 1-1,-1-1 1,1-1-1,-1 1 1,1-1-1,-11 0 1,15-1-74,1 1 1,-1-1-1,1 1 1,-1-1-1,1 1 1,-1-1-1,1 1 1,-1-1-1,1 1 1,0-1-1,-1 0 1,1 1-1,0-1 1,-1 0-1,1 1 1,0-1-1,0 0 1,0 1-1,0-1 1,0 0-1,0 0 1,0 1-1,0-1 1,0 0-1,0 1 1,0-1-1,0 0 1,0 1-1,0-1 1,1 0-1,-1 1 1,0-1-1,0 0 1,1 1-1,-1-1 1,1 0-1,12-27-3156,43-51-5699,-20 29 2820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7.284"/>
    </inkml:context>
    <inkml:brush xml:id="br0">
      <inkml:brushProperty name="width" value="0.025" units="cm"/>
      <inkml:brushProperty name="height" value="0.025" units="cm"/>
    </inkml:brush>
  </inkml:definitions>
  <inkml:trace contextRef="#ctx0" brushRef="#br0">129 0 20115,'0'0'6892,"-6"9"-6198,-3 3-540,0 1 0,2 0-1,-1 1 1,2 0 0,0 0 0,0 1 0,2-1 0,0 1-1,0 0 1,-2 30 0,6-43-155,1-1 0,-1 0 0,1 1 1,-1-1-1,1 0 0,0 1 0,-1-1 0,1 0 0,0 0 0,0 0 0,0 0 1,0 0-1,0 0 0,0 0 0,0 0 0,0 0 0,0 0 0,0 0 0,1-1 0,-1 1 1,0 0-1,1-1 0,-1 1 0,0-1 0,1 0 0,-1 1 0,0-1 0,3 0 1,53 8 1,-29-5 2,-23-2 9,-1 0-1,1 1 1,0-1 0,-1 1-1,1 0 1,-1 0 0,1 0 0,-1 1-1,0-1 1,0 1 0,0 0-1,-1 0 1,1 1 0,-1-1 0,1 1-1,-1 0 1,0-1 0,0 2-1,-1-1 1,1 0 0,-1 0 0,2 7-1,-1-2 16,-1-1 0,-1 1 0,1-1 0,-2 1 0,1 0 0,-1-1 0,0 1 0,-1 0-1,0-1 1,0 1 0,-1-1 0,-3 10 0,1-6 36,-1-1 0,0 0-1,-1 0 1,0 0 0,0-1 0,-1 0 0,-1 0-1,0-1 1,-12 12 0,15-15-152,-1-1 0,-1 1-1,1-1 1,-1 0 0,0-1 0,0 1 0,-1-1-1,1-1 1,-1 0 0,1 0 0,-1 0 0,0-1-1,-1 0 1,-11 1 0,19-3-148,-1 0 1,1 0-1,-1 0 0,1 0 1,-1 0-1,1-1 0,0 1 1,-1 0-1,1-1 0,-1 0 1,1 1-1,0-1 0,-1 0 1,1 1-1,0-1 0,0 0 1,0 0-1,0 0 0,0 0 1,0 0-1,0 0 0,-2-3 1,-11-33-7105,12 30 5898,-12-42-9735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7.643"/>
    </inkml:context>
    <inkml:brush xml:id="br0">
      <inkml:brushProperty name="width" value="0.025" units="cm"/>
      <inkml:brushProperty name="height" value="0.025" units="cm"/>
    </inkml:brush>
  </inkml:definitions>
  <inkml:trace contextRef="#ctx0" brushRef="#br0">1 145 13933,'0'0'8072,"75"-55"-6182,-37 43-641,6 1-513,7-1-575,3 2-450,-1-2-2209,-2-3-1922,-7-2-2659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36:08.002"/>
    </inkml:context>
    <inkml:brush xml:id="br0">
      <inkml:brushProperty name="width" value="0.025" units="cm"/>
      <inkml:brushProperty name="height" value="0.025" units="cm"/>
    </inkml:brush>
  </inkml:definitions>
  <inkml:trace contextRef="#ctx0" brushRef="#br0">12 0 13837,'0'0'5664,"0"12"-4281,-6 134 2470,1-87-2951,4 65 0,2-106-722,1-1-1,0 1 0,1-1 0,1 0 1,1 0-1,0 0 0,2 0 0,9 19 1,-14-33-166,-1 0 0,1 0 1,0 0-1,0 0 1,0 0-1,1 0 1,-1 0-1,0-1 0,1 1 1,0-1-1,0 0 1,0 0-1,0 0 0,0 0 1,0-1-1,6 3 1,-7-3 67,1-1-1,0 0 1,0 1 0,0-1 0,0 0 0,0-1 0,-1 1 0,1 0 0,0-1-1,0 0 1,0 0 0,-1 1 0,1-1 0,0-1 0,-1 1 0,4-3-1,4-3 169,-1 0-1,1-1 1,-2-1-1,1 1 0,-1-1 1,-1-1-1,0 1 0,8-16 1,-2 4-189,-2-1 0,-1 0-1,0-1 1,-2 0 0,0 0 0,-2-1 0,-1 0 0,0 0 0,-2 0 0,-1-1 0,-1-38 0,-2 57-255,1 1-1,-1-1 1,-1 0 0,1 1 0,-1-1-1,0 1 1,0 0 0,0 0-1,-1-1 1,0 1 0,0 1 0,0-1-1,-1 0 1,0 1 0,1 0-1,-2 0 1,1 0 0,0 0 0,-1 1-1,1-1 1,-1 1 0,0 1-1,0-1 1,-1 1 0,-10-4 0,9 3-286,-1 1 0,1 1 1,-1 0-1,0 0 1,0 0-1,1 1 1,-1 0-1,0 0 1,0 1-1,0 0 1,1 0-1,-1 1 1,1 0-1,-1 1 0,1-1 1,0 1-1,-1 1 1,-8 5-1,1 4-9316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2.905"/>
    </inkml:context>
    <inkml:brush xml:id="br0">
      <inkml:brushProperty name="width" value="0.025" units="cm"/>
      <inkml:brushProperty name="height" value="0.025" units="cm"/>
    </inkml:brush>
  </inkml:definitions>
  <inkml:trace contextRef="#ctx0" brushRef="#br0">671 122 10666,'0'0'6171,"8"-9"-4019,-3 3-1948,0 1 354,-1 0 1,0 0-1,1-1 1,-2 1-1,1-1 1,-1 0 0,0 0-1,0 0 1,0 0-1,-1-1 1,0 1-1,0-1 1,1-8-1,-4 14-489,1 0 0,-1 0-1,1 0 1,-1 0-1,0 1 1,1-1 0,-1 0-1,0 0 1,0 0 0,1 1-1,-1-1 1,0 0 0,0 1-1,0-1 1,0 1-1,0-1 1,0 1 0,0-1-1,0 1 1,0 0 0,0-1-1,0 1 1,0 0 0,0 0-1,0 0 1,-1 0-1,1 0 1,-2 0 0,-41-1-56,36 2 124,-14-1 56,-1 2 1,1 0 0,0 2-1,0 0 1,0 1-1,0 2 1,1 0-1,0 1 1,1 1 0,-23 13-1,27-12-132,0 1-1,1 0 0,1 0 1,-1 2-1,2 0 1,0 0-1,1 1 1,0 1-1,1 0 0,0 1 1,2 0-1,-13 27 1,18-35-37,1 0 0,1 1 1,-1-1-1,1 1 0,1 0 0,-1-1 1,2 1-1,-1 0 0,1 0 1,0 0-1,1 0 0,0 0 1,3 10-1,0-7 1,0-1-1,0 0 1,1 0 0,0 0-1,1-1 1,1 1 0,0-1-1,0-1 1,9 10 0,-6-8-14,-1-1 0,0 1-1,0 1 1,-1 0 0,-1 0 0,8 17 0,-13-25-9,-1 1-1,0 0 1,0-1-1,0 1 1,0 0-1,-1 0 1,0 0 0,0 0-1,0 0 1,0-1-1,-1 1 1,0 0-1,0 0 1,0 0-1,-1-1 1,1 1 0,-1-1-1,0 1 1,-1-1-1,1 0 1,-1 0-1,-3 4 1,-18 23-2,-2-2 0,-1-1 0,-31 25 0,34-34 0,1 2 0,1 1 0,1 1 0,1 1 0,-32 49 0,51-73 0,0 1 0,1-1 0,-1 1 0,1 0 0,-1-1 0,1 1 0,0-1 0,-1 1 0,1 0 0,-1 0 0,1-1 0,0 1 0,0 0 0,-1-1 0,1 1 0,0 0 0,0 0 0,0-1 0,0 1 0,0 0 0,0 0 0,0-1 0,0 1 0,0 0 0,0 0 0,1-1 0,-1 1 0,0 0 0,0 0 0,1-1 0,-1 1 0,0 0 0,1-1 0,-1 1 0,1 0 0,-1-1 0,1 1 0,-1-1 0,1 1 0,-1-1 0,1 1 0,0-1 0,-1 1 0,1-1 0,0 0 0,0 1 0,41 0 0,-24-2 0,15 0 0,-20 0 0,0 1 0,0 0 0,-1 0 0,1 1 0,0 1 0,20 5 0,-31-6 0,1 0 0,-1 0 0,1 0 0,-1 1 0,0-1 0,1 1 0,-1-1 0,0 1 0,0 0 0,0 0 0,0 0 0,-1 0 0,1 0 0,0 0 0,1 4 0,-2-2 0,1-1 0,-1 1 0,0 0 0,0 0 0,-1 0 0,1 0 0,-1 1 0,0-1 0,0 0 0,0 0 0,0 0 0,-1 0 0,-1 4 0,0 0 0,0 0 0,-1 0 0,-1 0 0,1 0 0,-1 0 0,-1-1 0,1 0 0,-1 0 0,-8 9 0,-61 59 0,38-40 0,16-15 0,-37 40 0,53-56 0,1 0 0,0 0 0,0 0 0,1 1 0,-1-1 0,1 1 0,0 0 0,0 0 0,1 0 0,-1 0 0,1 0 0,-1 8 0,4-9 0,0 0 0,0-1 0,0 1 0,0-1 0,0 0 0,1 1 0,0-1 0,-1 0 0,1-1 0,0 1 0,1 0 0,-1-1 0,0 0 0,1 1 0,6 2 0,19 17 0,-25-18 0,0 1 0,-1 0 0,0 0 0,0 1 0,0-1 0,0 1 0,-1-1 0,0 1 0,0 0 0,0 0 0,-1 0 0,0 0 0,0 0 0,-1 0 0,0 0 0,0 1 0,0-1 0,0 0 0,-1 0 0,-2 8 0,-4 10 0,0 0 0,-1-1 0,-19 36 0,21-44 0,4-13 0,1 1 0,-1-1 0,1 1 0,0-1 0,0 1 0,0 0 0,0 0 0,1-1 0,-1 1 0,1 0 0,0 0 0,-1 0 0,1 0 0,0 0 0,1 0 0,-1-1 0,1 1 0,-1 0 0,1 0 0,0 0 0,0-1 0,0 1 0,0 0 0,0-1 0,1 1 0,-1-1 0,1 1 0,0-1 0,0 0 0,0 0 0,4 4 0,1-1 0,1-1 0,0 1 0,1-2 0,-1 1 0,1-1 0,0 0 0,0-1 0,0 0 0,9 1 0,18 3-879,0-2-1,46-2 1,-62-2-233,1-2 1,0 0 0,-1-1 0,1-1 0,27-10 0,6-7-9219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5.311"/>
    </inkml:context>
    <inkml:brush xml:id="br0">
      <inkml:brushProperty name="width" value="0.025" units="cm"/>
      <inkml:brushProperty name="height" value="0.025" units="cm"/>
    </inkml:brush>
  </inkml:definitions>
  <inkml:trace contextRef="#ctx0" brushRef="#br0">359 60 9993,'0'0'9332,"-1"-9"-7277,1 6-1965,0 1 37,0 0-1,0 0 1,0 1 0,0-1-1,0 0 1,0 0-1,0 1 1,-1-1 0,1 0-1,0 1 1,-1-1 0,0 0-1,1 1 1,-1-1-1,0 0 1,0 1 0,0 0-1,0-1 1,0 1-1,0-1 1,0 1 0,0 0-1,-1 0 1,1 0 0,0 0-1,-1 0 1,1 0-1,-1 0 1,0 0 0,1 0-1,-1 1 1,1-1-1,-1 1 1,0-1 0,0 1-1,1 0 1,-1-1 0,0 1-1,1 0 1,-1 0-1,-3 1 1,-3-1 20,-1 1-1,0 0 1,0 0-1,1 1 1,-1 0-1,1 1 1,-1 0 0,1 0-1,0 0 1,0 1-1,-8 6 1,3-1 70,1 0-1,0 1 1,1 0 0,0 1-1,1 0 1,-10 14 0,5-3 94,1 0 0,1 1 0,0 1 1,2 0-1,1 0 0,1 1 0,-7 30 0,12-39-285,1-1-1,1 1 1,0 0-1,1 0 0,1 0 1,0 0-1,5 28 0,-4-39-24,0 0-1,0 0 0,1 0 1,0-1-1,0 1 1,0-1-1,0 1 0,1-1 1,0 0-1,-1 0 0,2 0 1,-1 0-1,0 0 0,1-1 1,0 0-1,0 0 1,0 0-1,0 0 0,0 0 1,0-1-1,1 1 0,-1-1 1,1-1-1,0 1 1,0-1-1,-1 1 0,1-1 1,8 0-1,3 1-702,0-1-1,0-1 1,0 0-1,-1-1 1,26-5-1,-36 5 415,-1 1 0,0-1-1,0 0 1,0 0-1,0-1 1,0 1 0,-1-1-1,1 0 1,0 0 0,-1 0-1,1-1 1,-1 1 0,0-1-1,0 1 1,0-1-1,0 0 1,0-1 0,0 1-1,-1 0 1,0-1 0,0 1-1,0-1 1,0 0-1,0 0 1,-1 0 0,2-5-1,-2-10-8241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8.714"/>
    </inkml:context>
    <inkml:brush xml:id="br0">
      <inkml:brushProperty name="width" value="0.025" units="cm"/>
      <inkml:brushProperty name="height" value="0.025" units="cm"/>
    </inkml:brush>
  </inkml:definitions>
  <inkml:trace contextRef="#ctx0" brushRef="#br0">50 14 10154,'0'0'21588,"-49"-13"-20563,57 13-1537,4 2-1378,1-2-2402,-5 0-2947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5.714"/>
    </inkml:context>
    <inkml:brush xml:id="br0">
      <inkml:brushProperty name="width" value="0.025" units="cm"/>
      <inkml:brushProperty name="height" value="0.025" units="cm"/>
    </inkml:brush>
  </inkml:definitions>
  <inkml:trace contextRef="#ctx0" brushRef="#br0">168 0 16528,'0'0'12769,"-11"5"-11381,0 1-1214,0 1-1,0 0 1,1 1-1,-1 0 1,2 1-1,-1-1 1,1 2-1,1-1 1,0 2-1,0-1 0,-9 18 1,11-16-174,1 0 0,0 0 0,0 1 0,2-1 0,-4 19 0,6-29 0,1 1 0,-1-1 0,1 1 0,-1-1 0,1 1 0,0 0 0,0-1 0,0 1 0,1-1 0,-1 1 0,1-1 0,-1 1 0,1-1 0,0 1 0,0-1 0,0 1 0,0-1 0,0 0 0,1 1 0,-1-1 0,0 0 0,1 0 0,0 0 0,0 0 0,-1-1 0,1 1 0,0 0 0,1-1 0,-1 1 0,0-1 0,0 0 0,1 1 0,3 0 0,1 0 0,1-1 0,0-1 0,-1 1 0,1-1 0,0 0 0,0-1 0,-1 0 0,1 0 0,-1 0 0,1-1 0,-1-1 0,1 1 0,-1-1 0,0 0 0,0 0 0,-1-1 0,1 0 0,-1-1 0,12-9 0,-13 10 0,0 0 0,0-1 0,-1 1 0,0-1 0,0 0 0,0 0 0,0-1 0,-1 1 0,0-1 0,0 1 0,-1-1 0,1 0 0,-1 0 0,0 0 0,-1-1 0,0 1 0,0 0 0,0-1 0,0 1 0,-1 0 0,0-1 0,-1 1 0,0 0 0,-2-13 0,1 16 3,1-1 0,-1 1 0,1 0-1,-1 0 1,0 0 0,0 0 0,-1 1 0,1-1 0,-1 1 0,1-1 0,-1 1-1,0 0 1,0 0 0,0 0 0,0 0 0,0 0 0,0 1 0,0-1 0,-7-1-1,1 0-88,1 1-1,-1 1 0,0-1 0,0 1 1,0 0-1,-16 2 0,25-1-44,-1 0-1,1 0 0,0 0 1,0 0-1,0 0 1,-1 0-1,1 0 0,0 0 1,0 0-1,0 0 1,0 0-1,-1 1 0,1-1 1,0 0-1,0 0 1,0 0-1,0 0 0,0 0 1,-1 0-1,1 1 1,0-1-1,0 0 0,0 0 1,0 0-1,0 0 1,0 1-1,0-1 0,0 0 1,0 0-1,0 0 1,0 0-1,0 1 1,0-1-1,0 0 0,0 0 1,0 0-1,0 1 1,0-1-1,0 0 0,0 0 1,0 0-1,0 0 1,0 1-1,0-1 0,0 0 1,0 0-1,0 1 1,5 1-6055,11-2-1325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6.088"/>
    </inkml:context>
    <inkml:brush xml:id="br0">
      <inkml:brushProperty name="width" value="0.025" units="cm"/>
      <inkml:brushProperty name="height" value="0.025" units="cm"/>
    </inkml:brush>
  </inkml:definitions>
  <inkml:trace contextRef="#ctx0" brushRef="#br0">12 0 22549,'0'0'6540,"0"11"-5184,-8 348 966,8-353-2319,0-4-26,-1-1 0,1 1 0,0 0 0,0 0 0,0-1 0,0 1 0,0 0 0,1 0 0,-1-1 0,0 1 0,1 0 0,-1-1 0,1 1 0,0 0 0,-1-1 0,1 1 0,0-1 0,0 1 0,0-1 0,2 2 0,-2-4-766,-1-1 1,0 0 0,1 0 0,-1 0 0,0 0 0,0 0-1,0 0 1,0 0 0,0 0 0,-1 0 0,1 0-1,0 0 1,-2-2 0,-11-25-9317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6.433"/>
    </inkml:context>
    <inkml:brush xml:id="br0">
      <inkml:brushProperty name="width" value="0.025" units="cm"/>
      <inkml:brushProperty name="height" value="0.025" units="cm"/>
    </inkml:brush>
  </inkml:definitions>
  <inkml:trace contextRef="#ctx0" brushRef="#br0">1 234 17136,'0'0'11467,"53"-1"-10282,-14-1-640,9 0-481,1-1-64,4 2-1025,-9 1-2178,-4-2-1922,-3-3-3331</inkml:trace>
  <inkml:trace contextRef="#ctx0" brushRef="#br0" timeOffset="1">543 0 6822,'0'0'17975,"-1"13"-15824,-3 20-1595,-23 289 4707,30-172-11899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6.779"/>
    </inkml:context>
    <inkml:brush xml:id="br0">
      <inkml:brushProperty name="width" value="0.025" units="cm"/>
      <inkml:brushProperty name="height" value="0.025" units="cm"/>
    </inkml:brush>
  </inkml:definitions>
  <inkml:trace contextRef="#ctx0" brushRef="#br0">0 463 20019,'0'0'9097,"62"18"-7176,-21-18-800,4 0-640,5 0-353,-2-9-128,-5-3 0,-5 1 0,-7 0-192,-9-1-769,-7 0-448,-8-2-866,-7 2-2113,0-5-1057,-10-4-5765</inkml:trace>
  <inkml:trace contextRef="#ctx0" brushRef="#br0" timeOffset="1">23 1 18866,'0'0'10794,"62"4"-9128,-14 1-962,7-2-608,3-3 0,-1 0-256,-3 0-801,-6 0-1569,-9 0-2563,-3 0-2466</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7.120"/>
    </inkml:context>
    <inkml:brush xml:id="br0">
      <inkml:brushProperty name="width" value="0.025" units="cm"/>
      <inkml:brushProperty name="height" value="0.025" units="cm"/>
    </inkml:brush>
  </inkml:definitions>
  <inkml:trace contextRef="#ctx0" brushRef="#br0">1 0 19474,'0'0'7912,"3"9"-5910,8 24-1033,-2 0 0,-2 0 0,4 38 1,-7-37-1825,1-1 1,2 1 0,2-2-1,15 42 1,-21-67 118,-3-6-2296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7.464"/>
    </inkml:context>
    <inkml:brush xml:id="br0">
      <inkml:brushProperty name="width" value="0.025" units="cm"/>
      <inkml:brushProperty name="height" value="0.025" units="cm"/>
    </inkml:brush>
  </inkml:definitions>
  <inkml:trace contextRef="#ctx0" brushRef="#br0">1 22 14286,'0'0'13420,"52"-16"-13324,-17 16-64,0 0-256,-1 0-1153,-3 0-1762,0 0-2050,-6-5-3940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07.810"/>
    </inkml:context>
    <inkml:brush xml:id="br0">
      <inkml:brushProperty name="width" value="0.025" units="cm"/>
      <inkml:brushProperty name="height" value="0.025" units="cm"/>
    </inkml:brush>
  </inkml:definitions>
  <inkml:trace contextRef="#ctx0" brushRef="#br0">234 8 7976,'0'0'11723,"-11"-2"-6743,7 0-4705,-1 1 0,0 0-1,0 0 1,-1 1 0,1-1-1,0 1 1,0 0 0,0 0 0,0 1-1,0 0 1,0 0 0,0 0-1,0 0 1,0 1 0,0 0-1,1 0 1,-1 0 0,0 0-1,1 1 1,0 0 0,-5 3-1,-2 6-169,0-1-1,1 2 0,0-1 0,1 1 0,1 1 1,0 0-1,1 0 0,0 0 0,1 1 0,1 0 1,0 0-1,-3 21 0,6-26-73,0-1 1,1 1-1,0 0 0,0-1 1,1 1-1,0 0 1,1-1-1,0 1 0,1 0 1,0-1-1,0 1 0,1-1 1,0 0-1,1 0 0,0 0 1,1 0-1,-1-1 1,1 0-1,1 0 0,0 0 1,8 8-1,-8-10-31,1-2 0,0 1 0,0-1 0,1 0 0,-1 0 0,1-1 0,-1 0 0,1 0 0,0-1 0,0 0 0,1-1 0,-1 0 0,11 1 0,-14-2 0,0 1 0,0-1 0,-1 0 0,1-1 0,0 1 0,0-1 0,-1 0 0,1 0 0,0-1 0,-1 1 0,1-1 0,-1 0 0,0 0 0,1 0 0,-1-1 0,0 1 0,0-1 0,-1 0 0,1-1 0,-1 1 0,1 0 0,-1-1 0,5-7 0,-7 10 0,0-1 0,0 1 0,0-1 0,-1 0 0,1 1 0,0-1 0,-1 1 0,1-1 0,-1 0 0,0 0 0,1 1 0,-1-1 0,0 0 0,0 0 0,0 1 0,0-1 0,-1 0 0,1 1 0,0-1 0,-1 0 0,1 0 0,-1 1 0,1-1 0,-1 1 0,0-1 0,-1-1 0,0 1 0,0 0 0,-1 0 0,1 0 0,-1 0 0,0 0 0,1 1 0,-1-1 0,0 1 0,0 0 0,0 0 0,0 0 0,0 0 0,-4 0 0,-10-2 0,-1 2 0,1 0 0,-34 2 0,47-1 0,1 0 0,-1 1 0,1-1 0,-1 1 0,0-1 0,1 1 0,0 0 0,-1 0 0,1 1 0,-1-1 0,1 1 0,0-1 0,0 1 0,0 0 0,0 0 0,0 1 0,1-1 0,-1 1 0,-3 3 0,6-6 0,1 1 0,-1-1 0,0 1 0,1-1 0,-1 0 0,0 1 0,0-1 0,1 0 0,-1 1 0,1-1 0,-1 0 0,0 0 0,1 1 0,-1-1 0,1 0 0,-1 0 0,0 0 0,1 1 0,-1-1 0,1 0 0,-1 0 0,1 0 0,-1 0 0,1 0 0,-1 0 0,1 0 0,-1 0 0,1 0 0,-1 0 0,0 0 0,1 0 0,-1-1 0,1 1 0,22-1 0,-6-3-24,-1 0-1,1 0 1,-1-2 0,0 0-1,0-1 1,0-1 0,-1 0-1,15-11 1,6-7-85,63-57-1,-96 85 179,-6 10 81,-5 13 69,6-20-219,-67 174 0,63-158 0,0 0 0,2 0 0,0 1 0,1 0 0,1-1 0,2 38 0,0-57-123,0-1 0,0 1-1,0-1 1,0 0 0,1 1 0,-1-1 0,0 0-1,0 1 1,1-1 0,-1 0 0,1 1 0,0-1-1,-1 0 1,1 0 0,0 1 0,0-1 0,-1 0 0,1 0-1,0 0 1,0 0 0,0 0 0,0 0 0,1-1-1,-1 1 1,2 1 0,13 0-8205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1.235"/>
    </inkml:context>
    <inkml:brush xml:id="br0">
      <inkml:brushProperty name="width" value="0.025" units="cm"/>
      <inkml:brushProperty name="height" value="0.025" units="cm"/>
    </inkml:brush>
  </inkml:definitions>
  <inkml:trace contextRef="#ctx0" brushRef="#br0">1581 132 5733,'-16'-7'6620,"15"6"-6511,-112-48 3296,70 32-3112,0 2 0,-80-18 1,94 28-157,0 3 0,0 0 0,-1 1 0,1 2 0,0 1 0,0 2 0,0 0 0,0 2 0,1 2 0,0 0 0,-49 22 0,-311 144-30,344-155 115,0 1 1,2 3 0,0 1 0,-71 56 0,98-68-183,1 1 0,0 1 1,1 1-1,0 0 0,1 0 1,1 1-1,1 0 0,0 1 1,1 1-1,1-1 0,0 1 1,1 1-1,2-1 0,-8 37 0,8-18 43,1 1 0,2 0-1,1 0 1,3 0 0,0 0-1,3 0 1,1-1-1,17 57 1,-16-74-78,0 1-1,2-1 1,0 0 0,2 0-1,0-2 1,1 1-1,1-1 1,1-1 0,0 0-1,1-1 1,1-1-1,0 0 1,1-1 0,1-1-1,0-1 1,22 12 0,0-6 5,0-1 0,1-2 0,0-2 0,1-2 1,0-2-1,72 7 0,268-5 155,-295-12-161,12-3-67,-1-3 1,1-5 0,151-39-1,-105 10 84,233-99 0,-346 126 306,0-2-1,0-1 1,-2-2 0,0 0 0,-1-2 0,-2-1 0,0-2 0,39-43 0,-53 51-95,-1 0 1,-1 0 0,0-1-1,-2 0 1,1-1 0,-2 0-1,-1 0 1,0-1 0,-1 0-1,-1 0 1,-1 0 0,-1-1-1,0 1 1,-2-1 0,0 0-1,-4-39 1,1 43-201,-1-1 0,-1 1 0,0 0 0,-2 0 0,1 0 0,-2 0 0,0 1 0,-1 0 0,-18-25 0,11 21-40,-1 1 1,0 0-1,-1 1 0,-1 1 1,-1 1-1,-26-17 1,7 9-32,-2 1 0,0 3 0,-2 1 0,0 2 0,0 2 0,-87-17 0,-187 2-200,194 22-3588,-1-5-6515,85 7-1514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2.928"/>
    </inkml:context>
    <inkml:brush xml:id="br0">
      <inkml:brushProperty name="width" value="0.025" units="cm"/>
      <inkml:brushProperty name="height" value="0.025" units="cm"/>
    </inkml:brush>
  </inkml:definitions>
  <inkml:trace contextRef="#ctx0" brushRef="#br0">100 41 15375,'0'-2'189,"0"0"1,-1 0 0,1-1 0,-1 1-1,0 0 1,0 0 0,0 0 0,0 0 0,0 0-1,0 0 1,-1 0 0,1 0 0,-1 0 0,1 1-1,-1-1 1,1 1 0,-1-1 0,0 1-1,-4-3 1,5 4-137,0 0-1,0-1 0,-1 1 0,1 0 0,0 0 1,-1 0-1,1 0 0,0 0 0,-1 1 1,1-1-1,0 0 0,0 1 0,-1-1 0,1 0 1,0 1-1,0 0 0,0-1 0,-1 1 1,1 0-1,0-1 0,0 1 0,0 0 0,0 0 1,0 0-1,1 0 0,-1 0 0,0 0 1,0 0-1,1 0 0,-1 0 0,0 1 0,1-1 1,-1 0-1,1 0 0,0 0 0,-1 3 1,-7 17 294,1 0 1,1 1 0,2-1-1,0 1 1,-2 43 0,8 115 1886,-2-162-2033,3 30 197,3-1 0,1 1-1,2-1 1,2 0 0,34 86 0,-43-163 1855,-8-26-1939,-47-171-474,53 229 150,1 0 1,0 1-1,0-1 0,0 0 0,0 0 0,0-1 1,0 1-1,1 0 0,-1 0 0,1-1 0,-1 1 1,1 0-1,-1-1 0,1 0 0,0 1 0,0-1 1,0 0-1,0 0 0,2 1 0,1 0-41,0 0 0,1-1-1,-1 1 1,1-1 0,-1-1 0,1 1-1,10-1 1,-6 0-14,1-1-1,0 0 1,0-1-1,-1-1 0,0 1 1,1-2-1,-1 1 1,16-9-1,-11 2 87,0 1-1,-1-2 0,0 0 0,0-1 0,-1 0 1,18-24-1,-25 29-10,0-1 1,-1 0-1,0 0 1,-1 0-1,0-1 1,0 1-1,-1-1 1,0 0-1,0 0 1,-1-1-1,0 1 1,-1 0-1,0-1 1,-1-11-1,1 21-13,-1-1-1,0 0 1,0 0-1,0 1 1,0-1-1,0 0 1,0 0-1,0 0 1,-1 1-1,1-1 0,0 0 1,0 0-1,0 1 1,-1-1-1,1 0 1,-1 1-1,1-1 1,0 0-1,-1 1 1,1-1-1,-1 1 1,1-1-1,-1 1 1,0-1-1,1 1 1,-1-1-1,1 1 0,-1-1 1,0 1-1,1 0 1,-1-1-1,0 1 1,0 0-1,1 0 1,-1-1-1,0 1 1,0 0-1,1 0 1,-1 0-1,0 0 1,0 0-1,1 0 1,-1 0-1,0 0 1,0 0-1,1 1 0,-1-1 1,0 0-1,0 0 1,1 1-1,-2-1 1,-1 2-32,-1 0 0,0 0 0,1 0 0,0 0 0,0 0 0,-1 1 0,1-1 0,0 1-1,-3 4 1,-7 11 18,0 1 1,1 0-1,1 1 0,-10 25 0,16-34 59,1 1 0,0 0 0,1 0 0,0 0 0,1 0 0,0 0 0,1 1 1,0-1-1,1 17 0,1-27-35,0-1 0,0 1-1,0-1 1,0 1 0,0-1 0,0 1 0,0-1 0,0 0 0,0 0 0,1 0 0,-1 0 0,0 0 0,1 0 0,-1 0-1,1 0 1,-1 0 0,1 0 0,0-1 0,-1 1 0,1-1 0,0 1 0,-1-1 0,1 0 0,0 0 0,0 0 0,-1 0-1,1 0 1,3 0 0,53-4 220,17-10-751,-57 10-840,0-2 0,0 0 0,-1-1 0,18-10 0,-26 12 725,-1 0 1,0 0 0,0-1 0,-1 0-1,1 0 1,-1-1 0,-1 0-1,1 0 1,-1 0 0,-1-1-1,1 0 1,-1 0 0,0 0-1,-1-1 1,0 0 0,-1 0-1,5-14 1,-5 5 1047,0 0 0,1-34 1,-6-6 3401,2 57-3626,0-1 0,0 1 0,0-1 0,-1 1 0,1 0 0,0-1 0,-1 1 0,1-1 0,-1 1 0,1-1 0,-1 1 0,0 0 0,1-1 0,-1 1 0,0 0 0,0 0 0,0 0 0,0 0 0,0-1 0,0 1 0,0 1 0,0-1 0,-1 0 0,1 0 0,-2-1 0,1 2-40,0 0 0,0-1 0,0 1 0,-1 0-1,1 0 1,0 1 0,0-1 0,0 0 0,0 1 0,0-1-1,-1 1 1,1 0 0,0-1 0,0 1 0,-2 1 0,-5 3 78,0 1 0,1 0 0,-1 0 1,1 1-1,-13 12 0,16-11-88,-1-1 1,2 1-1,-1 0 0,1 0 0,-4 9 1,3 15 15,5-31-155,0 0 1,0 0-1,0-1 1,1 1-1,-1 0 1,0 0-1,1 0 1,-1 0-1,0-1 1,1 1-1,-1 0 1,1 0-1,-1-1 1,1 1-1,0 0 1,-1-1-1,1 1 1,0 0-1,-1-1 1,1 1-1,0-1 1,0 0-1,0 1 1,-1-1-1,1 1 1,0-1-1,2 1 1,22 1-10,1 0 0,0-1 1,0-1-1,0-2 0,50-9 0,-70 10-38,39-6-288,85 1 0,-129 5 335,1 1 0,-1 0 0,0 0 1,0 0-1,0 0 0,0 0 0,1 1 0,-1-1 1,0 0-1,0 0 0,0 1 0,0-1 0,0 1 0,0-1 1,0 1-1,0-1 0,0 1 0,0 0 0,0-1 1,0 1-1,0 0 0,0 0 0,0 0 0,-1 0 0,1 0 1,0-1-1,-1 1 0,1 1 0,-1-1 0,1 0 1,-1 0-1,1 0 0,-1 0 0,0 0 0,0 0 1,1 0-1,-1 1 0,0-1 0,0 0 0,0 0 0,0 0 1,0 0-1,0 1 0,-1-1 0,1 0 0,0 0 1,-1 0-1,1 0 0,-1 0 0,1 0 0,-1 0 0,0 1 1,-2 6 177,-1 0 1,1-1-1,-2 0 1,1 0-1,-1 0 1,-7 8-1,-16 13 803,-63 51-1,75-67-748,-1 0 0,0-1 0,-1-1 0,0-1 0,-36 13 0,54-21-232,-1-1 1,0 0-1,0 1 1,0-1-1,0 0 1,1 1-1,-1-1 1,0 0-1,0 0 1,0 0-1,0 0 1,0 0-1,0 0 1,0 0-1,0 0 1,0 0-1,1 0 1,-1 0-1,0-1 1,0 1-1,0 0 1,0-1-1,0 1 1,1 0-1,-1-1 1,0 1-1,0-1 1,1 0-1,-1 1 0,0-1 1,0 0-1,0-1-76,1 0 0,-1 0-1,1 0 1,0 0-1,0 0 1,0 0-1,0 0 1,0 1 0,1-1-1,-1 0 1,0 0-1,1 0 1,0 0-1,0-2 1,34-66-2921,-33 68 2858,24-43-1637,101-189-8563,-96 158 5378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3.288"/>
    </inkml:context>
    <inkml:brush xml:id="br0">
      <inkml:brushProperty name="width" value="0.025" units="cm"/>
      <inkml:brushProperty name="height" value="0.025" units="cm"/>
    </inkml:brush>
  </inkml:definitions>
  <inkml:trace contextRef="#ctx0" brushRef="#br0">25 126 1569,'12'-66'4482,"-6"31"278,-1 11 4982,-14 52-9404,1 1 0,1 0 1,2 0-1,1 1 0,1 0 0,2 0 1,0-1-1,3 1 0,7 51 0,-6-66-280,1 1 0,0-1 0,1 0 0,0-1-1,1 1 1,1-1 0,1 0 0,0-1 0,0 0-1,1 0 1,1-1 0,0 0 0,1 0 0,0-1-1,1-1 1,0 0 0,1-1 0,-1 0 0,2-1-1,19 10 1,-32-18-49,-1 1 0,1-1 1,0 1-1,-1-1 0,1 0 0,0 1 0,-1-1 0,1 0 0,0 0 1,0 0-1,-1 0 0,1 1 0,0-1 0,0 0 0,-1 0 0,1 0 1,0 0-1,0-1 0,0 1 0,-1 0 0,1 0 0,1-1 0,-2-12 348,-20-22 5,-75-81-257,-6-7 137,97 117-100,0 1 0,1-1 0,-1-1 0,1 1 0,-4-11 0,6 15-126,1 1 0,0-1 0,-1 1 1,1-1-1,0 0 0,0 1 0,0-1 1,0 1-1,0-1 0,0 1 1,0-1-1,0 1 0,1-1 0,-1 1 1,1-1-1,-1 1 0,1-1 0,0 1 1,-1-1-1,1 1 0,0 0 0,0 0 1,0-1-1,0 1 0,0 0 0,0 0 1,0 0-1,0 0 0,1 0 0,-1 0 1,2-1-1,10-4-169,0 1 1,0 1-1,0 0 0,1 0 1,-1 2-1,26-3 0,7-2-1058,40-11-1890,7-5-1506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09.447"/>
    </inkml:context>
    <inkml:brush xml:id="br0">
      <inkml:brushProperty name="width" value="0.025" units="cm"/>
      <inkml:brushProperty name="height" value="0.025" units="cm"/>
    </inkml:brush>
  </inkml:definitions>
  <inkml:trace contextRef="#ctx0" brushRef="#br0">36 0 15375,'0'0'7254,"-4"10"-5177,-3 8-1387,2 0 1,0 0-1,1 0 1,1 0-1,-1 29 1,2 110 1336,2-97-1444,-1-13-286,0-8 44,4 40 0,-2-69-308,0-1 0,1 1 0,0-1 0,0 0-1,1 1 1,0-1 0,1 0 0,0-1 0,8 14 0,-11-20-33,1 0 0,-1 0 0,1 0 0,0 0 0,0 0 0,-1 0 0,1 0 0,0-1 0,1 1 0,-1-1 0,0 1 0,0-1 0,1 0 0,-1 0 0,1 0 0,-1 0 0,1 0 0,-1-1 0,1 1 0,-1-1 0,1 1 0,0-1 0,-1 0 0,1 0 0,-1 0 0,1-1 0,0 1 0,-1-1 0,1 1 0,4-3 0,-2 1 0,-1 0 0,1-1 0,0 1 0,-1-1 0,0 0 0,0-1 0,0 1 0,0-1 0,0 0 0,-1 0 0,1 0 0,-1 0 0,0-1 0,2-4 0,3-10 0,-1 0 0,-1 0 0,-1 0 0,0-1 0,-2 0 0,0 0 0,-1 0 0,-2 0 0,-1-22 0,1 42-1,0 0 0,0 0 0,0 0 0,0 0 0,0 0 0,0 1 0,0-1 0,0 0 0,-1 0 0,1 0 0,0 0 0,0 0 0,0 0 0,0 0 0,0 0 0,0 0 0,-1 0 0,1 0 0,0 0 0,0 0 0,0 0 0,0 0 0,0 0 1,0 0-1,-1 0 0,1 0 0,0 0 0,0 0 0,0 0 0,0 0 0,0 0 0,0-1 0,-1 1 0,1 0 0,0 0 0,0 0 0,0 0 0,0 0 0,0 0 0,0 0 0,0 0 0,0 0 0,0-1 0,-1 1 0,-5 15-99,-4 70 7,10-79 104,-1 0-1,1 1 1,1-1 0,-1 0 0,1 1 0,0-1 0,0 0 0,1 0 0,0 0-1,0 0 1,4 7 0,-4-11-9,-1 0 0,1 0 0,0 0 0,0 0 0,0 0 0,0-1 0,0 1 0,1-1 0,-1 1 0,0-1 0,1 0 0,-1 0 0,1 0 0,-1 0 0,1-1 0,-1 1 0,1-1 0,0 1 0,-1-1 0,1 0 0,0 0 0,-1 0 0,1-1 0,0 1 0,-1 0 0,1-1 0,-1 0 0,1 0 0,-1 1 0,6-4 0,2-1 5,0 0 1,1 0-1,-2-1 1,1-1-1,15-12 1,-9 3-8,0 1 0,0-2 0,19-28 0,-29 37 0,-1 1 0,0-1 0,-1-1 0,0 1 0,0-1 0,-1 1 0,0-1 0,-1 0 0,0 0 0,0 0 0,1-14 0,-6 44 0,2-12 0,-1 0 0,2 1 0,-1-1 0,2 13 0,-1-20 0,0 0 0,0-1 0,1 1 0,-1 0 0,1 0 0,-1 0 0,1-1 0,-1 1 0,1 0 0,0-1 0,0 1 0,0-1 0,0 1 0,0-1 0,0 1 0,1-1 0,-1 1 0,0-1 0,1 0 0,-1 0 0,1 0 0,-1 0 0,1 0 0,0 0 0,-1 0 0,1-1 0,0 1 0,2 0 0,12 2-49,-1-2 0,1 0 1,22-1-1,-25-1-28,-1 1 0,1 0 0,-1 1 0,21 5 0,-28-5 64,-1 1-1,1-1 1,-1 1 0,1 1 0,-1-1 0,0 1 0,0-1 0,0 1 0,0 0 0,0 1-1,0-1 1,-1 1 0,0 0 0,0-1 0,5 9 0,3 8 50,0 1 0,-1 0 0,-2 0 0,0 1 0,-1 0 0,7 43 0,-9-28 82,-1 0 1,-2 0-1,-3 56 1,0-83-113,-1 0 0,0 0 1,-1 0-1,0 0 1,0 0-1,-1 0 1,0-1-1,-8 13 0,11-19-7,-1 0-1,0 0 1,0 0-1,0 0 1,0 0-1,-1 0 1,1-1 0,-1 1-1,0-1 1,1 0-1,-1 1 1,0-1-1,0-1 1,0 1-1,-1 0 1,1-1-1,0 0 1,-1 1-1,1-1 1,-1 0-1,1-1 1,-1 1-1,1-1 1,-1 0-1,1 1 1,-1-2-1,-4 1 1,5-2 0,0 1 0,0 0 0,0-1 0,1 0 0,-1 0 0,0 0 0,1 0 0,-1 0 0,1-1 0,-1 1 0,1-1 0,0 0 0,0 1 0,1-1 0,-1 0 0,0 0 0,1 0 0,0 0 0,-2-4 0,-18-66 0,20 70 0,-5-25 0,1-1 0,1 0 0,2-1 0,1 1 0,3-45 0,0 57 0,1 0 0,0 0 0,1 1 0,1-1 0,1 1 0,0 0 0,1 0 0,0 1 0,2 0 0,17-25 0,31-22 0,-42 47 0,0 0 0,-1-1 0,13-20 0,-19 16-1449,-8 19 1223,0 0 1,0 0 0,0 0 0,0 1 0,-1-1 0,1 0-1,0 0 1,0 0 0,-1 1 0,1-1 0,0 0 0,-1 0-1,1 1 1,-1-1 0,1 0 0,-1 0 0,1 1 0,-1-1-1,0 1 1,1-1 0,-1 1 0,0-1 0,1 1-1,-2-1 1,-20-10-10056</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4.431"/>
    </inkml:context>
    <inkml:brush xml:id="br0">
      <inkml:brushProperty name="width" value="0.025" units="cm"/>
      <inkml:brushProperty name="height" value="0.025" units="cm"/>
    </inkml:brush>
  </inkml:definitions>
  <inkml:trace contextRef="#ctx0" brushRef="#br0">462 79 11531,'-11'-7'694,"-2"-3"-178,-1 1 0,0 0 0,0 2 0,-1-1 0,0 2 1,-21-7-1,30 11-342,-1 0 0,1 1 1,-1-1-1,1 1 0,-1 1 0,0-1 1,0 1-1,1 0 0,-1 0 1,0 1-1,1 0 0,-1 0 0,0 1 1,1 0-1,0 0 0,-1 1 1,1-1-1,0 1 0,0 0 0,0 1 1,-5 4-1,-2 5-105,1 0 1,1 1 0,0 1-1,1 0 1,0 0-1,1 1 1,1 0-1,1 0 1,0 1 0,-6 24-1,-4 23 397,-13 94 1,18-76-184,0 112 1,12-154-265,1 1 0,3-1 0,1 0 0,19 71 0,-18-92-33,0-1 0,1 0 1,2 0-1,-1 0 1,17 23-1,-20-34 4,0-1 0,0 1 0,1-1 0,-1-1 0,1 1 0,0-1 1,1 0-1,-1-1 0,1 1 0,0-1 0,0 0 0,1-1 0,-1 0 0,1 0 0,15 3 0,-13-4 38,1-1-1,0 0 1,0-1-1,0 0 1,0-1-1,-1 0 1,1 0-1,0-1 1,-1-1-1,1 0 1,16-7-1,-11 2 88,0 0 0,-1-1 0,-1-1 0,0 0 0,0-1 0,20-21 0,-2-4 505,-2-1-1,-2-1 1,-1-2 0,30-60 0,-25 41 879,40-109 0,-63 140-1303,-1 0 0,-1-1 1,-1 1-1,-2-1 0,-1 0 0,0-45 1,-4 64-183,0-1 1,-1 0 0,0 0-1,0 1 1,-1-1-1,0 1 1,-1 0-1,0 0 1,-1 0 0,0 1-1,-1-1 1,0 1-1,0 0 1,-1 1 0,0 0-1,0 0 1,-1 0-1,0 1 1,-11-8 0,4 5-316,-1 1 1,0 0 0,0 1 0,-1 1-1,0 0 1,0 2 0,0 0 0,-1 0-1,0 2 1,-31-3 0,7 4-1973,-46 3 0,4 11-3917,36 0-2004</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7.289"/>
    </inkml:context>
    <inkml:brush xml:id="br0">
      <inkml:brushProperty name="width" value="0.025" units="cm"/>
      <inkml:brushProperty name="height" value="0.025" units="cm"/>
    </inkml:brush>
  </inkml:definitions>
  <inkml:trace contextRef="#ctx0" brushRef="#br0">178 15 13036,'0'0'4997,"-9"-3"-2376,2 1-2256,-1-1 1,1 1-1,0 1 0,-1-1 0,1 1 0,-10 0 0,14 2-290,0-1 0,0 0 0,0 1 0,0-1-1,0 1 1,0 0 0,0 0 0,0 0-1,1 1 1,-1-1 0,0 1 0,1-1 0,-1 1-1,1 0 1,-1 0 0,1 0 0,0 0-1,0 0 1,0 1 0,0-1 0,-2 5 0,-4 8 22,0 2 0,2-1 1,0 1-1,1 0 1,0 0-1,2 1 1,0-1-1,1 1 0,0 0 1,2 0-1,3 34 1,-3-49-85,0 1 1,0-1 0,1 1 0,0-1 0,-1 0-1,1 1 1,0-1 0,1 0 0,-1 1 0,1-1-1,-1 0 1,1 0 0,0 0 0,0-1 0,0 1-1,0 0 1,5 3 0,-5-4 56,1-1 1,-1 1-1,1-1 1,0 0-1,0 0 0,-1 0 1,1 0-1,0 0 1,0-1-1,0 1 0,0-1 1,0 0-1,0 0 0,0 0 1,0 0-1,5-1 1,-1-1 83,-1 0 1,1 0-1,0 0 1,-1-1 0,0 0-1,1 0 1,-1-1-1,0 1 1,-1-1 0,1-1-1,-1 1 1,0-1-1,0 0 1,0 0 0,0 0-1,3-8 1,-4 6-46,0 0-1,-1 0 1,0 0 0,-1-1 0,1 0 0,-1 1-1,-1-1 1,0 0 0,0 0 0,0 0-1,-1 0 1,0 0 0,-1 0 0,0 1 0,-2-14-1,2 17-107,-1-1 0,1 1 0,-1 0-1,0-1 1,0 1 0,0 0 0,0 0-1,-1 0 1,1 0 0,-1 0 0,0 1-1,0-1 1,-1 1 0,1 0 0,-1 0-1,1 0 1,-1 1 0,0-1 0,0 1-1,0 0 1,-1 0 0,1 0 0,0 0-1,-1 1 1,1 0 0,-1 0 0,-5-1-1,9 2-61,-1 0 0,1 0 0,0 0-1,0-1 1,-1 1 0,1 1-1,0-1 1,-1 0 0,1 0-1,0 0 1,0 1 0,0-1 0,-1 0-1,1 1 1,0-1 0,0 1-1,0 0 1,0-1 0,0 1-1,0 0 1,0 0 0,0-1 0,0 1-1,0 0 1,0 0 0,0 0-1,1 0 1,-1 0 0,0 0 0,1 0-1,-1 1 1,1-1 0,-1 0-1,1 0 1,-1 0 0,1 1-1,0-1 1,0 0 0,0 0 0,0 1-1,0-1 1,0 0 0,0 0-1,0 1 1,0 1 0,1-1-336,-1 1 1,1-1 0,-1 1-1,1-1 1,0 1-1,0-1 1,0 0 0,0 0-1,0 1 1,0-1-1,1 0 1,-1 0 0,1 0-1,0 0 1,-1 0 0,1-1-1,0 1 1,0 0-1,0-1 1,0 0 0,0 1-1,5 1 1,24 1-6768,6-3-4474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7.743"/>
    </inkml:context>
    <inkml:brush xml:id="br0">
      <inkml:brushProperty name="width" value="0.025" units="cm"/>
      <inkml:brushProperty name="height" value="0.025" units="cm"/>
    </inkml:brush>
  </inkml:definitions>
  <inkml:trace contextRef="#ctx0" brushRef="#br0">245 1 17360,'0'0'7170,"-8"7"-7101,-1 5-34,6-8 47,0 0 1,0 0 0,0 0 0,-1-1 0,0 1-1,1-1 1,-1 0 0,-8 5 0,-2 5 4501,-6 17-4585,7-9 94,-25 27 40,18-24-103,1 1-1,2 1 1,-25 45-1,41-70-33,1 1 0,-1-1-1,0 0 1,1 0 0,-1 1 0,1-1 0,-1 0 0,1 1-1,0-1 1,0 0 0,-1 1 0,1-1 0,0 0 0,0 1-1,0-1 1,0 1 0,1-1 0,-1 0 0,0 1-1,1-1 1,-1 0 0,0 1 0,1-1 0,0 0 0,-1 0-1,3 3 1,-2-3-1,1 0 0,0 1 0,0-1 0,0 0-1,0-1 1,0 1 0,0 0 0,1-1 0,-1 1-1,0-1 1,0 1 0,0-1 0,1 0 0,-1 0 0,2 0-1,13-2 25,0 0 0,0-1 0,21-6 0,-36 8-11,87-27-131,30-9-602,-78 30-3648,0 4-3656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8.241"/>
    </inkml:context>
    <inkml:brush xml:id="br0">
      <inkml:brushProperty name="width" value="0.025" units="cm"/>
      <inkml:brushProperty name="height" value="0.025" units="cm"/>
    </inkml:brush>
  </inkml:definitions>
  <inkml:trace contextRef="#ctx0" brushRef="#br0">140 22 15118,'0'0'9476,"8"-4"-8969,23-10 69,-22 11 111,-26 15-140,-1 0-97,0 1 1,1 1-1,1 0 1,-24 27-1,33-33-385,1-1 1,0 1-1,0 1 0,0-1 1,1 1-1,1 0 0,0 0 1,0 0-1,0 1 0,1-1 1,1 1-1,-2 12 0,4-21-58,-1 0 0,2 1 0,-1-1 0,0 0 0,0 1 0,0-1 0,0 0 0,1 1 0,-1-1 0,1 0 0,-1 0 0,1 1 0,-1-1 0,1 0 0,0 0 0,-1 0 0,1 0-1,0 0 1,0 0 0,0 0 0,0 0 0,0 0 0,0 0 0,0-1 0,0 1 0,0 0 0,2 0 0,2 1 22,-1 0 1,1-1-1,0 0 0,-1 0 0,1 0 1,0-1-1,0 1 0,5-1 0,6-1 22,1 0 0,-1-1 0,31-8 0,-30 5-503,41-15-1084,-56 19 963,0 0-1,1 0 1,-1 0 0,0-1 0,0 1 0,0-1-1,0 0 1,0 1 0,0-1 0,-1 0 0,3-3-1,0-6-4994</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8.696"/>
    </inkml:context>
    <inkml:brush xml:id="br0">
      <inkml:brushProperty name="width" value="0.025" units="cm"/>
      <inkml:brushProperty name="height" value="0.025" units="cm"/>
    </inkml:brush>
  </inkml:definitions>
  <inkml:trace contextRef="#ctx0" brushRef="#br0">1 41 18674,'0'0'9465,"10"2"-9401,-7 0-103,1-1 1,-1 0 0,1 0 0,-1 0 0,1-1 0,-1 1-1,1-1 1,0 0 0,-1 0 0,1 0 0,-1-1-1,1 1 1,0-1 0,-1 0 0,1 0 0,-1 0-1,0 0 1,1 0 0,-1-1 0,0 0 0,0 0 0,0 0-1,0 0 1,0 0 0,4-4 0,4-5-177,6-3-790,-16 15 980,0 0 0,-1 0-1,1 0 1,-1 0 0,1 0 0,-1 0 0,1 0 0,-1 0 0,1 0 0,-1 0 0,0 1-1,0-1 1,1 0 0,-1 0 0,0 0 0,0 0 0,0 0 0,0 1 0,-1-1 0,1 0 0,0 2-1,-5 75-40,3-46 316,1 44-1,1-76-232,0 1-1,0 0 1,1-1 0,-1 1-1,0-1 1,0 1 0,0 0-1,1-1 1,-1 1 0,0-1 0,0 1-1,1-1 1,-1 1 0,1-1-1,-1 1 1,0-1 0,1 1 0,-1-1-1,1 1 1,-1-1 0,1 0-1,-1 1 1,1-1 0,0 0-1,-1 1 1,1-1 0,-1 0 0,1 0-1,-1 0 1,2 1 0,25-3 46,-22 0-309,0 1 1,1-1-1,-1 0 1,0 0-1,0-1 1,0 0 0,5-3-1,-16 35 203,-29 43 742,23-50-289,1 0 0,1 1 0,1 0 1,-11 42-1,20-65-433,-1 0 0,1 1 1,0-1-1,0 1 0,0-1 1,-1 0-1,1 1 0,0-1 1,0 0-1,0 1 0,0-1 1,0 1-1,0-1 1,0 0-1,0 1 0,0-1 1,0 1-1,0-1 0,0 0 1,0 1-1,0-1 0,0 1 1,0-1-1,0 0 0,0 1 1,1-1-1,-1 0 0,0 1 1,0-1-1,0 1 0,1-1 1,-1 0-1,0 0 0,1 1 1,-1-1-1,0 0 0,0 0 1,1 1-1,-1-1 0,1 0 1,-1 0-1,0 0 0,1 1 1,-1-1-1,0 0 0,1 0 1,-1 0-1,1 0 1,-1 0-1,0 0 0,1 0 1,-1 0-1,1 0 0,-1 0 1,0 0-1,1 0 0,-1 0 1,1 0-1,-1 0 0,0 0 1,1-1-1,-1 1 0,0 0 1,1 0-1,-1 0 0,1-1 1,-1 1-1,23-19-6503,-8-4-3536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9.099"/>
    </inkml:context>
    <inkml:brush xml:id="br0">
      <inkml:brushProperty name="width" value="0.025" units="cm"/>
      <inkml:brushProperty name="height" value="0.025" units="cm"/>
    </inkml:brush>
  </inkml:definitions>
  <inkml:trace contextRef="#ctx0" brushRef="#br0">197 1 21588,'0'0'8601,"-12"12"-8468,-82 104-8,78-94-109,1 1-1,0 0 1,2 1-1,-13 32 1,25-54-11,0-1 0,1 0 0,-1 1 0,0-1 0,1 0 0,0 1 1,-1-1-1,1 1 0,0-1 0,-1 1 0,1-1 0,0 1 0,0-1 0,0 0 0,0 1 1,1-1-1,-1 1 0,0-1 0,1 1 0,-1-1 0,1 1 0,-1-1 0,1 0 0,-1 1 0,1-1 1,0 0-1,0 0 0,0 0 0,0 1 0,0-1 0,0 0 0,0 0 0,0 0 0,0 0 0,0-1 1,1 1-1,-1 0 0,0 0 0,0-1 0,1 1 0,1 0 0,6 1 25,1-1 1,-1 0-1,0-1 1,0 0-1,17-2 0,1 1-127,-6 1-429,67-2-3670,-30-9-5245,-34 3 884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39.690"/>
    </inkml:context>
    <inkml:brush xml:id="br0">
      <inkml:brushProperty name="width" value="0.025" units="cm"/>
      <inkml:brushProperty name="height" value="0.025" units="cm"/>
    </inkml:brush>
  </inkml:definitions>
  <inkml:trace contextRef="#ctx0" brushRef="#br0">1 454 20467,'0'0'8905,"8"-9"-7448,163-167-361,65-74-254,-216 231-902,-20 19 56,1 0 1,-1 0 0,0 0 0,0 1 0,1-1-1,-1 0 1,0 0 0,0 0 0,1 0 0,-1 0-1,0 1 1,0-1 0,0 0 0,1 0 0,-1 0 0,0 1-1,0-1 1,0 0 0,0 0 0,0 0 0,1 1-1,-1-1 1,0 0 0,0 0 0,0 1 0,0-1-1,0 0 1,0 1 0,0-1 0,0 0 0,0 0 0,0 1-1,0-1 1,0 0 0,0 0 0,0 1 0,0-1-1,0 0 1,0 0 0,-1 1 0,1-1 0,0 0-1,0 0 1,0 1 0,-17 54-307,12-37 258,-37 147-417,39-145-229,0 0 0,1 0 0,1 1 1,1-1-1,1 0 0,4 26 0,-4-43 221,-1 0 1,1 0-1,0 1 0,0-1 1,1 0-1,-1 0 1,1-1-1,-1 1 1,1 0-1,2 3 0,21 11-9500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42.372"/>
    </inkml:context>
    <inkml:brush xml:id="br0">
      <inkml:brushProperty name="width" value="0.025" units="cm"/>
      <inkml:brushProperty name="height" value="0.025" units="cm"/>
    </inkml:brush>
  </inkml:definitions>
  <inkml:trace contextRef="#ctx0" brushRef="#br0">560 119 9705,'2'-8'1719,"-1"2"-1206,0-1 0,-1 1 0,1 0-1,-1 0 1,-1-1 0,1 1 0,-1 0 0,-2-9-1,2 13-401,0-1-1,0 0 0,-1 1 0,1-1 1,-1 1-1,1 0 0,-1-1 1,0 1-1,0 0 0,0 0 0,0 0 1,0 0-1,-1 0 0,1 1 1,-1-1-1,1 1 0,-1-1 0,1 1 1,-1 0-1,0 0 0,0 0 1,1 0-1,-1 1 0,-4-1 0,-2 0-107,0 1-1,0-1 0,0 2 0,0 0 0,0 0 0,0 0 0,0 1 1,0 1-1,0-1 0,1 1 0,0 1 0,-1 0 0,1 0 0,0 0 1,1 1-1,-1 0 0,1 1 0,0-1 0,-7 9 0,-13 13-20,1 1-1,1 1 0,-24 37 0,21-25 42,2 2 0,1 1 0,2 1-1,3 0 1,-23 73 0,33-85 49,2 1 1,2 0 0,0 0-1,3 0 1,0 0 0,3 1-1,0-1 1,11 66-1,-9-89-72,1 0 0,0 0 0,0 0 0,1 0 0,0-1 0,1 0 0,1 1-1,-1-2 1,1 1 0,1-1 0,0 0 0,0 0 0,1-1 0,0 0-1,18 13 1,-18-15 25,1-1 0,1 0 0,-1-1 0,0 0 0,1-1 1,0 1-1,0-2 0,0 0 0,0 0 0,1-1 0,-1 0 0,0 0 0,1-2 0,-1 1 0,0-1 0,1 0 0,16-6 0,2-1 394,0-2 1,-1-2-1,-1 0 1,0-2-1,-1 0 1,32-25-1,-1-3 566,79-78 0,-108 93-777,-2-2 1,-1 0-1,-1-2 1,-1 0-1,-2-2 1,24-49-1,-37 65-143,0-1-1,-2 1 0,0-2 0,-1 1 1,0 0-1,-2-1 0,0 0 1,-2 0-1,0 0 0,0 0 0,-2 0 1,0 0-1,-2 0 0,-9-37 1,9 47-158,0 0 1,-1 1-1,0-1 1,-1 1 0,0-1-1,0 1 1,-1 1 0,0-1-1,0 1 1,-1 0-1,0 0 1,0 1 0,0 0-1,-1 0 1,0 1 0,0 0-1,-1 1 1,1-1-1,-1 1 1,0 1 0,0 0-1,-10-2 1,3 1-508,0 1 1,-1 1-1,1 1 0,-1 0 0,0 1 1,1 1-1,-1 0 0,0 1 1,1 1-1,0 1 0,-29 10 1,-20 13-4830,8 1-5040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45.684"/>
    </inkml:context>
    <inkml:brush xml:id="br0">
      <inkml:brushProperty name="width" value="0.025" units="cm"/>
      <inkml:brushProperty name="height" value="0.025" units="cm"/>
    </inkml:brush>
  </inkml:definitions>
  <inkml:trace contextRef="#ctx0" brushRef="#br0">1640 109 9129,'-5'-7'91,"-1"-1"0,0 1 0,-1 0 0,1 0 0,-1 0 0,0 1 0,-1 0 0,0 1 1,1 0-1,-2 0 0,1 0 0,-1 1 0,1 0 0,-1 1 0,0 0 0,-16-3 0,-10 0 265,-1 2 0,1 1 0,-41 3 0,62 0-163,-36 1 306,0 2 0,0 3 0,1 2 0,0 2 0,0 2 0,1 2 0,1 2 0,-52 26 1,46-15-335,2 2 1,1 2-1,1 2 1,1 3 0,2 1-1,-61 66 1,64-56-137,2 2-1,2 2 0,3 1 1,2 2-1,2 1 0,2 2 1,4 0-1,1 2 1,4 1-1,1 1 0,4 1 1,2 0-1,-10 119 1,21-131-2,3-1 0,1 1 1,3 0-1,2-1 1,2 0-1,2-1 0,22 65 1,-25-94-32,2 0 0,0 0 1,1-1-1,1 0 0,0-1 1,1 0-1,1-1 0,27 25 1,-28-30-1,2-1 1,0 0 0,0-1 0,0 0 0,1-2-1,0 1 1,1-2 0,0 0 0,0-1-1,0 0 1,0-2 0,19 3 0,-1-4 70,1 0 1,0-2 0,0-2-1,0-2 1,0 0-1,-1-3 1,1-1 0,-2-1-1,1-2 1,-1-1 0,56-30-1,-19 3 313,-2-3 0,-2-3 0,-2-3 1,66-64-1,-67 53-89,-3-3 0,-2-3-1,-4-2 1,-2-3 0,62-111 0,-89 136-206,-2-2 0,-2 0 0,-2-1 0,-2-1 0,-3-1 0,-2 0 0,-1-1 0,-3 0 0,-3 0 0,0-74 0,-6 105-45,-1-1 1,0 1-1,-2 0 1,0 0-1,-2 0 1,0 1-1,-1 0 1,-10-21-1,9 26-43,1 1 0,-2 1-1,0 0 1,-1 0 0,0 1 0,0 0-1,-1 1 1,-1 0 0,1 0 0,-2 1-1,-19-11 1,4 7-92,-1 0-1,1 2 0,-2 1 1,1 2-1,-1 1 1,-1 1-1,1 1 0,-1 2 1,0 1-1,0 1 0,-59 7 1,30 3-508,0 2-1,1 2 1,0 3 0,1 3-1,-61 28 1,-44 33-2450,17 2-1992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0:47.480"/>
    </inkml:context>
    <inkml:brush xml:id="br0">
      <inkml:brushProperty name="width" value="0.025" units="cm"/>
      <inkml:brushProperty name="height" value="0.025" units="cm"/>
    </inkml:brush>
  </inkml:definitions>
  <inkml:trace contextRef="#ctx0" brushRef="#br0">5 297 16271,'0'0'1346,"-1"10"-364,1-6-932,-1-1 20,0 0-1,1-1 0,-1 1 1,1 0-1,0 0 0,0 0 1,0 0-1,0 0 0,1 0 1,-1 0-1,1 0 0,0 0 1,0 0-1,0-1 0,0 1 1,0 0-1,1 0 0,-1-1 0,1 1 1,-1-1-1,1 0 0,0 1 1,0-1-1,0 0 0,0 0 1,1 0-1,-1 0 0,1-1 1,-1 1-1,1-1 0,4 3 1,5-1 77,0 0-1,0 0 1,0-1 0,1-1 0,-1 0-1,0-1 1,1 0 0,-1-1 0,0 0-1,0-1 1,0-1 0,0 0 0,0 0-1,13-6 1,19-10 584,0-2-1,53-34 1,-26 14 6,31-8 642,213-69 0,-147 60-982,-114 35 89,-53 23-155,-4 2 341,-39 40 207,31-31-864,0 1 1,0-2-1,-1 1 0,-15 8 1,27-18-38,0-2-4,0 1 0,0 0 0,0 0-1,0 0 1,1-1 0,-1 1 0,0 0 0,0 0-1,0 0 1,0-1 0,0 1 0,0 0-1,0 0 1,0-1 0,0 1 0,0 0 0,0 0-1,0-1 1,0 1 0,0 0 0,0 0-1,-1 0 1,1-1 0,0 1 0,0 0 0,0 0-1,0 0 1,0-1 0,0 1 0,0 0-1,-1 0 1,1 0 0,0-1 0,0 1-1,0 0 1,-1 0 0,1 0 0,0 0 0,0 0-1,0 0 1,-1 0 0,1-1 0,0 1-1,0 0 1,0 0 0,-1 0 0,1 0 0,0 0-1,0 0 1,-1 0 0,1 0 0,0 0-1,0 0 1,-1 0 0,1 0 0,0 0 0,0 1-1,0-1 1,-1 0 0,1 0 0,0 0-1,0 0 1,0 0 0,-1 0 0,1 0-1,0 1 1,0-1 0,-1 0 0,1-29-4058,-3-10-3150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10.009"/>
    </inkml:context>
    <inkml:brush xml:id="br0">
      <inkml:brushProperty name="width" value="0.025" units="cm"/>
      <inkml:brushProperty name="height" value="0.025" units="cm"/>
    </inkml:brush>
  </inkml:definitions>
  <inkml:trace contextRef="#ctx0" brushRef="#br0">1 1117 16143,'3'-9'2136,"3"4"-1771,0 0 0,0 1 0,1 0 0,-1 0 0,1 0 1,0 1-1,0 0 0,15-4 0,14-7 507,635-279 4072,352-117-5537,-845 345-277,220-85 87,-143 35 3007,-233 102-1334,-19 7-934,-34 3-3699,20 3 2017,-27 0-5860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06.141"/>
    </inkml:context>
    <inkml:brush xml:id="br0">
      <inkml:brushProperty name="width" value="0.025" units="cm"/>
      <inkml:brushProperty name="height" value="0.025" units="cm"/>
    </inkml:brush>
  </inkml:definitions>
  <inkml:trace contextRef="#ctx0" brushRef="#br0">2128 306 9289,'0'0'1377,"-5"-10"-283,-2-4-893,-1-1 0,-1 1 0,0 1-1,0 0 1,-2 0 0,0 1 0,0 0-1,-1 1 1,-18-14 0,-1 5 241,-2 1 1,0 2 0,-1 1 0,-1 2 0,0 1-1,-1 2 1,-1 1 0,-68-9 0,1 9 113,-202 6 1,254 7-525,1 2 0,0 3 0,1 1 0,0 3 0,0 2 0,1 3 0,1 1 0,1 2 0,0 3 0,2 1 0,1 3 0,1 1 0,1 2 0,-66 63 0,54-43-3,2 3-1,2 2 0,-74 108 0,102-129 28,2 0 0,1 2-1,2 0 1,2 2 0,1-1-1,2 1 1,2 1 0,-9 65-1,12-41-43,2-1-1,7 104 0,0-142-17,0-1 0,2 0 0,1 0 0,1 0 0,1-1 0,0 0 0,2 0 0,1-1 0,0 0 0,19 27 0,-18-35 17,0 0-1,0-1 1,2 0-1,-1-1 1,1-1-1,1 0 1,0-1-1,0 0 1,1-1 0,0-1-1,0 0 1,1-1-1,0-1 1,33 7-1,1-4 68,2-2 0,-1-2 0,82-5 0,-35-6 1,-1-3-1,142-36 1,187-72 45,-414 115-121,763-253-249,-713 232 501,-1-3-1,76-45 0,-116 59 45,-1-1 1,0-1 0,0 0-1,-2-1 1,0-2-1,-1 1 1,0-2-1,-2 0 1,21-34 0,-30 41-164,0 0 0,0-1 0,-1 0 0,-1 0 0,0 0 1,-1 0-1,0-1 0,-1 1 0,-1-1 0,0 0 0,0 0 0,-2 1 1,0-1-1,0 0 0,-1 1 0,-1-1 0,0 1 0,-6-15 0,1 10 0,0 1 0,-1 0 0,0 0-1,-2 1 1,0 0 0,0 1-1,-2 0 1,0 1 0,0 0-1,-2 1 1,1 1 0,-24-15-1,-3 2-86,-1 2-1,-1 2 1,-1 2-1,-1 2 1,-62-16-1,-239-37-45,-207 1-1086,184 40-4571,321 26 2366,-92-20-1,64 0-4211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13.803"/>
    </inkml:context>
    <inkml:brush xml:id="br0">
      <inkml:brushProperty name="width" value="0.025" units="cm"/>
      <inkml:brushProperty name="height" value="0.025" units="cm"/>
    </inkml:brush>
  </inkml:definitions>
  <inkml:trace contextRef="#ctx0" brushRef="#br0">676 124 7399,'-7'-9'464,"0"-1"0,0 1 0,0 0 1,-1 1-1,-1 0 0,1 0 0,-1 1 0,-1 0 0,1 1 0,-1 0 1,0 0-1,0 1 0,-1 0 0,0 1 0,0 0 0,0 1 0,-21-4 1,20 6-311,0 0 0,0 0 0,0 1 1,0 1-1,0-1 0,1 2 1,-1 0-1,0 1 0,1 0 1,-1 0-1,-21 11 0,20-7-133,0 1-1,1 0 0,0 1 1,0 1-1,1 0 0,0 0 1,1 1-1,0 1 0,-10 15 1,-6 13-7,2 2-1,3 0 1,0 2 0,3 0-1,2 1 1,2 0 0,2 1-1,-13 93 1,9 23-1542,7 202 0,9-346 1322,0 31 118,8 59 1,-6-93 89,0-1 0,1 1 1,1-1-1,1 0 0,0 0 0,0 0 1,1-1-1,12 19 0,-14-27 17,-1 0 0,1-1-1,0 0 1,0 0 0,1 0 0,-1 0-1,1-1 1,0 1 0,0-1 0,0 0-1,0-1 1,1 1 0,-1-1 0,1 0-1,-1-1 1,1 1 0,0-1 0,-1 0-1,1-1 1,0 1 0,0-1 0,0 0-1,0-1 1,0 1 0,-1-1 0,1 0-1,0-1 1,-1 1 0,7-3 0,11-5 259,-1 0 0,0-1 0,0-2 0,-1 0 0,32-24 1,5-9 91,-2-3 0,-2-2 1,-2-2-1,-2-2 0,-3-3 1,-2-1-1,48-85 0,-76 111-119,-1-1-1,-2 0 1,-1-2-1,-2 1 0,-1-1 1,8-60-1,-16 74-33,0 1 0,-1-1-1,0 0 1,-2 0 0,-1 0-1,-1 1 1,0-1 0,-1 1-1,-2 0 1,0 0 0,-1 0-1,-19-36 1,20 46-144,-1 0 0,0 1 0,0 0 1,-1 1-1,-1 0 0,1 0 0,-1 0 0,-1 1 0,1 1 0,-1-1 1,0 2-1,-1-1 0,1 1 0,-21-6 0,19 8-378,0 0 0,0 1 0,0 0-1,-1 0 1,1 2 0,0-1 0,-1 2 0,-18 2-1,21 1-2021,6 1-3620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14.769"/>
    </inkml:context>
    <inkml:brush xml:id="br0">
      <inkml:brushProperty name="width" value="0.025" units="cm"/>
      <inkml:brushProperty name="height" value="0.025" units="cm"/>
    </inkml:brush>
  </inkml:definitions>
  <inkml:trace contextRef="#ctx0" brushRef="#br0">816 161 6726,'1'-22'354,"0"11"457,-1 0-1,0 0 1,0 0-1,-1 1 0,-1-1 1,-3-15-1,4 23-647,-1 0-1,1 0 1,-1 0-1,1 1 1,-1-1-1,0 0 1,0 1-1,0 0 0,0-1 1,-1 1-1,1 0 1,0 0-1,-1 0 1,0 0-1,1 1 0,-1-1 1,0 1-1,0 0 1,0-1-1,0 1 1,0 1-1,0-1 1,0 0-1,0 1 0,-1-1 1,1 1-1,-3 0 1,-7 0-90,1 1 0,0 0 0,1 1 1,-1 0-1,0 1 0,0 0 0,1 1 1,0 0-1,0 1 0,0 0 0,0 1 0,1 0 1,-16 12-1,-11 11 187,2 1 1,-36 40 0,70-69-259,-55 59 293,2 2 0,2 3-1,-52 89 1,80-115-171,3 0-1,1 1 1,2 1-1,2 1 1,2 1 0,2 0-1,-12 74 1,22-101-116,1 0 1,0 0 0,1 0 0,1 0-1,1 1 1,0-1 0,1-1-1,1 1 1,0 0 0,1-1-1,1 0 1,8 17 0,-8-22-9,0 0 1,1-1-1,0 0 1,1 0-1,0-1 1,0 1 0,0-2-1,1 1 1,1-2-1,-1 1 1,1-1-1,0 0 1,0-1-1,1 0 1,-1-1-1,1 0 1,21 4 0,-4-3 17,1-2 1,0-1 0,0-1 0,0-1 0,0-2 0,0-1 0,0-1 0,-1-2 0,0 0 0,0-2 0,0-1 0,-1-2 0,0 0-1,-1-2 1,28-18 0,-21 11 220,-1-2 0,0-1 0,-2-1 0,-1-2 0,-1-1 0,-1-1 0,-2-1 0,-1-1 0,-1-1-1,37-67 1,-48 70-34,0-1-1,-2 0 1,-1 0-1,-1-1 1,-2 0-1,-1 0 1,-1-1-1,-1 1 1,-2-1-1,-2 0 1,-6-53-1,4 65-240,0 1-1,-2-1 0,0 1 0,0 0 1,-2 0-1,0 1 0,-2 0 0,1 0 0,-2 0 1,0 2-1,-1-1 0,-1 1 0,0 1 0,-1 0 1,-1 1-1,0 0 0,0 1 0,-1 0 1,-1 2-1,-18-11 0,24 17-213,1 0 0,-1 0 0,0 1 0,0 0 0,-1 1 0,-15-2 0,-33 2-8042,49 2-1242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17.421"/>
    </inkml:context>
    <inkml:brush xml:id="br0">
      <inkml:brushProperty name="width" value="0.025" units="cm"/>
      <inkml:brushProperty name="height" value="0.025" units="cm"/>
    </inkml:brush>
  </inkml:definitions>
  <inkml:trace contextRef="#ctx0" brushRef="#br0">0 273 20371,'0'0'2637,"11"-5"-1681,-2 0-626,0 0 0,0-1 1,0 0-1,-1 0 0,0-1 0,0 0 0,-1 0 0,0-1 1,0 0-1,-1-1 0,0 1 0,0-1 0,-1 0 1,0 0-1,-1-1 0,0 0 0,0 1 0,-1-1 0,2-12 1,-3 14-115,-2 0 1,1 0-1,-1 0 1,-1-1 0,0 1-1,-1-8 1,2 14-200,-1 1 0,1-1 0,0 1 0,-1-1 0,1 1 0,-1-1 0,1 1 0,-1-1 0,0 1 1,0 0-1,1-1 0,-1 1 0,0 0 0,0 0 0,0 0 0,0 0 0,-1 0 0,1 0 0,0 0 0,0 0 0,-1 0 1,1 0-1,0 0 0,-1 1 0,1-1 0,-1 1 0,1-1 0,-1 1 0,1 0 0,-1-1 0,1 1 0,-1 0 0,1 0 1,-1 0-1,1 0 0,-1 0 0,1 1 0,-1-1 0,-2 1 0,3 0-17,-1 0 0,0 0 0,0 0 0,1 0 0,-1 1 0,0-1 0,1 0 0,-1 1 0,1-1 0,0 1 0,0 0 0,-1-1 0,1 1 0,0 0 0,1 0 0,-1 0 0,0 0 0,0 0 0,1 0 0,-1 0 0,1 0 0,0 0 0,-1 0 0,1 4 0,-1 60 0,1-51 0,0-12 0,0 0 0,0 1 0,1-1 0,-1 0 0,1 0 0,-1 0 0,1 0 0,0 0 0,0-1 0,0 1 0,1 0 0,-1 0 0,1-1 0,-1 1 0,1-1 0,0 1 0,0-1 0,0 0 0,0 1 0,1-1 0,2 2 0,-3-3 0,0 0 0,0-1 0,0 1 0,0 0 0,0-1 0,0 0 0,0 1 0,0-1 0,0 0 0,0 0 0,0 0 0,0 0 0,0-1 0,0 1 0,0 0 0,0-1 0,0 1 0,0-1 0,0 0 0,0 0 0,-1 0 0,1 0 0,0 0 0,0 0 0,-1 0 0,1-1 0,-1 1 0,1 0 0,-1-1 0,0 1 0,1-1 0,1-3 0,1 0 0,-1 0 0,0-1 0,0 0 0,0 1 0,-1-1 0,0 0 0,0 0 0,0 0 0,0 0 0,-1-1 0,-1 1 0,1 0 0,-1-1 0,0-10 0,0 14 0,-1 0 0,1 0 0,0 0 0,-1 1 0,0-1 0,0 0 0,1 1 0,-2-1 0,1 0 0,0 1 0,0-1 0,-1 1 0,1 0 0,-1 0 0,0-1 0,0 1 0,0 0 0,0 0 0,0 1 0,0-1 0,0 0 0,-1 1 0,1-1 0,-1 1 0,1 0 0,-1 0 0,0 0 0,1 0 0,-1 0 0,0 0 0,1 1 0,-1 0 0,0-1 0,-5 1 0,6 0 0,0 0 0,0 1 0,1-1 0,-1 0 0,0 1 0,0-1 0,1 1 0,-1 0 0,0-1 0,1 1 0,-1 0 0,0 0 0,1 0 0,-1 0 0,1 0 0,0 1 0,-1-1 0,1 0 0,0 0 0,0 1 0,-1 1 0,-1 2 0,0 0 0,0 0 0,1 0 0,0 1 0,0-1 0,-2 11 0,1 6 0,1 0 0,0 34 0,2-52 0,3 35 0,-3-38 0,0 0 0,0-1 0,1 1 0,-1 0 0,0-1 0,0 1 0,1-1 0,-1 1 0,0 0 0,1-1 0,-1 1 0,0-1 0,1 1 0,-1-1 0,1 1 0,-1-1 0,1 1 0,-1-1 0,1 1 0,-1-1 0,1 0 0,0 1 0,-1-1 0,1 0 0,0 1 0,-1-1 0,1 0 0,-1 0 0,1 0 0,0 0 0,0 0 0,-1 1 0,1-1 0,0 0 0,-1-1 0,1 1 0,0 0 0,-1 0 0,1 0 0,0 0 0,-1 0 0,1-1 0,0 1 0,-1 0 0,1-1 0,-1 1 0,1 0 0,0-1 0,0 0 0,4-3-300,-1 0 0,0 0 0,0 0 0,0-1 0,0 0 0,-1 0 0,1 0 0,-1 0 0,0 0 1,-1-1-1,4-10 0,-1 3-1239,-1 0 1,0 0 0,-1 0 0,1-18-1,-3 20-8086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27.577"/>
    </inkml:context>
    <inkml:brush xml:id="br0">
      <inkml:brushProperty name="width" value="0.025" units="cm"/>
      <inkml:brushProperty name="height" value="0.025" units="cm"/>
    </inkml:brush>
  </inkml:definitions>
  <inkml:trace contextRef="#ctx0" brushRef="#br0">43 253 10090,'0'0'1964,"1"-9"-603,21-73 1208,-13 53 1437,11-57 0,-24 100-149,-8 16-2694,-10 25-1533,17-37 366,1 0 1,0 0-1,1 0 1,1 0-1,1 24 0,1-41 2,-1-1 0,1 1 0,0-1-1,1 1 1,-1-1 0,0 1-1,0-1 1,0 0 0,0 1-1,0-1 1,0 1 0,1-1-1,-1 1 1,0-1 0,0 0 0,0 1-1,1-1 1,-1 1 0,0-1-1,1 0 1,-1 1 0,0-1-1,1 0 1,-1 0 0,0 1-1,1-1 1,-1 0 0,1 0 0,-1 0-1,1 1 1,-1-1 0,0 0-1,1 0 1,0 0 0,18-7 27,12-19 180,-25 18-73,1-1-1,-1 0 1,0 0 0,-1 0-1,0-1 1,0 1 0,-1-1-1,-1 0 1,0-1 0,0 1-1,-1-1 1,0 1 0,0-1-1,-1-17 1,-1 26-87,0 0-1,-1 1 1,1-1-1,0 1 1,-1-1-1,1 0 1,-1 1 0,0-1-1,0 1 1,1-1-1,-1 1 1,0 0-1,0-1 1,0 1-1,0 0 1,0 0 0,-1-1-1,1 1 1,0 0-1,-1 0 1,1 1-1,0-1 1,-1 0-1,1 0 1,-1 1-1,1-1 1,-1 0 0,0 1-1,1 0 1,-1-1-1,1 1 1,-1 0-1,0 0 1,1 0-1,-3 0 1,0 0-45,0 0 0,0 1 1,1-1-1,-1 1 0,0 0 0,0 0 0,1 1 1,-1-1-1,1 1 0,-1-1 0,1 1 0,0 0 1,-1 0-1,-3 4 0,1 0-16,1 0 1,0 1-1,0 0 0,0 0 0,0 0 1,1 1-1,1-1 0,-1 1 1,1 0-1,1 0 0,-1 0 1,1 1-1,1-1 0,-1 0 0,1 1 1,1 15-1,0-23 14,0-1 0,0 1 1,0 0-1,0-1 0,0 1 0,0-1 1,1 1-1,-1-1 0,0 1 0,0 0 0,1-1 1,-1 1-1,0-1 0,1 1 0,-1-1 0,0 0 1,1 1-1,-1-1 0,1 1 0,-1-1 0,1 0 1,-1 1-1,1-1 0,-1 0 0,1 1 1,-1-1-1,1 0 0,-1 0 0,1 0 0,0 1 1,-1-1-1,1 0 0,-1 0 0,1 0 0,-1 0 1,1 0-1,0 0 0,-1 0 0,1 0 0,-1 0 1,1-1-1,0 1 0,-1 0 0,1 0 1,0-1-1,27-13 73,-12 2 7,-1-1 0,-1-1-1,-1 0 1,17-22 0,-23 26-41,1 0 1,-2-1-1,1 0 1,-1 0-1,-1 0 1,0-1-1,6-24 1,-10 36-38,-1-1 0,0 0 0,0 1 0,1-1 0,-1 0 0,0 1 0,0-1 0,0 0 0,0 0 0,0 1 0,0-1 0,0 0 0,0 1 0,0-1 0,0 0 0,0 0 0,-1 1 0,1-1 0,0 0 0,0 1 0,-1-1 0,1 1 0,0-1 0,-1 0 0,1 1 0,-1-1 0,1 1 0,-1-1 0,0 0 0,-19 6 0,-18 27 0,27-17 0,0 0 0,2 1 0,0 0 0,1 0 0,0 1 0,2 0 0,0 0 0,-7 30 0,14-47 0,-1-1 0,0 1 0,0 0 0,1 0 0,-1-1 0,0 1 0,1 0 0,-1 0 0,0 0 0,1 0 0,-1 0 0,0-1 0,1 1 0,-1 0 0,0 0 0,1 0 0,-1 0 0,1 0 0,-1 0 0,0 0 0,1 0 0,-1 0 0,0 0 0,1 0 0,-1 1 0,0-1 0,1 0 0,-1 0 0,0 0 0,1 0 0,-1 1 0,0-1 0,1 0 0,-1 0 0,0 0 0,1 1 0,-1-1 0,0 0 0,0 1 0,0-1 0,1 0 0,-1 0 0,0 1 0,0-1 0,0 0 0,0 1 0,1-1 0,-1 0 0,0 1 0,0-1 0,0 1 0,0-1 0,0 0 0,0 1 0,0-1 0,0 0 0,0 1 0,27-34 0,-1-3 0,37-65 0,-60 96 0,-12 24-47,1 1 0,1-1 0,0 2 1,2-1-1,0 1 0,1-1 0,1 1 0,0 25 0,3-43-91,4 25-2711,8-16-2401,5-10-2971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45.657"/>
    </inkml:context>
    <inkml:brush xml:id="br0">
      <inkml:brushProperty name="width" value="0.025" units="cm"/>
      <inkml:brushProperty name="height" value="0.025" units="cm"/>
    </inkml:brush>
  </inkml:definitions>
  <inkml:trace contextRef="#ctx0" brushRef="#br0">1821 85 7431,'-13'-7'2509,"-16"-6"-2077,0 0-1,-1 2 1,0 1 0,0 2-1,-1 1 1,-37-4 0,18 8 67,-1 2-1,1 2 1,-1 2 0,1 3 0,0 2 0,-66 19 0,48-5-85,1 2-1,2 4 0,-121 69 1,118-57-50,3 4 0,1 2 0,3 3-1,1 3 1,3 2 0,-97 122 0,126-139-145,1 2 1,2 2-1,3 0 0,0 1 0,3 1 0,2 1 1,1 0-1,3 1 0,1 1 0,3 0 0,1 1 1,-2 88-1,10-112-191,1 1 0,1-1 0,1 0 0,1 0 0,1 0 0,1 0 0,1-1 0,1 0 0,0-1 0,2 1 0,1-2-1,0 1 1,2-2 0,0 1 0,1-2 0,1 0 0,1-1 0,0 0 0,1-1 0,30 21 0,-2-9-5,2-2 1,0-1-1,2-3 0,0-2 1,1-2-1,1-3 0,1-1 1,81 9-1,35-4 62,228-5-1,-292-15-12,134-19 0,-172 10-119,-1-3 1,-1-3-1,76-28 1,-101 28 91,-2 0 1,0-3-1,-1-1 0,-1-1 0,-1-2 1,37-33-1,-47 34 139,-1-1-1,-1-1 1,-1-1-1,-1-1 1,-2-1 0,0-1-1,-2 0 1,21-50-1,-21 34 64,-2 0-1,-1-1 1,-3-1-1,-2 1 0,-1-2 1,-3 1-1,-2-1 0,-2 1 1,-6-51-1,2 56-113,-2 1 0,-2 0-1,-2 1 1,-1 0 0,-2 0-1,-2 2 1,-1-1 0,-2 2 0,-1 0-1,-41-55 1,40 67-99,-1 0-1,-1 2 1,-1 0-1,-1 2 1,0 0-1,-2 2 1,0 0-1,-46-21 1,33 22-63,-1 1 1,0 2-1,-1 2 1,-1 2-1,-72-9 1,29 13-541,1 5 0,-1 2 0,1 5 0,-1 3 0,-154 38 0,65 1-1653,-37 7-3548,129-39 976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57.509"/>
    </inkml:context>
    <inkml:brush xml:id="br0">
      <inkml:brushProperty name="width" value="0.025" units="cm"/>
      <inkml:brushProperty name="height" value="0.025" units="cm"/>
    </inkml:brush>
  </inkml:definitions>
  <inkml:trace contextRef="#ctx0" brushRef="#br0">0 149 3299,'0'0'1159,"12"1"-145,212-6 4324,258-16-3796,31-3-868,-382 10-530,680-48 1564,-692 62-1678,-29 0 113,104-11-1,-171 5-21,-31 2 87,-38 1-73,-1 5-40,1 2 0,0 2 0,-75 20 0,81-21-2305,12-5-2083,-2-2-3672</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1:58.567"/>
    </inkml:context>
    <inkml:brush xml:id="br0">
      <inkml:brushProperty name="width" value="0.025" units="cm"/>
      <inkml:brushProperty name="height" value="0.025" units="cm"/>
    </inkml:brush>
  </inkml:definitions>
  <inkml:trace contextRef="#ctx0" brushRef="#br0">11 0 11050,'0'0'2082,"-3"15"-2130,-1 10 179,2 1-1,1-1 1,3 41-1,15 96 597,-5-49-449,24 1112 269,-36-1114-549,9 67-1306,5-61-3475,-9-83 907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8.149"/>
    </inkml:context>
    <inkml:brush xml:id="br0">
      <inkml:brushProperty name="width" value="0.025" units="cm"/>
      <inkml:brushProperty name="height" value="0.025" units="cm"/>
    </inkml:brush>
  </inkml:definitions>
  <inkml:trace contextRef="#ctx0" brushRef="#br0">0 0 22709,'0'0'-10954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8.478"/>
    </inkml:context>
    <inkml:brush xml:id="br0">
      <inkml:brushProperty name="width" value="0.025" units="cm"/>
      <inkml:brushProperty name="height" value="0.025" units="cm"/>
    </inkml:brush>
  </inkml:definitions>
  <inkml:trace contextRef="#ctx0" brushRef="#br0">501 40 9705,'-10'12'4271,"-28"35"-2199,-113 153 5120,127-164-6743,2 1 0,1 1 0,2 1 0,-14 41 0,15-42-386,18-37-107,-1-1-1,1 1 1,-1-1-1,1 1 1,-1-1 0,0 1-1,1-1 1,-1 1-1,1-1 1,-1 1 0,0-1-1,1 0 1,-1 1 0,0-1-1,0 0 1,1 0-1,-1 0 1,0 1 0,0-1-1,1 0 1,-1 0-1,0 0 1,0 0 0,1 0-1,-1 0 1,0-1-1,0 1 1,1 0 0,-1 0-1,0 0 1,1-1 0,-1 1-1,0 0 1,1-1-1,-1 1 1,0 0 0,1-1-1,-1 1 1,1-1-1,-1 1 1,0-1 0,1 0-1,0 1 1,-1-1-1,1 1 1,-1-1 0,1 0-1,0 1 1,-1-1-1,1 0 1,0 0 0,-1 0-1,-8-16-1714,0 0-1,1 0 1,0-1 0,-9-35-1,-13-82-3549,25 106 4206,-8-33-1750,-2-15 840,6 26 3412,-1-34 12158,20 95-12751,17 17 470,2-1 1,1-1-1,0-2 0,2-1 0,45 23 1,180 77-602,-91-59-5378,-103-44-1602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7.408"/>
    </inkml:context>
    <inkml:brush xml:id="br0">
      <inkml:brushProperty name="width" value="0.025" units="cm"/>
      <inkml:brushProperty name="height" value="0.025" units="cm"/>
    </inkml:brush>
  </inkml:definitions>
  <inkml:trace contextRef="#ctx0" brushRef="#br0">0 169 6438,'16'0'3940,"616"-30"2806,-375 14-5202,-159 10-1400,1624-67 929,-147 86 694,-1541-12-1762,407 0 65,-428-2-71,-7 2 7,0-1 0,-1 0 0,1-1 0,0 1-1,-1-1 1,1 0 0,-1-1 0,1 1 0,-1-1 0,0 0 0,11-5 0,-16 6-53,0 1 0,0-1-1,0 1 1,0 0 0,0-1 0,0 1 0,0-1 0,0 1 0,0-1 0,0 1 0,-1 0 0,1-1 0,0 1 0,0-1 0,0 1 0,0 0 0,-1-1 0,1 1 0,0 0-1,0-1 1,-1 1 0,1 0 0,0-1 0,-1 1 0,1 0 0,0 0 0,-1-1 0,1 1 0,0 0 0,-1 0 0,1 0 0,0-1 0,-1 1 0,1 0 0,-1 0 0,-19-10-2462,16 9 1395,-36-17-8287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4.673"/>
    </inkml:context>
    <inkml:brush xml:id="br0">
      <inkml:brushProperty name="width" value="0.025" units="cm"/>
      <inkml:brushProperty name="height" value="0.025" units="cm"/>
    </inkml:brush>
  </inkml:definitions>
  <inkml:trace contextRef="#ctx0" brushRef="#br0">1 48 14798,'0'0'6438,"59"36"-4772,-9-36-449,13 0-352,12-10-545,5-5-224,-2-3-128,-7 0-833,-11 2-320,-22 9-961,-22 7-352,-44 11-8200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5.639"/>
    </inkml:context>
    <inkml:brush xml:id="br0">
      <inkml:brushProperty name="width" value="0.025" units="cm"/>
      <inkml:brushProperty name="height" value="0.025" units="cm"/>
    </inkml:brush>
  </inkml:definitions>
  <inkml:trace contextRef="#ctx0" brushRef="#br0">188 1 17008,'-7'10'1030,"-6"12"-447,1 0 0,1 0 0,0 2-1,2-1 1,-12 49 0,-14 100 706,8 1-1,-6 197 1,25 354-206,48-175-297,-17-342-1609,-6 268 0,-18-466 386,0 0-1,0-1 0,0 1 1,-1 0-1,-4 11 0,5-18 8,0 1 0,0-1-1,0 1 1,-1-1-1,1 1 1,-1-1 0,0 0-1,0 0 1,1 1-1,-1-1 1,0-1 0,-3 3-1,-8 0-5185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6.200"/>
    </inkml:context>
    <inkml:brush xml:id="br0">
      <inkml:brushProperty name="width" value="0.025" units="cm"/>
      <inkml:brushProperty name="height" value="0.025" units="cm"/>
    </inkml:brush>
  </inkml:definitions>
  <inkml:trace contextRef="#ctx0" brushRef="#br0">0 278 19699,'0'0'2615,"17"2"-2401,54 1 696,0-3 0,88-11 0,156-33 385,-92 10-1124,115 0-98,2 15 0,465 33 0,-545-2 2,412-32-1,-177 4-1999,-447 16 621,-41 1 761,0-2 1,0 1-1,0-1 1,1 0 0,-1 0-1,0-1 1,-1 0 0,1 0-1,0-1 1,9-5-1,-12 5-24,0 0 0,0 0-1,0 0 1,0 0 0,-1-1-1,0 0 1,1 0 0,-1 0-1,-1 0 1,1 0 0,-1 0-1,1-1 1,-1 1 0,0-1-1,2-9 1,4-26-4024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6.528"/>
    </inkml:context>
    <inkml:brush xml:id="br0">
      <inkml:brushProperty name="width" value="0.025" units="cm"/>
      <inkml:brushProperty name="height" value="0.025" units="cm"/>
    </inkml:brush>
  </inkml:definitions>
  <inkml:trace contextRef="#ctx0" brushRef="#br0">1 78 6694,'0'-9'5638,"0"-28"-839,0 35-4621,0 1 0,0 0-1,0 0 1,1-1 0,-1 1 0,0 0 0,1 0-1,-1 0 1,1 0 0,-1-1 0,1 1 0,0 0-1,-1 0 1,1 0 0,0 0 0,0 0 0,-1 0 0,1 0-1,0 1 1,0-1 0,0 0 0,0 0 0,0 1-1,1-1 1,-1 1 0,0-1 0,0 1 0,0-1 0,0 1-1,2-1 1,41 0 1171,-29 1-598,16 0-70,17-2 293,95 11 0,-130-7-859,-1 0-1,1 1 0,-1 0 1,0 1-1,0 1 1,0-1-1,0 2 0,-1 0 1,0 0-1,0 1 1,0 0-1,14 14 0,-21-17-98,0 1 0,0-1 0,0 1-1,-1-1 1,0 1 0,0 0 0,0 0-1,0 0 1,-1 1 0,0-1 0,0 1-1,-1-1 1,1 1 0,-1 0-1,0 10 1,-1-8 21,0 0 0,-1-1-1,-1 1 1,1 0-1,-1 0 1,-1-1 0,1 1-1,-1-1 1,0 0 0,-6 10-1,-6 4 149,0 1-1,-1-2 1,-2 0-1,0-1 1,-38 31-1,-1-5-268,-1-3 1,-86 46-1,109-71-2542,12-12-3466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7.077"/>
    </inkml:context>
    <inkml:brush xml:id="br0">
      <inkml:brushProperty name="width" value="0.025" units="cm"/>
      <inkml:brushProperty name="height" value="0.025" units="cm"/>
    </inkml:brush>
  </inkml:definitions>
  <inkml:trace contextRef="#ctx0" brushRef="#br0">0 628 15150,'0'0'7725,"14"-7"-6636,33-21-609,-1-3 0,-2-1 1,-1-2-1,-2-2 0,42-47 0,180-227 787,-249 293-1267,-5 5 12,-6 8-19,-1 0 0,1 1 0,-1 0 0,1-1 0,0 1 0,1 0 1,-1 0-1,0 1 0,1-1 0,5-2 0,-9 5-1,0 0 0,1 0 0,-1 0 0,1 0 0,-1 0 0,1 0 0,-1 0 0,0 0 0,1 0-1,-1 0 1,1 1 0,-1-1 0,0 0 0,1 0 0,-1 0 0,0 0 0,1 1 0,-1-1 0,0 0 0,1 1 0,-1-1 0,0 0 0,1 0 0,-1 1 0,0-1 0,0 1 0,1-1 0,-1 0 0,0 1 0,0-1 0,0 0 0,0 1 0,0-1 0,1 1 0,-1-1-1,0 0 1,0 1 0,0-1 0,0 1 0,0 0 0,2 23-32,-1-19 15,1 20-142,4 49 600,23 108 0,-23-157-902,2 0 0,20 46 0,-21-57-317,0-1-1,1 0 1,0-1-1,1 0 0,1 0 1,12 12-1,6-4-4018,-10-14-2764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7.456"/>
    </inkml:context>
    <inkml:brush xml:id="br0">
      <inkml:brushProperty name="width" value="0.025" units="cm"/>
      <inkml:brushProperty name="height" value="0.025" units="cm"/>
    </inkml:brush>
  </inkml:definitions>
  <inkml:trace contextRef="#ctx0" brushRef="#br0">85 1 13645,'0'0'2851,"14"83"-1314,-8-27-800,-1 12-257,-5 11-352,0 9 32,-3 1-95,-7-2-97,-2-5-129,-1-10-479,0-9-1,0-13-64,1-15-864,-1-12-641,2-13-1634,2-10-1825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7.822"/>
    </inkml:context>
    <inkml:brush xml:id="br0">
      <inkml:brushProperty name="width" value="0.025" units="cm"/>
      <inkml:brushProperty name="height" value="0.025" units="cm"/>
    </inkml:brush>
  </inkml:definitions>
  <inkml:trace contextRef="#ctx0" brushRef="#br0">6 569 2210,'-2'-34'783,"-1"-12"1024,2-1-1,2 1 1,9-59-1,-8 92-1498,1 0 0,1-1 0,0 1-1,1 0 1,0 1 0,1-1 0,0 1 0,1 0 0,0 1 0,1-1 0,0 2-1,1-1 1,0 1 0,1 0 0,17-13 0,-11 12-43,0 1-1,1 0 1,0 2-1,1 0 1,0 0-1,0 2 1,0 0-1,28-4 1,-12 5 234,0 1 0,0 2 0,64 3 0,-97-1-459,0 0-1,0 0 0,0 0 0,0 0 0,-1 0 0,1 0 0,0 1 0,0-1 0,0 0 0,0 1 1,0-1-1,0 0 0,-1 1 0,1-1 0,0 1 0,0-1 0,-1 1 0,1-1 0,0 1 0,0 0 1,-1-1-1,1 1 0,-1 0 0,1 0 0,-1-1 0,1 1 0,-1 0 0,1 1 0,-1 1 89,1-1 0,-1 0-1,0 0 1,0 0 0,-1 0 0,1 0-1,0 0 1,-1 0 0,1 0-1,-1 0 1,0 0 0,-1 3 0,-3 5 572,0 0 0,-1-1 0,-13 17 0,-10 7 372,-2-2 1,-1-1-1,-50 36 0,-46 19-5462,155-102-2134,14-14-3320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9.031"/>
    </inkml:context>
    <inkml:brush xml:id="br0">
      <inkml:brushProperty name="width" value="0.025" units="cm"/>
      <inkml:brushProperty name="height" value="0.025" units="cm"/>
    </inkml:brush>
  </inkml:definitions>
  <inkml:trace contextRef="#ctx0" brushRef="#br0">1 1907 12908,'0'0'1420,"9"-3"-768,8-4-348,-1 0 1,0-1-1,0-1 1,-1-1-1,18-14 1,79-72 1931,-69 58-1639,436-388 3071,180-155-2454,21 29-2642,-624 513 1285,-39 28-101,0 0 0,-1-1 1,0-1-1,16-18 1,-24 16-895,-15 7-703,-26 6-2259,20 2 2840,-37-4-4543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39.419"/>
    </inkml:context>
    <inkml:brush xml:id="br0">
      <inkml:brushProperty name="width" value="0.025" units="cm"/>
      <inkml:brushProperty name="height" value="0.025" units="cm"/>
    </inkml:brush>
  </inkml:definitions>
  <inkml:trace contextRef="#ctx0" brushRef="#br0">1 0 17008,'0'0'2258,"-1"9"-2204,2-3 17,0 0 1,0 0-1,0 1 1,1-1-1,-1-1 1,2 1-1,-1 0 1,0 0 0,1-1-1,0 1 1,1-1-1,3 6 1,61 68 1455,-35-42-1256,458 497 548,46-50-4468,-397-384 3972,300 159 0,-433-255-409,29 15 403,-1 1-1,57 43 1,-82-54-542,-1-1 0,0 2-1,0-1 1,-1 1 0,9 14 0,-13-17-315,0-1 0,-1 1 0,0 0 0,0 0 0,-1 0 0,0 0 0,0 1 0,0-1 0,-1 0 0,0 9 0,-1 16-8028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0.213"/>
    </inkml:context>
    <inkml:brush xml:id="br0">
      <inkml:brushProperty name="width" value="0.025" units="cm"/>
      <inkml:brushProperty name="height" value="0.025" units="cm"/>
    </inkml:brush>
  </inkml:definitions>
  <inkml:trace contextRef="#ctx0" brushRef="#br0">1 94 19667,'0'0'3587,"96"-29"-3587,-25 20 0,16-2-801,19-1-1281,1-5-993,1 2-2242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0.570"/>
    </inkml:context>
    <inkml:brush xml:id="br0">
      <inkml:brushProperty name="width" value="0.025" units="cm"/>
      <inkml:brushProperty name="height" value="0.025" units="cm"/>
    </inkml:brush>
  </inkml:definitions>
  <inkml:trace contextRef="#ctx0" brushRef="#br0">1 1 13933,'0'0'2723,"51"26"-930,-43-12-319,7 1-898,3 5-480,6-2-288,3-1-1730,4-7-1889,0-9-2147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5.047"/>
    </inkml:context>
    <inkml:brush xml:id="br0">
      <inkml:brushProperty name="width" value="0.025" units="cm"/>
      <inkml:brushProperty name="height" value="0.025" units="cm"/>
    </inkml:brush>
  </inkml:definitions>
  <inkml:trace contextRef="#ctx0" brushRef="#br0">86 5 14414,'0'0'2850,"-70"45"-896,55-27 160,15-2-704,5-5-353,27-7-321,13-4-31,16 0-353,11-10-160,3-6-128,2-2-2274,-5-7-2626,-12-5-3780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0.899"/>
    </inkml:context>
    <inkml:brush xml:id="br0">
      <inkml:brushProperty name="width" value="0.025" units="cm"/>
      <inkml:brushProperty name="height" value="0.025" units="cm"/>
    </inkml:brush>
  </inkml:definitions>
  <inkml:trace contextRef="#ctx0" brushRef="#br0">52 0 12716,'-10'26'1513,"0"0"-1,2 0 1,-10 48 0,15-53-1530,1-1 0,1 0 1,1 1-1,1 0 0,1-1 0,0 0 0,2 1 1,0-1-1,11 29 0,2-1-843,-2 1 1,-2 1-1,-2 1 1,-2-1 0,3 91-1,-15 116 6319,1-104-2783,2-52-4095,0-96-3589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1.567"/>
    </inkml:context>
    <inkml:brush xml:id="br0">
      <inkml:brushProperty name="width" value="0.025" units="cm"/>
      <inkml:brushProperty name="height" value="0.025" units="cm"/>
    </inkml:brush>
  </inkml:definitions>
  <inkml:trace contextRef="#ctx0" brushRef="#br0">1 128 16720,'0'0'2984,"8"-6"-1746,3-1-1051,1 1 0,-1 1 0,1 0 0,0 1 0,1 0 0,-1 1-1,1 0 1,-1 1 0,1 0 0,24 0 0,455-12 362,-158 7-479,722-26-556,-774 9 534,-359 30-4783,46-6-64</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2.197"/>
    </inkml:context>
    <inkml:brush xml:id="br0">
      <inkml:brushProperty name="width" value="0.025" units="cm"/>
      <inkml:brushProperty name="height" value="0.025" units="cm"/>
    </inkml:brush>
  </inkml:definitions>
  <inkml:trace contextRef="#ctx0" brushRef="#br0">0 371 18449,'0'0'2146,"9"1"-1996,25 1 488,0-1 0,0-2 0,67-10 0,112-33 38,-99 19-653,653-105-424,5 31-614,-491 65 1214,-42 8-89,-174 21-4832,-96 5-2395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3.848"/>
    </inkml:context>
    <inkml:brush xml:id="br0">
      <inkml:brushProperty name="width" value="0.025" units="cm"/>
      <inkml:brushProperty name="height" value="0.025" units="cm"/>
    </inkml:brush>
  </inkml:definitions>
  <inkml:trace contextRef="#ctx0" brushRef="#br0">51 0 23382,'-6'11'678,"-1"2"-547,1-1 0,0 2 0,0-1 0,1 0 1,1 1-1,1 0 0,0 0 0,-2 18 0,6 2-23,1 0 0,1-1-1,12 51 1,-11-65-101,-1 15-86,-2-24 249,-2-22 619,-1-12-799,0-1 0,2 0 0,0 0 0,2 0 0,1 1 0,1-1-1,0 1 1,2 0 0,18-45 0,-23 66 6,1 1-1,0-1 1,-1 1 0,1 0 0,0-1-1,0 1 1,1 0 0,-1 0-1,0 0 1,1 0 0,-1 1 0,1-1-1,-1 1 1,1-1 0,0 1 0,0 0-1,0 0 1,0 0 0,0 0-1,3 0 1,8 0-7,-1 0 0,0 0-1,20 3 1,-2-1 45,8 0-31,-19 0 30,1 0-1,24-4 1,-32-1 103,-12-1 930,-22-1 588,1 9-1537,-1 0 0,1 0 0,1 2 0,-1 1 0,1 0 0,0 1 1,0 1-1,1 1 0,0 1 0,0 0 0,1 2 0,1 0 0,-26 23 0,38-27-3280,18-11 889,20-14-1049,11-16-1562,5-8-2781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4.314"/>
    </inkml:context>
    <inkml:brush xml:id="br0">
      <inkml:brushProperty name="width" value="0.025" units="cm"/>
      <inkml:brushProperty name="height" value="0.025" units="cm"/>
    </inkml:brush>
  </inkml:definitions>
  <inkml:trace contextRef="#ctx0" brushRef="#br0">212 5 16271,'-9'7'4015,"-5"3"-3094,-82 67 4605,86-69-5273,1 1-1,0 0 0,0 1 1,1-1-1,1 2 1,0-1-1,-12 23 1,19-32-267,-1 0 0,0 0 0,1 0 0,0 0 0,-1 1 1,1-1-1,-1 0 0,1 0 0,0 0 0,0 0 1,0 0-1,0 0 0,0 1 0,0-1 0,0 0 0,0 0 1,0 0-1,0 0 0,1 0 0,-1 0 0,0 1 1,1-1-1,-1 0 0,1 0 0,0 1 0,0-1-33,0-1-1,0 1 1,1-1 0,-1 0-1,0 1 1,0-1-1,0 0 1,1 0 0,-1 0-1,0 1 1,0-1-1,1-1 1,-1 1-1,0 0 1,0 0 0,1 0-1,-1-1 1,2 0-1,5-1-240,0-1 0,-1-1 0,1 1-1,-1-1 1,12-9 0,1-3-433,-2-1 0,29-35-1,-42 47 678,0-1-1,-1 0 0,0 0 0,0 0 1,-1 0-1,1-1 0,-1 0 0,-1 1 1,1-1-1,-1 0 0,-1 0 1,1-1-1,-1 1 0,0-8 0,-1 14 46,0 1-1,0 0 1,0-1-1,0 1 0,0 0 1,0-1-1,0 1 1,0 0-1,0-1 0,0 1 1,0 0-1,-1-1 1,1 1-1,0 0 0,0-1 1,0 1-1,-1 0 1,1 0-1,0-1 0,0 1 1,-1 0-1,1 0 1,0-1-1,-1 1 0,1 0 1,0 0-1,0 0 1,-1 0-1,1 0 0,0-1 1,-1 1-1,1 0 1,-1 0-1,1 0 1,0 0-1,-1 0 0,-17 5-49,-12 15-45,9-1 157,0 1 0,1 2 0,-19 27 0,29-37 72,2 1 0,-1 1 1,1 0-1,1 0 1,1 0-1,0 1 0,-6 23 1,12-37-134,-1 1 1,1 0-1,-1 0 1,1 0-1,0 0 1,0 0-1,0-1 1,0 1-1,0 0 1,0 0-1,0 0 1,1 0-1,-1 0 1,1 0-1,-1-1 1,1 1-1,1 3 1,-1-5-10,0 1 0,0 0 0,0-1 0,-1 1 0,1-1 1,0 1-1,0-1 0,0 0 0,0 1 0,0-1 0,0 0 1,0 0-1,-1 0 0,1 0 0,0 1 0,0-1 0,0 0 0,0-1 1,0 1-1,0 0 0,0 0 0,0 0 0,0 0 0,1-1 1,4-1-73,-1-1 0,1 1 1,-1-1-1,0 0 0,0 0 1,0-1-1,0 1 0,-1-1 1,5-5-1,0-1-67,-1-1 0,0 0 0,-1 0 0,0-1 0,-1 1 0,0-2 1,-1 1-1,-1-1 0,0 1 0,0-1 0,-1 0 0,-1-1 0,0 1 0,0-17 0,-2 30 181,0-1 0,0 0-1,1 1 1,-1-1 0,0 1-1,0-1 1,0 0 0,0 1-1,0-1 1,0 1 0,0-1-1,0 0 1,0 1 0,0-1 0,0 1-1,0-1 1,-1 0 0,1 1-1,0-1 1,0 1 0,-1-1-1,1 1 1,0-1 0,-1 0-1,1 1 1,0 0 0,-1-1 0,1 1-1,-1-1 1,1 1 0,-1-1-1,1 1 1,-1 0 0,1-1-1,-1 1 1,1 0 0,-1 0-1,0-1 1,1 1 0,-1 0-1,1 0 1,-1 0 0,0 0 0,1 0-1,-1 0 1,1 0 0,-1 0-1,0 0 1,1 0 0,-1 0-1,1 0 1,-1 0 0,0 0-1,1 1 1,-1-1 0,1 0-1,-1 0 1,1 1 0,-1-1 0,1 0-1,-1 1 1,1-1 0,-1 1-1,0 0 1,-2 1 40,0 0 0,0 1 0,0-1 0,1 1 0,-1 0 0,1 0 0,0 0 0,-1 0 0,1 0 0,-1 4 0,1-4-54,1 1-1,0-1 1,0 0-1,0 1 1,1-1-1,-1 1 1,1-1-1,0 1 1,0-1-1,0 1 0,0-1 1,0 0-1,1 1 1,1 4-1,-1-6-21,0 0 1,0 0-1,0-1 0,0 1 0,1 0 1,-1-1-1,0 1 0,1-1 0,0 1 1,-1-1-1,1 0 0,0 1 0,0-1 0,-1 0 1,1 0-1,0-1 0,0 1 0,0 0 1,0-1-1,0 1 0,1-1 0,-1 1 1,3-1-1,56 4-1444,-1-11-3692,-19-7-1152</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5.157"/>
    </inkml:context>
    <inkml:brush xml:id="br0">
      <inkml:brushProperty name="width" value="0.025" units="cm"/>
      <inkml:brushProperty name="height" value="0.025" units="cm"/>
    </inkml:brush>
  </inkml:definitions>
  <inkml:trace contextRef="#ctx0" brushRef="#br0">48 1 14478,'0'0'4132,"1"11"-2269,11 185 1574,-7 12-4584,-23-240-444,11 9 1605,0-1-1,2 0 1,1-1 0,1 1-1,1 0 1,2-1 0,0 0-1,4-25 1,-3 44 38,1-1 0,0 2 0,0-1 0,0 0 1,1 0-1,0 1 0,0-1 0,1 1 0,-1 0 0,1 0 1,0 1-1,0-1 0,1 1 0,0-1 0,-1 1 1,1 1-1,0-1 0,7-3 0,-3 2 18,0 0 0,0 1 0,0 0 0,1 0 0,-1 1 0,1 1 0,-1-1 0,1 1 0,0 1 0,15-1 0,-24 2-29,0 0-1,0 0 1,-1 0 0,1 1-1,0-1 1,0 0-1,0 0 1,-1 0-1,1 1 1,0-1-1,-1 0 1,1 1-1,0-1 1,0 1-1,-1-1 1,1 1-1,-1-1 1,1 1-1,-1-1 1,1 1-1,-1 0 1,1-1-1,-1 1 1,1 0-1,-1-1 1,0 1-1,1 0 1,-1 0-1,0-1 1,1 1-1,-1 0 1,0 0-1,0-1 1,0 1-1,0 0 1,0 0-1,0 0 1,0-1-1,0 1 1,0 0-1,0 0 1,-1 0-1,1-1 1,0 1-1,0 0 1,-1 0-1,1-1 1,-1 1-1,1 0 1,-1 0-1,-1 3 275,0 1-1,0-1 0,0 1 0,-1-1 0,1 0 1,-8 7-1,1-2-253,0-1 0,-1 0 0,-1 0 0,1-1 0,-1-1 0,0 0 0,-1 0 0,0-1 0,1-1 0,-1 0 0,-1 0 1,1-2-1,-1 1 0,1-1 0,-19 0 0,31-2-179,-1 0 1,1-1-1,-1 1 1,1 0-1,-1 0 1,1 0-1,0 0 1,-1-1-1,1 1 1,0 0 0,-1-1-1,1 1 1,0 0-1,-1-1 1,1 1-1,0 0 1,-1-1-1,1 1 1,0 0-1,0-1 1,0 1-1,-1-1 1,1 1-1,0 0 1,0-1-1,0 1 1,0-1-1,0 1 1,0-1-1,0 1 1,0-1 0,0 1-1,0 0 1,0-1-1,0 1 1,0-1-1,0 1 1,1-1-1,3-20-4664,5-3-2014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5.500"/>
    </inkml:context>
    <inkml:brush xml:id="br0">
      <inkml:brushProperty name="width" value="0.025" units="cm"/>
      <inkml:brushProperty name="height" value="0.025" units="cm"/>
    </inkml:brush>
  </inkml:definitions>
  <inkml:trace contextRef="#ctx0" brushRef="#br0">1 90 13293,'0'0'8840,"59"-53"-7174,-11 39-642,9 1-671,5 4-321,2 8-32,-3 1-897,-8 10-1345,-13 7-1602,-8 4-2946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6.137"/>
    </inkml:context>
    <inkml:brush xml:id="br0">
      <inkml:brushProperty name="width" value="0.025" units="cm"/>
      <inkml:brushProperty name="height" value="0.025" units="cm"/>
    </inkml:brush>
  </inkml:definitions>
  <inkml:trace contextRef="#ctx0" brushRef="#br0">14 0 19154,'0'0'2002,"0"9"-897,4 48-151,2 1-1,19 75 1,-16-91-948,-3-11-43,-2 1-1,2 56 1,-6-74 119,-1-1 0,0 0-1,-1 0 1,0-1-1,-1 1 1,0 0 0,-1-1-1,-1 1 1,-8 16-1,2-19 341,6-19 71,2-30 175,3 31-676,0 8 10,-1-191 295,2 172-326,1-1 0,1 1 1,1 0-1,0 0 1,2 0-1,0 1 0,16-32 1,-21 48 21,1-1 0,0 1 0,-1 0 0,1 0 0,0 0 0,0 0 0,1 0 0,-1 0 0,0 0 0,1 1 0,-1-1 1,1 1-1,-1 0 0,1-1 0,-1 1 0,1 1 0,0-1 0,0 0 0,0 1 0,-1-1 0,1 1 0,0 0 0,0 0 0,0 0 0,3 0 0,2 1-12,0 1-1,0-1 1,0 1-1,-1 0 1,1 1-1,-1 0 1,14 7-1,-20-10 34,-1 0 1,1 1-1,0-1 0,-1 0 0,1 0 0,-1 1 0,1-1 0,0 0 0,-1 1 0,1-1 0,-1 1 0,1-1 0,-1 1 0,1-1 1,-1 1-1,0-1 0,1 1 0,-1-1 0,1 1 0,-1 0 0,0-1 0,0 1 0,1-1 0,-1 1 0,0 0 0,0-1 0,0 1 1,0 0-1,0-1 0,0 1 0,0 0 0,0-1 0,0 1 0,0 0 0,0-1 0,0 1 0,0 0 0,-1-1 0,1 1 1,0 0-1,0-1 0,-1 1 0,1-1 0,0 1 0,-1 0 0,1-1 0,-1 1 0,1-1 0,-1 1 0,1-1 0,-1 0 0,1 1 1,-1 0-1,-36 20 1007,31-18-950,0 0-297,-91 39 646,88-39-1626,0-1 0,-1 1 0,1-2 0,-1 1 0,-10-1 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2:46.464"/>
    </inkml:context>
    <inkml:brush xml:id="br0">
      <inkml:brushProperty name="width" value="0.025" units="cm"/>
      <inkml:brushProperty name="height" value="0.025" units="cm"/>
    </inkml:brush>
  </inkml:definitions>
  <inkml:trace contextRef="#ctx0" brushRef="#br0">1 72 17809,'0'0'6918,"55"17"-5444,3-28 63,12-4-640,7-6-448,0 2-225,-3 5-128,-9 6-384,-11 8-1154,-12 0-2081,-13 13-2275,-6-1-5797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3.047"/>
    </inkml:context>
    <inkml:brush xml:id="br0">
      <inkml:brushProperty name="width" value="0.025" units="cm"/>
      <inkml:brushProperty name="height" value="0.025" units="cm"/>
    </inkml:brush>
  </inkml:definitions>
  <inkml:trace contextRef="#ctx0" brushRef="#br0">135 108 14029,'0'0'3155,"-9"5"-1484,-3 1-1116,-25 16 1575,80-21 1105,2-9-2295,21-4-270,104-6 0,-22 12-586,-131 4 3547,-354 5-2606,295 2-782,1 1 0,0 3 0,-64 21 0,216-61-243,-51 10-71,140-45-701,-167 57 625,1 2 0,0 1 0,69-2 0,-104 8 146,1 0-1,0 0 1,0 0-1,-1 0 0,1 1 1,0-1-1,0 0 1,0 0-1,-1 0 0,1 1 1,0-1-1,0 0 1,0 0-1,0 1 1,-1-1-1,1 0 0,0 0 1,0 1-1,0-1 1,0 0-1,0 0 1,0 1-1,0-1 0,0 0 1,0 1-1,0-1 1,0 0-1,0 0 0,0 1 1,0-1-1,0 0 1,0 1-1,0-1 1,0 0-1,0 0 0,1 1 1,-1-1-1,0 0 1,0 0-1,0 1 0,0-1 1,1 0-1,-1 0 1,0 0-1,0 1 1,0-1-1,1 0 0,-1 0 1,0 0-1,0 0 1,1 1-1,-1-1 0,0 0 1,0 0-1,1 0 1,-1 0-1,0 0 1,1 0-1,-1 0 0,0 0 1,0 0-1,1 0 1,-22 15 266,-17 1-82,-1-3 0,0-1 0,-54 9 0,-124 8 350,306-29-533,61 0 0,-100-7 0,0-1 0,85-27 0,-239 35 0,40 5 0,15-2 0,-56 11 0,115-13 0,5 0 0,-1-1 0,1 0 0,21-3 0,-17-3 0,1-1 0,-1-1 0,30-17 0,-29 15 0,0 0 0,37-13 0,-48 25 0,-16 8 0,-16 11 0,9-13 0,-1-1 0,-26 10 0,-9 4 0,49-20 0,-1 0 0,1 0 0,0 1 0,0-1 0,1 0 0,-1 1 0,0-1 0,0 1 0,1 0 0,-1-1 0,1 1 0,-1-1 0,1 1 0,0 0 0,0-1 0,-1 1 0,1 0 0,0-1 0,1 1 0,-1 0 0,0-1 0,1 4 0,0-3 0,-1 1 0,0-1 0,0 0 0,0 0 0,0 0 0,0 1 0,0-1 0,0 0 0,-1 0 0,1 0 0,-1 1 0,0-1 0,1 0 0,-1 0 0,-2 2 0,2-4 0,-2 9 0,3-8 0,-2-1 0,1 0 0,1 0 0,-1 1 0,2-1-107,-1 1 0,0-1 0,0 0 0,0 0 0,0 0 0,0 1 0,1-1 0,-1 0 0,0 0 0,0 1 0,0-1 0,0 0 0,0 0 0,0 1 0,0-1 0,0 0 0,0 1 0,0-1 0,0 0 0,0 0 0,0 1 0,0-1 0,0 0 0,0 0 0,0 1 0,0-1 0,-1 0-1,1 0 1,0 1 0,0-1 0,0 0 0,0 0 0,-1 0 0,1 1 0,0-1 0,0 0 0,0 0 0,-1 0 0,1 1 0,0-1 0,0 0 0,0 0 0,-1 0 0,1 0 0,0 0 0,0 0 0,-1 0 0,-4-6-9838,-1-5-4825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5.390"/>
    </inkml:context>
    <inkml:brush xml:id="br0">
      <inkml:brushProperty name="width" value="0.025" units="cm"/>
      <inkml:brushProperty name="height" value="0.025" units="cm"/>
    </inkml:brush>
  </inkml:definitions>
  <inkml:trace contextRef="#ctx0" brushRef="#br0">81 8 18674,'0'0'3128,"12"-1"-1478,-7 0-1533,23-2 1365,51 0 0,-71 3-1336,0 1 1,0-1 0,-1 1 0,1 1-1,-1-1 1,1 1 0,-1 1 0,0-1-1,1 1 1,-1 1 0,-1-1 0,1 1-1,8 6 1,-12-6-97,0-1 0,0 1 0,-1 0-1,0-1 1,0 1 0,0 0 0,0 0 0,-1 0-1,1 1 1,-1-1 0,0 0 0,0 0 0,-1 1 0,1-1-1,-1 1 1,0-1 0,0 0 0,0 1 0,-1-1-1,0 0 1,-2 9 0,0 1 59,-2 1 0,0-1 1,0 0-1,-1-1 0,-9 15 0,-14 18-31,-3-2-1,-1-1 1,-52 51 0,-1-8-2967,64-67-2503,12-12-4292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4.264"/>
    </inkml:context>
    <inkml:brush xml:id="br0">
      <inkml:brushProperty name="width" value="0.025" units="cm"/>
      <inkml:brushProperty name="height" value="0.025" units="cm"/>
    </inkml:brush>
  </inkml:definitions>
  <inkml:trace contextRef="#ctx0" brushRef="#br0">1 0 12236,'0'0'3347,"0"10"-2429,0-7-820,-1 0 0,1 0 0,0 0-1,0 0 1,0 0 0,1 0 0,-1 0 0,1 0 0,-1 0 0,1 0 0,0 0-1,0 0 1,1 0 0,-1-1 0,0 1 0,1 0 0,0-1 0,-1 1-1,1-1 1,0 0 0,0 0 0,1 0 0,-1 0 0,0 0 0,1 0 0,-1 0-1,1-1 1,-1 1 0,1-1 0,0 0 0,0 0 0,0 0 0,-1 0 0,1 0-1,4 0 1,27 3 578,0-1 0,1-1 0,51-5 0,-2 0 122,288 23 329,-193-7-1058,-166-12-66,680 27 2113,-509-33-1463,-1-8 1,202-41-1,-299 37-455,-38 6-126,1 2 0,0 3 0,73-1-1,-115 8 11,-1 0 0,1 1 0,0 1-1,0-1 1,-1 1 0,1 0-1,11 8 1,-10-6-107,1 0 1,1-1-1,-1 0 1,11 3-1,6-6-4257,-1-14-4779,-4-12-6164</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5.623"/>
    </inkml:context>
    <inkml:brush xml:id="br0">
      <inkml:brushProperty name="width" value="0.025" units="cm"/>
      <inkml:brushProperty name="height" value="0.025" units="cm"/>
    </inkml:brush>
  </inkml:definitions>
  <inkml:trace contextRef="#ctx0" brushRef="#br0">9 0 8616,'0'0'6769,"-3"9"-6160,2-7-590,1 0 0,-1-1-1,0 1 1,0 0 0,1 0 0,-1 0 0,1 0 0,0 1 0,0-1 0,0 0 0,0 0-1,0 0 1,0 0 0,0 0 0,1 3 0,1-3 30,0 0 0,0 0 0,0 0-1,0 0 1,0 0 0,0 0 0,1-1 0,-1 1 0,1-1-1,-1 0 1,1 1 0,-1-1 0,1-1 0,0 1 0,5 1-1,103 30 664,2-5-1,1-5 0,1-5 0,209 5 0,49-37 78,40 1 192,-331 16-960,0 3-1,0 5 1,84 20-1,31 23-93,-100-24 703,1-5 0,105 13 0,-172-33-1050,1-2 0,0-2 0,-1-1 0,1-1 0,0-1 0,-1-2 0,0-1 0,0-2 0,-1-1 1,52-22-1,-1-12-5906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06.747"/>
    </inkml:context>
    <inkml:brush xml:id="br0">
      <inkml:brushProperty name="width" value="0.025" units="cm"/>
      <inkml:brushProperty name="height" value="0.025" units="cm"/>
    </inkml:brush>
  </inkml:definitions>
  <inkml:trace contextRef="#ctx0" brushRef="#br0">0 1 20115,'12'0'534,"634"44"-1369,9 50-304,-521-73 1367,135 22-446,393 56 3187,5-45 1562,-106-46-3786,-189-7-6620,-295-3 1647,-16-9-2349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7.257"/>
    </inkml:context>
    <inkml:brush xml:id="br0">
      <inkml:brushProperty name="width" value="0.025" units="cm"/>
      <inkml:brushProperty name="height" value="0.025" units="cm"/>
    </inkml:brush>
  </inkml:definitions>
  <inkml:trace contextRef="#ctx0" brushRef="#br0">1323 272 9545,'-16'-9'5152,"-7"-3"-4704,-1 1 0,0 0 1,-1 2-1,-1 1 1,1 1-1,-36-4 1,-22 2 219,0 4 1,0 4-1,-95 11 1,143-4-616,1 1-1,0 2 1,0 2 0,0 0 0,2 3-1,-1 0 1,2 3 0,0 0-1,1 2 1,1 1 0,1 1-1,1 2 1,0 0 0,-26 33 0,32-32 44,1 1 1,2 1-1,0 1 1,2 0-1,1 1 1,-23 59-1,30-63 55,1 0 0,2 0 1,0 1-1,1 0 0,2 0 0,0 0 0,2 0 1,1 0-1,4 33 0,-2-41-137,1-1-1,0 1 1,1-1 0,1 0 0,0 0-1,1-1 1,1 0 0,0 0-1,1-1 1,0 0 0,21 22 0,-15-21-19,1 0 1,0-1 0,1-1 0,1-1 0,0 0-1,1-2 1,0 0 0,28 11 0,-6-8 11,1-1 1,1-2-1,-1-2 1,2-1-1,-1-3 1,0-1-1,1-3 1,71-7-1,-47-3 27,0-3-1,-1-3 1,0-3 0,-1-3-1,75-36 1,-62 20 324,-1-5 0,-2-2 0,115-91 0,-151 103-57,-1-1-1,-2-3 0,-1-1 1,-2-2-1,52-79 1,-71 95-241,-2 0 1,0-1 0,-2 0-1,0-1 1,-2-1 0,-1 1 0,-1-1-1,-1-1 1,-2 1 0,-1-1-1,-1 0 1,-2-40 0,-1 56-42,0 0 1,-1 1 0,0-1-1,-1 0 1,-1 1 0,0 0-1,0 0 1,-1 0-1,0 0 1,-1 1 0,0 0-1,-1 0 1,0 0 0,-1 1-1,-13-13 1,9 12-28,0 1 0,-1 0 0,0 1 0,0 1 0,0 0 0,-1 0 0,0 2 0,-1 0 0,1 0-1,-1 1 1,-28-3 0,-1 3-370,-1 1 0,1 3 0,-1 1 0,1 3 0,-86 17 0,-210 79-7151,218-61 588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20.474"/>
    </inkml:context>
    <inkml:brush xml:id="br0">
      <inkml:brushProperty name="width" value="0.025" units="cm"/>
      <inkml:brushProperty name="height" value="0.025" units="cm"/>
    </inkml:brush>
  </inkml:definitions>
  <inkml:trace contextRef="#ctx0" brushRef="#br0">16 279 9737,'0'0'11339,"0"-9"-9487,-1-4-1124,0-20 762,3 8 2287,-2 25-3703,1-1 0,0 1-1,-1-1 1,1 1 0,-1-1-1,1 1 1,0 0 0,0 0-1,-1-1 1,1 1-1,0 0 1,-1 0 0,1 0-1,0 0 1,0-1 0,0 1-1,-1 0 1,1 0 0,0 1-1,0-1 1,-1 0 0,1 0-1,0 0 1,-1 0-1,1 1 1,1-1 0,26 7 296,-23-5-241,-4-2-121,0 0-1,-1 0 0,1 1 1,0-1-1,0 0 1,0 0-1,-1 0 1,1 0-1,0 0 1,0 0-1,0 0 1,-1 0-1,1-1 1,0 1-1,0 0 0,-1 0 1,1-1-1,0 1 1,0 0-1,-1-1 1,1 1-1,0-1 1,-1 1-1,1-1 1,0 1-1,-1-1 1,1 0-1,-1 1 1,1-1-1,-1 1 0,1-2 1,0 0 25,-1 0 0,1 0 0,-1 0 0,1 1 0,-1-1 0,0 0 0,0 0 1,0 0-1,0 0 0,0 0 0,0 0 0,-1 0 0,0-3 0,1 3-9,-1 0 0,1-1 1,-1 1-1,0 0 0,1 0 0,-1-1 1,0 1-1,-1 0 0,1 0 0,0 0 0,-1 0 1,1 0-1,-1 1 0,1-1 0,-1 0 1,0 1-1,0-1 0,0 1 0,0 0 0,0-1 1,0 1-1,0 0 0,0 0 0,0 0 1,0 1-1,-5-2 0,6 2-24,0 0 0,-1 1 0,1-1 0,0 1 0,0-1 0,0 1 0,0-1 0,0 1 0,0-1 0,0 1 0,0 0 0,0 0 0,0-1 0,0 1 0,1 0 0,-1 0 0,0 0 0,0 0 0,1 0 0,-1 0 0,1 0 0,-1 0 0,1 0 0,-1 0 0,1 0 0,0 1 0,-1-1 0,1 0 0,0 0 0,0 0 0,0 1 0,0-1 0,0 0 0,0 0 0,0 0 0,0 0 0,1 1 0,-1-1 0,0 0 0,1 1 0,0-1 0,-1-1 0,0 0 0,0 0 0,1 1 0,-1-1 0,0 0 0,1 0 0,-1 0 0,0 1 0,1-1 0,-1 0 0,0 0 0,1 0 0,-1 0 0,0 0 0,1 0 0,-1 0 0,1 0 0,-1 0 0,0 0 0,1 0 0,-1 0 0,0 0 0,1 0 0,-1 0 0,0 0 0,1 0 0,-1 0 0,0-1 0,1 1 0,-1 0 0,0 0 0,1 0 0,-1 0 0,0-1 0,1 1 0,-1-1 0,13-8 0,-9 2 0,1 1 0,-1-1 0,-1 0 0,1 0 0,-1-1 0,-1 1 0,3-8 0,-4 10 0,1 0 0,-1 0 0,0 0 0,-1 0 0,1 0 0,-1 0 0,0-1 0,0 1 0,0 0 0,-1 0 0,0 0 0,-2-6 0,3 11 0,0-1 0,0 0 0,-1 0 0,1 1 0,-1-1 0,1 0 0,-1 1 0,1-1 0,-1 0 0,1 1 0,-1-1 0,0 1 0,1-1 0,-1 1 0,0-1 0,1 1 0,-1-1 0,0 1 0,0 0 0,1 0 0,-1-1 0,0 1 0,0 0 0,0 0 0,1 0 0,-1 0 0,0-1 0,0 1 0,0 1 0,0-1 0,1 0 0,-1 0 0,0 0 0,0 0 0,0 0 0,1 1 0,-1-1 0,0 0 0,0 1 0,1-1 0,-1 1 0,0-1 0,1 1 0,-1-1 0,0 1 0,1-1 0,-1 1 0,1 0 0,-1-1 0,0 2 0,-3 2 0,0-1 0,1 2 0,-1-1 0,1 0 0,0 1 0,-3 6 0,1 0 0,1 1 0,1 0 0,0 0 0,0 0 0,2 1 0,-1-1 0,1 24 0,1-36 0,0 1 0,0-1 0,0 1 0,0-1 0,0 0 0,0 1 0,0-1 0,0 1 0,0-1 0,0 1 0,0-1 0,0 1 0,0-1 0,0 0 0,0 1 0,0-1 0,0 1 0,0-1 0,1 1 0,-1-1 0,0 0 0,0 1 0,0-1 0,1 0 0,-1 1 0,0-1 0,1 0 0,-1 1 0,0-1 0,1 0 0,-1 1 0,0-1 0,1 0 0,-1 0 0,1 0 0,-1 1 0,0-1 0,1 0 0,-1 0 0,1 0 0,-1 0 0,1 0 0,-1 0 0,1 0 0,-1 0 0,0 0 0,1 0 0,-1 0 0,1 0 0,-1 0 0,1 0 0,-1 0 0,0 0 0,1 0 0,-1-1 0,1 1 0,-1 0 0,0 0 0,1-1 0,-1 1 0,1 0 0,-1 0 0,0-1 0,1 1 0,-1 0 0,0-1 0,0 1 0,1-1 0,-1 1 0,22-27 0,-19 19 0,0 1 0,-1-1 0,0 1 0,-1-1 0,1 0 0,-1 0 0,-1 1 0,0-15 0,0 21 0,0 1 0,0-1 0,0 1 0,0 0 0,0-1 0,0 1 0,0 0 0,0-1 0,0 1 0,0-1 0,-1 1 0,1 0 0,0-1 0,0 1 0,0 0 0,0-1 0,-1 1 0,1 0 0,0-1 0,0 1 0,-1 0 0,1 0 0,0-1 0,0 1 0,-1 0 0,1 0 0,0-1 0,-1 1 0,1 0 0,0 0 0,-1 0 0,1 0 0,0 0 0,-1 0 0,1-1 0,-1 1 0,1 0 0,0 0 0,-1 0 0,1 0 0,0 0 0,-1 0 0,1 0 0,-1 0 0,1 1 0,0-1 0,-1 0 0,1 0 0,0 0 0,-1 0 0,1 0 0,0 1 0,-1-1 0,1 0 0,0 0 0,-1 0 0,1 1 0,0-1 0,0 0 0,-1 1 0,-16 18 0,11 1 0,1-1 0,0 1 0,2 0 0,1 0 0,0 1 0,1-1 0,4 35 0,-3-55 0,0 0 0,0 0 0,-1 1 0,1-1 0,0 0 0,0 1 0,0-1 0,0 0 0,0 0 0,0 1 0,1-1 0,-1 0 0,0 0 0,0 1 0,0-1 0,0 0 0,0 0 0,0 1 0,0-1 0,0 0 0,1 0 0,-1 0 0,0 1 0,0-1 0,0 0 0,1 0 0,-1 0 0,0 1 0,0-1 0,0 0 0,1 0 0,-1 0 0,0 0 0,0 0 0,1 0 0,-1 1 0,0-1 0,1 0 0,8-7 0,5-14 0,-9 11 0,-1 1 0,-1-2 0,0 1 0,0 0 0,-1 0 0,-1-1 0,1-15 0,-4 24 0,-3 8 0,-3 11 0,4 14 0,0 60 0,4-91 0,0 0 0,0 0 0,0-1 0,0 1 0,0 0 0,1 0 0,-1 0 0,0-1 0,0 1 0,0 0 0,0 0 0,1 0 0,-1 0 0,0 0 0,0-1 0,1 1 0,-1 0 0,0 0 0,0 0 0,0 0 0,1 0 0,-1 0 0,0 0 0,0 0 0,1 0 0,-1 0 0,0 0 0,0 0 0,1 0 0,-1 0 0,0 0 0,0 0 0,1 0 0,-1 0 0,0 0 0,0 0 0,0 0 0,1 1 0,-1-1 0,0 0 0,0 0 0,0 0 0,1 0 0,-1 1 0,0-1 0,0 0 0,0 0 0,0 0 0,1 0 0,-1 1 0,0-1 0,0 0 0,0 0 0,0 1 0,0-1 0,0 0 0,0 0 0,0 1 0,0-1 0,0 1 0,1-2 0,7-10 0,0-1 0,-1 0 0,0-1 0,0 0 0,-2 0 0,1 0 0,-2-1 0,0 1 0,0-1 0,2-26 0,-16 146-892,10-81-1528,0 3-5265,0-8-3643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9.227"/>
    </inkml:context>
    <inkml:brush xml:id="br0">
      <inkml:brushProperty name="width" value="0.025" units="cm"/>
      <inkml:brushProperty name="height" value="0.025" units="cm"/>
    </inkml:brush>
  </inkml:definitions>
  <inkml:trace contextRef="#ctx0" brushRef="#br0">694 148 9673,'0'0'822,"-9"-11"-106,-5-3-182,0 0 0,-1 1 1,-1 1-1,0 0 1,-1 1-1,0 1 1,0 0-1,-28-10 0,34 16-336,-1 0-1,0 0 1,0 1-1,0 1 0,-1 0 1,1 1-1,0 0 0,-15 1 1,20 1-158,-1 0 0,1 1 0,0 0 0,0 0 0,1 0 0,-1 1 1,0 0-1,1 0 0,0 1 0,-1-1 0,2 2 0,-1-1 0,0 0 0,1 1 1,-8 8-1,-11 16-31,0 2-1,2 0 1,2 1 0,-22 45 0,13-13 14,-31 96 1,44-108 32,3 1 0,2 0 1,3 1-1,2 0 0,2 1 1,2-1-1,8 73 0,-2-90-41,1 0-1,2 0 1,2-1-1,1 0 1,2 0-1,1-1 1,2-1-1,1-1 1,2 0-1,1-1 1,37 47-1,-48-69 2,2 0 1,-1 0-1,1-1 1,1 0-1,0-1 0,0 0 1,0-1-1,1-1 0,0 1 1,0-2-1,1 0 0,0 0 1,0-1-1,0-1 1,0 0-1,0-1 0,1 0 1,-1-1-1,1 0 0,-1-1 1,1-1-1,-1 0 0,1-1 1,-1-1-1,0 0 0,0 0 1,0-1-1,0-1 1,0 0-1,17-11 0,18-12 205,-1-2 0,-1-2 0,-2-1 0,62-64 0,-42 32-162,-3-4 0,52-77-1,-89 110-15,-1 0 0,-2-2 0,-1 0 0,-2-1-1,-2-1 1,-2 0 0,-1-1 0,-3-1-1,9-62 1,-17 79 11,0 0-1,-2 0 0,-1 0 1,-1 0-1,-1 0 0,-2 0 1,-10-36-1,9 42-4,-2 1 0,0 0 0,-1 0 0,0 0 0,-2 1 0,0 1 0,-1 0 0,-1 0 0,0 1 0,-20-17 0,20 21-36,0 1 0,-1 0 0,0 1 0,0 1 1,-1 0-1,0 1 0,-1 0 0,0 1 0,0 1 0,0 0 0,0 2 0,-1 0 1,1 0-1,-1 2 0,0 0 0,0 1 0,0 0 0,1 2 0,-26 4 1,11 1-86,0 2 1,1 1 0,0 1 0,0 1 0,1 2 0,1 1 0,0 1 0,2 2 0,-33 26-1,-76 75-5607,111-98 3313,-50 47-9554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47.730"/>
    </inkml:context>
    <inkml:brush xml:id="br0">
      <inkml:brushProperty name="width" value="0.025" units="cm"/>
      <inkml:brushProperty name="height" value="0.025" units="cm"/>
    </inkml:brush>
  </inkml:definitions>
  <inkml:trace contextRef="#ctx0" brushRef="#br0">1 27 9033,'0'0'9993,"2"-16"-9776,-2 10-9029,-3 1 1776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56.677"/>
    </inkml:context>
    <inkml:brush xml:id="br0">
      <inkml:brushProperty name="width" value="0.025" units="cm"/>
      <inkml:brushProperty name="height" value="0.025" units="cm"/>
    </inkml:brush>
  </inkml:definitions>
  <inkml:trace contextRef="#ctx0" brushRef="#br0">17 1517 11563,'0'0'13960,"-1"0"-13909,1 0 0,-1 0 0,1 0 0,-1 0 0,1 0 0,0 0 0,-1 0 0,1 0 0,-1-1 0,1 1 0,-1 0 0,1 0 0,0 0 0,-1-1 0,1 1 0,0 0-1,-1 0 1,1-1 0,-1 1 0,1 0 0,0-1 0,0 1 0,-1 0 0,1-1 0,0 1 0,0 0 0,-1-1 0,1 1 0,0-1 0,0 1 0,0 0 0,0-1 0,0 1 0,0-1 0,0 1 0,0-1 0,-1 1 0,2-1 0,-1 0 0,-3-16 309,1-1 0,1 0 0,1 0 0,1 1 0,0-1 0,4-18 0,13-61 36,5 0 1,39-108-1,-18 64-341,-30 94-34,166-631 198,-170 589 651,-75 233-822,14 36-44,-43 278 0,59-264-172,-8 77-443,18-108 362,22-158 280,-2-19 33,0-23 7,2-16-68,2 0 1,3 0-1,2 0 1,14-68-1,63-207 55,-11 52-64,-18-9-148,-26 134 79,-27 170-27,1-9 41,-1-1 1,1 1 0,-2 0-1,1-1 1,-5 16-1,-13 23 23,3 2 0,2 0 0,3 0 0,1 1 0,3 0 0,-1 54-1,5 133-5372,6-78-3127,0-83 333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01.367"/>
    </inkml:context>
    <inkml:brush xml:id="br0">
      <inkml:brushProperty name="width" value="0.025" units="cm"/>
      <inkml:brushProperty name="height" value="0.025" units="cm"/>
    </inkml:brush>
  </inkml:definitions>
  <inkml:trace contextRef="#ctx0" brushRef="#br0">273 147 7143,'0'0'13116,"-8"6"-11376,-1 0-1258,6-5-307,0 1-1,0-1 1,0 1 0,0 0 0,1 1-1,-1-1 1,1 0 0,-1 1 0,1-1-1,0 1 1,-3 3 0,42-11 2889,9-7-2134,63-9 0,-65 14-851,82-24 0,-95 22-47,-20 6-6,0-1 1,0 1 0,0-2 0,14-7 0,-64 8 1793,-46 4-1639,-37-1 289,-182 21 0,283-20-470,34-9 0,36-10 0,2 7 0,1 2 0,102-6 0,91 12 0,-190 5 0,-151-2 0,-174 5 0,216 0 0,1 2 0,0 3 0,-53 14 0,97-18 0,21-3 0,21-2 0,131-31 0,-3 1 0,154 17-128,-289 18 139,-26-5-10,0 1 0,1-1 1,-1 0-1,0 1 0,0-1 0,0 0 0,0 1 1,0-1-1,0 0 0,0 1 0,0-1 0,0 0 1,0 1-1,0-1 0,0 0 0,-1 1 1,1-1-1,0 0 0,0 1 0,0-1 0,0 0 1,-1 1-1,1-1 0,0 0 0,0 1 1,0-1-1,-1 0 0,1 0 0,0 0 0,-1 1 1,1-1-1,0 0 0,0 0 0,-1 0 0,1 1 1,-1-1-1,-44 21 71,-30-3-72,-2-4 0,1-3 0,-102 2 0,83-8 0,-137 25 0,213-25 0,99-15 0,89-31-53,-87 18-21,0 4 1,1 4-1,117-7 1,-198 22 69,-1 0-1,0-1 1,0 1 0,1 0 0,-1 0-1,0 0 1,0 0 0,1 0-1,-1 1 1,0-1 0,0 0 0,0 1-1,1-1 1,-1 0 0,0 1-1,0-1 1,0 1 0,0 0 0,0-1-1,0 1 1,0 0 0,0 0-1,0 0 1,1 1 0,-2-1 7,0 0 1,0 0-1,0 0 0,0 0 1,0 1-1,0-1 1,-1 0-1,1 0 0,0 0 1,-1 0-1,1 0 0,-1 0 1,1 0-1,-1 0 1,0 0-1,1 0 0,-1 0 1,0 0-1,0 0 0,0 0 1,-7 8 34,-1-1 1,0-1-1,-18 13 0,10-11-60,0 0 0,-1-1-1,0 0 1,0-2-1,-1 0 1,0-1 0,-34 4-1,36-8-991,-1 0-1,1 0 0,0-2 1,0 0-1,-23-5 0,34 5-346,0-1 0,0 0-1,0 0 1,0-1 0,0 1-1,0-1 1,1 0 0,-7-6 0,-4-7-7629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06.138"/>
    </inkml:context>
    <inkml:brush xml:id="br0">
      <inkml:brushProperty name="width" value="0.025" units="cm"/>
      <inkml:brushProperty name="height" value="0.025" units="cm"/>
    </inkml:brush>
  </inkml:definitions>
  <inkml:trace contextRef="#ctx0" brushRef="#br0">66 167 19122,'0'0'2162,"-8"11"-1094,-26 34-155,34-45-870,-1 1 1,0 0-1,1-1 1,-1 1-1,0 0 1,1 0-1,-1-1 1,1 1-1,-1 0 1,1 0-1,-1 0 1,1 0-1,0 0 1,-1 0-1,1 0 1,0 0-1,0 0 1,0 0-1,-1 0 1,1 0-1,0 0 1,1 0-1,-1 0 1,0 0-1,0 0 1,0-1-1,0 1 1,1 0-1,-1 0 1,0 0-1,1 0 1,-1 0-1,1 0 1,-1 0-1,1-1 1,0 1-1,-1 0 1,1 0-1,0-1 1,-1 1-1,1 0 1,0-1-1,0 1 1,0-1-1,0 1 1,-1-1-1,1 1 1,0-1-1,0 0 1,0 1-1,0-1 1,0 0-1,0 0 1,0 0-1,0 0 1,0 0-1,0 0 1,2 0-1,56-3 880,-58 3-857,183-45 1871,-76 17-1712,-67 20-149,-29 6 27,0 0 1,0 0 0,0-2-1,0 1 1,0-1-1,14-8 1,-24 11-67,-1 0 1,0-1-1,1 1 1,-1 0-1,0 0 1,0-1-1,0 1 1,0-1-1,-1 1 1,1-1 0,0 1-1,0-1 1,-1 0-1,1 1 1,-1-1-1,0 0 1,1 1-1,-1-1 1,0 0-1,0 1 1,0-1-1,0 0 1,0 1-1,-1-1 1,1 0-1,0 0 1,-1 1-1,1-1 1,-2-1-1,1-2-2,-1 0 0,0 1 1,0-1-1,0 1 0,-1 0 0,0 0 0,0 0 0,-6-7 0,3 6-5,-1 0 0,0 1 1,0 0-1,0 0 0,-1 0 0,1 1 0,-1 0 0,0 1 0,0 0 0,0 0 1,0 1-1,-15-1 0,-12 0 104,-56 5 1,77-2-107,-234 36 677,231-33-700,78-13-67,102-14 16,227-2-1,-532 43 346,-87-19-299,123-2 0,105 3-54,-1 0 1,1-1-1,-1 1 0,1 0 0,0 0 1,-1 1-1,1-1 0,0 0 1,-1 0-1,1 1 0,0-1 0,-1 1 1,1-1-1,0 1 0,-1-1 1,1 1-1,0 0 0,0 0 0,0 0 1,0 0-1,0-1 0,0 1 1,0 0-1,0 1 0,0-1 0,0 0 1,0 2-1,0-1-122,1 0 1,0 0-1,0 0 0,-1 0 1,2 0-1,-1 0 0,0 0 1,0 0-1,1 0 0,-1 0 0,1 0 1,-1 0-1,1 0 0,0 0 1,0 0-1,0 0 0,0-1 1,1 3-1,16 17-4911,3-6-2953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141"/>
    </inkml:context>
    <inkml:brush xml:id="br0">
      <inkml:brushProperty name="width" value="0.025" units="cm"/>
      <inkml:brushProperty name="height" value="0.025" units="cm"/>
    </inkml:brush>
  </inkml:definitions>
  <inkml:trace contextRef="#ctx0" brushRef="#br0">1 174 14350,'6'-9'3470,"1"-2"-3118,1 0 1,0 1 0,1 0 0,1 0 0,-1 1-1,1 0 1,1 1 0,0 0 0,0 1 0,13-6 0,-6 3 140,0 1 1,1 1 0,0 1 0,0 1 0,0 0-1,1 2 1,37-4 0,-56 7-464,0 1 0,0 0 0,0 0 0,0 0 0,1 0 0,-1 0-1,0 0 1,0 1 0,0-1 0,0 0 0,1 0 0,-1 1 0,0-1 0,0 1 0,0-1 0,0 1 0,0-1 0,0 1 0,0 0 0,0 0 0,-1-1-1,1 1 1,0 0 0,0 0 0,0 0 0,-1 0 0,1 0 0,-1 0 0,1 0 0,0 0 0,-1 0 0,0 0 0,1 0 0,-1 0 0,0 0 0,1 1 0,-1-1-1,0 0 1,0 0 0,0 0 0,0 0 0,0 1 0,0-1 0,-1 0 0,1 0 0,0 0 0,0 0 0,-1 0 0,0 2 0,-2 6 205,0 0 1,0 0-1,-1-1 0,0 0 1,-7 10-1,-22 28 238,-45 50-1,47-61-132,2 1 0,-43 70 0,68-100-274,1 1 0,0 0 0,0 0 0,1 0 0,0 0 0,0 0 0,1 0-1,0 1 1,-1 8 0,2-13-55,0-1 0,0 0 0,1 1 0,-1-1 0,0 0 0,1 1 0,0-1 0,-1 0 0,1 0 0,0 0 0,0 1-1,0-1 1,0 0 0,1 0 0,-1 0 0,1-1 0,-1 1 0,1 0 0,-1 0 0,1-1 0,0 1 0,0-1 0,0 0-1,0 1 1,0-1 0,0 0 0,0 0 0,0 0 0,1 0 0,-1-1 0,5 2 0,7 0 16,1-1-1,0 0 1,-1 0 0,1-2 0,0 0-1,0-1 1,-1 0 0,1-1 0,-1-1-1,0 0 1,17-7 0,-20 6-397,0 0-1,-1 0 1,1-1 0,-1-1 0,-1 1 0,1-2-1,-1 1 1,14-16 0,-22 22 57,1-1 0,-1 1 0,0-1 0,0 0 0,0 0 0,0 0 0,0 0-1,-1 0 1,1 0 0,0 0 0,-1 0 0,1-3 0,-1 3-119,0 1 0,0 0 0,0-1 0,0 1 0,-1-1 0,1 1 0,0 0 0,-1-1 0,1 1 0,-1-1 0,1 1 0,-1 0 0,0 0 0,0 0-1,1-1 1,-1 1 0,0 0 0,0 0 0,-2-1 0,-24-16-9198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5.853"/>
    </inkml:context>
    <inkml:brush xml:id="br0">
      <inkml:brushProperty name="width" value="0.025" units="cm"/>
      <inkml:brushProperty name="height" value="0.025" units="cm"/>
    </inkml:brush>
  </inkml:definitions>
  <inkml:trace contextRef="#ctx0" brushRef="#br0">1 0 10762,'0'0'4933,"0"81"-3300,3-36-608,-1 7-224,2 6-384,2-1-289,0 0-96,1-7-32,6-6-545,-2-5-544,0-9-1345,0-2-3075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10.801"/>
    </inkml:context>
    <inkml:brush xml:id="br0">
      <inkml:brushProperty name="width" value="0.025" units="cm"/>
      <inkml:brushProperty name="height" value="0.025" units="cm"/>
    </inkml:brush>
  </inkml:definitions>
  <inkml:trace contextRef="#ctx0" brushRef="#br0">42 83 11339,'0'0'10474,"-1"11"-9727,9 210 1687,-8-198-1884,1-14 120,-1-14 641,17-335-852,-17 340-429,0 0-1,0 0 1,0 0 0,0 0 0,0 0 0,0 0-1,0 0 1,0 0 0,0 0 0,-1 0-1,1 0 1,0 0 0,0 0 0,0 0 0,0 0-1,0 0 1,0 0 0,0 0 0,0 0-1,0 0 1,0 0 0,-1 0 0,1 0 0,0 0-1,0 0 1,0 0 0,0 0 0,0-1 0,0 1-1,0 0 1,0 0 0,0 0 0,0 0-1,0 0 1,0 0 0,0 0 0,0 0 0,0 0-1,0 0 1,0 0 0,-1-1 0,1 1 0,0 0-1,-6 17 371,-7 25-295,2 23-28,3 0 1,3 1-1,6 104 0,2-153-78,4-28 1,3-29 39,-1-10 13,-3-1 0,-2 1 1,-2 0-1,-6-62 0,4 112-50,0 0-1,0 0 1,0 1-1,0-1 1,0 0-1,0 0 1,0 0 0,0 0-1,0 0 1,0 0-1,0 0 1,0 0-1,0 0 1,-1 0-1,1 0 1,0 0-1,0 0 1,0 1-1,0-1 1,0 0-1,0 0 1,0 0-1,0 0 1,-1 0-1,1 0 1,0 0-1,0 0 1,0 0-1,0 0 1,0 0-1,0 0 1,0 0-1,0 0 1,-1 0-1,1 0 1,0-1-1,0 1 1,0 0-1,0 0 1,0 0-1,0 0 1,0 0-1,0 0 1,0 0-1,-1 0 1,1 0-1,0 0 1,0 0-1,0 0 1,0 0-1,0-1 1,0 1-1,0 0 1,0 0-1,0 0 1,0 0-1,0 0 1,0 0 0,0 0-1,0 0 1,0-1-1,0 1 1,0 0-1,0 0 1,-6 12 1,-6 40-29,2 1 0,3 0 0,-1 81 0,4-74 18,-3 142-441,7-202 430,0 0-1,0 0 1,0 0-1,0 0 0,0 0 1,0 0-1,0 0 1,0 0-1,0 0 0,0 0 1,0 0-1,0 0 1,1 0-1,-1 0 0,0 0 1,0 0-1,0 0 1,0 0-1,0 0 1,0 0-1,0 0 0,0 0 1,0 0-1,0 0 1,0 0-1,1 0 0,-1 0 1,0 0-1,0 0 1,0 0-1,0 0 0,0 0 1,0 0-1,0 0 1,0 0-1,0 0 0,0 0 1,0 0-1,0 0 1,0 0-1,0 0 1,1 1-1,-1-1 0,0 0 1,0 0-1,0 0 1,0 0-1,0 0 0,0 0 1,0 0-1,0 0 1,0 0-1,0 0 0,0 1 1,0-1-1,0 0 1,0 0-1,0 0 0,0 0 1,0 0-1,0 0 1,4-7-843,9-55-8299,-10 29-1639</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16.233"/>
    </inkml:context>
    <inkml:brush xml:id="br0">
      <inkml:brushProperty name="width" value="0.025" units="cm"/>
      <inkml:brushProperty name="height" value="0.025" units="cm"/>
    </inkml:brush>
  </inkml:definitions>
  <inkml:trace contextRef="#ctx0" brushRef="#br0">320 190 9001,'0'0'64,"-10"0"1083,-2 0-331,0-1-1,0 0 0,-20-5 1,27 5-87,1 0 0,-1-1 0,1 0 1,0 1-1,-1-2 0,1 1 0,0 0 1,0-1-1,-6-5 0,10 7-669,0 0 0,0 1 0,1-1 0,-1 1 0,0-1 1,1 0-1,-1 1 0,0-1 0,1 1 0,-1-1 0,1 1 0,-1-1 0,1 1 0,-1-1 0,1 1 0,-1 0 0,1-1 0,-1 1 0,1 0 0,-1-1 0,1 1 0,0 0 0,-1 0 0,1-1 0,0 1 0,-1 0 0,1 0 0,0 0 0,-1 0 0,2 0 0,24-7 65,44-5 254,107-6-1,-24 5-313,-7-13-23,-91 14-12,0 3 1,82-3 0,-136 12-20,0-1 0,1 1 0,-1 0 0,0 0 0,0 0 0,0 0 0,0 0 0,0 0 0,1 0 0,-1 0 1,0 0-1,0 1 0,0-1 0,0 0 0,0 1 0,0-1 0,0 1 0,0-1 0,0 1 0,0-1 0,0 1 0,0 0 0,0 0 0,0-1 0,0 1 1,-1 0-1,1 0 0,0 0 0,-1 0 0,1 0 0,0 0 0,-1 0 0,1 0 0,-1 0 0,0 0 0,1 0 0,-1 0 0,0 0 0,0 1 0,1 0 1,-2 0 73,0 0 1,1 0 0,-1 0 0,0 0 0,0 0 0,0 0 0,0 0 0,0-1-1,0 1 1,-1 0 0,1-1 0,-1 1 0,1-1 0,-1 0 0,1 1 0,-1-1-1,0 0 1,0 0 0,0 0 0,0 0 0,1 0 0,-4 0 0,-51 17 567,-1-2 0,-71 10 0,-123 5-387,206-27-110,-346 13-108,391-17-54,0 0 0,-1 0 1,1 0-1,0 0 0,0-1 1,0 1-1,0 0 0,0 0 1,0 0-1,0-1 0,0 1 1,0 0-1,0 0 0,0 0 1,0-1-1,0 1 0,0 0 1,0 0-1,0 0 0,0-1 1,0 1-1,0 0 0,0 0 1,0 0-1,0 0 0,0-1 1,0 1-1,0 0 0,0 0 1,1 0-1,-1 0 0,0-1 1,0 1-1,0 0 0,0 0 1,0 0-1,1 0 0,-1 0 1,0 0-1,0-1 0,0 1 1,0 0-1,1 0 0,-1 0 1,0 0-1,0 0 0,0 0 1,1 0-1,16-9-38,0 2-1,0 0 1,1 1 0,0 0-1,0 2 1,31-5 0,-29 6 34,70-9-81,0 3 1,134 6-1,24-2-999,-514 25 2895,132-10-1674,-233-14-1,360 4-103,-34-5-90,35 0-102,26-1-93,150-31 10,142-26 316,-229 50-528,148-4 1,-226 17 439,-1 0 0,1 1 1,-1-1-1,1 1 0,-1 0 1,1 0-1,-1 0 1,5 2-1,-8-3 21,-1 1-1,1-1 1,-1 0-1,1 0 1,-1 1 0,0-1-1,1 0 1,-1 1-1,0-1 1,1 1 0,-1-1-1,0 0 1,1 1 0,-1-1-1,0 1 1,0-1-1,1 1 1,-1-1 0,0 1-1,0-1 1,0 1-1,0-1 1,0 1 0,1-1-1,-1 1 1,0-1 0,0 1-1,-1 0 1,1 1 15,-1-1 1,0 1 0,1-1 0,-1 1-1,0-1 1,0 1 0,0-1-1,-1 1 1,1-1 0,0 0-1,0 0 1,-1 1 0,-1 0-1,-19 14 285,0-1 0,-1-1 0,-1-2 0,0 0 0,-33 12 0,-134 33 1070,143-45-1230,0-2-1,-1-2 1,0-2 0,0-3 0,-1-1 0,1-3-1,-88-13 1,130 13-135,-55-15-27,58 15 11,1 0-1,0 0 1,0-1 0,-1 1-1,1-1 1,0 0-1,0 0 1,1 0 0,-1 0-1,0 0 1,1-1-1,-1 1 1,1-1-1,0 1 1,-2-4 0,3 5 0,1 0 1,0 1 0,0-1 0,-1 0 0,1 0-1,0 1 1,0-1 0,0 0 0,0 0 0,0 0-1,0 1 1,0-1 0,0 0 0,0 0-1,1 1 1,-1-1 0,0 0 0,0 0 0,1 1-1,-1-1 1,0 0 0,1 1 0,-1-1 0,1 0-1,-1 1 1,1-1 0,0 0 0,25-16-199,34-2-26,-58 19 229,49-11-680,0 3 0,0 2 0,55 2-1,157 12-5891,-185-4 3531,14-2-3120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19.656"/>
    </inkml:context>
    <inkml:brush xml:id="br0">
      <inkml:brushProperty name="width" value="0.025" units="cm"/>
      <inkml:brushProperty name="height" value="0.025" units="cm"/>
    </inkml:brush>
  </inkml:definitions>
  <inkml:trace contextRef="#ctx0" brushRef="#br0">421 120 3203,'-10'0'7132,"-81"6"-3410,-36 1 6468,189 2-10281,-18-9 129,0-2-1,0-2 0,0-2 1,66-18-1,-80 16-28,10-4-2,1 1 0,1 3-1,0 1 1,51-1 0,-92 8 78,-169 29 3438,-39 27-2646,104-26-816,-109 17 0,210-46-60,1-1 0,-1 1 0,0-1 0,1 0 0,-1 0-1,0 0 1,1 0 0,-1 0 0,0 0 0,1 0 0,-1-1 0,0 1 0,1 0 0,-1-1 0,-1 0 0,2 0-12,0-1 0,1 1 0,-1 0 0,1 0 1,-1 0-1,1 0 0,0-1 0,0 1 0,-1 0 0,1 0 0,0 0 0,0-1 0,0 1 1,0 0-1,0 0 0,1-1 0,-1 1 0,0 0 0,0 0 0,1 0 0,0-3 1,2-3-11,0-1 0,1 1 1,0-1-1,0 1 1,0 1-1,1-1 1,0 0-1,0 1 1,1 0-1,0 0 0,0 1 1,8-6-1,0 0 3,1 1 0,0 0 0,0 2 0,28-12 0,-19 12 9,0 1 1,0 1-1,0 1 0,1 2 1,0 0-1,0 2 0,0 0 1,28 4-1,-23 0-205,-1 1 0,0 2 0,0 1 1,0 0-1,-1 3 0,39 18 0,-67-25 508,-11 0-102,-14 0-5,-450 77 669,268-38-805,202-41-41,-37 8-157,36-5-71,28-2-94,56-7 179,-1-3 1,129-29-1,-137 21-418,0 3 1,0 4 0,130-2-1,-196 11 527,0 0 11,0 0 1,1-1 0,-1 2 0,0-1 0,0 0-1,1 1 1,-1-1 0,0 1 0,0 0 0,0 0-1,0 0 1,0 1 0,0-1 0,0 1 0,0-1-1,0 1 1,-1 0 0,4 3 0,-6-4 21,0 0 1,1-1-1,-1 1 1,0 0-1,0-1 1,0 1-1,0 0 1,0 0-1,-1-1 1,1 1-1,0 0 1,0-1-1,0 1 0,-1 0 1,1-1-1,0 1 1,0 0-1,-1-1 1,1 1-1,-1-1 1,1 1-1,-1-1 1,1 1-1,-1-1 1,1 1-1,-1-1 1,1 1-1,-1-1 1,1 0-1,-1 1 1,-1 0-1,-24 11 392,21-10-294,-33 13 468,-1-2-1,0-2 1,0-2-1,-67 8 1,35-11-346,-127-6 0,117-9-463,77 9-231,12 1-388,6 0-13,68 9 238,143-3 0,-192-8 424,1-2 1,-1-2 0,0-1 0,-1-1-1,1-2 1,-1-1 0,36-17-1,-59 23 168,-1-1 0,0 0 0,0-1-1,0 0 1,0 0 0,-1-1 0,0 0-1,9-12 1,-14 17 54,-1 0 0,0 0 0,0 0 0,0 0 0,0 0 0,0 0 0,0 0 0,0 0 0,-1 0 0,1-1 0,-1 1 1,1 0-1,-1 0 0,0-1 0,0 1 0,0 0 0,-1-3 0,0 2 31,0 1 1,0 0 0,0 0-1,0 0 1,0 0 0,-1 0-1,1 1 1,-1-1 0,0 0-1,1 1 1,-1-1 0,0 1-1,0-1 1,0 1 0,0 0-1,0 0 1,0 0-1,0 0 1,0 0 0,-4-1-1,-8-1 27,0-1-1,1 2 0,-1 0 0,0 0 0,0 1 0,0 1 0,0 0 0,0 1 0,0 1 0,0 0 0,0 1 0,1 0 0,-1 1 0,1 1 0,0 0 0,0 1 1,1 0-1,-1 1 0,-10 8 0,-5 4-377,2 0 0,0 2 0,1 1 1,2 0-1,0 2 0,1 1 0,-18 28 1,32-40-815,-7 7-1285,3-10-3622,3-8-6090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50.152"/>
    </inkml:context>
    <inkml:brush xml:id="br0">
      <inkml:brushProperty name="width" value="0.025" units="cm"/>
      <inkml:brushProperty name="height" value="0.025" units="cm"/>
    </inkml:brush>
  </inkml:definitions>
  <inkml:trace contextRef="#ctx0" brushRef="#br0">405 0 5733,'0'0'5931,"-9"4"-5696,-1 0-49,-39 15 373,9-13 4318,41-6-4787,-1 1 1,1-1-1,0 0 1,-1 0 0,1 1-1,-1-1 1,1 0-1,-1 1 1,1-1-1,-1 1 1,1-1 0,-1 0-1,0 1 1,1-1-1,-1 1 1,0-1 0,1 1-1,-1-1 1,0 1-1,1 0 1,-1-1 0,0 1-1,0-1 1,0 1-1,0 0 1,0-1-1,0 1 1,1-1 0,-1 1-1,0 0 1,-1-1-1,1 1 1,0-1 0,0 1-1,0 0 1,0-1-1,0 1 1,-1-1 0,1 1-1,0-1 1,0 1-1,-1 0 1,1-1-1,0 1 1,-1-1 0,1 0-1,-1 1 1,1-1-1,-1 1 1,1-1 0,-1 0-1,1 1 1,-1-1-1,1 0 1,-1 1 0,1-1-1,-1 0 1,1 0-1,-1 0 1,0 1 0,1-1-1,-1 0 1,1 0-1,-2 0 1,24 3-47,0 0 0,0-2 1,1-1-1,-1 0 0,0-2 0,28-5 0,32-6 6,-64 8 1180,-58 8 453,-234 16 2320,137-11-3527,216-14-557,167-9 34,-216 15 37,-14-1 18,1 0-1,0 2 1,-1 0-1,1 1 1,-1 1-1,19 4 1,-74 2 889,-135-2-564,63-4-102,-114 19 0,224-22-231,1 0 0,0 0 0,-1 0 0,1 0 0,0 0 0,-1 0 0,1 0 0,-1 0 0,1 0 0,0 0 0,-1 0 0,1 0 0,0 0 0,-1 0 0,1 0 0,-1 0 0,1 1 0,0-1 0,-1 0 0,1 0 0,0 0 0,-1 1 0,1-1 0,0 0 0,0 0 0,-1 1 0,1-1 0,0 0 0,0 1 0,-1-1 0,1 0 0,0 1 0,0-1 0,0 0 0,0 1 0,0-1 0,-1 0 0,1 1 0,0-1 0,0 1 0,0-1 0,0 0 0,0 1 0,0-1 0,0 1 0,0-1 0,0 0 0,0 1 0,1-1 0,-1 0 0,0 1 0,0-1 0,0 0 0,0 1 0,1-1 0,-1 0 0,0 1 0,0-1 0,0 0 0,1 1 0,-1-1 0,0 0 0,1 0 0,-1 1 0,0-1 0,1 0 0,-1 0 0,1 1 0,23 15 0,0-7-13,-1-1 0,1-2 0,1 0 0,-1-1 1,48 2-1,-13-5-34,80-7 0,-88-2 77,-1-2 1,72-22-1,-167 31 50,-32 15-80,-80 26 0,-29 6 0,146-38 0,-1-3 0,0-1 0,-50 0 0,90-5 0,1 0 0,-1 0 0,0 0 0,1 0 0,-1 0 0,0 0 0,1 0 0,-1 0 0,0-1 0,1 1 0,-1 0 0,0 0 0,1 0 0,-1-1 0,1 1 0,-1 0 0,1-1 0,-1 1 0,0-1 0,1 1 0,-1-1 0,1 1 0,0-1 0,-1 1 0,1-1 0,-1 1 0,1-1 0,0 1 0,-1-1 0,1 0 0,0 1 0,-1-2 0,1 1 0,1-1 0,-1 1 0,0 0 0,0-1 0,1 1 0,-1 0 0,1-1 0,-1 1 0,1 0 0,-1 0 0,1 0 0,0-1 0,0 1 0,-1 0 0,1 0 0,0 0 0,2-1 0,11-9 0,0 1 0,0 1 0,1 0 0,0 1 0,1 0 0,0 1 0,21-5 0,-11 2 0,46-16-174,89-21 0,-123 38-10,1 3 1,0 1 0,0 1-1,48 3 1,-85 1 83,0 0 0,0 0-1,0 0 1,0 0 0,-1 0 0,1 1 0,0-1 0,0 1 0,-1 0-1,1-1 1,0 1 0,-1 0 0,1 0 0,-1 0 0,1 0-1,1 2 1,-2-2 5,0-1 0,-1 1-1,1 0 1,-1 0 0,1 0-1,-1 0 1,0 0 0,1 0-1,-1 1 1,0-1 0,0 0-1,0 0 1,1 0 0,-1 0-1,0 0 1,-1 0 0,1 0-1,0 0 1,0 1 0,-1 0-1,0 2-163,-1 1 0,0-1 0,0 1 0,-1-1-1,1 0 1,-1 0 0,0 0 0,0 0 0,0 0-1,-6 5 1,-8 5-1174,0-1 0,-1-1 0,-1 0 0,0-1 0,0-1 0,-37 13 0,-10-3-6147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58.584"/>
    </inkml:context>
    <inkml:brush xml:id="br0">
      <inkml:brushProperty name="width" value="0.025" units="cm"/>
      <inkml:brushProperty name="height" value="0.025" units="cm"/>
    </inkml:brush>
  </inkml:definitions>
  <inkml:trace contextRef="#ctx0" brushRef="#br0">1893 196 8456,'0'0'14488,"0"-4"-13041,0 4-1357,0-1 0,0 0 0,0 0-1,0 1 1,-1-1 0,1 0 0,0 1 0,0-1 0,0 0-1,0 1 1,-1-1 0,1 0 0,0 1 0,-1-1 0,1 1-1,-1-1 1,1 1 0,0-1 0,-1 1 0,1-1 0,-1 1-1,1-1 1,-1 1 0,0-1 0,1 1 0,-1 0 0,1-1 0,-1 1-1,0 0 1,1 0 0,-1-1 0,0 1 0,-31-1 2153,21 1-2524,-62-1 1455,-129-20-1,29 2-71,69 12-1102,-470-50 0,501 49 0,0 3 0,-83 5 0,-70-3 0,153-8 44,46 7-123,0 0 1,-29 0-1,62 3-1223,0 1 0,-1-1 0,1-1 0,0 1 0,-1-1 0,8-3 0,-7 2 70,29-12-4886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59.133"/>
    </inkml:context>
    <inkml:brush xml:id="br0">
      <inkml:brushProperty name="width" value="0.025" units="cm"/>
      <inkml:brushProperty name="height" value="0.025" units="cm"/>
    </inkml:brush>
  </inkml:definitions>
  <inkml:trace contextRef="#ctx0" brushRef="#br0">0 1 3203,'0'0'641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1.345"/>
    </inkml:context>
    <inkml:brush xml:id="br0">
      <inkml:brushProperty name="width" value="0.025" units="cm"/>
      <inkml:brushProperty name="height" value="0.025" units="cm"/>
    </inkml:brush>
  </inkml:definitions>
  <inkml:trace contextRef="#ctx0" brushRef="#br0">159 198 4036,'0'0'459,"0"-9"-881,5-64-447,0 17 4028,-3 32-286,-4-6 7177,-1 25-2790,2 35-7199,-5 46-6586,-17 39 5583,0 3 1148,8 12 390,1 163-1,14-285-392,0 0 0,0 1 0,-1-1 0,0 0 1,-1 0-1,0 0 0,0 1 0,-1-2 0,0 1 0,0 0 0,-1-1 1,0 1-1,0-1 0,-1 0 0,0 0 0,0-1 0,-8 9 1,13-55 644,44-131-805,-43 170-11,-4 23 308,-1-1 1,-1 0-1,0 0 0,-2-1 0,0 0 1,-2 0-1,-18 33 0,22-44 291,16-57-621,52-99-357,-73 210 337,-1-25 115,1 1 0,-9 73 0,22-134-63,1 0 0,2 0 0,0 0 1,1 1-1,1 0 0,12-22 0,15-40-1,-57 159-650,17-63 440,4-9 1,0 0 1,-1 0-1,1 0 1,-1 0 0,0 0-1,0 0 1,-1-1-1,-4 7 1,5-64-4072,6 1 2449,3-1 0,20-78 0,-3 21-1066,-8 20 2043,-4-1 0,-1-99-1,-11 190 876,0 1-1,0-1 0,0 1 0,0-1 1,0 0-1,-1 1 0,1-1 0,0 1 1,0-1-1,-1 1 0,1-1 0,0 1 1,-1-1-1,1 1 0,0-1 0,-1 1 1,1 0-1,-1-1 0,1 1 1,0-1-1,-1 1 0,1 0 0,-1 0 1,1-1-1,-1 1 0,0 0 0,1 0 1,-1-1-1,1 1 0,-1 0 0,1 0 1,-1 0-1,0 0 0,1 0 0,-1 0 1,1 0-1,-1 0 0,1 0 1,-1 0-1,0 0 0,1 0 0,-1 1 1,1-1-1,-1 0 0,1 0 0,-1 1 1,0-1-1,-35 15 3569,27-10-1771,8-3-1691,0 0 0,-1 0 1,1 0-1,0 0 0,0 1 0,1-1 1,-1 0-1,0 1 0,1-1 1,-1 1-1,1-1 0,0 0 1,0 1-1,0 3 0,0 2-18,-20 151 646,-37 522 1787,59-716-2524,3 0 0,0 1-1,18-55 1,-9 36-59,0-7 8,53-233 68,-52 214-38,6-136 0,-66 385-208,17-53 102,-49 248 381,76-338-272,1-26-47,0-1 0,0 0 1,0 0-1,0 0 0,0 0 0,0 1 0,0-1 1,0 0-1,0 0 0,1 0 0,-1 0 1,0 0-1,0 1 0,0-1 0,0 0 1,0 0-1,0 0 0,0 0 0,0 0 0,1 0 1,-1 1-1,0-1 0,0 0 0,0 0 1,0 0-1,0 0 0,1 0 0,-1 0 1,0 0-1,0 0 0,0 0 0,0 0 0,1 0 1,-1 0-1,0 0 0,0 0 0,0 0 1,0 0-1,0 0 0,1 0 0,-1 0 0,0 0 1,0 0-1,0 0 0,0 0 0,1 0 1,-1 0-1,0 0 0,0 0 0,0-1 1,0 1-1,0 0 0,0 0 0,1 0 0,-1 0 1,0 0-1,0 0 0,0-1 0,24-38-292,-5-11 326,-1-1-1,16-81 0,6-110-71,-41 237 142,-2 11-67,-9 30-91,-14 56-4,7-21 114,-56 278 236,75-349-289,0 0 0,1 0 0,-1 0 0,0 0-1,0 0 1,0 0 0,0 0 0,0 0 0,0 0 0,0 0-1,1 0 1,-1 0 0,0 0 0,0 0 0,0 0 0,0 0 0,0 0-1,0 0 1,0 0 0,1 0 0,-1 0 0,0 0 0,0 0-1,0 0 1,0 0 0,0 0 0,0 0 0,0 0 0,0 0-1,0 1 1,0-1 0,1 0 0,-1 0 0,0 0 0,0 0 0,0 0-1,0 0 1,0 0 0,0 0 0,0 1 0,0-1 0,0 0-1,0 0 1,0 0 0,0 0 0,0 0 0,0 1 0,12-21-62,14-29 132,31-81 50,-6-2 1,46-187-1,-90 275 22,-107 379-620,66-209 345,-29 130 64,62-228-56,1-27 86,0-1-1,0 0 1,1 1 0,-1-1-1,0 0 1,0 1 0,0-1-1,0 0 1,1 1 0,-1-1-1,0 0 1,0 0 0,1 1-1,-1-1 1,0 0-1,1 0 1,-1 1 0,0-1-1,0 0 1,1 0 0,-1 0-1,0 1 1,1-1 0,-1 0-1,1 0 1,-1 0 0,0 0-1,1 0 1,-1 0 0,0 0-1,1 0 1,-1 0 0,1 0-1,4-2-639,-1 1-1,0-1 1,0 0 0,0-1-1,0 1 1,0-1 0,5-3-1,10-8-2588,-3 5-2409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6.172"/>
    </inkml:context>
    <inkml:brush xml:id="br0">
      <inkml:brushProperty name="width" value="0.025" units="cm"/>
      <inkml:brushProperty name="height" value="0.025" units="cm"/>
    </inkml:brush>
  </inkml:definitions>
  <inkml:trace contextRef="#ctx0" brushRef="#br0">1088 51 2402,'0'0'15989,"-6"4"-11034,-21 11-1257,-7-10-2591,0-2 0,-1-1 0,-43-4 0,6 0-746,-135-17 272,72 4-332,119 14-301,9 1 0,-1 0 0,0-1 0,0 0 0,1 0 0,-15-5 0,18-17 0,5 15 0,-1 18 0,17 128 0,-15-68 0,-1-15 0,16 105 0,-17-161 0,-1-1 0,0 1 0,1 0 0,-1 0 0,0 1 0,0-1 0,0 0 0,1 0 0,-1 0 0,0 0 0,0 1 0,0-1 0,0 0 0,-1 1 0,1-1 0,0 1 0,0 0 0,0-1 0,0 1 0,0 0 0,-2-1 0,-45-5 0,25 5 0,-1 1 0,-24 4 0,12 2 0,8 0 0,-1-2 0,0-1 0,0-1 0,1-2 0,-30-3 0,42-2-2493,22-5-2842,4-4 1050,3-12-2212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26.582"/>
    </inkml:context>
    <inkml:brush xml:id="br0">
      <inkml:brushProperty name="width" value="0.025" units="cm"/>
      <inkml:brushProperty name="height" value="0.025" units="cm"/>
    </inkml:brush>
  </inkml:definitions>
  <inkml:trace contextRef="#ctx0" brushRef="#br0">0 127 2402,'0'0'8467,"9"-13"-6508,-5 12-1829,0 0 0,0 0 0,0 1-1,0-1 1,0 1 0,0 0 0,0 0 0,0 0 0,0 0-1,0 1 1,0 0 0,4 1 0,5 0 195,149 10 830,178-9 0,-178-4-641,-167-2 2268,-36-7-2169,-279 4 449,-3-1 1741,292 0-1930,31 6-857,0 1 1,0 0-1,0-1 0,1 1 0,-1 0 1,0-1-1,0 1 0,0-1 0,0 1 0,0 0 1,0-1-1,1 1 0,-1 0 0,0-1 1,0 1-1,1 0 0,-1-1 0,0 1 0,0 0 1,1 0-1,-1-1 0,0 1 0,1 0 1,-1 0-1,0-1 0,1 1 0,-1 0 0,0 0 1,1 0-1,-1 0 0,1 0 0,-1 0 1,0 0-1,1 0 0,-1-1 0,1 2 0,60-16 176,80 0-241,250 6 0,-259 10 9,-22 4 259,-854 52 1142,953-71-1126,-62-2-162,-14 3-150,201-46 1,-332 57 75,-11 1 8,-30-2 20,-56 1 36,-447 23 1538,564-21-2921,-6 1-350,0-1 1,-1 0 0,20-4 0,34-16-5388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528"/>
    </inkml:context>
    <inkml:brush xml:id="br0">
      <inkml:brushProperty name="width" value="0.025" units="cm"/>
      <inkml:brushProperty name="height" value="0.025" units="cm"/>
    </inkml:brush>
  </inkml:definitions>
  <inkml:trace contextRef="#ctx0" brushRef="#br0">1 4 12620,'0'0'4591,"9"5"-2861,0 0-1272,1-1 1,1 0-1,-1 0 1,1-1-1,-1 0 1,1-1-1,0 0 1,20 1-1,4-4-238,0-1 0,0-2 0,-1-1 0,65-18 0,-66 19-762,-33 5 551,1-1 0,0 0-1,0 0 1,0 1 0,0-1 0,0 0 0,-1 1-1,1-1 1,0 1 0,0-1 0,-1 1 0,1 0-1,0-1 1,-1 1 0,1 0 0,-1-1 0,1 1 0,-1 0-1,1 0 1,0 0 0,0 4 290,0 0 1,0 1-1,-1-1 0,1 0 1,-1 0-1,0 0 0,0 0 1,-2 8-1,1-10-100,-4 29 1454,4-25-1397,-1 0 1,1 0-1,0 0 1,1 0-1,-1 0 0,1 1 1,1-1-1,1 7 1,-2-12-238,1-1 1,0 0 0,0 0 0,0 0 0,0 0-1,0 0 1,0 0 0,1 0 0,-1 0 0,0-1-1,0 1 1,1 0 0,-1-1 0,0 1 0,1-1-1,-1 1 1,0-1 0,1 1 0,-1-1 0,1 0-1,-1 0 1,1 0 0,-1 0 0,1 0 0,-1 0-1,1 0 1,-1-1 0,0 1 0,3-1 0,44-14 283,-30 4-214,-1-1 1,24-20 0,-26 19-159,2 0 1,25-15 0,-41 28 58,-1-1 1,1 1 0,-1 0-1,1 0 1,-1-1 0,1 1-1,0 0 1,-1 0 0,1 0-1,-1-1 1,1 1 0,0 0-1,-1 0 1,1 0 0,-1 0-1,1 0 1,0 0 0,-1 0 0,1 0-1,-1 1 1,1-1 0,0 0-1,-1 0 1,1 0 0,-1 1-1,1-1 1,-1 0 0,1 1-1,-1-1 1,1 0 0,0 1-1,7 22 11,-8 43 362,-1-47-274,1-18-130,-1-1 0,1 1 0,0-1 0,0 1-1,0 0 1,0-1 0,0 1 0,0-1 0,0 1 0,0 0-1,0-1 1,0 1 0,0-1 0,0 1 0,1-1-1,-1 1 1,0 0 0,0-1 0,0 1 0,1-1 0,-1 1-1,0-1 1,1 1 0,-1-1 0,1 1 0,-1-1-1,0 0 1,1 1 0,-1-1 0,1 0 0,-1 1 0,1-1-1,-1 0 1,1 1 0,-1-1 0,1 0 0,0 0-1,-1 0 1,1 1 0,-1-1 0,1 0 0,0 0 0,-1 0-1,1 0 1,-1 0 0,1 0 0,-1 0 0,1 0-1,0-1 1,-1 1 0,1 0 0,-1 0 0,1 0 0,-1-1-1,1 1 1,-1 0 0,1 0 0,-1-1 0,1 1-1,-1-1 1,1 1 0,0-1 0,3-1-899,-1-1 1,1 0-1,-1 0 1,1 0-1,-1 0 1,0-1-1,3-4 0,8-17-7339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0.875"/>
    </inkml:context>
    <inkml:brush xml:id="br0">
      <inkml:brushProperty name="width" value="0.025" units="cm"/>
      <inkml:brushProperty name="height" value="0.025" units="cm"/>
    </inkml:brush>
  </inkml:definitions>
  <inkml:trace contextRef="#ctx0" brushRef="#br0">83 1 10410,'0'0'7399,"-49"63"-6791,34-31-191,4 4-129,6 4 32,3 0-95,2 3-225,0 2-481,5 3-352,1 4 1,1 1-129,-4 4-96,-2 2-705,-1 2-2434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1.202"/>
    </inkml:context>
    <inkml:brush xml:id="br0">
      <inkml:brushProperty name="width" value="0.025" units="cm"/>
      <inkml:brushProperty name="height" value="0.025" units="cm"/>
    </inkml:brush>
  </inkml:definitions>
  <inkml:trace contextRef="#ctx0" brushRef="#br0">55 1 10570,'-11'68'1602,"-2"-2"-642,1-3 194,3-3 63,1-2-128,7-3 288,1 2-640,0 0-577,4 1-128,10 0-384,1 0-1026,1-3-1985,4-1-5157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2.420"/>
    </inkml:context>
    <inkml:brush xml:id="br0">
      <inkml:brushProperty name="width" value="0.025" units="cm"/>
      <inkml:brushProperty name="height" value="0.025" units="cm"/>
    </inkml:brush>
  </inkml:definitions>
  <inkml:trace contextRef="#ctx0" brushRef="#br0">0 13 4132,'0'0'6401,"10"0"-4319,132-6 1264,25 0-5550,-136 6-1255,3 0-3188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2.746"/>
    </inkml:context>
    <inkml:brush xml:id="br0">
      <inkml:brushProperty name="width" value="0.025" units="cm"/>
      <inkml:brushProperty name="height" value="0.025" units="cm"/>
    </inkml:brush>
  </inkml:definitions>
  <inkml:trace contextRef="#ctx0" brushRef="#br0">0 1 12107,'0'0'6193,"11"0"-5600,461 20-27,-291-10-5373,-2-2-4971,36-2 18513,-144-5-9183,1 0-3830,-18-1-1306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3.104"/>
    </inkml:context>
    <inkml:brush xml:id="br0">
      <inkml:brushProperty name="width" value="0.025" units="cm"/>
      <inkml:brushProperty name="height" value="0.025" units="cm"/>
    </inkml:brush>
  </inkml:definitions>
  <inkml:trace contextRef="#ctx0" brushRef="#br0">1 2 6919,'0'0'2946,"51"0"-639,-28 0-1250,2-1 64,4 1 32,5 0-128,6 0-737,14 0-288,7 0-1730,14 0-3587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13.431"/>
    </inkml:context>
    <inkml:brush xml:id="br0">
      <inkml:brushProperty name="width" value="0.025" units="cm"/>
      <inkml:brushProperty name="height" value="0.025" units="cm"/>
    </inkml:brush>
  </inkml:definitions>
  <inkml:trace contextRef="#ctx0" brushRef="#br0">1 74 15855,'0'0'3214,"8"-1"-2467,501-25-2194,-492 24 2301,-1 0-1,1-1 0,25-8 0,-28 6-560,1 2 1,0-1-1,1 2 0,20-2 1,-35 2-3327,-1-6-1680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1.137"/>
    </inkml:context>
    <inkml:brush xml:id="br0">
      <inkml:brushProperty name="width" value="0.025" units="cm"/>
      <inkml:brushProperty name="height" value="0.025" units="cm"/>
    </inkml:brush>
  </inkml:definitions>
  <inkml:trace contextRef="#ctx0" brushRef="#br0">0 47 8264,'0'0'17633,"11"-4"-16000,14-6-709,0 2-1,1 2 1,0 0-1,45-4 1,325 8-305,-374 4-619,-1 1 0,0 1 0,1 1 0,-2 1 0,27 11 0,-26-9 0,0-1 0,1-1 0,0 0 0,40 4 0,244-9 0,-248-14 0,-47 10 0,0 0 0,0 1 0,0 0 0,0 0 0,12 0 0,-24 3 46,1 0-76,0-1-1,0 0 0,0 0 0,0 1 0,0-1 0,0 0 0,-1 0 0,1 0 0,0 0 1,0 1-1,0-1 0,-1 0 0,1 0 0,0 0 0,0 0 0,-1 0 0,1 1 0,0-1 0,0 0 1,-1 0-1,1 0 0,0 0 0,0 0 0,-1 0 0,1 0 0,0 0 0,0 0 0,-1 0 1,1 0-1,0 0 0,0 0 0,-1 0 0,1 0 0,0 0 0,0-1 0,-1 1 0,1 0 1,0 0-1,0 0 0,0 0 0,-1 0 0,1-1 0,0 1 0,0 0 0,0 0 0,-1 0 1,1-1-1,0 1 0,0 0 0,0 0 0,0 0 0,0-1 0,0 1 0,0 0 0,-1 0 0,1-1 1,0 1-1,0 0 0,0 0 0,0-1 0,0 1 0,0 0 0,0 0 0,0-1 0,0 1 1,0 0-1,-7-13-7475,-3-4-6956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3.043"/>
    </inkml:context>
    <inkml:brush xml:id="br0">
      <inkml:brushProperty name="width" value="0.025" units="cm"/>
      <inkml:brushProperty name="height" value="0.025" units="cm"/>
    </inkml:brush>
  </inkml:definitions>
  <inkml:trace contextRef="#ctx0" brushRef="#br0">38 730 10378,'0'0'13116,"-4"-9"-12176,-2-9-325,1 0 0,1-1 1,0 0-1,2 1 0,0-1 0,1 0 1,1 0-1,3-27 0,33-163 202,-23 156-570,-3-1 0,6-98-1,-16 142-167,-2-21 254,2 30-327,0 0 1,0 0-1,0 1 0,-1-1 0,1 0 0,0 0 0,-1 1 1,1-1-1,-1 0 0,1 0 0,-1 1 0,1-1 0,-1 0 0,0 1 1,1-1-1,-1 1 0,0-1 0,1 1 0,-1-1 0,0 1 0,1 0 1,-1-1-1,0 1 0,0 0 0,0-1 0,1 1 0,-1 0 0,0 0 1,0 0-1,0 0 0,-1 0 0,-3 37 74,-8 44-75,-3 17 161,-6 164-1,22-260-145,0-2-15,0 1-1,0-1 0,0 0 1,0 1-1,0-1 0,1 0 1,-1 1-1,0-1 0,0 1 0,0-1 1,0 0-1,0 1 0,0-1 1,-1 0-1,1 1 0,0-1 1,0 0-1,0 1 0,0-1 0,0 1 1,0-1-1,-1 0 0,1 0 1,0 1-1,0-1 0,-1 0 1,1 1-1,0-1 0,0 0 0,-1 0 1,1 1-1,0-1 0,-1 0 1,1 0-1,0 0 0,-1 1 1,1-1-1,0 0 0,-1 0 0,1 0 1,0 0-1,-1 0 0,1 0 1,-1 0-1,-1-46-4,3 13-346,1 1 0,2-1 0,1 1 0,11-41 0,-16 73 323,0 0-1,0 0 0,0 0 0,0 0 0,0 1 0,0-1 1,0 0-1,0 0 0,0 0 0,0 0 0,1 0 0,-1 0 1,0 0-1,0 0 0,0 0 0,0 0 0,0 0 1,0 1-1,0-1 0,0 0 0,0 0 0,0 0 0,0 0 1,0 0-1,0 0 0,0 0 0,1 0 0,-1 0 0,0 0 1,0 0-1,0 0 0,0 0 0,0 0 0,0 0 1,0 0-1,0 0 0,0 0 0,0 0 0,1 0 0,-1 0 1,1 20-459,0 27 45,6 190-1343,5-80-7431,-10-133 957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3.917"/>
    </inkml:context>
    <inkml:brush xml:id="br0">
      <inkml:brushProperty name="width" value="0.025" units="cm"/>
      <inkml:brushProperty name="height" value="0.025" units="cm"/>
    </inkml:brush>
  </inkml:definitions>
  <inkml:trace contextRef="#ctx0" brushRef="#br0">34 1 14798,'-19'7'3682,"4"-2"2227,32-7-3238,20-3-2169,0 2 0,1 1 0,-1 3 0,0 0-1,1 3 1,-1 0 0,49 15 0,-6-12 295,-17-2-1480,-21 6-3168,-29-7-104,-4-3-3888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4.277"/>
    </inkml:context>
    <inkml:brush xml:id="br0">
      <inkml:brushProperty name="width" value="0.025" units="cm"/>
      <inkml:brushProperty name="height" value="0.025" units="cm"/>
    </inkml:brush>
  </inkml:definitions>
  <inkml:trace contextRef="#ctx0" brushRef="#br0">1 280 15663,'0'0'12166,"3"-13"-11515,83-236 305,-85 243-741,2-6-406,-7 18-2438,4-5 2162,-1-1 1,1 1-1,-1 0 1,1-1 0,-1 1-1,1 0 1,-1-1-1,1 1 1,-1-1 0,1 1-1,-1-1 1,0 1-1,1-1 1,-1 1-1,0-1 1,1 1 0,-1-1-1,0 0 1,0 0-1,0 1 1,1-1 0,-1 0-1,0 0 1,0 0-1,0 0 1,0 0-1,-6 0-8485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6.993"/>
    </inkml:context>
    <inkml:brush xml:id="br0">
      <inkml:brushProperty name="width" value="0.025" units="cm"/>
      <inkml:brushProperty name="height" value="0.025" units="cm"/>
    </inkml:brush>
  </inkml:definitions>
  <inkml:trace contextRef="#ctx0" brushRef="#br0">1 1 17232,'0'0'7186,"6"9"-7581,-3-5 186,0 0-155,0 0 0,0 0 0,0 0 0,1 0 0,0 0 0,0-1 0,6 6 0,-7-8-481,0 1-1,1-1 1,-1 1 0,0-1 0,0 0 0,1 0 0,-1 0 0,1-1 0,-1 1 0,6-1 0,54-1-9193,-42-1 11163,-1 3 17878,-29 12-14761,-12 12-2490,11-14-1064,5-7-654,0 0-1,1 1 1,0-1 0,0 1 0,0 0 0,1 0 0,0 0 0,0 1 0,0-1 0,0 1 0,-3 10 0,10-16-473,-1 0 0,0-1 1,1 1-1,-1-1 0,0 1 1,0-1-1,0 0 1,1 0-1,3-3 0,-5 4-6,-2-1 429,1 1-1,-1 0 0,1-1 0,-1 1 0,1 0 1,0 0-1,-1-1 0,1 1 0,-1 0 1,1 0-1,0 0 0,-1 0 0,1 0 1,0 0-1,-1 0 0,1 0 0,-1 0 0,1 0 1,0 0-1,-1 0 0,1 0 0,-1 1 1,1-1-1,0 0 0,-1 0 0,1 1 0,0 0 1,-5 13 222,-21 17 324,-31 1 1661,33-22-2785,19-8-1846,6-3-2082,41-24-3592,-14 8 2338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4.621"/>
    </inkml:context>
    <inkml:brush xml:id="br0">
      <inkml:brushProperty name="width" value="0.025" units="cm"/>
      <inkml:brushProperty name="height" value="0.025" units="cm"/>
    </inkml:brush>
  </inkml:definitions>
  <inkml:trace contextRef="#ctx0" brushRef="#br0">1 38 10314,'0'0'10559,"2"-6"-9523,-2 4-944,1 0 0,-1 1 1,1-1-1,-1 1 0,1-1 1,0 0-1,0 1 0,-1-1 0,1 1 1,0 0-1,1-1 0,-1 1 1,0 0-1,0 0 0,0 0 0,1-1 1,-1 1-1,1 1 0,-1-1 1,3-1-1,0 1 45,-1 0 1,1 1-1,0 0 1,-1 0-1,1 0 1,0 0-1,-1 1 0,1-1 1,-1 1-1,1 0 1,5 2-1,0 0-6,0-2 0,1 1 0,-1-1-1,0-1 1,1 1 0,-1-2 0,0 1 0,16-4-1,1 1-2975,2 2-4482,-24 1 371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4.949"/>
    </inkml:context>
    <inkml:brush xml:id="br0">
      <inkml:brushProperty name="width" value="0.025" units="cm"/>
      <inkml:brushProperty name="height" value="0.025" units="cm"/>
    </inkml:brush>
  </inkml:definitions>
  <inkml:trace contextRef="#ctx0" brushRef="#br0">0 20 11082,'0'0'14286,"6"52"-13741,13-49-161,5-3-192,0 0-96,0-3-160,4-10-865,-3-5-1537,-1-3-1442,-4 2-2306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6.197"/>
    </inkml:context>
    <inkml:brush xml:id="br0">
      <inkml:brushProperty name="width" value="0.025" units="cm"/>
      <inkml:brushProperty name="height" value="0.025" units="cm"/>
    </inkml:brush>
  </inkml:definitions>
  <inkml:trace contextRef="#ctx0" brushRef="#br0">5 0 16047,'-2'79'1217,"0"-11"-512,2-9-417,0-9-576,2-4-3556</inkml:trace>
  <inkml:trace contextRef="#ctx0" brushRef="#br0" timeOffset="1">62 1298 15246,'1'103'2211,"-1"-12"-2468,0-10-1408,0-7-4421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6.556"/>
    </inkml:context>
    <inkml:brush xml:id="br0">
      <inkml:brushProperty name="width" value="0.025" units="cm"/>
      <inkml:brushProperty name="height" value="0.025" units="cm"/>
    </inkml:brush>
  </inkml:definitions>
  <inkml:trace contextRef="#ctx0" brushRef="#br0">1 1 6534,'4'101'4324,"-4"-14"-5157,0-9-2946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6:06.899"/>
    </inkml:context>
    <inkml:brush xml:id="br0">
      <inkml:brushProperty name="width" value="0.025" units="cm"/>
      <inkml:brushProperty name="height" value="0.025" units="cm"/>
    </inkml:brush>
  </inkml:definitions>
  <inkml:trace contextRef="#ctx0" brushRef="#br0">0 1 13837,'21'306'3387,"-10"-102"-6286,-1-8-6237,-4-94 8620,7 48 3929,7 116 3262,-4 175-5212,-10 4-7149,0-327 8339,33 188-1,-4-67-3099,-17-11-420,15 108 1456,-6-176 1474,15 109-982,-33-87 4578,-27 3-4682,18-183-1023,5 81 455,-5-77-731,1 0 0,1 0 0,-1 0-1,1 0 1,0 0 0,0 0 0,1 0-1,0-1 1,0 1 0,7 9 0,-8-23-11273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9.603"/>
    </inkml:context>
    <inkml:brush xml:id="br0">
      <inkml:brushProperty name="width" value="0.025" units="cm"/>
      <inkml:brushProperty name="height" value="0.025" units="cm"/>
    </inkml:brush>
  </inkml:definitions>
  <inkml:trace contextRef="#ctx0" brushRef="#br0">0 1 11275,'0'0'1441,"9"96"-1409,-5-37 0,2 4-224,2-5-1570,-1-9-4131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09.948"/>
    </inkml:context>
    <inkml:brush xml:id="br0">
      <inkml:brushProperty name="width" value="0.025" units="cm"/>
      <inkml:brushProperty name="height" value="0.025" units="cm"/>
    </inkml:brush>
  </inkml:definitions>
  <inkml:trace contextRef="#ctx0" brushRef="#br0">31 1 4740,'-4'243'3790,"-9"-1"-9597,0 525 17002,14-499-10897,11 59-1246,3-109-2871,-10-157-1210</inkml:trace>
  <inkml:trace contextRef="#ctx0" brushRef="#br0" timeOffset="1">69 2780 7335,'9'126'1730,"-3"-3"-1666,-3-6-3363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1.530"/>
    </inkml:context>
    <inkml:brush xml:id="br0">
      <inkml:brushProperty name="width" value="0.025" units="cm"/>
      <inkml:brushProperty name="height" value="0.025" units="cm"/>
    </inkml:brush>
  </inkml:definitions>
  <inkml:trace contextRef="#ctx0" brushRef="#br0">64 1 12876,'-16'94'1470,"3"2"-1,5-1 0,5 138 1,17-133-5218,-2-23-1430,-9-24 4527,-7 28 2684,-18 108 0,-4 58 4311,25-191-5190,3 0 0,2 0 1,22 108-1,-16-117-1130,-3 1 0,2 93-1,-17 99-276,2-132-558,6-99 390,-1 23-583,-7-19-3203,-1-12-1040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27.644"/>
    </inkml:context>
    <inkml:brush xml:id="br0">
      <inkml:brushProperty name="width" value="0.025" units="cm"/>
      <inkml:brushProperty name="height" value="0.025" units="cm"/>
    </inkml:brush>
  </inkml:definitions>
  <inkml:trace contextRef="#ctx0" brushRef="#br0">1 215 12268,'0'0'3288,"11"-9"-2274,5-4-711,1 1-1,0 1 0,1 0 0,0 1 1,1 1-1,0 1 0,23-6 1,24-1-31,0 3 0,1 3 0,1 4 1,133 5-1,-197 0-262,7-1 6,0 1-1,1 1 1,-1 0 0,0 0-1,0 1 1,0 0-1,0 1 1,0 1-1,-1 0 1,12 5-1,-22-9 1,0 0 0,0 0 0,-1 0-1,1 0 1,0 0 0,0 0 0,-1 0-1,1 0 1,0 1 0,0-1 0,0 0-1,-1 0 1,1 0 0,0 0 0,0 0-1,0 0 1,0 0 0,-1 0 0,1 1-1,0-1 1,0 0 0,0 0 0,0 0 0,-1 0-1,1 1 1,0-1 0,0 0 0,0 0-1,0 0 1,0 1 0,0-1 0,0 0-1,0 0 1,0 0 0,0 1 0,0-1-1,0 0 1,-1 0 0,1 1 0,1-1-1,-1 0 1,0 0 0,0 0 0,0 1-1,0-1 1,0 0 0,0 0 0,0 0-1,0 1 1,0-1 0,0 0 0,0 0-1,1 0 1,-1 1 0,0-1 0,0 0-1,0 0 1,0 0 0,0 0 0,1 1-1,-26-1 1089,21 0-980,-398-30 3051,283 17-2218,77 6-212,33 1-350,30-2-371,98-10-1269,185-4 0,-212 18 195,94 0-7,-181 7 525,-16 4 374,-23 6 101,-150 46-1808,60-26-4160,44-14-3632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28.287"/>
    </inkml:context>
    <inkml:brush xml:id="br0">
      <inkml:brushProperty name="width" value="0.025" units="cm"/>
      <inkml:brushProperty name="height" value="0.025" units="cm"/>
    </inkml:brush>
  </inkml:definitions>
  <inkml:trace contextRef="#ctx0" brushRef="#br0">1055 62 12780,'-16'-8'529,"-1"-1"-258,-1 1 0,-1 1 1,1 0-1,-1 2 0,-38-7 1,12 8 97,0 2-1,0 2 1,0 3 0,0 1-1,0 2 1,1 2 0,-1 1-1,2 3 1,-43 18 0,59-20-115,1 2 1,0 1-1,1 0 0,0 2 1,1 1-1,1 1 0,1 1 1,0 1-1,1 1 0,1 1 1,2 1-1,0 0 0,1 2 1,1 0-1,-16 32 0,25-41-126,0 0-1,1 1 0,1 0 0,1 0 1,0 1-1,1-1 0,1 1 0,1 0 1,0 0-1,3 31 0,0-35-108,0 0 0,1 0 1,1-1-1,0 1 0,0-1 0,1 0 0,1 0 0,0-1 0,1 1 1,0-1-1,1-1 0,0 1 0,0-2 0,14 13 0,1-2 15,1-2-1,1 0 1,0-2-1,2-1 1,-1-1-1,2-1 1,0-2-1,0 0 1,46 9-1,-9-6 21,0-4 0,1-2 0,85-1-1,-120-6 96,1-2-1,-1-1 1,1-2 0,-1-1-1,-1-1 1,1-2-1,34-13 1,-49 14 103,0-1 0,0 0 0,0-1 1,-1-1-1,0 0 0,-1-1 0,-1-1 0,1 0 0,-2-1 1,0-1-1,0 1 0,-1-2 0,16-29 0,-16 24-157,-2 0 0,0 0 0,-1-1 0,-2 0 0,0 0 0,-1-1 0,-1 1 1,-1-1-1,-1 0 0,-1-44 0,-2 57-140,0-1-1,0 0 1,-1 1 0,0-1 0,0 1 0,-1 0 0,-1 0 0,1 0 0,-1 0 0,-1 1 0,0-1 0,0 1 0,-1 0 0,0 1 0,0-1 0,0 1 0,-1 0 0,0 1 0,-1 0 0,0 0 0,0 0 0,0 1 0,0 0 0,-1 1 0,0 0 0,-17-6 0,6 5-408,-1 1 0,0 0 1,0 1-1,-1 2 1,1 0-1,0 1 1,-1 1-1,1 1 1,-37 9-1,2 3-2905,1 3-1,-73 33 1,33-8-7804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7.351"/>
    </inkml:context>
    <inkml:brush xml:id="br0">
      <inkml:brushProperty name="width" value="0.025" units="cm"/>
      <inkml:brushProperty name="height" value="0.025" units="cm"/>
    </inkml:brush>
  </inkml:definitions>
  <inkml:trace contextRef="#ctx0" brushRef="#br0">159 25 5733,'0'0'20628,"-9"-6"-19235,7 4-1367,0 0-1,0 1 0,-1-1 1,1 0-1,-1 1 1,1-1-1,-1 1 0,0 0 1,1 0-1,-1 0 1,0 0-1,0 1 0,0-1 1,1 1-1,-1-1 1,0 1-1,0 0 0,0 0 1,0 1-1,0-1 1,0 0-1,0 1 0,1 0 1,-1 0-1,0-1 1,0 2-1,1-1 0,-1 0 1,0 1-1,1-1 1,0 1-1,-4 2 0,-34 33-90,38-35 59,0 1 1,1-1-1,-1 0 1,0 1-1,1 0 0,-1-1 1,1 1-1,0 0 1,0 0-1,0-1 1,1 1-1,-1 0 0,0 0 1,1 0-1,0 6 1,1-9-24,0 1 0,0 0 1,0-1-1,-1 1 1,2 0-1,-1-1 1,0 1-1,0-1 0,0 0 1,0 1-1,0-1 1,0 0-1,0 0 1,0 0-1,1 0 1,-1 0-1,0 0 0,0 0 1,0 0-1,0 0 1,0 0-1,0-1 1,1 1-1,0-1 0,1 1-316,-1 0 0,1-1 0,0 1 0,0-1 0,-1 0-1,1 0 1,0 0 0,-1 0 0,1-1 0,2-1 0,5-23-9211,-10 18 3897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58.222"/>
    </inkml:context>
    <inkml:brush xml:id="br0">
      <inkml:brushProperty name="width" value="0.025" units="cm"/>
      <inkml:brushProperty name="height" value="0.025" units="cm"/>
    </inkml:brush>
  </inkml:definitions>
  <inkml:trace contextRef="#ctx0" brushRef="#br0">8 23 8456,'0'0'4783,"0"8"-3758,0-8-1069,-1 30 1593,1-30-1500,0 0-1,0 0 0,0 0 1,0 0-1,0 0 1,0 0-1,0 0 1,0 0-1,0 0 1,0 0-1,0 0 1,0 0-1,0 0 1,0 0-1,0 0 1,0 0-1,-1 0 1,1 0-1,0 0 1,0 0-1,0 0 1,0 0-1,0 0 0,0 0 1,0 0-1,0 0 1,0 0-1,0 0 1,0 0-1,0 0 1,0 0-1,0 0 1,-1 0-1,1 0 1,0 0-1,0 0 1,-4-24 1014,4 24-1128,0-1 0,0 1 0,0-1 1,0 1-1,0-1 0,0 1 1,0 0-1,0-1 0,0 1 0,0-1 1,0 1-1,0-1 0,0 1 0,0-1 1,0 1-1,1-1 0,-1 1 1,0 0-1,0-1 0,1 1 0,-1-1 1,0 1-1,0 0 0,1-1 1,-1 1-1,0 0 0,1-1 0,-1 1 1,0 0-1,1 0 0,-1-1 0,1 1 1,0 0-340,0-1 0,-1 1 0,1-1 0,0 1 0,-1 0 0,1-1 0,-1 1 0,1-1 1,-1 0-1,1 1 0,-1-1 0,1 1 0,-1-1 0,0 0 0,1 1 0,-1-1 0,0 0 0,0 1 0,1-1 0,-1-1 1,1-9-6964</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3:59.170"/>
    </inkml:context>
    <inkml:brush xml:id="br0">
      <inkml:brushProperty name="width" value="0.025" units="cm"/>
      <inkml:brushProperty name="height" value="0.025" units="cm"/>
    </inkml:brush>
  </inkml:definitions>
  <inkml:trace contextRef="#ctx0" brushRef="#br0">11 9 11915,'0'0'769,"0"1"-257,0 3-383,0 0 127,0-3-96,0 2-96,-3-3 160,0 0 481,1 0 32,1 0-289,-1-4 65,2 1-289,0 0-192,0 1-673,6 0-800,0-1-1250,2-1-2113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3.748"/>
    </inkml:context>
    <inkml:brush xml:id="br0">
      <inkml:brushProperty name="width" value="0.025" units="cm"/>
      <inkml:brushProperty name="height" value="0.025" units="cm"/>
    </inkml:brush>
  </inkml:definitions>
  <inkml:trace contextRef="#ctx0" brushRef="#br0">19 1 19859,'-3'8'2466,"2"-4"-2262,-3 8 875,1-1-1,1 0 0,0 1 0,-1 16 0,3-26-956,-1 1 0,1-1 0,0 1 0,1 0 0,-1-1 0,0 1 0,1 0 0,0-1 0,-1 1 0,1-1 0,0 1 0,0-1 0,1 1 0,-1-1 0,0 0 0,1 0 0,-1 0 0,1 1 0,0-1 0,0-1 0,0 1 0,0 0 0,0 0 0,0-1 0,0 1 0,0-1 0,5 2 0,3 1-372,0-2 1,0 1-1,1-1 0,-1-1 0,1 0 0,-1 0 0,1-1 0,-1-1 0,1 0 1,-1 0-1,0-1 0,1 0 0,-1 0 0,16-8 0,-17 7-381,-1-1 0,1 0 0,-1 0 0,0-1-1,0 0 1,-1-1 0,0 1 0,1-2 0,-2 1 0,1-1 0,-1 0-1,0 0 1,-1 0 0,1-1 0,-1 0 0,5-13 1537,-13 43 2932,-31 77 1204,-35 46-1931,33-71-2108,-6 8-347,16-34-1358,-22 62 0,46-106-89,-1 6-106,3-3-5545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4:34.122"/>
    </inkml:context>
    <inkml:brush xml:id="br0">
      <inkml:brushProperty name="width" value="0.025" units="cm"/>
      <inkml:brushProperty name="height" value="0.025" units="cm"/>
    </inkml:brush>
  </inkml:definitions>
  <inkml:trace contextRef="#ctx0" brushRef="#br0">34 150 19282,'0'0'3310,"-6"9"-385,-16 26-458,21-35-2426,1 1 1,0-1 0,-1 0-1,1 0 1,0 0 0,0 1-1,-1-1 1,1 0 0,0 0-1,-1 1 1,1-1 0,0 0-1,0 0 1,0 1 0,-1-1-1,1 0 1,0 1-1,0-1 1,0 0 0,0 1-1,0-1 1,0 0 0,0 1-1,0-1 1,0 1 0,0-1-1,0 0 1,0 1 0,0-1-1,0 0 1,0 1 0,0-1-1,0 0 1,0 1 0,0-1-1,0 0 1,0 1-1,1-1 1,-1 0 0,0 1-1,0-1 1,0 0 0,1 0-1,-1 1 1,0-1 0,0 0-1,1 0 1,-1 1 0,0-1-1,1 0 1,-1 0 0,0 0-1,1 1 1,-1-1 0,0 0-1,1 0 1,-1 0-1,0 0 1,1 0 0,-1 0-1,1 0 1,19-5 522,-20 5-529,25-12 66,-1-2-1,0-1 0,-1-1 0,-1-1 0,35-33 0,-29 25-311,-9 7-56,-14 13 212,0 0 0,1 0 0,-1 0 0,1 1 1,0 0-1,11-5 0,-17 11 67,1 1-1,-1-1 1,1 1-1,-1 0 1,0 0 0,0-1-1,-1 1 1,1 0 0,0-1-1,-2 5 1,-15 46 134,-20 79 767,33-112-2207,2 0-1,-1 31 1,4-41-6516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8.230"/>
    </inkml:context>
    <inkml:brush xml:id="br0">
      <inkml:brushProperty name="width" value="0.025" units="cm"/>
      <inkml:brushProperty name="height" value="0.025" units="cm"/>
    </inkml:brush>
  </inkml:definitions>
  <inkml:trace contextRef="#ctx0" brushRef="#br0">63 159 11499,'0'0'1009,"-9"-1"870,0 2-1177,5 0-422,1-1 0,0 0 1,0 0-1,0 0 0,0 0 0,0 0 1,0-1-1,0 1 0,0-1 1,0 0-1,0 0 0,-5-2 0,68 2 2229,66 13-990,-5 1-448,764-16 800,3-48-1892,-322 15 226,878-5 580,-1423 38-1747,-51-4-4121,-14-3-2459,30-2 3031,2-1-2717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18.575"/>
    </inkml:context>
    <inkml:brush xml:id="br0">
      <inkml:brushProperty name="width" value="0.025" units="cm"/>
      <inkml:brushProperty name="height" value="0.025" units="cm"/>
    </inkml:brush>
  </inkml:definitions>
  <inkml:trace contextRef="#ctx0" brushRef="#br0">173 8 12908,'0'0'8002,"11"-2"-7046,9-1-761,0 1 1,0 1-1,0 1 1,29 3-1,96 18-76,-64-8-57,-5-2 9,260 46 531,-334-56-536,0-1 1,0 0-1,0 1 1,0-1-1,-1 1 0,1 0 1,0 0-1,0 0 1,-1-1-1,1 2 0,0-1 1,-1 0-1,1 0 0,1 2 1,-3-2-30,0-1 1,1 1-1,-1 0 0,0-1 1,0 1-1,0-1 1,0 1-1,0-1 0,0 1 1,0 0-1,0-1 1,0 1-1,0-1 0,0 1 1,-1-1-1,1 1 1,0 0-1,0-1 1,0 1-1,-1-1 0,1 1 1,0-1-1,-1 1 1,1-1-1,0 0 0,-1 1 1,1-1-1,-1 1 1,0 0-1,-6 4 345,-1 1-1,0-2 1,0 1-1,-13 5 1,12-6-148,-387 202 4182,21 34-5250,300-187-3041,8-7-4186</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0.384"/>
    </inkml:context>
    <inkml:brush xml:id="br0">
      <inkml:brushProperty name="width" value="0.025" units="cm"/>
      <inkml:brushProperty name="height" value="0.025" units="cm"/>
    </inkml:brush>
  </inkml:definitions>
  <inkml:trace contextRef="#ctx0" brushRef="#br0">127 0 8712,'0'0'10362,"-11"4"-8675,7-2-1524,-1-1-77,1 0 0,0 0 0,0 1 0,0 0 0,0 0 0,0 0 1,0 0-1,0 1 0,1-1 0,-1 1 0,1 0 0,-1 0 0,1 0 0,0 1 1,1-1-1,-1 1 0,1-1 0,-4 7 0,-2 10 266,0 1 0,2 0 1,0 1-1,-4 39 0,8-51-299,1 0 0,1 0 0,-1 0 0,2 0 0,-1 0 0,2 0 0,-1 0 0,1 0 0,1 0 0,0-1 0,0 1 0,9 16 0,-10-22 6,1-1 0,-1 0 0,1 1 0,0-1 0,0 0 0,0 0 0,1-1-1,-1 1 1,1-1 0,-1 1 0,1-1 0,0 0 0,0-1 0,0 1 0,0-1-1,0 1 1,0-1 0,0 0 0,0-1 0,1 1 0,-1-1 0,0 0 0,1 0 0,-1 0-1,0 0 1,0-1 0,1 0 0,-1 0 0,0 0 0,0 0 0,0-1 0,0 0 0,5-2-1,4-3 22,1 0 1,-1-1-1,0 0 0,-1-1 0,0 0 0,0-1 0,-1-1 0,10-11 0,-12 12-59,0-1 1,-1-1-1,0 1 0,0-1 1,-1 0-1,-1-1 0,0 1 1,5-18-1,-11 29-20,0 1-1,0 0 1,0 0 0,0 0-1,0 0 1,0 0 0,0-1-1,0 1 1,0 0 0,1 0 0,-1 0-1,0 0 1,0 0 0,0-1-1,0 1 1,0 0 0,0 0-1,0 0 1,0 0 0,0-1-1,0 1 1,0 0 0,0 0-1,0 0 1,0 0 0,-1-1-1,1 1 1,0 0 0,0 0-1,0 0 1,0 0 0,0 0-1,0-1 1,0 1 0,0 0-1,0 0 1,-1 0 0,1 0-1,0 0 1,0 0 0,0 0-1,0 0 1,0-1 0,-1 1-1,1 0 1,0 0 0,0 0 0,0 0-1,0 0 1,0 0 0,-1 0-1,1 0 1,0 0 0,-9 6-22,1 3 21,1 0 0,1 1 1,0 0-1,0 0 0,1 0 0,0 0 0,0 1 0,2 0 0,-4 13 1,1 2 153,0-1 0,2 2 1,0 26-1,3-48-114,1 0-1,0 0 0,0 0 0,1 0 0,-1 0 0,1 0 1,0 0-1,1 0 0,-1 0 0,1-1 0,0 1 0,0 0 1,0-1-1,1 0 0,0 1 0,-1-1 0,1 0 1,1 0-1,-1-1 0,6 6 0,-3-5 36,-1-1-1,1 0 1,-1 0 0,1-1 0,0 0-1,0 0 1,0 0 0,0 0-1,0-1 1,1 0 0,-1-1-1,0 1 1,1-1 0,-1 0 0,0-1-1,9-1 1,-5 0-6,1 0 0,0-1 0,-1-1 0,0 0-1,0 0 1,0-1 0,0 0 0,-1-1 0,1 0 0,-2-1 0,1 0 0,-1 0 0,0 0-1,0-1 1,-1 0 0,0-1 0,0 0 0,-1 0 0,9-19 0,-7 13-57,-1 0 0,-1-1 1,0 0-1,-1 0 0,-1-1 0,0 1 1,-2-1-1,0 0 0,0 0 1,-2 0-1,0 0 0,-3-22 0,3 37-15,0-1 0,-1 1 0,1-1 0,0 1 0,-1-1 0,0 1 0,1 0 0,-1-1-1,0 1 1,0 0 0,-1 0 0,1-1 0,0 1 0,-1 0 0,1 0 0,-1 1-1,1-1 1,-1 0 0,0 0 0,0 1 0,0-1 0,0 1 0,0 0 0,0 0 0,-1-1-1,1 1 1,0 0 0,0 1 0,-1-1 0,1 0 0,-1 1 0,1-1 0,-1 1-1,1 0 1,-5 0 0,3 1-117,0 0 0,1-1-1,-1 2 1,1-1 0,0 0-1,-1 1 1,1-1 0,0 1-1,0 0 1,0 0 0,0 1-1,0-1 1,0 0 0,1 1-1,-1 0 1,1-1 0,-1 1-1,1 0 1,0 0 0,1 1-1,-1-1 1,0 0 0,-1 6-1,-5 39-5181,14-18-3324,9-13-2376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0.856"/>
    </inkml:context>
    <inkml:brush xml:id="br0">
      <inkml:brushProperty name="width" value="0.025" units="cm"/>
      <inkml:brushProperty name="height" value="0.025" units="cm"/>
    </inkml:brush>
  </inkml:definitions>
  <inkml:trace contextRef="#ctx0" brushRef="#br0">6 71 10154,'0'0'3251,"0"-9"-315,0 2-1944,-3-25 860,9 10 3279,-6 29-1660,1 13-2707,0-3-349,-6 39 839,3-45-1097,0 0 0,1 0 0,1 1 0,0-1 0,0 0-1,1 0 1,3 16 0,-3-25-147,0 0 0,0 0 0,1-1 0,-1 1 1,0 0-1,1 0 0,0-1 0,-1 1 0,1-1 0,0 1 0,0-1 0,0 0 0,0 0 0,0 0 1,0 0-1,0 0 0,0 0 0,0 0 0,0-1 0,1 1 0,-1-1 0,0 1 0,0-1 0,1 0 0,-1 0 1,0 0-1,1 0 0,-1-1 0,0 1 0,4-2 0,4 1 27,1-1 0,-1-1-1,0 1 1,-1-2 0,16-6 0,21-19-80,-33 20 1,1 1 1,-1 0 0,17-7 0,-29 15 37,-1 0 0,0-1 0,1 1 0,-1 0 0,1 0 0,-1 0 0,0 0 0,1-1-1,-1 1 1,1 0 0,-1 0 0,1 0 0,-1 0 0,0 0 0,1 0 0,-1 0 0,1 0 0,-1 0 0,1 0 0,-1 0 0,0 1 0,1-1 0,-1 0 0,1 0 0,-1 0 0,0 0 0,1 1 0,-1-1 0,0 0 0,1 0 0,-1 1 0,0-1 0,1 0 0,-1 1 0,1 0 0,-2 16 3,-16 21 184,7-23-88,6-11-66,1 1 0,0-1 0,0 0 0,0 1 0,1 0 0,0-1 0,0 1 0,0 0 0,-2 7-1,28-23 309,8-11-468,55-35 133,-25 22-3295,-57 31 1930,1 0 1,-1-1-1,0 1 0,0-1 1,-1 0-1,1 0 1,-1 0-1,0-1 0,-1 1 1,1-1-1,4-12 0,6-14-7546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1.179"/>
    </inkml:context>
    <inkml:brush xml:id="br0">
      <inkml:brushProperty name="width" value="0.025" units="cm"/>
      <inkml:brushProperty name="height" value="0.025" units="cm"/>
    </inkml:brush>
  </inkml:definitions>
  <inkml:trace contextRef="#ctx0" brushRef="#br0">103 0 11627,'0'0'13394,"-6"12"-12406,-14 28 692,-26 79-1,38-95-1425,2 0-1,1 0 0,0 1 0,2 0 1,0 37-1,3-60-244,0 1 1,0-1-1,0 1 1,0-1-1,1 1 1,-1-1-1,1 1 0,0-1 1,-1 0-1,1 1 1,0-1-1,1 0 1,-1 0-1,0 0 1,1 0-1,-1 0 1,1 0-1,-1 0 0,1 0 1,0-1-1,0 1 1,0-1-1,0 1 1,0-1-1,0 0 1,0 1-1,0-1 0,1 0 1,-1-1-1,0 1 1,1 0-1,-1-1 1,1 1-1,-1-1 1,0 0-1,1 0 1,-1 1-1,1-2 0,4 1 1,1-1 12,0 0 0,0-1-1,0 0 1,0 0 0,0-1 0,0 1 0,-1-2 0,1 1 0,-1-1 0,0 0 0,7-6-1,1-3 25,0-1 0,-1 0 0,-1-1 0,20-29 0,-25 33-127,-2 1 1,0-1-1,0 0 0,-1 0 1,0-1-1,-1 0 0,0 0 1,3-21-1,-7 32-71,0 0-1,1 1 1,-1-1 0,0 1-1,0-1 1,0 1 0,0-1-1,0 1 1,0-1 0,-1 0-1,1 1 1,0-1-1,0 1 1,0-1 0,0 1-1,-1-1 1,1 1 0,0-1-1,0 1 1,-1-1 0,1 1-1,0 0 1,-1-1 0,1 1-1,-1-1 1,1 1 0,0 0-1,-1-1 1,1 1 0,-1 0-1,1 0 1,-1-1 0,1 1-1,-1 0 1,1 0-1,-1 0 1,0-1 0,-22 4-8499,4 4-1407</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1.757"/>
    </inkml:context>
    <inkml:brush xml:id="br0">
      <inkml:brushProperty name="width" value="0.025" units="cm"/>
      <inkml:brushProperty name="height" value="0.025" units="cm"/>
    </inkml:brush>
  </inkml:definitions>
  <inkml:trace contextRef="#ctx0" brushRef="#br0">3 50 14990,'0'0'3321,"-1"8"-278,0 30-11,1-37-2873,0-1 1,0 1-1,0 0 1,1 0-1,-1 0 1,0 0 0,0 0-1,1-1 1,-1 1-1,1 0 1,-1 0-1,0 0 1,1-1-1,0 1 1,-1 0 0,1-1-1,-1 1 1,1 0-1,0-1 1,0 1-1,-1-1 1,1 1-1,0-1 1,0 1-1,-1-1 1,1 0 0,0 1-1,0-1 1,0 0-1,0 0 1,0 0-1,0 0 1,-1 1-1,3-1 1,35-2 673,-30 1-604,5 0-248,-1-1 1,1 0-1,-1-1 1,0-1-1,15-5 0,6-7-2657,56-35 0,-49 26 271,-56 65 4599,14-37-1999,1 0 0,0 1-1,-1-1 1,2 0 0,-1 1-1,0-1 1,1 1 0,-1 0-1,1-1 1,0 1 0,1 6-1,-1-9-162,1 0 0,0 0 0,-1 1 0,1-1 0,0 0 0,0 0 0,0 0 0,0 0 0,0 0 0,0 0 0,0 0-1,0 0 1,1 0 0,-1-1 0,0 1 0,0 0 0,1-1 0,-1 1 0,0-1 0,1 0 0,-1 1 0,1-1 0,-1 0 0,0 0-1,1 1 1,-1-1 0,1-1 0,-1 1 0,3 0 0,10-1-189,0-1 1,0 0-1,0 0 0,0-2 1,-1 0-1,0 0 0,26-13 1,17-5-1212,-55 21 1373,0 1-1,0-1 1,-1 1 0,1-1-1,0 1 1,0 0 0,-1-1-1,1 1 1,0 0-1,0 0 1,0 0 0,0 0-1,-1 0 1,1 0 0,0 0-1,0 0 1,0 0 0,0 0-1,-1 0 1,1 0 0,0 0-1,0 1 1,0-1 0,-1 0-1,1 1 1,0-1 0,0 1-1,-1-1 1,1 1-1,0-1 1,-1 1 0,1-1-1,-1 1 1,1-1 0,-1 1-1,1 0 1,-1 0 0,1-1-1,-1 1 1,1 1 0,0 37 1069,-3-17-631,3-5-289,1 0 0,1 0 0,0 0-1,2 0 1,-1-1 0,2 1 0,0-1-1,11 18 1,-2 1-134,-7-14-17,0-1 0,-2 1 0,4 22-1,-8-33 5,0-1-1,-1 0 0,-1 1 1,0-1-1,0 0 1,0 1-1,-1-1 0,-1 0 1,-3 15-1,4-21 44,0 0 0,0-1 0,0 1 0,-1-1-1,1 0 1,0 1 0,-1-1 0,0 0 0,1 0 0,-1 0 0,0 0 0,0 0-1,0 0 1,0 0 0,-1-1 0,1 1 0,0-1 0,-1 0 0,1 1 0,-1-1 0,1 0-1,-1-1 1,1 1 0,-1 0 0,0-1 0,0 1 0,1-1 0,-1 0 0,0 0-1,-4-1 1,3 1 46,0-1 0,0 0-1,0 0 1,0 0 0,0-1-1,0 1 1,1-1 0,-1 0-1,1 0 1,-1-1-1,1 1 1,0-1 0,0 1-1,0-1 1,0 0 0,0 0-1,1 0 1,-1-1 0,-3-6-1,0-3-89,0 0 0,1 0 0,1-1 0,0 0 1,0 0-1,2-1 0,-1 1 0,2 0 0,0-1 0,1 1 0,0-1 0,2 1 0,-1-1 0,6-18 0,-5 28-52,0 1-1,0-1 1,0 1-1,1 0 1,0-1-1,0 1 1,0 1-1,0-1 1,0 0-1,1 1 1,0 0 0,0 0-1,0 0 1,7-4-1,4-1-522,0 2 0,1 0 0,18-4-1,-19 6-488,-1-1 0,1 0 0,20-11-1,-2-6-9094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7.696"/>
    </inkml:context>
    <inkml:brush xml:id="br0">
      <inkml:brushProperty name="width" value="0.025" units="cm"/>
      <inkml:brushProperty name="height" value="0.025" units="cm"/>
    </inkml:brush>
  </inkml:definitions>
  <inkml:trace contextRef="#ctx0" brushRef="#br0">196 13 9897,'0'0'18423,"-9"-3"-18028,6 1-372,0 1-1,1-1 1,-1 1-1,0 0 1,0 0-1,0 1 1,0-1-1,-1 1 1,1-1-1,0 1 1,0 0-1,0 0 1,0 0-1,0 1 1,0-1-1,-1 1 1,1 0-1,0 0 1,0 0-1,0 0 1,1 0-1,-1 0 1,0 1-1,0 0 1,1-1-1,-1 1 1,-3 4-1,-24 12 877,21-14-724,2 1-1,-1 0 1,0 0-1,1 0 1,0 1-1,0 0 1,-9 11 0,16-17-176,0 1 1,-1-1 0,1 0 0,0 1 0,0-1 0,0 1-1,0-1 1,0 1 0,0-1 0,0 0 0,0 1 0,0-1-1,0 1 1,0-1 0,0 1 0,0-1 0,0 0 0,0 1-1,0-1 1,0 1 0,0-1 0,1 0 0,-1 1 0,0-1-1,0 1 1,1-1 0,-1 0 0,0 1 0,0-1 0,1 0-1,-1 0 1,0 1 0,1-1 0,-1 0 0,0 0 0,1 1-1,-1-1 1,1 0 0,-1 0 0,0 0 0,1 0 0,-1 1-1,1-1 1,-1 0 0,1 0 0,-1 0 0,1 0 0,27 4 11,-21-3-20,22 1-137,23 3-666,-49-4 779,0-1-1,0 1 0,-1-1 0,1 1 1,0 0-1,-1 0 0,1 1 0,0-1 0,-1 1 1,0-1-1,1 1 0,-1 0 0,4 3 1,-5-3 72,0 0 0,0 0 0,-1 0 0,1 0 0,0 0 0,-1 1 0,0-1 0,1 0 0,-1 0 0,0 0 0,0 1 0,0-1 0,0 0-1,-1 0 1,1 1 0,0-1 0,-1 0 0,0 0 0,0 0 0,1 0 0,-1 0 0,0 0 0,-1 0 0,1 0 0,0 0 0,0 0 0,-1-1 0,1 1 0,-1 0 0,0-1 0,-2 3 0,-8 7 399,0 0 0,-25 17 0,36-27-437,-4 2 0,0 1-7,0 0-1,0-1 0,0 1 0,0-1 0,-1 0 1,0-1-1,1 1 0,-1-1 0,0-1 0,0 1 1,-6 0-1,11-2-208,1-1 0,0 0 1,0 1-1,0-1 0,0 1 0,0-1 0,0 0 0,0 1 1,0-1-1,0 0 0,0 1 0,0-1 0,0 1 1,1-1-1,-1 0 0,0 1 0,0-1 0,1 1 1,-1-1-1,0 1 0,1-1 0,-1 0 0,0 1 1,1 0-1,-1-1 0,1 1 0,-1-1 0,1 1 1,-1-1-1,1 1 0,0-1 0,17-20-5627,5-1-1765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2.632"/>
    </inkml:context>
    <inkml:brush xml:id="br0">
      <inkml:brushProperty name="width" value="0.025" units="cm"/>
      <inkml:brushProperty name="height" value="0.025" units="cm"/>
    </inkml:brush>
  </inkml:definitions>
  <inkml:trace contextRef="#ctx0" brushRef="#br0">4 107 6022,'0'0'11034,"-1"-9"-8189,0 7-2644,1-1-1,-1 1 0,1-1 0,0 1 0,0-1 0,0 0 0,0 1 0,0-1 0,0 1 0,1-1 0,-1 0 0,1 1 0,0-1 0,0 1 0,0 0 0,0-1 0,0 1 0,1 0 0,-1-1 0,0 1 0,1 0 0,0 0 0,0 0 0,-1 1 0,1-1 0,0 0 0,0 1 0,1-1 0,-1 1 0,0-1 0,4 0 0,5-3 253,0 1 0,0 0 0,1 0 0,-1 2 0,15-3 0,-24 5-441,0-1 1,0 1-1,0-1 1,0 1-1,0 0 1,0 0-1,0 0 1,0 0-1,0 0 1,0 0-1,0 1 1,0-1-1,0 1 1,0-1-1,0 1 1,0 0-1,0 0 1,0 0-1,-1 0 1,1 0-1,0 0 1,-1 0-1,1 1 1,-1-1-1,1 1 1,-1-1-1,0 1 1,1-1-1,-1 1 1,0 0-1,0-1 1,0 1-1,0 0 1,-1 0-1,1 0 1,0 0-1,0 3 1,-1 8 8,0 0 1,-1 0-1,0 0 1,-1 0-1,0-1 1,-1 1-1,-7 17 1,6-15 31,0-1 0,0 1 0,1 0 0,-1 25 0,5-39-34,-1 0-1,1 0 0,-1 0 0,1 0 1,-1 0-1,1 0 0,0 0 0,-1 0 0,1 0 1,0-1-1,0 1 0,0 0 0,0-1 1,0 1-1,0 0 0,0-1 0,0 1 1,0-1-1,0 1 0,0-1 0,0 0 1,0 1-1,0-1 0,0 0 0,0 0 1,0 0-1,1 0 0,-1 0 0,0 0 1,0 0-1,0 0 0,0-1 0,0 1 0,0 0 1,2-1-1,46-9 276,-32 3-300,1-1 1,-1-1 0,-1 0-1,0-1 1,0-1 0,-1 0-1,0-2 1,-1 1 0,0-2-1,-1 1 1,-1-2-1,16-23 1,-49 70-545,-12 19 561,32-48-6,-1 0 0,1 0-1,0-1 1,0 1 0,0 0-1,1 0 1,-1 0 0,1 0-1,-1 0 1,1 0-1,0 0 1,0 0 0,0 1-1,1-1 1,1 5 0,-1-6 8,0-1 1,1 1 0,0-1-1,-1 1 1,1-1 0,0 0 0,0 0-1,0 0 1,0 0 0,0 0-1,0 0 1,0 0 0,0-1-1,0 1 1,0-1 0,0 1-1,0-1 1,0 0 0,1 0 0,-1 0-1,0 0 1,4-1 0,52-5 215,-30 0-191,0-3-1,51-21 0,20-7-5,-99 36-28,1 1-1,1-1 1,-1 1-1,0-1 1,0 1-1,0 0 1,0 0-1,0-1 1,0 1-1,0 0 1,0 0-1,0 0 1,1 0-1,-1 0 1,0 1-1,0-1 1,0 0-1,0 0 0,0 1 1,0-1-1,0 1 1,0-1-1,0 1 1,1 0-1,2 20 202,-4-19-195,0-1 0,-1 0 0,1 1 0,0-1 1,0 0-1,0 0 0,0 1 0,0-1 0,0 0 1,1 1-1,-1-1 0,0 0 0,1 0 0,-1 1 1,1-1-1,-1 0 0,1 0 0,-1 0 0,1 0 1,0 0-1,0 0 0,-1 0 0,1 0 0,0 0 1,0 0-1,0 0 0,0 0 0,0-1 0,0 1 1,1 0-1,-1-1 0,0 1 0,0-1 0,0 1 1,1-1-1,-1 1 0,0-1 0,0 0 0,3 0 1,22 1 95,0-2 0,-1-1 1,1-1-1,-1-1 0,49-15 1,-45 11-9,0 1 0,1 1 0,54-3 0,-83 9-117,1 0 1,-1 0-1,0 0 1,1 0-1,-1 0 1,0 0-1,1 0 1,-1 1-1,0-1 0,0 0 1,1 1-1,-1-1 1,0 1-1,0 0 1,0-1-1,0 1 1,1 0-1,-1 0 0,0 0 1,0-1-1,0 1 1,-1 0-1,1 0 1,0 1-1,0-1 1,0 0-1,-1 0 0,1 0 1,-1 0-1,1 1 1,-1-1-1,1 0 1,-1 0-1,0 1 1,0-1-1,1 0 0,-1 1 1,0-1-1,0 0 1,0 1-1,0-1 1,-1 0-1,1 1 1,0-1-1,-1 1 0,1 0-50,-1-1-1,1 0 0,0 0 1,-1 1-1,1-1 0,0 0 0,0 0 1,0 1-1,0-1 0,0 0 1,1 0-1,-1 0 0,0 1 0,0-1 1,1 0-1,-1 0 0,1 0 1,-1 1-1,1-1 0,0 0 0,-1 0 1,1 0-1,0 0 0,0 0 1,0 0-1,-1 0 0,1-1 0,0 1 1,0 0-1,0 0 0,0-1 0,1 1 1,-1-1-1,0 1 0,0-1 1,0 1-1,0-1 0,1 0 0,-1 1 1,0-1-1,0 0 0,1 0 1,-1 0-1,0 0 0,0 0 0,1 0 1,-1 0-1,0 0 0,0-1 1,0 1-1,2-1 0,19-3-6822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3.462"/>
    </inkml:context>
    <inkml:brush xml:id="br0">
      <inkml:brushProperty name="width" value="0.025" units="cm"/>
      <inkml:brushProperty name="height" value="0.025" units="cm"/>
    </inkml:brush>
  </inkml:definitions>
  <inkml:trace contextRef="#ctx0" brushRef="#br0">335 140 10346,'5'-13'3464,"-4"10"-2990,20-51 2424,-20 52-2671,0 0-1,-1 0 1,1 0-1,-1-1 1,1 1-1,-1 0 1,0 0 0,1-1-1,-1 1 1,0 0-1,-1-1 1,1 1-1,0 0 1,-1 0-1,1-1 1,-1 1 0,0 0-1,0 0 1,1 0-1,-1 0 1,-1 0-1,1 0 1,0 0-1,0 0 1,-3-2-1,0 2-63,-1 0-1,1 0 0,-1 1 0,0 0 1,0-1-1,1 2 0,-1-1 0,0 0 0,0 1 1,0 0-1,0 0 0,1 1 0,-1-1 0,0 1 1,0 0-1,1 0 0,-1 1 0,0-1 1,1 1-1,-1 0 0,1 0 0,0 1 0,-6 4 1,-7 3 77,0 2-1,2 0 1,-1 0 0,-18 21 0,15-12 64,0 1 0,2 0 0,-19 32 0,29-43-169,1 0 1,1 0-1,0 1 0,0 0 0,1 0 0,1 0 1,0 0-1,0 1 0,0 20 0,3-30-125,0-1 1,0 1-1,0-1 0,0 1 1,1 0-1,0-1 1,-1 0-1,1 1 0,0-1 1,0 1-1,0-1 0,0 0 1,1 1-1,-1-1 0,0 0 1,1 0-1,0 0 0,-1 0 1,1-1-1,3 3 1,-1-1 2,0 0 0,1-1 0,-1 0 1,1 0-1,-1 0 0,1-1 1,0 1-1,0-1 0,0 0 0,6 0 1,1 0 11,0-1-1,0 0 1,0-1 0,0 0 0,0-1 0,0 0 0,0-1-1,14-5 1,-16 3-13,-1 1 0,0-1 1,0 0-1,-1-1 0,1 0 0,12-13 0,-18 16 0,1-1-1,-1 1 1,0-1 0,0 0 0,0-1-1,0 1 1,-1 0 0,1-1 0,-1 0-1,0 1 1,-1-1 0,1 0-1,-1 0 1,0 0 0,1-7 0,-2 11-10,0 0 0,-1 0 0,1 0 0,0 0 1,0 0-1,0 0 0,-1-1 0,1 1 0,-1 0 1,1 0-1,-1 0 0,1 0 0,-1 0 0,1 0 1,-1 1-1,0-1 0,0 0 0,1 0 0,-1 0 0,0 0 1,0 1-1,0-1 0,0 0 0,0 1 0,0-1 1,0 1-1,0-1 0,0 1 0,0 0 0,0-1 1,0 1-1,0 0 0,0 0 0,-1 0 0,1 0 1,0 0-1,0 0 0,0 0 0,0 0 0,0 0 1,0 0-1,-1 1 0,1-1 0,0 0 0,0 1 1,0-1-1,-1 1 0,-4 1 0,0 0 0,0 0 1,1 0-1,-1 1 0,1-1 0,-1 1 0,-7 6 0,8-5 37,0 0-1,0 1 1,0-1-1,1 1 1,0 0-1,0 0 1,0 0-1,1 1 1,0-1-1,0 1 1,0 0-1,1 0 1,-4 10 0,7-15-31,-1 1 1,1-1 0,-1 0 0,1 0-1,-1 0 1,1 0 0,0 0 0,0 0-1,-1-1 1,1 1 0,0 0 0,0 0 0,0-1-1,0 1 1,0 0 0,0-1 0,0 1-1,0-1 1,0 1 0,0-1 0,1 1-1,-1-1 1,0 0 0,0 0 0,0 0 0,0 0-1,1 0 1,-1 0 0,0 0 0,0 0-1,0 0 1,2-1 0,46-2 118,-36 0-130,1 0 0,-1-2 1,17-7-1,-21 7-99,0 1 0,1 0 0,-1 1 0,1 0 0,0 1 0,0 0 0,0 0 0,12 0 0,-22 3 90,1-1 0,-1 1 0,1 0 0,-1 0 0,0-1 0,0 1 0,1 0 0,-1 0 0,0 0 0,0-1 0,0 1 1,0 0-1,0 0 0,0 0 0,0 0 0,0 0 0,0-1 0,0 1 0,0 0 0,0 0 0,-1 0 0,1-1 0,-1 2 0,-5 21-16,-6 2-106,-7 21-373,18-16-4318,5-27-80,12-6-739,5-9-5764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3.935"/>
    </inkml:context>
    <inkml:brush xml:id="br0">
      <inkml:brushProperty name="width" value="0.025" units="cm"/>
      <inkml:brushProperty name="height" value="0.025" units="cm"/>
    </inkml:brush>
  </inkml:definitions>
  <inkml:trace contextRef="#ctx0" brushRef="#br0">224 0 18674,'0'0'2028,"-10"8"-458,-22 17 1058,-48 50 1,67-62-2220,1 1 1,0 0-1,1 1 0,1 0 0,0 1 0,1 0 0,-7 19 0,14-33-413,1 1-1,0 0 0,0 0 1,0 0-1,0 1 1,1-1-1,-1 0 0,1 0 1,0 0-1,0 0 0,0 1 1,0-1-1,0 0 0,1 0 1,0 0-1,-1 0 0,1 0 1,0 0-1,0 0 0,1 0 1,-1 0-1,1 0 0,-1 0 1,1-1-1,0 1 0,0-1 1,0 1-1,1-1 0,-1 0 1,0 0-1,1 0 0,-1 0 1,1 0-1,0-1 0,0 1 1,-1-1-1,1 1 0,0-1 1,0 0-1,6 1 0,11 3-60,1-2 0,0 0-1,-1-1 1,42-1-1,-50-1 61,-8 0 24,0-1 0,-1 0-1,1 1 1,0-2 0,-1 1-1,1 0 1,-1-1 0,0 1-1,1-1 1,-1 0 0,3-3 0,-5 5-12,0-1 1,0 1 0,0-1-1,-1 1 1,1-1 0,0 0-1,-1 1 1,1-1 0,0 0-1,-1 0 1,1 1 0,-1-1-1,1 0 1,-1 0 0,0 0 0,1 0-1,-1 0 1,0 0 0,1 1-1,-1-1 1,0 0 0,0 0-1,0 0 1,0 0 0,0 0-1,0 0 1,0 0 0,0 0-1,0 0 1,-1 0 0,1 0 0,0 0-1,-1 0 1,1 1 0,0-1-1,-1 0 1,1 0 0,-1 0-1,1 1 1,-1-1 0,0 0-1,1 0 1,-1 1 0,0-1-1,1 1 1,-1-1 0,0 0 0,0 1-1,-1-1 1,-2-2 39,-1 1-1,0 0 1,0 0 0,0 1-1,0-1 1,0 1 0,0 0 0,0 1-1,-1-1 1,1 1 0,0 0-1,0 0 1,-1 0 0,-5 2-1,2-1-28,1 1 0,-1 0-1,1 0 1,0 1 0,0 0-1,0 0 1,0 1 0,-7 4-1,13-6 25,0-1-1,0 1 1,0 0-1,0 0 1,0 0 0,1 0-1,-1 0 1,1 0-1,-1 0 1,-1 4-1,3-5-36,0-1 0,0 1 0,-1-1 0,1 1 1,0 0-1,0-1 0,0 1 0,0-1 0,0 1 0,0 0 0,0-1 0,0 1 0,0 0 0,1-1 0,-1 1 0,0-1 0,0 1 0,0-1 0,1 1 0,-1 0 1,0-1-1,1 1 0,-1-1 0,0 1 0,1-1 0,-1 0 0,1 1 0,-1-1 0,0 1 0,1-1 0,-1 0 0,1 1 0,0-1 0,-1 0 0,1 1 1,-1-1-1,1 0 0,-1 0 0,1 0 0,0 0 0,-1 1 0,1-1 0,-1 0 0,1 0 0,0 0 0,-1 0 0,1 0 0,-1-1 0,2 1 0,21 0-189,1-1-1,0-1 1,0-1-1,-1-1 1,0-1-1,0-2 1,0 0 0,38-18-1,18-4-466,-80 30 674,1-1 1,0 0-1,0 1 1,0-1-1,0 0 1,0 1-1,0-1 0,-1 0 1,1 1-1,0-1 1,0 0-1,0 1 1,0-1-1,0 0 1,0 1-1,0-1 0,0 0 1,1 1-1,-1-1 1,0 0-1,0 1 1,0-1-1,0 0 1,0 1-1,1-1 0,-1 0 1,0 1-1,0-1 1,0 0-1,1 0 1,-1 1-1,0-1 1,0 0-1,1 0 0,-1 1 1,0-1-1,1 0 1,-1 0-1,0 0 1,0 0-1,1 0 1,-1 1-1,1-1 1,-1 0-1,0 0 0,1 0 1,-1 0-1,0 0 1,1 0-1,-1 0 1,0 0-1,1 0 1,-1 0-1,0 0 0,1 0 1,-1-1-1,0 1 1,1 0-1,-1 0 1,1 0-1,-23 30 730,18-25-635,-2 2-57,1 0 0,0 1 0,0 0 1,0 0-1,-5 15 0,5 8-2729</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5.377"/>
    </inkml:context>
    <inkml:brush xml:id="br0">
      <inkml:brushProperty name="width" value="0.025" units="cm"/>
      <inkml:brushProperty name="height" value="0.025" units="cm"/>
    </inkml:brush>
  </inkml:definitions>
  <inkml:trace contextRef="#ctx0" brushRef="#br0">28 349 2819,'0'0'12326,"-5"-10"-9369,2 5-2895,-15-40 3481,17 43-3348,1-1-1,0 1 1,-1-1 0,1 1-1,0-1 1,0 1 0,1 0-1,-1-1 1,0 1 0,1-1-1,0 1 1,-1 0 0,1-1 0,0 1-1,0 0 1,0 0 0,1 0-1,-1 0 1,0 0 0,1 0-1,-1 0 1,4-2 0,2-3-42,0 2 0,1-1 0,0 1 0,0 0 1,0 0-1,1 1 0,-1 0 0,1 1 0,0 0 0,0 0 0,0 1 1,0 0-1,1 1 0,-1 0 0,15 0 0,-23 2-154,1 0 0,-1-1 0,1 1 0,0 0 0,-1 0 0,0 0 0,1 0 0,-1 0 0,0 1 0,1-1 0,-1 0 0,0 0 0,0 1 0,0-1 0,0 1 0,0-1 0,0 1-1,-1 0 1,1-1 0,0 1 0,-1 0 0,0-1 0,1 1 0,-1 0 0,0-1 0,0 1 0,0 0 0,0 0 0,0-1 0,0 3 0,-7 59 1,2-42 40,-2 1 0,-14 28-1,13-31-19,0 0-1,2 0 1,-7 27 0,13-46-12,0 1 0,0-1 1,-1 1-1,1 0 1,0-1-1,0 1 0,0-1 1,0 1-1,0 0 0,0-1 1,0 1-1,0-1 1,0 1-1,0 0 0,0-1 1,0 1-1,1 0 1,-1-1-1,0 1 0,0-1 1,1 1-1,-1-1 1,0 1-1,1-1 0,-1 1 1,0-1-1,1 1 1,-1-1-1,1 1 0,-1-1 1,1 0-1,-1 1 1,1-1-1,-1 1 0,1-1 1,-1 0-1,2 1 0,27-8 328,28-26 3,-39 21-348,0-2 0,0 0 1,-2-1-1,1 0 1,-2-2-1,0 0 1,-1 0-1,-1-2 1,14-25-1,-30 52-20,-1 1-1,2-1 1,-1 0-1,1 1 1,0-1-1,1 1 1,0 0-1,0 0 1,1-1 0,2 18-1,-2-23 52,1 0-1,0 0 1,0 0-1,0 0 0,0 0 1,1 0-1,-1 0 1,1 0-1,-1-1 1,1 1-1,0 0 1,0-1-1,0 0 1,1 1-1,-1-1 1,1 0-1,-1 0 0,1 0 1,-1 0-1,1-1 1,0 1-1,0-1 1,0 0-1,0 0 1,0 0-1,0 0 1,0 0-1,1-1 1,-1 1-1,0-1 1,0 0-1,4 0 0,4 0 113,0 0-1,0-1 0,0 0 0,0-1 0,0 0 0,0-1 0,0 0 0,12-6 0,-17 6-100,0 0 0,0 0 1,0 0-1,-1-1 0,1 1 0,-1-1 1,0-1-1,0 1 0,0-1 0,-1 0 1,0 0-1,0 0 0,0 0 1,0-1-1,3-8 0,-6 13-33,0-1 0,-1 1 0,1-1 0,-1 0 0,1 1 0,-1-1 0,1 0 0,-1 1-1,0-1 1,0 0 0,0 1 0,0-1 0,0 0 0,0 1 0,0-1 0,-1 0 0,1 1 0,-1-1 0,1 1 0,-1-1 0,0 1-1,1-1 1,-1 1 0,0-1 0,0 1 0,0-1 0,0 1 0,0 0 0,0 0 0,-1 0 0,1-1 0,0 1 0,0 0 0,-1 1-1,1-1 1,-1 0 0,1 0 0,-1 0 0,1 1 0,-1-1 0,0 1 0,1 0 0,-1-1 0,0 1 0,1 0 0,-1 0 0,0 0-1,1 0 1,-1 0 0,0 0 0,1 0 0,-3 1 0,2-1-1,0 0 0,-1 0 0,1 0-1,-1 0 1,1 1 0,-1-1 0,1 1 0,0 0 0,-1-1 0,1 1-1,0 0 1,0 0 0,0 1 0,0-1 0,0 0 0,0 1-1,0-1 1,0 1 0,0 0 0,0-1 0,1 1 0,-1 0-1,1 0 1,0 0 0,-1 0 0,1 0 0,0 1 0,0-1 0,0 0-1,1 1 1,-1-1 0,0 0 0,1 1 0,-1-1 0,1 1-1,0-1 1,0 3 0,1-4 4,-1 0-1,0 0 1,1 0-1,0 0 1,-1 1-1,1-1 1,0 0-1,-1 0 0,1-1 1,0 1-1,0 0 1,0 0-1,0 0 1,0-1-1,0 1 1,0 0-1,0-1 1,0 1-1,0-1 1,0 1-1,0-1 1,1 1-1,-1-1 1,0 0-1,0 0 1,0 1-1,3-1 1,40 1 114,-32-1-90,0-1-15,0 0 0,-1-1 0,1 0 0,-1-1 0,1-1 0,-1 1 0,0-2 0,0 1 0,-1-1 0,1-1 0,-1 0 0,0-1 0,-1 0 0,0 0 0,0-1 0,0 0 0,-1-1 0,0 1 0,11-19 0,-13 10 27,-12 10-78,5 7 32,-1 0 0,1 0 0,-1 0 0,0 1 0,1-1-1,-1 0 1,1 1 0,-1 0 0,1-1 0,-1 1 0,1 0 0,0-1-1,-1 1 1,1 0 0,0 0 0,-1 0 0,0 2 0,-6 4 9,1 0 0,0 1 0,1 1 0,0-1 0,-7 12 0,11-16 39,-1 0 0,1 0 0,0 1 0,1-1 1,-1 0-1,1 1 0,0-1 0,0 1 0,0 0 1,0-1-1,1 1 0,0 0 0,0-1 0,1 7 1,0-10-41,0 0 1,0 0 0,0 1 0,0-1 0,0 0-1,0 0 1,0 0 0,0 0 0,1 0 0,-1 0-1,0-1 1,1 1 0,-1 0 0,1-1 0,-1 1-1,1-1 1,-1 1 0,1-1 0,-1 0 0,1 1-1,0-1 1,-1 0 0,1 0 0,-1 0 0,3-1-1,43-3-10,-38 2 9,0-1 0,0 0 0,0-1 0,-1 0 0,0 0 0,0-1 0,0 0 0,0 0 0,-1-1 0,0 0 0,0 0 0,0-1 0,-1 0 0,0 0 0,0-1 0,8-15 0,-13 23-1,-1 0-1,0-1 1,0 1 0,1-1 0,-1 1-1,0 0 1,0-1 0,0 1 0,1-1-1,-1 1 1,0 0 0,0-1 0,0 1-1,0-1 1,0 1 0,0-1 0,0 1-1,0-1 1,0 1 0,0 0-1,0-1 1,0 1 0,0-1 0,0 1-1,-1-1 1,1 1 0,0 0 0,0-1-1,0 1 1,-1-1 0,1 1 0,-1-1-1,-12 6-89,-15 19-43,22-17 152,0 1 0,1 1-1,1-1 1,-1 1 0,1 0 0,1 0 0,-1 0-1,2 0 1,-1 1 0,1-1 0,1 1 0,0-1-1,0 1 1,1 10 0,1-18-18,-1 1 0,1-1 0,0 0 0,1 0 0,-1 0 0,0 0 0,0 0 0,1 0 0,0 0 0,-1-1 0,1 1 0,0-1 0,-1 1 0,1-1 0,0 1 0,0-1 0,0 0 0,1 0 0,-1 0 0,0 0 0,0 0 0,0-1 0,1 1 0,-1-1 0,0 1 0,1-1 0,-1 0 0,0 0 0,5 0 0,7 0 0,-1 0 0,0-1 0,0 0 0,14-4 0,-11 1-40,0 0 1,-1-2-1,1 1 0,-1-2 1,-1 0-1,27-18 0,-35 21-6,0 0-1,-1 0 0,1-1 1,-1 1-1,0-1 1,0-1-1,-1 1 0,0 0 1,0-1-1,0 0 0,0 0 1,-1-1-1,0 1 0,-1 0 1,1-1-1,-1 0 1,0 0-1,1-9 0,-1-43-2599,-2 38 1427,1-1-1,0 1 0,2 0 1,0 0-1,2 0 0,13-40 0,-13 50 1353,5-13 81,-8 8 4794,-16 22-2478,4 3-2289,1 0-1,1 0 1,0 1-1,0 0 0,1 1 1,0 0-1,1 0 1,-6 13-1,2 0 491,1 0 0,-12 50-1,19-63-690,-1 0-1,2 1 0,0-1 1,0 0-1,1 0 1,0 1-1,1-1 0,4 19 1,-4-25-175,1-1 0,-1 1 0,1-1 1,1 1-1,-1-1 0,0 0 0,1 1 1,0-1-1,0-1 0,0 1 0,1 0 0,-1-1 1,1 0-1,0 1 0,0-2 0,0 1 1,0 0-1,0-1 0,1 0 0,-1 0 1,10 3-1,-13-4-829,0-1 64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5.757"/>
    </inkml:context>
    <inkml:brush xml:id="br0">
      <inkml:brushProperty name="width" value="0.025" units="cm"/>
      <inkml:brushProperty name="height" value="0.025" units="cm"/>
    </inkml:brush>
  </inkml:definitions>
  <inkml:trace contextRef="#ctx0" brushRef="#br0">21 29 22709,'-9'-15'2563,"0"5"-225,7 6-1409,5 4-1377,8 0-2435,-1 0-4804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6.351"/>
    </inkml:context>
    <inkml:brush xml:id="br0">
      <inkml:brushProperty name="width" value="0.025" units="cm"/>
      <inkml:brushProperty name="height" value="0.025" units="cm"/>
    </inkml:brush>
  </inkml:definitions>
  <inkml:trace contextRef="#ctx0" brushRef="#br0">183 236 15567,'0'-9'2834,"0"4"-2322,0 0-1,-1-1 0,1 1 0,-1 0 0,0 0 0,-1 0 1,1 0-1,-1 0 0,-5-9 0,6 12-344,0 0-1,-1 0 1,1 0-1,-1 1 1,0-1-1,1 0 0,-1 1 1,0-1-1,0 1 1,0 0-1,0-1 1,0 1-1,0 0 1,-1 0-1,1 1 1,0-1-1,0 0 0,-1 1 1,1-1-1,0 1 1,-1 0-1,1 0 1,-1 0-1,1 0 1,0 0-1,-1 0 1,1 1-1,0-1 1,-4 2-1,-1 0-87,1 1-1,0 1 1,0-1 0,0 1-1,0 0 1,0 0 0,1 1-1,-1 0 1,1 0 0,1 0-1,-1 0 1,1 1 0,0 0 0,0 0-1,0 0 1,1 0 0,0 1-1,0-1 1,1 1 0,0 0-1,0-1 1,-1 10 0,3-16-76,0 1 1,0 0-1,0 0 1,1 0-1,-1-1 1,0 1-1,1 0 1,-1 0 0,0-1-1,1 1 1,-1 0-1,1-1 1,-1 1-1,1 0 1,-1-1-1,1 1 1,-1-1-1,1 1 1,0-1 0,-1 1-1,1-1 1,0 1-1,0-1 1,-1 0-1,1 1 1,0-1-1,0 0 1,-1 0-1,1 0 1,0 1 0,0-1-1,0 0 1,0 0-1,-1 0 1,1 0-1,0 0 1,0-1-1,0 1 1,-1 0-1,1 0 1,0 0 0,0-1-1,-1 1 1,1 0-1,1-1 1,40-14 212,-27 5-198,-1-1 0,0 0-1,0 0 1,-2-1 0,1-1 0,-2-1 0,1 1 0,-2-2 0,0 1 0,-1-1 0,0-1 0,-2 0-1,1 0 1,-2 0 0,0-1 0,6-34 0,-15 64-80,-1-1 0,0 0 0,-9 17 0,-7 17 187,11-20 108,2 1 0,0-1 1,2 1-1,0 1 0,0 35 0,5-61-227,0-1 1,0 1-1,0 0 1,0 0-1,0-1 0,1 1 1,-1 0-1,1 0 1,-1-1-1,1 1 1,0-1-1,0 1 0,-1 0 1,1-1-1,0 1 1,0-1-1,1 0 1,-1 1-1,0-1 0,0 0 1,1 0-1,-1 0 1,0 0-1,1 0 1,2 1-1,0 0 20,0-1-1,0 0 0,0 0 1,0 0-1,0 0 1,1-1-1,-1 1 1,0-1-1,1 0 1,5-1-1,-1-1-531,0 1 0,0-1 0,0 0 0,0-1 0,0 0 0,-1 0 0,0-1 0,1 0 0,14-10 1,-23 14 378,1-1 1,-1 1 0,0 0-1,1 0 1,-1-1 0,1 1-1,-1-1 1,1 1-1,-1 0 1,0-1 0,1 1-1,-1-1 1,0 1 0,1-1-1,-1 1 1,0-1 0,0 1-1,1-1 1,-1 1 0,0-1-1,0 1 1,0-1 0,0 0-1,0 1 1,0-1 0,0 1-1,0-1 1,0 1 0,0-1-1,0 1 1,0-1 0,0 0-1,0 1 1,-1-1 0,1 0-1,-21-8-1006,-32 5 6562,51 4-3313,26 20-1823,1 0-3583,-3-15-9173,-14-6-1572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6.710"/>
    </inkml:context>
    <inkml:brush xml:id="br0">
      <inkml:brushProperty name="width" value="0.025" units="cm"/>
      <inkml:brushProperty name="height" value="0.025" units="cm"/>
    </inkml:brush>
  </inkml:definitions>
  <inkml:trace contextRef="#ctx0" brushRef="#br0">212 28 19506,'0'0'6060,"-10"-5"-3882,6 2-2094,-1 0 0,0 0 0,0 1 0,1 0 0,-2 0 0,1 0 0,0 1 0,0-1 0,0 1 0,-1 0 0,1 1 1,0-1-1,-1 1 0,1 0 0,0 1 0,-1-1 0,1 1 0,0 0 0,-1 0 0,1 1 0,0-1 0,0 1 0,-9 5 0,6-1 25,0 0-1,1 0 1,0 1-1,0 0 0,-6 9 1,11-14-45,0 1 0,0 0 0,0-1 0,0 1 0,1 0 0,-1 0 1,1 0-1,0 1 0,0-1 0,0 0 0,0 0 0,0 1 0,1-1 0,0 0 1,-1 1-1,1-1 0,1 7 0,0-9-50,1 1 1,-1-1-1,1 1 1,-1-1-1,1 0 1,-1 1-1,1-1 1,0 0-1,0 0 0,-1 0 1,1 0-1,0 0 1,0-1-1,0 1 1,0-1-1,0 1 1,0-1-1,0 0 1,0 0-1,1 1 1,-1-2-1,0 1 1,0 0-1,2-1 0,56-5 175,-45 2-216,0-1 0,0 0 0,26-15 0,-34 17-47,1-1 1,-1-1-1,-1 1 1,1-1-1,-1-1 0,0 1 1,0-1-1,0 0 1,5-8-1,-39 37-337,23-15 449,0-1 0,0 1 0,1 0 1,0 0-1,-3 11 0,6-17-153,0-1-1,1 0 1,-1 0 0,1 1 0,-1-1 0,1 0 0,-1 1 0,1-1-1,0 1 1,0-1 0,-1 0 0,1 1 0,0-1 0,1 1 0,-1-1 0,0 0-1,0 1 1,0-1 0,1 1 0,-1-1 0,1 0 0,-1 1 0,1-1 0,0 0-1,-1 0 1,1 0 0,0 1 0,0-1 0,0 0 0,0 0 0,0 0-1,0 0 1,0 0 0,0 0 0,0-1 0,0 1 0,1 0 0,-1-1 0,0 1-1,0 0 1,3 0 0,2-1-866,1 1 1,-1-1-1,1 0 0,-1 0 0,0-1 0,1 0 1,-1 0-1,0-1 0,0 0 0,0 0 1,0 0-1,0 0 0,0-1 0,0 0 0,-1-1 1,0 1-1,10-9 0,15-14-6562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7.072"/>
    </inkml:context>
    <inkml:brush xml:id="br0">
      <inkml:brushProperty name="width" value="0.025" units="cm"/>
      <inkml:brushProperty name="height" value="0.025" units="cm"/>
    </inkml:brush>
  </inkml:definitions>
  <inkml:trace contextRef="#ctx0" brushRef="#br0">141 53 6502,'0'0'4586,"2"-8"-566,2-25-1090,-3 32-2865,-1 1 0,0 0 0,0-1 0,0 1 0,0 0 0,0-1 0,0 1 0,0-1 0,0 1 0,0 0 0,0-1 0,0 1 0,0 0 0,0-1 0,0 1 0,0 0 0,-1-1 0,1 1 0,0 0 0,0-1 0,0 1 0,0 0 0,-1 0 0,1-1 0,0 1-1,0 0 1,-1 0 0,1-1 0,0 1 0,0 0 0,-1 0 0,1 0 0,0-1 0,-1 1 0,1 0 0,0 0 0,-1 0 0,1 0 0,0 0 0,-1 0 0,1 0 0,0-1 0,-1 1 0,1 0 0,-1 0 0,1 1 0,0-1 0,-1 0 0,1 0 0,0 0 0,-1 0 0,1 0 0,0 0-1,-1 0 1,1 0 0,0 1 0,0-1 0,-1 0 0,1 0 0,0 0 0,-1 1 0,1-1 0,0 0 0,-1 1 0,-16 11 730,16-11-785,0 0-1,0 0 0,1 0 0,-1 0 0,0 0 0,1 0 0,-1 0 0,1 0 0,-1 0 0,1 1 0,-1-1 0,1 0 0,0 0 0,-1 1 0,1-1 0,0 0 0,0 0 0,0 1 0,0-1 0,0 0 0,0 0 0,1 1 1,-1-1-1,0 0 0,1 0 0,-1 1 0,1-1 0,-1 0 0,1 0 0,-1 0 0,1 0 0,1 2 0,3 2 34,1 0 1,-1 0-1,1-1 0,0 0 1,8 5-1,-9-6-26,0 0 0,0 1 0,0-1 0,0 1 0,0 0 0,6 8 0,-8-8-5,-1 0-1,1 0 0,-1 0 0,0 0 0,0 0 0,-1 1 0,1-1 0,-1 1 1,0-1-1,0 1 0,-1-1 0,1 1 0,-1 0 0,0-1 0,0 1 0,-1-1 1,1 1-1,-1 0 0,0-1 0,0 1 0,-1-1 0,1 1 0,-1-1 0,0 0 0,0 0 1,0 0-1,-1 0 0,0 0 0,1 0 0,-1-1 0,-1 1 0,-4 4 0,1-2-325,0 0-1,-1 0 0,0-1 0,0 0 0,0 0 0,0-1 0,-1 0 0,0-1 1,1 1-1,-2-2 0,1 1 0,0-1 0,0-1 0,-1 0 0,-10 0 0,-13-2-14200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8.359"/>
    </inkml:context>
    <inkml:brush xml:id="br0">
      <inkml:brushProperty name="width" value="0.025" units="cm"/>
      <inkml:brushProperty name="height" value="0.025" units="cm"/>
    </inkml:brush>
  </inkml:definitions>
  <inkml:trace contextRef="#ctx0" brushRef="#br0">236 0 1473,'0'0'25283,"-8"9"-24274,-59 68 416,-94 144 1,205-260-2184,58-78-2610,-89 100 2967,-1 1-1,-1-2 1,-1 1-1,-1-2 1,12-28-1,-61 145 1417,19-51 28,2 2-1,-15 55 1,30-82-986,7-31-508,5-39-361,-8 42 805,0 0 0,0-1 1,-1 1-1,0 0 1,0-1-1,-1 1 1,1 0-1,-1 0 0,-1 0 1,1 0-1,-1 0 1,-3-5-1,6 10 13,0 1 0,1-1 0,-1 0-1,1 1 1,-1-1 0,1 1 0,-1-1 0,1 1 0,-1-1-1,1 1 1,0-1 0,-1 1 0,1 0 0,0-1 0,-1 1-1,1 0 1,0 0 0,0-1 0,-1 1 0,1 0 0,0 0-1,-1 0 1,1 0 0,0 0 0,0 0 0,-1 0 0,1 0-1,0 0 1,0 0 0,1 1 0,38-2 142,-34 1-141,288-4-2921,-292 4 2923,-1 0 1,0 0-1,0 0 1,1 0-1,-1 0 1,0 1-1,0-1 1,1 0-1,-1 1 1,0-1-1,0 1 1,0-1-1,0 1 0,0-1 1,0 1-1,1 0 1,-2 0-1,1 0 1,0-1-1,0 1 1,0 0-1,0 0 1,0 0-1,-1 0 1,1 0-1,0 1 1,-1-1-1,1 0 1,-1 0-1,0 0 1,1 1-1,-1-1 1,0 0-1,0 0 1,1 0-1,-1 1 1,0-1-1,0 0 1,0 1-1,-1-1 1,1 0-1,0 0 1,0 1-1,-1-1 0,1 0 1,-1 0-1,0 2 1,-3 9 548,0-1 1,0 1-1,-12 19 1,12-23-392,4-8-177,0 0 0,0 0 1,0 0-1,0 0 0,0 0 1,0 0-1,0 0 0,0 0 1,0 0-1,1-1 0,-1 1 0,0 0 1,0 0-1,0 0 0,0 0 1,0 0-1,0 0 0,0 0 1,0 0-1,0 0 0,0 0 1,1 0-1,-1 0 0,0 0 1,0 0-1,0 0 0,0 0 1,0 0-1,0 0 0,0 0 0,0 1 1,0-1-1,0 0 0,0 0 1,1 0-1,-1 0 0,0 0 1,0 0-1,0 0 0,0 0 1,0 0-1,0 0 0,0 0 1,0 0-1,0 0 0,0 0 0,0 1 1,0-1-1,0 0 0,0 0 1,0 0-1,0 0 0,0 0 1,0 0-1,0 0 0,0 0 1,0 0-1,0 0 0,0 1 1,0-1-1,0 0 0,0 0 0,13-7-675,13-10-982,4-8-1390,47-34-5226,-71 55 8644,1 0 1,0 0-1,1 1 1,-1 0-1,11-3 1,-16 9-69,0 0 0,-1 0 1,0 0-1,0 0 1,0 0-1,0 0 0,0 0 1,-1 1-1,1-1 0,-1 0 1,0 5-1,7 24-247,16 21 208,-8-20 643,18 53 1,-30-76-615,-1-1 0,0 1 0,0 0 0,-1 0 0,-1 0 0,1-1 0,-1 1 0,-1 0 0,0 0 0,-3 15 0,2-21-18,0 1 0,-1-1 0,1 1 0,-1-1 0,0 0 0,0 0 0,0 0 0,0 0 0,-1-1 0,0 1 0,1-1 0,-1 0 0,0 0 0,-1-1 0,-6 4 0,9-4-180,0-1 0,0 0 0,0 0 0,0 0 0,0 0 0,0-1 0,-1 1 0,1 0 1,0-1-1,0 0 0,-1 1 0,1-1 0,0 0 0,-1 0 0,1 0 0,0-1 0,0 1 0,-1 0 0,1-1 0,0 0 0,0 1 0,-1-1 1,1 0-1,0 0 0,0 0 0,0-1 0,0 1 0,0 0 0,1-1 0,-1 1 0,0-1 0,1 0 0,-1 1 0,-2-4 0,1-2-130,0 1 0,0 0 0,0-1 0,1 1 0,0-1 0,0 0 0,0 0 0,1 0 0,0 0 0,1 0 0,-1 0 0,1 0 0,1 0 0,-1 0-1,1 0 1,1 0 0,-1 0 0,1 0 0,0 1 0,5-10 0,-2 5-41,0 1 0,1 0 0,0 0-1,1 1 1,0 0 0,1 0 0,0 0 0,0 1-1,1 0 1,0 1 0,16-11 0,63-25-6,-68 35 62,-1-1 1,0-1-1,0 0 0,26-21 1,-44 31 36,0-1 0,1 0 0,-1 0 0,0 0 0,0-1 1,0 1-1,0 0 0,0 0 0,0-1 0,0 1 0,0 0 1,0-1-1,-1 1 0,1-1 0,0 1 0,-1-1 0,0 1 0,1-1 1,-1 1-1,0-1 0,0 0 0,1 1 0,-2-3 0,1 3 17,-1 0 0,0 0 0,1 0 0,-1 0-1,0 0 1,0 0 0,0 0 0,0 0 0,0 0-1,0 0 1,0 1 0,0-1 0,0 0 0,0 1-1,-1-1 1,1 1 0,0-1 0,0 1 0,-1 0-1,1-1 1,0 1 0,0 0 0,-1 0 0,1 0-1,0 0 1,-1 0 0,-1 0 0,-3 1 0,-1 0 1,1 0-1,-1 1 1,1-1-1,0 1 1,0 0-1,0 1 1,0 0-1,0 0 1,0 0-1,1 1 1,-1-1 0,1 1-1,0 1 1,1-1-1,-1 1 1,0-1-1,1 1 1,0 1-1,1-1 1,-1 1-1,1-1 1,0 1-1,0 0 1,1 0-1,-1 0 1,1 0-1,1 1 1,-1-1-1,1 1 1,0 11-1,0-16-25,1-1 0,0 1 0,1 0 0,-1 0 0,0-1 0,0 1 0,1 0 0,-1-1-1,1 1 1,-1 0 0,1-1 0,0 1 0,0-1 0,0 1 0,0-1 0,0 1 0,0-1-1,0 1 1,0-1 0,0 0 0,1 0 0,-1 0 0,0 0 0,3 2 0,0-2-156,-1 1 0,1-1 0,0 0 0,0 0 0,0 0 0,0 0 0,-1-1 0,1 0 1,0 0-1,7 0 0,-1-1-835,-1 0 0,0-1 0,0 0 0,0 0-1,0-1 1,0 0 0,0-1 0,16-9 0,3-11-3956,-3-5-1741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29.248"/>
    </inkml:context>
    <inkml:brush xml:id="br0">
      <inkml:brushProperty name="width" value="0.025" units="cm"/>
      <inkml:brushProperty name="height" value="0.025" units="cm"/>
    </inkml:brush>
  </inkml:definitions>
  <inkml:trace contextRef="#ctx0" brushRef="#br0">90 0 13677,'-7'4'7801,"-22"30"-6041,19-18-932,2 1 1,0 0-1,-11 33 1,17-44-742,0 0 0,1 1 1,-1-1-1,1 1 0,1 0 0,-1-1 1,1 1-1,0 0 0,1-1 1,-1 1-1,1 0 0,1-1 0,-1 1 1,4 8-1,-2-12-135,-1 1 0,1-1 0,0 0 0,0 0 0,0-1 0,1 1 0,-1-1 0,1 1 0,-1-1 0,1 0 0,0 0 0,0-1 0,0 1 0,0-1 0,0 0 0,0 0 0,0 0 0,0-1 0,1 1 0,-1-1 0,7 0 0,12 0-1367,1-1 0,31-5 0,-50 6 1264,25-2 156,-30 3 58,1-1 1,0 0 0,-1 0 0,1 0-1,-1 1 1,1-1 0,-1 0 0,0 1 0,1-1-1,-1 0 1,1 1 0,-1-1 0,0 1-1,1-1 1,-1 1 0,0-1 0,1 1-1,-1-1 1,0 1 0,0-1 0,1 1-1,-1-1 1,0 1 0,0-1 0,0 1-1,0-1 1,0 1 0,0-1 0,0 1-1,0 0 1,0-1 0,0 1 0,0-1 0,0 1-1,0-1 1,0 1 0,-1-1 0,1 1-1,0 0 1,0-1 0,-1 1 0,1-1-1,0 0 1,0 1 0,-2 0 0,-1 4 348,0 0 1,-1 0-1,0-1 1,0 1-1,0-1 0,0 0 1,-1 0-1,0-1 1,0 1-1,-8 4 1,-56 26 1434,61-30-1653,-1-1 0,1 0 0,-1-1 0,0 0 0,-16 2-1,24-4-265,-1 0-1,1 0 0,0 0 1,0 0-1,-1 0 0,1 0 0,0 0 1,-1 0-1,1-1 0,0 1 0,0 0 1,-1-1-1,1 1 0,0-1 1,0 0-1,0 1 0,0-1 0,0 0 1,0 0-1,0 0 0,0 0 1,0 0-1,0 0 0,0 0 0,0 0 1,1 0-1,-1 0 0,0 0 1,1 0-1,-1 0 0,1-1 0,-1 1 1,1 0-1,0 0 0,-1-1 0,1 1 1,0 0-1,0-1 0,0 1 1,0 0-1,0-1 0,0 1 0,1 0 1,-1 0-1,0-1 0,1 1 1,0-2-1,0-1-540,1 1 0,-1-1-1,1 0 1,0 1 0,0-1 0,1 1 0,-1-1 0,1 1-1,0 0 1,-1 0 0,1 0 0,1 1 0,-1-1 0,0 1-1,1 0 1,-1 0 0,1 0 0,5-2 0,12-6-2419,43-13-1,-57 21 2597,15-7 110,5-1 1323,-9 7 6623,-21 5-4071,-12 13-2064,14-13-1410,0 0 0,-1 0 0,1 0 1,0 1-1,0-1 0,1 0 0,-1 1 0,0-1 1,1 0-1,-1 1 0,1-1 0,0 1 0,0-1 0,0 1 1,0-1-1,0 1 0,1-1 0,-1 0 0,1 1 0,-1-1 1,3 5-1,-1-4-34,0 0 0,0-1 1,0 1-1,1-1 0,-1 0 0,1 1 1,-1-1-1,1 0 0,0 0 1,0-1-1,0 1 0,0-1 0,0 1 1,4 0-1,1 1-36,1-1 0,-1 0 0,1 0 0,-1-1 0,1 0 0,0-1 0,-1 0 0,1 0 0,0-1 0,-1 0 0,16-4 0,-14 1-42,0-1 0,0 0-1,0-1 1,-1 0 0,0-1 0,0 1 0,-1-2 0,0 1 0,0-1-1,-1 0 1,0-1 0,0 0 0,-1 0 0,7-13 0,-7 11 233,0-1 0,-1 0 1,0-1-1,-1 1 0,-1-1 1,0 0-1,0 0 0,-2 0 1,1 0-1,-2-1 0,0-19 1,0 32-188,0 0-1,0 0 1,0 0 0,0 0 0,0 0 0,0 0 0,0 0-1,-1 0 1,1 0 0,0 0 0,0 0 0,-1 0-1,1 0 1,-1 0 0,1 0 0,-1 0 0,1 0 0,-1 1-1,0-1 1,1 0 0,-1 0 0,0 0 0,0 1 0,1-1-1,-1 1 1,0-1 0,0 0 0,0 1 0,0-1-1,0 1 1,0 0 0,0-1 0,0 1 0,0 0 0,0 0-1,0-1 1,0 1 0,0 0 0,0 0 0,0 0-1,0 0 1,0 0 0,-2 1 0,0 0 13,1 0 1,-1 0-1,1 0 1,-1 0-1,1 1 1,0-1-1,0 1 1,-1-1-1,1 1 0,0 0 1,0 0-1,1 0 1,-1 0-1,0 0 1,-2 5-1,1-2-6,0 0 0,1 0 0,-1 1-1,1-1 1,0 1 0,1-1 0,-1 1-1,1 0 1,0 0 0,1 0 0,-1 0-1,1 0 1,1 0 0,-1-1 0,1 1 0,0 0-1,0 0 1,0 0 0,1-1 0,0 1-1,0 0 1,0-1 0,1 0 0,0 0 0,0 0-1,0 0 1,1 0 0,0 0 0,0-1-1,0 0 1,0 1 0,0-2 0,1 1-1,0 0 1,0-1 0,0 0 0,0 0 0,0-1-1,1 1 1,-1-1 0,1 0 0,0-1-1,9 2 1,75 1-827,-107-5 708,-1-2 0,1 0 0,0 0 0,0-2 0,-26-10 0,-78-43 1196,174 48 695,65 5-1495,19-2-2242,-48-6-7290,-50 2-1828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8.475"/>
    </inkml:context>
    <inkml:brush xml:id="br0">
      <inkml:brushProperty name="width" value="0.025" units="cm"/>
      <inkml:brushProperty name="height" value="0.025" units="cm"/>
    </inkml:brush>
  </inkml:definitions>
  <inkml:trace contextRef="#ctx0" brushRef="#br0">118 388 10378,'0'0'16084,"-11"4"-14295,3-1-1583,-1 1 1,1 0 0,0 1 0,1 0-1,-1 0 1,1 0 0,-12 12-1,16-14-172,0 1-1,0-1 0,0 0 1,1 1-1,-1 0 0,1 0 1,0 0-1,0 0 0,0 0 0,0 0 1,1 0-1,0 1 0,0-1 1,0 0-1,0 1 0,1-1 1,0 1-1,0-1 0,0 1 0,0-1 1,2 7-1,-1-9-50,0 0 0,0-1 0,0 1 0,0 0-1,0-1 1,1 1 0,-1-1 0,1 0 0,-1 0 0,1 1 0,-1-1 0,1 0-1,0 0 1,-1 0 0,1 0 0,0-1 0,0 1 0,0 0 0,-1-1 0,1 1-1,0-1 1,0 0 0,0 0 0,0 0 0,0 0 0,0 0 0,0 0 0,0 0 0,4-1-1,2 0-129,0 0-1,0 0 0,0-1 0,0 0 0,0 0 1,8-4-1,-7 0-179,0 1-1,0-2 1,0 1 0,-1-1-1,0-1 1,0 1 0,0-1 0,-1-1-1,11-17 1,-5 5 262,-1-1-1,-1-1 1,10-29 0,-17 46 22,-1 0-1,1 0 1,0 1 0,0-1-1,1 1 1,8-8 0,13-16 154,-4 0 89,-2-2 0,-1 0 0,-1-1 0,-2-1 1,20-57-1,-34 77 1313,-5 10-640,-16 23-423,-20 38-329,19-24 452,2 1 0,-26 71 0,39-88-403,0 0 0,0 0-1,2 0 1,0 0-1,1 0 1,1 1 0,1-1-1,3 29 1,-3-45-170,0 0 0,0 0 0,1 0 0,-1 0 0,0 0 0,1 0 0,-1 0 0,1 0 0,0 0 0,0 0 0,0-1 0,0 1 0,0 0 0,0-1 0,0 1 0,0 0 0,1-1 0,-1 1 0,0-1 0,1 0 0,0 1 0,2 0 0,-2-1 0,0-1 0,0 0 0,0-1 0,0 1 0,-1 0 0,1-1 0,0 1 0,0-1 0,0 1 0,0-1 0,-1 0 0,1 0 0,0 0 0,-1 0 0,1 0 0,0 0 0,-1 0 0,0-1 0,1 1 0,-1 0 0,0-1 0,1 1 0,0-3 0,8-7-19,51-52-436,-57 59 427,0 1 0,0-1 0,0 1 0,1 0 0,-1 1 0,1-1 0,0 1 1,0 0-1,0 0 0,0 0 0,0 1 0,0 0 0,9-1 0,-14 2 29,1 1-1,0-1 1,0 1-1,-1-1 1,1 1 0,0 0-1,-1-1 1,1 1-1,-1 0 1,1 0 0,-1-1-1,1 1 1,-1 0-1,0 0 1,1 0-1,-1-1 1,0 1 0,1 0-1,-1 0 1,0 0-1,0 0 1,0 0-1,0 0 1,0 0 0,0-1-1,0 1 1,0 0-1,0 0 1,-1 0-1,1 1 1,-6 32 109,-24 17-73,25-45 0,1 0-1,-1 0 1,2 0-1,-1 0 0,1 1 1,0 0-1,0-1 1,0 1-1,1 0 1,-2 11-1,8-18-3,-1 1 0,0-1 1,0 1-1,0-1 0,0 0 0,1 0 1,-1-1-1,5 0 0,10-4-355,-1-1 0,0 0 0,0-1 0,-1-1 0,0 0 1,0-1-1,-1-1 0,0-1 0,18-16 0,-31 25-218,-1 0 1,1 0-1,0 0 1,-1 0-1,1-1 1,-1 1-1,0 0 0,1-1 1,-1 1-1,-1 0 1,1-1-1,0 1 1,0-5-1,0-11-6624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0.110"/>
    </inkml:context>
    <inkml:brush xml:id="br0">
      <inkml:brushProperty name="width" value="0.025" units="cm"/>
      <inkml:brushProperty name="height" value="0.025" units="cm"/>
    </inkml:brush>
  </inkml:definitions>
  <inkml:trace contextRef="#ctx0" brushRef="#br0">93 211 9641,'25'-49'2262,"-17"38"-706,-2-1-1,1 0 0,-2-1 1,0 1-1,0-1 1,-1 0-1,-1 0 0,4-24 1,-7 37-1495,-1 0 1,1-1 0,0 1-1,0-1 1,0 1-1,0-1 1,-1 1 0,1 0-1,0-1 1,0 1-1,-1-1 1,1 1-1,0 0 1,-1-1 0,1 1-1,0 0 1,-1 0-1,1-1 1,-1 1 0,1 0-1,0 0 1,-1-1-1,1 1 1,-1 0 0,1 0-1,-1 0 1,1 0-1,-1 0 1,1 0-1,0 0 1,-1 0 0,1 0-1,-1 0 1,1 0-1,-1 0 1,1 0 0,-1 0-1,1 0 1,-1 0-1,1 0 1,0 1 0,-1-1-1,1 0 1,-1 0-1,0 1 1,-23 10 532,13-2-499,0 1-1,1 0 1,0 1 0,1 1-1,0-1 1,0 1-1,1 1 1,1-1 0,0 1-1,1 1 1,0-1-1,1 1 1,1 0 0,0 0-1,1 1 1,0-1-1,0 16 1,3-29-93,0 0 1,1 0-1,-1 0 0,0 0 1,1 0-1,-1 0 1,0 0-1,1 0 0,-1 0 1,1 0-1,0 0 0,-1-1 1,1 1-1,0 0 0,0 0 1,-1-1-1,1 1 0,0 0 1,0-1-1,0 1 0,0 0 1,0-1-1,0 0 1,0 1-1,0-1 0,0 1 1,0-1-1,0 0 0,0 0 1,0 0-1,0 0 0,0 0 1,0 0-1,0 0 0,0 0 1,0 0-1,0 0 0,1 0 1,-1-1-1,0 1 1,1-1-1,4 0 27,1-1 1,-1 1-1,0-1 0,0-1 1,0 1-1,8-5 0,9-9-89,0-1 0,-1 0 0,-1-2 0,0-1-1,-2 0 1,0-2 0,-1 0 0,-2-1 0,0 0 0,14-29-1,-21 30-5,-13 25-70,-17 37 157,17-31 26,1 1 0,-1 0 0,2 1 0,0-1 0,0 0 0,1 1 0,0 14-1,0-22-33,1 0-1,0-1 1,0 1-1,1 0 1,-1-1-1,0 1 1,1-1-1,0 1 1,-1 0 0,1-1-1,0 1 1,0-1-1,1 0 1,-1 1-1,0-1 1,1 0-1,0 0 1,-1 0-1,1 0 1,0 0-1,0 0 1,0 0-1,0-1 1,0 1-1,1-1 1,-1 1-1,0-1 1,1 0-1,-1 0 1,1 0-1,-1 0 1,1-1-1,3 2 1,0-2 4,0 1 0,0-1 0,0 0 0,0 0 0,0-1 0,0 1 0,-1-1 1,1-1-1,0 1 0,0-1 0,-1 0 0,1 0 0,-1-1 0,10-5 0,-4 0-33,-1-1 0,-1 1 0,1-2 0,-2 1 0,14-19 0,-26 37-16,0 0 0,0 0 0,1 0 0,1 1 0,-1-1 0,2 1 0,-1 0 0,1 0-1,1 0 1,0-1 0,0 1 0,3 15 0,-3-24 37,1 1 1,-1 0-1,0-1 0,1 1 0,0 0 0,-1-1 0,1 1 0,0-1 0,0 1 1,0-1-1,0 0 0,0 1 0,0-1 0,0 0 0,0 0 0,1 1 0,-1-1 1,0 0-1,1 0 0,-1-1 0,1 1 0,-1 0 0,1 0 0,0-1 0,-1 1 1,1-1-1,-1 1 0,1-1 0,0 0 0,0 1 0,-1-1 0,1 0 0,0 0 1,-1 0-1,1-1 0,0 1 0,3-1 0,-2 0 2,1 0 1,-1 0-1,0 0 0,0 0 0,1-1 1,-1 1-1,0-1 0,0 0 1,0 0-1,0 0 0,-1 0 0,1 0 1,-1-1-1,1 1 0,-1-1 0,0 0 1,4-5-1,-4 2 58,0 0-1,0 0 1,-1 0 0,0 0 0,0 0-1,0 0 1,-1 0 0,0 0 0,0 0-1,0 0 1,-1 0 0,0 0 0,0 0-1,-1 0 1,-2-9 0,-6-30 95,11 44-193,-1 0 1,1 1-1,-1-1 0,1 0 1,0 1-1,-1-1 1,1 0-1,0 1 0,0-1 1,0 1-1,-1-1 1,1 1-1,0-1 0,0 1 1,0 0-1,0 0 1,0-1-1,0 1 0,0 0 1,0 0-1,0 0 1,0 0-1,0 0 0,0 0 1,0 0-1,0 0 1,0 0-1,-1 1 0,1-1 1,2 1-1,2-1-168,110 0-7145,-66-1 1314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0.942"/>
    </inkml:context>
    <inkml:brush xml:id="br0">
      <inkml:brushProperty name="width" value="0.025" units="cm"/>
      <inkml:brushProperty name="height" value="0.025" units="cm"/>
    </inkml:brush>
  </inkml:definitions>
  <inkml:trace contextRef="#ctx0" brushRef="#br0">39 0 11851,'0'0'4757,"1"11"-2857,-4 46 914,-13 82 0,6-74-1312,0 77 0,13-138-660,5-10-439,5-11-35,-3-4-547,-2 0 1,-1-1 0,0 0 0,-2-1 0,0 1 0,-2-1 0,0 0 0,-2 0 0,0 0-1,-4-32 1,3 54 159,0-1 1,0 1-1,1 0 0,-1 0 0,0 0 0,-1-1 0,1 1 0,0 0 1,0 0-1,0 0 0,-1 0 0,1 0 0,-1-1 0,1 1 0,-1 0 1,1 0-1,-1 0 0,0 0 0,1 0 0,-1 0 0,0 0 0,0 1 0,0-2 1,0 3 14,0-1-1,0 1 1,0 0 0,1 0 0,-1 0 0,0 0 0,1 0 0,-1 0 0,1 0 0,-1 0 0,1 0-1,0 0 1,-1 0 0,1 0 0,0 0 0,0 0 0,0 0 0,0 1 0,-1-1 0,2 0 0,-1 0-1,0 0 1,0 0 0,1 2 0,-1 12 129,0-1-1,2 1 0,0 0 1,1 0-1,0-1 1,1 0-1,1 1 0,0-1 1,9 16-1,-12-25-52,1 0 0,0 0 1,0-1-1,1 1 0,-1-1 0,1 0 0,0 0 0,0 0 1,0-1-1,0 1 0,1-1 0,-1 0 0,1 0 0,0-1 0,0 1 1,0-1-1,0 0 0,1 0 0,-1-1 0,0 0 0,1 0 1,-1 0-1,1 0 0,-1-1 0,1 0 0,-1 0 0,1-1 0,6 0 1,-6-1 1,-1 0-1,1 0 1,-1 0 0,1-1 0,-1 0 0,0 0 0,0 0 0,0 0 0,0-1-1,-1 0 1,1 0 0,-1 0 0,0-1 0,0 1 0,-1-1 0,1 0 0,-1 0-1,0 0 1,-1 0 0,1-1 0,-1 1 0,2-9 0,2-3-4,-1-1 0,0 0 0,-2-1 0,0 1 0,0-36 0,-4 47-63,1-1 0,-2 1 0,1 0 0,-1 0 0,0 0 0,-1 1 0,1-1 0,-1 0 0,-6-8 0,8 13-16,1 1 0,-1-1 1,0 1-1,0-1 0,0 1 0,0 0 1,0-1-1,0 1 0,0 0 0,-1 0 1,1 0-1,0 0 0,-1 0 0,1 0 1,-1 0-1,1 0 0,-1 1 0,1-1 1,-1 0-1,1 1 0,-1-1 0,0 1 1,1 0-1,-1-1 0,0 1 0,1 0 1,-1 0-1,0 0 0,1 1 0,-1-1 0,0 0 1,1 0-1,-1 1 0,0-1 0,1 1 1,-1 0-1,1-1 0,-1 1 0,1 0 1,-1 0-1,1 0 0,-1 0 0,1 0 1,0 0-1,0 0 0,-2 2 0,1 0-160,-1 1 0,0-1 1,1 1-1,0 0 0,0 0 0,0 0 0,0 0 0,1 0 0,0 0 0,0 0 0,0 0 0,0 1 0,0-1 0,1 0 1,0 1-1,0-1 0,0 1 0,1 4 0,10 37-4585,10-10-3986,0-14-2674</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1.304"/>
    </inkml:context>
    <inkml:brush xml:id="br0">
      <inkml:brushProperty name="width" value="0.025" units="cm"/>
      <inkml:brushProperty name="height" value="0.025" units="cm"/>
    </inkml:brush>
  </inkml:definitions>
  <inkml:trace contextRef="#ctx0" brushRef="#br0">95 18 16496,'0'0'5519,"-11"2"-3244,10-2-2254,-49 15 1835,48-14-1760,0 0-1,0-1 0,0 1 1,1 0-1,-1 0 0,0 0 1,1 0-1,-1 0 0,1 0 1,-1 1-1,1-1 0,0 0 1,0 1-1,-1-1 0,1 1 1,0 0-1,0-1 0,0 1 0,1 0 1,-1-1-1,0 1 0,1 0 1,-1 0-1,1 0 0,-1 0 1,1 0-1,0 0 0,0-1 1,0 1-1,0 0 0,0 0 1,1 3-1,2-4-64,1 0 0,-1 0 1,1-1-1,0 1 0,-1-1 0,1 1 1,-1-1-1,1 0 0,0 0 0,-1-1 0,1 1 1,3-2-1,4-1-105,-1-1 1,1 0-1,-1 0 1,-1-1-1,1 0 1,-1-1-1,0 0 1,0-1-1,0 1 1,-1-2-1,0 1 1,12-17-1,-22 29-128,0-1 0,0 1 0,0 0-1,1 0 1,-1 0 0,1 0 0,0 0 0,0 0-1,1 1 1,0-1 0,0 9 0,0-12 91,0 0-1,0 1 1,1-1 0,-1 1-1,0-1 1,1 0 0,0 1-1,-1-1 1,1 0 0,0 0 0,0 0-1,0 1 1,1-1 0,-1 0-1,0 0 1,1-1 0,0 1-1,-1 0 1,1 0 0,0-1 0,0 1-1,0-1 1,0 1 0,0-1-1,0 0 1,0 0 0,0 0-1,0 0 1,5 1 0,1-1-682,-1 0 0,1 0 0,-1-1-1,1 0 1,-1 0 0,1 0 0,-1-1 0,1-1 0,-1 1 0,1-1 0,-1 0 0,0-1 0,0 0 0,0 0 0,7-5-1,15-13-7464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1.649"/>
    </inkml:context>
    <inkml:brush xml:id="br0">
      <inkml:brushProperty name="width" value="0.025" units="cm"/>
      <inkml:brushProperty name="height" value="0.025" units="cm"/>
    </inkml:brush>
  </inkml:definitions>
  <inkml:trace contextRef="#ctx0" brushRef="#br0">75 245 4484,'0'0'7762,"-8"3"-3432,2 0-3773,0-1 1,1 1 0,-1 0 0,1 0 0,0 1 0,-9 7-1,12-10-351,1 1 0,-1 0 0,0 0-1,1 0 1,-1 0 0,1 0 0,0 0-1,-1 1 1,1-1 0,0 0 0,1 1-1,-1-1 1,0 1 0,1-1 0,-1 1-1,1-1 1,0 1 0,0-1 0,0 1-1,0-1 1,0 1 0,0-1 0,1 1-1,0 2 1,0-4-151,0 1 0,0-1-1,0 0 1,0 0 0,0 0 0,0-1-1,0 1 1,0 0 0,1 0 0,-1 0-1,0-1 1,1 1 0,-1-1 0,0 1-1,1-1 1,-1 0 0,1 1 0,-1-1-1,0 0 1,1 0 0,-1 0 0,1 0-1,-1 0 1,1 0 0,-1 0 0,2-1-1,42-8 331,-33 3-340,1 0 0,-1-1 0,0-1-1,-1 0 1,0 0 0,0-1 0,-1-1-1,0 0 1,-1 0 0,0 0 0,9-14-1,-11 14-118,-1-1 0,0 1 0,0-1 0,-1 0 0,0 0-1,-1-1 1,-1 1 0,1-1 0,-2 0 0,0 0 0,0 0-1,0-23 1,-3 32 45,1 1 0,0 0-1,0-1 1,-1 1 0,1 0-1,-1-1 1,0 1 0,0 0 0,0 0-1,0-1 1,0 1 0,0 0-1,0 0 1,-1 0 0,1 1 0,-1-1-1,0 0 1,1 0 0,-1 1-1,0-1 1,0 1 0,0 0-1,0-1 1,0 1 0,0 0 0,0 0-1,-1 0 1,1 1 0,0-1-1,0 0 1,-1 1 0,1 0-1,-1-1 1,1 1 0,0 0 0,-1 0-1,1 0 1,0 1 0,-1-1-1,-2 1 1,4 0 30,-1 0-1,0-1 1,1 1-1,-1 0 1,1 0-1,-1 0 1,1 0-1,-1 1 1,1-1-1,0 0 1,-1 1-1,1-1 1,0 1-1,0-1 1,0 1-1,0-1 1,0 1-1,1 0 0,-1 0 1,0-1-1,1 1 1,-1 0-1,1 0 1,0 0-1,-1 3 1,-2 53 83,3-49-95,1 4 18,1 0 1,0-1-1,1 1 1,1-1-1,-1 0 1,2 0-1,5 12 1,-4-11-93,-1 0 0,0 0 0,-1 1 0,0-1 0,-1 1 1,1 15-1,-3-19-6,-1 1 0,-1-1 0,0 1 1,0-1-1,-1 0 0,0 1 0,-1-1 1,0 0-1,0 0 0,-7 12 0,25-42-3939,3-6-2867</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2.117"/>
    </inkml:context>
    <inkml:brush xml:id="br0">
      <inkml:brushProperty name="width" value="0.025" units="cm"/>
      <inkml:brushProperty name="height" value="0.025" units="cm"/>
    </inkml:brush>
  </inkml:definitions>
  <inkml:trace contextRef="#ctx0" brushRef="#br0">124 1 16752,'0'0'2786,"-8"11"-517,-6 11-1080,1 0 0,1 1 0,2 0 0,0 1 0,1 1 0,-6 26 0,8-1-254,-3 87 0,9-87-578,-14 82 0,22-158-339,1 1 1,1 0-1,24-44 1,47-74-953,-77 138 872,21-31-4,-23 35 60,0 0-1,0 0 1,-1 0 0,1 0 0,0 0 0,0 0 0,0 0-1,0 0 1,1 0 0,-1 1 0,0-1 0,0 0 0,0 1 0,1-1-1,-1 1 1,0-1 0,0 1 0,1-1 0,-1 1 0,0 0 0,1 0-1,-1 0 1,1 0 0,-1 0 0,2 0 0,-1 1-4,-1 1 1,0-1-1,0 0 1,0 0-1,0 1 1,0-1-1,0 1 1,0-1-1,0 1 1,0 0-1,-1-1 1,1 1-1,-1 0 1,1-1-1,-1 1 1,0 0-1,0 0 1,0-1-1,1 1 1,-2 3-1,1 43 13,-1-41 2,1-4 52,0 0 1,0-1-1,0 1 0,-1 0 1,1-1-1,-1 1 1,0 0-1,1-1 1,-1 1-1,0-1 0,-1 1 1,-2 4-1,1-12 496,7-21-662,2 1-318,-1 4-1172,1 0 0,1 0 0,12-27 1,-19 48 1564,1-1 1,-1 1-1,0 0 1,1-1 0,-1 1-1,1-1 1,-1 1-1,1 0 1,-1 0-1,0-1 1,1 1 0,-1 0-1,1 0 1,-1-1-1,1 1 1,0 0 0,-1 0-1,1 0 1,-1 0-1,1 0 1,-1 0-1,1 0 1,-1 0 0,1 0-1,-1 0 1,1 0-1,0 0 1,-1 0-1,1 0 1,-1 1 0,1-1-1,-1 0 1,1 0-1,-1 1 1,1-1 0,0 1-1,22 15 20,-14-9-428,-3-3-301,1 0 0,0-1-1,1 1 1,-1-2-1,12 4 1,40 0-7539,-30-6 915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2.834"/>
    </inkml:context>
    <inkml:brush xml:id="br0">
      <inkml:brushProperty name="width" value="0.025" units="cm"/>
      <inkml:brushProperty name="height" value="0.025" units="cm"/>
    </inkml:brush>
  </inkml:definitions>
  <inkml:trace contextRef="#ctx0" brushRef="#br0">112 49 3940,'0'0'16709,"-11"-1"-14558,8 0-2003,-1 1-1,1-1 1,-1 1 0,0 0-1,1 0 1,-1 0-1,1 1 1,-1-1 0,1 1-1,-1 0 1,1 0 0,-1 0-1,1 0 1,0 0-1,-1 1 1,1 0 0,0-1-1,0 1 1,0 1-1,0-1 1,1 0 0,-1 1-1,1-1 1,-1 1-1,1 0 1,0-1 0,0 1-1,0 0 1,0 1-1,0-1 1,1 0 0,0 0-1,-1 1 1,1-1-1,1 1 1,-1-1 0,0 1-1,1-1 1,-1 7-1,2-9-132,-1 0 0,0 0 0,1 0-1,-1 0 1,1 0 0,-1 0-1,1-1 1,-1 1 0,1 0-1,-1 0 1,1 0 0,0-1-1,-1 1 1,1 0 0,0 0 0,0-1-1,0 1 1,0-1 0,-1 1-1,1-1 1,0 1 0,0-1-1,0 0 1,0 1 0,0-1-1,0 0 1,0 0 0,0 0 0,0 1-1,0-1 1,0 0 0,0-1-1,0 1 1,0 0 0,1 0-1,-1 0 1,0 0 0,1-1-1,42-11-127,-31 5-867,0 0 0,0-1 1,-1 0-1,0-1 1,-1 0-1,0-1 0,0-1 1,-1 0-1,17-23 1,-26 33 995,-24 29 3336,20-24-3043,0 1 0,0-1 0,0 1-1,1 0 1,0-1 0,0 1 0,0 0 0,1 1-1,-1-1 1,1 0 0,1 0 0,-1 8 0,1-13-292,0 1 0,0-1 0,0 1 0,0-1 1,0 1-1,0-1 0,0 1 0,1-1 0,-1 1 0,0-1 1,0 1-1,1-1 0,-1 1 0,0-1 0,1 0 1,-1 1-1,0-1 0,1 1 0,-1-1 0,1 0 1,-1 1-1,1-1 0,-1 0 0,0 0 0,1 1 0,-1-1 1,1 0-1,-1 0 0,1 0 0,0 1 0,24-1 186,22-12-896,-29 1-1027,0-1 0,-1 0-1,29-27 1,-69 82 2035,13-20 331,0-1-1,2 1 1,0 1-1,2-1 1,0 1-1,2 1 1,1-1-1,-1 27 1,-9 55-450,13-104-131,-1 1 0,1-1 0,0 0 0,-1 0 0,1 0 0,-1 0 0,0 0 1,0 0-1,0 0 0,0-1 0,0 1 0,0 0 0,0 0 0,-1-1 0,1 1 0,-1-1 0,-2 3 1,4-4-38,-1 0 1,1 1 0,0-1-1,-1 0 1,1 0 0,0 0-1,-1 0 1,1 0 0,0 0-1,-1 0 1,1 0 0,0-1 0,-1 1-1,1 0 1,0 0 0,-1 0-1,1 0 1,0 0 0,-1 0-1,1-1 1,0 1 0,0 0-1,-1 0 1,1 0 0,0-1 0,0 1-1,-1 0 1,1 0 0,0-1-1,0 1 1,0 0 0,-1-1-1,1 1 1,0-1 0,-5-24 245,5 1-549,0 1 0,2-1 0,0 0-1,2 1 1,11-42 0,-9 50 112,-1 1 0,2 0 0,0 0 0,1 1 0,0 0 1,1 0-1,0 1 0,1 0 0,1 1 0,12-12 0,10-3 155,-25 21 95,0 0 0,-1-1 0,0 0 0,0-1 0,0 1 0,-1-1 0,11-15 1,-17 21-57,0 1 0,0-1 0,0 1 0,0 0 0,0-1 0,0 1 0,0-1 0,0 1 0,0 0 0,0-1 0,0 1 0,0 0 0,-1-1 0,1 1 0,0-1 0,0 1 0,0 0 0,-1 0 0,1-1 0,0 1 1,0 0-1,-1-1 0,1 1 0,0 0 0,-1 0 0,1-1 0,0 1 0,-1 0 0,1 0 0,0 0 0,-1-1 0,1 1 0,0 0 0,-1 0 0,1 0 0,0 0 0,-1 0 0,1 0 0,-1 0 0,1 0 0,0 0 0,-1 0 1,1 0-1,-1 0 0,1 0 0,0 0 0,-1 0 0,1 0 0,0 1 0,-1-1 0,0 0 0,-23 4 186,19-1-117,0-1 0,1 1 0,-1 0 0,1 0 0,0 1 0,0-1 0,0 1 0,0 0 1,1 0-1,-1 0 0,1 0 0,0 1 0,1-1 0,-1 1 0,1 0 0,0 0 0,0 0 0,-2 8 1,3-10-46,0-1 1,0 1-1,1-1 1,-1 1 0,1-1-1,0 1 1,-1-1-1,1 1 1,0-1 0,1 1-1,-1-1 1,0 1 0,1-1-1,-1 1 1,1-1-1,0 1 1,0-1 0,0 1-1,0-1 1,0 0-1,0 0 1,1 1 0,-1-1-1,1 0 1,0 0 0,-1-1-1,1 1 1,0 0-1,0 0 1,0-1 0,0 1-1,1-1 1,-1 0-1,0 0 1,0 0 0,1 0-1,-1 0 1,1 0 0,3 0-1,11 2-202,1-1 0,-1 0 0,0-2 0,24-1 0,-4-5-3204,-5-5-3763,1-9-7678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3.687"/>
    </inkml:context>
    <inkml:brush xml:id="br0">
      <inkml:brushProperty name="width" value="0.025" units="cm"/>
      <inkml:brushProperty name="height" value="0.025" units="cm"/>
    </inkml:brush>
  </inkml:definitions>
  <inkml:trace contextRef="#ctx0" brushRef="#br0">249 99 16239,'0'-5'526,"0"1"-1,-1-1 1,0 1-1,0-1 1,0 1-1,-1-1 0,0 1 1,1 0-1,-1 0 1,-1 0-1,1 0 1,-1 0-1,1 0 1,-1 1-1,0-1 0,-1 1 1,1 0-1,0 0 1,-1 0-1,-4-3 1,5 4-460,1 1 1,-1-1-1,0 1 1,1 0-1,-1-1 1,0 1 0,0 0-1,0 1 1,0-1-1,0 1 1,0-1-1,0 1 1,1 0 0,-1 0-1,0 0 1,0 0-1,0 1 1,0-1-1,0 1 1,0 0 0,0 0-1,0 0 1,0 0-1,1 0 1,-1 0-1,0 1 1,1 0 0,0-1-1,-1 1 1,1 0-1,-4 4 1,-5 6 32,1 1-1,1 1 1,0-1 0,0 1 0,1 1 0,1 0 0,1 0-1,0 0 1,0 1 0,2 0 0,0 0 0,-3 28-1,5-14 47,1 0-1,1 1 1,2-1-1,1 0 0,1-1 1,8 32-1,-2-21-82,-3 0-1,-1 0 1,1 59-1,-10-93 121,-2-12 95,-5-14 86,-5-54-415,3 0 1,-2-84-1,14 157-158,1 0 0,-1 1 0,0-1 0,1 0-1,-1 0 1,1 1 0,0-1 0,-1 0 0,1 1 0,0-1-1,-1 0 1,1 1 0,0-1 0,0 1 0,-1-1 0,1 1-1,0 0 1,0-1 0,0 1 0,0 0 0,-1 0 0,1-1-1,0 1 1,0 0 0,0 0 0,0 0 0,0 0 0,0 0-1,1 0 1,41 0-4412,-27 0 2080,22-3-3463,3-2-3417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4.171"/>
    </inkml:context>
    <inkml:brush xml:id="br0">
      <inkml:brushProperty name="width" value="0.025" units="cm"/>
      <inkml:brushProperty name="height" value="0.025" units="cm"/>
    </inkml:brush>
  </inkml:definitions>
  <inkml:trace contextRef="#ctx0" brushRef="#br0">133 235 17072,'0'0'4853,"-11"0"-3097,7 0-1625,-1 0-1,1 0 0,0 0 1,0 0-1,0 1 1,0-1-1,0 1 1,0 0-1,0 1 1,0-1-1,0 1 1,0-1-1,0 1 1,1 0-1,-1 1 1,1-1-1,0 0 1,-1 1-1,1 0 0,0 0 1,1 0-1,-1 0 1,0 0-1,-3 8 1,2-4 199,0 1 1,0 1-1,1-1 1,0 1-1,1-1 1,-3 18-1,4-24-296,1 0 1,-1 0-1,1 0 0,0 0 0,0-1 1,0 1-1,0 0 0,0 0 1,0 0-1,0 0 0,1 0 1,-1 0-1,1 0 0,-1 0 0,1 0 1,0-1-1,0 1 0,-1 0 1,1 0-1,1-1 0,-1 1 0,0-1 1,0 1-1,0-1 0,1 1 1,-1-1-1,1 0 0,-1 0 1,1 0-1,0 0 0,-1 0 0,1 0 1,0 0-1,0 0 0,0-1 1,2 2-1,4-2-11,0 0 1,0-1-1,0 0 0,0 0 1,0-1-1,-1 0 1,1 0-1,-1-1 0,1 0 1,-1 0-1,0-1 1,0 0-1,0 0 0,-1 0 1,1-1-1,-1 0 0,0 0 1,-1-1-1,1 0 1,6-10-1,-4 7-132,0 0 0,-1-1-1,0 0 1,-1 0 0,-1-1 0,1 0-1,-1 0 1,-1 0 0,0-1 0,-1 1-1,0-1 1,2-23 0,-5 35 92,0 0-1,-1 0 1,1 0 0,0 0-1,0 0 1,0 1-1,-1-1 1,1 0 0,0 0-1,0 0 1,-1 0 0,1 0-1,0 0 1,0 0 0,-1 0-1,1 0 1,0 0 0,0 0-1,-1 0 1,1 0-1,0 0 1,0 0 0,-1 0-1,1 0 1,0 0 0,0 0-1,0 0 1,-1-1 0,1 1-1,0 0 1,0 0-1,0 0 1,-1 0 0,1 0-1,0-1 1,0 1 0,0 0-1,0 0 1,-1 0 0,1-1-1,0 1 1,0 0-1,0 0 1,0 0 0,0-1-1,0 1 1,-1-1 0,-9 26-42,9-23 64,1-1 0,-1 1 0,1 0-1,0 0 1,-1 0 0,1-1 0,0 1-1,0 0 1,0 0 0,0 0 0,1 0-1,-1-1 1,0 1 0,1 0 0,-1 0-1,1-1 1,0 1 0,0 0 0,-1-1-1,1 1 1,0 0 0,0-1 0,1 0-1,-1 1 1,0-1 0,0 1-1,1-1 1,-1 0 0,1 0 0,-1 0-1,1 0 1,2 1 0,0-1 42,1 0 1,-1-1 0,0 1-1,1-1 1,-1 0-1,0-1 1,0 1 0,1-1-1,-1 0 1,0 0-1,0 0 1,0 0-1,0-1 1,5-2 0,7-3-10,-1-2 1,0 0-1,0-1 1,0 0 0,-1-1-1,-1-1 1,0 0-1,-1-1 1,0 0 0,-1-1-1,0 0 1,14-28-1,-23 39-50,0 0-1,-1 0 0,0 0 0,1-1 0,-1 1 0,-1 0 0,1-1 0,0 1 0,-1 0 0,0-1 0,0 1 0,0-1 0,0-4 0,-1 7-4,1 0 0,0 0 0,0 0-1,-1 1 1,1-1 0,-1 0 0,1 0 0,-1 1 0,1-1 0,-1 0-1,1 1 1,-1-1 0,1 1 0,-1-1 0,0 1 0,0-1-1,1 1 1,-1-1 0,0 1 0,0-1 0,-1 1 0,0-1-7,0 1 0,0 0 0,0 0 1,-1-1-1,1 2 0,0-1 1,0 0-1,0 0 0,-1 1 0,1-1 1,-4 2-1,-2 2 35,0 0 0,0 0 0,1 0 0,-1 1 0,1 1 0,0-1 0,0 1-1,0 0 1,1 1 0,0-1 0,-9 15 0,6-9 123,1 0 0,1 1 0,0 1-1,0-1 1,1 1 0,-5 20 0,10-30-123,-1 0 1,1 0-1,1 1 1,-1-1 0,1 0-1,-1 1 1,1-1 0,0 1-1,1-1 1,-1 0-1,1 1 1,0-1 0,0 0-1,3 9 1,-2-11-158,0 1 0,0-1 0,0 0 0,0 1 0,1-1 0,-1 0 0,1 0 0,-1-1 0,1 1 0,-1 0 0,1-1 0,0 1 0,0-1 0,0 0 0,0 0 0,0 0 0,0-1 0,0 1 0,0-1 0,0 1 0,4-1 0,42-1-4846,-16-6-1114,10-11-7304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34.835"/>
    </inkml:context>
    <inkml:brush xml:id="br0">
      <inkml:brushProperty name="width" value="0.025" units="cm"/>
      <inkml:brushProperty name="height" value="0.025" units="cm"/>
    </inkml:brush>
  </inkml:definitions>
  <inkml:trace contextRef="#ctx0" brushRef="#br0">165 169 19218,'-10'7'1703,"-6"5"-481,0 1 0,1 0 1,-26 30-1,37-38-1017,0-1 0,0 1 1,1 0-1,-1 1 0,1-1 1,0 0-1,1 1 0,-1 0 1,1 0-1,0-1 0,1 1 1,-1 0-1,1 1 0,1-1 1,-1 0-1,1 0 0,0 0 1,0 0-1,2 13 0,1-15-383,-1 1 0,1-1-1,0 0 1,0 0-1,0 0 1,1 0 0,-1 0-1,1-1 1,0 1-1,0-1 1,0 0 0,0 0-1,1-1 1,7 4-1,-5-2-587,0 0-1,-1 0 0,1 1 1,-1 0-1,11 10 0,-14-10 648,1 0 0,-1 0 0,0 1 0,0-1 0,-1 1 0,0-1 0,0 1 0,2 8 0,-3-8 311,0 0 0,0 0-1,-1 1 1,1-1 0,-2 0 0,1 0 0,-1 0 0,0 1 0,0-1 0,0 0 0,-1 0 0,-3 7 0,3-8-8,0-1 0,0 0 0,-1 0-1,1 0 1,-1 0 0,0 0 0,0-1 0,0 1 0,-1-1 0,1 0 0,-1 0-1,0 0 1,0 0 0,0-1 0,0 1 0,0-1 0,0 0 0,-1 0-1,1-1 1,-1 1 0,0-1 0,1 0 0,-1-1 0,0 1 0,1-1 0,-1 1-1,0-2 1,0 1 0,-7-1 0,10 0-161,1 1 1,-1 0-1,0-1 0,1 1 1,-1-1-1,1 1 0,-1-1 1,0 0-1,1 1 1,0-1-1,-1 0 0,1 0 1,0 0-1,-1 0 0,1-1 1,0 1-1,0 0 0,0 0 1,0-1-1,0 1 0,0 0 1,0-1-1,-1-3 0,1 2-66,0-1 0,0 0-1,1 0 1,-1 0-1,1 0 1,0 0 0,0 0-1,1 0 1,-1 1-1,2-6 1,1-3-306,0 0-1,1 0 1,1 0 0,-1 1 0,12-19-1,188-237-3930,-19 27 7306,-174 221-2174,-17 24 40,-20 31-111,18-20-598,1 0 1,1 1-1,1 0 1,0 1 0,1-1-1,1 1 1,0 0-1,2 0 1,0 34-1,2-38-273,0-1 1,0 0-1,1 0 1,1-1-1,0 1 0,1 0 1,0-1-1,1 0 1,1 0-1,0 0 0,0-1 1,1 0-1,0 0 1,12 13-1,-12-17-3548,-3-4-193,-60-58-13475,40 41 16565,-31-28 2754,34 30-259,0 0 1,1-1 0,0-1-1,1 0 1,0 0-1,-9-19 1,19 31-1612,0 1 1,1-1-1,-1 0 0,1 1 1,-1-1-1,1 0 1,-1 1-1,1-1 0,0 0 1,0 0-1,0 1 1,0-1-1,0 0 0,0 0 1,0 1-1,1-1 1,-1 0-1,0 0 0,1 1 1,0-1-1,-1 1 1,1-1-1,0 0 0,0 1 1,0-1-1,0 1 1,0 0-1,0-1 0,0 1 1,0 0-1,1 0 1,-1 0-1,1 0 0,-1 0 1,1 0-1,-1 0 1,1 0-1,-1 0 0,1 1 1,0-1-1,-1 1 1,1-1-1,2 0 0,10-3 61,1 1 1,0 0-1,0 1 0,15 0 0,-21 1-215,84-2-407,-10 1-5314,-22-3-5089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2.942"/>
    </inkml:context>
    <inkml:brush xml:id="br0">
      <inkml:brushProperty name="width" value="0.025" units="cm"/>
      <inkml:brushProperty name="height" value="0.025" units="cm"/>
    </inkml:brush>
  </inkml:definitions>
  <inkml:trace contextRef="#ctx0" brushRef="#br0">1 25 16271,'0'0'12839,"9"-1"-12011,337-5 1435,-197 8-8722,-147-2 6098,0 0-25,-1 0-1,0 0 0,0 0 1,1 0-1,-1 0 0,0 0 1,0 0-1,1 0 0,-1 0 1,0-1-1,0 1 0,0 0 1,0-1-1,1 1 0,-1-1 1,0 1-1,0-1 0,0 0 1,0 0-1,0 1 0,1-2 1,2-10-7168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8.820"/>
    </inkml:context>
    <inkml:brush xml:id="br0">
      <inkml:brushProperty name="width" value="0.025" units="cm"/>
      <inkml:brushProperty name="height" value="0.025" units="cm"/>
    </inkml:brush>
  </inkml:definitions>
  <inkml:trace contextRef="#ctx0" brushRef="#br0">61 68 13196,'0'0'6118,"-54"-22"-3876,47 15 129,7 0-321,13 3-1282,17-1-479,15 0-193,6 2-96,10 0-897,-4-3-3203,0 1-7591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3.285"/>
    </inkml:context>
    <inkml:brush xml:id="br0">
      <inkml:brushProperty name="width" value="0.025" units="cm"/>
      <inkml:brushProperty name="height" value="0.025" units="cm"/>
    </inkml:brush>
  </inkml:definitions>
  <inkml:trace contextRef="#ctx0" brushRef="#br0">1 41 15407,'0'0'10185,"72"-34"-10121,-42 34-64,0 0-160,-7 0-897,-5 0-833,-9 0-224,-7 0 577,-9-2-4165,-11-3-6149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3.614"/>
    </inkml:context>
    <inkml:brush xml:id="br0">
      <inkml:brushProperty name="width" value="0.025" units="cm"/>
      <inkml:brushProperty name="height" value="0.025" units="cm"/>
    </inkml:brush>
  </inkml:definitions>
  <inkml:trace contextRef="#ctx0" brushRef="#br0">43 41 12364,'0'0'8744,"11"-7"-7287,-4 3-1360,0-1 0,0 1 0,0 1 0,0 0 1,1 0-1,-1 0 0,1 1 0,0 0 0,0 0 0,0 1 0,0 0 0,0 1 0,0 0 0,0 0 0,0 0 0,14 3 0,-2 2-26,0 1 0,0 0 0,0 2 0,-1 0 0,0 1 0,34 23 0,-48-28 27,1 0 1,-1 0-1,-1 0 1,1 1-1,-1 0 1,1 0 0,-1 0-1,-1 1 1,1-1-1,-1 1 1,4 9 0,-5-10 36,-1-1 1,-1 0 0,1 0-1,0 0 1,-1 1 0,0-1-1,0 0 1,0 0 0,-1 1 0,0-1-1,1 0 1,-1 0 0,-1 0-1,1 0 1,-1 0 0,1 0-1,-1 0 1,0 0 0,-5 5-1,-3 5 220,0 0 0,-2-1 0,0 0 0,0-1 0,-25 18 0,-80 48 929,37-26-886,75-49-491,-61 48 534,61-47-770,0 1 0,0-1 0,0 1 0,1 1 0,0-1 0,0 1 0,0-1 0,1 1 1,-4 9-1,6-7-6045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4.131"/>
    </inkml:context>
    <inkml:brush xml:id="br0">
      <inkml:brushProperty name="width" value="0.025" units="cm"/>
      <inkml:brushProperty name="height" value="0.025" units="cm"/>
    </inkml:brush>
  </inkml:definitions>
  <inkml:trace contextRef="#ctx0" brushRef="#br0">77 63 15278,'0'0'2371,"3"-10"116,8-31 348,-3 30 1247,-4 22-3017,-1 21-916,-6 10 414,-1 0 1,-3 0 0,-2-1-1,-1 0 1,-16 40 0,-13 56 399,37-130-947,0-1 1,1 1-1,0 0 0,0 0 0,1 0 0,0 0 0,0 0 0,2 13 1,-1-17-17,0 0 0,0-1 1,0 1-1,0-1 1,1 0-1,-1 1 0,1-1 1,-1 0-1,1 0 0,0 0 1,0 0-1,0 0 1,0 0-1,0-1 0,1 1 1,-1-1-1,0 1 0,1-1 1,-1 0-1,1 0 0,0 0 1,-1 0-1,1-1 1,5 2-1,9 1-435,1 0-1,0-1 1,1-1-1,18-2 1,-14 0-808,-1-2 0,0 0 0,0-2-1,0 0 1,32-12 0,0-8-5969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4.772"/>
    </inkml:context>
    <inkml:brush xml:id="br0">
      <inkml:brushProperty name="width" value="0.025" units="cm"/>
      <inkml:brushProperty name="height" value="0.025" units="cm"/>
    </inkml:brush>
  </inkml:definitions>
  <inkml:trace contextRef="#ctx0" brushRef="#br0">175 35 17072,'-10'0'2386,"4"-1"-2017,0 1 1,-1-1-1,1 2 0,-1-1 0,1 1 0,-1 0 0,1 0 0,0 1 0,0 0 0,0 0 0,0 0 0,0 1 0,0 0 0,0 0 1,1 0-1,0 1 0,-1 0 0,1 0 0,1 0 0,-1 1 0,-5 6 0,6-5-191,0-1-1,1 0 0,0 1 1,0-1-1,0 1 1,1 0-1,0 0 1,0 0-1,0 0 1,1 0-1,0 1 0,0-1 1,0 8-1,1-12-149,1 1 0,-1-1-1,0 1 1,1 0 0,0-1 0,-1 1-1,1-1 1,0 0 0,0 1 0,1-1-1,-1 0 1,0 1 0,1-1 0,-1 0-1,1 0 1,0 0 0,0 0 0,0-1-1,0 1 1,0 0 0,0-1 0,0 1-1,0-1 1,1 0 0,-1 0-1,0 0 1,1 0 0,-1 0 0,1 0-1,-1-1 1,1 1 0,-1-1 0,4 0-1,5 1-12,0 0 0,0-1 0,0-1 0,0 1-1,0-2 1,-1 0 0,1 0 0,0-1 0,-1 0 0,1-1-1,-1 0 1,0-1 0,0 0 0,14-10 0,-17 11-32,-1-1 0,1 0 0,-1 0 0,0-1 0,-1 0 0,1 0 0,-1 0 0,-1-1 0,1 0 0,-1 0 0,0 0 0,0 0 0,-1 0 0,0-1 1,0 0-1,-1 1 0,0-1 0,-1 0 0,1 0 0,-1-12 0,-1 20 14,0 0 0,0-1 0,0 1 0,0-1 0,-1 1 0,1 0 0,0-1 0,0 1 0,0 0 0,0-1 0,-1 1 0,1 0 0,0 0 0,0-1 0,-1 1 0,1 0 0,0 0 0,-1-1 1,1 1-1,0 0 0,-1 0 0,1 0 0,0 0 0,-1-1 0,1 1 0,0 0 0,-1 0 0,1 0 0,0 0 0,-1 0 0,1 0 0,-1 0 0,1 0 0,0 0 0,-1 0 0,1 0 0,0 0 0,-1 0 0,1 0 0,0 0 0,-1 1 0,1-1 0,0 0 0,-1 0 0,1 0 0,0 0 0,-1 1 0,1-1 1,0 0-1,-1 0 0,1 1 0,0-1 0,0 0 0,-1 1 0,-18 14-96,12-7 101,0 1 0,1 0 0,0 0 0,0 1 0,1-1 0,1 1 0,0 0 0,0 1-1,1-1 1,0 1 0,1-1 0,0 1 0,-1 19 0,3-29-26,0 1 0,0-1 0,0 1 0,0-1 0,0 0 0,0 1 0,1-1-1,-1 1 1,0-1 0,1 0 0,-1 1 0,1-1 0,0 0 0,-1 0 0,1 1 0,0-1 0,0 0 0,0 0 0,0 0 0,0 0 0,0 0 0,0 0 0,0 0-1,0 0 1,0-1 0,3 2 0,-1-1-95,0 0-1,1 0 1,-1-1-1,0 1 1,1-1-1,-1 0 1,0 0-1,1 0 1,-1 0-1,0-1 1,5-1-1,3 0-582,-1-1 0,1-1 0,-1 0 0,1-1 0,-1 0-1,13-9 1,-11 4-641,0 0 0,-1 0 0,0-1 0,-1-1 0,17-24 0,-21 27 1045,-1 1 0,0-1 1,-1 0-1,0 0 0,0-1 0,-1 1 1,0-1-1,-1 0 0,0 0 1,0-10-1,-2 20 353,0 0 0,0 0 0,0 0 0,0-1 0,0 1 0,0 0-1,0 0 1,0 0 0,0 0 0,1 0 0,-1 0 0,-1-1 0,1 1 0,0 0 0,0 0 0,0 0 0,0 0 0,0 0-1,0 0 1,0 0 0,0-1 0,0 1 0,0 0 0,0 0 0,0 0 0,0 0 0,0 0 0,0 0 0,0 0 0,0 0 0,-1-1-1,1 1 1,0 0 0,0 0 0,0 0 0,0 0 0,0 0 0,0 0 0,0 0 0,-1 0 0,1 0 0,0 0 0,0 0 0,0 0-1,0 0 1,0 0 0,0 0 0,-1 0 0,1 0 0,0 0 0,0 0 0,0 0 0,0 0 0,0 0 0,0 0 0,-1 0 0,1 0-1,0 0 1,0 0 0,0 0 0,0 0 0,0 1 0,-11 8 1528,-8 14-60,10-9-792,0 1-1,1 0 0,1 1 1,1-1-1,0 1 1,-5 23-1,9-31-634,1-1 1,0 1-1,0-1 1,0 1-1,1-1 1,1 1-1,-1-1 1,1 1-1,1-1 1,-1 0-1,1 1 1,0-1-1,1 0 0,0 0 1,0 0-1,0-1 1,5 7-1,0-1-51,7 9-2,0 1 1,13 29-1,-25-45-36,0 0 0,-1-1 0,0 1 0,0 0 1,0 1-1,-1-1 0,0 0 0,0 0 0,-1 0 0,0 1 0,0-1 0,0 0 0,-1 1 0,1-1 0,-3 7 1,1-9 155,-1 1 0,0-1 1,1 0-1,-2 0 0,1 0 1,0 0-1,-1 0 0,0-1 1,1 1-1,-1-1 0,-1 0 1,1-1-1,0 1 0,-1-1 1,1 1-1,-1-1 0,0-1 0,0 1 1,0-1-1,0 0 0,-9 2 1,7-2-69,1 0 0,-1 0 0,0-1 0,0 1 0,0-1 0,0-1 0,0 1 0,0-1 0,0-1 0,1 1 0,-1-1 1,0 0-1,1-1 0,-1 1 0,-9-7 0,13 7-314,-1-1 0,1 0 0,-1 1 0,1-1 0,0-1 1,0 1-1,1 0 0,-1-1 0,1 1 0,0-1 0,0 0 0,0 0 1,0 0-1,0 0 0,1 0 0,0 0 0,0 0 0,0-1 0,0 1 1,1 0-1,0-1 0,-1 1 0,2-5 0,0 3-341,1 0-1,0 0 0,0 0 1,0 0-1,1 0 1,0 1-1,0-1 1,0 1-1,1 0 1,0 0-1,0 0 1,0 0-1,1 1 0,-1 0 1,9-6-1,26-18-3715,2-1-950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5.114"/>
    </inkml:context>
    <inkml:brush xml:id="br0">
      <inkml:brushProperty name="width" value="0.025" units="cm"/>
      <inkml:brushProperty name="height" value="0.025" units="cm"/>
    </inkml:brush>
  </inkml:definitions>
  <inkml:trace contextRef="#ctx0" brushRef="#br0">42 107 12043,'4'-10'2830,"-2"6"-2297,14-36 1684,-15 37-1891,0 0 0,0 0 0,-1 1 0,1-1 0,-1 0 0,1 0 0,-1 0 0,0 0 0,0 0 0,0 0 0,0 0-1,-1 0 1,0-4 0,0 7-296,1-1-1,-1 1 0,1-1 0,-1 1 0,1-1 0,-1 1 1,1-1-1,-1 1 0,0-1 0,1 1 0,-1-1 1,0 1-1,1 0 0,-1 0 0,0-1 0,1 1 1,-1 0-1,0 0 0,0 0 0,1 0 0,-1 0 0,0 0 1,0 0-1,1 0 0,-1 0 0,0 0 0,0 0 1,1 0-1,-1 0 0,0 1 0,1-1 0,-1 0 0,0 1 1,1-1-1,-1 0 0,0 1 0,1-1 0,-1 1 1,1-1-1,-1 1 0,1-1 0,-1 1 0,-24 22-638,24-22 421,1-1 232,0-1-1,0 1 0,0 0 1,0 0-1,-1 0 1,1 0-1,0 0 1,0-1-1,0 1 0,0 0 1,0 0-1,0 0 1,0 0-1,-1 0 0,1 0 1,0-1-1,0 1 1,0 0-1,0 0 0,0 0 1,-1 0-1,1 0 1,0 0-1,0 0 0,0 0 1,0 0-1,-1 0 1,1 0-1,0 0 1,0 0-1,0 0 0,0 0 1,-1 0-1,1 0 1,0 0-1,0 0 0,0 0 1,0 0-1,-1 0 1,1 0-1,0 0 0,0 0 1,0 1-1,0-1 1,-1 0-1,1 0 0,0 0 1,0 0-1,0 0 1,0 0-1,0 1 0,0-1 1,0 0-1,-1 0 1,1 0-119,-4 9-14552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5.613"/>
    </inkml:context>
    <inkml:brush xml:id="br0">
      <inkml:brushProperty name="width" value="0.025" units="cm"/>
      <inkml:brushProperty name="height" value="0.025" units="cm"/>
    </inkml:brush>
  </inkml:definitions>
  <inkml:trace contextRef="#ctx0" brushRef="#br0">0 170 16752,'0'0'4041,"12"0"-1569,-1 0-2141,5 1 338,0 0 0,1-2-1,-1 0 1,0-1-1,0-1 1,0 0-1,23-8 1,-25 4-320,0 0 0,-1-1 1,0 0-1,19-17 0,-28 23-316,-1-1 0,0 0-1,1-1 1,-1 1 0,-1-1 0,1 1 0,0-1-1,-1 0 1,0 0 0,0 0 0,0 0 0,0 0-1,-1-1 1,1 1 0,-1 0 0,0-1 0,-1 1-1,1-1 1,-1-8 0,0 13-32,0-1 0,0 0-1,-1 1 1,1-1 0,0 1 0,-1-1 0,1 1-1,-1-1 1,1 1 0,-1-1 0,1 1 0,-1 0 0,1-1-1,-1 1 1,1-1 0,-1 1 0,1 0 0,-1 0-1,1-1 1,-1 1 0,0 0 0,1 0 0,-1 0-1,1 0 1,-1 0 0,0 0 0,1 0 0,-1 0 0,0 0-1,1 0 1,-1 0 0,0 0 0,1 0 0,-1 0-1,1 0 1,-1 1 0,0-1 0,1 0 0,-1 1-1,1-1 1,-1 0 0,0 1 0,-27 14 12,20-6 16,0-1 1,1 1-1,0 0 1,0 0-1,-8 15 0,12-19 6,1 1 0,-1-1 0,1 1 0,0 0 0,1-1 0,-1 1 0,1 0 0,0 0-1,1 0 1,-1 0 0,1 0 0,1 8 0,0-12-23,-1 0 1,1 0-1,0-1 0,0 1 0,0-1 1,0 1-1,0 0 0,0-1 1,0 0-1,1 1 0,-1-1 1,0 0-1,1 0 0,-1 1 0,1-1 1,-1 0-1,1-1 0,0 1 1,-1 0-1,1 0 0,0-1 1,0 1-1,-1-1 0,1 1 0,0-1 1,0 0-1,3 0 0,62 2 141,-49-3-148,40-8-399,-6-1 147,-55 13 325,2-2-51,0 0-1,1 0 1,-1 0 0,0 0 0,0 0-1,0 0 1,1 0 0,-1-1 0,0 1 0,0 0-1,0-1 1,0 1 0,-1-1 0,1 1-1,0-1 1,0 1 0,0-1 0,0 0 0,0 1-1,-1-1 1,1 0 0,0 0 0,0 0-1,0 0 1,-1 0 0,1 0 0,0-1-1,0 1 1,-2-1 0,2-4-27,0-1 0,1 0 0,-1 0 0,1 0 0,1 1 0,1-10 0,-2 12-133,0-1 0,1 1 0,-1 0 1,1 0-1,0 0 0,0 1 0,0-1 0,1 0 0,-1 0 0,1 1 1,-1-1-1,1 0 0,0 1 0,0 0 0,0-1 0,0 1 1,0 0-1,1 0 0,-1 0 0,1 0 0,-1 1 0,1-1 0,0 1 1,0-1-1,-1 1 0,7-2 0,4 1-939,-1 0 1,1 1-1,0 0 0,0 1 0,16 1 1,4 0-715,15-1-4092,4 0-5108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6.407"/>
    </inkml:context>
    <inkml:brush xml:id="br0">
      <inkml:brushProperty name="width" value="0.025" units="cm"/>
      <inkml:brushProperty name="height" value="0.025" units="cm"/>
    </inkml:brush>
  </inkml:definitions>
  <inkml:trace contextRef="#ctx0" brushRef="#br0">189 92 8040,'0'0'4174,"7"-9"-821,-2 3-2432,17-25 1168,-15 0 3335,-8 30-5279,1 0 0,-1 0 0,0 0 0,1 0-1,-1 0 1,0 0 0,0 1 0,1-1 0,-1 0-1,0 0 1,0 1 0,0-1 0,0 1 0,0-1-1,0 1 1,0-1 0,0 1 0,0-1 0,0 1-1,0 0 1,0 0 0,0-1 0,0 1 0,-1 0 0,1 0-1,0 0 1,0 0 0,0 0 0,0 1 0,-2-1-1,-40 6 631,33-2-648,0 1 0,0 1 0,0-1 0,0 2 0,1-1 0,0 1 0,0 0 0,1 1 0,-14 17 0,17-19-26,0 0 0,0 0 1,0 1-1,1 0 0,0 0 0,1 1 0,-1-1 0,1 1 0,1-1 0,0 1 0,0 0 0,0 0 0,1 0 1,-1 13-1,3-19-93,-1 0 0,1 1 0,0-1 0,0 0 0,0 0 0,0 0 0,0 0 1,0 0-1,1 0 0,-1-1 0,1 1 0,-1 0 0,1-1 0,0 1 0,-1-1 0,1 1 0,0-1 1,0 0-1,0 0 0,0 0 0,0 0 0,0 0 0,1 0 0,-1-1 0,0 1 0,0-1 1,0 1-1,1-1 0,-1 0 0,0 0 0,4 0 0,5 1 23,0-1-1,0 0 1,0-1 0,0 0-1,16-4 1,-16 1-47,0 0 0,0-1 0,-1 0 0,0-1 0,0 0 0,0-1 0,-1 0 0,0 0 0,0-1 0,-1 0 0,0 0 0,0-1 0,-1 0 0,0-1 0,-1 0 0,6-11-1,-6 3 75,-10 13 122,2 5-166,0 1 0,1 0 0,-1 0 0,0 0 1,1 0-1,-1 0 0,1 0 0,0 1 0,-1-1 0,1 0 0,0 1 0,0-1 0,0 1 0,-2 2 0,0 2-4,-1-1 1,1 1-1,1 0 0,-1 0 0,1 1 1,-2 8-1,3-14-9,1 0-1,0 0 1,0 0-1,0 0 1,0 0-1,0 1 1,0-1-1,0 0 1,0 0 0,0 0-1,0 0 1,0 1-1,1-1 1,-1 0-1,1 0 1,-1 0-1,1 0 1,-1 0 0,1 0-1,-1 0 1,1 0-1,0 0 1,0 0-1,-1-1 1,1 1-1,0 0 1,0 0 0,0-1-1,0 1 1,0 0-1,0-1 1,0 1-1,0-1 1,0 1 0,0-1-1,0 0 1,0 1-1,1-1 1,-1 0-1,0 0 1,0 0-1,1 0 1,17 1-1,0-2 0,0 0 0,0-1 0,-1-1 0,1-1 0,-1-1 0,0 0 0,33-15 0,-1 2 0,-49 17 0,0 1 0,0-1 0,0 1 0,0 0 0,0-1 0,0 1 0,1 0 0,-1 0 0,0 0 0,0 0 0,0 0 0,0 0 0,0 0 0,0 0 0,0 0 0,0 0 0,0 1 0,0-1 0,0 0 0,0 1 0,0-1 0,0 1 0,0-1 0,0 1 0,0 0 0,0-1 0,-1 1 0,1 0 0,0-1 0,0 1 0,-1 0 0,1 0 0,0 0 0,-1 0 0,1 0 0,-1 0 0,1-1 0,-1 1 0,0 0 0,1 2 0,0-1 0,-1 0 0,1-1 0,0 1 0,0 0 0,0-1 0,0 1 0,0-1 0,0 1 0,1-1 0,-1 0 0,0 1 0,1-1 0,-1 0 0,1 0 0,-1 0 0,1 0 0,0 0 0,-1 0 0,1-1 0,0 1 0,0 0 0,2 0 0,40 2-1010,-40-3 452,0 0 0,1-1 1,-1 1-1,1-1 0,-1 0 1,0 0-1,8-3 0,9-11-8191</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7.221"/>
    </inkml:context>
    <inkml:brush xml:id="br0">
      <inkml:brushProperty name="width" value="0.025" units="cm"/>
      <inkml:brushProperty name="height" value="0.025" units="cm"/>
    </inkml:brush>
  </inkml:definitions>
  <inkml:trace contextRef="#ctx0" brushRef="#br0">19 11 12236,'0'0'11990,"3"8"-10699,4 13-706,-2 0 0,-1 1 0,0 0 0,-1-1 0,-1 26 0,-2-2 386,-9 78-1,-15-11 421,11-55-983,13-57-408,0 0 0,0 0 0,0 0 0,0 0 0,0-1 0,0 1 0,1 0 0,-1 0 0,0 0 0,0 0 0,0 0 0,0 0 0,0 0 0,1 0 0,-1 0 0,0 0 0,0 0 0,0 0 0,0 0 0,1 0 0,-1 0 0,0 0 0,0 0 0,0 0 0,0 0 0,1 0 0,-1 0 0,0 0 0,0 0 0,0 0 0,0 0 0,1 0 0,-1 0 0,0 0 0,0 1 0,0-1 0,0 0 0,0 0 0,0 0 0,1 0 0,-1 0 0,0 0 0,0 1 0,0-1 0,0 0 0,0 0 0,0 0 0,0 0 0,0 0 0,0 1 0,12-15 0,41-70-1,81-175 0,-86 160-24,-45 93-17,0 0-1,0 1 0,0 0 0,1 0 0,0 0 1,0 0-1,8-7 0,-11 11 24,-1 1 0,1-1 0,0 1-1,0-1 1,0 1 0,0-1 0,0 1 0,0-1 0,0 1 0,0 0-1,0-1 1,0 1 0,0 0 0,0 0 0,0 0 0,0 0 0,1 0-1,-1 0 1,2 0 0,-2 1-10,1 0 1,-1 0-1,0 0 0,1 0 0,-1 0 0,0 0 0,0 0 1,1 0-1,-1 0 0,0 1 0,0-1 0,-1 0 1,1 1-1,0-1 0,0 0 0,0 1 0,0 2 0,0-1 5,1 0-1,-1 0 1,0 0-1,0 1 1,0-1-1,-1 0 1,1 1-1,-1-1 1,1 0-1,-1 1 1,0-1-1,-1 1 1,1-1-1,-1 0 1,1 1-1,-1-1 1,0 0-1,0 0 1,0 0-1,-3 5 1,1-3 60,-1-1 0,1 0 0,-1 0 0,0 0-1,0 0 1,0-1 0,0 0 0,-1 0 0,1 0 0,-1 0 0,-9 3 0,-3 1-200,0-2-1,0 0 1,-1-1 0,0 0 0,0-2 0,-31 1-1,80-14-7500,-14 3 5145,20-4-2680,4-3-1446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7.564"/>
    </inkml:context>
    <inkml:brush xml:id="br0">
      <inkml:brushProperty name="width" value="0.025" units="cm"/>
      <inkml:brushProperty name="height" value="0.025" units="cm"/>
    </inkml:brush>
  </inkml:definitions>
  <inkml:trace contextRef="#ctx0" brushRef="#br0">146 10 15951,'0'0'9406,"-10"5"-8103,-2 2-958,0 0-1,1 1 1,0 0-1,1 1 1,0 0 0,-9 10-1,13-13-197,1 0-1,1 0 0,-1 0 1,1 0-1,0 1 0,0-1 1,1 1-1,0 0 0,0 0 0,1 1 1,0-1-1,0 0 0,1 1 1,-2 10-1,3-17-141,0 0 0,0 0 0,1 0 0,-1 0 0,0 0 0,0 0 0,0-1 0,1 1-1,-1 0 1,1 0 0,-1 0 0,0 0 0,1 0 0,0-1 0,-1 1 0,1 0 0,-1 0 0,1-1 0,0 1 0,-1 0 0,1-1 0,0 1 0,0-1 0,0 1 0,0-1 0,1 1 0,31 4 130,-25-6-111,0 0 0,1 0 0,-1-1 0,0 0 1,0 0-1,9-5 0,-7 2-16,-1-1 1,0 0 0,0-1-1,-1 0 1,0 0 0,0-1-1,0 0 1,-1 0-1,-1-1 1,1 1 0,-1-2-1,-1 1 1,0-1 0,0 1-1,-1-1 1,0-1 0,0 1-1,-1-1 1,-1 1 0,2-19-1,-4 28-10,0 1-1,0 0 1,0 0 0,0-1-1,0 1 1,0 0 0,0 0-1,0-1 1,0 1 0,0 0-1,0 0 1,-1 0 0,1-1-1,0 1 1,0 0 0,0 0-1,0 0 1,0 0 0,-1-1-1,1 1 1,0 0 0,0 0-1,0 0 1,-1 0 0,1 0-1,0 0 1,0-1-1,-1 1 1,1 0 0,0 0-1,0 0 1,0 0 0,-1 0-1,1 0 1,0 0 0,0 0-1,-1 0 1,1 0 0,0 0-1,0 0 1,-1 0 0,1 0-1,0 0 1,0 1 0,-1-1-1,1 0 1,0 0 0,0 0-1,0 0 1,-1 0 0,1 0-1,0 1 1,0-1 0,0 0-1,0 0 1,-1 0-1,1 0 1,0 1 0,-13 9-31,6-3 36,1 0 0,1 0 0,-1 0 0,1 1 0,0 0-1,1 0 1,0 0 0,0 1 0,1-1 0,0 1 0,0 0 0,1 0-1,0 0 1,0 17 0,2-26-38,0 1 1,0 0-1,0 0 0,0 0 0,0-1 1,0 1-1,1 0 0,-1 0 1,0-1-1,1 1 0,-1 0 0,1 0 1,-1-1-1,0 1 0,1-1 1,0 1-1,-1 0 0,1-1 0,-1 1 1,1-1-1,0 1 0,-1-1 0,1 1 1,0-1-1,-1 0 0,1 1 1,1-1-1,29 4-1768,-22-4 501,1-1 0,-1 0 1,0-1-1,16-5 1,9-11-4262,0-5-1772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7.956"/>
    </inkml:context>
    <inkml:brush xml:id="br0">
      <inkml:brushProperty name="width" value="0.025" units="cm"/>
      <inkml:brushProperty name="height" value="0.025" units="cm"/>
    </inkml:brush>
  </inkml:definitions>
  <inkml:trace contextRef="#ctx0" brushRef="#br0">141 1 14029,'0'0'9076,"-8"0"-7753,1 0-1102,0 0 0,0 1 0,0 0 0,0 1-1,0 0 1,0 0 0,-9 4 0,13-5-194,0 0 0,1 0-1,-1 0 1,0 1 0,1-1 0,-1 1 0,1-1 0,0 1 0,-1 0 0,1 0 0,0 0 0,0 0 0,1 1 0,-1-1 0,0 0 0,1 1-1,-1-1 1,1 1 0,0 0 0,0-1 0,0 1 0,0 0 0,0 0 0,0 0 0,1 3 0,4-4-226,0 0 1,0-1-1,0 1 1,0-1-1,1 0 1,-1 0-1,1 0 0,-1-1 1,1 1-1,7-2 1,-6 2-213,12 0-377,-3 0 436,1 0 0,-1 1 0,0 0 1,0 1-1,-1 1 0,1 0 0,16 8 0,-31-12 439,1 0 0,-1 0 0,1 1 0,-1-1-1,1 0 1,-1 1 0,1-1 0,-1 0 0,1 1 0,-1-1 0,1 1 0,-1-1 0,1 1 0,-1-1 0,0 1-1,1-1 1,-1 1 0,0-1 0,0 1 0,1-1 0,-1 1 0,0 0 0,0-1 0,0 1 0,0-1 0,0 1-1,0 0 1,0-1 0,0 1 0,0-1 0,0 1 0,0 0 0,0-1 0,0 1 0,0-1 0,-1 1-1,1 0 1,0-1 0,0 1 0,-1-1 0,1 1 0,0-1 0,-1 1 0,1-1 0,0 1 0,-1-1 0,1 1-1,-1-1 1,1 0 0,-1 1 0,1-1 0,-1 0 0,1 1 0,-2-1 0,-30 19 2499,32-19-2580,-1 0 51,-38 18 1760,-41 13 1,68-27-2016,-1-1 0,1-1 0,0 0-1,-22 1 1,34-8-4452,14-14 134,8 0-721,9-3-1681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1.951"/>
    </inkml:context>
    <inkml:brush xml:id="br0">
      <inkml:brushProperty name="width" value="0.025" units="cm"/>
      <inkml:brushProperty name="height" value="0.025" units="cm"/>
    </inkml:brush>
  </inkml:definitions>
  <inkml:trace contextRef="#ctx0" brushRef="#br0">1 148 11243,'0'0'4868,"0"-10"-1670,-1 5-2891,1 1 0,0-1 0,0 1 0,1-1 0,-1 0 0,1 1 1,0-1-1,1 1 0,-1 0 0,1-1 0,0 1 0,0 0 0,0 0 0,0 0 0,1 0 0,-1 0 0,1 1 0,0-1 1,0 1-1,5-4 0,-1 1-160,1 1-1,0 0 1,0 0 0,0 1 0,1 0 0,-1 1-1,1 0 1,0 0 0,0 1 0,0 0 0,1 0-1,-1 1 1,0 0 0,1 1 0,-1 0 0,0 0-1,15 3 1,-22-2-151,0-1 0,0 1 0,0 0-1,0-1 1,0 1 0,0 0 0,0 0-1,-1 0 1,1 0 0,0 1 0,-1-1 0,1 0-1,-1 1 1,1-1 0,-1 1 0,0 0-1,1-1 1,-1 1 0,0 0 0,0 0-1,1 3 1,-1-1 4,0 0-1,0 0 1,-1 0-1,1 0 1,-1 0-1,0 0 1,0 0 0,0 0-1,-1 0 1,-1 6-1,-1 1 14,0 0-1,-1 0 1,0 0-1,0 0 1,-2-1-1,-11 19 1,-2-7 17,0 0 0,-26 21 1,24-24 255,1 2 0,-21 25 1,40-44-275,-1-1 0,1 1 0,-1 0 0,1-1 0,0 1 0,0 0 0,-1 0 0,1 0 0,1 0 0,-1 0 0,0 0 0,0 0 0,1 0 0,-1 0 0,1 1 0,0-1 0,-1 0 0,1 0 0,0 0 1,0 1-1,1-1 0,-1 0 0,0 0 0,1 0 0,1 4 0,0-4-3,0 0 0,0 0 0,0 0 0,0 0 0,0-1-1,1 1 1,-1 0 0,1-1 0,-1 0 0,1 0 0,0 1 0,0-2 0,-1 1 0,1 0 0,0 0 0,4-1 0,15 3 12,-1-2 0,1-1 0,41-5 1,-45 3-443,-1 0-1,0-2 1,0 0 0,0-2 0,0 1 0,-1-2 0,31-17 0,-46 24 232,-1 0-1,1-1 0,0 1 1,-1 0-1,1-1 1,0 1-1,-1-1 0,1 1 1,-1-1-1,1 1 1,0-1-1,-1 1 1,0-1-1,1 0 0,-1 1 1,1-1-1,-1 0 1,0 1-1,1-1 1,-1 0-1,0 1 0,0-1 1,0 0-1,1 0 1,-1 1-1,0-1 0,0 0 1,0 0-1,0 0 1,0 1-1,0-1 1,-1 0-1,1 0 0,0 1 1,0-1-1,0 0 1,-1 1-1,1-1 1,0 0-1,-1 0 0,-23-11-7668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9.477"/>
    </inkml:context>
    <inkml:brush xml:id="br0">
      <inkml:brushProperty name="width" value="0.025" units="cm"/>
      <inkml:brushProperty name="height" value="0.025" units="cm"/>
    </inkml:brush>
  </inkml:definitions>
  <inkml:trace contextRef="#ctx0" brushRef="#br0">78 199 15983,'7'-12'3310,"-4"7"-2967,2-3 301,-1 1 0,0-1 0,0 0 0,-1 0 0,0 0 0,0 0-1,0 0 1,-1-1 0,-1 1 0,0-1 0,0 0 0,0 1 0,-2-12 0,1 19-604,0 1-1,0-1 0,-1 1 1,1-1-1,0 1 1,-1-1-1,1 1 1,0-1-1,-1 1 0,1-1 1,-1 1-1,1 0 1,-1-1-1,1 1 1,-1-1-1,1 1 0,-1 0 1,0 0-1,1-1 1,-1 1-1,1 0 1,-1 0-1,1 0 0,-1 0 1,0 0-1,1 0 1,-1 0-1,0 0 1,1 0-1,-1 0 1,1 0-1,-1 0 0,0 0 1,1 0-1,-1 0 1,0 1-1,-23 9 98,16-3-107,1 1 0,0 0 0,0 0 0,1 1 0,0-1 0,1 1 0,0 1 0,0-1 0,1 1 0,0 0 0,0 0 0,1 0 0,1 0 0,0 1 0,0-1 0,1 1 0,1-1 0,-1 1 0,2 0 0,0 10 0,1-19-14,-1-1-1,0 1 1,0 0 0,1-1-1,-1 1 1,0-1-1,1 0 1,0 1 0,-1-1-1,1 0 1,0 0-1,0 0 1,-1 0-1,1 0 1,0 0 0,0-1-1,0 1 1,0-1-1,0 1 1,0-1 0,0 0-1,0 0 1,0 0-1,1 0 1,-1 0 0,0 0-1,0 0 1,3-2-1,6 1 112,0 0-1,0-2 0,-1 1 1,14-5-1,-3-3-82,-1-1 0,1 0 0,-2-1 0,0-1 1,0-1-1,-2-1 0,1 0 0,-2-2 0,0 1 0,-1-2 0,-1 0 0,0-1 1,-2 0-1,12-24 0,-17 19 47,-19 32-251,-21 35 15,29-36 146,-20 34 34,-22 48-1,40-77-8,1 0 1,1 0 0,0 1-1,1-1 1,0 1 0,1 0 0,1-1-1,0 1 1,1 19 0,0-31-26,0 1 0,0-1 0,1 1 0,-1 0 0,0-1-1,1 1 1,0-1 0,-1 1 0,1-1 0,0 0 0,0 1 0,0-1 0,0 0 0,0 1 0,0-1 0,0 0 0,0 0 0,0 0 0,0 0 0,1 0 0,2 1 0,-1 0 0,1-1-1,-1 0 1,1 0-1,-1 0 1,1 0-1,-1-1 1,1 1-1,0-1 1,5 0-1,0-1 0,1 0-1,-1 0 0,0-1 1,0 0-1,0-1 0,0 0 1,10-5-1,11-11-21,0-1 0,-2-1 0,50-48-1,-46 40 16,-31 28 1,-1 1 0,0 0 0,0-1 0,0 1 0,0 0 0,1-1 0,-1 1 0,0 0 0,0-1 0,0 1 0,1 0-1,-1 0 1,0-1 0,1 1 0,-1 0 0,0 0 0,1-1 0,-1 1 0,0 0 0,1 0 0,-1 0 0,0 0 0,1 0 0,-1 0 0,0 0 0,1-1 0,-1 1 0,1 0 0,-1 0 0,0 0 0,1 0 0,-1 1 0,0-1 0,1 0 0,-1 0 0,1 0 0,-1 0 0,0 0 0,1 0 0,-1 0-1,0 1 1,1-1 0,-1 0 0,0 0 0,0 1 0,1-1 0,-1 0 0,0 0 0,1 1 0,-1-1 0,0 1 0,1 27-118,-16 35 92,-1-14 63,9-33-26,1 0-1,1 1 1,1 0 0,0 0-1,-2 23 1,8-40 12,-1-1-1,1 1 1,-1-1 0,1 0-1,-1 0 1,0 0 0,1 0-1,-1 0 1,0 0 0,0 0-1,0 0 1,0-1 0,0 1-1,0 0 1,1-3 0,7-14 48,0-1 0,-2 0 0,9-37 0,-12 38-80,1 1 0,1 0 0,0 0 0,1 0 1,13-22-1,-17 36-323,1-1 1,-1 1 0,1 0-1,-1 0 1,1 0 0,0 0 0,0 1-1,1-1 1,-1 1 0,0 0-1,1 1 1,-1-1 0,1 1 0,-1-1-1,1 1 1,0 1 0,0-1-1,7 1 1,-6-1-467,30-4-5719</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8.297"/>
    </inkml:context>
    <inkml:brush xml:id="br0">
      <inkml:brushProperty name="width" value="0.025" units="cm"/>
      <inkml:brushProperty name="height" value="0.025" units="cm"/>
    </inkml:brush>
  </inkml:definitions>
  <inkml:trace contextRef="#ctx0" brushRef="#br0">212 1 10698,'0'0'10063,"-12"0"-7122,-2 0-2303,0 1 0,1 1 0,-1 0 0,0 1 0,-18 6-1,24-7-499,0 1 0,1 0 0,-1 0 0,1 1 1,-1 0-1,1 0 0,0 1 0,0 0 0,1 0 0,0 0 0,0 1 0,-7 9 0,17-10-1080,14-2 420,26-3-430,-38 0 549,36-1-789,-25-1 913,-1 2 0,33 2 0,-48-2 312,0 1 0,0-1 0,0 0-1,0 0 1,0 1 0,0-1 0,0 1-1,0-1 1,0 1 0,0-1-1,0 1 1,0 0 0,-1-1 0,1 1-1,0 0 1,0 0 0,-1 0-1,1-1 1,-1 1 0,1 0 0,0 0-1,-1 0 1,0 0 0,1 0 0,-1 0-1,0 0 1,1 0 0,-1 0-1,0 0 1,0 0 0,0 0 0,0 0-1,0 0 1,0 0 0,0 0-1,0 1 1,0-1 0,-1 0 0,1 0-1,0 0 1,-1 0 0,1 0 0,0-1-1,-1 1 1,0 0 0,0 1-1,-2 4 289,1 0-1,-2 0 0,1-1 0,-1 1 1,0-1-1,-4 5 0,-5 2 318,0-1 0,0 0 1,-28 16-1,36-24-670,0 0-1,-1 0 1,1-1 0,-1 1 0,1-1 0,-1-1 0,0 1 0,0-1 0,1 0 0,-1 0 0,0 0 0,0-1 0,0 0-1,-10-1 1,16-1-744,0 1 0,0-1-1,0 1 1,0-1 0,0 1-1,0-1 1,1 1 0,-1-1 0,0 1-1,1 0 1,-1-1 0,1 1-1,-1-1 1,1 1 0,0 0-1,0 0 1,0-1 0,1-1-1,15-13-12109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49.175"/>
    </inkml:context>
    <inkml:brush xml:id="br0">
      <inkml:brushProperty name="width" value="0.025" units="cm"/>
      <inkml:brushProperty name="height" value="0.025" units="cm"/>
    </inkml:brush>
  </inkml:definitions>
  <inkml:trace contextRef="#ctx0" brushRef="#br0">48 21 13261,'0'0'13895,"-6"10"-12683,-1 0-958,1 0 0,1 1-1,0 0 1,0 0 0,-3 16-1,7-24-230,0-1-1,0 0 0,0 1 1,1-1-1,-1 1 1,1-1-1,0 0 0,0 1 1,0-1-1,0 1 1,0-1-1,0 1 0,1-1 1,-1 1-1,1-1 1,0 0-1,0 1 1,0-1-1,0 0 0,0 0 1,0 1-1,0-1 1,1 0-1,-1 0 0,1-1 1,0 1-1,-1 0 1,1 0-1,0-1 0,0 1 1,0-1-1,0 1 1,0-1-1,0 0 0,1 0 1,-1 0-1,0 0 1,1-1-1,2 2 0,5 0-55,-1-1-1,1 1 1,-1-2-1,1 1 1,0-1-1,0-1 1,-1 0-1,1 0 1,0-1-1,-1 0 1,0 0-1,1-1 1,15-8-1,0-3-10,0-1 0,-1-1 0,29-25 0,-51 39 81,-1 1 240,-8 42 113,7-40-387,0-1 1,0 0-1,0 1 0,0-1 0,0 1 1,0-1-1,0 0 0,0 1 0,0-1 1,0 1-1,0-1 0,0 0 0,1 1 1,-1-1-1,0 0 0,0 1 0,0-1 1,1 1-1,-1-1 0,0 0 0,0 0 1,1 1-1,-1-1 0,0 0 0,1 1 1,-1-1-1,0 0 0,1 0 0,-1 0 1,0 1-1,1-1 0,-1 0 0,1 0 1,-1 0-1,1 0 0,21 1-41,23-12-543,-14-4-197,-24 11 569,1 0 0,0 0 0,-1 1 0,1 0 0,0 1 0,1-1 0,10-1 0,-12 51 273,24 26-739,-26-65 660,0 1 0,0 0 0,-1 0-1,-1 0 1,1 0 0,-1 1 0,-1-1 0,0 1 0,0 0 0,-1 0 0,0 0 0,-1-1 0,-2 20 0,0-24 41,0 0 1,0-1-1,-1 0 1,1 1-1,-1-1 1,0 0-1,0 0 1,-1-1-1,1 1 1,-1-1-1,0 0 1,0 0-1,0 0 1,0 0-1,0-1 1,-1 1-1,1-1 0,-1 0 1,-5 1-1,3 0 150,0 0 0,-1-1-1,1 0 1,0 0 0,-1-1-1,0 1 1,1-2 0,-1 1-1,0-1 1,0-1-1,-12-1 1,19 2-153,1-1 0,-1 1 0,0-1 1,1 1-1,-1-1 0,0 0 0,1 1 0,-1-1 0,1 0 0,-1 1 0,1-1 0,-1 0 1,1 0-1,-1 0 0,1 1 0,0-1 0,0 0 0,-1 0 0,1 0 0,0 0 0,0 1 1,0-1-1,0 0 0,0 0 0,0 0 0,0 0 0,0 0 0,0 0 0,1 0 0,6-28-6,-1 18-213,1 0 0,0 0 0,1 1 0,0 0 0,18-18 0,56-43-1790,-61 55 1550,69-52-151,-56 44 1412,-1-1 1,53-52 0,-85 76-789,-1 1-1,1 0 1,0-1 0,-1 1 0,1-1 0,-1 1 0,1 0-1,-1-1 1,1 1 0,-1-1 0,0 0 0,1 1-1,-1-1 1,0 1 0,1-1 0,-1 0 0,0 1-1,1-1 1,-1 0 0,0 1 0,0-1 0,0 0-1,0 1 1,0-1 0,0 0 0,0 1 0,0-1 0,0 0-1,0 1 1,0-1 0,0 0 0,-1-1 0,-22 1 303,-33 18 694,51-15-903,-1 0-1,1 1 1,1-1-1,-1 1 1,0 0 0,-6 6-1,10-8-118,1-1-1,-1 1 1,0 0-1,1 0 1,-1-1-1,1 1 1,-1 0-1,1 0 1,-1-1 0,1 1-1,0 0 1,-1 0-1,1 0 1,0 0-1,0 0 1,0 0-1,0-1 1,0 1-1,0 0 1,0 0-1,0 0 1,0 0 0,0 0-1,0 0 1,0 0-1,1 0 1,-1-1-1,0 1 1,1 0-1,-1 0 1,0 0-1,1-1 1,-1 1-1,1 0 1,0 0 0,-1-1-1,1 1 1,-1 0-1,1-1 1,0 1-1,0-1 1,-1 1-1,1-1 1,0 1-1,0-1 1,0 0-1,1 1 1,26 17-1801,19 12-5636,-29-17-17</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0.186"/>
    </inkml:context>
    <inkml:brush xml:id="br0">
      <inkml:brushProperty name="width" value="0.025" units="cm"/>
      <inkml:brushProperty name="height" value="0.025" units="cm"/>
    </inkml:brush>
  </inkml:definitions>
  <inkml:trace contextRef="#ctx0" brushRef="#br0">25 219 13805,'-25'0'3626,"42"0"-662,46 0-1082,717-37 1411,-433 15-2609,2404-76-508,-2691 99-206,-22 1-312,0-2 0,0-2 0,73-13 0,-110 15 184,0 0 1,-1 0 0,1 0-1,0 0 1,0 0 0,0 0-1,0 0 1,0-1 0,0 1-1,0 0 1,0-1 0,0 1-1,0-1 1,-1 1-1,1-1 1,0 1 0,0-1-1,-1 1 1,1-1 0,0 0-1,-1 0 1,1 1 0,0-1-1,-1 0 1,1 0 0,-1 0-1,0 1 1,1-1 0,-1 0-1,0 0 1,1 0 0,-1 0-1,0 0 1,0 0-1,0 0 1,0 0 0,0 0-1,0 0 1,0-1 0,-2-20-7563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0.905"/>
    </inkml:context>
    <inkml:brush xml:id="br0">
      <inkml:brushProperty name="width" value="0.025" units="cm"/>
      <inkml:brushProperty name="height" value="0.025" units="cm"/>
    </inkml:brush>
  </inkml:definitions>
  <inkml:trace contextRef="#ctx0" brushRef="#br0">191 0 18962,'0'0'3529,"-11"0"-2040,-8 1-981,1 0 1,-34 6-1,45-5-482,0-1 0,0 1 0,0 0 0,1 1 0,-1 0 0,1 0 0,-1 0 0,1 1 0,0 0 0,0 0 0,1 1 0,-9 7 0,55-10 70,-6-2-66,-4-1-64,0 2 1,34 4-1,-57-4 8,0 1 1,0 0-1,0 0 0,-1 0 0,1 1 0,-1 0 0,1 1 1,-1-1-1,0 1 0,0 1 0,-1-1 0,1 1 1,6 8-1,-11-12 55,-1 0 0,0 0 0,0 1 0,1-1 1,-1 0-1,0 1 0,0-1 0,-1 1 0,1 0 0,0-1 1,0 1-1,-1 0 0,1-1 0,-1 1 0,1 0 0,-1 0 1,0-1-1,0 1 0,0 0 0,0 0 0,0 0 0,0-1 1,0 1-1,-1 3 0,0-3 91,-1 1 0,0 0 1,1-1-1,-1 0 0,0 1 0,0-1 0,0 0 1,0 0-1,-1 0 0,1 0 0,-1 0 1,1 0-1,-4 1 0,-10 5 572,-1-1 0,0 0 1,-31 7-1,43-13-663,-14 5 266,4-1-148,0-1-1,0 0 1,0-1 0,-1-1-1,0 0 1,1-1-1,-29-2 1,44 1-153,0 0-1,-1-1 1,1 1 0,0-1-1,-1 1 1,1-1 0,0 1-1,0-1 1,-1 1 0,1-1-1,0 0 1,0 1 0,0-1-1,0 1 1,0-1 0,0 1-1,0-1 1,0 0 0,0 1-1,0-1 1,0 1-1,0-1 1,0 1 0,1-1-1,-1 1 1,0-1 0,0 1-1,0-1 1,1 1 0,-1-1-1,0 1 1,1-1 0,-1 1-1,0-1 1,1 1 0,0-1-1,11-10-951,0 1-1,1 0 1,1 1-1,-1 1 0,1 0 1,28-11-1,4-3-2426,11-10-1526,-1-1-1431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1.232"/>
    </inkml:context>
    <inkml:brush xml:id="br0">
      <inkml:brushProperty name="width" value="0.025" units="cm"/>
      <inkml:brushProperty name="height" value="0.025" units="cm"/>
    </inkml:brush>
  </inkml:definitions>
  <inkml:trace contextRef="#ctx0" brushRef="#br0">62 1 12588,'0'0'11243,"-5"62"-9930,-9-32-128,0 4-160,1-3-256,2-2-353,6-7-224,5-6-128,0-8-448,13-8-1122,6 0-383,3-18-930,0-5-1505,-2-8-2146,-4 2-4933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1.623"/>
    </inkml:context>
    <inkml:brush xml:id="br0">
      <inkml:brushProperty name="width" value="0.025" units="cm"/>
      <inkml:brushProperty name="height" value="0.025" units="cm"/>
    </inkml:brush>
  </inkml:definitions>
  <inkml:trace contextRef="#ctx0" brushRef="#br0">0 204 11435,'0'0'2701,"1"8"-1345,0-2-1145,0-1 1,0 0-1,1 1 0,0-1 1,0 0-1,0 0 1,0 0-1,4 5 0,-5-8-46,1 0-1,0 0 0,0 0 0,0 0 0,0 0 1,0-1-1,1 1 0,-1-1 0,0 1 0,1-1 0,-1 0 1,1 0-1,-1 0 0,1 0 0,0 0 0,-1-1 1,1 1-1,0-1 0,0 0 0,-1 1 0,4-2 1,8 0 148,-1 0 1,0-1-1,0-1 1,0 0-1,0-1 1,0-1-1,-1 0 1,0 0-1,0-1 1,13-9-1,-30 18-190,0 0-1,1 0 0,0 1 1,0 0-1,0-1 1,0 1-1,0 1 1,1-1-1,-1 0 1,1 1-1,0 0 1,1 0-1,-1 0 0,1 0 1,-2 8-1,4-13-109,0 1 0,1-1 0,-1 1-1,1-1 1,-1 1 0,1-1 0,-1 1-1,1-1 1,-1 1 0,1-1 0,-1 0 0,1 1-1,-1-1 1,1 0 0,0 0 0,-1 1-1,1-1 1,0 0 0,-1 0 0,1 0-1,0 0 1,-1 0 0,1 0 0,0 0-1,-1 0 1,1 0 0,-1 0 0,1 0 0,0 0-1,-1 0 1,1-1 0,0 1 0,-1 0-1,1-1 1,-1 1 0,2-1 0,25-8 449,-14 1-397,1-1 1,-1 0 0,-1-1 0,0 0-1,0-1 1,-1 0 0,0-1 0,17-26 0,-22 29-40,0 0 0,-1 0 1,0-1-1,-1 0 0,0 0 1,0 0-1,-1 0 1,0 0-1,-1-1 0,0 0 1,-1 1-1,0-1 0,-1 0 1,-1-11-1,1 20-35,0 1 0,-1 0-1,1-1 1,0 1 0,-1 0-1,1 0 1,-1-1 0,1 1 0,-1 0-1,0 0 1,0 0 0,1 0 0,-1 0-1,0 0 1,0 0 0,0 0-1,0 0 1,0 0 0,0 0 0,0 1-1,-1-1 1,1 0 0,0 1-1,0-1 1,0 1 0,-1-1 0,1 1-1,0 0 1,-1 0 0,1-1 0,0 1-1,-1 0 1,1 0 0,0 0-1,-1 0 1,1 1 0,0-1 0,-1 0-1,1 1 1,0-1 0,0 0-1,-3 2 1,-3 0-12,-1 1 1,1 0-1,0 0 0,0 1 1,-13 8-1,-38 37 45,53-45 7,1-1-1,1 2 0,-1-1 1,1 0-1,-1 1 1,1 0-1,1 0 1,-1 0-1,1 0 1,-1 0-1,-1 8 1,4-12-26,0 0 0,0 0-1,0 0 1,0 0 0,1 1 0,-1-1 0,0 0 0,0 0 0,1 0 0,-1 0 0,1 0 0,-1 0-1,1 0 1,-1 0 0,1 0 0,0 0 0,-1 0 0,1 0 0,0 0 0,0 0 0,0-1 0,0 1 0,0 0-1,-1-1 1,1 1 0,1 0 0,-1-1 0,0 1 0,0-1 0,0 0 0,0 1 0,0-1 0,0 0 0,2 1-1,48 6-204,-37-6-145,1 1-205,0 0-1,0 1 1,0 0-1,26 11 1,-37-13 563,-1 1 0,0-1 0,1 1 0,-1 0 0,0 0 0,0 0 0,0 1 0,0-1 0,-1 1 0,1 0 0,-1-1 0,1 1 0,-1 0 0,0 0 1,0 1-1,0-1 0,-1 0 0,1 1 0,-1-1 0,0 1 0,0-1 0,0 1 0,0-1 0,-1 1 0,1 6 0,-13 87 1727,12-97-1812,0 1-1,0-1 1,0 1-1,1-1 1,-1 0-1,0 1 1,0-1-1,0 0 1,0 1-1,1-1 1,-1 0-1,0 1 1,1-1 0,-1 0-1,0 0 1,0 1-1,1-1 1,-1 0-1,0 0 1,1 1-1,-1-1 1,0 0-1,1 0 1,-1 0-1,1 0 1,-1 0-1,0 0 1,1 1-1,-1-1 1,1 0-1,-1 0 1,0 0-1,1 0 1,-1 0-1,1-1 1,-1 1-1,0 0 1,1 0-1,0 0 1,17-6-3627,3-11-2253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1.950"/>
    </inkml:context>
    <inkml:brush xml:id="br0">
      <inkml:brushProperty name="width" value="0.025" units="cm"/>
      <inkml:brushProperty name="height" value="0.025" units="cm"/>
    </inkml:brush>
  </inkml:definitions>
  <inkml:trace contextRef="#ctx0" brushRef="#br0">48 14 18866,'0'0'3593,"-1"9"-1928,-5 50 994,7-59-2627,-1 1 1,1 0 0,-1 0 0,1 0 0,-1 0-1,1 0 1,-1 0 0,1-1 0,0 1-1,0 0 1,-1-1 0,1 1 0,0 0 0,0-1-1,0 1 1,0-1 0,-1 1 0,1-1-1,0 0 1,0 1 0,0-1 0,0 0 0,0 0-1,0 1 1,0-1 0,0 0 0,0 0-1,0 0 1,0 0 0,0 0 0,0-1 0,0 1-1,0 0 1,0 0 0,0-1 0,0 1-1,0-1 1,1 0 0,2 1-17,0-1 0,0 0-1,-1 0 1,1 0 0,-1-1 0,1 1 0,-1-1-1,1 0 1,-1 0 0,4-3 0,-6 3-55,1 1 0,-1-1 0,0 0 0,1 0 0,-1 0 0,0 0 0,0 0 0,0 0 0,0 0 0,-1 0 1,1 0-1,-1 0 0,1 0 0,-1-1 0,0 1 0,1 0 0,-1 0 0,-1-4 0,1 4-19,-1 1 0,1-1 1,-1 1-1,0-1 0,1 1 0,-1-1 1,0 1-1,0 0 0,0-1 0,0 1 0,0 0 1,-1 0-1,1-1 0,0 1 0,0 0 0,-1 0 1,1 1-1,-1-1 0,-1-1 0,0 1 24,0 0-1,0 0 1,0 0 0,0 0-1,0 1 1,0-1 0,-1 1-1,1 0 1,0 0 0,0 0-1,0 0 1,0 0-1,-1 1 1,1-1 0,0 1-1,0 0 1,0 0 0,0 0-1,0 1 1,1-1 0,-1 0-1,0 1 1,1 0-1,-5 3 1,5-3 81,-1 0 0,1 0-1,-1 1 1,1-1 0,0 0 0,0 1 0,0 0-1,0 0 1,1-1 0,-1 1 0,1 0 0,0 0-1,-1 0 1,1 0 0,1 1 0,-1-1 0,0 0-1,1 0 1,0 1 0,-1-1 0,1 0-1,1 0 1,-1 1 0,0-1 0,1 0 0,0 0-1,-1 0 1,1 1 0,0-1 0,1 0 0,-1 0-1,1 0 1,-1-1 0,1 1 0,0 0 0,0-1-1,0 1 1,0-1 0,0 1 0,1-1-1,-1 0 1,1 0 0,0 0 0,-1 0 0,1-1-1,0 1 1,0-1 0,0 1 0,0-1 0,4 1-1,62 17-486,-64-19-390,0 1 0,0-1-1,0 1 1,1-2 0,-1 1 0,9-2 0,-10-3-4983,-4-9-5441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2.278"/>
    </inkml:context>
    <inkml:brush xml:id="br0">
      <inkml:brushProperty name="width" value="0.025" units="cm"/>
      <inkml:brushProperty name="height" value="0.025" units="cm"/>
    </inkml:brush>
  </inkml:definitions>
  <inkml:trace contextRef="#ctx0" brushRef="#br0">1 0 15375,'0'0'5893,"84"31"-6021,-41-16-2979,4-1-6726</inkml:trace>
  <inkml:trace contextRef="#ctx0" brushRef="#br0" timeOffset="1">712 34 20756,'0'0'3043,"-19"52"-1570,8-20-384,1 6-609,5 2-287,5 1-129,0 0-225,0-3-1664,3-9-1186,4-7-2050,-5-10-3107</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2.732"/>
    </inkml:context>
    <inkml:brush xml:id="br0">
      <inkml:brushProperty name="width" value="0.025" units="cm"/>
      <inkml:brushProperty name="height" value="0.025" units="cm"/>
    </inkml:brush>
  </inkml:definitions>
  <inkml:trace contextRef="#ctx0" brushRef="#br0">1 69 14382,'0'0'6811,"5"-10"-3714,-4 8-2891,1-2-78,-1 1 0,1 0 0,-1 0 0,1 0 0,0 0 0,0 1 0,0-1 0,0 0 0,1 1 0,-1 0 0,1-1 0,0 1 0,-1 0 0,1 0 0,0 1 0,0-1 0,0 0 0,0 1 0,1 0 0,-1 0 0,0 0 0,1 0-1,4 0 1,25-3 106,0 2 0,61 5 0,-80-2-207,1 1 0,-1 1 0,0 0 0,0 0 0,0 2 0,0 0 0,-1 0 0,0 2 0,13 7 0,-24-13-4,0 0 0,0 0 0,0 1 0,0-1 0,0 1 1,-1-1-1,1 1 0,0-1 0,-1 1 0,0 0 0,1 0 0,-1 0 0,0 0 0,0 0 0,0 0 0,0 0 0,0 0 1,1 5-1,-3-5 33,1 0 1,0 0-1,0 0 1,-1-1-1,1 1 1,-1 0-1,1 0 1,-1 0-1,0 0 1,0-1-1,0 1 1,0 0-1,0-1 1,0 1-1,0-1 1,-1 1-1,-2 1 1,-7 6 338,0-1 1,-1 0-1,0-1 1,-25 11-1,23-11-251,-14 5 83,19-9-174,1 1 0,-1 0 0,1 0 0,0 0 0,0 1 0,1 0 0,-10 9 0,17-14-63,0 0-1,0 1 1,0-1-1,0 1 1,0-1-1,0 0 1,0 1 0,0-1-1,0 1 1,0-1-1,1 1 1,-1-1-1,0 0 1,0 1 0,0-1-1,0 0 1,1 1-1,-1-1 1,0 0-1,0 1 1,1-1 0,-1 0-1,0 1 1,0-1-1,1 0 1,-1 1-1,0-1 1,1 0-1,-1 0 1,0 0 0,1 1-1,-1-1 1,1 0-1,-1 0 1,0 0-1,1 0 1,-1 0 0,1 0-1,-1 0 1,0 0-1,1 0 1,-1 0-1,1 0 1,-1 0 0,1 0-1,-1 0 1,1 0-1,30 4-971,-25-3 693,13 1-392,5 0 342,-1 1-1,0 2 1,1 0-1,-2 1 1,42 17-1,-63-23 367,0 0 0,0 0-1,-1 1 1,1-1 0,0 0-1,0 1 1,0-1 0,0 1-1,0-1 1,0 1 0,-1 0-1,1-1 1,0 1 0,0 0-1,-1-1 1,1 1 0,0 0-1,-1 0 1,1 0 0,-1 0-1,1 0 1,-1-1 0,0 1-1,1 0 1,-1 0 0,0 0-1,0 0 1,1 0 0,-1 0-1,0 0 1,0 0 0,0 0-1,0 0 1,0 0 0,-1 0 0,1 0-1,0 0 1,0 0 0,-1 0-1,1 0 1,0 0 0,-1 0-1,1 0 1,-1 0 0,1 0-1,-1-1 1,0 1 0,1 0-1,-1 0 1,0-1 0,1 1-1,-3 1 1,-4 4 418,-1-1-1,0 1 1,0-1 0,-13 5-1,14-7-429,-18 10 157,-94 44 330,105-51-479,0-1 1,0 0-1,0-1 1,-1-1-1,1 0 1,-22 0-1,35-3-31,1 0 0,0 0 0,0 0-1,0 0 1,-1 1 0,1-2 0,0 1 0,0 0 0,-1 0-1,1 0 1,0 0 0,0 0 0,0 0 0,-1 0 0,1 0-1,0 0 1,0 0 0,0 0 0,-1 0 0,1-1 0,0 1-1,0 0 1,0 0 0,0 0 0,-1 0 0,1 0 0,0-1-1,0 1 1,0 0 0,0 0 0,0 0 0,0-1 0,0 1-1,-1 0 1,1 0 0,0 0 0,0-1 0,0 1 0,0 0-1,0 0 1,0 0 0,0-1 0,0 1 0,0 0 0,0 0-1,0-1 1,0 1 0,0 0 0,1 0 0,-1 0 0,0-1-1,0 1 1,10-17-1171,17-11-2708,50-39-9111,-29 27 618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3.087"/>
    </inkml:context>
    <inkml:brush xml:id="br0">
      <inkml:brushProperty name="width" value="0.025" units="cm"/>
      <inkml:brushProperty name="height" value="0.025" units="cm"/>
    </inkml:brush>
  </inkml:definitions>
  <inkml:trace contextRef="#ctx0" brushRef="#br0">84 0 16111,'0'0'10346,"-22"56"-8744,5-21-545,0 5-353,4 2-223,4 1-257,5-4-96,2-3-384,2-7-1250,0-6-1088,8-10-513,4-12-929,4-1-1537,2-19-6951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4:59.869"/>
    </inkml:context>
    <inkml:brush xml:id="br0">
      <inkml:brushProperty name="width" value="0.025" units="cm"/>
      <inkml:brushProperty name="height" value="0.025" units="cm"/>
    </inkml:brush>
  </inkml:definitions>
  <inkml:trace contextRef="#ctx0" brushRef="#br0">78 1 19186,'0'0'7976,"-13"54"-7015,-3 1 64,1 8-321,0 9-512,2-1-160,8-10 0,5-9-32,0-12-832,7-13-706,9-13-448,4-14-416,-4-3-865,-5-20-1666,-4-9-5156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5:53.431"/>
    </inkml:context>
    <inkml:brush xml:id="br0">
      <inkml:brushProperty name="width" value="0.025" units="cm"/>
      <inkml:brushProperty name="height" value="0.025" units="cm"/>
    </inkml:brush>
  </inkml:definitions>
  <inkml:trace contextRef="#ctx0" brushRef="#br0">357 12 16496,'0'0'6694,"-20"51"-5189,13-19-736,3 3-160,4 1-417,0 1-96,0-2-32,3 0-416,3-2-801,-2-3-1025,-4-2-97,0-5 1090,0-4-640,-6-7-2948,-7-7-4195</inkml:trace>
  <inkml:trace contextRef="#ctx0" brushRef="#br0" timeOffset="1">13 143 17008,'-2'-11'3102,"-8"-34"-49,10 43-2918,0 0-1,0 0 1,0-1-1,0 1 0,0 0 1,0 0-1,1 0 1,-1 0-1,1-1 0,-1 1 1,1 0-1,0 0 1,0 0-1,0 0 1,0 0-1,0 0 0,0 1 1,1-1-1,-1 0 1,1 1-1,-1-1 0,1 0 1,0 1-1,-1 0 1,1-1-1,0 1 1,0 0-1,0 0 0,0 0 1,4-1-1,5-2 24,1 0-1,0 1 0,-1 0 1,16-1-1,-20 3-45,42-5-45,0 2 1,0 2-1,1 3 0,-1 1 0,0 3 0,66 15 0,-109-19-45,56 19 47,-60-19-63,0-1 0,0 1 1,0 0-1,0 0 1,0 0-1,0 1 0,0-1 1,-1 0-1,1 1 1,0-1-1,-1 1 1,1-1-1,-1 1 0,1 0 1,-1 0-1,0-1 1,0 1-1,0 0 1,0 0-1,0 0 0,0 0 1,-1 1-1,1-1 1,0 4-1,-2-4 99,0 0 0,1 0 0,-1 0 0,0 0 0,0 0 0,0 0 0,-1 0 0,1 0 1,0 0-1,-1 0 0,0 0 0,1-1 0,-1 1 0,0-1 0,0 1 0,1-1 0,-1 0 0,0 0 0,0 0 0,-1 0 0,-3 1 0,-57 21 1108,51-20-1118,-32 11-15,0-3-1,-50 7 0,78-16-1219,0-1 1,-30-2-1,34-4-6195,10-10-6614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0.339"/>
    </inkml:context>
    <inkml:brush xml:id="br0">
      <inkml:brushProperty name="width" value="0.025" units="cm"/>
      <inkml:brushProperty name="height" value="0.025" units="cm"/>
    </inkml:brush>
  </inkml:definitions>
  <inkml:trace contextRef="#ctx0" brushRef="#br0">0 1 11307,'3'132'512,"-3"-3"-512,1-7-1826,-1-9-1313,0-13 2467,0-15 1184,0-12-255,0-11-3236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0.681"/>
    </inkml:context>
    <inkml:brush xml:id="br0">
      <inkml:brushProperty name="width" value="0.025" units="cm"/>
      <inkml:brushProperty name="height" value="0.025" units="cm"/>
    </inkml:brush>
  </inkml:definitions>
  <inkml:trace contextRef="#ctx0" brushRef="#br0">0 0 8776,'20'246'3883,"24"122"-4268,-29-247 437,15 234 3841,-14-140-2698,-8-68-330,-8-146-839,0-1 1,0 1-1,0-1 1,0 0 0,0 1-1,0-1 1,0 1-1,0-1 1,0 0-1,0 1 1,0-1 0,0 1-1,-1-1 1,1 0-1,0 1 1,0-1-1,0 1 1,-1-1 0,1 0-1,0 1 1,0-1-1,-1 0 1,1 0-1,0 1 1,-1-1 0,1 0-1,0 0 1,-1 1-1,1-1 1,0 0-1,-1 0 1,1 0 0,-1 0-1,1 1 1,0-1-1,-1 0 1,1 0-1,-1 0 1,1 0 0,0 0-1,-2 0 1,-9 4-4250,7 1-1052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1.179"/>
    </inkml:context>
    <inkml:brush xml:id="br0">
      <inkml:brushProperty name="width" value="0.025" units="cm"/>
      <inkml:brushProperty name="height" value="0.025" units="cm"/>
    </inkml:brush>
  </inkml:definitions>
  <inkml:trace contextRef="#ctx0" brushRef="#br0">53 0 18417,'0'0'5221,"-8"12"-2471,-1-1-2129,6-7-473,-1 0 0,1 1 0,0-1 0,0 1 0,0-1 0,1 1-1,0 0 1,0 0 0,0 0 0,0 0 0,1 1 0,0-1 0,0 0 0,0 8 0,0-3 98,0 2-78,1 0 0,0 0 0,0 0 1,1 0-1,5 20 0,-5-30-173,-1 0 1,1 1-1,0-1 1,0 0-1,0 0 0,1 1 1,-1-1-1,0 0 1,1-1-1,0 1 0,-1 0 1,1 0-1,0-1 1,0 1-1,0-1 0,0 1 1,0-1-1,0 0 1,0 0-1,0 0 0,1 0 1,-1 0-1,0 0 1,1-1-1,-1 1 0,1-1 1,-1 1-1,1-1 1,-1 0-1,0 0 0,1 0 1,-1-1-1,1 1 1,2-1-1,3-1-52,-1 0 0,0 0 0,0-1 0,0 0 0,0 0 0,-1-1 0,1 1 0,-1-2 0,0 1 0,0-1-1,0 1 1,5-8 0,13-13-1046,27-37 0,-33 38-86,40-52-4171,-57 76 5353,-1 0 1,0 0-1,0 0 0,0 0 0,1 0 0,-1 0 1,0 0-1,0 0 0,0 0 0,0 0 1,1 0-1,-1 0 0,0 0 0,0 0 1,0 0-1,1 0 0,-1 0 0,0 0 1,0 0-1,0 0 0,0 1 0,1-1 0,-1 0 1,0 0-1,0 0 0,0 0 0,0 0 1,0 0-1,0 1 0,1-1 0,-1 0 1,0 0-1,0 0 0,0 0 0,0 1 1,0-1-1,0 0 0,0 0 0,0 0 1,0 0-1,0 1 0,0-1 0,0 0 0,0 0 1,0 0-1,0 1 0,0-1 0,0 0 1,0 0-1,0 0 0,0 0 0,0 1 1,0-1-1,0 0 0,0 0 0,0 0 1,0 0-1,0 1 0,0-1 0,-1 0 0,1 0 1,0 0-1,0 17 486,-13 36 1394,-1-2 0,-23 53 0,19-58-1175,2 1 1,-16 84-1,33-117-1510,8-16-2270,11-17-2270,-1-7-2079</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1.537"/>
    </inkml:context>
    <inkml:brush xml:id="br0">
      <inkml:brushProperty name="width" value="0.025" units="cm"/>
      <inkml:brushProperty name="height" value="0.025" units="cm"/>
    </inkml:brush>
  </inkml:definitions>
  <inkml:trace contextRef="#ctx0" brushRef="#br0">1 246 19987,'0'0'8312,"8"-5"-8099,3-2-183,-1 0 0,0-1 0,0 0 0,-1-1 0,0 0 0,13-17 1,47-75-100,-28 38-41,-41 63 111,0 0-1,0 0 0,0 0 1,0 0-1,0-1 1,0 1-1,0 0 0,0 0 1,0 0-1,0 0 1,0 0-1,0 0 0,0-1 1,1 1-1,-1 0 0,0 0 1,0 0-1,0 0 1,0 0-1,0 0 0,0 0 1,1 0-1,-1 0 1,0-1-1,0 1 0,0 0 1,0 0-1,0 0 0,1 0 1,-1 0-1,0 0 1,0 0-1,0 0 0,0 0 1,0 0-1,1 0 0,-1 0 1,0 0-1,0 0 1,0 0-1,0 0 0,0 0 1,1 1-1,-1-1 1,0 0-1,0 0 0,0 0 1,0 0-1,0 0 0,0 0 1,1 0-1,-1 0 1,0 0-1,0 1 0,0-1 1,0 0-1,0 0 1,0 0-1,0 0 0,0 0 1,0 1-1,0-1 0,0 0 1,1 0-1,-1 0 1,0 0-1,3 20 131,-3 32 159,0-47-272,-9 77 217,6-64-717,0 1 1,1 0 0,2 0-1,-1 0 1,4 25 0,10-58-7863,-2-14 197</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1.864"/>
    </inkml:context>
    <inkml:brush xml:id="br0">
      <inkml:brushProperty name="width" value="0.025" units="cm"/>
      <inkml:brushProperty name="height" value="0.025" units="cm"/>
    </inkml:brush>
  </inkml:definitions>
  <inkml:trace contextRef="#ctx0" brushRef="#br0">8 1 7431,'0'0'20083,"-5"84"-18962,3-36-608,2 3-449,0-3-225,0-10-2049,5-13-4260</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3.047"/>
    </inkml:context>
    <inkml:brush xml:id="br0">
      <inkml:brushProperty name="width" value="0.025" units="cm"/>
      <inkml:brushProperty name="height" value="0.025" units="cm"/>
    </inkml:brush>
  </inkml:definitions>
  <inkml:trace contextRef="#ctx0" brushRef="#br0">2945 182 9385,'0'0'4826,"-11"-2"-3193,-195-33 3266,-117-4-2529,-219-4-92,512 41-1847,-555-36 3100,-288 16-2941,819 22-786,0 3 1,0 2-1,0 3 0,1 2 0,-53 16 1,113-27-538,-1 0 0,1 0 0,-1 0-1,1 1 1,-1 0 0,8 1 0,28-2-1833,4-10-1476,3-3-2161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3.423"/>
    </inkml:context>
    <inkml:brush xml:id="br0">
      <inkml:brushProperty name="width" value="0.025" units="cm"/>
      <inkml:brushProperty name="height" value="0.025" units="cm"/>
    </inkml:brush>
  </inkml:definitions>
  <inkml:trace contextRef="#ctx0" brushRef="#br0">1225 28 13100,'0'0'5942,"-10"-5"-4282,1 1-1414,-1 0 0,0 0 0,0 1 0,0 1 0,-1 0 0,1 0 0,0 1 0,-1 1 0,1-1 0,-1 2 0,1-1 0,0 1 0,-13 4 0,-136 31 1932,-164 61 1,-30 9-1759,152-58-302,199-48-122,1 0 1,-1 1 0,1-1-1,-1 1 1,1-1-1,-1 1 1,1 0-1,0-1 1,-1 1 0,1 0-1,0 0 1,-1 0-1,1 0 1,0 0 0,-2 2-1,3-2 0,0-1 0,0 1-1,0-1 1,0 1 0,0-1 0,0 1 0,0-1-1,1 1 1,-1-1 0,0 1 0,0-1-1,0 1 1,0-1 0,1 1 0,-1-1 0,0 0-1,1 1 1,-1-1 0,0 1 0,1-1 0,-1 0-1,0 1 1,1-1 0,-1 0 0,1 1-1,-1-1 1,0 0 0,1 0 0,-1 1 0,1-1-1,7 3-53,-1 0 0,0 0 1,1 0-1,14 2 0,418 61-2457,-159-27 38,33 7-4137,-171-25-673</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5.989"/>
    </inkml:context>
    <inkml:brush xml:id="br0">
      <inkml:brushProperty name="width" value="0.025" units="cm"/>
      <inkml:brushProperty name="height" value="0.025" units="cm"/>
    </inkml:brush>
  </inkml:definitions>
  <inkml:trace contextRef="#ctx0" brushRef="#br0">80 3155 13613,'0'0'2418,"-11"0"-886,0 1-1164,8-1-266,-1 1-1,0-1 1,1 0-1,-1 0 1,0 0-1,0 0 1,1 0-1,-1-1 0,0 0 1,1 0-1,-1 0 1,1 0-1,-4-2 1,3-2 2031,15 3-1681,16 4-454,5 10 132,0 0 0,-1 3 0,0 0 0,-1 2 0,40 30 0,-47-32-77,63 43 43,-10-6-55,101 52 0,-149-90-9,2-2 0,-1 0-1,2-2 1,-1-1 0,1-2 0,1-1 0,45 3 0,-34-8 223,0-3 1,1-2-1,-1-1 1,0-3 0,-1-1-1,0-2 1,77-32-1,3-11-100,143-89 0,-115 51-88,-5-7 0,-4-6 0,-4-6 0,-6-6 0,-5-6 1,217-274-1,-41-8 988,213-264-226,-308 428-625,275-360-98,-470 584-106,11-16-56,31-60 0,-50 84 4,0 1-1,0-1 1,-1 0-1,0 0 0,-1-1 1,0 1-1,0-1 0,-1 1 1,0-1-1,0 1 1,-1-1-1,-3-15 0,2 22-48,0 0-1,0 0 0,-1 0 1,1 0-1,-1 1 0,0-1 1,0 0-1,0 1 0,0 0 1,0-1-1,-1 1 1,1 0-1,-1 0 0,0 0 1,1 1-1,-1-1 0,0 1 1,0-1-1,0 1 0,0 0 1,0 0-1,0 0 0,0 0 1,0 1-1,-1-1 1,-3 1-1,-6-1-1087,1 0 1,-1 1-1,0 0 0,1 1 1,-19 3-1,2 4-4603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6.382"/>
    </inkml:context>
    <inkml:brush xml:id="br0">
      <inkml:brushProperty name="width" value="0.025" units="cm"/>
      <inkml:brushProperty name="height" value="0.025" units="cm"/>
    </inkml:brush>
  </inkml:definitions>
  <inkml:trace contextRef="#ctx0" brushRef="#br0">54 532 19250,'-9'0'1239,"8"0"-1114,-30 1 461,18-1 220,21-1 1072,43-9-1228,1-1 1,-2-3-1,0-3 1,54-24-1,-34 13-464,642-298-229,-661 300-37,-24 12 66,46-20 8,-67 32 0,0 0 0,0 0 0,1 1 0,-1-1 0,0 1 0,0 1 0,0-1 0,1 1 0,11 2 0,-16-2 9,-1 1 0,1 0 0,0 0 0,-1 0-1,1 0 1,-1 0 0,0 0 0,1 0 0,-1 0 0,0 1 0,0-1 0,0 0 0,1 1 0,-2-1-1,1 1 1,0-1 0,0 1 0,0 0 0,-1-1 0,1 1 0,-1 0 0,1-1 0,-1 1 0,0 0-1,1 0 1,-1-1 0,0 1 0,0 0 0,-1 2 0,-3 57 425,4-60-420,-11 45 207,-2-1 0,-1 0 1,-3 0-1,-2-2 0,-35 62 0,31-64-912,2 2 1,1 0 0,2 1-1,3 1 1,-17 76-1,26-59-6141,5-10-6562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211"/>
    </inkml:context>
    <inkml:brush xml:id="br0">
      <inkml:brushProperty name="width" value="0.025" units="cm"/>
      <inkml:brushProperty name="height" value="0.025" units="cm"/>
    </inkml:brush>
  </inkml:definitions>
  <inkml:trace contextRef="#ctx0" brushRef="#br0">61 117 9705,'0'0'3780,"-1"-74"-1058,1 55-383,18 6-97,2 8-609,7 1-288,2 2-159,5 2-418,4 0-287,0 0-257,-1 0-128,-4 0-96,-5 2-1121,-7 2-545,-11 0-608,-10 0-705,0 1-2594,-18 0-2050</inkml:trace>
  <inkml:trace contextRef="#ctx0" brushRef="#br0" timeOffset="1">80 144 2434,'0'0'10186,"-60"55"-7271,43-36-737,14 0-673,3-6-544,13-5 0,16-7-224,8-1-321,9-1-224,4-12-160,-1 0-736,-9-3-2051,-9 0-4612</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7.230"/>
    </inkml:context>
    <inkml:brush xml:id="br0">
      <inkml:brushProperty name="width" value="0.025" units="cm"/>
      <inkml:brushProperty name="height" value="0.025" units="cm"/>
    </inkml:brush>
  </inkml:definitions>
  <inkml:trace contextRef="#ctx0" brushRef="#br0">4 139 13164,'0'-14'2750,"-1"-5"-1798,-1 3 242,1 0 1,1 0-1,1 0 0,3-21 1,-4 37-1149,0 1-1,0-1 1,0 0 0,1 0 0,-1 1 0,0-1 0,0 0 0,0 1 0,1-1 0,-1 0-1,0 0 1,0 0 0,1 1 0,-1-1 0,0 0 0,0 0 0,1 0 0,-1 0 0,0 1-1,1-1 1,-1 0 0,0 0 0,1 0 0,-1 0 0,0 0 0,1 0 0,-1 0 0,0 0-1,1 0 1,-1 0 0,0 0 0,0 0 0,1 0 0,-1 0 0,0 0 0,1-1 0,-1 1-1,0 0 1,1 0 0,-1 0 0,0 0 0,0 0 0,1-1 0,-1 1 0,0 0 0,0 0-1,1-1 1,-1 1 0,0 0 0,0 0 0,0-1 0,1 1 0,-1 0 0,0-1 0,0 1 0,0 0-1,0 0 1,0-1 0,0 1 0,0 0 0,0-1 0,0 1 0,0 0 0,0-1 0,0 1-1,0 0 1,0-1 0,0 0 0,12 27 936,0 38-301,-2 0 0,-3 1 0,-3 0 1,-6 71-1,2-72-527,-2-11-67,1 42-2,2-86-29,-1 0 0,1-1 0,1 1 0,0 0 0,0-1 0,0 0-1,7 15 1,-8-22-40,0 0 0,0 1 0,0-1 0,1 1 0,-1-1 0,0 0 0,1 0 0,-1 0 0,0 0 0,1 0 0,-1 0 0,1 0 0,0 0 0,-1-1 0,1 1 0,0-1 0,-1 1 0,1-1 0,0 1 0,0-1 0,-1 0 0,1 0 0,0 0 0,0 0 0,-1 0 0,1 0 0,0-1 0,0 1 0,-1-1 0,1 1 0,0-1 0,2-1 0,5-1 17,0-1 1,0-1-1,0 1 0,12-10 0,45-30-148,58-42-4304,-106 71 492,0-1 1,17-19-1,-10 4-6878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7.606"/>
    </inkml:context>
    <inkml:brush xml:id="br0">
      <inkml:brushProperty name="width" value="0.025" units="cm"/>
      <inkml:brushProperty name="height" value="0.025" units="cm"/>
    </inkml:brush>
  </inkml:definitions>
  <inkml:trace contextRef="#ctx0" brushRef="#br0">125 70 16207,'0'0'3331,"-12"6"-816,5-2-2238,0 0 0,0 0 1,1 1-1,-1 0 0,1 0 1,0 1-1,0-1 0,1 1 1,0 0-1,0 1 0,0-1 0,1 1 1,0 0-1,0 0 0,1 0 1,0 1-1,-4 11 0,2 2 91,1-1-1,1 1 0,1-1 0,0 36 1,2-54-358,0 1 0,0-1 0,1 0 0,-1 0 0,0 1 1,1-1-1,-1 0 0,1 0 0,-1 0 0,1 0 0,0 0 0,0 0 1,0 0-1,0 0 0,1 0 0,-1 0 0,2 2 0,-2-4-6,1 1 0,-1 0 0,0 0 0,1-1 0,-1 1 0,0 0 0,1-1 0,-1 0 0,1 1 0,-1-1 0,1 0 0,-1 0 0,1 0 0,-1 1 0,1-2 0,-1 1 0,1 0 0,-1 0 0,3-1 0,1-1 9,0 0 1,1 0-1,-1 0 0,0-1 0,0 1 1,-1-1-1,1-1 0,0 1 1,-1-1-1,0 0 0,7-8 0,3-7 27,-1-1-1,-2 0 0,0-1 0,-1 0 1,-1 0-1,-1-1 0,-1-1 1,-1 1-1,0-1 0,-2 0 0,-1 0 1,-1 0-1,-1-25 0,-1 43-12,-2 7 3,-3 15 33,-3 24 9,5 1-86,0 0 0,8 81 0,-5-120-7,1 0 0,-1-1 1,1 1-1,0 0 0,-1 0 1,1 0-1,1 0 0,-1-1 1,0 1-1,1 0 0,-1-1 1,4 4-1,-4-5-82,0 0-1,0 0 1,0 0 0,0 0 0,0-1-1,1 1 1,-1 0 0,0-1-1,1 1 1,-1-1 0,0 1 0,1-1-1,-1 1 1,1-1 0,-1 0 0,0 0-1,1 0 1,2 0 0,0-1-188,-1 0-1,1 0 1,-1 0 0,0 0 0,1-1 0,-1 0 0,0 1 0,0-1 0,0 0 0,0-1 0,0 1-1,0 0 1,-1-1 0,1 0 0,-1 1 0,1-1 0,-1 0 0,2-4 0,22-41-5389,0-8-3449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8.201"/>
    </inkml:context>
    <inkml:brush xml:id="br0">
      <inkml:brushProperty name="width" value="0.025" units="cm"/>
      <inkml:brushProperty name="height" value="0.025" units="cm"/>
    </inkml:brush>
  </inkml:definitions>
  <inkml:trace contextRef="#ctx0" brushRef="#br0">37 399 14670,'-3'13'634,"-8"35"3014,3 0 1,-6 91-1,14-137-3592,0 0 1,0-1 0,0 1-1,0 0 1,0 0 0,0-1-1,0 1 1,0 0 0,1-1-1,-1 1 1,1 0 0,-1-1-1,1 1 1,0-1-1,0 1 1,0-1 0,0 1-1,0-1 1,0 0 0,0 1-1,0-1 1,2 2 0,-1-2-36,0-1 0,-1 1 0,1-1 1,0 0-1,-1 0 0,1 0 1,0 0-1,0 0 0,-1 0 0,1 0 1,0 0-1,-1 0 0,1-1 0,0 1 1,-1-1-1,1 1 0,-1-1 0,3-1 1,6-4-124,0 0 0,0 0-1,0-1 1,-1-1 0,10-8 0,-14 10-255,34-29-1225,-39 35 1572,1-1 0,0 1 0,-1-1 0,1 1 0,0-1 0,0 1-1,-1-1 1,1 1 0,0-1 0,0 1 0,0 0 0,-1 0 0,1-1 0,0 1 0,0 0 0,0 0-1,0 0 1,0 0 0,0 0 0,-1 0 0,1 0 0,0 0 0,0 0 0,0 0 0,0 1 0,0-1 0,-1 0-1,1 1 1,0-1 0,0 0 0,0 1 0,-1-1 0,1 1 0,0-1 0,-1 1 0,1 0 0,0-1 0,-1 1-1,1-1 1,-1 1 0,1 0 0,-1 0 0,1-1 0,-1 1 0,0 0 0,1 0 0,0 1 0,5 26 594,-1 0 0,-2 1 1,0-1-1,-4 56 0,1-50-340,0-7-37,2-2 132,-2-1 1,-1 1-1,-1-1 0,-1 0 0,-1 0 0,-1 0 0,-10 31 0,14-53-285,1-1-1,-1 1 1,1 0-1,-1-1 0,0 1 1,0-1-1,1 1 1,-1-1-1,0 0 0,-1 1 1,1-1-1,0 0 1,0 1-1,0-1 0,-1 0 1,1 0-1,-1 0 1,-2 1-1,4-2-38,-1 0 1,0-1-1,0 1 1,0 0-1,1-1 1,-1 1-1,0 0 1,1-1-1,-1 1 1,0-1-1,1 1 1,-1-1-1,0 0 1,1 1-1,-1-1 1,1 1-1,-1-1 1,1 0-1,0 0 1,-1 1-1,1-1 1,0 0-1,-1 0 1,1 1-1,0-3 1,-4-7-14,2-1-1,0 1 1,0-1-1,0-15 1,4-68-504,4-1 1,36-182 0,-12 98 595,-24 142 80,0-73-1,-11 89 7,-6 18-8,9 4-163,0 0 0,1 0 0,-1 0 0,0 1 0,1-1 0,-1 0 0,1 1 0,-1-1 0,1 1 1,0-1-1,0 1 0,-1 0 0,1 0 0,0-1 0,-1 4 0,-6 15 61,1 1 0,1 0 0,0 0 0,2 1 0,0 0 0,2-1 0,-1 31 0,3-50-65,0-1 0,0 1 0,0 0-1,0 0 1,0-1 0,0 1 0,1 0-1,-1-1 1,0 1 0,1 0 0,0-1-1,-1 1 1,1 0 0,0-1-1,0 1 1,0-1 0,0 0 0,0 1-1,0-1 1,0 0 0,0 1 0,1-1-1,-1 0 1,0 0 0,3 1 0,-1-1-2,-1 0 1,1 0-1,1-1 1,-1 1-1,0-1 1,0 0-1,0 0 1,0 0-1,0 0 1,0 0-1,0-1 1,0 1-1,4-2 1,11-4 4,0 0-1,-1-1 1,28-16 0,-41 21-3,137-66 59,19-11 5,-158 78-69,0 0 0,0 1 0,0-1 0,-1 0 0,1 0 0,0 0 0,-1-1 0,1 1 0,-1 0 0,1-1 0,-1 1 0,0-1 0,0 1 0,1-1 0,-1 1 0,0-1 0,-1 0 0,1 0 0,0 1 0,0-1 0,-1 0 0,1 0 0,-1 0 0,1-3 0,-2 2 0,0 0 0,0 1 0,0-1 0,0 1 0,0-1 0,-1 1 0,1 0 0,-1 0 0,1-1 0,-1 1 0,0 0 0,0 0 0,0 1 0,0-1 0,0 0 0,-1 1 0,-2-2 0,-62-38 0,47 30 0,0 0 0,1-2 0,0 0 0,-32-31 0,51 43-52,-1 1 1,1-1-1,-1 1 0,1-1 0,0 0 1,-1 0-1,1 1 0,0-1 0,-1 0 1,1 0-1,0 1 0,0-1 0,0 0 1,0 0-1,0 1 0,0-1 0,0 0 1,0 0-1,0 0 0,0 1 0,0-1 1,0 0-1,1 0 0,-1 1 0,0-1 1,1 0-1,-1 0 0,0 1 0,1-1 1,-1 0-1,1 1 0,-1-1 0,1 1 1,-1-1-1,1 1 0,0-1 0,-1 1 1,1-1-1,-1 1 0,1-1 0,0 1 1,0 0-1,0-1 0,42-20-6082,-28 15 2448,24-13-9681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9.074"/>
    </inkml:context>
    <inkml:brush xml:id="br0">
      <inkml:brushProperty name="width" value="0.025" units="cm"/>
      <inkml:brushProperty name="height" value="0.025" units="cm"/>
    </inkml:brush>
  </inkml:definitions>
  <inkml:trace contextRef="#ctx0" brushRef="#br0">168 403 16400,'0'0'2562,"-11"-3"102,5 0-2173,3 2-323,1-1 0,-1 1 1,0 0-1,0 0 0,0 0 1,0 0-1,0 1 1,0-1-1,0 1 0,0-1 1,-1 1-1,1 0 1,0 1-1,0-1 0,0 0 1,0 1-1,0 0 0,0 0 1,0 0-1,0 0 1,0 0-1,0 0 0,1 1 1,-1-1-1,-2 3 0,-2 4 119,0 0 0,1 0 0,0 0 0,0 1 0,1-1 0,0 1 0,1 1 0,0-1 0,1 1 0,-1 0-1,-2 17 1,3-12-223,1 1-1,0-1 1,1 1-1,1 0 1,0-1-1,1 1 0,4 16 1,-5-30-62,0 0-1,0 0 1,0 0 0,1 0-1,-1 0 1,0 0 0,1 0 0,0-1-1,-1 1 1,1 0 0,0 0 0,0-1-1,0 1 1,0 0 0,0-1-1,1 1 1,-1-1 0,0 0 0,1 1-1,-1-1 1,1 0 0,-1 0 0,1 0-1,-1 0 1,1 0 0,0 0-1,0 0 1,-1-1 0,1 1 0,0 0-1,0-1 1,0 0 0,0 1-1,0-1 1,0 0 0,0 0 0,0 0-1,0 0 1,-1-1 0,1 1 0,3-1-1,1-1 20,0-1 1,-1 1-1,1-1 0,-1 0 0,0-1 0,0 1 0,0-1 0,0 0 0,-1 0 0,1-1 1,-1 1-1,4-6 0,11-18 115,-2 0 0,0-1 0,-2-1 0,-1-1 0,-1 0 1,-2 0-1,-1-1 0,-2-1 0,8-62 0,-19 164-283,11 125 0,-7-182-112,2-1 0,0 0 0,0 0-1,1 0 1,9 20 0,-11-29 76,-1 0 0,0 1 0,1-1 0,0 0 0,-1 0 0,1 0 0,0 0 0,0 0 0,0-1 0,0 1 0,0 0 0,1-1 0,4 3 0,-6-4-11,1 0 0,0 1 0,0-1 0,-1 0 0,1 0-1,0 0 1,0 0 0,-1 0 0,1-1 0,0 1 0,0-1 0,-1 1 0,1-1-1,0 1 1,-1-1 0,1 0 0,-1 0 0,1 0 0,-1 0 0,1 0 0,-1 0-1,1 0 1,1-2 0,4-5-557,-1 0 1,1 0-1,-1-1 0,-1 1 0,0-1 1,0-1-1,-1 1 0,0-1 0,4-13 1,1-9-4059,9-57 0,-11 26 550,-3-1 3430,-10-127 9707,6 183-8383,-9-61 3036,-5 30 1646,9 77-1477,3 19-2402,2 78 188,1-124-1297,0 1 1,1 0-1,0-1 1,1 0-1,0 1 1,1-1-1,0 0 1,11 19-1,-13-27-178,-1-1-1,1 1 0,-1-1 1,1 0-1,0 0 0,0 0 1,0 0-1,0 0 0,0 0 1,0 0-1,0-1 0,1 1 1,-1-1-1,1 0 0,-1 0 1,1 1-1,-1-2 0,1 1 0,0 0 1,-1 0-1,1-1 0,0 0 1,0 1-1,-1-1 0,1 0 1,0 0-1,0-1 0,0 1 1,-1-1-1,5 0 0,2-3 20,0 0 1,-1 0-1,1 0 0,-1-1 0,0-1 0,-1 1 0,11-10 0,-18 14 5,0 1 1,1 0 0,-1-1-1,0 1 1,1-1 0,-1 1-1,0 0 1,1-1-1,-1 1 1,0 0 0,1-1-1,-1 1 1,1 0-1,-1 0 1,0-1 0,1 1-1,-1 0 1,1 0-1,-1 0 1,1 0 0,-1-1-1,1 1 1,-1 0 0,1 0-1,-1 0 1,1 0-1,-1 0 1,1 0 0,-1 0-1,1 1 1,-1-1-1,1 0 1,-1 0 0,1 0-1,-1 0 1,1 1-1,0-1 1,0 21 1167,-17 30 517,4-29-1565,0-1 0,-2-1-1,-20 26 1,29-40-145,1-1 0,-1 0 0,0 0 0,0 0 0,0-1 0,-1 1 1,0-1-1,1-1 0,-2 1 0,1-1 0,0 0 0,0 0 0,-1-1 0,0 0 0,1 0 0,-11 1 0,16-3-69,0 0 0,0 0 0,0 0 0,0 0 0,0 0 0,0 0 0,0-1 0,0 1 0,0 0 0,0-1 0,0 1 0,0 0 0,1-1 0,-1 0 0,0 1 0,0-1 0,0 1 0,0-1 0,1 0 0,-1 0 0,0 1 0,1-1 0,-1 0 0,1 0 0,-1 0 0,1 0 0,-1-1 0,0-1-396,0 0 0,0-1-1,0 1 1,1 0 0,-1-1 0,1 1-1,0-1 1,0-4 0,1-2-1278,0 0 1,1 0 0,0 0-1,1 0 1,5-12 0,13-18-9927</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19.588"/>
    </inkml:context>
    <inkml:brush xml:id="br0">
      <inkml:brushProperty name="width" value="0.025" units="cm"/>
      <inkml:brushProperty name="height" value="0.025" units="cm"/>
    </inkml:brush>
  </inkml:definitions>
  <inkml:trace contextRef="#ctx0" brushRef="#br0">0 0 19571,'0'0'6133,"3"15"-3693,27 87-147,70 162 1,-90-241-2258,-5-9-36,28 57 0,-31-68 0,0 0 0,0 0 0,0 0 0,0 0 0,1 0 0,-1 0 0,1-1 0,0 1 0,-1-1 0,1 1 0,0-1 0,0 0 0,1-1 0,-1 1 0,0 0 0,8 1 0,-10-3 0,1 0 0,0 0 0,0 0 0,-1 0 0,1-1 0,0 1 0,-1-1 0,1 0 0,0 1 0,-1-1 0,1 0 0,-1 0 0,1 0 0,-1 0 0,1 0 0,-1 0 0,0 0 0,0-1 0,1 1 0,-1 0 0,0-1 0,0 1 0,0-1 0,0 1 0,-1-1 0,1 1 0,0-1 0,-1 0 0,1-2 0,18-59 0,-16 49 0,5-31 0,-7 34 0,1 0 0,0 1 0,0-1 0,1 1 0,0 0 0,5-10 0,-8 20 0,0 0 0,0 0 0,0 0 0,0 0 0,0 1 0,0-1 0,0 0 0,0 0 0,0 0 0,0 0 0,0 1 0,0-1 0,0 0 0,0 0 0,0 0 0,0 0 0,0 1 0,0-1 0,0 0 0,0 0 0,0 0 0,0 1 0,0-1 0,0 0 0,0 0 0,0 0 0,0 0 0,0 1 0,1-1 0,-1 0 0,0 0 0,0 0 0,0 0 0,0 0 0,0 0 0,0 1 0,1-1 0,-1 0 0,0 0 0,0 0 0,0 0 0,0 0 0,1 0 0,-1 0 0,0 0 0,0 0 0,0 0 0,1 0 0,-1 0 0,0 0 0,0 0 0,0 0 0,0 0 0,1 0 0,-1 0 0,0 0 0,0 0 0,0 0 0,1 0 0,-1 0 0,0 0 0,0 0 0,0 0 0,0 0 0,0-1 0,1 1 0,-1 0 0,2 17 0,-1 3 0,-2-1 0,0 0 0,0 1 0,-2-1 0,0 0 0,-2 0 0,-12 35 0,14-48 0,1 0 0,-1 0 0,-1 0 0,1 0 0,-1 0 0,0-1 0,0 0 0,-1 0 0,0 0 0,1 0 0,-2-1 0,1 1 0,0-2 0,-1 1 0,0 0 0,0-1 0,0 0 0,0-1 0,0 1 0,-1-1 0,1 0 0,-1-1 0,0 1 0,1-1 0,-1-1 0,-9 1 0,15-1-55,0 0 1,0-1-1,-1 1 0,1 0 1,0 0-1,0-1 1,0 1-1,0-1 0,0 1 1,0-1-1,0 1 0,0-1 1,0 1-1,1-1 1,-1 0-1,0 0 0,0 1 1,0-1-1,1 0 0,-1 0 1,0 0-1,1 0 1,-1 0-1,1 0 0,-1 0 1,1 0-1,0 0 0,-1 0 1,1 0-1,0 0 1,0 0-1,-1 0 0,1-1 1,0 1-1,0 0 0,0 0 1,1 0-1,-1 0 1,0 0-1,0 0 0,1 0 1,-1 0-1,1-2 0,0-4-766,1 0 0,0 0 0,0 0 0,1 1 0,6-13 0,20-22-5104,7 0-1768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0.199"/>
    </inkml:context>
    <inkml:brush xml:id="br0">
      <inkml:brushProperty name="width" value="0.025" units="cm"/>
      <inkml:brushProperty name="height" value="0.025" units="cm"/>
    </inkml:brush>
  </inkml:definitions>
  <inkml:trace contextRef="#ctx0" brushRef="#br0">132 258 13741,'0'0'8557,"-8"1"-5941,3 0-2373,-1 0 1,1 0-1,0 1 0,-1 0 0,1 0 1,0 0-1,0 1 0,0 0 0,0 0 1,1 0-1,-1 0 0,1 1 0,0-1 1,0 1-1,0 0 0,0 1 0,1-1 1,-1 1-1,1-1 0,0 1 0,1 0 1,-4 8-1,2-4-115,0 1 0,1 1 0,0-1 0,1 0 0,0 1 1,0-1-1,1 1 0,0 0 0,1-1 0,1 1 0,2 18 0,-2-27-124,-1-1 0,1 1 0,0-1-1,-1 1 1,1-1 0,0 1 0,0-1-1,0 1 1,0-1 0,0 0 0,1 0-1,-1 0 1,0 0 0,1 0 0,-1 0 0,0 0-1,1 0 1,-1 0 0,1 0 0,-1-1-1,1 1 1,0-1 0,-1 1 0,1-1-1,0 0 1,-1 1 0,1-1 0,0 0-1,0 0 1,-1 0 0,1 0 0,0-1-1,2 0 1,1 1 5,1-2-1,-1 1 1,0-1-1,1 0 1,-1 0 0,0 0-1,0-1 1,0 1-1,5-5 1,7-8 25,-1 0 0,0-2 0,-2 1 1,0-2-1,0 0 0,-2 0 0,18-37 0,-17 28 5,-1 0 0,-1-1 0,-2 0 0,-1 0 0,7-42 0,-25 121-39,3-1 0,-1 80 0,8-128 0,0-1 0,0 0 0,0 0 0,0 1 0,0-1 0,0 0 0,0 1 0,1-1 0,-1 0 0,0 0 0,1 1 0,-1-1 0,1 0 0,-1 0 0,1 0 0,0 0 0,-1 0 0,1 0 0,0 0 0,0 0 0,0 0 0,0 0 0,0 0 0,0 0 0,0 0 0,0-1 0,0 1 0,0 0 0,0-1 0,1 1 0,-1-1 0,0 0 0,0 1 0,1-1 0,-1 0 0,0 0 0,0 1 0,1-1 0,-1 0 0,0 0 0,1-1 0,-1 1 0,0 0 0,0 0 0,1 0 0,-1-1 0,0 1 0,0-1 0,1 1 0,-1-1 0,0 0 0,2-1 0,4-1 0,0-2 0,0 1 0,0-1 0,-1 0 0,1 0 0,10-13 0,-5 1 0,0 0 0,0-1 0,-2-1 0,-1 0 0,0 0 0,-1-1 0,-1 0 0,-1 0 0,5-31 0,-15 130 0,2-66 0,-3 9 0,2 1 0,0 0 0,2 0 0,1 28 0,0-50 0,0 0 0,0-1 0,0 1 0,0 0 0,0-1 0,0 1 0,1 0 0,-1-1 0,0 1 0,1 0 0,-1-1 0,0 1 0,1 0 0,-1-1 0,1 1 0,-1-1 0,0 1 0,1-1 0,0 1 0,-1-1 0,1 1 0,-1-1 0,1 1 0,0-1 0,-1 0 0,1 0 0,0 1 0,-1-1 0,1 0 0,0 0 0,-1 1 0,1-1 0,0 0 0,-1 0 0,1 0 0,0 0 0,0 0 0,-1 0 0,1 0 0,0-1 0,0 1 0,-1 0 0,1 0 0,0 0 0,-1-1 0,1 1 0,0 0 0,-1-1 0,1 1 0,-1-1 0,1 1 0,-1 0 0,1-1 0,0 1 0,-1-1 0,1-1 0,34-29 0,-5-15 0,-2-1 0,-2-1 0,-3-1 0,23-64 0,-45 110 0,3-4 0,-1 12 0,0 28 0,-5 46 0,0-52 7,0-11-69,1 1-1,1-1 0,0 1 1,5 27-1,-5-41-6,1 0 1,-1 0-1,1 0 1,0 0-1,0 0 0,0 0 1,1 0-1,-1 0 0,1-1 1,0 1-1,-1-1 0,1 1 1,0-1-1,1 1 0,-1-1 1,0 0-1,1 0 0,-1 0 1,1-1-1,-1 1 0,1 0 1,0-1-1,0 0 0,0 1 1,0-1-1,0-1 0,0 1 1,0 0-1,0-1 0,5 1 1,23-4-7123,0-17-6534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8.165"/>
    </inkml:context>
    <inkml:brush xml:id="br0">
      <inkml:brushProperty name="width" value="0.025" units="cm"/>
      <inkml:brushProperty name="height" value="0.025" units="cm"/>
    </inkml:brush>
  </inkml:definitions>
  <inkml:trace contextRef="#ctx0" brushRef="#br0">1 0 12620,'0'0'8787,"3"12"-8355,-3-12-431,2 8 142,1 0 1,0 0-1,0 0 1,1 0 0,0 0-1,0-1 1,0 0 0,1 0-1,0 0 1,7 7-1,67 62 1404,150 112-1,-146-131-1410,2-3 0,3-3 0,2-5-1,2-4 1,2-4 0,1-3 0,133 28 0,717 69 1077,-732-111-1299,802 72-384,5-45 822,-783-46-220,505 18 1631,-534-5-1149,319 65 0,-484-70-572,-7-1 12,0-1 1,1-1-1,-1-3 1,1-1-1,59-2 1,-96-1-106,1 0 0,-1 0 0,1 1 0,0-1-1,-1 0 1,1 0 0,0 0 0,-1 0 0,1-1 0,0 1 0,-1 0 0,1 0 0,-1 0 0,1 0 0,0-1 0,-1 1 0,1 0 0,-1 0 0,1-1 0,-1 1 0,1-1 0,-1 1 0,1 0-1,-1-1 1,1 1 0,-1-1 0,0 1 0,1-1 0,-1 1 0,1-1 0,-1 0 0,0 1 0,0-1 0,1 1 0,-1-1 0,0 0 0,0 1 0,0-1 0,0 1 0,0-1 0,0 0 0,0 1 0,0-1-1,0 0 1,0 1 0,0-1 0,0 0 0,0 1 0,0-1 0,-1 1 0,1-1 0,0 0 0,0 1 0,-1-1 0,1 1 0,-1-2 0,-2-1-690,0-1 1,0 0-1,0 1 0,-1-1 1,1 1-1,-1 0 0,-4-3 1,-55-29-9841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8.741"/>
    </inkml:context>
    <inkml:brush xml:id="br0">
      <inkml:brushProperty name="width" value="0.025" units="cm"/>
      <inkml:brushProperty name="height" value="0.025" units="cm"/>
    </inkml:brush>
  </inkml:definitions>
  <inkml:trace contextRef="#ctx0" brushRef="#br0">1 1077 10890,'4'8'2958,"-4"-7"-2956,2 3 490,1 1-1,0 0 1,0 0-1,0-1 1,0 1-1,1-1 1,5 5-1,-8-8-348,1 0 1,0 0-1,-1 0 0,1 0 0,0 0 0,0 0 0,0 0 0,0-1 0,-1 1 0,1-1 0,0 1 1,0-1-1,0 0 0,0 0 0,0 0 0,0 0 0,0 0 0,0 0 0,0 0 0,0-1 0,0 1 0,0-1 1,0 0-1,0 1 0,-1-1 0,1 0 0,0 0 0,0 0 0,-1 0 0,4-3 0,7-7 261,0-2 0,-1 1 0,-1-1 0,0-1 0,-1 1 0,0-2 0,-1 1 0,0-1 0,5-19 0,-7 21-210,22-51 77,-3-1 1,-2-1 0,-4-1 0,-3 0-1,-2-2 1,-4 0 0,-2 0-1,-4-1 1,-6-96 0,0 140-48,-1 1 0,-1 0 1,-1-1-1,-2 2 0,-13-35 0,43 104-232,1 0 0,3-2-1,1-1 1,2-1 0,2-1-1,2-2 1,1-2 0,77 62-1,-83-77-78,2-1-1,0-1 0,1-1 0,1-2 0,0-2 0,1-1 0,0-1 1,45 8-1,-37-12-1097,1-1 0,57 0 0,-52-7-2963,92-12 0,23-23-11216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29.413"/>
    </inkml:context>
    <inkml:brush xml:id="br0">
      <inkml:brushProperty name="width" value="0.025" units="cm"/>
      <inkml:brushProperty name="height" value="0.025" units="cm"/>
    </inkml:brush>
  </inkml:definitions>
  <inkml:trace contextRef="#ctx0" brushRef="#br0">115 171 18770,'13'-14'491,"128"-135"705,-138 142-40,-13 10-3,-14 13 531,3 3-1233,1 2 0,1-1 0,1 2 0,0 1 0,2 0 0,1 1 0,1 0 1,1 1-1,-16 45 0,27-67-426,1 1 0,0-1 0,0 1 0,0-1 0,0 1 0,1-1 0,0 1 0,-1 0 0,1-1 0,0 1 0,1 0 0,-1-1 0,1 1 0,-1 0 0,1-1 0,0 1 0,1-1 0,1 4 0,-1-4-23,0-1 0,1 1 1,0-1-1,-1 0 0,1 0 0,0 0 1,0 0-1,0 0 0,0-1 0,0 1 1,1-1-1,-1 0 0,0 0 0,1 0 1,-1-1-1,1 1 0,-1-1 0,6 1 1,61-1 62,-43-1-112,45 4-1,-67-3 40,1 1-1,-1 0 0,1 0 1,-1 0-1,0 1 1,1 0-1,-1 0 1,0 0-1,0 1 0,0 0 1,-1 0-1,1 0 1,7 7-1,-9-6 34,0-1-1,-1 1 1,0 0-1,1 0 1,-1 1-1,-1-1 1,1 0-1,0 1 1,-1-1 0,0 1-1,0-1 1,-1 1-1,1 0 1,-1-1-1,0 1 1,0 0-1,0-1 1,-1 1-1,0 0 1,0-1 0,0 1-1,-3 7 1,-2 3 255,0 0 1,-1-1-1,0 0 1,-1 0-1,-13 17 1,2-6-82,-1-2 1,-1 0 0,-35 31 0,45-45-164,0 0-1,-1-1 1,1 0-1,-2-1 1,1 0-1,-1-1 1,0-1-1,0 0 1,-1-1-1,-13 3 1,25-6-66,0-1-1,0 0 1,0 1 0,-1-1 0,1 0-1,0 0 1,0-1 0,0 1 0,0 0-1,0-1 1,0 1 0,0-1 0,0 0-1,0 1 1,0-1 0,1 0 0,-1 0-1,0 0 1,0-1 0,1 1 0,-1 0-1,1-1 1,-1 1 0,1-1 0,-1 1-1,1-1 1,0 0 0,0 1 0,0-1-1,0 0 1,0 0 0,0 0 0,1 0-1,-1 0 1,0 0 0,1 0-1,0 0 1,-1-4 0,0-9-608,0 1-1,0-1 1,2 0-1,2-21 1,-3 36 606,10-62-4976,23-77 1,-30 125 4254,33-119-8002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0.057"/>
    </inkml:context>
    <inkml:brush xml:id="br0">
      <inkml:brushProperty name="width" value="0.025" units="cm"/>
      <inkml:brushProperty name="height" value="0.025" units="cm"/>
    </inkml:brush>
  </inkml:definitions>
  <inkml:trace contextRef="#ctx0" brushRef="#br0">144 1 2050,'0'0'15903,"2"14"-10607,1 35-3652,-3 1 0,-2-1 0,-8 55 1,-3 61 394,12-122-1796,1 0 0,3 0 0,10 58 0,-10-86-253,0 0 1,1-1-1,1 0 1,1 0-1,0 0 0,0 0 1,2-1-1,-1 0 1,2-1-1,0 0 1,0 0-1,1-1 1,13 13-1,-22-23-40,0 0 1,0 0-1,-1 0 1,1-1-1,0 1 0,0 0 1,0 0-1,0-1 1,0 1-1,0 0 0,0-1 1,0 1-1,0-1 0,0 1 1,1-1-1,-1 0 1,0 1-1,0-1 0,0 0 1,0 0-1,1 0 1,-1 0-1,0 0 0,0 0 1,0 0-1,2-1 1,-2 0-41,-1 0 1,1-1 0,-1 1-1,0-1 1,1 1 0,-1-1-1,0 1 1,0-1 0,0 1-1,0-1 1,0 1 0,0-1-1,-1 1 1,1-1 0,-1 1-1,1-1 1,-1 1 0,1-1-1,-1 1 1,0 0 0,-1-3-1,-19-33-1181,-1 0 0,-2 2 0,-1 1 0,-31-32 0,5 4 414,-23-27 3313,82 95-2179,-1-1 0,1 1 1,0-2-1,0 1 0,1-1 0,-1 0 1,1-1-1,0 0 0,0-1 0,0 0 1,0 0-1,0 0 0,17-1 0,1 1-907,-1-2 0,1 0 0,-1-2 0,28-6 0,-34 4-690,-1-2-1,1 0 0,-1-1 1,-1-1-1,29-16 1,-40 20 975,-1 0 1,1 0 0,-1 0 0,1-1-1,-1 0 1,-1-1 0,1 1 0,-1-1-1,0 0 1,0 0 0,0-1 0,-1 1-1,0-1 1,-1 0 0,1 0 0,-1-1 0,2-6-1,-5 13 427,0 1 0,0 0 0,1-1 0,-1 1 0,0-1 0,0 1 0,0 0 0,0-1 0,0 1 0,0 0 0,0-1 0,0 1 0,0-1 0,0 1 0,0 0 0,0-1 0,0 1 0,0-1 0,0 1-1,0 0 1,-1-1 0,1 1 0,0 0 0,0-1 0,0 1 0,-1 0 0,1-1 0,0 1 0,0 0 0,-1-1 0,1 1 0,0 0 0,0 0 0,-1 0 0,1-1 0,0 1 0,-1 0 0,1 0 0,0 0 0,-1-1 0,1 1 0,-1 0-1,1 0 1,0 0 0,-1 0 0,1 0 0,-1 0 0,1 0 0,0 0 0,-1 0 0,1 0 0,0 0 0,-1 0 0,1 0 0,-1 0 0,1 1 0,0-1 0,-1 0 0,1 0 0,-1 1 0,-22 12 2542,12-2-1897,2 0 0,-1 0 0,2 1 0,-1 0 0,1 1 0,1 0 1,1 0-1,0 0 0,-8 27 0,6-14 162,1 1 1,1 0-1,2 0 0,-2 39 0,6-60-789,0-1 0,0 0 1,0 1-1,1-1 0,0 0 0,0 1 0,0-1 0,1 0 0,0 0 0,4 10 0,-4-14-88,-1 1-1,0 0 1,0-1-1,1 1 0,-1-1 1,1 0-1,0 1 1,-1-1-1,1 0 1,0 0-1,-1 0 1,1 0-1,0 0 0,0-1 1,0 1-1,0 0 1,0-1-1,0 0 1,0 1-1,0-1 1,0 0-1,0 0 1,0 0-1,0 0 0,0 0 1,0-1-1,0 1 1,0-1-1,0 1 1,0-1-1,0 0 1,2-1-1,7-3 23,-1 0 1,0-1-1,-1 0 0,1-1 0,-1 0 1,0-1-1,-1 1 0,0-2 1,0 1-1,-1-1 0,11-17 0,-4 4-3,0-1 0,-2-1 0,0 0 0,8-27 0,-15 36-13,0-1 0,-1 0 1,-1 0-1,0 0 0,-1-1 1,0-25-1,-8 26-49,-5 19-42,-11 24-79,12-5 177,1 1 1,1 1 0,1-1-1,1 1 1,1 0 0,1 1-1,2-1 1,0 1-1,2 28 1,0-49-85,0 0 0,1 0 0,-1 0 1,1 0-1,0-1 0,0 1 0,0 0 0,0 0 0,1-1 1,-1 1-1,1 0 0,0-1 0,0 0 0,0 1 0,1-1 0,-1 0 1,1 0-1,0 0 0,0-1 0,5 5 0,-5-6-36,0 1 0,1-1 0,-1 0 0,0 0 1,1 0-1,-1 0 0,1-1 0,-1 1 0,1-1 0,-1 0 0,1 0 0,-1 0 0,1-1 0,-1 1 0,1-1 0,-1 0 1,0 0-1,1 0 0,-1 0 0,0-1 0,0 1 0,0-1 0,0 0 0,4-2 0,3-4-648,0 0-1,0 0 1,-1-1 0,-1 0-1,1 0 1,-1-1-1,-1 0 1,11-20-1,-4 4-1435,-2 0 0,17-50 0,-5-12-2829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632"/>
    </inkml:context>
    <inkml:brush xml:id="br0">
      <inkml:brushProperty name="width" value="0.025" units="cm"/>
      <inkml:brushProperty name="height" value="0.025" units="cm"/>
    </inkml:brush>
  </inkml:definitions>
  <inkml:trace contextRef="#ctx0" brushRef="#br0">46 99 12524,'-7'9'5397,"3"-3"-4586,-20 30 1476,23-33-2001,-1 0 0,1-1-1,0 1 1,0 0 0,0 0-1,0-1 1,0 1-1,1 0 1,-1 0 0,1 0-1,0 0 1,0 0 0,0 0-1,0 4 1,1-6-241,0 0-1,0-1 1,0 1 0,0 0 0,0 0 0,0 0-1,0 0 1,0-1 0,0 1 0,0-1-1,1 1 1,-1-1 0,0 1 0,0-1-1,0 1 1,1-1 0,-1 0 0,0 0 0,1 0-1,-1 0 1,0 0 0,0 0 0,1 0-1,0 0 1,37-3 118,-39 3-148,17-5-77,-1 1-1,0-2 0,0 0 1,0-1-1,-1 0 0,0-1 1,0-1-1,-1-1 0,0 0 1,-1 0-1,0-2 1,-1 1-1,0-2 0,15-19 1,-12 13-38,-17 33 393,-4 17 346,6-30-587,-1 0 0,1 1-1,0-1 1,0 1 0,0-1-1,0 0 1,0 1 0,0-1-1,0 0 1,0 1 0,1-1-1,-1 0 1,1 1-1,-1-1 1,1 0 0,-1 1-1,1-1 1,0 0 0,-1 0-1,1 0 1,0 0 0,0 0-1,0 0 1,0 0 0,1 2-1,1-2 24,0-1-1,0 1 1,0 0-1,0-1 1,0 1-1,0-1 1,0 0-1,0 0 1,0 0-1,-1-1 1,7 0-1,9-3 16,-1-2-1,1 1 1,-1-2-1,0 0 1,0-1-1,28-19 0,-22 13-132,0 1 0,29-10 0,-52 22 56,1 1 1,-1 0 0,1 0-1,-1-1 1,1 1 0,-1 0-1,1 0 1,-1 0 0,1 0-1,-1 0 1,1 0 0,0 0-1,-1 0 1,1 0 0,-1 0 0,1 0-1,-1 0 1,1 0 0,-1 1-1,1-1 1,-1 0 0,1 0-1,-1 1 1,1-1 0,-1 0-1,1 0 1,-1 1 0,0-1-1,2 1 1,2 19 592,-13 40 503,3-26-1035,6-33-80,0-1 0,0 1-1,0 0 1,1-1 0,-1 1 0,0 0 0,0-1-1,1 1 1,-1-1 0,0 1 0,1-1 0,-1 1-1,1-1 1,-1 1 0,1-1 0,-1 1 0,1-1-1,-1 1 1,1-1 0,-1 0 0,1 1 0,-1-1-1,1 0 1,0 1 0,-1-1 0,1 0 0,-1 0-1,1 0 1,0 1 0,-1-1 0,1 0 0,0 0-1,-1 0 1,1 0 0,0 0 0,-1 0 0,1-1-1,0 1 1,-1 0 0,1 0 0,0 0 0,-1-1-1,2 1 1,29-14-1830,5-28-5392,-20 14-320</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0.386"/>
    </inkml:context>
    <inkml:brush xml:id="br0">
      <inkml:brushProperty name="width" value="0.025" units="cm"/>
      <inkml:brushProperty name="height" value="0.025" units="cm"/>
    </inkml:brush>
  </inkml:definitions>
  <inkml:trace contextRef="#ctx0" brushRef="#br0">79 1 13613,'-4'8'3886,"-7"15"-1972,1 0-1,-7 28 0,6-10-408,3 0 1,1 1-1,1-1 0,1 55 0,5-92-1432,0 0 0,0 1 0,0-1 0,1 0 0,0 1 0,-1-1 0,1 0 1,1 1-1,-1-1 0,1 0 0,-1 0 0,1 0 0,1 0 0,-1 0 0,0-1 0,4 4 0,-3-4-61,1 0-1,-1 0 1,1-1 0,0 0 0,0 0-1,0 0 1,0 0 0,0-1 0,1 0-1,-1 0 1,0 0 0,1 0 0,-1 0-1,1-1 1,-1 0 0,5 0-1,8-2-121,-1 0 0,0 0 0,0-2 0,0 0 0,-1-1 0,0-1 0,1 0 0,-2-1 0,21-12 0,21-9-829,-55 27 927,1 0-1,-1 0 1,1 1 0,-1-1-1,1 0 1,0 0-1,-1 1 1,1-1-1,0 1 1,0-1 0,-1 1-1,1 0 1,0 0-1,0 0 1,-1 0-1,1 0 1,0 0 0,0 0-1,0 1 1,2 0-1,-3 0 33,-1 0 0,1 0 0,-1 0 0,0 0 0,1 0-1,-1 1 1,0-1 0,0 0 0,0 0 0,0 0 0,0 0-1,0 0 1,0 0 0,0 0 0,0 1 0,0-1 0,-1 0-1,1 0 1,-1 0 0,1 0 0,0 0 0,-1 0 0,0 1-1,-7 13 506,0-1-1,-19 26 1,24-37-502,-90 111 573,82-102-568,-1-1-1,0 0 0,-1 0 1,0-1-1,0-1 1,-28 15-1,39-23-134,-1 1-1,1-1 1,0 0 0,-1 0-1,1 0 1,-1 0-1,0 0 1,1-1 0,-1 1-1,1-1 1,-1 0 0,0 1-1,0-1 1,1-1 0,-1 1-1,0 0 1,1 0 0,-1-1-1,1 0 1,-1 1-1,0-1 1,1 0 0,-1 0-1,1-1 1,0 1 0,-1 0-1,1-1 1,0 1 0,0-1-1,0 0 1,0 0 0,0 0-1,0 0 1,1 0-1,-1 0 1,1 0 0,-1-1-1,1 1 1,0 0 0,0-1-1,0 1 1,-1-4 0,0-2-471,0 1 1,1-1-1,0 0 1,0 0 0,1 0-1,0 0 1,0 0-1,1 0 1,0 0 0,0 0-1,1 1 1,0-1-1,5-12 1,14-18-7030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0.714"/>
    </inkml:context>
    <inkml:brush xml:id="br0">
      <inkml:brushProperty name="width" value="0.025" units="cm"/>
      <inkml:brushProperty name="height" value="0.025" units="cm"/>
    </inkml:brush>
  </inkml:definitions>
  <inkml:trace contextRef="#ctx0" brushRef="#br0">48 1 21717,'0'0'3555,"-23"58"-993,11-16 257,2 9-1666,8 2-512,2-3-321,5-3-320,13-8 0,10-13 0,8-14 0,-1-12-1281,1-3-1025,-6-20-1506,-6-14-928,-10-8-1635,-8-13-5187</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1.075"/>
    </inkml:context>
    <inkml:brush xml:id="br0">
      <inkml:brushProperty name="width" value="0.025" units="cm"/>
      <inkml:brushProperty name="height" value="0.025" units="cm"/>
    </inkml:brush>
  </inkml:definitions>
  <inkml:trace contextRef="#ctx0" brushRef="#br0">6 212 20852,'0'0'5658,"0"15"-4083,-6 317 3081,33 186-5367,-24-500 591,3-4-4174,2-11-1871,1-20 436,0-13-2914</inkml:trace>
  <inkml:trace contextRef="#ctx0" brushRef="#br0" timeOffset="1">265 0 20884,'0'0'3363,"-1"73"-1409,-1-16-673,2 12 64,0 6 33,0 3-129,2-2-513,7-4-351,1-7-193,1-11-192,-2-12-1313,1-14-1314,-7-17-2690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1.419"/>
    </inkml:context>
    <inkml:brush xml:id="br0">
      <inkml:brushProperty name="width" value="0.025" units="cm"/>
      <inkml:brushProperty name="height" value="0.025" units="cm"/>
    </inkml:brush>
  </inkml:definitions>
  <inkml:trace contextRef="#ctx0" brushRef="#br0">1 48 22229,'0'0'10538,"0"-23"-13549,0 13-2082,0-5-2594</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1.751"/>
    </inkml:context>
    <inkml:brush xml:id="br0">
      <inkml:brushProperty name="width" value="0.025" units="cm"/>
      <inkml:brushProperty name="height" value="0.025" units="cm"/>
    </inkml:brush>
  </inkml:definitions>
  <inkml:trace contextRef="#ctx0" brushRef="#br0">1 3 24631,'0'0'6182,"51"-3"-5990,-40 37-96,-4 11-32,1 9-128,-7 5-1217,-1 2-1890,0-5-1217,-6-6-577,-2-7-2466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2.098"/>
    </inkml:context>
    <inkml:brush xml:id="br0">
      <inkml:brushProperty name="width" value="0.025" units="cm"/>
      <inkml:brushProperty name="height" value="0.025" units="cm"/>
    </inkml:brush>
  </inkml:definitions>
  <inkml:trace contextRef="#ctx0" brushRef="#br0">22 0 19090,'0'0'12812,"-22"51"-12459,26-45-289,8 0-32,-3 2-641,2 2-448,0 0-480,-6 2-994,0-1-384,-5-4-576</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2.470"/>
    </inkml:context>
    <inkml:brush xml:id="br0">
      <inkml:brushProperty name="width" value="0.025" units="cm"/>
      <inkml:brushProperty name="height" value="0.025" units="cm"/>
    </inkml:brush>
  </inkml:definitions>
  <inkml:trace contextRef="#ctx0" brushRef="#br0">10 0 24695,'0'0'4453,"-10"85"-4453,12-41-64,12 5-961,4 5-481,3 7-384,-3 5-416,-3-1-1121,-6-2-2947</inkml:trace>
  <inkml:trace contextRef="#ctx0" brushRef="#br0" timeOffset="1">182 971 19122,'0'0'3011,"15"48"576,-8-26-63,-3-2-1474,0-4-577,-1-2-1473,0-5 0,-3-1 0,3-4 0,-3-3 0</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3.344"/>
    </inkml:context>
    <inkml:brush xml:id="br0">
      <inkml:brushProperty name="width" value="0.025" units="cm"/>
      <inkml:brushProperty name="height" value="0.025" units="cm"/>
    </inkml:brush>
  </inkml:definitions>
  <inkml:trace contextRef="#ctx0" brushRef="#br0">78 144 6182,'0'-25'2237,"-3"-38"3609,3 59-5131,0 0 1,-1 0-1,1 0 0,-1 1 0,0-1 1,0 0-1,-1 0 0,1 0 0,-1 1 1,0-1-1,-3-3 0,5 6-604,0 1 0,-1-1 0,1 1 0,-1-1 0,1 1 0,0 0 0,-1-1 0,1 1 0,-1 0 0,1-1 0,-1 1-1,1 0 1,-1 0 0,1 0 0,-1-1 0,1 1 0,-1 0 0,0 0 0,1 0 0,-1 0 0,1 0 0,-1 0 0,1 0 0,-1 0 0,1 0-1,-1 0 1,0 0 0,1 0 0,-1 1 0,1-1 0,-1 0 0,1 0 0,-1 0 0,1 1 0,-1-1 0,1 0 0,-1 1 0,1-1 0,0 0-1,-1 1 1,1-1 0,-1 1 0,-12 21 618,7-3-642,1 0 0,1 0 0,0 1 0,2-1 0,0 1-1,1-1 1,1 1 0,1 0 0,0-1 0,2 1 0,0-1 0,1 0 0,7 19 0,-9-32-74,1-1 0,0 0 1,-1 0-1,2 0 0,-1 0 0,0 0 1,1 0-1,0-1 0,0 0 0,0 0 1,1 0-1,-1 0 0,1-1 0,8 5 1,-10-7 12,1 0 1,-1 0-1,0 0 0,0 0 1,1-1-1,-1 1 1,0-1-1,1 0 1,-1 0-1,0 0 1,1-1-1,-1 1 1,0-1-1,1 0 0,-1 0 1,0 0-1,0 0 1,0 0-1,0-1 1,0 1-1,0-1 1,0 0-1,-1 0 0,1 0 1,0 0-1,3-5 1,9-8 145,-1-1 1,-1-1-1,0 0 0,-2-1 1,0 0-1,-1 0 0,11-28 1,-14 30-87,-1-1 0,-1 0 1,0 0-1,-1 0 0,-1-1 1,0 1-1,-2-1 0,0 0 1,-2-19-1,1 37-85,0 1 0,0-1 0,-1 1 0,1-1-1,0 0 1,0 0 0,-1 1 0,1-1 0,0 0 0,-1 1 0,1-1 0,0 0 0,-1 0 0,1 0-1,0 1 1,-1-1 0,1 0 0,0 0 0,-1 0 0,1 0 0,-1 0 0,1 0 0,0 0-1,-1 0 1,1 0 0,-1 0 0,1 0 0,-1 0 0,1 0 0,0 0 0,-1 0 0,1 0 0,0 0-1,-1 0 1,1 0 0,-1-1 0,1 1 0,0 0 0,-1 0 0,1 0 0,0-1 0,-1 1 0,1 0-1,0-1 1,0 1 0,-1 0 0,1-1 0,0 1 0,0 0 0,-1-1 0,1 1 0,0 0-1,0-1 1,0 1 0,0 0 0,0-1 0,0 1 0,-1-1 0,1 1 0,0 0 0,0-1 0,0 1-1,0-1 1,0 1 0,1 0 0,-1-1 0,-18 28-13,11-2 12,0 0 0,1 0 0,2 0 0,0 1 0,2 0 0,1-1 0,1 1 0,5 37 0,-5-59 0,0 0 0,1-1 0,0 1 0,0 0 0,0-1 0,0 1 0,1-1 0,-1 1 0,1-1 0,0 1 0,0-1 0,0 0 0,0 0 0,1 0 0,-1 0 0,1-1 0,0 1 0,0-1 0,0 1 0,4 2 0,-4-4 0,0 0 0,0 0 0,0 0 0,0 0 0,0-1 0,0 1 0,0-1 0,0 0 0,0 1 0,1-1 0,-1-1 0,0 1 0,0 0 0,0-1 0,0 0 0,0 0 0,0 0 0,0 0 0,0 0 0,0 0 0,0-1 0,-1 1 0,1-1 0,4-3 0,9-10 0,1 0 0,-2-1 0,0-1 0,24-35 0,7-9 0,-45 60 0,0 0 0,-1 0 0,1 0 0,0 0 0,0 0 0,0 0 0,0 1 0,0-1 0,0 0 0,0 0 0,0 1 0,0-1 0,0 1 0,0-1 0,1 1 0,-1-1 0,0 1 0,0-1 0,3 1 0,-3 0 0,0 1 0,-1-1 0,1 0 0,0 1 0,0-1 0,-1 1 0,1-1 0,0 1 0,-1-1 0,1 1 0,-1 0 0,1-1 0,-1 1 0,1 0 0,-1-1 0,1 1 0,-1 0 0,0 0 0,1-1 0,-1 1 0,0 0 0,1 1 0,1 9 0,0 0 0,0 1 0,-1 18 0,1-12 0,-1 0 0,-1-11 0,1-1 0,-1 1 0,1 0 0,0-1 0,1 1 0,-1-1 0,1 0 0,0 1 0,1-1 0,0 0 0,5 9 0,-7-14 0,-1-1 0,1 0 0,-1 1 0,1-1 0,-1 0 0,1 1 0,0-1 0,-1 0 0,1 0 0,0 1 0,-1-1 0,1 0 0,0 0 0,-1 0 0,1 0 0,0 0 0,-1 0 0,1 0 0,0 0 0,-1 0 0,1 0 0,0 0 0,-1-1 0,1 1 0,0 0 0,-1 0 0,1-1 0,-1 1 0,1 0 0,0-1 0,-1 1 0,1-1 0,-1 1 0,1 0 0,-1-1 0,0 1 0,1-1 0,-1 0 0,1 0 0,17-28 0,-15 24 0,3-6 0,28-44 0,-33 53 0,1 0 0,0-1 0,0 1 0,0 0 0,0 0 0,0 0 0,0 0 0,0 1 0,1-1 0,-1 1 0,1-1 0,-1 1 0,1 0 0,-1 0 0,1 0 0,0 0 0,0 0 0,5 0 0,-7 1-15,1 1 0,-1-1 0,1 1 0,-1 0 0,1-1 0,-1 1 0,1 0 0,-1 0 0,0 0 0,1 0 0,-1 0 0,0 0 0,0 1 0,0-1 0,0 0 0,0 0 0,0 1 1,0-1-1,0 1 0,0-1 0,-1 1 0,1-1 0,-1 1 0,1 2 0,12 47-1053,-11-39 599,-1-7 268,15 48-5219,-16-52 5243,0 0 0,1-1 0,-1 1 1,0 0-1,1 0 0,-1-1 1,1 1-1,-1 0 0,1-1 0,-1 1 1,1 0-1,0-1 0,-1 1 1,1-1-1,0 1 0,-1-1 0,1 1 1,0-1-1,0 1 0,-1-1 0,1 0 1,0 1-1,0-1 0,0 0 1,0 0-1,-1 0 0,1 0 0,0 0 1,0 0-1,0 0 0,0 0 1,0 0-1,-1 0 0,1 0 0,0 0 1,0-1-1,0 1 0,0 0 1,-1-1-1,1 1 0,0 0 0,0-1 1,-1 1-1,1-1 0,0 1 0,-1-1 1,1 1-1,0-1 0,-1 0 1,1 1-1,-1-1 0,1 0 0,-1 0 1,0 1-1,1-1 0,-1 0 1,1-1-1,16-30-4916,1-11-3230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3.941"/>
    </inkml:context>
    <inkml:brush xml:id="br0">
      <inkml:brushProperty name="width" value="0.025" units="cm"/>
      <inkml:brushProperty name="height" value="0.025" units="cm"/>
    </inkml:brush>
  </inkml:definitions>
  <inkml:trace contextRef="#ctx0" brushRef="#br0">1 182 7591,'5'-39'1835,"-2"5"3029,18-64 0,-17 87-1858,-1 11-1050,1 20-253,-3 39-584,-1-57-906,-14 172 1901,8-126-1507,1-1 0,3 1 1,6 79-1,-4-126-603,0 1-1,0-1 1,0 0 0,0 1-1,0-1 1,0 1-1,0-1 1,1 0 0,-1 1-1,1-1 1,-1 0 0,1 1-1,-1-1 1,1 0-1,0 0 1,-1 0 0,1 1-1,0-1 1,0 0 0,0 0-1,0 0 1,0 0 0,0-1-1,0 1 1,0 0-1,0 0 1,1 0 0,-1-1-1,0 1 1,0-1 0,1 1-1,-1-1 1,0 1-1,1-1 1,-1 0 0,0 0-1,1 0 1,1 0 0,0 0 10,-1-1 0,1 0 0,-1 0 0,1 0 0,-1-1 1,0 1-1,0-1 0,1 1 0,-1-1 0,0 0 1,0 1-1,0-1 0,-1 0 0,1 0 0,0-1 0,-1 1 1,1 0-1,1-4 0,5-16-35,0-1-1,-1 0 1,-1 0 0,4-35-1,-11 61 21,1 1-1,0-1 0,1 0 1,-1 0-1,1 0 0,-1 0 1,1 0-1,0-1 1,0 1-1,0 0 0,0 0 1,1 0-1,-1-1 0,1 1 1,-1-1-1,1 1 0,0-1 1,0 0-1,0 1 1,1-1-1,-1 0 0,0 0 1,1-1-1,-1 1 0,1 0 1,0-1-1,-1 0 0,1 1 1,0-1-1,0 0 0,0-1 1,0 1-1,0 0 1,0-1-1,0 0 0,0 1 1,0-1-1,5-1 0,-1 1 10,0-1 0,0 0-1,0 0 1,0 0 0,0-1-1,0 0 1,0 0 0,-1-1-1,1 0 1,-1 0 0,0-1-1,0 0 1,0 0 0,0 0-1,10-10 1,7-20 38,-21 32-40,-1 1-1,0-1 1,-1 0-1,1 1 0,0-1 1,0 0-1,-1 1 1,1-1-1,-1 0 1,1 0-1,-1 0 0,0 0 1,0 1-1,1-1 1,-2 0-1,1 0 1,0 0-1,0 0 0,-1-2 1,0 4 4,1-1 1,-1 1-1,1 0 0,-1 0 1,0-1-1,1 1 1,-1 0-1,0 0 0,1 0 1,-1 0-1,1 0 1,-1 0-1,0 0 0,1 0 1,-1 0-1,0 0 1,1 0-1,-1 0 0,0 0 1,1 1-1,-1-1 0,1 0 1,-1 1-1,0-1 1,1 0-1,-1 1 0,1-1 1,-1 0-1,1 1 1,-1-1-1,1 1 0,0-1 1,-1 1-1,1-1 1,-1 1-1,1-1 0,-1 2 1,-16 19 117,10-8-125,0-1-1,1 2 1,0-1 0,1 0-1,0 1 1,2 0 0,-1 0-1,2 1 1,0-1 0,0 0-1,2 28 1,0-39-3,1 0 0,-1-1 0,1 1 0,-1 0 0,1-1 0,0 1 0,0-1 0,0 1 0,1-1 0,-1 1 0,1-1 0,-1 0 0,1 0 0,0 1 0,-1-1 0,1 0 0,0-1 0,0 1 0,1 0 0,-1-1 0,0 1 0,1-1 0,-1 1 0,1-1 0,-1 0 0,1 0 0,-1 0 0,1-1 0,0 1 0,-1-1 0,1 1 0,0-1 0,3 0 0,2 0 0,0 1 0,0-2 0,0 1 0,0-1 0,-1-1 0,1 1 0,0-1 0,-1-1 0,1 1 0,12-8 0,-5 1 0,0-1 0,-1 0 0,0-1 0,-1-1 0,17-19 0,-24 25 0,-1 0 0,0 0 0,-1 0 0,0 0 0,0-1 0,0 0 0,-1 0 0,1 0 0,-2 0 0,1 0 0,-1-1 0,0 1 0,-1-1 0,2-14 0,-4 20 0,1 1 0,0-1 0,0 0 0,-1 0 0,1 0 0,-1 1 0,1-1 0,-1 0 0,0 0 0,1 1 0,-1-1 0,0 1 0,0-1 0,-1 1 0,1-1 0,0 1 0,0-1 0,-1 1 0,1 0 0,0 0 0,-1 0 0,0 0 0,-2-2 0,-46-11 0,4 0 0,91 13-64,39 0-3623,1-7-6789,-13-4-4989</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4.942"/>
    </inkml:context>
    <inkml:brush xml:id="br0">
      <inkml:brushProperty name="width" value="0.025" units="cm"/>
      <inkml:brushProperty name="height" value="0.025" units="cm"/>
    </inkml:brush>
  </inkml:definitions>
  <inkml:trace contextRef="#ctx0" brushRef="#br0">114 346 11531,'2'-9'2226,"3"-3"-1504,10-37 2632,-14 44-2517,0 1-1,0-1 1,0 0 0,-1 1-1,1-1 1,-1 0-1,0 0 1,-1-6 0,0 11-763,1-1 0,0 1 0,-1-1 0,1 1 0,-1-1 0,1 1 0,-1 0 0,1-1 1,-1 1-1,1 0 0,-1-1 0,1 1 0,-1 0 0,1 0 0,-1 0 0,0-1 0,1 1 1,-1 0-1,1 0 0,-1 0 0,0 0 0,1 0 0,-1 0 0,1 0 0,-1 0 0,0 0 0,1 0 1,-1 1-1,1-1 0,-1 0 0,0 0 0,1 0 0,-1 1 0,1-1 0,-1 0 0,1 1 0,-1-1 1,1 0-1,-1 1 0,1-1 0,0 1 0,-1-1 0,0 2 0,-22 17 461,12-5-381,0 0-1,1 1 0,1 1 1,0 0-1,-12 30 1,17-34-100,0-1 1,0 1 0,2-1 0,-1 1-1,1 0 1,1 0 0,0 0 0,1 0 0,2 20-1,-2-30-49,0 0 0,1 0 0,-1-1 0,1 1 0,-1 0 0,1-1 0,0 1 0,0-1 0,0 1 0,0-1 0,0 1 0,0-1 0,0 0 0,0 1 0,1-1 0,-1 0 0,0 0 0,1 0 0,-1 0 0,1 0 0,-1 0 0,1 0 0,0 0 0,-1-1 0,1 1 0,0-1 0,-1 1 0,1-1 0,0 0 0,0 0 0,-1 1 0,1-1 0,0 0 0,0-1 0,0 1 0,-1 0 0,1 0 0,0-1 0,2 0 0,5-1 25,-1-1 1,0 0-1,0 0 1,0 0-1,0-1 0,0 0 1,7-6-1,15-13 86,0-1-1,-1-2 0,-2-1 0,-1-1 0,29-40 0,-39 46-96,0-1 0,-2-1 0,-1-1-1,-1 0 1,-1 0 0,-1-1-1,-1 0 1,6-29 0,-11 15 25,-8 23-40,4 17-5,0-1-1,0 1 0,-1 0 0,1 0 1,-1-1-1,1 1 0,0 0 1,-1 0-1,1 0 0,0 0 0,-1 0 1,1 0-1,-1 0 0,1-1 0,0 1 1,-1 0-1,1 0 0,-1 1 0,1-1 1,0 0-1,-1 0 0,1 0 0,0 0 1,-1 0-1,1 0 0,-1 0 0,1 1 1,0-1-1,-1 0 0,1 0 0,0 0 1,-1 1-1,1-1 0,0 0 0,0 1 1,-1-1-1,-8 9-12,1 1 0,0 0 0,1 0 1,0 1-1,0-1 0,1 1 0,0 1 0,1-1 1,-4 14-1,0-4 45,-6 14 68,2 0 0,1 1-1,2 0 1,2 1 0,1 0 0,1 0-1,0 68 1,6-101-91,0 0-1,0 0 0,0-1 1,1 1-1,0 0 1,0 0-1,0 0 0,0 0 1,0-1-1,1 1 1,0-1-1,0 1 1,0-1-1,0 0 0,0 1 1,0-1-1,5 4 1,-4-5-7,0-1 1,-1 1 0,1 0 0,0-1 0,1 0-1,-1 0 1,0 0 0,0 0 0,0 0-1,1 0 1,-1-1 0,0 0 0,1 1 0,-1-1-1,1-1 1,-1 1 0,0 0 0,1-1-1,-1 0 1,6-2 0,0 0-2,-1-1 0,0 0 0,0 0 0,0-1 0,0 0 0,-1-1 0,1 1 0,-2-1 0,1-1 0,-1 1 0,1-1 0,8-15 0,-5 7 0,0 0 0,-1-1 0,-1 0 0,0-1 0,8-28 0,-13 33 0,0 1 0,-1-1 0,-1 0 0,1-23 0,-2 33 0,0 1 0,0-1 0,-1 0 0,1 0 0,0 0 0,-1 0 0,1 0 0,-1 1 0,0-1 0,1 0 0,-1 1 0,0-1 0,0 0 0,0 1 0,0-1 0,-3-2 0,3 4 0,0-1 0,-1 1 0,1-1 0,-1 1 0,1-1 0,0 1 0,-1 0 0,1 0 0,-1 0 0,1 0 0,-1 0 0,1 0 0,-1 0 0,1 0 0,-1 1 0,1-1 0,-1 0 0,1 1 0,0-1 0,-1 1 0,1 0 0,0-1 0,-1 1 0,1 0 0,-1 1 0,-4 2 0,0 1 0,0 0 0,1 0 0,0 0 0,0 1 0,1 0 0,-1 0 0,1 0 0,1 0 0,-1 1 0,-4 11 0,0 1 0,1 1 0,-9 38 0,13-46 0,1-1 0,1 0 0,0 1 0,1 22 0,0-32 0,0 1 0,1-1 0,-1 1 0,0 0 0,1-1 0,0 1 0,0-1 0,0 1 0,0-1 0,0 0 0,0 1 0,0-1 0,1 0 0,-1 0 0,1 0 0,0 0 0,-1 0 0,1 0 0,0-1 0,0 1 0,0 0 0,1-1 0,-1 0 0,0 1 0,0-1 0,1 0 0,3 1 0,1 0 0,1-1 0,-1 0 0,1 0 0,-1 0 0,1-1 0,0 0 0,-1-1 0,1 0 0,-1 0 0,1 0 0,-1-1 0,0 0 0,11-5 0,3-4 0,0 0 0,-2-1 0,21-15 0,-23 14 0,1 0 0,1 2 0,28-13 0,-46 23 0,0 1 0,-1 0 0,1 0 0,0 0 0,0 0 0,-1 0 0,1 0 0,0 0 0,0 0 0,-1 0 0,1 1 0,0-1 0,-1 0 0,1 0 0,0 1 0,-1-1 0,1 0 0,0 1 0,-1-1 0,1 1 0,-1-1 0,1 1 0,0-1 0,-1 1 0,1-1 0,-1 1 0,0 0 0,1-1 0,-1 1 0,1-1 0,-1 1 0,0 0 0,0 0 0,1-1 0,-1 1 0,0 0 0,0-1 0,0 1 0,0 0 0,0 0 0,0-1 0,0 1 0,0 0 0,0 0 0,0 1 0,0 49 0,-1-37 0,1-6 0,-1 17 0,3-20 0,3-14 0,13-29 0,16-40 0,-32 73 0,0 0 0,-1 0 0,0 0 0,0 0 0,0-1 0,-1 1 0,0 0 0,0 0 0,0-1 0,-1 1 0,1 0 0,-4-10 0,-1-9 0,25 21 0,-4 3 0,36 0 63,-10 2-295,0-2 0,-1-3 0,81-13 0,-91 4-5149,-8-4-5093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0.956"/>
    </inkml:context>
    <inkml:brush xml:id="br0">
      <inkml:brushProperty name="width" value="0.025" units="cm"/>
      <inkml:brushProperty name="height" value="0.025" units="cm"/>
    </inkml:brush>
  </inkml:definitions>
  <inkml:trace contextRef="#ctx0" brushRef="#br0">50 1 20339,'0'0'8072,"-49"19"-7560,49-12-608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6.001"/>
    </inkml:context>
    <inkml:brush xml:id="br0">
      <inkml:brushProperty name="width" value="0.025" units="cm"/>
      <inkml:brushProperty name="height" value="0.025" units="cm"/>
    </inkml:brush>
  </inkml:definitions>
  <inkml:trace contextRef="#ctx0" brushRef="#br0">0 9 15375,'4'0'3449,"19"-5"-1229,-19 4-1902,1 0-1,-1 0 1,1 1 0,-1-1 0,1 1-1,-1 0 1,1 0 0,-1 1 0,1-1-1,-1 1 1,1 0 0,-1 0-1,0 0 1,0 1 0,1 0 0,-1-1-1,4 4 1,-5-2-119,0 0 0,0-1-1,0 1 1,-1 1 0,0-1 0,1 0-1,-1 0 1,-1 1 0,1-1 0,0 1 0,-1 0-1,0 0 1,1-1 0,-2 1 0,1 0-1,0 0 1,-1 0 0,0 0 0,0 7-1,-1 13 78,-1 0 0,-2 0 1,0-1-1,-2 1 0,-12 32 0,-9 41 96,24-61-3773,9-26-648,10-17-1388,3-16-10215</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7.190"/>
    </inkml:context>
    <inkml:brush xml:id="br0">
      <inkml:brushProperty name="width" value="0.025" units="cm"/>
      <inkml:brushProperty name="height" value="0.025" units="cm"/>
    </inkml:brush>
  </inkml:definitions>
  <inkml:trace contextRef="#ctx0" brushRef="#br0">200 45 16111,'0'0'7741,"-9"-6"-5729,6 4-1919,-3-2 118,1 1 1,0-1 0,-1 1 0,1 1 0,-1-1 0,-7-1 0,10 3-144,1 1 1,-1-1 0,1 1 0,-1 0-1,1 0 1,-1 0 0,1 0-1,-1 0 1,1 1 0,-1-1 0,1 1-1,-1-1 1,1 1 0,0 0-1,-1 0 1,1 0 0,0 1 0,0-1-1,-1 0 1,1 1 0,0-1-1,1 1 1,-3 2 0,-5 5-28,0 1 1,1 0-1,1 0 1,0 1-1,0 0 1,1 0-1,1 0 1,0 1-1,0 0 1,1 0-1,0 0 1,-3 26-1,7-38-42,0 0 0,0 1 1,0-1-1,0 1 0,0-1 0,0 1 1,0-1-1,0 0 0,0 1 0,0-1 1,0 1-1,0-1 0,0 0 0,0 1 0,0-1 1,0 1-1,0-1 0,1 0 0,-1 1 1,0-1-1,0 0 0,0 1 0,1-1 1,-1 0-1,0 1 0,1-1 0,-1 0 0,0 1 1,1-1-1,-1 0 0,0 0 0,1 0 1,-1 1-1,0-1 0,1 0 0,0 0 0,17-6 35,20-24 53,-34 27-88,1-1-22,0-1 0,1 1 0,0 0 0,0 1 0,0-1 0,0 1 0,1 1 1,12-5-1,-16 7 10,-1-1 1,0 1-1,0 0 1,1-1-1,-1 1 1,0 0-1,1 1 1,-1-1-1,0 0 1,1 1-1,-1-1 1,0 1 0,0 0-1,0 0 1,0 0-1,1 0 1,-1 0-1,0 0 1,-1 0-1,1 1 1,0-1-1,0 1 1,-1-1-1,1 1 1,0 0 0,-1-1-1,0 1 1,1 0-1,-1 0 1,1 2-1,5 11 0,-1 0-1,0 0 1,-1 0-1,-1 1 1,-1 0 0,4 31-1,-3 104 429,-4-120-266,0-4 129,-2-1-1,-1 0 1,-1 0-1,-1 0 1,-15 44 0,16-58-171,0 0 1,-1-1-1,-1 1 1,0-1-1,0 0 1,-1-1-1,-1 1 1,0-1-1,0-1 1,-1 0-1,0 0 1,0-1-1,-21 15 1,28-22-108,1 0 0,-1 0 0,0 0 0,1 0 0,-1-1 0,0 1 0,1 0 0,-1-1 0,0 1 0,0-1 0,0 0 0,1 1 0,-1-1 0,0 0 0,0 0 0,0 0 0,0-1 0,1 1 0,-1 0 0,-3-1 0,4 0 0,0 0 0,-1 0 0,1 0 0,0 0 0,0-1 0,0 1 0,0 0 0,0 0 0,0-1 0,0 1 0,0-1 0,0 1 0,1-1 0,-1 1 0,0-1 0,1 1 0,0-1 0,-1-1 0,-1-8 0,1 0 0,1 0 0,-1 0 0,2 0 0,2-16 0,1 2 1,1 0 1,2 1-1,0-1 0,2 2 1,11-24-1,67-114-9,-28 56-29,-36 64-55,-5 10 45,-1-2 0,-2 1 0,-1-2 0,-1 0 0,11-50 0,-25 65 36,-9 19-60,-14 28-61,13-9 199,1 1-1,1 0 1,1 0-1,1 1 1,1 0-1,0 0 0,2 1 1,-4 39-1,8-58-65,0-1 0,0 0 0,0 0 0,1 1-1,-1-1 1,1 0 0,-1 0 0,1 0 0,0 1-1,0-1 1,0 0 0,0 0 0,0 0 0,0-1 0,0 1-1,1 0 1,-1 0 0,1-1 0,-1 1 0,1 0-1,0-1 1,0 0 0,-1 1 0,1-1 0,0 0-1,0 0 1,0 0 0,0 0 0,1-1 0,-1 1 0,0 0-1,0-1 1,0 0 0,1 1 0,-1-1 0,0 0-1,0 0 1,1 0 0,-1 0 0,3-1 0,6 0-2,-1 0 0,1-1 0,-1 0 0,0 0 1,1-1-1,-1-1 0,14-6 0,5-7 1,-1-2 0,-1 0 0,0-2 0,24-26 0,9-5 0,-60 52 0,0-1 0,0 1 0,0 0 0,0 0 0,0 0 0,1 0 0,-1 0 0,0-1 0,0 1 0,0 0 0,0 0 0,1 0 0,-1 0 0,0 0 0,0 0 0,0 0 0,1 0 0,-1 0 0,0 0 0,0 0 0,0 0 0,1 0 0,-1 0 0,0 0 0,0 0 0,0 0 0,1 0 0,-1 0 0,0 0 0,0 0 0,0 0 0,1 0 0,-1 0 0,0 0 0,0 0 0,0 0 0,0 1 0,1-1 0,-1 0 0,0 0 0,0 0 0,0 0 0,0 0 0,1 1 0,2 12 0,-4 22 0,1-31 0,-6 53 0,4-40 0,0-1 0,1 1 0,0 0 0,1-1 0,3 22 0,-2-38 0,-1 1 0,0 0 0,0-1 0,1 1 0,-1-1 0,0 1 0,1 0 0,-1-1 0,0 1 0,1-1 0,-1 1 0,1-1 0,-1 1 0,1-1 0,-1 1 0,1-1 0,-1 1 0,1-1 0,0 0 0,-1 1 0,1-1 0,-1 0 0,1 0 0,0 0 0,-1 1 0,1-1 0,0 0 0,0 0 0,-1 0 0,1 0 0,0 0 0,-1 0 0,1 0 0,0 0 0,-1 0 0,1 0 0,0-1 0,-1 1 0,2-1 0,26-12 0,-1-8 0,-1-2 0,28-32 0,-27 26 0,39-31 0,-64 59 0,-1 0 0,0 0 0,0 0 0,1 0 0,-1 0 0,1 0 0,-1 0 0,0 1 0,1-1 0,-1 1 0,1-1 0,0 1 0,-1-1 0,1 1 0,2 0 0,-4 0 0,1 0 0,-1 0 0,1 1 0,0-1 0,-1 0 0,1 1 0,-1-1 0,1 0 0,-1 1 0,1-1 0,-1 1 0,1-1 0,-1 0 0,1 1 0,-1-1 0,1 1 0,-1 0 0,0-1 0,1 1 0,-1-1 0,0 1 0,0 0 0,1-1 0,-1 1 0,0 0 0,1 7 0,0 0 0,0-1 0,-1 1 0,0 0 0,-1 8 0,0 2 0,0-9 0,1-1 0,1 0 0,-1 0 0,1 1 0,1-1 0,3 14 0,-4-21 0,0 1 0,-1-1 0,1 0 0,-1 0 0,1 0 0,0 0 0,0 0 0,0 0 0,0 0 0,0 0 0,0 0 0,0-1 0,0 1 0,0 0 0,0 0 0,0-1 0,0 1 0,0-1 0,1 1 0,0-1 0,1 1 0,0-1 0,-1 0 0,1 0 0,0-1 0,0 1 0,-1-1 0,1 1 0,-1-1 0,1 0 0,0 0 0,-1 0 0,1 0 0,3-3 0,4-3 0,0 0 0,0-1 0,-1 0 0,0-1 0,0 0 0,-1 0 0,11-17 0,-11 15 0,1 0 0,0 1 0,0 0 0,1 0 0,21-15 0,-30 27 0,-1 1 0,1 0 0,0 0 0,-1 0 0,0 0 0,0 0 0,0 0 0,0 1 0,-1 2 0,-1 8-477,1-5-716,0-1-1,0 1 1,0-1 0,1 1 0,1-1 0,1 10 0,-2-16 957,0-1 1,0 0-1,1 0 0,-1 0 1,1 0-1,-1 0 0,1 0 1,-1 0-1,1 0 1,-1-1-1,1 1 0,0 0 1,0 0-1,-1 0 0,1-1 1,0 1-1,0 0 0,0-1 1,0 1-1,0 0 1,2 0-1,-1-1-9,0 0-1,0 1 1,1-1 0,-1 0 0,0-1 0,1 1-1,-1 0 1,0-1 0,1 1 0,-1-1-1,0 1 1,0-1 0,0 0 0,4-2 0,20-14-5510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7.530"/>
    </inkml:context>
    <inkml:brush xml:id="br0">
      <inkml:brushProperty name="width" value="0.025" units="cm"/>
      <inkml:brushProperty name="height" value="0.025" units="cm"/>
    </inkml:brush>
  </inkml:definitions>
  <inkml:trace contextRef="#ctx0" brushRef="#br0">144 0 13004,'0'0'10645,"-9"4"-8910,-1 2-1453,1 0 0,0 0 1,0 1-1,0 0 0,1 0 0,0 1 1,1 0-1,0 1 0,0-1 0,0 1 0,1 1 1,1-1-1,0 1 0,-6 14 0,8-17-43,0 1 0,0-1 0,1 1-1,-1 0 1,0 11 0,3-17-230,0-1 0,0 0-1,0 0 1,0 0 0,0 0 0,0 0 0,0 0 0,0 0 0,0 0 0,1 0 0,-1 0 0,1 0-1,-1 1 1,0-2 0,1 1 0,0 0 0,-1 0 0,1 0 0,0 0 0,-1 0 0,1 0 0,0-1-1,0 1 1,-1 0 0,1-1 0,0 1 0,0 0 0,0-1 0,0 1 0,0-1 0,0 0 0,0 1-1,0-1 1,0 0 0,0 1 0,1-1 0,-1 0 0,0 0 0,0 0 0,0 0 0,0 0 0,0 0-1,0 0 1,0-1 0,0 1 0,0 0 0,0-1 0,2 0 0,5-1 7,0-1 0,0 0 0,0 0 0,0-1 0,-1 0 0,1 0 0,-1-1 0,0 0 0,-1 0 0,1-1 0,-1 0 0,6-7 0,11-13-192,30-42 0,-42 51 185,0 3-160,-17 31 52,-13 23 148,13-29-24,0 0-1,1 1 0,0-1 1,0 1-1,2 1 1,-1-1-1,2 0 0,-1 1 1,2 0-1,-1-1 1,2 14-1,0-24-77,1-1 0,-1 0 0,1 0 0,-1 0-1,1 1 1,-1-1 0,1 0 0,0 0 0,0 0 0,0 0 0,-1 0 0,1 0-1,0 0 1,0-1 0,0 1 0,0 0 0,1 0 0,-1-1 0,0 1 0,0-1-1,0 1 1,0-1 0,1 1 0,-1-1 0,0 0 0,0 0 0,1 1 0,-1-1-1,0 0 1,1 0 0,-1 0 0,0-1 0,0 1 0,1 0 0,1-1 0,4 0-521,1 0 0,-1-1 1,0 0-1,-1 0 0,10-4 1,0-3-1577,-1-1 0,0 0 0,19-16 0,9-10-5410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8.505"/>
    </inkml:context>
    <inkml:brush xml:id="br0">
      <inkml:brushProperty name="width" value="0.025" units="cm"/>
      <inkml:brushProperty name="height" value="0.025" units="cm"/>
    </inkml:brush>
  </inkml:definitions>
  <inkml:trace contextRef="#ctx0" brushRef="#br0">178 249 18802,'-9'7'1943,"-14"11"-414,2 1 0,-35 38 0,49-48-1026,-1 0-1,1 0 0,1 1 0,-1 0 0,2 0 0,-1 0 0,1 1 0,1 0 1,0 0-1,-4 20 0,8-29-487,-1-1 0,1 0 0,0 0 0,0 0 0,0 0 0,0 0 0,0 0 0,0 1 0,0-1 0,0 0 0,1 0 1,-1 0-1,0 0 0,1 0 0,-1 0 0,1 0 0,-1 0 0,1 0 0,-1 0 0,1 0 0,0 0 0,0 0 0,-1 0 0,1-1 0,0 1 0,0 0 0,0 0 0,0-1 0,0 1 1,1 0-1,1 0-2,1 0 0,-1 0 0,0-1 0,0 0 0,1 1 0,-1-1 0,0 0 0,0-1 0,1 1 0,5-2 0,4-1-17,0-1-1,0 0 0,-1-1 1,19-9-1,-13 3-35,-1 0 0,0-1 0,-1 0-1,0-2 1,-1 0 0,0-1 0,-1 0 0,-1-1 0,0 0 0,-1-2-1,-1 1 1,-1-1 0,0-1 0,-2 1 0,0-2 0,-1 1-1,-1-1 1,0 0 0,-2 0 0,0-1 0,-2 1 0,1-30 0,-3 47 35,0 0 0,0 0 0,0 0 0,-1 0 0,1 0 0,-1 0 1,0 0-1,0 0 0,0 0 0,0 0 0,0 0 0,-1 0 0,1 1 1,-1-1-1,0 1 0,0-1 0,0 1 0,0-1 0,-3-1 0,3 3-5,0 0-1,0 0 0,-1 0 0,1 0 0,-1 0 0,1 0 0,-1 1 1,1-1-1,-1 1 0,1 0 0,-1-1 0,1 1 0,-1 1 0,1-1 1,-1 0-1,1 1 0,-1-1 0,1 1 0,-1 0 0,1-1 0,-1 1 1,1 0-1,-4 3 0,-4 2 27,1 0 0,0 1 0,1 0 0,0 1 0,0 0 0,0 0 0,1 0 0,0 1 0,1 0 0,0 1 0,0 0 0,1-1 0,0 2 0,1-1 0,0 0 0,1 1 0,0 0 0,0 0 0,-1 18 0,4-27-15,0-1 0,1 1 0,-1-1 0,0 1 0,1-1 0,-1 0 0,1 1-1,0-1 1,-1 1 0,1-1 0,0 0 0,0 0 0,0 1 0,-1-1 0,2 0 0,-1 0 0,0 0-1,0 0 1,0 0 0,0 0 0,1 0 0,-1-1 0,0 1 0,1 0 0,-1-1 0,0 1 0,1-1 0,-1 1-1,1-1 1,-1 0 0,1 0 0,2 1 0,61 0-430,-43-2 1,12 0-393,-19-1 525,-1 2 0,0 0 0,1 1 0,-1 0 1,16 4-1,-27-4 345,0-1 0,-1 1 0,1 0 0,0 1 1,0-1-1,-1 0 0,1 1 0,0 0 0,-1-1 0,0 1 1,1 0-1,-1 0 0,0 0 0,0 1 0,0-1 0,0 0 1,-1 1-1,1-1 0,-1 1 0,1 0 0,-1-1 0,0 1 1,0 0-1,0 0 0,0 0 0,-1 0 0,1 0 0,-1 0 1,0 5-1,0 3 143,0 0 0,-1 0 0,-1 0 0,0 0 1,-1 0-1,0-1 0,-7 19 0,10-29-192,-3 17-3687,16-31 256,17-31-1831,25-72-5181,-24 36 7068,-5 16 5486,7-1 16335,-33 66-18230,0 0 0,0 25 2640,-8 37-1635,-4-6-264,2 1 0,3 0 0,1 69 0,5-124-957,1 1 0,0-1 0,1 0 0,-1 0 0,0 0 0,0 1 0,1-1 0,0 0 0,-1 0 0,1 0 0,0 0 0,0 0 0,0 0 0,0 0 0,0 0 0,2 1 0,-2-2 0,0 0 0,0 0 0,0 0 0,0-1 0,1 1 0,-1-1 0,0 1 0,0-1 0,0 1 0,1-1 0,-1 1 0,0-1 0,1 0 0,-1 0 0,0 0 0,1 0 0,-1 0 0,0 0 0,3 0 0,0-2 0,1 1 0,-1 0 0,0-1 0,-1 0 0,1 0 0,0 0 0,0 0 0,-1 0 0,1-1 0,-1 0 0,0 0 0,0 0 0,0 0 0,0 0 0,2-4 0,2-4-92,-1 0 0,-1 0 0,0 0 0,-1-1 0,0 1 0,0-1 0,-1 0 0,-1 0 0,0 0 0,-1-1 0,0 1 0,-1-14 0,0 25 87,0 1 0,0-1 1,0 0-1,0 0 0,0 0 0,0 1 0,0-1 0,0 0 0,-1 0 1,1 0-1,0 1 0,0-1 0,-1 0 0,1 0 0,0 1 0,-1-1 1,1 0-1,-1 1 0,1-1 0,-1 0 0,1 1 0,-1-1 0,1 1 1,-2-1-1,-13 7 242,-10 25 293,22-25-475,1 0 0,0 1 0,0-1 0,0 0 0,1 1 0,0-1 0,0 1 0,1-1 0,0 8 0,0-13-55,0-1 0,1 1 0,-1 0 0,0-1 0,1 1 0,-1 0 0,1 0 0,-1-1 0,1 1 0,-1-1 0,1 1 0,-1-1 0,1 1 0,0-1 0,-1 1 0,1-1 0,0 1 0,0-1 0,-1 0 0,1 1 0,0-1 0,0 0 0,-1 0 0,1 1 0,0-1 0,0 0 0,0 0 0,-1 0 0,1 0 0,0 0 0,0 0 0,0 0 0,-1 0 0,1-1 0,0 1 0,0 0 0,-1 0 0,1-1 0,1 0 0,33-12 0,20-34-416,-58 83 213,0-26 249,0-2 14,1 1 0,0-1 0,1 1-1,0-1 1,0 13 0,1-19-54,0 0 0,0-1 0,0 1 0,1-1 0,-1 1 0,0 0 0,1-1 0,0 1 0,-1-1 0,1 1 0,0-1-1,0 0 1,-1 1 0,1-1 0,0 0 0,0 1 0,1-1 0,-1 0 0,0 0 0,0 0 0,1 0 0,-1 0 0,0 0 0,1-1 0,-1 1 0,1 0 0,-1-1 0,1 1-1,-1-1 1,1 1 0,0-1 0,-1 0 0,1 0 0,-1 1 0,3-1 0,4 0-6,1 0 0,-1-1 0,0 0 0,1 0 0,-1 0 0,0-1 0,0 0 0,0-1 0,0 0 0,9-5 0,7-5 0,40-30 0,-44 28 0,2 1 0,23-12 0,-44 25 0,-1 1 0,1 0 0,-1-1 0,1 1 0,-1 0 0,1-1 0,-1 1 0,1 0 0,-1 0 0,1 0 0,-1 0 0,1-1 0,-1 1 0,1 0 0,0 0 0,-1 0 0,1 0 0,-1 0 0,1 0 0,-1 0 0,1 0 0,0 1 0,-1-1 0,1 0 0,-1 0 0,1 0 0,-1 1 0,1-1 0,-1 0 0,1 0 0,-1 1 0,1-1 0,-1 1 0,0-1 0,1 0 0,-1 1 0,1-1 0,-1 1 0,0-1 0,1 1 0,-1-1 0,0 1 0,0-1 0,0 1 0,1-1 0,-1 1 0,0-1 0,0 1 0,0-1 0,0 1 0,0 0 0,0-1 0,0 1 0,0-1 0,0 1 0,0-1 0,0 1 0,0 0 0,-9 52 0,3-7 0,6-45 4,1 0 0,-1-1 1,1 1-1,0-1 0,-1 1 0,1-1 0,0 1 1,-1-1-1,1 1 0,0-1 0,0 0 1,0 1-1,-1-1 0,1 0 0,0 0 0,0 0 1,0 1-1,0-1 0,-1 0 0,1 0 0,0 0 1,0 0-1,0-1 0,0 1 0,1 0 0,23-5-1063,2-11-3740,3-10-4987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9.480"/>
    </inkml:context>
    <inkml:brush xml:id="br0">
      <inkml:brushProperty name="width" value="0.025" units="cm"/>
      <inkml:brushProperty name="height" value="0.025" units="cm"/>
    </inkml:brush>
  </inkml:definitions>
  <inkml:trace contextRef="#ctx0" brushRef="#br0">193 180 11915,'35'-57'2249,"14"-21"1770,-11 33 1500,-45 71-2721,-165 312 1301,43-96-3484,122-222-577,10-17-81,8-10-113,16-21-393,0-1-1,-3-1 0,0-1 0,33-60 1,-50 80 340,22-33-680,-2-1-1,-3-1 1,-1-1-1,17-52 1,-84 189 2304,-38 148 2400,70-194-3022,2-1 0,2 1 1,-4 74-1,15-84-723,-3-33-65,-1-1 0,1 1-1,0-1 1,0 1-1,0-1 1,0 1 0,0 0-1,0-1 1,0 1-1,1-1 1,-1 1 0,0-1-1,0 1 1,0-1 0,1 1-1,-1-1 1,0 1-1,0-1 1,1 1 0,-1-1-1,0 1 1,1-1-1,-1 1 1,1-1 0,-1 0-1,1 1 1,-1-1-1,1 0 1,-1 1 0,1-1-1,-1 0 1,1 0-1,-1 1 1,1-1 0,-1 0-1,1 0 1,-1 0-1,1 0 1,-1 0 0,1 0-1,0 0 1,-1 0 0,1 0-1,-1 0 1,1 0-1,-1 0 1,1 0 0,0 0-1,-1-1 1,1 1-1,-1 0 1,1-1 0,1-2 19,-1 0 1,1 0 0,-1 0 0,0-1 0,-1 1 0,1 0 0,0-1 0,-1 1-1,0-1 1,0 1 0,0 0 0,0-1 0,-2-6 0,2-1 11,-10-109-382,5 78-277,1-43 1,4 83 608,0-1-1,0 1 1,1 0-1,-1-1 0,1 1 1,-1 0-1,1 0 1,0 0-1,0-1 1,0 1-1,0 0 1,0 0-1,0 0 1,1 0-1,-1 1 1,1-1-1,-1 0 0,1 1 1,0-1-1,2-1 1,1 0 2,-1 0 1,1 1-1,-1 0 0,1 0 1,0 0-1,0 1 1,0-1-1,0 1 0,6 0 1,1 0 20,1 0 0,-1 1 1,1 1-1,-1 0 0,0 0 1,1 1-1,14 5 0,-22-5 6,1-1-1,-1 2 1,0-1-1,0 1 1,0-1-1,-1 1 1,1 1-1,0-1 1,-1 1-1,0-1 1,0 1-1,0 0 1,-1 1-1,1-1 1,-1 1-1,0-1 1,0 1 0,0 0-1,-1 0 1,0 1-1,2 5 1,0 6 197,-1 1 0,-1 1 0,0-1 0,-1 0 0,-2 19 1,1-14 121,0-22-333,0-1 0,0 0-1,0 1 1,0-1-1,0 0 1,0 1 0,0-1-1,0 0 1,1 0 0,-1 1-1,0-1 1,0 0-1,0 1 1,0-1 0,1 0-1,-1 0 1,0 1 0,0-1-1,0 0 1,1 0 0,-1 1-1,0-1 1,0 0-1,1 0 1,-1 0 0,0 0-1,1 1 1,-1-1 0,0 0-1,1 0 1,-1 0-1,0 0 1,1 0 0,-1 0-1,0 0 1,1 0 0,-1 0-1,0 0 1,1 0-1,-1 0 1,0 0 0,1 0-1,-1 0 1,0 0 0,0 0-1,1 0 1,-1-1 0,0 1-1,1 0 1,-1 0-1,0 0 1,1-1 0,17-10-8,0-3-17,-1-1-1,-1 0 1,16-20-1,-18 18-6,0 2-1,1 0 0,33-24 1,-48 38 32,1 0 0,0 1-1,-1-1 1,1 1 0,0-1 0,0 0 0,-1 1 0,1 0 0,0-1 0,0 1 0,0-1 0,0 1-1,0 0 1,0 0 0,0 0 0,0-1 0,0 1 0,-1 0 0,1 0 0,0 0 0,0 0 0,0 1-1,0-1 1,0 0 0,0 0 0,0 1 0,0-1 0,1 1 0,-1 0 4,0 1 0,0-1-1,-1 0 1,1 1 0,0-1 0,-1 0 0,1 1 0,-1-1 0,0 1 0,1-1-1,-1 1 1,0-1 0,0 1 0,0-1 0,-1 4 0,0 6 25,0 1 0,-2-1 0,-4 18 0,-4 0-5,6-20-54,2 1 1,-1-1-1,1 1 0,1 0 0,0 0 1,-2 13-1,19-33-5806,15-37-5392,-13 15 86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39.855"/>
    </inkml:context>
    <inkml:brush xml:id="br0">
      <inkml:brushProperty name="width" value="0.025" units="cm"/>
      <inkml:brushProperty name="height" value="0.025" units="cm"/>
    </inkml:brush>
  </inkml:definitions>
  <inkml:trace contextRef="#ctx0" brushRef="#br0">62 1 15439,'0'0'4596,"-2"9"-1713,-17 49 562,9-32-1850,1 1-1,2 0 0,-7 41 0,14-67-1593,0 0 0,0 0-1,0 0 1,0 0 0,0 0 0,0 1-1,0-1 1,0 0 0,0 0-1,1 0 1,-1 0 0,0 0 0,0 0-1,1 0 1,-1 0 0,1 0-1,-1 0 1,1 0 0,0-1-1,-1 1 1,1 0 0,0 0 0,-1 0-1,1-1 1,0 1 0,0 0-1,0-1 1,0 1 0,0-1 0,0 1-1,0-1 1,0 1 0,0-1-1,0 0 1,0 1 0,0-1 0,0 0-1,0 0 1,0 0 0,0 0-1,0 0 1,0 0 0,0 0 0,0 0-1,0 0 1,2-1 0,3 0-2,0 0 0,-1-1 0,1 0 0,-1 0 1,1 0-1,-1-1 0,8-5 0,11-10-285,-2-1-1,39-42 1,-10 8-8,-51 53 297,1 0 1,-1-1-1,0 1 1,0 0 0,0 0-1,0-1 1,0 1-1,1 0 1,-1 0-1,0-1 1,0 1-1,0 0 1,1 0-1,-1 0 1,0-1-1,0 1 1,1 0-1,-1 0 1,0 0-1,1 0 1,-1 0 0,0 0-1,0 0 1,1-1-1,-1 1 1,0 0-1,1 0 1,-1 0-1,0 0 1,1 0-1,-1 0 1,0 0-1,0 1 1,1-1-1,-1 0 1,0 0-1,1 0 1,-1 0-1,0 0 1,0 0 0,1 0-1,-1 1 1,0-1-1,0 0 1,1 0-1,0 18 209,-9 24 49,7-38-304,-3 9-196,0 0 1,1 1-1,0 0 0,1-1 0,1 1 0,0 0 0,2 17 0,6-22-5652,0-9-806,6-4-10305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0.307"/>
    </inkml:context>
    <inkml:brush xml:id="br0">
      <inkml:brushProperty name="width" value="0.025" units="cm"/>
      <inkml:brushProperty name="height" value="0.025" units="cm"/>
    </inkml:brush>
  </inkml:definitions>
  <inkml:trace contextRef="#ctx0" brushRef="#br0">193 126 17200,'0'0'7020,"-5"-9"-3779,-18-30-1058,21 37-2134,1 1-1,0 0 1,0-1-1,0 1 1,-1 0 0,1-1-1,-1 1 1,1 0-1,-1 0 1,1 0 0,-1 0-1,0 0 1,1 1-1,-1-1 1,0 0-1,0 1 1,1-1 0,-1 1-1,0 0 1,0 0-1,0-1 1,0 1 0,0 0-1,1 1 1,-1-1-1,0 0 1,0 1 0,0-1-1,0 0 1,1 1-1,-1 0 1,-3 1 0,0 1 12,0 0 0,0 0 0,0 1 0,0 0 0,0 0 0,1 0 1,-7 8-1,4-4 12,1 0 1,0 0-1,0 1 1,1 0 0,0 0-1,0 0 1,1 0-1,0 1 1,1 0 0,0-1-1,1 1 1,0 0-1,-1 14 1,3-23-74,0 1 0,1-1 0,-1 0 0,1 0 0,-1 0 0,1 0 0,-1 0 0,1 0 0,0 0 0,0 0 0,0 0 0,-1 0 0,1 0 0,0 0 0,0 0 0,0-1 0,0 1 0,0 0 0,1-1 0,-1 1 0,0-1 0,0 1 0,0-1 0,0 1 0,1-1 0,-1 0 0,0 0 0,0 0 0,1 1 0,-1-1 0,0 0 0,0-1 0,1 1 0,-1 0 0,0 0 0,0 0 0,1-1 0,0 0 0,54-13 0,-41 7 0,-1-1 0,0 0 0,0-1 0,-1 0 0,0-1 0,-1 0 0,20-23 0,-23 24 0,-1-1 0,0 0 0,-1 0 0,0-1 0,-1 0 0,0-1 0,-1 1 0,0-1 0,-1 0 0,5-18 0,-11 14 0,-8 19 0,-12 22 0,12-8-61,1-1 0,-10 31 0,16-40-59,1 0 0,0 1 0,0-1 0,1 1 0,0-1 0,1 1 0,-1-1 0,1 1 0,2 11 0,-2-17-236,1-1 1,0 1-1,-1-1 0,1 1 0,0-1 0,0 1 0,0-1 0,0 1 0,0-1 0,0 0 1,0 1-1,0-1 0,1 0 0,-1 0 0,1 0 0,-1 0 0,0 0 0,1 0 0,0-1 1,-1 1-1,1 0 0,-1-1 0,1 1 0,0-1 0,-1 0 0,1 0 0,0 1 0,0-1 1,-1 0-1,1 0 0,0 0 0,-1-1 0,1 1 0,0 0 0,2-2 0,23-4-6845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0.903"/>
    </inkml:context>
    <inkml:brush xml:id="br0">
      <inkml:brushProperty name="width" value="0.025" units="cm"/>
      <inkml:brushProperty name="height" value="0.025" units="cm"/>
    </inkml:brush>
  </inkml:definitions>
  <inkml:trace contextRef="#ctx0" brushRef="#br0">75 59 9065,'1'-11'6667,"0"-36"4130,-1 47-10655,-8 17 1307,-8 25-859,3 3 24,1-1 0,3 1 0,1 1-1,3 0 1,0 47 0,5-89-605,0 0 0,0 0-1,0 0 1,1 0 0,0-1 0,-1 1-1,1 0 1,0-1 0,1 1-1,-1 0 1,1-1 0,0 1 0,0-1-1,0 0 1,3 4 0,-4-6-2,1 1 0,0-1 0,0 1 0,1-1 0,-1 0-1,0 0 1,0 0 0,1 0 0,-1 0 0,0 0 0,1-1 0,-1 1 0,1-1 0,-1 0 0,0 1 0,1-1 0,-1-1 0,1 1 0,-1 0 0,1 0 0,-1-1 0,1 1 0,-1-1 0,0 0 0,4-1 0,2-2-54,0-1 0,-1 1 0,1-1 0,-1 0 0,0-1 1,0 0-1,-1 0 0,1 0 0,-1-1 0,8-12 0,7-10 204,20-40-1,-45 105 100,-3-12-256,4-17 0,0 0 0,1 0 0,0 0 0,0 1 0,1-1 0,0 0 0,0 1 0,1-1 0,0 1 0,0-1 0,1 0 0,1 9 0,0-14 0,-1-1 0,0 0 0,0 0 0,1 0 0,-1 0 0,0-1 0,1 1 0,-1 0 0,1 0 0,-1-1 0,1 1 0,-1-1 0,1 0 0,0 1 0,-1-1 0,1 0 0,0 0 0,-1 0 0,1 0 0,0 0 0,-1 0 0,1 0 0,-1-1 0,4 0 0,40-13 0,-23 1 0,0-1 0,31-27 0,30-19 0,-82 60 0,-1-1 0,0 1 0,1 0 0,-1-1 0,0 1 0,1 0 0,-1-1 0,0 1 0,1 0 0,-1-1 0,1 1 0,-1 0 0,0 0 0,1 0 0,-1 0 0,1-1 0,-1 1 0,1 0 0,-1 0 0,1 0 0,-1 0 0,1 0 0,-1 0 0,1 0 0,-1 0 0,1 0 0,-1 0 0,0 1 0,1-1 0,-1 0 0,1 0 0,-1 0 0,1 0 0,-1 1 0,0-1 0,1 0 0,-1 0 0,1 1 0,-1-1 0,0 0 0,1 1 0,-4 23 0,-21 28 0,22-48 0,-2 2 0,1 0 0,-1 1 0,1 0 0,1-1 0,-1 1 0,-1 11 0,4-18 0,0 1 0,0-1 0,-1 0 0,1 0 0,0 1 0,0-1 0,0 0 0,1 0 0,-1 1 0,0-1 0,0 0 0,0 0 0,0 1 0,0-1 0,0 0 0,0 0 0,0 1 0,0-1 0,0 0 0,1 0 0,-1 0 0,0 1 0,0-1 0,0 0 0,1 0 0,-1 0 0,0 1 0,0-1 0,0 0 0,1 0 0,-1 0 0,0 0 0,0 0 0,1 0 0,-1 0 0,0 1 0,0-1 0,1 0 0,-1 0 0,1 0 0,15-3 0,14-10 0,69-61-315,2-1-11,-99 74 330,-1 0 0,0 0 0,0 0 0,1 0 0,-1 1 0,1-1 0,-1 0 1,0 1-1,1-1 0,-1 1 0,1-1 0,0 1 0,-1 0 0,1-1 0,-1 1 0,1 0 0,-1 0 0,1 0 0,0 1 0,-1-1 0,1 0 0,-1 0 0,3 1 0,-3 1 6,0-1 1,0 0 0,0 0-1,-1 0 1,1 1 0,0-1-1,0 0 1,-1 1 0,1-1 0,-1 0-1,1 1 1,-1-1 0,0 1-1,0-1 1,1 1 0,-1-1-1,0 1 1,0-1 0,-1 3-1,0 11 73,-1 0-1,-1 0 1,-7 21-1,10-34-81,-3 6 6,1-3-23,1 0 0,-1 0-1,1 0 1,0 0 0,0 0 0,0 0 0,1 0 0,0 0-1,0 0 1,1 6 0,1-10-508,0 0 1,0-1-1,0 1 0,0-1 0,0 0 0,0 0 1,0 0-1,0 0 0,0 0 0,0 0 0,0 0 1,0-1-1,0 1 0,0-1 0,0 1 1,2-2-1,18-12-6155,3-4-2262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1.465"/>
    </inkml:context>
    <inkml:brush xml:id="br0">
      <inkml:brushProperty name="width" value="0.025" units="cm"/>
      <inkml:brushProperty name="height" value="0.025" units="cm"/>
    </inkml:brush>
  </inkml:definitions>
  <inkml:trace contextRef="#ctx0" brushRef="#br0">20 119 21300,'0'0'8136,"-4"8"-6374,-12 25-673,16-32-1079,0-1 0,1 1 1,-1 0-1,0-1 0,0 1 1,1 0-1,-1-1 1,0 1-1,1-1 0,-1 1 1,0 0-1,1-1 0,-1 1 1,1-1-1,-1 1 1,1-1-1,-1 0 0,1 1 1,-1-1-1,1 1 0,0-1 1,-1 0-1,1 0 1,-1 1-1,1-1 0,0 0 1,-1 0-1,1 0 1,0 0-1,-1 1 0,1-1 1,0 0-1,-1 0 0,1 0 1,0-1-1,0 1 1,-1 0-1,1 0 0,0 0 1,33-2 54,-33 2-65,8-1 0,-1-1 0,0-1 0,0 1 0,0-2 0,0 1 0,0-1 0,-1 0 0,1 0 0,-1-1 0,0 0 0,-1 0 0,1-1 0,-1 0 0,0 0 0,0 0 0,-1-1 0,0 0 0,0 0 0,-1 0 0,1 0 0,-2-1 0,1 0 0,-1 0 0,4-15 0,-7 22 0,0 1 0,0-1 0,0 0 0,1 0 0,-1 1 0,0-1 0,-1 0 0,1 0 0,0 0 0,0 1 0,0-1 0,0 0 0,-1 0 0,1 1 0,0-1 0,-1 0 0,1 0 0,0 1 0,-1-1 0,1 0 0,-1 1 0,1-1 0,-1 1 0,1-1 0,-1 1 0,0-1 0,1 1 0,-1-1 0,0 1 0,1-1 0,-1 1 0,0 0 0,1-1 0,-1 1 0,0 0 0,0 0 0,0 0 0,1 0 0,-1-1 0,0 1 0,0 0 0,1 0 0,-1 0 0,0 1 0,0-1 0,0 0 0,1 0 0,-3 1 0,-1 0 0,-1 0 0,0 0 0,0 0 0,1 1 0,-1 0 0,1 0 0,-6 3 0,-2 4 0,1 0 0,0 0 0,1 1 0,0 0 0,0 1 0,1 0 0,-13 22 0,18-26 0,0-1 0,0 1 0,1 1 0,-1-1 0,1 0 0,1 1 0,0-1 0,0 1 0,0 0 0,1 0 0,0 0 0,1 0 0,-1 0 0,2 0 0,1 12 0,-2-18 0,1-1 0,-1 1 0,1-1 0,0 1 0,-1-1 0,1 0 0,0 1 0,0-1 0,0 0 0,0 0 0,0 0 0,0 1 0,1-1 0,-1 0 0,0 0 0,0-1 0,1 1 0,-1 0 0,1 0 0,2 0 0,0 1 0,1-1 0,-1 0 0,1 0 0,0-1 0,0 1 0,-1-1 0,6 0 0,2-1 0,0 0 0,0-1 0,0-1 0,21-7 0,3-6-177,-1-2 0,43-29 0,25-14-130,-102 60 312,0 0 0,1 1 0,-1-1 0,0 0 0,1 1 0,-1-1 0,0 1 0,1-1 0,-1 1 0,1 0 0,-1-1 0,1 1 0,-1 0 0,1 0 0,-1 0 0,1 0 0,-1 0 0,1 1 0,1-1 0,-2 1 5,0 0-1,-1-1 0,1 1 1,-1 0-1,1 0 1,-1-1-1,0 1 0,1 0 1,-1 0-1,0 0 1,1-1-1,-1 1 0,0 0 1,0 0-1,0 0 1,0 0-1,0 0 0,0 0 1,0-1-1,0 1 1,0 0-1,0 0 0,-1 2 1,-3 10 104,0 0 1,-1 1-1,-8 15 0,6-12-59,5-14-55,1 1 0,-1-1 0,1 1 0,0-1 0,0 1 0,1-1 0,-1 1 0,1 0 0,0 6 0,0-9 0,1 0 0,-1 0 0,1 0 0,0 0 0,-1 0 0,1 0 0,0 0 0,-1 0 0,1 0 0,0-1 0,0 1 0,0 0 0,0 0 0,0-1 0,-1 1 0,1-1 0,0 1 0,1-1 0,-1 1 0,0-1 0,0 0 0,0 1 0,0-1 0,0 0 0,0 0 0,0 0 0,1 0 0,-1 0 0,0 0 0,0 0 0,0 0 0,0 0 0,2-1 0,12-1-18,1-1 1,-1-1-1,0-1 1,0 0-1,-1-1 0,1 0 1,-1-1-1,0-1 0,23-16 1,-22 13-1,1 1-1,1 1 1,-1 0 0,2 2-1,-1 0 1,24-7 0,-40 14 19,0 0 1,0-1 0,0 1-1,0 0 1,0 0 0,0 0-1,0 0 1,0 0 0,0 0-1,0 0 1,0 0 0,0 1-1,0-1 1,0 0 0,0 0-1,0 1 1,0-1-1,0 1 1,0-1 0,0 1-1,0-1 1,-1 1 0,1-1-1,0 1 1,0 0 0,1 1-1,-1 0 6,-1 0 0,1 0 1,0 0-1,-1 0 0,1 0 0,-1 0 0,1 0 0,-1 0 0,0 0 0,0 0 0,0 1 0,-1 2 0,-1 10 34,-1-1-1,-1 0 0,-6 16 1,7-22-35,0 2-543,0-1-1,1 0 1,0 1-1,0 0 1,0 13 0,4-15-6152,7-7-4410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1.809"/>
    </inkml:context>
    <inkml:brush xml:id="br0">
      <inkml:brushProperty name="width" value="0.025" units="cm"/>
      <inkml:brushProperty name="height" value="0.025" units="cm"/>
    </inkml:brush>
  </inkml:definitions>
  <inkml:trace contextRef="#ctx0" brushRef="#br0">10 0 6951,'0'0'21588,"42"96"-19602,-42-25-128,-2 6-1474,-8 7-384,-1 1 0,5-4 0,0-2 0,2-4-288,1-7-3011,-2-9-2819,1-9-2626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1.331"/>
    </inkml:context>
    <inkml:brush xml:id="br0">
      <inkml:brushProperty name="width" value="0.025" units="cm"/>
      <inkml:brushProperty name="height" value="0.025" units="cm"/>
    </inkml:brush>
  </inkml:definitions>
  <inkml:trace contextRef="#ctx0" brushRef="#br0">92 0 16207,'0'0'9759,"-3"16"-8414,-61 346 3252,59-337-4542,-1-2-133,1 0 0,1 0 0,2 1 0,0-1 0,1 0 0,4 33-1,-3-54-29,0-1-1,1 0 0,-1 1 0,1-1 1,-1 0-1,1 1 0,-1-1 0,1 0 1,0 0-1,0 0 0,0 0 0,0 0 1,0 0-1,0 0 0,0 0 0,0 0 1,0 0-1,0 0 0,0 0 0,1-1 0,-1 1 1,0-1-1,1 1 0,-1-1 0,0 1 1,1-1-1,-1 0 0,0 1 0,1-1 1,-1 0-1,1 0 0,-1 0 0,0 0 1,1-1-1,-1 1 0,1 0 0,1-1 1,3 0-431,0-1-1,-1 1 1,1-1 0,-1 0 0,0-1 0,1 1 0,8-7 0,4-6-2671,0-1 0,17-20 0,-1-2-4269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47:42.136"/>
    </inkml:context>
    <inkml:brush xml:id="br0">
      <inkml:brushProperty name="width" value="0.025" units="cm"/>
      <inkml:brushProperty name="height" value="0.025" units="cm"/>
    </inkml:brush>
  </inkml:definitions>
  <inkml:trace contextRef="#ctx0" brushRef="#br0">32 0 24087,'0'0'8680,"-31"55"-8680,31-49 0,0-1 0</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07.871"/>
    </inkml:context>
    <inkml:brush xml:id="br0">
      <inkml:brushProperty name="width" value="0.025" units="cm"/>
      <inkml:brushProperty name="height" value="0.025" units="cm"/>
    </inkml:brush>
  </inkml:definitions>
  <inkml:trace contextRef="#ctx0" brushRef="#br0">1 42 12204,'0'0'12107,"0"-41"-12107,2 41-2114</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57.969"/>
    </inkml:context>
    <inkml:brush xml:id="br0">
      <inkml:brushProperty name="width" value="0.025" units="cm"/>
      <inkml:brushProperty name="height" value="0.025" units="cm"/>
    </inkml:brush>
  </inkml:definitions>
  <inkml:trace contextRef="#ctx0" brushRef="#br0">1 91 7431,'0'0'10298,"11"-3"-9786,-2 1-474,0 0 0,0 0 0,1 1-1,-1 0 1,1 1 0,-1 0 0,0 0 0,1 1-1,-1 0 1,0 1 0,1 0 0,10 4-1,-2 3-7,1-1-1,1-1 0,0-1 1,0 0-1,0-2 1,0 0-1,1-1 0,-1-2 1,1 0-1,0-1 0,34-4 1,81-24 40,-86 16-79,0 3 0,56-5-1,680-48 229,-596 50 617,204 15-1,-116 3-296,-211-3-513,82 15 0,50 2 51,186-6 2191,-358-12-2253,-4 0 181,-1-1-1,1 0 1,0-2 0,37-5-1,-56 2-801,-11 0-1184,1 1 385,-10-11-4045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58.968"/>
    </inkml:context>
    <inkml:brush xml:id="br0">
      <inkml:brushProperty name="width" value="0.025" units="cm"/>
      <inkml:brushProperty name="height" value="0.025" units="cm"/>
    </inkml:brush>
  </inkml:definitions>
  <inkml:trace contextRef="#ctx0" brushRef="#br0">189 1 11147,'0'0'8370,"-8"3"-7911,5-1-433,0-1 0,0 1 0,0-1 0,0 1 0,1 0 0,-1 0 0,0 0-1,1 0 1,0 1 0,-1-1 0,1 1 0,0-1 0,1 1 0,-4 4 0,2 2 17,0-1 1,0 1 0,0 0 0,1 0 0,-1 13 0,-61 544 3068,18-134-2461,33-347-256,25-144-6369,0 12-1019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59.589"/>
    </inkml:context>
    <inkml:brush xml:id="br0">
      <inkml:brushProperty name="width" value="0.025" units="cm"/>
      <inkml:brushProperty name="height" value="0.025" units="cm"/>
    </inkml:brush>
  </inkml:definitions>
  <inkml:trace contextRef="#ctx0" brushRef="#br0">65 0 6887,'0'0'7014,"-10"5"-3998,-43 20 646,51-25-2519,13 0 207,22-3-484,-19 1-617,0 1 0,0 0 0,0 1 0,0 0 0,-1 1 0,1 1 0,0 0 0,22 7 0,-12-2 129,0 0-1,1-1 1,-1-1-1,1-2 1,0 0-1,43-2 1,151-23-256,-147 12-98,86-2 1,-141 12-62,1 1 0,0 0 1,-1 1-1,1 1 0,-1 1 1,0 0-1,18 7 0,-21-7-942,10-3 3698,-12-5-4199,-12 0-2866,-5-2-3553,-6-3-2409</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59.931"/>
    </inkml:context>
    <inkml:brush xml:id="br0">
      <inkml:brushProperty name="width" value="0.025" units="cm"/>
      <inkml:brushProperty name="height" value="0.025" units="cm"/>
    </inkml:brush>
  </inkml:definitions>
  <inkml:trace contextRef="#ctx0" brushRef="#br0">132 0 10218,'0'0'16335,"-9"10"-16089,2-4-242,1 1 0,0 0 0,1 1 0,0-1 0,0 1 0,1 0 0,0 1 0,0-1 0,1 1 0,0-1 0,-3 17 0,-42 271-622,40-233-2659,2 0-3324,4-50-2671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00.817"/>
    </inkml:context>
    <inkml:brush xml:id="br0">
      <inkml:brushProperty name="width" value="0.025" units="cm"/>
      <inkml:brushProperty name="height" value="0.025" units="cm"/>
    </inkml:brush>
  </inkml:definitions>
  <inkml:trace contextRef="#ctx0" brushRef="#br0">1 56 15022,'0'0'7607,"10"-6"-6742,7-3-833,1 2-1,0 0 1,1 0-1,0 2 0,-1 1 1,2 0-1,-1 1 1,25-1-1,108 5-1844,-108-1-961,1 1-3310,-31-1-168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01.146"/>
    </inkml:context>
    <inkml:brush xml:id="br0">
      <inkml:brushProperty name="width" value="0.025" units="cm"/>
      <inkml:brushProperty name="height" value="0.025" units="cm"/>
    </inkml:brush>
  </inkml:definitions>
  <inkml:trace contextRef="#ctx0" brushRef="#br0">39 0 9545,'0'0'14061,"-7"60"-13356,3-26-449,0 3-160,0 3-32,0 2-32,-1-1-480,2 1-993,0-9-1762,-1-10-2275</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08.858"/>
    </inkml:context>
    <inkml:brush xml:id="br0">
      <inkml:brushProperty name="width" value="0.025" units="cm"/>
      <inkml:brushProperty name="height" value="0.025" units="cm"/>
    </inkml:brush>
  </inkml:definitions>
  <inkml:trace contextRef="#ctx0" brushRef="#br0">18 126 9449,'0'0'18754,"27"22"-15813,-27-23-2911,0 0 0,0 0 0,1 0 0,-1 0 0,0-1 0,0 1 0,0 0 0,0 0 0,0 0 0,-1 0 0,1 0 0,0 0 0,0 0-1,-1 0 1,1 0 0,-1 0 0,1 0 0,-1 0 0,1 0 0,-1 0 0,0 0 0,0-1 0,0 2-14,0 1 0,0-1 0,0 1 0,0-1 0,0 1 0,0 0 0,1-1 0,-1 1 0,0 0 0,1-1 0,-1 1 0,0 0 0,1 0 0,-1 0 0,1 0 0,-1-1 0,1 1 0,-1 1 0,-21 55 21,21-55-43,1-1-1,-1 0 0,1 1 0,0-1 1,-1 0-1,1 1 0,0-1 0,0 0 1,0 1-1,0-1 0,0 0 0,0 1 1,1-1-1,-1 0 0,0 1 0,1-1 1,-1 0-1,1 0 0,-1 1 0,1-1 1,0 0-1,-1 0 0,1 0 0,0 0 1,0 0-1,0 0 0,0 0 1,0 0-1,0 0 0,0 0 0,0-1 1,0 1-1,1 0 0,1 0 2,-1-1 0,0 0 0,1 0 0,-1 0 0,1-1 0,-1 1-1,0 0 1,0-1 0,1 0 0,-1 1 0,0-1 0,0 0 0,0 0 0,0 0 0,0-1 0,0 1 0,0 0 0,0-1 0,2-1-1,3-4 53,0 1-1,0-1 0,0-1 0,-1 1 0,0-1 1,0 0-1,-1 0 0,0-1 0,-1 0 0,0 0 0,0 0 1,-1 0-1,0 0 0,0-1 0,-1 1 0,-1-1 0,1 0 1,-2 0-1,0-19 0,0 28-46,0 0 0,0 0 0,0-1 0,0 1 0,0 0 0,-1 0 0,1 0 0,0 0 0,-1 0 0,1 0 0,-1 0 0,1 0 0,-1 0 0,0 0 0,1 0 0,-1 0 0,0 0 0,1 0 0,-1 0 0,0 1 0,0-1 0,0 0 0,0 0 0,0 1 0,0-1 0,0 1 0,0-1 0,0 1 0,0-1 0,0 1 0,0 0 0,-1 0 0,1-1 0,0 1 0,0 0 0,0 0 0,0 0 0,0 0 0,-1 0 0,1 1 0,0-1 0,0 0 0,0 0 0,0 1 0,0-1 0,0 1 0,-2 0 0,-2 1 0,0 1 0,1 0 0,-1 0 0,1 0 0,0 0 0,0 1 0,0 0 0,-6 7 0,4-5 0,1 0 0,1 0 0,-1 1 0,1-1 0,0 1 0,1 0 0,0 1 0,0-1 0,0 0 0,1 1 0,0-1 0,0 1 0,1 0 0,0 13 0,1-20 0,0-1 0,1 1 1,-1 0-1,1 0 0,-1 0 0,1 0 1,-1 0-1,1-1 0,0 1 0,-1 0 1,1-1-1,0 1 0,0 0 0,-1-1 1,1 1-1,0-1 0,0 1 0,0-1 1,0 1-1,0-1 0,0 0 0,0 0 1,0 1-1,0-1 0,0 0 0,0 0 1,0 0-1,0 0 0,0 0 0,0 0 1,0 0-1,1-1 0,34-5-40,-21-2-193,0 0-1,-1-1 1,0-1 0,-1 0 0,0-1-1,0 0 1,-1-1 0,-1-1-1,11-14 1,-38 50-6520,-4 4 1404,-19 15-7346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10.730"/>
    </inkml:context>
    <inkml:brush xml:id="br0">
      <inkml:brushProperty name="width" value="0.025" units="cm"/>
      <inkml:brushProperty name="height" value="0.025" units="cm"/>
    </inkml:brush>
  </inkml:definitions>
  <inkml:trace contextRef="#ctx0" brushRef="#br0">1 83 18449,'0'0'7880,"60"-54"-10378,-24 36-1538,-6 8-4004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2.030"/>
    </inkml:context>
    <inkml:brush xml:id="br0">
      <inkml:brushProperty name="width" value="0.025" units="cm"/>
      <inkml:brushProperty name="height" value="0.025" units="cm"/>
    </inkml:brush>
  </inkml:definitions>
  <inkml:trace contextRef="#ctx0" brushRef="#br0">64 196 11499,'0'0'14013,"-6"11"-12529,0 0-1184,-2 3-55,0 0 0,1 1-1,0 0 1,2 0-1,-1 1 1,-4 27 0,10-42-245,0-1 1,0 1 0,0 0-1,0 0 1,0 0 0,0 0-1,0 0 1,0 0 0,0 0-1,0 0 1,0-1 0,1 1-1,-1 0 1,0 0-1,1 0 1,-1 0 0,1-1-1,-1 1 1,1 0 0,-1-1-1,1 1 1,-1 0 0,1-1-1,0 1 1,-1 0 0,1-1-1,0 1 1,0-1 0,-1 1-1,1-1 1,1 1-1,1-1 3,0 1-1,0-1 0,-1 0 0,1 0 1,0 0-1,0 0 0,0 0 0,-1-1 1,1 1-1,4-2 0,5-2 5,-1 0 1,1-1-1,19-11 1,-14 5-70,0-2 1,0 1 0,-1-2 0,-1 0 0,0-1 0,-1 0-1,-1-1 1,0-1 0,-1 0 0,16-32 0,-59 128-19,27-69 84,1-1 1,1 1 0,0 0-1,0 0 1,1 0 0,0 0-1,1 12 1,0-21-7,1 0 0,-1 0-1,1 0 1,-1-1 0,0 1-1,1 0 1,0-1 0,-1 1-1,1 0 1,-1-1 0,1 1-1,0-1 1,-1 1 0,1-1-1,0 1 1,0-1 0,-1 1-1,1-1 1,0 0 0,0 1-1,0-1 1,-1 0 0,1 0-1,0 0 1,0 0 0,0 0-1,0 0 1,-1 0 0,1 0-1,0 0 1,0 0 0,0 0-1,0 0 1,0-1 0,-1 1 0,1 0-1,0 0 1,1-2 0,34-11 124,-19 1-88,25-13-392,-40 24 329,0 0 0,0 0 0,0 0 0,0 0 0,0 1 0,0-1 0,0 0 0,0 1 0,0 0 0,1 0 0,-1-1 0,0 1 0,0 0 0,0 1 0,0-1 0,4 1 0,-5 0 13,0 0 0,0 0 0,0 0 0,0 1 0,0-1 0,0 0 0,0 0 0,0 1 0,0-1 0,-1 1-1,1-1 1,-1 1 0,1-1 0,-1 1 0,1-1 0,-1 1 0,0-1 0,0 1 0,0-1 0,0 3 0,0 43 54,-1-31-27,1 16 238,-2 1 0,-1-1-1,-2 0 1,-1 0 0,-1-1 0,-1 1 0,-2-2-1,-2 1 1,0-1 0,-2-1 0,-2 0-1,0-1 1,-2-1 0,-22 27 0,39-53-215,0 0 0,0 1-1,0-1 1,0 0 0,0 0 0,0 0 0,-1 0 0,1 0 0,0 0 0,-1 0 0,1 0 0,-1-1 0,1 1 0,-1 0 0,-2 0-1,3-1-22,1-1-1,0 1 0,-1 0 0,1 0 1,-1-1-1,1 1 0,-1 0 0,1-1 0,0 1 1,-1 0-1,1-1 0,0 1 0,-1-1 0,1 1 1,0 0-1,-1-1 0,1 1 0,0-1 1,0 1-1,0-1 0,-1 1 0,1-1 0,0 1 1,0-1-1,0 1 0,0-1 0,0 1 0,0-1 1,0 0-1,0 0 0,0-7-8,1 0 0,0 0 1,0-1-1,4-13 0,11-26-459,1 2 1,42-80 0,65-84-689,-54 95 493,-28 48 458,-25 43 240,-1-2 1,-1 0-1,-1 0 0,18-53 1,-33 75 831,-6 9-665,-8 11-167,3 3 32,0 1 0,0 0 1,-12 32-1,21-43 6,-1 0 1,1 0-1,1 0 0,0 0 0,0 0 0,1 0 1,0 1-1,0-1 0,1 0 0,1 1 0,1 13 1,-1-21-65,0 0 0,0 0 0,0 1 1,1-1-1,-1-1 0,0 1 0,1 0 1,0 0-1,-1 0 0,1-1 0,0 1 1,0-1-1,0 0 0,0 1 0,0-1 1,0 0-1,0 0 0,0 0 0,0 0 1,0-1-1,1 1 0,-1 0 0,0-1 1,1 0-1,-1 0 0,5 1 0,6-1 36,1 0-1,-1 0 1,19-4-1,0-3-36,-1-2-1,0-2 1,-1 0-1,0-2 1,-1-2 0,32-20-1,12-4 34,-55 32-57,-11 9 43,-13 22 90,5-23-125,0 1 0,0 0 0,0-1 0,0 1 0,1 0 0,-1 0 0,1-1 0,-1 1 0,1 0 1,0 0-1,0 0 0,0-1 0,0 1 0,0 0 0,0 0 0,1 3 0,4-4-162,0 0 0,0-1 0,0 1-1,0-1 1,0 0 0,10-2 0,-5 2-1140,-5 0 478,9 0-2484,-4 1-1916,-1 0-4137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11.295"/>
    </inkml:context>
    <inkml:brush xml:id="br0">
      <inkml:brushProperty name="width" value="0.025" units="cm"/>
      <inkml:brushProperty name="height" value="0.025" units="cm"/>
    </inkml:brush>
  </inkml:definitions>
  <inkml:trace contextRef="#ctx0" brushRef="#br0">121 191 18097,'0'0'6102,"-9"-5"-3839,-3-1-1595,-25-16 1686,38 22-2289,0 1 0,0-1-1,0 0 1,0 0 0,0 1 0,0-1 0,0 0-1,1 0 1,-1 0 0,0 0 0,0-1 0,0 1 0,0 0-1,0 0 1,0-1 0,0 1 0,0 0 0,0-1 0,0 1-1,0-1 1,0 0 0,0 1 0,0-1 0,0 0-1,-1 1 1,1-1 0,0 0 0,0 0 0,-1 0 0,1 0-1,0 0 1,-1 1 0,1-1 0,0-2 0,-2-2 1,0 0 0,0 0-1,-1 0 1,0 0 0,1 0 0,-2 0 0,1 0 0,0 0 0,-6-6 0,7 9-57,1 1 0,-1-1 0,0 1 0,0 0 1,0 0-1,0-1 0,0 1 0,0 0 0,0 0 0,0 0 0,0 0 0,0 0 0,0 0 0,-1 0 1,1 1-1,0-1 0,-1 0 0,1 1 0,-1-1 0,1 1 0,-1-1 0,1 1 0,-1 0 0,1 0 1,-1-1-1,1 1 0,-1 0 0,1 1 0,-1-1 0,1 0 0,-1 0 0,1 1 0,-1-1 0,1 0 1,-1 1-1,1 0 0,0-1 0,-2 2 0,0 1-9,1 0 1,0 0-1,0 0 0,0 0 1,0 0-1,1 1 0,-1-1 0,1 1 1,0-1-1,0 1 0,0-1 1,0 1-1,1 0 0,-1-1 1,1 1-1,0 6 0,0-8 0,0-1-1,0 0 1,0 1-1,0-1 1,0 0-1,0 1 1,1-1-1,-1 0 1,0 0-1,1 1 1,-1-1-1,1 0 1,-1 0-1,1 0 0,0 1 1,-1-1-1,1 0 1,0 0-1,0 0 1,0 0-1,-1 0 1,1 0-1,0 0 1,1-1-1,-1 1 1,0 0-1,0 0 1,0-1-1,0 1 1,0-1-1,1 1 1,-1-1-1,0 0 1,1 1-1,-1-1 0,0 0 1,1 0-1,-1 0 1,0 0-1,1 0 1,-1 0-1,0 0 1,0 0-1,1-1 1,-1 1-1,0 0 1,1-1-1,-1 1 1,0-1-1,2-1 1,2 0-169,0 0 1,-1-1-1,1 0 0,-1 0 1,1-1-1,-1 1 1,0-1-1,-1 0 1,1 0-1,6-9 0,-3 2-1685,0-1-1,0 0 1,6-17-1,6-25-9062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11.745"/>
    </inkml:context>
    <inkml:brush xml:id="br0">
      <inkml:brushProperty name="width" value="0.025" units="cm"/>
      <inkml:brushProperty name="height" value="0.025" units="cm"/>
    </inkml:brush>
  </inkml:definitions>
  <inkml:trace contextRef="#ctx0" brushRef="#br0">0 21 16912,'0'0'2626,"58"-14"-2658,-26 11-1025,1-1-2210,6 4-4228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12.102"/>
    </inkml:context>
    <inkml:brush xml:id="br0">
      <inkml:brushProperty name="width" value="0.025" units="cm"/>
      <inkml:brushProperty name="height" value="0.025" units="cm"/>
    </inkml:brush>
  </inkml:definitions>
  <inkml:trace contextRef="#ctx0" brushRef="#br0">1 23 22870,'0'0'6886,"9"-3"-12459,1-7 1249,-4 0-2851</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12.430"/>
    </inkml:context>
    <inkml:brush xml:id="br0">
      <inkml:brushProperty name="width" value="0.025" units="cm"/>
      <inkml:brushProperty name="height" value="0.025" units="cm"/>
    </inkml:brush>
  </inkml:definitions>
  <inkml:trace contextRef="#ctx0" brushRef="#br0">1 1 13036,'0'0'15919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26.112"/>
    </inkml:context>
    <inkml:brush xml:id="br0">
      <inkml:brushProperty name="width" value="0.025" units="cm"/>
      <inkml:brushProperty name="height" value="0.025" units="cm"/>
    </inkml:brush>
  </inkml:definitions>
  <inkml:trace contextRef="#ctx0" brushRef="#br0">3625 640 15118,'-109'-19'145,"-157"-6"0,260 24-157,-10 1 11,1-1 1,0 0 0,0-1-1,0-1 1,0-1-1,0 0 1,0 0 0,1-2-1,0 0 1,0 0-1,1-2 1,-19-12 0,13 7-82,0 1 1,-1 1 0,-1 1 0,1 0 0,-2 1-1,1 2 1,-1 0 0,0 1 0,-1 1 0,-24-2-1,-31 1 668,-126 5-1,174 2-377,-69 5 179,1 4 0,-105 24-1,-191 64-1547,-52 10 260,383-97 1306,1 3-1,0 3 1,1 2 0,-110 52-1,106-35-369,1 3 0,3 2 0,1 4-1,2 1 1,2 3 0,2 3 0,-67 84-1,89-96-29,1 2 0,3 1 0,1 2 0,3 0 0,1 2 0,3 0-1,1 1 1,3 1 0,2 1 0,2 1 0,-9 78 0,19-71 54,2 0 1,2-1 0,3 1-1,2-1 1,3 0-1,2-1 1,3 0 0,2-1-1,3-1 1,1-1-1,47 81 1,-18-51-32,3-2 0,5-3 0,2-2 0,4-3 0,139 123-1,412 267-274,-415-331 178,6-9-1,6-9 1,4-9-1,5-10 1,283 81 0,302 24 329,-597-163-329,405 16 0,-547-51-132,0-3-1,-1-3 1,1-3-1,-2-2 1,1-4-1,-1-2 1,72-28-1,-55 8 643,-1-3 1,-2-4-1,-2-3 0,-2-4 0,-2-2 0,-3-4 0,-2-3 1,-3-3-1,-2-2 0,-3-3 0,-3-3 0,-3-2 1,69-121-1,-34 12 28,-8-3 1,90-299 0,-142 384-458,-3-1-1,-5-1 1,-5-1-1,-4 0 1,-4-1-1,-5 0 1,-4 0-1,-5-1 1,-4 2-1,-5 0 1,-4 0-1,-39-120 1,25 123 130,-5 1 1,-4 2 0,-4 2 0,-4 2 0,-68-91 0,70 117-117,-3 2 0,-3 3 1,-2 1-1,-3 4 0,-2 2 1,-3 3-1,-76-47 0,66 54-110,-2 4 0,-2 2 0,-1 4 0,-85-23 0,56 27-377,-1 5 0,-176-17 0,116 31-1410,-179 11 0,-164 44-5625,183-4-4073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43.750"/>
    </inkml:context>
    <inkml:brush xml:id="br0">
      <inkml:brushProperty name="width" value="0.025" units="cm"/>
      <inkml:brushProperty name="height" value="0.025" units="cm"/>
    </inkml:brush>
  </inkml:definitions>
  <inkml:trace contextRef="#ctx0" brushRef="#br0">2841 74 17873,'-160'-30'619,"-170"-10"0,257 37-552,0 2 1,0 4-1,1 2 0,-128 28 1,78 1-507,2 6 1,2 4-1,2 6 1,2 5-1,3 4 1,-131 94-1,165-98 479,3 2-1,3 4 0,2 4 1,3 2-1,4 2 1,2 4-1,4 2 1,-56 97-1,70-97-44,4 3-1,3 1 0,3 1 1,4 2-1,3 1 1,5 1-1,2 0 0,5 2 1,-3 90-1,13-82 9,4 0-1,5 0 0,17 94 1,-10-120 13,3-1 0,3-1 0,3-1 1,55 115-1,-30-95-64,4-3 0,3-1 0,4-3 0,3-3 0,4-3 0,102 90-1,-33-49 7,5-6-1,252 148 0,-208-155 26,4-9-1,4-7 1,4-9-1,232 57 1,-126-61 478,2-13 1,360 22 0,-395-63-119,1-11 0,0-13 1,494-74-1,-579 44-339,-1-8 0,208-81 0,-251 71-19,-4-7-1,-2-6 1,153-102 0,-204 113 7,-3-3 1,-2-4 0,136-145 0,-177 166 2,-1-2 0,-3-1 0,-1-2 0,-2-1-1,-3-2 1,-2 0 0,-2-2 0,22-77 0,-27 55 328,-3-1 0,-4 0 0,-3-1 0,-3 0 0,-4 0 1,-14-129-1,0 112 165,-4 0 1,-4 1 0,-5 1 0,-3 1-1,-42-88 1,27 87-406,-4 1 0,-4 3-1,-4 2 1,-3 2 0,-100-106 0,78 105-16,-4 5 0,-4 3 0,-3 4 1,-152-92-1,72 69-24,-3 7 1,-5 8 0,-201-62-1,74 51-869,-355-60-1,-176 42-5014,766 102 4972,-214-23-4192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45.589"/>
    </inkml:context>
    <inkml:brush xml:id="br0">
      <inkml:brushProperty name="width" value="0.025" units="cm"/>
      <inkml:brushProperty name="height" value="0.025" units="cm"/>
    </inkml:brush>
  </inkml:definitions>
  <inkml:trace contextRef="#ctx0" brushRef="#br0">27 164 24151,'0'0'1132,"-3"11"-1116,-7 43-514,3-1-1,2 1 1,4 95 0,1-111-82,3-32 2335,3-13-769,6-15 362,2-14 68,-1 0 1,16-69 0,-19 48-1040,-2-1 0,1-104 0,-12 149-437,-2 24-142,-4 25-6,8-27 190,0 1-1,0-1 0,1 1 1,1-1-1,-1 0 1,2 1-1,3 17 1,-4-24 18,1-1 1,-1 1-1,1-1 0,-1 0 0,1 1 1,0-1-1,0 0 0,0 0 1,0 0-1,0-1 0,0 1 1,1 0-1,-1-1 0,1 1 0,-1-1 1,1 0-1,-1 0 0,1 0 1,-1 0-1,1-1 0,0 1 1,0-1-1,-1 1 0,1-1 0,0 0 1,0 0-1,0 0 0,-1 0 1,1-1-1,5-1 0,0 1 40,1-1-1,-1 0 1,0-1 0,0 0-1,0 0 1,0-1 0,-1 0-1,1 0 1,-1-1-1,0 0 1,-1 0 0,1-1-1,-1 1 1,0-1 0,9-13-1,0 1 70,-2-2 0,0 0 1,-1 0-1,13-33 0,-25 91-109,-21 68-48,15-81-64,0 0 1,2 0 0,0 1 0,2 0 0,1 34 0,1-58 19,0-1 1,0 1 0,0-1 0,1 1-1,-1 0 1,0-1 0,1 1 0,-1-1-1,1 1 1,0-1 0,-1 1 0,1-1-1,0 0 1,0 1 0,0-1 0,0 0-1,0 0 1,0 1 0,1-1 0,-1 0-1,0 0 1,0 0 0,1-1 0,2 3-1,-1-3-124,0 1-1,0 0 1,0-1 0,1 1-1,-1-1 1,0 0-1,0 0 1,1 0-1,-1-1 1,0 1 0,6-2-1,2-2-808,0 1 0,-1-2 0,1 1 0,-1-1 0,0-1 0,12-8 0,23-25-5680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46.026"/>
    </inkml:context>
    <inkml:brush xml:id="br0">
      <inkml:brushProperty name="width" value="0.025" units="cm"/>
      <inkml:brushProperty name="height" value="0.025" units="cm"/>
    </inkml:brush>
  </inkml:definitions>
  <inkml:trace contextRef="#ctx0" brushRef="#br0">231 0 14061,'0'0'4858,"-14"11"-1719,-9 9-2141,2 1 1,0 2-1,1 0 0,1 1 1,1 1-1,1 0 0,-19 41 0,26-43-639,1 0 0,-6 24-1,13-41-359,1 1 0,-1-1-1,1 0 1,0 1-1,1-1 1,0 0-1,0 1 1,0-1-1,1 1 1,0-1-1,0 0 1,4 13-1,-4-17 8,0 0 0,1 0 0,-1 0-1,1 0 1,0 0 0,-1-1 0,1 1-1,0 0 1,0-1 0,0 1 0,0-1-1,0 0 1,0 1 0,1-1-1,-1 0 1,0 0 0,0-1 0,1 1-1,-1 0 1,1-1 0,-1 0 0,1 1-1,-1-1 1,1 0 0,-1 0 0,1 0-1,-1-1 1,0 1 0,1-1 0,-1 1-1,1-1 1,-1 0 0,3-1 0,1 0 82,0 0 0,0-1 0,-1 1 0,1-1 0,-1 0 0,1-1 0,-1 1 0,0-1 0,-1 0 0,1-1 0,-1 1 0,5-6 0,-7 6-69,1-1 0,-1 0 0,1 1-1,-1-1 1,-1 0 0,1 0 0,-1 0 0,1-1-1,-2 1 1,1 0 0,0 0 0,-1-1-1,-1-8 1,1 12-17,-1 0-1,1 1 1,-1-1-1,1 0 1,-1 0-1,0 1 1,1-1-1,-1 1 1,0-1-1,0 1 1,0-1-1,0 1 1,-1-1-1,1 1 1,0 0-1,-1 0 1,1-1-1,0 1 1,-1 0-1,1 1 1,-1-1-1,0 0 1,1 0-1,-1 1 1,0-1-1,1 0 1,-1 1-1,0 0 1,0-1-1,0 1 1,1 0-1,-1 0 1,0 0-1,0 0 1,0 1-1,1-1 0,-1 0 1,0 1-1,0-1 1,1 1-1,-4 1 1,-2 1-2,0 1 0,-1 0 0,1 1 0,1-1 0,-1 1 0,1 1 0,-1-1 0,2 1 0,-1 0 0,1 1 0,0-1 0,0 1 0,0 0 0,1 0 0,0 1 0,1-1 0,0 1 0,0 0 0,-3 14 0,6-22 0,0 1 0,1-1 0,-1 1 0,0-1 0,1 1 0,-1-1 0,0 1 0,1-1 0,-1 0 0,0 1 0,1-1 0,-1 1 0,1-1 0,-1 0 0,1 0 0,-1 1 0,1-1 0,-1 0 0,1 0 0,0 0 0,-1 1 0,1-1 0,-1 0 0,1 0 0,-1 0 0,1 0 0,-1 0 0,1 0 0,0 0 0,-1 0 0,1-1 0,-1 1 0,1 0 0,-1 0 0,1 0 0,-1 0 0,2-1 0,24-5 0,-7-4-57,0 0 0,-1-1 0,0-1 1,0-1-1,-2 0 0,21-20 0,11-9-159,-47 42 200,-1 0 0,0 0-1,0 0 1,1 0 0,-1 0 0,0 0 0,0 0 0,0 0-1,1 0 1,-1 1 0,0-1 0,0 0 0,0 0-1,1 0 1,-1 0 0,0 0 0,0 1 0,0-1-1,0 0 1,1 0 0,-1 0 0,0 1 0,0-1-1,0 0 1,0 0 0,0 1 0,0-1 0,0 0-1,0 0 1,0 0 0,1 1 0,-1-1 0,0 0-1,0 0 1,0 1 0,-1-1 0,1 0 0,0 0-1,0 1 1,0-1 0,0 0 0,0 0 0,0 1-1,0-1 1,0 0 0,0 0 0,-1 1 0,0 16-178,-30 70 143,22-66 115,0 1-1,2 0 0,-6 28 0,13-49-69,-1 0-1,1 0 0,0 0 1,-1 0-1,1 1 0,0-1 1,-1 0-1,1 0 0,0 0 0,0 1 1,0-1-1,0 0 0,0 0 1,1 0-1,-1 1 0,0-1 1,1 0-1,-1 0 0,0 0 1,1 0-1,-1 0 0,1 0 0,0 0 1,-1 0-1,1 0 0,0 0 1,0 0-1,-1 0 0,1 0 1,0 0-1,0 0 0,0-1 1,0 1-1,0 0 0,0-1 0,0 1 1,0-1-1,0 1 0,1-1 1,-1 0-1,0 1 0,0-1 1,0 0-1,1 0 0,-1 0 1,0 0-1,0 0 0,0 0 0,1 0 1,-1 0-1,0 0 0,2-1 1,4-1-350,0 0 1,0 0 0,0-1-1,0 0 1,0 0-1,-1-1 1,9-5 0,-1-2-1990,-1 0 0,0 0 1,-1-2-1,13-15 1,11-18-11878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1:46.478"/>
    </inkml:context>
    <inkml:brush xml:id="br0">
      <inkml:brushProperty name="width" value="0.025" units="cm"/>
      <inkml:brushProperty name="height" value="0.025" units="cm"/>
    </inkml:brush>
  </inkml:definitions>
  <inkml:trace contextRef="#ctx0" brushRef="#br0">221 1 20884,'-12'7'2834,"-12"8"-1068,1 1-1,1 1 0,-35 35 1,49-45-1646,1 2 0,0-1 0,0 1 0,1 0 0,0 0 0,0 1 0,1 0 0,1 0 0,-1 0 0,2 1 0,-1-1 0,1 1 0,1 0 0,-1 12 0,2-17-127,1 1 0,0-1-1,0 0 1,1 0 0,-1 1 0,1-1-1,1 0 1,-1 0 0,1 0 0,0 0-1,6 9 1,-6-12 15,0 0-1,0 0 1,0-1-1,1 1 1,-1-1-1,1 0 1,0 0-1,-1 0 1,1 0-1,0 0 1,0 0-1,0-1 1,1 0-1,-1 1 1,0-1-1,1 0 1,-1-1-1,0 1 1,1-1-1,-1 1 1,1-1-1,4 0 1,-4 0-3,1 0 1,-1 0-1,0 0 1,0-1 0,0 1-1,0-1 1,0 0 0,0 0-1,0-1 1,0 1-1,0-1 1,-1 0 0,7-4-1,-7 4-3,-1-1-1,0 1 0,0-1 0,0 0 0,0 1 0,-1-1 1,1 0-1,-1 0 0,0 0 0,1 0 0,-2-1 1,1 1-1,0 0 0,0 0 0,-1 0 0,0-1 1,0 1-1,0-4 0,0 4-1,-1 0 0,1 0 0,-1 1 0,0-1 0,0 0 0,0 0 0,0 1 0,0-1 0,0 0 0,-1 1 0,0 0 0,1-1 0,-1 1 0,0 0 0,0 0 0,0 0 0,0 0 0,0 0 0,-1 0 0,1 1 0,-1-1 0,1 1 0,-1-1 0,1 1 0,-1 0 0,0 0 0,0 0 0,1 1 0,-1-1 0,-5 0 0,1 0 0,-1-1 0,0 1 0,0 0 0,0 1 0,0 0 0,0 1 0,0-1 0,0 1 0,0 1 0,-10 2 0,17-3 0,0-1 0,-1 1 0,1-1 0,0 1 0,0-1 0,0 1 0,0 0 0,0 0 0,0-1 0,0 1 0,0 0 0,0 0 0,0 0 0,0 0 0,0 0 0,1 0 0,-1 0 0,0 0 0,1 1 0,-1-1 0,0 2 0,1-2 0,0 0 0,1-1 0,-1 1 0,0 0 0,0-1 0,0 1 0,1 0 0,-1-1 0,0 1 0,1 0 0,-1-1 0,1 1 0,-1 0 0,1-1 0,-1 1 0,1-1 0,-1 1 0,1-1 0,0 1 0,-1-1 0,1 0 0,-1 1 0,1-1 0,0 0 0,0 1 0,-1-1 0,1 0 0,0 0 0,-1 0 0,1 0 0,0 0 0,0 1 0,-1-1 0,1-1 0,0 1 0,0 0 0,1 0 0,29-1 0,1-1 0,0-2 0,-1-1 0,0-2 0,0-1 0,48-18 0,39-10 0,-117 35 0,0 1 0,1-1 0,-1 1 0,1-1 0,-1 1 0,0 0 0,1 0 0,-1 0 0,1 0 0,-1 0 0,1 0 0,-1 0 0,1 0 0,-1 0 0,1 1 0,-1-1 0,0 0 0,1 1 0,-1 0 0,3 0 0,-4 0 0,0 0 0,1 0 0,-1 0 0,1 0 0,-1 0 0,0 0 0,0 0 0,0 0 0,0 0 0,1 0 0,-1 0 0,0 0 0,-1 0 0,1 0 0,0 0 0,0 0 0,0 0 0,0 0 0,-1 0 0,1-1 0,-1 1 0,0 2 0,-6 11 0,-1-1 0,0 0 0,-11 14 0,6-10 0,1 2 9,5-10-26,0 1 0,1 0 0,0 0 0,0 1 0,1 0 0,1 0 0,0 0 0,-3 13 0,7-24-85,0 0-1,0 0 1,0 1 0,0-1 0,0 0 0,0 0 0,0 1-1,0-1 1,0 0 0,0 0 0,0 1 0,0-1-1,0 0 1,0 0 0,0 1 0,0-1 0,0 0-1,0 0 1,1 1 0,-1-1 0,0 0 0,0 0-1,0 0 1,0 1 0,1-1 0,-1 0 0,0 0-1,0 0 1,0 1 0,1-1 0,-1 0 0,0 0 0,0 0-1,0 0 1,1 0 0,-1 0 0,0 0 0,0 1-1,1-1 1,-1 0 0,0 0 0,0 0 0,1 0-1,-1 0 1,0 0 0,1 0 0,-1 0 0,0 0-1,0 0 1,1-1 0,-1 1 0,0 0 0,0 0-1,1 0 1,-1 0 0,0 0 0,0 0 0,0 0 0,1-1-1,-1 1 1,0 0 0,0 0 0,0 0 0,1-1-1,-1 1 1,0 0 0,0 0 0,0 0 0,0-1-1,17-14-9127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36.851"/>
    </inkml:context>
    <inkml:brush xml:id="br0">
      <inkml:brushProperty name="width" value="0.025" units="cm"/>
      <inkml:brushProperty name="height" value="0.025" units="cm"/>
    </inkml:brush>
  </inkml:definitions>
  <inkml:trace contextRef="#ctx0" brushRef="#br0">37 56 3619,'0'0'16443,"-6"-4"-15360,3 1-680,1 2-216,1 0 0,-1 0 0,1-1 0,-1 1 0,1 0 0,-1 0 0,1 0 0,-1 1 0,0-1 0,0 0 0,1 1 1,-1-1-1,0 1 0,-2-1 3229,30-13-1745,-12 9-1607,1 0 0,0 2 1,0 0-1,0 1 0,0 0 0,1 1 0,-1 1 0,21 2 0,7 4-59,68 18 0,-108-23 1,26 4 36,1-1 0,-1-1 1,1-2-1,49-3 0,-4 0-82,-110 27 312,-1-9-206,-1-1-1,0-3 1,-1-1 0,-40 7-1,-158 11-9,232-29-71,3 0 6,-1 0 0,1 0 0,-1 0-1,1 0 1,-1 0 0,1 0 0,-1 1 0,1-1-1,-1 0 1,1 1 0,0-1 0,-1 1 0,1-1 0,0 1-1,-1 0 1,1 0 0,0-1 0,0 1 0,-1 0-1,0 2 1,26-1-647,122-9 612,191-35 0,-298 37 46,-27 3 12,-8 2-2,0 0 0,0 0 0,0-1 0,0 0 0,0 0 0,0 0 0,-1 0 0,1 0 0,0-1 0,0 1 0,-1-1 0,1 0 0,3-3 0,-7 5-5,0 0 1,0 0 0,0-1-1,0 1 1,0 0 0,0 0-1,0 0 1,0 0 0,0-1-1,0 1 1,0 0 0,0 0-1,0 0 1,0 0 0,0-1-1,0 1 1,0 0 0,0 0-1,0 0 1,0 0 0,0-1-1,0 1 1,0 0 0,0 0-1,0 0 1,0 0 0,0-1-1,0 1 1,0 0 0,-1 0-1,1 0 1,0 0 0,0 0-1,0-1 1,0 1 0,0 0-1,0 0 1,-1 0 0,1 0-1,0 0 1,0 0 0,0 0-1,0 0 1,-1 0 0,1 0-1,0 0 1,-15-4 246,-15 3 49,30 1-297,-47 0 199,-92 14 1,117-10-428,0 1 0,0 1 0,0 1 0,1 1 0,0 1 1,-24 13-1,30-9-749,7-6-1683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2.837"/>
    </inkml:context>
    <inkml:brush xml:id="br0">
      <inkml:brushProperty name="width" value="0.025" units="cm"/>
      <inkml:brushProperty name="height" value="0.025" units="cm"/>
    </inkml:brush>
  </inkml:definitions>
  <inkml:trace contextRef="#ctx0" brushRef="#br0">0 25 21717,'22'-5'672,"7"-1"193,16 1 897,9 0-1090,15 4-480,2 0-127,2 0-97,-15 1-2243,-14 0-4067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38.010"/>
    </inkml:context>
    <inkml:brush xml:id="br0">
      <inkml:brushProperty name="width" value="0.025" units="cm"/>
      <inkml:brushProperty name="height" value="0.025" units="cm"/>
    </inkml:brush>
  </inkml:definitions>
  <inkml:trace contextRef="#ctx0" brushRef="#br0">145 126 7559,'0'0'86,"-9"0"-129,-25 1 1021,-67 9 7738,109-5-4517,32 14-3283,-25-18-573,1 0 1,0-2-1,0 1 1,-1-2-1,1 0 1,0-1-1,-1-1 1,0 0-1,18-8 1,25-5-229,13-1-82,176-41 108,-198 51-266,-1 1 0,1 3 0,56 2 0,-91 3-35,0 1 0,0 1 0,-1 1-1,0-1 1,0 2 0,0 0 0,0 1 0,0 0 0,14 10 0,27 12 74,-50-25 124,1-1-1,-1 0 1,1-1 0,-1 1 0,1-1-1,0 0 1,-1 0 0,1 0 0,0 0-1,0-1 1,0 0 0,0 0 0,-1-1-1,1 1 1,0-1 0,0 0 0,-1 0-1,1 0 1,0-1 0,-1 0-1,1 0 1,-1 0 0,0 0 0,0-1-1,0 0 1,0 1 0,0-1 0,4-5-1,-8 8-15,1 0 0,-1-1 0,0 1 0,1 0 0,-1 0 0,0-1 0,0 1 0,1 0 0,-1-1 0,0 1 0,0 0 0,0-1 0,1 1 0,-1 0 0,0-1 0,0 1 0,0-1 0,0 1 0,0 0 0,0-1 0,0 1-1,0-1 1,0 1 0,0 0 0,0-1 0,0 1 0,0 0 0,0-1 0,0 1 0,0-1 0,0 1 0,-1 0 0,1-1 0,0 1 0,0 0 0,0-1 0,-1 1 0,1 0 0,0-1 0,0 1 0,-1 0 0,1-1 0,0 1 0,0 0 0,-1 0 0,1-1-1,-1 1 1,1 0 0,0 0 0,-1 0 0,1 0 0,0 0 0,-1-1 0,1 1 0,-1 0 0,1 0 0,0 0 0,-1 0 0,1 0 0,-1 0 0,1 0 0,-1 0 0,-34 0 476,23 1-463,-179 15 1153,44-1-486,-104-14-440,-31 2-295,275-1-238,16 1-77,18 2-47,106-11 336,254-43 0,23-2-2476,-410 50 2482,1 1 1,0 0-1,-1 0 1,1-1-1,0 1 1,0 0-1,-1 0 1,1 0-1,0 0 1,0 0 0,-1 0-1,1 0 1,0 0-1,0 0 1,-1 0-1,1 0 1,0 0-1,0 0 1,-1 1-1,1-1 1,0 0-1,-1 1 1,1-1-1,0 0 1,-1 1-1,1-1 1,0 1-1,0 0 1,-25 13-679,-271 93 881,139-55-108,123-40-85,-5 3-143,0-2 1,-2-1-1,1-2 0,-69 8 1,102-18-158,0 1 1,1-1 0,-1-1 0,0 1 0,0-1-1,0 0 1,1 0 0,-1 0 0,-6-3 0,6 0-495,0 0 0,0 0 1,1 0-1,0-1 1,0 1-1,-8-11 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40.608"/>
    </inkml:context>
    <inkml:brush xml:id="br0">
      <inkml:brushProperty name="width" value="0.025" units="cm"/>
      <inkml:brushProperty name="height" value="0.025" units="cm"/>
    </inkml:brush>
  </inkml:definitions>
  <inkml:trace contextRef="#ctx0" brushRef="#br0">0 350 14990,'0'0'13031,"1"-12"-12743,5-24 57,1 1-1,2 0 0,1 0 1,2 0-1,1 2 0,2-1 1,37-60-1,-54 170-4716,1-70 3303,-5 14-3058,-4-15-5272,2-5 1562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40.968"/>
    </inkml:context>
    <inkml:brush xml:id="br0">
      <inkml:brushProperty name="width" value="0.025" units="cm"/>
      <inkml:brushProperty name="height" value="0.025" units="cm"/>
    </inkml:brush>
  </inkml:definitions>
  <inkml:trace contextRef="#ctx0" brushRef="#br0">1 187 10122,'0'0'13650,"-1"-6"-13362,3-7 8,0 0 1,1 1-1,1-1 0,0 0 0,0 1 1,2 0-1,7-14 0,11-30 1989,-24 55-2279,0 1 0,0 0 0,0-1 1,0 1-1,0 0 0,0-1 0,0 1 0,0 0 0,0-1 0,0 1 0,0 0 0,0 0 0,0-1 0,0 1 0,0 0 1,0-1-1,0 1 0,1 0 0,-1-1 0,0 1 0,0 0 0,0 0 0,1-1 0,-1 1 0,0 0 0,0 0 1,1-1-1,-1 1 0,0 0 0,0 0 0,1 0 0,-1 0 0,0-1 0,1 1 0,-1 0 0,0 0 0,0 0 1,1 0-1,-1 0 0,0 0 0,1 0 0,-1 0 0,0 0 0,1 0 0,-1 0 0,0 0 0,1 0 0,-1 0 0,1 0 1,6 21 8,1 35-40,-8-54 50,2 28 0,-3-22-98,1 1 0,1 0 0,-1 0 0,2-1-1,-1 1 1,1 0 0,0-1 0,1 0 0,0 1 0,4 7 0,-7-16-63,1 1 0,-1 0 0,0-1 0,1 1 0,-1-1 0,1 1 0,-1-1 0,1 1 0,-1-1 0,1 0 0,0 1 0,-1-1 0,1 0 0,-1 1 1,1-1-1,0 0 0,-1 1 0,1-1 0,0 0 0,-1 0 0,1 0 0,0 0 0,-1 0 0,1 0 0,0 0 0,-1 0 0,1 0 0,0 0 0,-1 0 0,1 0 0,0-1 0,-1 1 0,1 0 0,0 0 0,-1-1 0,1 1 0,-1 0 0,1-1 0,0 1 0,0-1 0,15-22-6055,-6-12-3220</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41.327"/>
    </inkml:context>
    <inkml:brush xml:id="br0">
      <inkml:brushProperty name="width" value="0.025" units="cm"/>
      <inkml:brushProperty name="height" value="0.025" units="cm"/>
    </inkml:brush>
  </inkml:definitions>
  <inkml:trace contextRef="#ctx0" brushRef="#br0">36 0 14798,'0'0'13303,"0"9"-13143,-6 87-709,-18 100-1,19-164-662,5-31-181,0-34-7645,0 13 4217,-1-4-1553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2:41.686"/>
    </inkml:context>
    <inkml:brush xml:id="br0">
      <inkml:brushProperty name="width" value="0.025" units="cm"/>
      <inkml:brushProperty name="height" value="0.025" units="cm"/>
    </inkml:brush>
  </inkml:definitions>
  <inkml:trace contextRef="#ctx0" brushRef="#br0">30 26 10602,'0'0'11067,"-4"14"-10785,-3 12-89,2 0-1,1 0 0,-1 49 0,3-38-114,1-26-56,0-1 1,1 1-1,0-1 1,0 1-1,1 0 1,5 18-1,-6-28-1,0 0-1,1-1 1,-1 1 0,0 0 0,1-1-1,-1 1 1,0 0 0,1-1-1,-1 1 1,1 0 0,-1-1 0,1 1-1,0-1 1,-1 1 0,1-1-1,-1 1 1,1-1 0,0 0-1,-1 1 1,1-1 0,0 0 0,-1 1-1,1-1 1,0 0 0,0 0-1,-1 0 1,3 0 0,21-8 601,19-30 592,-39 35-1057,174-158 1755,-117 110-3679,1-1-3380,-36 30-3816</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8.915"/>
    </inkml:context>
    <inkml:brush xml:id="br0">
      <inkml:brushProperty name="width" value="0.025" units="cm"/>
      <inkml:brushProperty name="height" value="0.025" units="cm"/>
    </inkml:brush>
  </inkml:definitions>
  <inkml:trace contextRef="#ctx0" brushRef="#br0">237 1 20724,'0'0'5140,"-9"11"-4707,1 0-376,0 1 0,0 0 1,1 1-1,1-1 0,0 1 1,0 0-1,2 1 0,-1-1 1,2 1-1,0 0 0,0 0 0,2 0 1,0 1-1,0 17 0,2-29-64,-1-1 0,1 1-1,0 0 1,0 0 0,0-1-1,1 1 1,-1 0 0,0-1-1,1 1 1,0-1 0,0 0-1,-1 1 1,1-1 0,0 0-1,1 0 1,-1 0-1,0-1 1,1 1 0,-1 0-1,1-1 1,-1 0 0,1 1-1,0-1 1,-1 0 0,1-1-1,0 1 1,0 0 0,4 0-1,10 1 27,0 0 0,0-1-1,30-2 1,-20 0 34,60-1-128,-87 2 88,1 0 0,-1 0 0,1 0 0,-1 0 0,1 0-1,0 0 1,-1 0 0,1 0 0,-1 0 0,1 0 0,-1 0 0,1 0-1,-1 1 1,1-1 0,-1 0 0,1 0 0,-1 1 0,1-1 0,-1 0-1,1 1 1,-1-1 0,1 0 0,-1 1 0,0-1 0,1 1 0,-1-1 0,0 1-1,1-1 1,-1 0 0,0 1 0,0-1 0,1 1 0,-1 0 0,-6 20 881,-23 16 806,17-29-1556,0 0 0,0-1 0,-1-1 0,0 0-1,0-1 1,0 0 0,-1-1 0,1 0-1,-1-1 1,-20 1 0,-11 0 434,-86-4 1,125-1-579,0 1 0,0 0 0,-1 0 0,1-1 0,0 0 0,0 0 0,0-1 0,-1 1 0,-8-5 0,43 2-4180,129 13-7447,-88-8 817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9.272"/>
    </inkml:context>
    <inkml:brush xml:id="br0">
      <inkml:brushProperty name="width" value="0.025" units="cm"/>
      <inkml:brushProperty name="height" value="0.025" units="cm"/>
    </inkml:brush>
  </inkml:definitions>
  <inkml:trace contextRef="#ctx0" brushRef="#br0">144 1 17392,'0'0'6503,"-1"9"-5665,1-6-755,-1 0 1,1 1-1,0-1 1,0 0-1,0 0 1,1 1-1,-1-1 1,1 0-1,0 0 1,-1 1-1,1-1 1,1 0 0,-1 0-1,0 0 1,1 0-1,0-1 1,0 1-1,0 0 1,0-1-1,0 1 1,0-1-1,0 1 1,1-1-1,-1 0 1,1 0-1,0 0 1,0-1-1,0 1 1,-1-1-1,5 2 1,16 7-60,0-2 1,0 0-1,1-2 0,0 0 1,0-2-1,35 2 1,-80 8 1144,-90 41-179,-125 82 0,214-118-1532,22-19 460,0 0 0,0 1 0,0-1 0,-1 0 0,1 0 0,0 1-1,0-1 1,0 0 0,0 0 0,0 1 0,0-1 0,0 0 0,0 0 0,0 0 0,0 1 0,0-1 0,0 0 0,0 0 0,0 1 0,0-1 0,0 0 0,0 0 0,0 1 0,0-1 0,1 0 0,-1 0 0,0 1 0,0-1 0,0 0 0,0 0 0,0 0 0,1 0 0,-1 1-1,0-1 1,0 0 0,0 0 0,1 0 0,-1 0 0,0 1 0,0-1 0,0 0 0,1 0 0,-1 0 0,0 0 0,0 0 0,1 0 0,4 1-911,0-1 0,0 0 0,-1 0 0,1 0 0,0 0 0,0-1 0,0 0 0,6-2 0,35-12-9075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9.602"/>
    </inkml:context>
    <inkml:brush xml:id="br0">
      <inkml:brushProperty name="width" value="0.025" units="cm"/>
      <inkml:brushProperty name="height" value="0.025" units="cm"/>
    </inkml:brush>
  </inkml:definitions>
  <inkml:trace contextRef="#ctx0" brushRef="#br0">307 38 512,'0'0'20105,"-10"-4"-14804,1 1-5088,1 0 0,-1 1 0,1 0 1,-1 0-1,0 1 0,0 0 0,0 0 0,1 1 0,-1 0 1,0 1-1,0 0 0,0 0 0,0 1 0,-11 4 1,5 0-66,1 0 1,0 1 0,1 0-1,0 1 1,-18 14 0,26-18-139,1-1 1,0 1-1,0 0 0,0 0 1,0 0-1,1 1 0,-1-1 1,1 1-1,0 0 0,1 0 1,-1 0-1,1 0 0,0 1 1,0-1-1,1 0 1,0 1-1,0-1 0,-1 8 1,2-11-10,0 1 0,1-1 0,-1 1 0,0-1 0,1 1 0,0-1 0,-1 0 0,1 1 0,0-1 0,0 0 0,1 1 0,-1-1 0,0 0 0,1 0 0,-1 0 0,1 0 0,0 0 0,2 2 0,0-1 13,1 0-1,0 0 0,-1 0 1,1 0-1,0-1 1,0 0-1,0 0 0,7 1 1,8 1 60,-1-1 1,1-1-1,34 0 0,-42-2 25,1 0 0,-1-1 0,0-1-1,0 0 1,0-1 0,-1 0 0,1-1-1,-1 0 1,0-1 0,18-10 0,-23 12-52,-1-1 0,1 0 0,-1 0 0,0-1 1,0 0-1,-1 0 0,1 0 0,-1 0 0,0 0 1,-1-1-1,1 0 0,-1 0 0,0 0 0,-1 0 1,1 0-1,-1-1 0,-1 1 0,1-1 0,-1 1 1,0-1-1,0-6 0,-1 9-61,0 1-1,0-1 1,0 1 0,0-1-1,-1 1 1,1-1-1,-1 1 1,0 0 0,0-1-1,-1 1 1,1 0 0,0 0-1,-1 0 1,0 0 0,0 0-1,0 0 1,0 0-1,-5-4 1,3 3-63,-1 1 0,1 0 0,-1 1 0,0-1-1,0 1 1,0 0 0,0 0 0,0 0 0,0 0 0,0 1 0,-8-1 0,1 1-368,-1 0 0,0 1 0,1 0 0,-1 1 0,1 1 0,-1 0 0,1 0 0,-1 1 0,-21 9 0,9-1-7872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2.550"/>
    </inkml:context>
    <inkml:brush xml:id="br0">
      <inkml:brushProperty name="width" value="0.025" units="cm"/>
      <inkml:brushProperty name="height" value="0.025" units="cm"/>
    </inkml:brush>
  </inkml:definitions>
  <inkml:trace contextRef="#ctx0" brushRef="#br0">0 0 5381,'0'0'128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2.915"/>
    </inkml:context>
    <inkml:brush xml:id="br0">
      <inkml:brushProperty name="width" value="0.025" units="cm"/>
      <inkml:brushProperty name="height" value="0.025" units="cm"/>
    </inkml:brush>
  </inkml:definitions>
  <inkml:trace contextRef="#ctx0" brushRef="#br0">157 31 4516,'5'-26'14958,"-8"22"-8103,-5 16-4811,-92 249 993,81-205-2881,13-40-110,0-2-16,1 0 1,1 1-1,0 0 0,-3 29 0,7-43-31,0-1 0,0 1 0,0-1-1,0 1 1,0-1 0,0 1 0,1 0 0,-1-1-1,0 1 1,0-1 0,0 1 0,0-1-1,1 1 1,-1-1 0,0 1 0,1-1-1,-1 1 1,0-1 0,1 1 0,-1-1 0,0 0-1,1 1 1,-1-1 0,1 1 0,-1-1-1,1 0 1,-1 0 0,1 1 0,-1-1-1,1 0 1,-1 0 0,1 0 0,0 1-1,-1-1 1,1 0 0,-1 0 0,1 0 0,-1 0-1,1 0 1,0 0 0,-1 0 0,1 0-1,-1 0 1,1 0 0,-1-1 0,1 1-1,-1 0 1,1 0 0,-1-1 0,2 1 0,30-15 165,58-46 115,-57 37-247,42-24 0,-66 43-38,1-1 0,0 2 0,0 0 0,1 0 0,0 1 0,-1 0 0,1 1 0,0 0 0,12 0 0,-21 2-3,1 0 1,-1 1-1,1-1 1,-1 0-1,0 1 1,1 0 0,-1 0-1,0-1 1,0 2-1,1-1 1,-1 0-1,0 0 1,0 0-1,0 1 1,0 0-1,-1-1 1,1 1 0,0 0-1,-1-1 1,1 1-1,-1 0 1,1 0-1,-1 0 1,0 1-1,0-1 1,0 0-1,0 0 1,0 1 0,-1-1-1,1 0 1,-1 1-1,0-1 1,1 1-1,-1-1 1,0 0-1,-1 4 1,2 2 16,-1 0 1,-1 0 0,1-1-1,-1 1 1,-1 0-1,0-1 1,0 1-1,0 0 1,-1-1-1,-5 12 1,-1-7 27,0 0 0,0-1 0,-1 0 0,-1 0-1,0-1 1,0 0 0,-1-1 0,0 0 0,-1-1 0,1-1 0,-19 8 0,12-6 15,0-2 0,0 0 0,0-2-1,-1 0 1,0-1 0,0-1 0,-36 1 0,54-3-72,0-1 0,0 0 0,0 0 0,-1 0 0,1-1 0,0 1 0,0 0 0,0-1-1,0 1 1,0-1 0,1 0 0,-1 0 0,0 0 0,0 0 0,0 0 0,1 0 0,-1 0 0,0 0 0,1-1 0,-1 1 0,1-1 0,-1 1 0,1-1 0,0 0-1,0 1 1,0-1 0,0 0 0,0 0 0,0 0 0,0 0 0,0-3 0,0 2-71,1 0 1,0 1-1,0-1 1,0 0-1,1 0 0,-1 0 1,0 1-1,1-1 0,0 0 1,0 0-1,0 1 1,0-1-1,0 1 0,0-1 1,1 1-1,-1 0 0,1-1 1,0 1-1,0 0 1,-1 0-1,1 0 0,4-3 1,54-32-8696,-27 19 656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3.805"/>
    </inkml:context>
    <inkml:brush xml:id="br0">
      <inkml:brushProperty name="width" value="0.025" units="cm"/>
      <inkml:brushProperty name="height" value="0.025" units="cm"/>
    </inkml:brush>
  </inkml:definitions>
  <inkml:trace contextRef="#ctx0" brushRef="#br0">114 105 13357,'0'-12'4345,"1"6"-3600,1-48 621,-2 51-1027,0 1 0,-1-1 0,1 0 0,-1 1 0,1-1 0,-1 1 0,0-1 0,0 1 0,0-1 0,-3-4 0,4 8-208,-1 1 0,0-1-1,0 0 1,1 0-1,-1 0 1,0 1 0,1-1-1,-1 0 1,1 1 0,0-1-1,-1 0 1,1 1 0,0-1-1,0 1 1,0-1-1,0 3 1,-27 748 4882,30-724-4894,3-16-48,-6-12-68,0 1-1,0-1 0,0 0 0,1 0 0,-1 0 0,0 0 0,0 0 0,0 0 0,1 1 0,-1-1 0,0 0 0,0 0 0,1 0 0,-1 0 1,0 0-1,0 0 0,1 0 0,-1 0 0,0 0 0,0 0 0,1 0 0,-1 0 0,0 0 0,0-1 0,0 1 0,1 0 0,-1 0 0,0 0 0,0 0 1,1 0-1,-1 0 0,0-1 0,0 1 0,0 0 0,0 0 0,1 0 0,-1 0 0,0-1 0,0 1 0,0 0 0,0-1 0,2-3 12,0 0-1,-1 0 0,0 0 0,0-1 0,0 1 0,0 0 1,-1-1-1,1 1 0,-1-1 0,0 1 0,-1 0 1,0-7-1,0-8-19,1-13-121,-1 0 0,-2 0-1,-1 1 1,-2-1 0,-1 1 0,-1 0 0,-2 0 0,-1 1 0,-1 0-1,-20-34 1,30 65-278,2 11 186,8 17 5,-3-22-124,0 0 0,0 0 0,1-1 1,0 0-1,1 0 0,-1 0 0,1-1 0,0 0 0,0 0 0,1 0 1,-1-1-1,1 0 0,0-1 0,0 0 0,0 0 0,1-1 0,-1 0 1,1 0-1,-1-1 0,1 0 0,0-1 0,15 0 0,-14 0-246,1-1 0,-1 1 0,1-2-1,-1 1 1,1-2 0,-1 1 0,0-1-1,0-1 1,0 0 0,0 0 0,-1-1 0,0 0-1,0-1 1,0 0 0,0 0 0,-1-1-1,0 0 1,10-13 0,-15 16 714,-1-1 0,1 1 0,-1-1 0,0 0 0,-1 0 0,1 1 0,-1-1 0,0 0 0,0-1 0,-1 1 0,1-10 1,-1 13 37,0 1 0,0-1 0,0 0 1,0 0-1,-1 1 0,1-1 1,0 0-1,-1 1 0,1-1 1,-1 0-1,0 1 0,1-1 1,-1 0-1,0 1 0,0-1 1,0 1-1,0 0 0,0-1 1,0 1-1,-1 0 0,1 0 1,0-1-1,-1 1 0,1 0 1,0 0-1,-1 1 0,0-1 1,1 0-1,-1 0 0,1 1 1,-1-1-1,0 1 0,1-1 1,-1 1-1,0 0 0,-2 0 1,2 0-90,0 1 0,0 0 0,0 0 1,0 0-1,0 0 0,0 0 0,0 0 1,0 0-1,1 1 0,-1-1 0,1 1 1,-1-1-1,1 1 0,-1 0 0,1-1 1,0 1-1,0 0 0,0 0 0,0 0 1,0 0-1,0 0 0,1 0 0,-1 0 1,0 4-1,-15 60 604,15-59-539,-1 1 93,1 0 0,0 1 1,0-1-1,1 0 1,0 1-1,0-1 0,1 0 1,2 9-1,-3-15-182,0-1-1,1 1 0,0-1 0,-1 1 1,1-1-1,0 0 0,0 1 0,0-1 1,0 0-1,0 0 0,0 1 0,0-1 1,0 0-1,1 0 0,-1 0 1,0 0-1,0-1 0,4 3 0,-2-3-51,0 1 0,0 0 0,0-1 0,0 0 0,0 0 0,0 0 0,0 0 0,0 0-1,0 0 1,0-1 0,0 0 0,0 1 0,4-3 0,-1 1-238,1-1 1,-1 0-1,0 0 0,0-1 0,-1 0 1,1 0-1,-1 0 0,8-8 0,18-25-5019,-18 14 44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3.274"/>
    </inkml:context>
    <inkml:brush xml:id="br0">
      <inkml:brushProperty name="width" value="0.025" units="cm"/>
      <inkml:brushProperty name="height" value="0.025" units="cm"/>
    </inkml:brush>
  </inkml:definitions>
  <inkml:trace contextRef="#ctx0" brushRef="#br0">164 0 19410,'0'0'7095,"10"10"-6492,-4-2-543,42 39 201,-44-44-239,1 1-1,0-1 1,0 0 0,0 0 0,0-1-1,0 1 1,1-1 0,-1 0 0,1-1-1,-1 1 1,1-1 0,6 0 0,-12-1-9,1 0 1,-1 0-1,1 0 1,-1 0-1,1 0 1,-1 1-1,1-1 1,-1 0-1,0 0 1,1 0 0,-1 0-1,1 1 1,-1-1-1,1 0 1,-1 0-1,1 1 1,-1-1-1,0 0 1,1 1 0,-1-1-1,0 0 1,1 1-1,-1-1 1,0 1-1,1-1 1,-1 0-1,0 1 1,0-1-1,0 1 1,1-1 0,-1 1-1,0-1 1,0 1-1,0-1 1,0 1-1,0-1 1,0 1-1,0-1 1,0 1-1,0-1 1,0 1 0,0-1-1,0 1 1,0-1-1,-1 1 1,1-1-1,0 1 1,0-1-1,0 1 1,-1-1 0,1 0-1,0 1 1,-1-1-1,1 1 1,0-1-1,-1 0 1,1 1-1,-22 28 1068,22-28-1052,-20 21 168,-90 99 1595,92-104-1558,1-1 0,-2 0 0,0-2 1,-36 21-1,29-26-1010,25-9 736,1 0 0,0 0 0,0 0 0,0 0 0,-1 0 0,1-1 0,0 1 0,0 0 0,0 0 0,0 0 0,-1 0 0,1 0 0,0-1 0,0 1 0,0 0 0,0 0 0,0 0 0,0-1 0,0 1 0,-1 0 0,1 0 0,0 0 0,0-1 0,0 1 0,0 0 0,0 0 0,0-1 0,0 1 0,0 0 0,0 0 0,0 0 0,0-1 0,0 1 0,0 0 0,1 0 0,-1-1 0,0 1 0,0 0 0,0 0 0,0 0 0,0-1 0,0 1 0,0 0 0,1 0 0,-1 0 0,0 0 0,0-1 0,0 1 0,1 0 0,2-5-773,1 0 0,0 1 0,0-1 0,0 1 0,1 0 0,5-4 0,23-15-7344,5 0-6545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3.617"/>
    </inkml:context>
    <inkml:brush xml:id="br0">
      <inkml:brushProperty name="width" value="0.025" units="cm"/>
      <inkml:brushProperty name="height" value="0.025" units="cm"/>
    </inkml:brush>
  </inkml:definitions>
  <inkml:trace contextRef="#ctx0" brushRef="#br0">310 4 20499,'0'0'3241,"-13"-1"-705,10 0-2424,-5 0 55,-1 1 1,1-1-1,-1 2 0,1-1 0,0 1 1,-1 0-1,1 0 0,0 1 0,0 1 0,0-1 1,-11 6-1,-1 3 181,1 1 0,0 0 0,1 1 0,-32 31 0,45-39-313,-1 0 0,1 1 0,1-1 1,-1 1-1,1 0 0,0 0 0,0 1 0,1-1 0,0 1 0,0 0 0,0 0 1,1 0-1,0 0 0,0 0 0,1 0 0,0 1 0,0-1 0,1 15 0,1-19-32,0 0-1,1 0 1,-1 1-1,0-1 0,1 0 1,0 0-1,0 0 0,0-1 1,0 1-1,0 0 0,0-1 1,1 1-1,-1-1 0,1 0 1,0 0-1,0 0 0,0 0 1,0 0-1,0-1 0,0 1 1,0-1-1,0 0 1,1 0-1,-1 0 0,0 0 1,1-1-1,5 1 0,4 1 81,0-1 0,0-1 0,0 0 0,0 0 0,0-1 0,16-4-1,-19 3-13,0-2-1,0 1 0,0-1 1,-1-1-1,0 0 0,1 0 1,-2-1-1,1 0 0,-1-1 0,10-9 1,-14 13-43,0-1-1,0 0 1,0 0 0,-1-1 0,0 1-1,0-1 1,0 1 0,0-1 0,-1 0 0,1 0-1,-1-1 1,-1 1 0,1 0 0,-1 0 0,0-1-1,0 1 1,0-1 0,-1 1 0,0-1-1,0 1 1,-1-9 0,-1 10-48,0 0-1,1 0 1,-1 0 0,-1 0 0,1 0-1,0 1 1,-1-1 0,0 1-1,0-1 1,0 1 0,0 0-1,-1 0 1,1 0 0,-1 1 0,1-1-1,-1 1 1,0 0 0,0 0-1,0 0 1,-1 1 0,1-1-1,0 1 1,-5-1 0,-4-1-269,0 1 1,0 0 0,0 1-1,0 0 1,0 1 0,-21 2-1,13 3-4118,8 2-3380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2.623"/>
    </inkml:context>
    <inkml:brush xml:id="br0">
      <inkml:brushProperty name="width" value="0.025" units="cm"/>
      <inkml:brushProperty name="height" value="0.025" units="cm"/>
    </inkml:brush>
  </inkml:definitions>
  <inkml:trace contextRef="#ctx0" brushRef="#br0">181 0 19763,'0'0'7591,"-9"9"-7265,-7 10-100,0 1 0,1 0 1,1 1-1,1 0 1,1 1-1,1 0 1,1 1-1,1 0 0,1 1 1,1 0-1,-5 32 1,12-54-209,0 0-1,0-1 1,0 1 0,0-1 0,0 1-1,0-1 1,1 1 0,-1-1 0,1 1 0,-1-1-1,1 1 1,-1-1 0,1 0 0,0 1 0,0-1-1,-1 0 1,1 1 0,0-1 0,0 0-1,1 0 1,-1 0 0,0 0 0,0 0 0,0 0-1,1 0 1,-1 0 0,0-1 0,1 1-1,-1 0 1,1-1 0,-1 1 0,1-1 0,-1 0-1,1 1 1,-1-1 0,2 0 0,8 1 50,0 0 0,0-1 0,0-1-1,13-1 1,-15 1-8,20-3 54,0-2-1,30-10 1,-39 10-111,0 0 0,0 1 0,0 2 0,0 0 1,0 1-1,37 1 0,-55 1 4,-1 0 1,1 0 0,0 0 0,0 0-1,-1 1 1,1-1 0,0 1 0,-1-1-1,1 1 1,-1 0 0,1 0-1,-1 0 1,1-1 0,-1 2 0,1-1-1,-1 0 1,0 0 0,1 0-1,-1 0 1,0 1 0,0-1 0,0 1-1,0-1 1,0 1 0,-1-1 0,1 1-1,0-1 1,-1 1 0,1 0-1,-1-1 1,1 1 0,-1 0 0,0-1-1,0 1 1,0 0 0,0 0-1,0-1 1,0 1 0,0 0 0,0 0-1,-1-1 1,1 1 0,-1 0 0,1-1-1,-2 3 1,0 2 37,0 0-1,-1-1 1,1 1-1,-1-1 1,0 1-1,-1-1 1,1 0-1,-1 0 1,0-1-1,0 1 1,-1-1-1,-5 5 1,-1-3-43,-1 0 0,1-1 1,-1 0-1,0 0 0,0-1 0,-1-1 1,1 0-1,-17 1 0,-13-1-4,-48-1 0,75-2 2,2-1 0,-1 0 0,1 0 0,0-1 0,-17-5 0,25 6 0,1 0 0,0-1 0,0 1 0,0-1 0,0 0 0,0 0 0,0 0 0,1-1 0,-1 0 0,1 1 0,-1-1 0,1 0 0,0 0 0,0-1 0,1 1 0,-5-7 0,7 9-12,-1 1 0,1 0 0,0-1 0,0 1 0,0 0 0,0-1 0,0 1 0,-1 0 0,1-1 0,0 1 0,0 0 0,0-1 0,0 1 0,0 0 0,0-1 0,0 1 0,0 0 0,0-1 0,0 1 0,0 0 0,1-1 0,-1 1 0,0 0 0,0 0 0,0-1 0,0 1 0,0 0 0,1-1 0,-1 1 0,0 0 0,0 0 0,1-1 0,-1 1 0,0 0 0,0 0 0,1-1 0,-1 1 0,0 0 0,0 0 0,1 0 0,-1 0 0,0 0 0,1-1 0,-1 1 0,0 0 0,1 0 0,-1 0 0,1 0 0,20-1-1509,-15 2 833,147 11-10534,-88-11 2403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2.967"/>
    </inkml:context>
    <inkml:brush xml:id="br0">
      <inkml:brushProperty name="width" value="0.025" units="cm"/>
      <inkml:brushProperty name="height" value="0.025" units="cm"/>
    </inkml:brush>
  </inkml:definitions>
  <inkml:trace contextRef="#ctx0" brushRef="#br0">448 0 22453,'-15'5'2792,"-29"12"-1960,0 2 1,-73 43-1,-92 71 982,190-120-1795,24-15-17,1 1 1,-1-1-1,0 1 1,1 1 0,-1-1-1,9 1 1,-1-1 0,7 0-161,0 1 1,-1 0-1,1 1 0,0 1 1,-1 1-1,1 1 1,-1 1-1,22 8 0,-12-1-434,0 1-1,-1 1 0,0 2 0,33 25 0,-57-38 114,17 11-3443,-5-9-1580,2-3-3754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3.355"/>
    </inkml:context>
    <inkml:brush xml:id="br0">
      <inkml:brushProperty name="width" value="0.025" units="cm"/>
      <inkml:brushProperty name="height" value="0.025" units="cm"/>
    </inkml:brush>
  </inkml:definitions>
  <inkml:trace contextRef="#ctx0" brushRef="#br0">430 29 19987,'0'0'3854,"-12"-6"-784,4 2-2910,0 1 0,0-1-1,0 2 1,-1-1 0,1 1 0,-1 0 0,0 1 0,0 0-1,1 1 1,-1-1 0,0 2 0,0-1 0,0 1 0,1 0 0,-1 1-1,0 0 1,-8 4 0,-3 3-116,0 0 0,1 1-1,0 2 1,1 0 0,1 0 0,0 2-1,-22 21 1,31-27-23,0 0-1,0 1 1,1 0-1,0 0 1,1 0-1,0 1 1,0 0-1,1 0 1,1 1-1,-1-1 1,2 1-1,-1 0 1,2 0-1,-1 0 1,0 22-1,3-30-14,0 1-1,0-1 1,1 0-1,-1 1 1,1-1-1,0 0 1,0 0-1,0 0 1,0 0-1,1 0 1,-1 0-1,1 0 1,0 0-1,0 0 1,0-1-1,0 1 1,5 3-1,-2-2 14,0-1 0,0 1 0,0-1 0,1 0 0,-1-1 0,1 1 0,-1-1 0,1-1 0,7 2-1,9 1 47,0-1-1,0-2 0,0 0 0,30-3 0,-39 1-2,1-1 1,-1 0-1,0-1 0,1-1 1,-1 0-1,-1 0 1,1-1-1,-1-1 1,1 0-1,-2-1 1,1 0-1,-1-1 0,16-14 1,-20 16-28,-1 0 1,0-1 0,-1 0-1,0 0 1,0 0-1,0 0 1,-1-1-1,0 0 1,0 0 0,-1 0-1,0 0 1,0-1-1,-1 1 1,-1-1-1,1 0 1,-1 1 0,0-1-1,-1 0 1,0 0-1,-1 1 1,0-1-1,-2-9 1,2 13-161,0 0-1,0-1 1,-1 1-1,0 0 1,0 0-1,-1 0 1,1 0-1,-1 0 1,0 0-1,-1 1 1,1 0 0,-1-1-1,0 1 1,0 0-1,0 1 1,0-1-1,0 1 1,-1 0-1,0 0 1,0 0 0,-5-2-1,-2 1-675,-1 0-1,0 0 1,0 2-1,0-1 1,0 1 0,0 1-1,-23 1 1,-3 1-7805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8.689"/>
    </inkml:context>
    <inkml:brush xml:id="br0">
      <inkml:brushProperty name="width" value="0.025" units="cm"/>
      <inkml:brushProperty name="height" value="0.025" units="cm"/>
    </inkml:brush>
  </inkml:definitions>
  <inkml:trace contextRef="#ctx0" brushRef="#br0">157 1 17969,'0'0'5680,"-1"8"-4110,-33 138 2600,21-98-3660,2 0 1,-9 90-1,20-136-486,0 1-1,0-1 1,-1 0 0,1 0-1,1 0 1,-1 1 0,0-1-1,0 0 1,1 0 0,-1 0 0,1 1-1,0-1 1,0 0 0,0 0-1,0 0 1,0 0 0,0 0-1,0-1 1,1 1 0,1 2-1,0-3 2,-1 0 0,1 1 0,0-2-1,-1 1 1,1 0 0,0 0 0,0-1-1,0 0 1,0 0 0,-1 1 0,1-2-1,0 1 1,0 0 0,0 0 0,0-1-1,2-1 1,17-3 53,0-1 0,-1-1 0,-1-2 0,29-14 0,-34 15-92,0 0 0,1 1 0,-1 0 1,1 2-1,1 0 0,-1 1 0,1 0 0,0 1 0,24-1 0,-39 4 9,-1 1 0,1-1 0,0 0 0,0 0 0,0 1 0,-1-1 0,1 1 0,0-1 0,-1 1 0,1 0 0,0-1 0,-1 1 0,1 0 0,-1 0 0,1 0 0,-1 1 0,0-1 0,1 0 0,-1 0 0,0 1 0,0-1 0,0 1 0,0-1 0,0 1 0,0-1 0,0 1 0,-1 0 0,1-1 0,0 1 0,-1 0 0,1-1 0,-1 1 0,0 0 0,0 0 0,0 0 0,0-1 0,0 1 0,0 0 0,0 0 0,0 0 0,-1-1 0,1 1 0,-1 0 0,0 2 0,-1 3 20,0 0-1,0 0 1,0 0 0,-1-1-1,0 1 1,-1-1-1,1 1 1,-1-1 0,-1 0-1,-4 5 1,-3 0 24,-1 0 0,-1-2 0,0 1 0,0-2 0,-1 0 1,0 0-1,0-2 0,-1 0 0,-28 7 0,11-5 49,-2-2 0,1-1-1,-56 0 1,83-5-88,0 0 0,1-1 0,-1 1 0,0-2 0,1 1 0,-1-1 0,1 1 0,0-2 0,-9-3 0,14 5 0,-1 0 0,0 0 0,1 0 0,0 0 0,-1 0 0,1 0 0,-1-1 0,1 1 0,0-1 0,0 1 0,0-1 0,0 1 0,0-1 0,0 0 0,0 1 0,1-1 0,-1 0 0,1 0 0,-1 1 0,1-1 0,0 0 0,-1 0 0,1 0 0,0 0 0,0 1 0,0-1 0,0 0 0,1 0 0,-1 0 0,1 0 0,-1 1 0,1-1 0,-1 0 0,1 0 0,0 1 0,0-1 0,0 1 0,2-4 0,0 1-245,0 0 0,0 0 1,1 1-1,-1-1 0,1 1 0,0 0 0,0 0 0,0 0 1,0 0-1,1 1 0,-1-1 0,1 1 0,0 0 0,-1 1 1,10-3-1,13-2-3700,47-5 0,-42 7 1114,24-4-6842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9.083"/>
    </inkml:context>
    <inkml:brush xml:id="br0">
      <inkml:brushProperty name="width" value="0.025" units="cm"/>
      <inkml:brushProperty name="height" value="0.025" units="cm"/>
    </inkml:brush>
  </inkml:definitions>
  <inkml:trace contextRef="#ctx0" brushRef="#br0">333 0 19891,'0'0'12662,"-10"5"-12475,-37 24-181,2 2-1,0 2 0,3 2 1,-59 61-1,101-96-5,-34 43 0,33-42 0,1-1 0,-1 1 0,0 0 0,0 0 0,1 1 0,-1-1 0,0 0 0,1 0 0,-1 0 0,1 0 0,0 0 0,-1 1 0,1-1 0,0 0 0,-1 0 0,1 1 0,0-1 0,0 0 0,0 0 0,0 1 0,1-1 0,-1 0 0,0 0 0,0 1 0,1-1 0,-1 0 0,1 0 0,-1 0 0,1 0 0,-1 1 0,1-1 0,0 0 0,-1 0 0,1 0 0,0 0 0,0-1 0,0 1 0,2 2 0,12 1-1,0 0 0,0-1-1,1 0 1,0-1 0,-1-1 0,1-1 0,30-2 0,-6 1-97,40 1-858,12-1-2270,-2 2-4219,-40 0 345</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9.426"/>
    </inkml:context>
    <inkml:brush xml:id="br0">
      <inkml:brushProperty name="width" value="0.025" units="cm"/>
      <inkml:brushProperty name="height" value="0.025" units="cm"/>
    </inkml:brush>
  </inkml:definitions>
  <inkml:trace contextRef="#ctx0" brushRef="#br0">428 85 14542,'-3'-11'9390,"2"8"-9225,1-1 1,-1 0-1,0 1 0,-1-1 1,1 1-1,0-1 0,-1 1 1,0 0-1,0 0 0,0 0 1,0 0-1,0 0 0,-1 0 1,1 0-1,-1 1 0,0-1 1,0 1-1,0 0 0,0 0 1,0 0-1,0 0 0,-1 1 1,1-1-1,0 1 0,-1 0 1,0 0-1,1 0 0,-1 0 1,1 1-1,-1-1 0,0 1 1,-5 0-1,-3 1-139,0 1 0,0 1 0,1-1 1,-1 2-1,1 0 0,-1 0 0,1 1 0,1 0 1,-1 1-1,1 0 0,0 1 0,0 0 0,-10 11 1,1-2 25,1 2 1,0 0 0,2 1 0,0 1-1,-18 30 1,27-37 50,0 0 0,0 1 0,2-1 1,-1 1-1,2 1 0,0-1 0,1 0 0,-3 21 0,6-30-82,-1 0 1,1 0-1,0 0 0,1 0 0,-1 0 0,1 0 1,0 0-1,0 0 0,0 0 0,1-1 0,-1 1 1,1 0-1,1-1 0,-1 0 0,0 1 0,1-1 1,0 0-1,0 0 0,0 0 0,1-1 0,-1 1 0,1-1 1,0 0-1,0 0 0,0 0 0,0 0 0,1-1 1,4 3-1,3-1 8,-1 0-1,1-1 1,0 0-1,0-1 1,0 0 0,1-1-1,-1 0 1,0-1-1,0 0 1,1-1-1,-1 0 1,0-1 0,0-1-1,0 0 1,0 0-1,-1-1 1,1-1 0,-1 0-1,0 0 1,12-9-1,-13 8 0,1-1 0,-1-1-1,-1 1 1,0-2 0,0 1-1,0-1 1,-1-1-1,0 1 1,-1-2 0,0 1-1,-1-1 1,0 1 0,-1-2-1,0 1 1,-1-1 0,0 1-1,0-1 1,-1 0-1,2-23 1,-5 30-211,0-1 0,0 1 0,0 0-1,-1 0 1,1 0 0,-1 0 0,-1-1 0,1 1 0,-1 0-1,1 1 1,-1-1 0,-1 0 0,1 1 0,-1-1 0,0 1-1,0-1 1,0 1 0,0 0 0,-1 1 0,0-1 0,0 0-1,0 1 1,0 0 0,-5-3 0,-1 1-586,0 0-1,-1 0 1,1 1 0,-1 1-1,0 0 1,0 0 0,-1 1-1,1 0 1,0 1 0,-14 1-1,-11 0-8801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39.223"/>
    </inkml:context>
    <inkml:brush xml:id="br0">
      <inkml:brushProperty name="width" value="0.025" units="cm"/>
      <inkml:brushProperty name="height" value="0.025" units="cm"/>
    </inkml:brush>
  </inkml:definitions>
  <inkml:trace contextRef="#ctx0" brushRef="#br0">45 1 7527,'0'0'12284,"-9"5"-9684,-27 16-289,36-21-2241,1 0 0,-1 0 0,1 0 0,-1 1-1,0-1 1,1 0 0,-1 0 0,0 0 0,1 0 0,-1 0 0,0 0 0,1 1-1,-1-1 1,0 0 0,1 0 0,-1 1 0,0-1 0,0 0 0,1 0 0,-1 1-1,0-1 1,0 0 0,0 1 0,1-1 0,-1 0 0,0 1 0,0-1 0,0 0-1,0 1 1,0-1 0,0 0 0,0 1 0,1-1 0,-1 0 0,0 1 0,0-1-1,0 0 1,-1 1 0,1-1 0,0 1 0,0-1 0,0 0 0,0 1 0,0-1-1,0 0 1,0 1 0,-1-1 0,1 0 0,0 1 0,0-1 0,0 0 0,-1 0-1,1 1 1,0-1 0,0 0 0,-1 0 0,1 1 0,0-1 0,-1 0 0,1 0-1,0 0 1,-1 1 0,1-1 0,0 0 0,-1 0 0,31 4 78,-29-4 83,414 4 2400,-275-6-2208,-124 2-499,75-4-3068,-81 3 2027,1-1 0,-1 0 0,0 0 0,0-1 0,0-1-1,15-7 1,5-7-13051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6.966"/>
    </inkml:context>
    <inkml:brush xml:id="br0">
      <inkml:brushProperty name="width" value="0.025" units="cm"/>
      <inkml:brushProperty name="height" value="0.025" units="cm"/>
    </inkml:brush>
  </inkml:definitions>
  <inkml:trace contextRef="#ctx0" brushRef="#br0">330 60 20435,'-11'-9'1693,"1"2"-1266,0 0 0,-1 1 0,1 0 0,-1 1 0,-21-7 0,26 10-325,-1 0-1,1 1 1,-1 0-1,1 0 0,0 1 1,-1 0-1,1 0 1,-1 0-1,1 1 0,-1 0 1,1 0-1,-1 0 1,1 1-1,0 0 1,-10 5-1,7-2-9,0 1-1,0 0 1,0 0-1,1 1 1,0 0 0,1 0-1,0 1 1,0 0-1,-9 15 1,11-17-52,1 1 0,0 0-1,1 0 1,-1 0 0,1 1 0,1-1 0,0 1-1,0 0 1,0-1 0,1 1 0,0 0 0,1 0-1,0 12 1,0-17-34,1-1 0,0 1 0,0-1 0,0 0 0,0 1 0,0-1 0,1 0 0,-1 0 0,1 1 0,-1-1 0,1 0 0,0-1 0,0 1 0,0 0 0,0 0 0,0-1 0,0 1 0,1-1 0,-1 0 0,0 0 0,1 0 0,-1 0 0,1 0-1,-1 0 1,1-1 0,-1 1 0,1-1 0,-1 1 0,1-1 0,3 0 0,7 1 105,1-1-1,-1 0 0,1-1 1,23-5-1,-18 2-28,-1-2-1,0 0 1,0-1 0,0-1 0,-1-1-1,27-18 1,-33 20 108,0-1-1,0 0 1,-1-1 0,0 0-1,-1 0 1,0-1 0,-1 0-1,1-1 1,-2 0 0,10-18-1,-11 9 395,-12 23-524,-15 31-255,15-17 218,1-1 1,0 0-1,1 1 0,1 0 0,0 0 1,0 23-1,3-34-158,0-1 1,1 0-1,-1 1 0,1-1 0,0 0 0,1 0 1,-1 0-1,1 0 0,0 0 0,5 8 1,-5-10-204,1 0 1,-1 0 0,1 0 0,-1 0 0,1-1-1,0 0 1,0 1 0,0-1 0,0 0-1,1 0 1,-1 0 0,0-1 0,1 1 0,-1-1-1,1 0 1,6 1 0,42 2-7745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197"/>
    </inkml:context>
    <inkml:brush xml:id="br0">
      <inkml:brushProperty name="width" value="0.025" units="cm"/>
      <inkml:brushProperty name="height" value="0.025" units="cm"/>
    </inkml:brush>
  </inkml:definitions>
  <inkml:trace contextRef="#ctx0" brushRef="#br0">26 26 16464,'0'0'6507,"11"-5"-5599,39-14-156,-49 19-703,1-1 0,-1 1 0,0 0 0,1-1 0,-1 1-1,1 0 1,-1 0 0,1 0 0,-1 0 0,1 0 0,-1 0 0,1 1-1,-1-1 1,1 0 0,-1 1 0,0-1 0,1 1 0,-1 0-1,0-1 1,1 1 0,-1 0 0,0 0 0,0 0 0,0 0 0,1 0-1,-1 0 1,0 0 0,0 0 0,-1 0 0,1 0 0,0 1 0,0-1-1,0 0 1,-1 1 0,1-1 0,-1 0 0,1 1 0,-1-1-1,0 1 1,1-1 0,-1 3 0,1 3 231,0 0 1,-1 0-1,1 0 1,-1 0-1,-1 0 0,-1 12 1,-3-7 69,0 1 0,0-1 0,-1 0-1,0 0 1,-1 0 0,-1-1 0,-15 18 0,-24 41 460,43-64-784,1 0 0,1 0-1,-1 0 1,1 0 0,0 0-1,1 1 1,0-1 0,0 1-1,0-1 1,0 9-1,2-14-25,-1 0-1,1 0 0,-1 0 0,1 0 0,-1 0 1,1 0-1,0 0 0,0-1 0,-1 1 0,1 0 1,0 0-1,0-1 0,0 1 0,0 0 0,0-1 0,0 1 1,0-1-1,0 1 0,0-1 0,0 0 0,0 1 1,0-1-1,0 0 0,0 0 0,0 1 0,0-1 0,0 0 1,1 0-1,-1-1 0,0 1 0,0 0 0,2 0 1,40-6-27,-31 1-138,0 1 0,1-2 0,-2 0 0,1 0 0,14-11 1,22-24-4185,-35 22-666,-10 3-2435,-3-2-7231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7.807"/>
    </inkml:context>
    <inkml:brush xml:id="br0">
      <inkml:brushProperty name="width" value="0.025" units="cm"/>
      <inkml:brushProperty name="height" value="0.025" units="cm"/>
    </inkml:brush>
  </inkml:definitions>
  <inkml:trace contextRef="#ctx0" brushRef="#br0">1 39 14958,'0'0'12652,"10"-6"-12534,6-1-99,-1 2 1,1 0 0,0 0 0,0 2-1,1 0 1,-1 1 0,1 0 0,-1 2-1,23 1 1,-3-1-300,0 1 1,-1 2-1,1 2 0,49 12 0,-83-17 241,0 1-1,-1-1 1,1 0-1,-1 1 1,1 0-1,-1-1 1,1 1-1,-1 0 1,1-1-1,-1 1 0,0 0 1,1 0-1,-1 0 1,0 0-1,0 0 1,1 1-1,-1-1 1,0 0-1,0 0 1,1 3-1,-2-3 26,0 0 0,-1 0 0,1 0 0,0 0 0,0 0 0,-1 0 0,1 0 0,0 0 0,-1 0 0,1 0 0,-1 0 0,1-1 0,-1 1 0,0 0 0,1 0 0,-1 0 0,0-1 0,1 1 0,-1 0 0,0-1 0,0 1 0,0-1 0,-1 1 0,-9 6 121,-1 0-1,0-2 0,-18 7 1,28-11-77,-105 35 1362,63-23-857,1 2 1,0 1 0,-53 31-1,94-47-541,1 1 0,0-1-1,0 1 1,0 0-1,-1-1 1,1 1 0,0 0-1,0 0 1,0 0-1,0 0 1,1 0 0,-1 0-1,0 0 1,0 0-1,0 1 1,0 1 0,1-2-37,0-1 1,0 1 0,0-1 0,1 1-1,-1-1 1,0 1 0,0-1 0,1 0-1,-1 1 1,0-1 0,1 1 0,-1-1-1,0 0 1,1 1 0,-1-1 0,0 0-1,1 1 1,-1-1 0,1 0 0,-1 0-1,1 1 1,-1-1 0,1 0 0,-1 0-1,1 0 1,-1 0 0,1 0-1,0 1 1,47 3-2953,5-5-715,9-5-1938</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8.149"/>
    </inkml:context>
    <inkml:brush xml:id="br0">
      <inkml:brushProperty name="width" value="0.025" units="cm"/>
      <inkml:brushProperty name="height" value="0.025" units="cm"/>
    </inkml:brush>
  </inkml:definitions>
  <inkml:trace contextRef="#ctx0" brushRef="#br0">276 10 21396,'-11'-2'1137,"0"0"-937,0 0-1,1 0 1,-1 1-1,0 1 1,0 0-1,1 0 1,-1 1-1,0 0 1,0 1 0,1 0-1,-1 1 1,1 0-1,0 1 1,0 0-1,-14 7 1,16-4-17,0-1 0,0 2 0,1-1 0,0 1 0,0 0 0,1 0 0,-1 0 0,-6 15 0,11-21-174,1 0 1,0 0-1,0 0 0,0 1 0,0-1 0,0 0 0,1 0 0,-1 0 0,0 1 0,1-1 1,0 0-1,0 1 0,-1-1 0,1 0 0,1 1 0,-1-1 0,0 0 0,1 1 0,-1-1 0,1 0 1,-1 1-1,1-1 0,0 0 0,0 0 0,0 0 0,0 0 0,1 0 0,-1 0 0,0 0 1,1 0-1,-1-1 0,1 1 0,0 0 0,0-1 0,0 1 0,-1-1 0,1 0 0,0 0 1,1 0-1,-1 0 0,0 0 0,3 1 0,10 3 49,0-1 1,-1-1 0,1 0-1,1-1 1,-1-1-1,0 0 1,24-2-1,-29 0 21,0 0-1,0 0 1,-1-1-1,1 0 1,0-1 0,-1 0-1,0 0 1,1-1-1,-2-1 1,1 1-1,0-1 1,12-10-1,-19 13 16,1 0-1,-1-1 1,1 1-1,-1-1 0,0 0 1,0 0-1,0 0 1,0 0-1,0 0 0,-1 0 1,1 0-1,-1 0 1,0-1-1,0 1 0,0-1 1,0 1-1,-1-1 1,1 1-1,-1-1 0,0 1 1,0-1-1,0 1 1,-1-1-1,1 1 0,-1-1 1,0 1-1,-2-7 1,1 7-106,0-1 1,0 0 0,-1 1-1,1-1 1,-1 1-1,0 0 1,0-1 0,0 1-1,0 1 1,0-1-1,-1 0 1,0 1 0,1 0-1,-1 0 1,0 0 0,0 0-1,0 1 1,0-1-1,0 1 1,0 0 0,-9-1-1,7 1-335,-1 1 1,0 0-1,1 0 0,-1 0 0,1 1 0,-1 0 0,1 1 0,-14 3 1,-24 16-10001,23-10-4153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1.190"/>
    </inkml:context>
    <inkml:brush xml:id="br0">
      <inkml:brushProperty name="width" value="0.025" units="cm"/>
      <inkml:brushProperty name="height" value="0.025" units="cm"/>
    </inkml:brush>
  </inkml:definitions>
  <inkml:trace contextRef="#ctx0" brushRef="#br0">399 39 19026,'-14'-5'2888,"-4"-1"-1936,0 1 0,-1 1 0,-33-4 0,42 7-781,0 1 0,-1 0-1,1 0 1,0 1 0,0 0-1,0 1 1,0 0 0,0 1-1,1 0 1,-16 7-1,13-3-132,0 0-1,0 2 0,1-1 1,0 1-1,1 1 0,0 0 1,1 0-1,0 1 0,-10 15 1,14-19-21,1 0 0,0 1 0,0-1 0,0 1 0,1 0 0,0 0 0,0 0 0,1 0 0,0 0 0,1 1-1,0-1 1,0 1 0,1-1 0,0 1 0,0-1 0,3 14 0,-2-20-16,0 0 0,0 1 0,0-1 0,1 0-1,-1 0 1,0 0 0,1 0 0,0 0 0,-1 0-1,1 0 1,0 0 0,0-1 0,0 1-1,0-1 1,0 1 0,1-1 0,-1 0 0,0 0-1,1 0 1,-1 0 0,1 0 0,-1-1 0,1 1-1,-1-1 1,1 1 0,-1-1 0,1 0 0,-1 0-1,1 0 1,-1 0 0,1-1 0,3 0-1,6-1 59,-1 0-1,0 0 0,0-1 0,0 0 0,0-1 0,12-6 0,3-5 211,0-1 1,-2 0-1,0-2 0,0-1 1,-2-1-1,-1-1 1,0-1-1,-1-1 0,-2-1 1,0 0-1,-2-1 0,16-31 1,-52 101-408,-18 67 0,32-93-229,1 1-1,1-1 0,1 1 0,1 0 0,1 0 0,2 39 0,-1-55 61,1-1 0,-1 1-1,1-1 1,0 0 0,0 1 0,1-1 0,-1 0-1,1 0 1,-1 0 0,1 0 0,0 0 0,0 0-1,0 0 1,1-1 0,-1 1 0,4 2-1,-2-2-346,-1-1 0,1 0 0,0 0 0,0 0-1,0-1 1,0 0 0,0 1 0,0-1 0,0-1-1,0 1 1,0-1 0,1 1 0,4-1-1,42-5-8126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1.535"/>
    </inkml:context>
    <inkml:brush xml:id="br0">
      <inkml:brushProperty name="width" value="0.025" units="cm"/>
      <inkml:brushProperty name="height" value="0.025" units="cm"/>
    </inkml:brush>
  </inkml:definitions>
  <inkml:trace contextRef="#ctx0" brushRef="#br0">331 1 21204,'0'0'2813,"-11"10"-795,-198 192 2456,187-182-4444,3-4 8,1 1 0,-24 30 0,41-47-44,0 1 1,0 0-1,0 0 0,1 0 1,-1 0-1,0 1 0,1-1 1,-1 0-1,1 0 0,-1 0 1,1 0-1,-1 1 0,1-1 0,0 0 1,0 0-1,0 1 0,0-1 1,0 0-1,0 0 0,0 1 1,0-1-1,0 0 0,0 0 1,1 1-1,-1-1 0,0 0 1,1 0-1,-1 0 0,1 1 1,0-1-1,-1 0 0,1 0 1,0 0-1,-1 0 0,1 0 1,0 0-1,0 0 0,0-1 0,0 1 1,0 0-1,0 0 0,0-1 1,0 1-1,1-1 0,-1 1 1,0-1-1,0 1 0,0-1 1,1 0-1,-1 1 0,2-1 1,10 4 35,1-1 0,0-1 0,24 2-1,-27-3-8,106 6 56,30 4-2004,-51 6-4775,-56-7-2528</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2.112"/>
    </inkml:context>
    <inkml:brush xml:id="br0">
      <inkml:brushProperty name="width" value="0.025" units="cm"/>
      <inkml:brushProperty name="height" value="0.025" units="cm"/>
    </inkml:brush>
  </inkml:definitions>
  <inkml:trace contextRef="#ctx0" brushRef="#br0">190 31 17745,'0'0'5797,"-12"2"-3806,7-1-1872,0 0 0,-1 0-1,1 0 1,0 1 0,0 0-1,0 0 1,0 0 0,0 0-1,0 1 1,1 0-1,-1 0 1,1 0 0,0 1-1,-1-1 1,2 1 0,-1 0-1,-5 7 1,-6 11 226,1 1-1,1 0 1,-11 26-1,20-38-290,0-1 0,0 1 0,1 0 0,1 0-1,0 0 1,0 0 0,1 1 0,1-1 0,0 20-1,1-29-57,-1 0 0,1-1 0,-1 1 0,1 0 0,0 0 0,0-1 0,-1 1 0,1 0 0,1-1 0,-1 1 0,0-1 0,0 1 0,0-1 0,1 0 0,-1 1 0,1-1 0,-1 0 0,1 0 0,-1 0 0,1 0 0,0 0-1,-1 0 1,1-1 0,0 1 0,0-1 0,0 1 0,-1-1 0,1 0 0,0 1 0,0-1 0,0 0 0,0 0 0,0 0 0,0 0 0,-1-1 0,1 1 0,3-1 0,4-1 60,-1 0 1,1 0 0,-1 0-1,1-1 1,-1 0-1,0-1 1,8-4-1,-3-1 110,-1 0-1,1-1 1,-2 0 0,1-1-1,-1 0 1,-1-1-1,0 0 1,12-19-1,-17 23-79,0 0-1,-1-1 1,0 0-1,0 1 0,-1-1 1,0 0-1,-1-1 0,0 1 1,0 0-1,-1-1 0,0 1 1,-1-1-1,0 1 1,-1-1-1,-1-10 0,1 16-83,0 0-1,-1 0 0,1 1 0,-1-1 1,0 0-1,0 1 0,0 0 0,0-1 1,-1 1-1,1 0 0,-1 0 0,0 0 1,0 1-1,0-1 0,0 1 0,0-1 1,-1 1-1,1 0 0,-5-2 0,6 3-43,0 0 0,-1 0-1,1 1 1,0-1 0,0 1-1,-1-1 1,1 1 0,0 0-1,0-1 1,-1 1 0,1 0-1,0 1 1,-1-1 0,1 0-1,0 1 1,-1-1 0,1 1-1,0 0 1,0 0 0,0 0-1,0 0 1,0 0-1,0 0 1,0 0 0,0 1-1,0-1 1,0 1 0,1-1-1,-1 1 1,1 0 0,-1 0-1,1-1 1,-3 5 0,0 3-678,0 0 0,1 0 0,0 0 0,0 0 0,1 0 0,0 1 0,0 11 0,0 25-6429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4.506"/>
    </inkml:context>
    <inkml:brush xml:id="br0">
      <inkml:brushProperty name="width" value="0.025" units="cm"/>
      <inkml:brushProperty name="height" value="0.025" units="cm"/>
    </inkml:brush>
  </inkml:definitions>
  <inkml:trace contextRef="#ctx0" brushRef="#br0">1 0 23702,'0'0'2435,"11"51"-1827,-8-11 1,-1 7-481,0 2 0,1 1-64,8-5-1441,4-6-1506,-3-12-1921,-3-9-4037</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4.850"/>
    </inkml:context>
    <inkml:brush xml:id="br0">
      <inkml:brushProperty name="width" value="0.025" units="cm"/>
      <inkml:brushProperty name="height" value="0.025" units="cm"/>
    </inkml:brush>
  </inkml:definitions>
  <inkml:trace contextRef="#ctx0" brushRef="#br0">1 112 14157,'0'0'6567,"94"7"-5062,-25-19-480,9-2-96,8-3-609,-1-1-192,-9 3-448,-20 1-2082,-24 0-2275,-21 0-3715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5.194"/>
    </inkml:context>
    <inkml:brush xml:id="br0">
      <inkml:brushProperty name="width" value="0.025" units="cm"/>
      <inkml:brushProperty name="height" value="0.025" units="cm"/>
    </inkml:brush>
  </inkml:definitions>
  <inkml:trace contextRef="#ctx0" brushRef="#br0">1 131 18674,'0'0'3683,"21"-49"-2145,17 29-962,16 0-256,12 2-223,9 5-65,4 4-737,-1 7-2210,-12 2-2146,-12 0-7783</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5.552"/>
    </inkml:context>
    <inkml:brush xml:id="br0">
      <inkml:brushProperty name="width" value="0.025" units="cm"/>
      <inkml:brushProperty name="height" value="0.025" units="cm"/>
    </inkml:brush>
  </inkml:definitions>
  <inkml:trace contextRef="#ctx0" brushRef="#br0">606 105 14926,'-56'4'502,"1"2"0,-1 3 0,2 3-1,-1 1 1,2 3 0,-65 29 0,107-39-442,0 0 0,0 1 0,1 0 0,0 0 0,0 1 0,1 1 0,0 0 0,1 0 0,0 0 0,0 1 0,1 0 0,0 1 1,1 0-1,0 0 0,1 0 0,-6 16 0,8-17-10,1 0-1,0 0 1,0 0 0,1 0 0,0 0-1,0 0 1,1 0 0,1 0 0,0 0-1,0 0 1,1 0 0,0 0 0,1 0-1,0-1 1,0 1 0,1-1 0,0 0-1,1 0 1,0 0 0,10 13 0,-1-8-22,-1 1 0,2-2 0,0 0 0,0-1 0,1 0 0,0-1 0,1-1 0,1-1 0,0 0 0,0-2 0,0 0 0,1 0-1,24 3 1,1 0 35,0-3 0,1-2-1,0-2 1,78-3-1,-98-3 159,0 0 0,1-1 0,-2-1 0,1-2 0,-1-1 0,0 0 0,0-2 0,-1 0 0,0-2 0,-1-1 0,-1 0-1,0-2 1,23-20 0,-27 20 95,-1-1 0,-1-1 0,0 0 0,-1-1 0,-1 0 0,0-1 0,-2-1 0,0 0-1,-1-1 1,-1 0 0,-1 0 0,-1-1 0,-1 0 0,6-43 0,-11 55-323,0 0 0,-1-1 0,0 1 0,-1 0 0,0 0 0,0-1 0,-1 1 0,-1 0 0,0 0 0,0 1 0,-1-1 0,0 1 0,0-1 0,-1 1 1,-10-13-1,8 13-89,-1 0 0,-1 0 0,0 1 1,0 0-1,0 0 0,-1 1 0,0 0 1,-1 1-1,0 0 0,0 1 0,0 0 1,-22-6-1,7 5-22,-1 0 0,1 2 1,-1 1-1,0 2 0,0 0 0,0 2 1,0 0-1,0 2 0,0 1 1,-26 8-1,33-7-221,1 1 1,0 0 0,0 2-1,0 0 1,1 1 0,0 1-1,0 1 1,2 0-1,-1 1 1,1 1 0,1 1-1,0 0 1,-23 29-1,34-37-222,1-1-1,-1 1 1,1 0-1,0 0 1,0 0-1,1 0 1,0 1-1,0-1 1,0 1-1,1 0 1,0-1-1,0 1 1,1 0-1,-1-1 1,2 8-1,7 31-10184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5.883"/>
    </inkml:context>
    <inkml:brush xml:id="br0">
      <inkml:brushProperty name="width" value="0.025" units="cm"/>
      <inkml:brushProperty name="height" value="0.025" units="cm"/>
    </inkml:brush>
  </inkml:definitions>
  <inkml:trace contextRef="#ctx0" brushRef="#br0">45 72 24375,'0'0'2498,"-39"82"-1248,33-41-1058,6 6-160,0-1-64,11-5-513,11-7-1248,4-9-930,2-8-1569,0-14-2050</inkml:trace>
  <inkml:trace contextRef="#ctx0" brushRef="#br0" timeOffset="1">306 0 21268,'0'0'577,"-68"62"352,41-22-97,4 2-672,8-1-95,14-2-97,1-10-385,18-11-2049,7-11-1314,-2-7-4516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2.308"/>
    </inkml:context>
    <inkml:brush xml:id="br0">
      <inkml:brushProperty name="width" value="0.025" units="cm"/>
      <inkml:brushProperty name="height" value="0.025" units="cm"/>
    </inkml:brush>
  </inkml:definitions>
  <inkml:trace contextRef="#ctx0" brushRef="#br0">0 41 19090,'0'0'1313,"56"-1"1410,-12-9-33,10 0-1569,5 3-864,-4 0-193,-7 5-1153,-10 2-1762,-12-2-1313,-8 1-3875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541"/>
    </inkml:context>
    <inkml:brush xml:id="br0">
      <inkml:brushProperty name="width" value="0.025" units="cm"/>
      <inkml:brushProperty name="height" value="0.025" units="cm"/>
    </inkml:brush>
  </inkml:definitions>
  <inkml:trace contextRef="#ctx0" brushRef="#br0">0 119 10570,'0'0'13741,"77"28"-13453,-36-28-224,3-6-1281,4-8-2947,-2-3-3779</inkml:trace>
  <inkml:trace contextRef="#ctx0" brushRef="#br0" timeOffset="1">401 0 7335,'0'0'16143,"-25"69"-14349,14-34-385,-1 3-480,8 1-256,-1-6-225,5-6-288,0-6-128,8-9-544,2-9-1186,2-3-1056,-3-9-2948,-3-11-8103</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6.213"/>
    </inkml:context>
    <inkml:brush xml:id="br0">
      <inkml:brushProperty name="width" value="0.025" units="cm"/>
      <inkml:brushProperty name="height" value="0.025" units="cm"/>
    </inkml:brush>
  </inkml:definitions>
  <inkml:trace contextRef="#ctx0" brushRef="#br0">1 165 20788,'0'0'2402,"109"-31"-2082,-22 5 257,23-1 63,10 3-511,6-1-386,-5 7-1889,-20 5-4676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6.553"/>
    </inkml:context>
    <inkml:brush xml:id="br0">
      <inkml:brushProperty name="width" value="0.025" units="cm"/>
      <inkml:brushProperty name="height" value="0.025" units="cm"/>
    </inkml:brush>
  </inkml:definitions>
  <inkml:trace contextRef="#ctx0" brushRef="#br0">479 33 11499,'-48'-8'2402,"-6"-2"-993,-2 4-159,-1-1-514,1 6-608,5 1-63,4 0 159,8 5 160,9 11-128,7 3-95,10 4-161,8 0-161,5 0-1376,3-2-2050,8-5-674,1-3-479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6.896"/>
    </inkml:context>
    <inkml:brush xml:id="br0">
      <inkml:brushProperty name="width" value="0.025" units="cm"/>
      <inkml:brushProperty name="height" value="0.025" units="cm"/>
    </inkml:brush>
  </inkml:definitions>
  <inkml:trace contextRef="#ctx0" brushRef="#br0">0 181 12844,'0'0'13677,"61"-44"-12492,-1 25-288,9-1-801,11 0-64,6 2-192,3 3-1313,1-3-1698,-12 4-1506,-11 1-2241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7.303"/>
    </inkml:context>
    <inkml:brush xml:id="br0">
      <inkml:brushProperty name="width" value="0.025" units="cm"/>
      <inkml:brushProperty name="height" value="0.025" units="cm"/>
    </inkml:brush>
  </inkml:definitions>
  <inkml:trace contextRef="#ctx0" brushRef="#br0">1035 140 15663,'-58'-29'958,"-1"4"-1,-100-31 1,128 48-614,0 1-1,0 2 1,0 0-1,-1 2 1,1 2-1,-1 1 1,-43 5-1,58-1-155,0 1 0,0 0 1,1 1-1,-1 1 0,1 0 0,1 1 0,0 1 0,0 1 1,0 0-1,1 1 0,1 0 0,-20 21 0,6-2 36,1 0 0,2 1 0,1 2 0,-28 53 0,36-55-135,0 0 1,2 0-1,2 1 0,1 1 1,1 0-1,2 0 0,-5 47 0,11-60-120,0-1-1,1 1 1,1 0-1,1-1 0,1 1 1,1-1-1,0 1 1,2-1-1,0-1 0,1 1 1,0-1-1,2 0 1,0-1-1,13 17 0,-2-8-38,1-2 0,1-1 0,1 0 0,1-2 0,1-1 0,1 0-1,1-2 1,0-2 0,1 0 0,1-2 0,0-1 0,40 12 0,-31-13 114,0-1 0,1-3 0,0-1 0,1-2 1,-1-1-1,1-2 0,0-2 0,-1-2 0,64-11 1,-71 5 185,-1-1 1,0-2 0,-1-1-1,0-2 1,-1 0 0,0-2-1,-2-1 1,0-2 0,-1 0-1,0-2 1,-2-1 0,-1 0-1,0-2 1,-2-1 0,21-30-1,-26 32-63,0-1 0,-1-1 0,-2 0 0,-1-1 0,0-1 0,-2 1 0,-1-2-1,-1 1 1,-2-1 0,-1 0 0,-1-1 0,-1 1 0,-1-1 0,-2 0-1,-1 1 1,-1-1 0,-9-41 0,7 54-248,-1 1 0,-1-1 0,0 1 1,-2 0-1,1 1 0,-2 0 0,0 0 0,0 0 0,-2 1 0,1 1 1,-2 0-1,1 0 0,-2 1 0,1 1 0,-2 0 0,1 1 1,-1 0-1,0 1 0,-1 0 0,0 1 0,-1 1 0,-31-8 0,23 8-189,-1 1 0,0 1-1,0 1 1,0 1 0,-1 1-1,1 2 1,0 0 0,0 2-1,0 1 1,0 1-1,0 1 1,1 1 0,0 1-1,-32 15 1,-36 32-2900,36-15-2484,11-7-6021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7.851"/>
    </inkml:context>
    <inkml:brush xml:id="br0">
      <inkml:brushProperty name="width" value="0.025" units="cm"/>
      <inkml:brushProperty name="height" value="0.025" units="cm"/>
    </inkml:brush>
  </inkml:definitions>
  <inkml:trace contextRef="#ctx0" brushRef="#br0">4 1 20916,'0'0'512,"3"67"417,-3-17 609,0 8-1058,-4 4-320,1-3-64,3-5-64,7-17-864,18-11-1699,6-21-800,10-10-2531,1-28-4451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8.181"/>
    </inkml:context>
    <inkml:brush xml:id="br0">
      <inkml:brushProperty name="width" value="0.025" units="cm"/>
      <inkml:brushProperty name="height" value="0.025" units="cm"/>
    </inkml:brush>
  </inkml:definitions>
  <inkml:trace contextRef="#ctx0" brushRef="#br0">100 0 13741,'0'0'4036,"-51"88"-3460,31-34-319,2 0 95,9-2 192,8-10 225,1-14-641,18-16-224,10-12 256,10-19-352,1-16-448,0-7-674,-6-5-1120,-8 2-1153,-13 4-769</inkml:trace>
  <inkml:trace contextRef="#ctx0" brushRef="#br0" timeOffset="1">168 144 10122,'0'0'1505,"-33"87"897,21-47-160,5-3-1217,7-7-897,0-7-1217,5-13-2306,12-9-4356</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8.568"/>
    </inkml:context>
    <inkml:brush xml:id="br0">
      <inkml:brushProperty name="width" value="0.025" units="cm"/>
      <inkml:brushProperty name="height" value="0.025" units="cm"/>
    </inkml:brush>
  </inkml:definitions>
  <inkml:trace contextRef="#ctx0" brushRef="#br0">29 92 16111,'0'0'3075,"-28"-58"-1121,48 49-1474,19 1-287,18 1 95,17 2 160,17 2-95,12 2-161,7 1-96,8 0-96,-9 0-1730,-15 4-2498,-25 1-7239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8.912"/>
    </inkml:context>
    <inkml:brush xml:id="br0">
      <inkml:brushProperty name="width" value="0.025" units="cm"/>
      <inkml:brushProperty name="height" value="0.025" units="cm"/>
    </inkml:brush>
  </inkml:definitions>
  <inkml:trace contextRef="#ctx0" brushRef="#br0">1 148 19827,'0'0'1858,"79"-17"-673,-15-6-64,18 0-96,10-2-385,7 3-544,2 5-256,-5 7-1954,-9 3-2530,-13 3-3812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39.272"/>
    </inkml:context>
    <inkml:brush xml:id="br0">
      <inkml:brushProperty name="width" value="0.025" units="cm"/>
      <inkml:brushProperty name="height" value="0.025" units="cm"/>
    </inkml:brush>
  </inkml:definitions>
  <inkml:trace contextRef="#ctx0" brushRef="#br0">1227 33 12524,'-52'-11'639,"0"2"1,-1 3-1,1 2 1,-1 2-1,0 3 1,0 1-1,0 4 1,0 1-1,-69 20 1,81-15-454,2 1 1,0 2-1,0 2 1,2 1-1,0 2 1,1 2-1,1 1 0,1 1 1,2 2-1,0 2 1,2 1-1,-38 45 1,52-53-160,1 1-1,1 1 1,1 0 0,1 1-1,0 0 1,2 0 0,2 1-1,0 1 1,1 0 0,1-1-1,2 2 1,1-1 0,0 1 0,2-1-1,2 1 1,0-1 0,1 1-1,2-1 1,1 0 0,1 0-1,1 0 1,1-1 0,1 0-1,2-1 1,0 1 0,1-2 0,2 0-1,0-1 1,2 0 0,0-1-1,1-1 1,1 0 0,1-2-1,27 21 1,-19-19-7,1-3-1,1 0 1,0-2 0,1 0-1,1-3 1,0 0 0,1-2-1,0-2 1,0 0 0,1-2-1,0-2 1,0-1 0,62-3-1,-40-3 36,0-2-1,0-3 0,0-2 1,-1-3-1,-1-2 0,0-2 1,75-36-1,-86 32 335,0-2 0,-2-1 0,-1-2-1,-1-2 1,-1-1 0,-2-2 0,-1-2 0,36-43-1,-54 57-149,-1-2 0,-1 1 0,-1-2 0,-1 0-1,-1 0 1,0-1 0,-2 0 0,-1-1 0,-1 0 0,-1-1-1,-1 1 1,-1-1 0,-1 0 0,-1 0 0,-1 0-1,-6-49 1,3 60-270,-1-1 0,-1 1-1,0 0 1,-1 1-1,0-1 1,-1 1 0,-1 0-1,0 0 1,-1 1 0,0 0-1,-1 0 1,0 1 0,-1 0-1,0 1 1,-1 0-1,0 0 1,-1 1 0,1 1-1,-2 0 1,1 0 0,-24-9-1,17 9-383,0 1 1,-1 1-1,0 0 0,-1 2 0,1 0 0,-1 1 0,0 1 0,0 1 0,1 1 0,-1 1 1,0 1-1,0 1 0,1 0 0,-34 11 0,-30 20-3984,12 4-2343</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0.984"/>
    </inkml:context>
    <inkml:brush xml:id="br0">
      <inkml:brushProperty name="width" value="0.025" units="cm"/>
      <inkml:brushProperty name="height" value="0.025" units="cm"/>
    </inkml:brush>
  </inkml:definitions>
  <inkml:trace contextRef="#ctx0" brushRef="#br0">404 149 13068,'0'0'993,"2"-11"561,1 2-1318,-1 1 417,0-1-1,-1 1 1,0-1-1,0 0 1,-1-15-1,-1 21-491,1 1-1,0-1 1,-1 0 0,0 1-1,1-1 1,-1 1 0,0 0-1,-1-1 1,1 1-1,0 0 1,-1-1 0,1 1-1,-1 0 1,0 0-1,1 0 1,-1 0 0,0 1-1,0-1 1,0 0 0,0 1-1,-1 0 1,1-1-1,0 1 1,-1 0 0,1 0-1,-5-1 1,-4-1 9,1 2 0,-1-1 0,0 1 1,0 1-1,0 0 0,0 0 0,0 1 0,1 0 1,-1 1-1,0 1 0,1-1 0,-1 2 0,1-1 0,0 1 1,0 1-1,0 0 0,1 0 0,-10 8 0,4-2-97,0 0-1,0 1 0,1 0 0,1 1 0,0 1 1,1 0-1,1 1 0,0 0 0,-16 29 1,25-40-52,0 0 0,0 0 0,0 1 0,0-1 0,1 0 1,0 1-1,-1-1 0,2 1 0,-1-1 0,1 1 0,-1 0 1,1-1-1,0 1 0,1 0 0,1 8 0,-1-11-17,-1-1-1,1 1 1,0-1-1,0 1 0,0-1 1,0 0-1,0 0 1,0 1-1,0-1 0,0 0 1,1 0-1,-1 0 1,0 0-1,1 0 1,-1 0-1,1-1 0,1 2 1,1-1 6,0 0 1,0 0 0,0 0 0,0-1-1,0 1 1,0-1 0,0 0-1,0-1 1,7 0 0,5-2 39,0-2 1,0 0 0,0 0 0,0-2 0,-1 0-1,0 0 1,0-2 0,-1 0 0,14-11 0,-5 3 2,-2-1 0,0-1 0,-2-1 1,30-38-1,-45 54 15,-1-1 1,1 0-1,-1 0 0,0 0 1,0 0-1,-1-1 1,1 1-1,-1-1 1,0 1-1,1-10 0,-17 29 87,4 1-138,0 1 0,2 0 0,0 1 0,0-1 0,-6 26-1,10-30-69,1 1 0,0-1-1,1 1 1,0 0 0,1 0-1,0 0 1,1 0 0,3 20-1,-3-31-144,1 1 0,0 0-1,0-1 1,0 1 0,1 0-1,-1-1 1,0 0 0,1 1 0,0-1-1,0 0 1,-1 1 0,1-1-1,1 0 1,-1-1 0,0 1-1,0 0 1,1-1 0,-1 1 0,1-1-1,-1 1 1,1-1 0,-1 0-1,1 0 1,0-1 0,3 2-1,-2-2-417,-1 1-1,1-1 0,0 1 1,0-1-1,0 0 0,-1 0 1,1-1-1,0 1 0,0-1 1,-1 0-1,8-3 0,20-17-10161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4.901"/>
    </inkml:context>
    <inkml:brush xml:id="br0">
      <inkml:brushProperty name="width" value="0.025" units="cm"/>
      <inkml:brushProperty name="height" value="0.025" units="cm"/>
    </inkml:brush>
  </inkml:definitions>
  <inkml:trace contextRef="#ctx0" brushRef="#br0">34 66 23446,'0'0'8168,"-33"-54"-8136,33 50-128,9 0-1666,5 3-2113,1 0-2660,-1-1-5989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1.423"/>
    </inkml:context>
    <inkml:brush xml:id="br0">
      <inkml:brushProperty name="width" value="0.025" units="cm"/>
      <inkml:brushProperty name="height" value="0.025" units="cm"/>
    </inkml:brush>
  </inkml:definitions>
  <inkml:trace contextRef="#ctx0" brushRef="#br0">33 0 19795,'0'0'4463,"8"1"-3481,49 5 150,1 3-1,97 27 1,-154-36-1117,0 1 1,0-1-1,0 0 1,0 0-1,0 0 0,0 1 1,0-1-1,0 0 0,0 1 1,0-1-1,0 1 1,0-1-1,0 1 0,0-1 1,0 1-1,-1 0 0,1-1 1,0 1-1,0 0 1,-1 0-1,1 0 0,0 0 1,-1 0-1,1 0 0,-1-1 1,1 1-1,-1 0 1,0 0-1,1 1 0,-1-1 1,0 0-1,0 0 0,1 0 1,-1 0-1,0 0 1,0 0-1,0 0 0,0 0 1,-1 0-1,1 0 0,0 0 1,0 0-1,-1 0 1,1 0-1,-1 0 0,1 0 1,0 0-1,-1 0 0,0 0 1,1 0-1,-1 0 1,0 0-1,1-1 0,-1 1 1,0 0-1,-1 1 0,-8 7 332,1 0-1,-2 0 0,-18 12 1,19-14-143,-30 22 71,5-5 3,0 2 0,3 1 1,0 1-1,-34 40 0,51-41-1145,15-27 768,0 1-1,0 0 1,0 0-1,0-1 1,0 1-1,0 0 1,0 0 0,0 0-1,0-1 1,0 1-1,0 0 1,1 0-1,-1-1 1,0 1-1,1 0 1,-1-1-1,0 1 1,1 0-1,-1-1 1,1 1 0,0 0-1,1 1-291,1-1 0,-1 1 0,1-1 0,0 0 0,-1 0 0,1 0 0,0 0 0,0-1 0,0 1 0,0-1 0,0 1 0,-1-1 0,1 0 0,3-1 0,26 1-6160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1.767"/>
    </inkml:context>
    <inkml:brush xml:id="br0">
      <inkml:brushProperty name="width" value="0.025" units="cm"/>
      <inkml:brushProperty name="height" value="0.025" units="cm"/>
    </inkml:brush>
  </inkml:definitions>
  <inkml:trace contextRef="#ctx0" brushRef="#br0">328 66 22998,'-13'-1'1297,"-3"-1"-976,1 1 0,-1 1 0,1 0 0,-1 1-1,1 1 1,-1 0 0,1 1 0,-25 8 0,25-4-148,0 0 1,1 1-1,0 0 0,-25 21 0,34-25-146,0 0-1,1 0 1,0 1 0,0 0-1,0 0 1,0 0 0,1 0-1,0 1 1,0 0-1,0-1 1,1 1 0,-1 0-1,2 0 1,-1 0-1,-1 10 1,3-13-18,0 0 0,0 0 0,0-1 1,1 1-1,-1 0 0,1-1 0,0 1 0,0 0 0,0-1 1,0 1-1,0-1 0,1 0 0,-1 1 0,0-1 0,1 0 1,0 0-1,0 0 0,0 0 0,0 0 0,0 0 0,0 0 1,0-1-1,0 1 0,1-1 0,-1 0 0,0 1 0,1-1 1,-1 0-1,1-1 0,0 1 0,-1 0 0,1-1 0,4 1 1,11 2 99,0 0 1,0-2 0,31 0-1,-48-1-101,15-1 144,-1-1 0,0 0 0,-1-1 0,1-1 0,0 0 0,-1-1-1,0-1 1,0 0 0,-1 0 0,1-2 0,16-11 0,-24 15-89,-1 0 1,1 0-1,-1-1 1,0 0-1,0 0 0,0 0 1,-1 0-1,0-1 0,0 1 1,0-1-1,0 0 0,-1 0 1,0-1-1,-1 1 1,1-1-1,-1 1 0,-1-1 1,1 0-1,-1 0 0,0 0 1,0 0-1,-1 0 1,0 0-1,-1 1 0,1-1 1,-4-14-1,2 17-84,0 0 0,0 0 0,0 0 0,-1 0-1,0 1 1,0-1 0,0 1 0,0-1 0,0 1 0,-1 0 0,0 0 0,1 0 0,-1 1-1,0 0 1,0-1 0,0 1 0,-1 0 0,1 1 0,0-1 0,-1 1 0,1 0 0,-1 0 0,1 1-1,-1-1 1,0 1 0,-4 0 0,0-1-112,1 1 1,0 0-1,-1 0 0,1 1 0,0 0 0,-1 0 1,1 1-1,0 0 0,0 1 0,0 0 0,1 0 1,-1 0-1,-11 8 0,0 7-3807,6-3-3688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3.946"/>
    </inkml:context>
    <inkml:brush xml:id="br0">
      <inkml:brushProperty name="width" value="0.025" units="cm"/>
      <inkml:brushProperty name="height" value="0.025" units="cm"/>
    </inkml:brush>
  </inkml:definitions>
  <inkml:trace contextRef="#ctx0" brushRef="#br0">34 1 19250,'0'0'10955,"-15"59"-10571,9-14-160,2 1-192,-2-1 0,3-7-192,3-4-929,0-7-1313,3-11-1538,7-12-1377,-1-4-2338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4.282"/>
    </inkml:context>
    <inkml:brush xml:id="br0">
      <inkml:brushProperty name="width" value="0.025" units="cm"/>
      <inkml:brushProperty name="height" value="0.025" units="cm"/>
    </inkml:brush>
  </inkml:definitions>
  <inkml:trace contextRef="#ctx0" brushRef="#br0">15 128 20595,'0'0'4298,"-2"10"-3038,-3 17-523,1 0 1,0 29-1,4-45-525,1 0 0,0-1 0,0 1-1,4 13 1,-5-21-180,1 0 0,0 1-1,1-1 1,-1 0 0,1 1 0,-1-1-1,1 0 1,0 0 0,0 0-1,1-1 1,-1 1 0,0 0 0,6 3-1,-6-5 13,-1 0 0,1 0 0,0 0 0,-1 0-1,1-1 1,0 1 0,0-1 0,0 1 0,0-1-1,0 0 1,-1 1 0,1-1 0,0 0 0,0 0 0,0-1-1,0 1 1,0 0 0,0-1 0,0 1 0,-1-1 0,1 1-1,0-1 1,0 0 0,-1 0 0,1 0 0,0 0-1,-1 0 1,1 0 0,-1 0 0,1-1 0,0-1 0,6-5 322,0 0 1,-1-1-1,13-18 1,-16 21-337,16-27-30,-1 0 0,-2-2 0,-1 0 0,-1-1 0,-2 0 0,10-51 0,-19 94-2991,3 9-7353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5.089"/>
    </inkml:context>
    <inkml:brush xml:id="br0">
      <inkml:brushProperty name="width" value="0.025" units="cm"/>
      <inkml:brushProperty name="height" value="0.025" units="cm"/>
    </inkml:brush>
  </inkml:definitions>
  <inkml:trace contextRef="#ctx0" brushRef="#br0">1 101 11851,'0'0'7655,"76"-32"-6758,-19 21-224,14-5-417,6 1 0,5 2-95,3 4-97,-8 4-96,-13 5-2018,-15 0-2787,-16 0-2818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5.434"/>
    </inkml:context>
    <inkml:brush xml:id="br0">
      <inkml:brushProperty name="width" value="0.025" units="cm"/>
      <inkml:brushProperty name="height" value="0.025" units="cm"/>
    </inkml:brush>
  </inkml:definitions>
  <inkml:trace contextRef="#ctx0" brushRef="#br0">0 88 11179,'0'0'3459,"52"5"-1505,-1-12 768,16-11-672,16-5-1025,5 1-224,-3 4-289,-10 13-448,-10 5-896,-17 2-2884,-18 10-2177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5.870"/>
    </inkml:context>
    <inkml:brush xml:id="br0">
      <inkml:brushProperty name="width" value="0.025" units="cm"/>
      <inkml:brushProperty name="height" value="0.025" units="cm"/>
    </inkml:brush>
  </inkml:definitions>
  <inkml:trace contextRef="#ctx0" brushRef="#br0">999 63 11371,'-31'-13'581,"-2"2"0,1 1 0,-1 2 1,0 1-1,-1 1 0,1 2 0,-1 2 0,0 1 0,-48 4 1,52 1-345,0 1 0,1 1 0,-1 2 0,2 1 0,-1 1-1,1 1 1,1 2 0,0 1 0,1 1 0,-45 34 0,48-31-75,2 0-1,0 2 0,1 1 0,1 0 0,1 2 1,1 0-1,1 1 0,-24 48 0,27-42-31,1 1 1,2 1-1,1-1 0,1 2 1,2-1-1,1 1 0,-1 48 0,6-42-117,0 0 0,3 0-1,1 0 1,2-1-1,2 1 1,1-1 0,2-1-1,17 38 1,-21-58-1,1 0-1,1-1 1,0 0 0,1 0-1,1-1 1,0-1 0,1 1-1,0-2 1,1 0 0,1 0-1,0-2 1,1 1 0,0-2-1,1 0 1,0-1 0,0 0-1,1-2 1,0 0 0,21 6-1,-8-7 174,1-1 0,0-1-1,0-2 1,1-1 0,-1-2 0,0-1-1,0-1 1,0-2 0,0-1-1,-1-1 1,51-19 0,-31 6 121,0-2 0,-2-3 0,-1-1-1,-1-2 1,82-67 0,-102 73-42,-1-2 1,0 0-1,-2-2 0,-1-1 0,-1 0 0,-2-2 1,28-52-1,-38 62-79,-1 0-1,-1 0 1,-1-1 0,0 0 0,-2 0-1,0 0 1,-1-1 0,-1 1-1,-1-1 1,-1 0 0,-1 1 0,0-1-1,-2 1 1,-5-25 0,2 29-174,1 0 1,-2 1 0,0 0-1,-1 0 1,-1 0 0,0 1-1,-1 1 1,0-1-1,-1 2 1,-1-1 0,0 1-1,0 1 1,-1 1 0,0-1-1,-1 2 1,-1 0-1,1 1 1,-1 0 0,-25-8-1,14 6-130,0 1 0,-1 1 0,0 2 0,-1 0 0,1 2 0,-1 1 0,0 2 0,0 0 0,0 2 0,1 1 0,-32 6 0,45-5-234,0 1-1,0 1 1,0 0 0,1 0-1,0 2 1,0-1 0,-12 10-1,15-9-548,1 0-1,1 0 0,0 1 1,0 0-1,-11 14 1,-4 16-5115</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7.098"/>
    </inkml:context>
    <inkml:brush xml:id="br0">
      <inkml:brushProperty name="width" value="0.025" units="cm"/>
      <inkml:brushProperty name="height" value="0.025" units="cm"/>
    </inkml:brush>
  </inkml:definitions>
  <inkml:trace contextRef="#ctx0" brushRef="#br0">319 187 10890,'0'0'6102,"0"-11"-2627,-1 4-2998,1 0 0,-1 1-1,1-1 1,-2 1 0,1 0-1,-1-1 1,0 1 0,-4-8-1,5 11-286,-1 0-1,0 0 1,-1 0-1,1 0 1,0 0-1,-1 1 1,0-1-1,1 1 1,-1-1-1,0 1 1,0 0-1,-1 0 1,1 0-1,0 1 1,-1-1-1,1 1 1,-1 0-1,1 0 1,-1 0-1,-4 0 1,0 0-178,0 1 1,-1 0 0,1 0 0,0 1 0,0 0-1,0 0 1,1 1 0,-1 0 0,0 1 0,1-1 0,-1 1-1,1 1 1,0 0 0,0 0 0,0 0 0,0 1 0,1 0-1,0 0 1,-11 11 0,9-7-2,0 0 1,0 0-1,1 1 1,1-1-1,-1 2 1,2-1-1,-1 1 0,1-1 1,1 2-1,0-1 1,1 0-1,0 1 0,-2 12 1,5-23-7,0 1 1,0-1-1,0 0 1,0 1-1,0-1 1,0 1-1,0-1 0,1 1 1,-1-1-1,1 0 1,-1 1-1,1-1 1,-1 0-1,1 1 1,0-1-1,-1 0 1,1 0-1,0 1 0,0-1 1,0 0-1,0 0 1,0 0-1,0 0 1,0 0-1,0 0 1,1-1-1,-1 1 0,0 0 1,1-1-1,-1 1 1,0-1-1,1 1 1,-1-1-1,0 1 1,1-1-1,-1 0 1,1 0-1,-1 0 0,1 0 1,-1 0-1,3 0 1,5 0 33,0-1 0,0 0 1,0-1-1,-1 0 0,17-5 0,0-4 13,0 0-1,-1-1 0,0-2 1,-2 0-1,1-2 0,35-32 0,-31 22 466,-1 0-1,-1-2 1,-1-1-1,28-46 1,-63 97-736,1 0 0,1 1 0,1 0 0,1 0 0,1 1 1,1 0-1,1 0 0,-1 29 0,5-51 33,0 1 0,0-1 0,1 0 0,-1 1 0,1-1 0,-1 0 0,1 0 0,0 1 0,-1-1 0,1 0 0,0 0-1,1 0 1,-1 0 0,0 0 0,0 0 0,1 0 0,-1 0 0,1-1 0,0 1 0,0 0 0,-1-1 0,1 0 0,0 1 0,0-1 0,4 2 0,-2-2-384,0 0 0,0 0 0,0 0 0,1 0 0,-1 0 0,0-1 0,0 0 0,1 0 0,-1 0 0,0-1 0,1 1 0,-1-1 0,7-2-1,31-18-6246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7.470"/>
    </inkml:context>
    <inkml:brush xml:id="br0">
      <inkml:brushProperty name="width" value="0.025" units="cm"/>
      <inkml:brushProperty name="height" value="0.025" units="cm"/>
    </inkml:brush>
  </inkml:definitions>
  <inkml:trace contextRef="#ctx0" brushRef="#br0">248 1 18834,'0'0'6385,"-5"11"-4293,-11 15-1304,-2 0-1,0-1 0,-2-1 1,-1-1-1,-29 25 1,-49 52-612,107-98-316,-1-1 0,1 0 0,-1 0 0,16-1 0,-6-1-9,0 2-1,0 0 0,0 0 0,0 2 0,0 0 0,0 1 0,-1 1 0,0 0 0,0 1 0,0 1 0,20 11 0,-28-13-502,-2-1-722,1 0-1,0 0 1,0-1-1,0 0 1,8 3-1,15-3-8068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48.033"/>
    </inkml:context>
    <inkml:brush xml:id="br0">
      <inkml:brushProperty name="width" value="0.025" units="cm"/>
      <inkml:brushProperty name="height" value="0.025" units="cm"/>
    </inkml:brush>
  </inkml:definitions>
  <inkml:trace contextRef="#ctx0" brushRef="#br0">242 71 17072,'0'0'3459,"-2"-10"-111,2 6-3118,0 2-84,0-1 0,0 1 0,-1 0 0,1 0 0,0-1 0,-1 1 0,1 0 0,-1 0 0,0 0 0,1 0 0,-1 0 0,0 0 0,0 0 0,-1 0 0,1 0 0,0 0 0,-1 0 0,1 0 0,-1 1 0,1-1 0,-1 1 0,0-1 0,0 1 0,0 0 0,0 0 0,1 0-1,-2 0 1,1 0 0,0 0 0,0 0 0,0 1 0,0-1 0,0 1 0,-1-1 0,1 1 0,0 0 0,0 0 0,-1 0 0,-2 0 0,-2 3-113,0-1 0,0 1 1,0-1-1,0 2 0,0-1 0,1 1 0,0 0 0,-1 1 0,1-1 0,1 1 0,-1 0 0,1 1 0,0-1 0,0 1 0,1 0 0,-5 8 0,-2 3-43,0 1 0,2 0 1,0 1-1,-11 33 0,17-43 7,0 1 0,1-1 0,0 1 0,1-1 0,0 1 0,0 0 0,1-1 0,0 1 0,3 17 0,-2-24 3,0 1-1,0-1 1,0 0-1,1 1 0,-1-1 1,1 0-1,0 0 0,0 0 1,0-1-1,0 1 1,1 0-1,-1-1 0,1 1 1,-1-1-1,1 0 0,0 0 1,0 0-1,0 0 1,0 0-1,0-1 0,1 1 1,-1-1-1,0 0 0,1 0 1,-1 0-1,1-1 1,-1 1-1,1-1 0,3 0 1,6 1 79,-1-2 0,1 0 1,-1 0-1,0-1 0,0-1 0,0 0 1,0 0-1,0-1 0,-1-1 1,1 0-1,-1-1 0,-1 0 0,1 0 1,17-15-1,-21 15-24,1 0 1,-2 0-1,1 0 1,0-1-1,-1 0 1,-1 0-1,1-1 1,-1 0-1,0 0 1,-1 0-1,0 0 1,0-1-1,-1 0 1,0 0-1,0 0 1,-1 0-1,0 0 1,-1 0-1,0 0 1,-1-12-1,0 18-162,0 0-1,0 0 1,-1 0 0,1 0-1,-1 0 1,0 0-1,0 0 1,0 0 0,0 0-1,-1 1 1,1-1 0,-1 1-1,0-1 1,1 1 0,-1-1-1,0 1 1,0 0 0,-1 0-1,1 0 1,0 0-1,-1 0 1,1 1 0,-1-1-1,0 1 1,1-1 0,-1 1-1,0 0 1,0 0 0,0 0-1,0 1 1,0-1-1,0 1 1,0-1 0,0 1-1,-3 0 1,-2 0-464,1 1 0,0-1-1,-1 2 1,1-1 0,0 1 0,0 0 0,0 0-1,0 1 1,0-1 0,0 2 0,1-1 0,0 1-1,-9 6 1,-4 8-9444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5.226"/>
    </inkml:context>
    <inkml:brush xml:id="br0">
      <inkml:brushProperty name="width" value="0.025" units="cm"/>
      <inkml:brushProperty name="height" value="0.025" units="cm"/>
    </inkml:brush>
  </inkml:definitions>
  <inkml:trace contextRef="#ctx0" brushRef="#br0">79 0 18674,'-2'8'2562,"-16"56"1527,-27 115 802,40-151-4715,1-1 0,1 0 0,2 1 0,3 47 0,-2-73-173,0 0 0,0 0 0,0 0 0,0 0-1,1 1 1,-1-1 0,1 0 0,-1 0 0,1 0 0,0 0 0,0 0 0,0 0 0,0-1-1,0 1 1,0 0 0,0 0 0,1-1 0,-1 1 0,1-1 0,-1 1 0,1-1-1,0 0 1,-1 1 0,1-1 0,0 0 0,0 0 0,0 0 0,0 0 0,0-1-1,0 1 1,0-1 0,0 1 0,0-1 0,0 1 0,0-1 0,0 0 0,1 0 0,-1 0-1,4-1 1,0 0 21,1-1 0,-1 0 0,0 0-1,0 0 1,0-1 0,0 0 0,-1 0-1,1 0 1,-1-1 0,1 1 0,8-10-1,12-16 33,-2 0 0,-1-2 0,25-45 0,-28 44 110,-28 47-6,2 0-1,0 0 1,-6 25-1,6-19-108,4-13-38,-1 0 0,1 1 0,1-1 0,0 1 0,0-1 0,1 1 0,1 16 0,-1-24-10,0 1-1,0-1 1,1 0 0,-1 1-1,0-1 1,1 0 0,-1 0-1,1 1 1,0-1-1,-1 0 1,1 0 0,0 0-1,0 0 1,0 0 0,-1 0-1,1 0 1,0 0 0,0 0-1,1-1 1,-1 1 0,0 0-1,2 0 1,-1 0-1,1-1-1,-1 0 1,1 0-1,-1 0 1,1 0 0,-1 0-1,1-1 1,-1 1-1,1-1 1,-1 1-1,1-1 1,-1 0 0,0 0-1,1 0 1,-1 0-1,3-3 1,7-4-2,0-1 0,-1 0 0,0-1 0,0 0 0,-1 0 0,-1-1 0,0-1 0,0 0 0,-1 0 0,-1 0 0,0-1 0,0 0 0,6-20 0,-31 74-777,14-33 329,0 0 1,0 1 0,0 0 0,1-1 0,0 2 0,1-1 0,0 0-1,1 0 1,0 1 0,0 15 0,1-25 253,0 0 0,0 1 0,1-1 0,-1 1 0,0-1 0,1 0 0,-1 1 0,0-1 0,1 0-1,-1 0 1,0 1 0,1-1 0,-1 0 0,1 0 0,-1 1 0,0-1 0,1 0 0,-1 0 0,1 0 0,-1 0 0,1 0 0,-1 0 0,1 0 0,-1 0 0,1 0 0,-1 0 0,0 0 0,1 0 0,-1 0 0,1 0-1,-1 0 1,1 0 0,-1 0 0,1-1 0,-1 1 0,0 0 0,1 0 0,-1 0 0,1-1 0,-1 1 0,0 0 0,1-1 0,-1 1 0,0 0 0,1-1 0,18-13-5929,4-11-5451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2.544"/>
    </inkml:context>
    <inkml:brush xml:id="br0">
      <inkml:brushProperty name="width" value="0.025" units="cm"/>
      <inkml:brushProperty name="height" value="0.025" units="cm"/>
    </inkml:brush>
  </inkml:definitions>
  <inkml:trace contextRef="#ctx0" brushRef="#br0">303 66 19282,'0'-9'1986,"0"9"-1983,-8-36 2341,8 35-2253,-1 0 0,1 0 0,0 0 0,0 0 0,-1 0 0,1 0 0,0 0 0,-1 1-1,1-1 1,-1 0 0,1 0 0,-1 0 0,0 0 0,1 1 0,-1-1 0,0 0 0,0 1-1,1-1 1,-1 1 0,0-1 0,0 0 0,0 1 0,0 0 0,1-1 0,-1 1 0,0 0 0,0-1-1,0 1 1,0 0 0,0 0 0,0 0 0,0 0 0,0 0 0,0 0 0,0 0 0,0 0 0,0 0-1,0 0 1,0 0 0,0 1 0,0-1 0,0 0 0,0 1 0,0-1 0,1 1 0,-1-1 0,-2 2-1,0 1-55,0 1 0,-1-1 0,1 1 0,0 0 0,1 0-1,-1 0 1,1 0 0,-1 0 0,1 1 0,1-1-1,-1 1 1,1-1 0,-2 7 0,-11 70 113,13-70-106,-10 127 801,9 181-1,5-149 1045,-3-169-1786,-3-8-169,0 0 1,0 0-1,0 0 0,-1 1 0,0-1 1,0 1-1,0 0 0,-7-7 0,-3-5-640,-124-179-3632,137 196 4381,1 0 1,-1 1-1,1-1 0,-1 1 1,1-1-1,-1 0 1,1 1-1,0-1 1,0 0-1,-1 0 1,1 1-1,0-1 1,0 0-1,0 1 1,0-1-1,0 0 0,0 0 1,0 0-1,0 1 1,0-1-1,0 0 1,0 0-1,0 1 1,0-1-1,1 0 1,-1 1-1,0-1 1,1-1-1,0 1-8,1 0 1,-1 0-1,0 0 1,0 1-1,1-1 0,-1 0 1,1 0-1,-1 1 1,1-1-1,-1 1 0,1 0 1,-1-1-1,4 1 0,67 0-8,-47 1 138,89-5-709,-39-10-3248,-12-6-3322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2.903"/>
    </inkml:context>
    <inkml:brush xml:id="br0">
      <inkml:brushProperty name="width" value="0.025" units="cm"/>
      <inkml:brushProperty name="height" value="0.025" units="cm"/>
    </inkml:brush>
  </inkml:definitions>
  <inkml:trace contextRef="#ctx0" brushRef="#br0">201 1 18129,'0'0'6924,"-12"8"-5637,-3 3-919,0 1 0,1 1 1,1 1-1,0 0 0,0 0 1,2 1-1,-15 24 0,13-16-98,1 1 0,-16 47-1,24-59-281,1 1-1,0-1 0,1 1 0,0 0 0,1 0 1,0 0-1,1 0 0,2 13 0,-1-22 5,0 0 0,0 0 0,0 0 0,1 0 0,-1 0 0,1-1 0,0 1 0,1-1 0,-1 1 0,0-1 0,1 0 0,0 0 0,0 0 0,0 0 0,0 0 0,0-1 0,0 1 0,1-1-1,-1 0 1,1 0 0,0 0 0,-1 0 0,1-1 0,0 0 0,0 0 0,8 2 0,8 0-973,0 0-1,1-1 1,40-1 0,-51-1-439,1-1 0,-1 0 0,1 0 0,-1-1 0,1-1 0,-1 0 0,16-6 0,20-15-9727</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3.262"/>
    </inkml:context>
    <inkml:brush xml:id="br0">
      <inkml:brushProperty name="width" value="0.025" units="cm"/>
      <inkml:brushProperty name="height" value="0.025" units="cm"/>
    </inkml:brush>
  </inkml:definitions>
  <inkml:trace contextRef="#ctx0" brushRef="#br0">244 1 19635,'0'0'8488,"-50"72"-6631,28-31-415,-1 4-609,3-2-545,4-4-256,4-8 0,1-4 0,3-6-32,4-7-352,3-4-609,1-6-1025,0-22-13965</inkml:trace>
  <inkml:trace contextRef="#ctx0" brushRef="#br0" timeOffset="1">0 145 18353,'0'0'11403,"3"50"-11018,22-36-161,10-3-160,5-4 32,3 0-64,1-5-993,2 0-1537,-5-2-1250,-5 0-1345,-8 0-2146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3.635"/>
    </inkml:context>
    <inkml:brush xml:id="br0">
      <inkml:brushProperty name="width" value="0.025" units="cm"/>
      <inkml:brushProperty name="height" value="0.025" units="cm"/>
    </inkml:brush>
  </inkml:definitions>
  <inkml:trace contextRef="#ctx0" brushRef="#br0">1 0 23190,'0'0'6139,"10"0"-5520,1 0-611,-1 1 1,0 0-1,0 0 0,0 1 0,0 0 0,0 1 0,-1 0 1,1 0-1,-1 1 0,0 0 0,0 1 0,0 0 0,0 1 0,-1 0 1,0 0-1,0 0 0,-1 1 0,8 9 0,-11-10-28,0 0 1,0 0-1,-1 1 0,0-1 1,0 1-1,0 0 0,-1 0 1,0 0-1,0 0 0,-1 0 1,0 0-1,0 1 0,-1-1 1,0 0-1,0 0 0,-1 1 1,0-1-1,0 0 0,0 0 1,-1 0-1,0 0 0,-1 0 1,0 0-1,0-1 0,-5 9 1,-3 5 48,-2-1 1,0-1 0,-2 0-1,0 0 1,0-2-1,-32 26 1,16-20-1636,10-14-4507,5-6-9016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3.998"/>
    </inkml:context>
    <inkml:brush xml:id="br0">
      <inkml:brushProperty name="width" value="0.025" units="cm"/>
      <inkml:brushProperty name="height" value="0.025" units="cm"/>
    </inkml:brush>
  </inkml:definitions>
  <inkml:trace contextRef="#ctx0" brushRef="#br0">0 0 19186,'0'0'8616,"53"5"-7879,-4-5 320,13 0-577,6 0-448,1 0 1,-6 3-290,-7 5-1761,-12 2-1793,-13-1-97,-17 0-704,-14-3-3396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4.343"/>
    </inkml:context>
    <inkml:brush xml:id="br0">
      <inkml:brushProperty name="width" value="0.025" units="cm"/>
      <inkml:brushProperty name="height" value="0.025" units="cm"/>
    </inkml:brush>
  </inkml:definitions>
  <inkml:trace contextRef="#ctx0" brushRef="#br0">0 2 13997,'0'0'11083,"86"36"-9033,-38-36-481,6 0-992,1 0-449,2-7-96,-9-2-1441,-7-3-5286,-11 2-10409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6.027"/>
    </inkml:context>
    <inkml:brush xml:id="br0">
      <inkml:brushProperty name="width" value="0.025" units="cm"/>
      <inkml:brushProperty name="height" value="0.025" units="cm"/>
    </inkml:brush>
  </inkml:definitions>
  <inkml:trace contextRef="#ctx0" brushRef="#br0">241 88 19378,'-9'-2'2130,"2"0"-1856,1 0-1,-1 1 1,1-1-1,-1 1 1,1 1 0,-1-1-1,0 1 1,1 0-1,-1 1 1,0 0-1,1 0 1,-1 0-1,1 1 1,-1 0-1,1 0 1,0 0-1,0 1 1,0 0-1,0 0 1,-6 5-1,3 0-268,1 1-1,0 0 0,0 0 0,1 1 1,0 0-1,1 1 0,0-1 0,1 1 0,0 0 1,1 0-1,0 1 0,0-1 0,1 1 0,1 0 1,0 0-1,1 0 0,0 0 0,1 16 1,0-26 10,0 0 0,1 0 1,-1 0-1,1 0 1,0 0-1,-1 0 1,1 0-1,0 0 1,0-1-1,0 1 1,0 0-1,1-1 1,-1 1-1,0-1 1,1 1-1,-1-1 0,1 1 1,-1-1-1,1 0 1,0 0-1,0 0 1,-1 0-1,1 0 1,0 0-1,0-1 1,0 1-1,0 0 1,0-1-1,0 0 1,0 1-1,0-1 1,0 0-1,0 0 0,0 0 1,4-1-1,2 1 93,-1-1 0,1 0 0,-1-1-1,1 1 1,-1-1 0,1-1 0,-1 0 0,10-5-1,0-2 125,-2-1-1,1-1 0,-2-1 1,1 0-1,-2-1 0,0 0 1,0-1-1,18-29 0,-24 32-90,0 0-1,0 0 1,-1-1-1,0 0 0,-1 0 1,-1 0-1,0 0 1,-1-1-1,-1 0 1,0 0-1,0 1 1,-2-28-1,0 41-140,0 0 0,-1 0 0,1-1 0,0 1 0,-1 0 0,1 0 0,-1 0 0,1 0 0,0-1 0,-1 1 0,1 0 0,0 0 0,-1 0 0,1 0 0,-1 0 0,1 0 0,0 0 0,-1 0 0,1 0 0,-1 0 0,1 0 0,0 0 0,-1 0 0,1 1 0,-1-1 0,1 0 0,0 0 0,-1 0 0,1 0 0,0 1 0,-1-1 0,1 0 0,0 0 0,-1 1 0,1-1 0,0 0 0,0 1 0,-1-1 0,1 0 0,0 1 0,0-1 0,-1 0 0,1 1 0,0 0 0,-10 15 0,1 0 0,1 1 0,0 0 0,1 1 0,1 0 0,0 0 0,2 0 0,0 1 0,-2 30 0,5-46 1,1 0-1,-1 0 1,1 0 0,0 0-1,0 0 1,0 0 0,0 0 0,1 0-1,-1 0 1,1 0 0,0 0-1,0 0 1,0 0 0,0-1-1,0 1 1,1 0 0,-1 0-1,1-1 1,-1 1 0,1-1 0,0 0-1,0 1 1,0-1 0,1 0-1,-1 0 1,4 2 0,2-1-11,-1 0 1,0-1 0,1 0-1,0 0 1,-1-1 0,1 0-1,0 0 1,0-1 0,8 0-1,-3-1-509,-1 1-1,1-1 0,-1-1 1,0 0-1,0-1 1,21-7-1,-24 6-1353,0 0 1,0-1-1,0 0 1,-1-1-1,11-8 1,8-10-12425</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6.385"/>
    </inkml:context>
    <inkml:brush xml:id="br0">
      <inkml:brushProperty name="width" value="0.025" units="cm"/>
      <inkml:brushProperty name="height" value="0.025" units="cm"/>
    </inkml:brush>
  </inkml:definitions>
  <inkml:trace contextRef="#ctx0" brushRef="#br0">3 1 18417,'0'0'5382,"31"59"-4293,-31-13-64,-9 10-161,0 0-223,-1 0-353,5-4-192,5-6-96,0-13-64,1-8-128,10-7-929,1-9-929,-2-9-1537,-4 0-3428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6.711"/>
    </inkml:context>
    <inkml:brush xml:id="br0">
      <inkml:brushProperty name="width" value="0.025" units="cm"/>
      <inkml:brushProperty name="height" value="0.025" units="cm"/>
    </inkml:brush>
  </inkml:definitions>
  <inkml:trace contextRef="#ctx0" brushRef="#br0">1 67 20499,'0'0'6663,"85"-17"-5542,-32 8-288,9 3-609,8-3-224,1 2-1666,1 0-3138,-14 1 544,-5 1 1121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7.071"/>
    </inkml:context>
    <inkml:brush xml:id="br0">
      <inkml:brushProperty name="width" value="0.025" units="cm"/>
      <inkml:brushProperty name="height" value="0.025" units="cm"/>
    </inkml:brush>
  </inkml:definitions>
  <inkml:trace contextRef="#ctx0" brushRef="#br0">174 0 22133,'0'0'6342,"-9"10"-4420,2-2-1725,0 0 1,1 0-1,0 1 1,0 0-1,1 0 1,0 1-1,1-1 1,0 1-1,0 0 1,1 0-1,-2 11 1,3-7-198,0 0 0,1 1 0,1-1 0,0 0 0,3 22 0,-2-32 0,-1-1 0,1 0 0,0 0 0,0 1 0,1-1 0,-1 0 0,1 0 0,-1 0 0,1 0 0,0-1 0,0 1 0,0 0 0,1-1 0,-1 1 0,0-1 0,1 0 0,0 0 0,-1 0 0,1 0 0,0 0 0,0-1 0,0 1 0,0-1 0,1 0 0,-1 0 0,0 0 0,0 0 0,6 0 0,9 1 0,0-2 0,31-2 0,-35 1 0,0 0 0,0 1 0,0 0 0,0 1 0,19 4 0,-31-5 0,-1 1 0,1-1 0,0 1 0,0 0 0,-1 0 0,1-1 0,-1 1 0,1 0 0,-1 1 0,1-1 0,-1 0 0,1 0 0,-1 1 0,0-1 0,0 1 0,0-1 0,0 1 0,0-1 0,0 1 0,0 0 0,0-1 0,-1 1 0,1 0 0,-1 0 0,1-1 0,-1 1 0,0 0 0,1 0 0,-1 0 0,0 0 0,0-1 0,-1 1 0,1 0 0,0 0 0,-1 2 0,0 1 0,0 0 0,-1 0 0,1-1 0,-1 1 0,0-1 0,0 1 0,-1-1 0,1 0 0,-1 0 0,0 0 0,0 0 0,-5 5 0,-5 1 0,1-1 0,-1 0 0,-1-1 0,1-1 0,-1 0 0,-1-1 0,1-1 0,-17 5 0,5-4 0,1-1 0,0-1 0,-1-1 0,-28-1 0,51-2 0,0 0 0,1 0 0,-1 0 0,0 0 0,0-1 0,0 1 0,0-1 0,1 0 0,-1 0 0,0 0 0,1 0 0,-1 0 0,1-1 0,-1 1 0,1-1 0,0 0 0,-1 1 0,-2-4 0,4 2 0,0 1 0,-1 0 0,1 0 0,1 0 0,-1 0 0,0-1 0,0 1 0,1 0 0,0-1 0,-1 1 0,1 0 0,0-1 0,0 1 0,0-1 0,0 1 0,1 0 0,-1-1 0,1 1 0,-1 0 0,1-1 0,0 1 0,0 0 0,2-4 0,0 0-203,1 0 0,-1 1-1,1-1 1,0 1 0,1 0 0,-1 0-1,1 0 1,0 0 0,0 1 0,7-4-1,63-36-4790,-52 33 3256,13-8-5469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179"/>
    </inkml:context>
    <inkml:brush xml:id="br0">
      <inkml:brushProperty name="width" value="0.025" units="cm"/>
      <inkml:brushProperty name="height" value="0.025" units="cm"/>
    </inkml:brush>
  </inkml:definitions>
  <inkml:trace contextRef="#ctx0" brushRef="#br0">104 76 15631,'0'0'8130,"-5"12"-7366,-12 33-122,3 0 0,1 1 0,3 1 0,1 0 0,3 0 0,-1 81 0,9-123-728,4-12-313,2-16-653,-10-41-466,2 62 1517,0 0-1,0-1 1,-1 1-1,1 0 1,-1 0-1,1 0 0,-1-1 1,0 1-1,0 0 1,0 0-1,0 0 0,0 0 1,0 0-1,-1 1 1,1-1-1,-1 0 0,1 1 1,-1-1-1,0 0 1,1 1-1,-1 0 1,0-1-1,0 1 0,0 0 1,-2-1-1,3 2 4,1 0-1,0 0 1,0 0 0,0 0-1,-1 0 1,1 0-1,0 1 1,0-1-1,0 0 1,-1 0 0,1 0-1,0 0 1,0 0-1,0 0 1,0 1 0,0-1-1,-1 0 1,1 0-1,0 0 1,0 0 0,0 1-1,0-1 1,0 0-1,0 0 1,0 0-1,0 0 1,0 1 0,0-1-1,0 0 1,0 0-1,0 0 1,0 1 0,0-1-1,0 0 1,0 0-1,0 0 1,0 1 0,0-1-1,0 0 1,0 0-1,0 0 1,0 1-1,0-1 1,0 0 0,0 0-1,0 0 1,0 0-1,1 1 1,-1-1 0,0 0-1,0 0 1,0 0-1,0 0 1,0 0 0,1 1-1,7 11-79,-2-8-177,0-1 0,0 0 0,0 0 1,1-1-1,-1 0 0,1 0 0,-1 0 0,1-1 1,0 0-1,0 0 0,0-1 0,-1 0 0,10 0 1,-5-1-251,0 1 1,-1-2 0,1 0-1,0 0 1,0 0 0,-1-2-1,17-6 1,-23 8 619,0 0 1,0 0-1,-1 0 0,1 0 1,-1 0-1,1-1 0,-1 0 0,0 1 1,0-1-1,0-1 0,-1 1 1,1 0-1,-1-1 0,4-6 1,-8 7 3676,-14 5-2550,8 3-1005,1 1 0,-1 0 0,1 0 0,0 1 0,1 0 1,-1 0-1,2 0 0,-1 1 0,1 0 0,0 0 0,0 0 0,1 1 1,0-1-1,1 1 0,0 0 0,0 0 0,1 1 0,-1 9 0,2-17-220,1-1 0,0 1 0,0 0 0,0 0 0,0-1 0,0 1 0,1 0 0,-1-1-1,0 1 1,1 0 0,-1-1 0,1 1 0,0 0 0,-1-1 0,1 1 0,0-1 0,0 0-1,0 1 1,0-1 0,0 1 0,0-1 0,1 0 0,1 2 0,-1-2-17,1 0 0,-1 0 1,1 0-1,-1 0 0,1-1 0,0 1 1,-1-1-1,1 1 0,0-1 0,-1 0 1,1 0-1,0 0 0,4-1 0,4-1-92,-1-1 0,1 0 0,0 0 0,-1-1 0,0-1 0,13-7 0,0-2-281,0-2 0,-2 0 0,0-1 0,-1-1 0,19-22 0,-28 28 364,-1-1 0,-1 0 0,0-1 0,0 1 0,-1-2 1,-1 1-1,0-1 0,-1 0 0,6-25 0,-12 40 22,0-1 0,0 1 1,1 0-1,-1-1 0,0 1 0,0 0 1,1-1-1,-1 1 0,0 0 0,0-1 1,0 1-1,0 0 0,0-1 0,0 1 0,1-1 1,-1 1-1,0 0 0,0-1 0,0 1 1,0 0-1,0-1 0,-1 1 0,1-1 1,0 1-1,0 0 0,0-1 0,0 1 1,0 0-1,0-1 0,-1 1 0,1 0 0,0-1 1,0 1-1,0 0 0,-1-1 0,1 1 1,0 0-1,0 0 0,-1-1 0,1 1 1,0 0-1,-1 0 0,0-1 0,-14 15 380,-16 30-33,24-31-168,0-1 1,0 1 0,1 0 0,1 0-1,0 1 1,1 0 0,0 0 0,-3 27-1,7-40-177,0 0-1,0 0 0,0 0 0,0 0 0,0 1 0,1-1 0,-1 0 0,0 0 0,0 0 0,1 0 0,-1 0 0,1 0 0,-1 0 0,1 0 0,-1 0 0,1 0 0,-1 0 0,1 0 0,0 0 0,0-1 0,-1 1 0,1 0 0,0 0 0,0-1 0,0 1 0,1 0 0,0 0 3,1 0-1,-1 0 1,1-1 0,-1 1-1,1-1 1,0 1 0,-1-1-1,1 0 1,-1 0 0,1 0-1,2-1 1,3 0 12,1-1 1,-1 0-1,0 0 1,0-1-1,-1 0 1,12-6-1,-1-3-91,-1-1 0,-1 0 0,0-1 0,-1-1 0,0 0 1,-1-1-1,-1-1 0,18-28 0,-13 13 112,-1-1 1,-1 0 0,-2-1-1,10-37 1,-15 34 1,-9 26 29,-10 23 256,-4 16-271,0 0 0,2 1 0,1 0 1,2 1-1,1 0 0,1 1 0,1 0 0,2 0 0,-1 56 1,5-79-71,1-1 0,0 1 0,0 0 0,1-1 0,0 1-1,0-1 1,1 0 0,0 0 0,0 1 0,5 5 0,-6-10-46,0 1 0,0-1 0,0 0 0,1 0 0,-1 0-1,1-1 1,0 1 0,0-1 0,0 0 0,0 1 0,0-1-1,1 0 1,-1-1 0,0 1 0,1-1 0,0 1 0,-1-1 0,1 0-1,0-1 1,-1 1 0,9 0 0,-12-1 47,1-1 0,-1 1 1,1 0-1,0-1 0,-1 1 0,1-1 1,-1 1-1,1-1 0,-1 1 0,1-1 1,-1 1-1,0-1 0,1 0 1,-1 1-1,0-1 0,1 1 0,-1-1 1,0 0-1,0 1 0,0-1 0,1 0 1,-1 0-1,0 1 0,0-1 0,0 0 1,0 1-1,0-1 0,0 0 0,0 1 1,-1-1-1,1 0 0,0 0 0,0 1 1,0-1-1,-1 1 0,1-1 0,0 0 1,-1 1-1,0-2 0,-12-30-368,-32-34-631,-84-93 0,113 140 1538,15 19-500,1-1 0,-1 1 0,1 0 0,0-1-1,-1 1 1,1-1 0,-1 1 0,1-1 0,0 0-1,-1 1 1,1-1 0,0 1 0,0-1 0,-1 0-1,1 1 1,0-1 0,0 1 0,0-1 0,0 0-1,0 1 1,0-1 0,0 0 0,0 1 0,0-1-1,0 0 1,0 1 0,0-1 0,1 0 0,-1 1-1,0-1 1,0 1 0,1-1 0,-1 1 0,0-1-1,1 0 1,-1 1 0,0-1 0,1 1 0,-1-1-1,1 1 1,-1 0 0,1-1 0,-1 1 0,1-1-1,-1 1 1,1 0 0,0 0 0,-1-1 0,1 1-1,-1 0 1,1 0 0,0 0 0,-1-1 0,1 1-1,0 0 1,-1 0 0,1 0 0,0 0 0,-1 0 0,1 0-1,0 1 1,59-4-833,-41 3 319,31-4-2874,-17-1-2264,9-3-7202</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7.430"/>
    </inkml:context>
    <inkml:brush xml:id="br0">
      <inkml:brushProperty name="width" value="0.025" units="cm"/>
      <inkml:brushProperty name="height" value="0.025" units="cm"/>
    </inkml:brush>
  </inkml:definitions>
  <inkml:trace contextRef="#ctx0" brushRef="#br0">411 1 20083,'0'0'11195,"-9"9"-9914,-23 24-1152,-27 27-103,3 3 1,-70 99-1,120-147-917,1-4-1149,3-16-746,2-16-3546,0-6-3528</inkml:trace>
  <inkml:trace contextRef="#ctx0" brushRef="#br0" timeOffset="1">1 60 21268,'0'0'4773,"52"49"-1282,-10-24-1089,7 0-1569,7 4-833,-2-1 0,0 2 0,-7 0 0,-2 5 0,-7-3-1473,-5-1-4837,-4-7-7463</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3.112"/>
    </inkml:context>
    <inkml:brush xml:id="br0">
      <inkml:brushProperty name="width" value="0.025" units="cm"/>
      <inkml:brushProperty name="height" value="0.025" units="cm"/>
    </inkml:brush>
  </inkml:definitions>
  <inkml:trace contextRef="#ctx0" brushRef="#br0">264 94 14221,'-1'-9'5072,"1"5"-4849,-1 1-1,0-1 1,1 0-1,-1 0 1,-1 0-1,1 1 1,0-1 0,-1 0-1,0 1 1,0-1-1,0 1 1,0 0-1,0 0 1,-1 0 0,0 0-1,1 0 1,-1 0-1,0 1 1,0-1 0,0 1-1,-1 0 1,1 0-1,-1 0 1,1 0-1,-1 1 1,0-1 0,1 1-1,-1 0 1,0 0-1,0 1 1,0-1 0,0 1-1,0-1 1,1 1-1,-9 1 1,6 1-160,-1 1 0,0 0 1,1 0-1,-1 0 0,1 1 0,0-1 1,0 2-1,1-1 0,-1 1 0,1-1 1,0 1-1,0 1 0,0-1 0,-6 11 0,2-2-17,0 1 0,0 0-1,2 0 1,0 1 0,-5 17-1,8-23-15,2 0-1,-1 0 0,1 1 1,1-1-1,0 16 0,0-24-24,1 0 0,0 0-1,0 1 1,1-1 0,-1 0-1,0 0 1,1 1 0,-1-1-1,1 0 1,0 0 0,0 0-1,0 0 1,0 0 0,0 0-1,0 0 1,0 0 0,1-1-1,-1 1 1,1 0-1,-1-1 1,1 1 0,0-1-1,-1 1 1,1-1 0,0 0-1,0 0 1,0 0 0,0 0-1,0 0 1,5 1 0,5-1 77,0 0 1,0-1 0,0 0-1,0-1 1,1 0 0,-1-1 0,0-1-1,-1 0 1,1 0 0,0-1-1,-1 0 1,0-1 0,0-1 0,0 0-1,-1 0 1,18-14 0,-8 4 5,0 0 0,-1-2 0,0 0 0,-2-1 1,0-1-1,28-43 0,-28 25 601,-27 43-358,1 7-336,1 1 0,0 0 0,1 1 0,0-1 0,1 1 0,1 1 0,0-1 0,1 1 0,1 0 0,0 0 0,1 0 0,-1 23 0,4-36-78,-1 1-1,0-1 0,1 1 0,0-1 0,0 0 1,-1 1-1,1-1 0,1 0 0,-1 1 0,0-1 1,0 0-1,1 0 0,-1 0 0,1 0 0,0-1 1,0 1-1,0 0 0,-1-1 0,1 1 0,1-1 1,-1 0-1,0 1 0,0-1 0,0 0 0,1 0 1,-1-1-1,0 1 0,1 0 0,-1-1 0,1 1 1,-1-1-1,1 0 0,4 0 0,4 0-1238,0 0-1,-1-1 0,1 0 1,0 0-1,0-1 1,19-7-1,30-19-12151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3.922"/>
    </inkml:context>
    <inkml:brush xml:id="br0">
      <inkml:brushProperty name="width" value="0.025" units="cm"/>
      <inkml:brushProperty name="height" value="0.025" units="cm"/>
    </inkml:brush>
  </inkml:definitions>
  <inkml:trace contextRef="#ctx0" brushRef="#br0">5 1 21076,'0'0'3331,"3"70"-1793,-6-38-834,2 3-480,-2 1-160,3-4-1153,0-6-2017,4-9-2340,7-13-6789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4.348"/>
    </inkml:context>
    <inkml:brush xml:id="br0">
      <inkml:brushProperty name="width" value="0.025" units="cm"/>
      <inkml:brushProperty name="height" value="0.025" units="cm"/>
    </inkml:brush>
  </inkml:definitions>
  <inkml:trace contextRef="#ctx0" brushRef="#br0">181 0 6534,'0'0'17622,"-8"8"-16559,-9 11-521,1 0 1,1 1 0,1 0 0,-18 35-1,24-41-448,1 1 0,0 1 1,1-1-1,1 1 0,0 0 0,1 0 0,1 1 0,-2 24 0,5-40-97,0 1 0,0-1 0,0 0 1,0 0-1,1 1 0,-1-1 0,0 0 0,0 0 0,1 1 0,-1-1 0,1 0 0,-1 0 0,1 0 0,-1 0 0,1 0 0,0 0 1,0 0-1,-1 0 0,1 0 0,0 0 0,0 0 0,0 0 0,0 0 0,0-1 0,0 1 0,2 1 0,0-1 21,0-1-1,0 1 0,0 0 1,0-1-1,1 0 0,-1 0 1,0 0-1,0 0 0,0 0 1,5-1-1,8-3 45,0 0 1,-1-1-1,18-8 0,-32 12-70,30-14-41,35-13-32,-61 26 79,0 0 0,0 1-1,0 0 1,0 0 0,0 0-1,0 1 1,0-1 0,0 1-1,1 0 1,7 2 0,-12-1 11,0-1 1,-1 1-1,1 0 0,0 0 1,-1 0-1,1 0 1,0 0-1,-1 0 1,1 0-1,-1 0 1,1 0-1,-1 0 0,0 0 1,1 0-1,-1 0 1,0 0-1,0 0 1,0 0-1,0 0 0,0 0 1,0 0-1,0 0 1,0 0-1,0 1 1,-1-1-1,1 1 0,-8 33 586,4-27-498,-1-1 1,0 1 0,0-1-1,0 0 1,-1 0 0,0 0-1,0-1 1,-1 1 0,0-2-1,0 1 1,0-1 0,0 0-1,-1-1 1,0 1 0,-9 2-1,5-2 29,1-1-1,0 0 0,-1-1 1,0 0-1,0-1 0,1 0 1,-1-1-1,-1-1 0,1 0 1,-22-2-1,30 1-172,-1-1 0,1 1 0,0-1 0,0 0 0,-1 0 0,1-1 0,1 1 0,-1-1 0,0 0 0,1 0 0,-1 0-1,1 0 1,0-1 0,0 1 0,-4-8 0,24 16-27002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4.910"/>
    </inkml:context>
    <inkml:brush xml:id="br0">
      <inkml:brushProperty name="width" value="0.025" units="cm"/>
      <inkml:brushProperty name="height" value="0.025" units="cm"/>
    </inkml:brush>
  </inkml:definitions>
  <inkml:trace contextRef="#ctx0" brushRef="#br0">1 51 17873,'0'0'3828,"11"-6"-2099,3-1-1395,0 1 0,0 0 0,0 1 0,1 1 0,0 0 0,0 1 0,0 1 0,27-1 0,6 2 37,-16-2-271,0 2 0,0 2 0,0 1 0,0 1 0,61 15 0,-89-12 753,-13 1-240,-17 3 184,26-10-759,-62 19 549,1 2 1,1 3-1,-107 60 0,164-83-621,1 1 0,-1-1-1,0 0 1,1 1 0,-1 0 0,1 0-1,0 0 1,-1 0 0,1 0 0,0 0 0,0 0-1,0 1 1,1-1 0,-1 1 0,0 0 0,1-1-1,0 1 1,0 0 0,0 0 0,0 0 0,-1 5-1,2-7-94,0 0 0,1-1 0,-1 1 0,0 0-1,1 0 1,-1-1 0,1 1 0,-1 0 0,1-1-1,-1 1 1,1-1 0,-1 1 0,1-1 0,0 1 0,-1-1-1,1 1 1,0-1 0,0 1 0,-1-1 0,1 0 0,0 1-1,0-1 1,-1 0 0,1 0 0,0 0 0,0 0-1,0 1 1,-1-1 0,3 0 0,31 0-3298,-26 0 1932,32 0-4773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5.330"/>
    </inkml:context>
    <inkml:brush xml:id="br0">
      <inkml:brushProperty name="width" value="0.025" units="cm"/>
      <inkml:brushProperty name="height" value="0.025" units="cm"/>
    </inkml:brush>
  </inkml:definitions>
  <inkml:trace contextRef="#ctx0" brushRef="#br0">451 0 18001,'0'0'9801,"-12"4"-7788,-32 14-1685,2 2 0,0 2 0,1 1 0,1 3 0,2 1 0,0 1 0,2 3 0,-52 56 0,87-87-328,-25 35 0,26-34 0,-1 0 0,1-1 0,0 1 0,-1 0 0,1-1 0,0 1 0,0 0 0,-1-1 0,1 1 0,0 0 0,0-1 0,0 1 0,0 0 0,0 0 0,0-1 0,0 1 0,0 0 0,0-1 0,1 1 0,-1 0 0,0 0 0,0-1 0,1 1 0,-1 0 0,0-1 0,1 1 0,-1-1 0,0 1 0,1 0 0,-1-1 0,1 1 0,-1-1 0,1 1 0,-1-1 0,1 0 0,0 1 0,-1-1 0,1 1 0,-1-1 0,1 0 0,0 0 0,-1 1 0,1-1 0,0 0 0,0 0 0,-1 0 0,1 0 0,0 0 0,-1 1 0,1-1 0,0-1 0,1 1 0,50 3-1298,0-3 0,0-2-1,0-3 1,83-17 0,18-2-2573,-118 20-1750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5.953"/>
    </inkml:context>
    <inkml:brush xml:id="br0">
      <inkml:brushProperty name="width" value="0.025" units="cm"/>
      <inkml:brushProperty name="height" value="0.025" units="cm"/>
    </inkml:brush>
  </inkml:definitions>
  <inkml:trace contextRef="#ctx0" brushRef="#br0">510 249 13549,'4'-14'3059,"0"0"-1908,0-1 1,-2 1 0,1-1-1,-2 0 1,0-26 0,-1 36-913,0 0-1,-1 0 1,1 0 0,-1 0 0,-1 0 0,1 0 0,-1 0 0,0 1-1,0-1 1,0 1 0,0-1 0,-1 1 0,0 0 0,0 0 0,0 0-1,0 0 1,-1 0 0,1 1 0,-1 0 0,0 0 0,0 0 0,-1 0 0,1 0-1,-7-2 1,4 2-144,-1 0-1,1 1 0,-1 0 1,1 0-1,-1 1 0,0 0 1,0 0-1,0 1 0,1 0 1,-1 0-1,0 1 1,-9 2-1,5 0-49,-1 0 0,1 1 0,0 1 0,0 0 0,0 1 0,-19 13 1,7-2 1,1 1 0,1 1 0,1 1 0,1 1 1,-33 44-1,43-52 38,0 1-1,2 0 1,-1 1 0,2 0-1,-1 0 1,2 0 0,0 1-1,1 0 1,1 0-1,1 1 1,0-1 0,1 1-1,-1 19 1,4-30-78,-1-1-1,1 1 1,0-1-1,0 1 1,0-1-1,1 1 1,-1-1-1,2 0 1,-1 0 0,0 0-1,1 0 1,0 0-1,0-1 1,0 1-1,8 7 1,-4-6 1,0 0 1,0-1-1,1 0 1,-1 0-1,1-1 1,0 0-1,0-1 1,1 1-1,9 2 1,9 0 3,0-2 1,0 0 0,0-1 0,0-2 0,44-3 0,-48 0-13,1-1 0,-1-1 0,0-1 0,-1-1 0,1-1 0,-1-1 0,-1-1 0,1 0 0,33-23 0,-47 27 0,0 0 0,0-1 0,0-1 0,-1 1 0,0-1 0,0 0 0,-1-1 0,0 0 0,0 0 0,0 0 0,-1 0 0,-1-1 0,1 0 0,-2 0 0,1 0 0,-1-1 0,0 1 0,-1-1 0,0 0 0,-1 1 0,0-1 0,0 0 0,-1 0 0,-1 0 0,-1-13 0,0 15-228,0 0 0,0 0 0,0 0 1,-1 0-1,0 1 0,-1-1 0,0 1 0,0 0 0,0 0 1,-1 0-1,0 1 0,-1-1 0,1 1 0,-1 1 0,0-1 0,-1 1 1,-6-5-1,1 3-499,1 0 1,-1 1 0,-1 1-1,1 0 1,-1 0-1,0 1 1,0 1-1,0 0 1,-24-2 0,-23 4-6423</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0.911"/>
    </inkml:context>
    <inkml:brush xml:id="br0">
      <inkml:brushProperty name="width" value="0.025" units="cm"/>
      <inkml:brushProperty name="height" value="0.025" units="cm"/>
    </inkml:brush>
  </inkml:definitions>
  <inkml:trace contextRef="#ctx0" brushRef="#br0">483 53 16848,'0'0'2402,"-10"-8"-427,3 3-1717,0 0 0,-1 0 0,1 1 0,-1 0 0,0 0-1,0 0 1,0 1 0,0 1 0,-1-1 0,1 1 0,-1 1 0,1 0-1,-1 0 1,0 0 0,1 1 0,-1 1 0,0-1 0,1 1-1,-17 5 1,11-1-146,1 1 0,-1 1-1,1 0 1,1 1 0,0 0-1,0 1 1,0 1 0,1 0 0,-12 14-1,3-2 38,1 2 1,1 0-1,-24 43 0,33-50-119,0 0-1,2 1 1,0 0 0,1 1-1,0-1 1,2 1 0,0 0-1,1 1 1,1-1 0,1 0-1,3 39 1,-1-47-108,1 1 0,0-1 0,1 0 0,1 0 0,-1 0 0,2-1 0,-1 1 0,2-1 0,-1 0-1,1 0 1,1-1 0,-1 0 0,2 0 0,-1-1 0,1 1 0,1-2 0,-1 1 0,1-1 0,1 0 0,-1-1 0,15 7 0,-9-6-763,1-1 1,-1 0-1,1-1 1,1-1-1,-1 0 1,28 1 0,53-1-7654,-40-4-629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1.577"/>
    </inkml:context>
    <inkml:brush xml:id="br0">
      <inkml:brushProperty name="width" value="0.025" units="cm"/>
      <inkml:brushProperty name="height" value="0.025" units="cm"/>
    </inkml:brush>
  </inkml:definitions>
  <inkml:trace contextRef="#ctx0" brushRef="#br0">404 81 11691,'0'0'2920,"1"-10"214,-1-31-294,0 40-2696,0-1-1,0 1 1,-1-1 0,1 1 0,-1-1-1,0 1 1,1 0 0,-1-1 0,0 1-1,0 0 1,0 0 0,0-1 0,0 1-1,0 0 1,0 0 0,0 0 0,0 0-1,0 0 1,-1 1 0,1-1 0,0 0-1,-1 0 1,1 1 0,0-1 0,-1 1-1,1-1 1,-1 1 0,1 0-1,-1 0 1,1-1 0,-1 1 0,1 0-1,-3 1 1,-49 3 772,41-1-872,-1 1 1,1 1 0,0 0 0,1 0 0,-1 1-1,1 1 1,0 0 0,1 0 0,-13 12-1,0 2 60,2 0-1,-35 44 1,46-53-101,1 1 1,0 0-1,1 0 1,0 0-1,1 1 1,1 0 0,0 0-1,1 1 1,0 0-1,1 0 1,1 0-1,0 0 1,2 1 0,-1 25-1,2-37 8,1 0-1,0 0 1,0 0-1,0 0 1,0 0-1,1-1 1,-1 1-1,1 0 1,0-1-1,0 1 1,0-1-1,1 0 1,-1 0-1,1 1 1,0-2-1,-1 1 1,1 0-1,1-1 1,3 4 0,0-2 11,0-1 1,-1 0 0,1 0 0,0 0 0,0-1 0,1 0 0,-1 0 0,0-1 0,1 0 0,10 0 0,-9-1 35,0 0-1,0-1 1,0 0 0,0 0 0,0-1-1,0 0 1,0-1 0,13-5 0,-17 6 5,-1-1 1,1 1-1,-1-1 0,0 0 1,0 0-1,0 0 0,0 0 1,0-1-1,-1 0 0,0 0 1,1 0-1,-1 0 1,-1 0-1,1 0 0,2-7 1,-2 3 52,0 0 1,-1 0 0,0 0 0,0 0 0,-1-1 0,0 1-1,-1-1 1,0 1 0,0 0 0,0-1 0,-1 1-1,-1 0 1,1-1 0,-1 1 0,-1 0 0,-6-15 0,38 52-492,-26-28 376,-1 1 1,1 0 0,0 0-1,-1 1 1,1-1-1,-1 0 1,0 1-1,0-1 1,0 1-1,0 0 1,0 0-1,-1 0 1,1 0-1,-1 0 1,0 0-1,1 0 1,0 7 0,-2 6 83,-1 1 0,-1 0 1,0-1-1,-1 1 0,-1-1 1,-11 31-1,7-24-19,2 1 0,-5 28 0,10-51-164,1 0 0,0 0 0,0-1 0,-1 1 0,1 0 0,0 0 0,0-1 0,0 1 0,0 0 0,0 0 1,0-1-1,0 1 0,0 0 0,0 0 0,0-1 0,0 1 0,0 0 0,1 0 0,-1-1 0,0 1 0,0 0 0,1-1 0,-1 1 0,1 0 0,-1-1 0,1 1 0,-1 0 0,1-1 1,-1 1-1,1-1 0,-1 1 0,1-1 0,0 1 0,-1-1 0,1 0 0,0 1 0,-1-1 0,1 0 0,1 1 0,-1-1-328,1-1-1,0 1 1,0-1-1,0 0 1,0 1-1,-1-1 1,1 0-1,0 0 1,-1 0-1,1 0 1,-1 0-1,1-1 1,-1 1-1,1 0 1,-1-1 0,2-1-1,20-27-7351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2.155"/>
    </inkml:context>
    <inkml:brush xml:id="br0">
      <inkml:brushProperty name="width" value="0.025" units="cm"/>
      <inkml:brushProperty name="height" value="0.025" units="cm"/>
    </inkml:brush>
  </inkml:definitions>
  <inkml:trace contextRef="#ctx0" brushRef="#br0">0 160 14478,'0'0'9369,"12"-5"-8104,13-4-738,-3 1 552,0 0 1,39-22 0,-56 27-950,-1 1-1,0 0 1,0-1 0,-1 0-1,1 0 1,0 0 0,-1 0 0,0-1-1,0 1 1,0-1 0,0 0-1,0 0 1,-1 0 0,1 0-1,-1 0 1,0-1 0,-1 1 0,1-1-1,-1 1 1,0-1 0,1-7-1,-2 12-126,0-1 0,0 1 0,0-1 0,0 1-1,-1-1 1,1 1 0,0-1 0,0 1 0,0-1-1,-1 1 1,1-1 0,0 1 0,-1-1 0,1 1-1,0-1 1,-1 1 0,1 0 0,-1-1 0,1 1-1,-1-1 1,1 1 0,-1 0 0,1 0 0,-1-1-1,1 1 1,-1 0 0,1 0 0,-1 0 0,1 0-1,-1-1 1,1 1 0,-1 0 0,1 0 0,-1 0 0,0 0-1,1 0 1,-1 0 0,1 0 0,-1 1 0,1-1-1,-1 0 1,1 0 0,-1 0 0,1 1 0,-1-1-1,0 1 1,-26 13-257,20-8 246,1 1 1,1 0 0,-1 0 0,1 0-1,0 1 1,1 0 0,0 0 0,0 0-1,1 0 1,-1 1 0,2-1 0,0 1-1,-2 10 1,4-19 3,0 1 0,0 0 0,0 0 0,0-1 0,0 1 0,0 0 0,0 0 0,0-1 1,1 1-1,-1 0 0,0-1 0,0 1 0,1 0 0,-1-1 0,0 1 0,1 0 0,-1-1 0,1 1 0,-1-1 0,1 1 0,-1-1 0,1 1 0,-1-1 0,1 1 0,0-1 0,-1 1 0,1-1 0,-1 0 0,1 1 0,0-1 0,1 1 1,30-1 64,30-19 52,-34 8-278,-11 3 39,-1 1-1,1 1 0,1 1 1,-1 0-1,1 1 0,29-3 1,-46 7 126,1 0 0,-1 1 1,1-1-1,-1 0 1,1 0-1,-1 1 0,1-1 1,-1 1-1,0-1 1,1 1-1,-1 0 0,1-1 1,-1 1-1,0 0 1,0 0-1,0 0 1,1 0-1,-1 0 0,0 0 1,0 0-1,0 1 1,0-1-1,-1 0 0,1 0 1,0 1-1,-1-1 1,1 1-1,0-1 0,-1 0 1,1 3-1,4 51 775,-5-38-420,4-10-117,3-14 141,5-14 125,-8 6-504,-1 0 0,-1 0 0,0-1 0,-1 1 0,0-1 0,-1 0 0,-3-17 0,-2 19-211,-2 16-387,6-1 525,1-1-1,0 1 0,-1 0 0,1 0 1,0 0-1,0 0 0,0 0 0,0 0 1,0 0-1,0 0 0,0-1 1,0 1-1,0 0 0,0 0 0,0 0 1,0 0-1,1 0 0,-1 0 0,0 0 1,1 0-1,-1-1 0,0 1 1,1 0-1,-1 0 0,1 0 0,0-1 1,-1 1-1,2 1 0,3 2-907,-1-1-1,1 1 1,0-1 0,1 0-1,-1 0 1,0-1 0,1 1-1,-1-1 1,1-1-1,0 1 1,6 0 0,21 3-7966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614"/>
    </inkml:context>
    <inkml:brush xml:id="br0">
      <inkml:brushProperty name="width" value="0.025" units="cm"/>
      <inkml:brushProperty name="height" value="0.025" units="cm"/>
    </inkml:brush>
  </inkml:definitions>
  <inkml:trace contextRef="#ctx0" brushRef="#br0">4 0 19442,'-3'0'3684,"2"3"-1090,1 24-544,0 8-160,0 8-833,0 3-544,0-2-385,0-7-96,9-7-64,1-8-673,7-12-800,1-10-1154,1 0-960,-4-17-673,-2-10-2114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2.498"/>
    </inkml:context>
    <inkml:brush xml:id="br0">
      <inkml:brushProperty name="width" value="0.025" units="cm"/>
      <inkml:brushProperty name="height" value="0.025" units="cm"/>
    </inkml:brush>
  </inkml:definitions>
  <inkml:trace contextRef="#ctx0" brushRef="#br0">159 0 18033,'-9'0'2787,"1"1"-2188,0 1 0,0-1 0,-1 1 0,1 0 1,0 1-1,1 0 0,-1 1 0,-13 7 0,16-8-368,0 0-1,0 0 1,1 1-1,-1 0 1,1-1-1,0 1 0,0 1 1,0-1-1,1 1 1,0-1-1,-1 1 1,2 0-1,-1 0 0,0 0 1,1 1-1,-2 6 1,4-12-228,0 1 0,0 0 0,0-1 1,-1 1-1,1 0 0,0 0 0,0-1 1,0 1-1,0 0 0,0-1 0,1 1 0,-1 0 1,0-1-1,0 1 0,0 0 0,1-1 1,-1 1-1,0 0 0,0-1 0,1 1 0,-1 0 1,1-1-1,-1 1 0,1-1 0,-1 1 1,1-1-1,-1 1 0,1-1 0,0 1 0,24 4 208,-17-6-145,-1 0-1,0 0 0,0-1 1,1 1-1,8-5 0,-3-1-19,-1 0 0,0-1 0,0-1 0,-1 0 0,0-1 0,0 0 0,-1 0 0,10-15 0,2 1 63,-20 59-733,-5-11 628,2-14 76,0 1 1,0-1-1,1 20 1,0-28-143,1-1 1,-1 1 0,0-1-1,0 1 1,1 0 0,-1-1-1,1 1 1,-1-1 0,1 1-1,0-1 1,-1 0 0,1 1 0,0-1-1,0 0 1,0 1 0,0-1-1,0 0 1,0 0 0,1 0-1,-1 0 1,0 0 0,0 0-1,1 0 1,-1-1 0,1 1-1,-1 0 1,1-1 0,-1 1 0,1-1-1,2 1 1,2 0-518,0-1 0,1 0 0,-1 0 0,0-1 0,0 0 0,0 0 0,0 0 0,0-1 0,0 0 0,-1 0 0,1 0 0,0-1 0,-1 0 0,0 0 0,0 0 0,0-1 0,0 0 0,0 0 0,-1 0 0,1 0 0,6-10 1,13-15-6069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2.856"/>
    </inkml:context>
    <inkml:brush xml:id="br0">
      <inkml:brushProperty name="width" value="0.025" units="cm"/>
      <inkml:brushProperty name="height" value="0.025" units="cm"/>
    </inkml:brush>
  </inkml:definitions>
  <inkml:trace contextRef="#ctx0" brushRef="#br0">101 131 14350,'0'0'3566,"-9"11"-742,2-3-2530,-50 66 3279,54-68-3327,-1-1-1,1 1 0,0 0 1,0 0-1,1 0 1,0 1-1,0-1 0,0 0 1,1 1-1,0-1 0,0 1 1,0 0-1,1 7 1,1-13-233,-1 0 1,1 0 0,0 1 0,-1-1-1,1 0 1,0 0 0,0 0 0,-1 0-1,1 0 1,0 0 0,0 0 0,0 0-1,0 0 1,1 0 0,-1-1 0,0 1 0,0 0-1,0-1 1,1 1 0,-1-1 0,0 1-1,0-1 1,1 0 0,-1 0 0,0 1-1,1-1 1,-1 0 0,0 0 0,1 0-1,-1 0 1,1-1 0,-1 1 0,2-1-1,3 1 55,1-1 0,-1 0 0,1 0 0,-1-1 0,12-4 0,-9 0-40,0 0 0,0 0 0,-1-1 1,1 0-1,-2 0 0,1-1 0,-1 0 0,0-1 0,-1 0 0,0 0 0,0 0 1,-1 0-1,0-1 0,-1 0 0,4-12 0,3-10 93,-1-1 0,-2 0 0,6-50 0,-16 79 208,-4 9-124,-14 21-44,-20 38 52,1 18 431,37-75-628,0 0 1,0 0 0,0 0-1,1 1 1,0-1 0,0 0-1,1 1 1,0-1 0,0 1 0,2 9-1,-1-15-5,0 0 0,0 0 0,0 0 0,1 0 0,-1 0 0,0-1 0,1 1 0,0 0 0,-1-1 0,1 1 0,0-1 0,0 1 0,0-1 0,0 0 0,0 0 0,0 0 0,0 0 0,0 0 0,0 0 0,0-1 0,1 1 0,2 0 0,57 8-1895,-53-8 851,38 1-9184,-32-2 3747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3.265"/>
    </inkml:context>
    <inkml:brush xml:id="br0">
      <inkml:brushProperty name="width" value="0.025" units="cm"/>
      <inkml:brushProperty name="height" value="0.025" units="cm"/>
    </inkml:brush>
  </inkml:definitions>
  <inkml:trace contextRef="#ctx0" brushRef="#br0">0 27 13196,'0'0'13731,"10"-4"-13400,3 2-419,-1 0 0,1 0 0,-1 1-1,1 1 1,18 1 0,-24-3 471,-13-3 185,-16-3 264,20 7-809,0 1 0,-1 0 0,1-1 0,0 1 1,-1 0-1,1 1 0,0-1 0,-1 0 0,1 1 0,0-1 0,0 1 0,-1 0 0,1-1 0,0 1 0,0 0 0,0 0 0,0 1 0,0-1 0,0 0 0,0 1 0,1-1 0,-1 1 0,0 0 0,1-1 0,-1 1 1,1 0-1,-1 0 0,1 0 0,0 0 0,0 0 0,0 0 0,0 0 0,1 1 0,-1-1 0,0 0 0,1 0 0,-1 1 0,1-1 0,0 0 0,0 5 0,0-6-15,0 0-1,0 0 1,1 0-1,-1 0 1,0 0-1,0-1 1,1 1-1,-1 0 1,0 0-1,1 0 1,-1-1-1,1 1 1,-1 0-1,1-1 1,-1 1-1,1 0 1,0-1-1,-1 1 1,1 0-1,0-1 1,-1 1-1,1-1 1,0 1-1,0-1 1,-1 0-1,1 1 1,0-1-1,1 0 1,34 5 250,-24-6-281,0 0 0,0-1 0,21-6 1,2-7-561,-27 11 513,0 0 0,0 1 0,0-1 0,0 2 0,0-1 0,1 1 0,8-1 0,-16 48 1992,-1-44-1903,0 0 0,0 1-1,0-1 1,1 0 0,-1 1 0,0-1 0,1 0 0,-1 0-1,1 1 1,-1-1 0,1 0 0,-1 0 0,1 0-1,0 0 1,0 0 0,0 0 0,0 0 0,-1 0 0,1 0-1,0 0 1,0 0 0,1 0 0,-1-1 0,1 2-1,2-1 63,-1 1-1,1-1 0,0 0 1,0 0-1,0 0 0,0 0 0,0-1 1,5 1-1,2-1 79,0 0 0,0-1 0,-1-1-1,1 1 1,15-6 0,-4-1-1944,-16 5 398,-1 1-1,1 0 0,-1 0 0,1 0 1,0 1-1,0 0 0,8-1 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4.563"/>
    </inkml:context>
    <inkml:brush xml:id="br0">
      <inkml:brushProperty name="width" value="0.025" units="cm"/>
      <inkml:brushProperty name="height" value="0.025" units="cm"/>
    </inkml:brush>
  </inkml:definitions>
  <inkml:trace contextRef="#ctx0" brushRef="#br0">213 319 16207,'0'0'11814,"0"-9"-10885,1 0-743,-1 6-140,0 0 1,1 0-1,-1 0 1,0-1-1,0 1 1,-1 0-1,1 0 1,-1 0-1,1 0 1,-1 0-1,0 0 1,-3-5-1,4 7-40,0 1 1,0-1-1,0 1 0,-1-1 0,1 1 1,0-1-1,-1 1 0,1-1 0,0 1 1,-1 0-1,1-1 0,-1 1 0,1-1 1,0 1-1,-1 0 0,1-1 0,-1 1 1,1 0-1,-1 0 0,1-1 0,-1 1 1,1 0-1,-1 0 0,0 0 0,1 0 1,-1 0-1,1 0 0,-1 0 0,1 0 1,-1 0-1,-1 0 0,-14 13-224,-5 24-31,17-26 217,0 0-1,1 0 0,0 0 0,1 0 1,-1 12-1,3-18 9,-1-1 0,1 1 0,0-1 0,1 0 0,-1 1 0,1-1 0,0 1 0,0-1 1,0 0-1,1 0 0,-1 0 0,1 0 0,0 0 0,0 0 0,1 0 0,2 4 0,11 8 6,-2 1 0,0 1 0,-1 1 0,-1 0 1,-1 0-1,13 30 0,-22-43 25,0-1 0,0 1 0,-1 0 1,0 0-1,0 0 0,0-1 0,0 1 0,-1 0 1,0 0-1,-1 0 0,1 0 0,-1 0 0,0 0 1,0 0-1,-1-1 0,0 1 0,0-1 0,0 1 1,-1-1-1,1 1 0,-1-1 0,-1 0 0,1-1 1,-1 1-1,0 0 0,0-1 0,0 0 0,0 0 1,-7 5-1,3-3 44,0-1 0,-1 0 0,1 0 0,-1 0 1,0-1-1,0-1 0,0 0 0,-1 0 0,1 0 1,-1-1-1,0-1 0,1 0 0,-1 0 0,0-1 1,0 0-1,-14-2 0,22 2-47,0-1 1,0 1-1,0-1 1,1 0-1,-1 1 1,0-1-1,0 0 1,0 0-1,0 0 1,1 0-1,-1-1 0,0 1 1,1 0-1,-1-1 1,1 1-1,0-1 1,-1 1-1,1-1 1,0 0-1,0 0 1,-2-3-1,2 1-4,0-1 0,0 1 0,0-1 1,0 1-1,1-1 0,0 1 0,0-1 0,0 1 0,2-8 0,0-3-11,2 1 0,0 0 0,0 0-1,1 1 1,11-19 0,27-38 40,3 2 0,74-84 0,44-61 103,-159 206-119,30-52 82,-33 56-76,-1 0 0,1 0 0,-1 0 0,0 0 0,1-1 0,-2 1 0,1 0-1,0-1 1,-1 1 0,1-1 0,-1 1 0,0-1 0,0 1 0,-1 0 0,0-7 0,0 10-14,1-1 0,-1 0 0,1 1 0,-1-1 0,1 1 0,-1-1-1,0 1 1,1-1 0,-1 1 0,0 0 0,0-1 0,1 1 0,-1 0 0,0 0 0,0-1 0,1 1 0,-1 0 0,0 0 0,0 0 0,0 0 0,1 0 0,-1 0 0,0 0-1,0 0 1,0 0 0,1 0 0,-1 0 0,0 1 0,0-1 0,1 0 0,-1 1 0,0-1 0,0 0 0,0 1 0,-26 15-109,16-6 87,0 1-1,0 1 1,1 0 0,1 0-1,0 1 1,1 0-1,-9 19 1,12-23 7,1 1 1,0-1 0,1 1-1,0 0 1,1 0-1,0 0 1,0 0 0,1 0-1,0 0 1,1 1-1,0-1 1,2 13 0,-1-21 9,-1 0 0,1 0-1,-1 0 1,1 0 0,0 0 0,0 0 0,0 0 0,0 0 0,0 0 0,1 0 0,-1 0 0,1-1 0,-1 1 0,1-1 0,-1 1 0,1-1 0,0 1 0,0-1-1,0 0 1,3 2 0,0-1 17,0-1 0,0 1-1,0-1 1,0 0 0,0 0 0,0-1-1,0 0 1,10 0 0,-4-1 22,0 0 1,0-1-1,0 0 0,0-1 1,-1 0-1,1-1 1,18-9-1,-22 9-48,-1-1-1,1 0 1,-1 0-1,1 0 1,-2-1-1,1 0 1,-1 0-1,8-12 1,-17 27-56,0 0 1,0 0-1,1 0 0,0 1 1,0-1-1,1 1 1,0 0-1,1 0 0,0 18 1,1-27 70,0 0 0,1 0 0,-1 0 0,0 0 0,1 0 0,-1 0 1,1 0-1,0 0 0,-1 0 0,1 0 0,-1-1 0,1 1 0,0 0 0,0 0 1,-1-1-1,1 1 0,0-1 0,0 1 0,0-1 0,0 1 0,0-1 0,0 1 0,0-1 1,0 0-1,0 1 0,0-1 0,0 0 0,0 0 0,0 0 0,0 0 0,0 0 1,0 0-1,0 0 0,0 0 0,0 0 0,0-1 0,0 1 0,1-1 0,42-11 573,-29 4-465,-1 0 1,0-1 0,-1 0-1,13-13 1,-19 17-83,-1-1 1,0 0-1,0-1 0,0 0 1,-1 0-1,0 0 0,0 0 1,-1-1-1,5-10 0,-17 39-115,2 0-1,0 0 0,2 1 1,0 0-1,0 38 1,4-59 90,0-1 1,0 1-1,1 0 1,-1-1 0,0 1-1,1 0 1,-1-1-1,0 1 1,1-1-1,-1 1 1,1 0 0,-1-1-1,1 1 1,0-1-1,-1 1 1,1-1 0,-1 0-1,1 1 1,0-1-1,-1 0 1,1 1 0,0-1-1,-1 0 1,1 0-1,0 0 1,0 1-1,-1-1 1,1 0 0,0 0-1,0 0 1,-1 0-1,1 0 1,0 0 0,0-1-1,-1 1 1,1 0-1,0 0 1,-1 0 0,1-1-1,0 1 1,1-1-1,31-14 353,-26 9-630,1 1 1,-1-1-1,-1-1 1,1 1 0,-1-1-1,-1 0 1,11-16 0,-14 18-976,1 0 0,-1-1 1,0 1-1,0-1 0,-1 0 1,0 1-1,0-1 1,0-10-1,0-17-10980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4.955"/>
    </inkml:context>
    <inkml:brush xml:id="br0">
      <inkml:brushProperty name="width" value="0.025" units="cm"/>
      <inkml:brushProperty name="height" value="0.025" units="cm"/>
    </inkml:brush>
  </inkml:definitions>
  <inkml:trace contextRef="#ctx0" brushRef="#br0">1 0 14189,'0'0'13389,"53"14"-18770,-25-7-1826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5.437"/>
    </inkml:context>
    <inkml:brush xml:id="br0">
      <inkml:brushProperty name="width" value="0.025" units="cm"/>
      <inkml:brushProperty name="height" value="0.025" units="cm"/>
    </inkml:brush>
  </inkml:definitions>
  <inkml:trace contextRef="#ctx0" brushRef="#br0">69 284 20083,'0'0'3032,"-10"10"-234,-29 36-466,37-44-2217,0 0 0,0 1 0,0-1 0,1 0 0,-1 1 0,1-1 0,0 1-1,-1 0 1,1 0 0,0-1 0,1 1 0,-1 0 0,0 0 0,1 0 0,-1 5-1,2-6-103,-1-1 1,1 0-1,-1 0 0,0 0 0,1 0 0,0 0 0,-1 0 0,1 1 0,0-1 0,0 0 0,-1-1 0,1 1 0,0 0 1,0 0-1,0 0 0,0 0 0,0-1 0,0 1 0,0-1 0,0 1 0,1 0 0,-1-1 0,0 0 0,2 1 0,2 0-58,1 0 0,-1 0 0,0-1 0,0 0 0,1 0 0,-1 0 0,0-1 0,1 0 0,-1 0 0,0 0 0,0 0 0,0-1 0,0 0 0,5-3 0,-1-1-7,0 0 0,0-1 1,0 0-1,-1-1 0,0 0 1,-1 0-1,0 0 0,0-1 1,-1-1-1,0 1 0,0-1 1,-1 0-1,0 0 0,-1 0 0,-1 0 1,5-19-1,-1-3 106,-2 0 1,-2 0-1,-1 0 0,-2-48 0,0 79-55,0 0 0,0 0 0,1 0 0,-1 0 0,0 0-1,0 1 1,0-1 0,0 0 0,-1 0 0,1 0 0,0 0-1,0 0 1,0 0 0,-1 0 0,1 0 0,-1 0 0,1 0-1,0 1 1,-1-1 0,1 0 0,-1 0 0,0 1 0,1-1-1,-1 0 1,0 1 0,1-1 0,-1 0 0,-1 0 0,1 1-2,-1 1 1,1-1 0,0 1-1,0-1 1,-1 1 0,1-1-1,0 1 1,0 0 0,0-1 0,0 1-1,0 0 1,0 0 0,0 0-1,0 0 1,0 0 0,-1 2-1,-34 51-32,27-38 154,1 0 0,0 1 1,1 0-1,1 0 1,0 0-1,2 1 1,-5 34-1,8-50-117,1-1 1,0 1-1,0 0 0,0 0 0,0-1 1,0 1-1,1 0 0,-1 0 0,0-1 0,1 1 1,0 0-1,-1-1 0,1 1 0,0-1 1,0 1-1,-1-1 0,1 1 0,1-1 0,-1 1 1,0-1-1,0 0 0,0 0 0,1 0 1,1 2-1,0-2 13,0 1 1,1-1-1,-1 1 0,1-1 1,-1 0-1,1-1 1,-1 1-1,1-1 0,0 1 1,-1-1-1,5 0 0,6-1 27,-1-1 0,1 0 0,-1-1 0,0 0 0,19-8 0,20-17-746,-42 22 543,1-1 1,0 2-1,22-9 1,-32 18 253,0 0-1,0 1 1,0-1 0,-1 1 0,0-1 0,0 1-1,0 0 1,0-1 0,-2 6 0,2-7 47,0-1-103,-1-1 0,1 1-1,0 0 1,0 0 0,0 0 0,0 0-1,0-1 1,0 1 0,1 0-1,-1 0 1,1 0 0,-1-1 0,1 1-1,0 0 1,-1-1 0,1 1 0,0 0-1,0-1 1,0 1 0,0-1-1,1 0 1,-1 1 0,0-1 0,1 0-1,-1 0 1,0 1 0,3 0 0,0-1 26,0 0 0,-1 0 1,1 0-1,0-1 0,0 0 1,0 1-1,0-1 0,0 0 1,0-1-1,0 1 0,0-1 1,-1 0-1,5-1 0,0-1 2,1 0 0,-1-1 0,0 0-1,-1 0 1,10-7 0,-13 7-250,2 1 1,-1-1-1,0 1 0,1 0 1,0 0-1,-1 1 0,1 0 1,0 0-1,0 0 1,0 1-1,12-2 0,-17 4 170,-1-1-1,1 0 1,0 0-1,-1 1 0,1-1 1,-1 0-1,1 1 1,-1-1-1,1 0 1,-1 1-1,0-1 1,1 1-1,-1-1 0,1 1 1,-1-1-1,0 1 1,1-1-1,-1 1 1,0-1-1,0 1 0,1-1 1,-1 1-1,0 0 1,0-1-1,0 1 1,0-1-1,0 1 1,0 0-1,0 0 0,1 25 20,-1-20-11,-2 20 172,-1-1-1,-1 0 1,-9 34 0,-5 21 382,8 23 938,7-61-1138,-9 43 0,11-81-338,0 1 0,0-1 1,-1 1-1,1-1 0,-1 0 0,0 1 0,-1-1 1,1 0-1,-5 5 0,6-8-5,0 0-1,0 0 1,0 0-1,0 0 1,-1 0-1,1 0 1,0 0-1,0-1 1,-1 1 0,1 0-1,0-1 1,-1 1-1,1-1 1,-1 0-1,1 1 1,0-1-1,-1 0 1,1 0 0,-1 0-1,1 0 1,-1 0-1,1 0 1,-1 0-1,1 0 1,0-1-1,-1 1 1,1-1 0,-1 1-1,1-1 1,0 1-1,-1-1 1,1 0-1,0 0 1,0 0-1,-2-1 1,-4-4-2,1 0 0,0 0 0,1 0 0,-1-1 0,1 0 0,1 0 0,-1 0 0,1 0 0,1-1 0,-1 0 0,1 0 0,0 0 0,1 0 0,-2-9 0,0-7 0,0 0 0,2 0 0,0-42 0,3 58-266,-1-1-1,1 1 1,1 0 0,0 0 0,0 0-1,0 0 1,1 0 0,0 0-1,1 1 1,-1-1 0,2 1-1,-1 0 1,1 0 0,9-10 0,2 1-1320,0 1 1,1 1 0,1 1 0,25-16-1,-8 7-7569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5.764"/>
    </inkml:context>
    <inkml:brush xml:id="br0">
      <inkml:brushProperty name="width" value="0.025" units="cm"/>
      <inkml:brushProperty name="height" value="0.025" units="cm"/>
    </inkml:brush>
  </inkml:definitions>
  <inkml:trace contextRef="#ctx0" brushRef="#br0">41 0 15086,'0'0'17425,"-37"64"-17393,34-26-32,3 3-96,2 1-1442,8-2-960,2 0-1474,1-8-1281,0-4-2626</inkml:trace>
  <inkml:trace contextRef="#ctx0" brushRef="#br0" timeOffset="1">133 411 7944,'0'0'20467,"-44"52"-19378,33-39-384,5 1-513,3-3-224,3-3-1762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06.106"/>
    </inkml:context>
    <inkml:brush xml:id="br0">
      <inkml:brushProperty name="width" value="0.025" units="cm"/>
      <inkml:brushProperty name="height" value="0.025" units="cm"/>
    </inkml:brush>
  </inkml:definitions>
  <inkml:trace contextRef="#ctx0" brushRef="#br0">125 0 11787,'0'0'12204,"53"72"-10955,-30-33-384,0 7-321,1 9-320,-9 7-127,-3 8-33,-12 9 448,-5 8 481,-20 7 128,-11 4-705,-7-4-319,-12-11-33,0-16-2723,0-22-12011</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19.990"/>
    </inkml:context>
    <inkml:brush xml:id="br0">
      <inkml:brushProperty name="width" value="0.025" units="cm"/>
      <inkml:brushProperty name="height" value="0.025" units="cm"/>
    </inkml:brush>
  </inkml:definitions>
  <inkml:trace contextRef="#ctx0" brushRef="#br0">364 1 12075,'0'-1'5906,"-1"6"-5229,-23 114 625,-14 209 1,28 56 13,-20 327 1916,9 5-2826,4-69 437,-17 422-47,15-280-999,-34 640 286,27-692 298,-18 1592 1888,56-1566-1640,-5 357-441,-8-1086-245,2 3-96,-3 0 0,0 0 0,-3 0 0,-16 64 0,11-86-2163,9-14 2106,1-1 0,-1 0 0,1 0 0,-1 0 0,1 0 0,-1 0 0,1 0 0,-1-1 0,1 1 0,-1 0 0,1 0 0,-1 0 0,1 0 1,-1 0-1,1-1 0,0 1 0,-1 0 0,1-1 0,-1 1 0,1 0 0,-1 0 0,1-1 0,0 1 0,-1-1 0,1 1 0,0 0 0,0-1 0,-1 1 0,1-1 0,0 1 0,0-1 0,-1 1 0,1-1 0,0 1 0,0-1 1,0 0-1,-11-28-8844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1.005"/>
    </inkml:context>
    <inkml:brush xml:id="br0">
      <inkml:brushProperty name="width" value="0.025" units="cm"/>
      <inkml:brushProperty name="height" value="0.025" units="cm"/>
    </inkml:brush>
  </inkml:definitions>
  <inkml:trace contextRef="#ctx0" brushRef="#br0">54 435 16784,'-12'2'1116,"10"-2"-1027,-1 0 0,0 0 0,1 1 0,-1-1 0,0 1 0,1-1 0,-1 1 0,1 0 0,-1 0 0,1 0 1,0 0-1,-1 1 0,1-1 0,0 1 0,-3 1 0,5-2-120,1 0 1,-1-1 0,0 1-1,0-1 1,0 1-1,1-1 1,-1 1-1,0-1 1,0 0-1,1 1 1,-1-1-1,1 1 1,-1-1-1,0 1 1,1-1 0,-1 0-1,1 1 1,-1-1-1,1 0 1,-1 0-1,1 1 1,-1-1-1,1 0 1,-1 0-1,1 0 1,-1 1-1,1-1 1,-1 0 0,1 0-1,-1 0 1,1 0-1,-1 0 1,1 0-1,0 0 1,-1 0-1,1-1 1,-1 1-1,1 0 1,31 1-412,-30-1 449,1556-77 821,240-25 1501,-1148 71-2149,1862-53 512,-1391 55 46,746-3 1121,-749 18-1406,310-26-315,622-6 444,-110 58-273,-142-1-100,-1774-10-549,72-4-2163,-34-10-2394,-24-2-1755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6.970"/>
    </inkml:context>
    <inkml:brush xml:id="br0">
      <inkml:brushProperty name="width" value="0.025" units="cm"/>
      <inkml:brushProperty name="height" value="0.025" units="cm"/>
    </inkml:brush>
  </inkml:definitions>
  <inkml:trace contextRef="#ctx0" brushRef="#br0">1 0 11243,'0'0'8360,"1"43"-9353,11-23-481,7-5-544,3-5-1921,5 1-4069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1.394"/>
    </inkml:context>
    <inkml:brush xml:id="br0">
      <inkml:brushProperty name="width" value="0.025" units="cm"/>
      <inkml:brushProperty name="height" value="0.025" units="cm"/>
    </inkml:brush>
  </inkml:definitions>
  <inkml:trace contextRef="#ctx0" brushRef="#br0">0 17 11307,'0'0'9144,"9"-1"-8023,71-9 472,-1 4 0,160 9-1,-223-1-1571,0 1 0,-1 0 0,1 1-1,-1 0 1,0 2 0,0 0 0,-1 0-1,0 1 1,0 1 0,0 0 0,-1 1 0,17 15-1,-25-19 29,0 0-1,0 0 0,-1 0 0,1 1 1,-1 0-1,-1 0 0,1 0 1,-1 0-1,0 0 0,0 1 0,-1-1 1,0 1-1,0 0 0,0-1 1,-1 1-1,0 0 0,-1 0 1,1 0-1,-1 0 0,-1 0 0,1 0 1,-1 0-1,0 0 0,-1 0 1,0-1-1,0 1 0,0 0 0,-1-1 1,0 0-1,-5 10 0,-7 9 374,-2 0 0,0-1 0,-1 0-1,-2-2 1,0 0 0,-24 20 0,-148 104 1253,18-15-2395,148-105-861,16-9-2523,30-22-15253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22.175"/>
    </inkml:context>
    <inkml:brush xml:id="br0">
      <inkml:brushProperty name="width" value="0.025" units="cm"/>
      <inkml:brushProperty name="height" value="0.025" units="cm"/>
    </inkml:brush>
  </inkml:definitions>
  <inkml:trace contextRef="#ctx0" brushRef="#br0">99 709 8680,'-9'9'7720,"-7"6"-6239,-7 8 15,-27 33 0,65-59-177,2-9-647,0-1 0,-1-1 0,-1 0 0,25-32 0,-11 15-71,459-576 1422,-476 590-2007,-8 11-15,0 0 1,0 0-1,1 0 0,0 1 1,0 0-1,1 0 0,11-9 1,-17 14-10,1 0 0,0-1 1,-1 1-1,1 0 1,0 0-1,-1-1 0,1 1 1,0 0-1,0 0 1,-1 0-1,1 0 0,0 0 1,0 0-1,-1 0 1,1 1-1,0-1 0,0 0 1,-1 0-1,1 0 1,0 1-1,-1-1 0,1 0 1,0 1-1,-1-1 0,1 1 1,-1-1-1,1 1 1,-1-1-1,1 1 0,-1-1 1,1 1-1,-1-1 1,1 1-1,-1 0 0,1-1 1,-1 1-1,0-1 1,0 1-1,1 0 0,-1 0 1,0-1-1,0 1 0,0 0 1,0 0-1,1-1 1,-1 1-1,0 0 0,-1 1 1,5 45-154,-4-39 172,1 122 78,8 123-3563,-7-236 1043,0-1 0,9 28 1,15 13-14573</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1.780"/>
    </inkml:context>
    <inkml:brush xml:id="br0">
      <inkml:brushProperty name="width" value="0.025" units="cm"/>
      <inkml:brushProperty name="height" value="0.025" units="cm"/>
    </inkml:brush>
  </inkml:definitions>
  <inkml:trace contextRef="#ctx0" brushRef="#br0">234 108 15887,'7'-85'4067,"-8"62"-921,-7 61-2138,-7 95 634,6 0 0,8 135 0,2-134-808,-1-112-731,0 35 70,0-54-167,0 0-1,1 0 1,-1 0-1,1 0 0,0-1 1,-1 1-1,1 0 1,1-1-1,-1 1 1,0 0-1,0-1 1,1 1-1,0-1 0,3 4 1,-5-6-4,0 0 1,0 0-1,1 0 1,-1 0-1,0 0 1,1 0-1,-1 0 1,0 0-1,0 0 1,1-1-1,-1 1 1,0 0-1,0 0 1,0 0-1,1 0 1,-1 0-1,0-1 1,0 1-1,0 0 1,1 0-1,-1 0 1,0-1-1,0 1 1,0 0-1,0 0 1,0-1-1,0 1 1,1 0-1,-1 0 1,0-1-1,0 1 1,0 0-1,0 0 1,0-1-1,0 1 1,0 0 0,0-1-1,0 1 1,0 0-1,0 0 1,0-1-1,0 1 1,-1 0-1,1 0 1,0-1-1,0 1 1,0 0-1,0 0 1,-1-1-1,0-18-228,-1 9-419,-1-1 1,-1 1 0,0 0 0,-1 0-1,1 0 1,-2 1 0,1 0 0,-2 0 0,-7-10-1,-74-74-6371,58 64 5906,16 16 1080,10 10 277,0 1-1,1-1 0,-1 0 0,1 0 0,0-1 0,0 1 0,0-1 1,1 1-1,-1-1 0,1 0 0,0 0 0,0 0 0,-2-5 1,7 7-53,1 0 0,0 1 1,-1-1-1,1 1 1,0 0-1,0 0 0,0 1 1,-1-1-1,1 1 0,6 0 1,-3-1 58,37-4-421,0-2 0,-1-3 0,63-20 0,-39 0-4221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2.153"/>
    </inkml:context>
    <inkml:brush xml:id="br0">
      <inkml:brushProperty name="width" value="0.025" units="cm"/>
      <inkml:brushProperty name="height" value="0.025" units="cm"/>
    </inkml:brush>
  </inkml:definitions>
  <inkml:trace contextRef="#ctx0" brushRef="#br0">183 1 22069,'0'0'256,"-74"72"1442,37-25-33,5 6-191,8 2-161,10-2-672,13-7-481,4-9-160,22-3-64,11-14-64,11-8 95,7-12-767,2 0-1763,-3-19-1633,-9-7-2402,-8-6-7944</inkml:trace>
  <inkml:trace contextRef="#ctx0" brushRef="#br0" timeOffset="1">454 111 15375,'0'0'10505,"-58"85"-8903,29-36-33,-4 3-383,4-1-674,8-6-384,4-7-128,10-9-544,7-13-1474,0-13-1922,9-3-1761,0-20-6791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2.494"/>
    </inkml:context>
    <inkml:brush xml:id="br0">
      <inkml:brushProperty name="width" value="0.025" units="cm"/>
      <inkml:brushProperty name="height" value="0.025" units="cm"/>
    </inkml:brush>
  </inkml:definitions>
  <inkml:trace contextRef="#ctx0" brushRef="#br0">0 1 7175,'0'0'19250,"61"24"-17616,-21-12-898,9 3-576,8 1-160,3 0-2146,-4-2-3459,-6-2-5317</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2.855"/>
    </inkml:context>
    <inkml:brush xml:id="br0">
      <inkml:brushProperty name="width" value="0.025" units="cm"/>
      <inkml:brushProperty name="height" value="0.025" units="cm"/>
    </inkml:brush>
  </inkml:definitions>
  <inkml:trace contextRef="#ctx0" brushRef="#br0">109 0 13805,'0'0'10154,"40"73"-8040,-25-33-609,-7 5-416,-5 6-416,-3 7-225,-5 5-256,-18 0-64,-7 5-160,-5-1-1441,-5-10-1954,-2-12-3684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3.478"/>
    </inkml:context>
    <inkml:brush xml:id="br0">
      <inkml:brushProperty name="width" value="0.025" units="cm"/>
      <inkml:brushProperty name="height" value="0.025" units="cm"/>
    </inkml:brush>
  </inkml:definitions>
  <inkml:trace contextRef="#ctx0" brushRef="#br0">533 1 19186,'0'0'4837,"-54"47"-4165,14 7 321,-9 11 449,-5 9-321,-2 4-160,6-2-577,7-8-352,5-5-32,5-7-512,2-11-642,5-17-1120,3-19-672,3-10-1923,5-30-6502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3:53.820"/>
    </inkml:context>
    <inkml:brush xml:id="br0">
      <inkml:brushProperty name="width" value="0.025" units="cm"/>
      <inkml:brushProperty name="height" value="0.025" units="cm"/>
    </inkml:brush>
  </inkml:definitions>
  <inkml:trace contextRef="#ctx0" brushRef="#br0">0 0 8456,'0'0'9737,"52"44"-8616,-19-11 1698,11 5-353,4 6-1120,2 0-514,5 1-351,2-1-321,5-1-192,-1-6-2466,-7-7-3876</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54.604"/>
    </inkml:context>
    <inkml:brush xml:id="br0">
      <inkml:brushProperty name="width" value="0.025" units="cm"/>
      <inkml:brushProperty name="height" value="0.025" units="cm"/>
    </inkml:brush>
  </inkml:definitions>
  <inkml:trace contextRef="#ctx0" brushRef="#br0">0 10 14574,'0'0'9427,"0"9"-8850,1-1-448,-1 1 0,1 0 0,0 0-1,1-1 1,0 1 0,1-1 0,5 14 0,-6-18-112,0 0 1,0 0-1,0-1 1,0 1-1,0-1 1,1 1-1,-1-1 0,1 0 1,0 0-1,0 0 1,0-1-1,1 1 1,-1-1-1,1 1 1,-1-1-1,1 0 0,0 0 1,0-1-1,0 1 1,0-1-1,4 1 1,-1-1-26,-1 0 0,0-1 1,1 0-1,-1-1 1,0 1-1,1-1 0,5-1 1,-4-1-535,0 1 0,0-1 0,0-1 0,-1 1 0,1-1 0,-1-1 0,0 1 0,8-8 0,-6 4-318,0 0 0,-1-1 0,0 0 0,0 0 0,7-14 0,10-28 298,-24 50 2174,-2 4-288,-4 19-436,-1 0 1,0 0-1,-2-1 1,-1 0-1,-14 23 1,-3 13 261,15-33-802,1-5-275,1 1 1,1 1-1,1-1 0,1 1 0,1 0 1,0 1-1,-2 33 0,7-55-192,0 1 0,0 0 0,0 0 0,0-1-1,0 1 1,0 0 0,0-1 0,1 1 0,-1 0 0,0-1 0,0 1 0,1 0-1,-1-1 1,0 1 0,1-1 0,-1 1 0,1 0 0,-1-1 0,1 1 0,-1-1 0,1 1-1,-1-1 1,1 0 0,-1 1 0,1-1 0,-1 1 0,1-1 0,0 0 0,-1 0 0,1 1-1,0-1 1,-1 0 0,1 0 0,0 0 0,-1 0 0,2 0 0,18-5-6129,1-12-3751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54.930"/>
    </inkml:context>
    <inkml:brush xml:id="br0">
      <inkml:brushProperty name="width" value="0.025" units="cm"/>
      <inkml:brushProperty name="height" value="0.025" units="cm"/>
    </inkml:brush>
  </inkml:definitions>
  <inkml:trace contextRef="#ctx0" brushRef="#br0">1 14 14734,'0'0'12300,"86"-6"-11660,-27 1-512,0 2-352,-5 3-2114,-16 4-705,-13 14-320,-16 1-545,-9 3-320,-6 2-4516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7.313"/>
    </inkml:context>
    <inkml:brush xml:id="br0">
      <inkml:brushProperty name="width" value="0.025" units="cm"/>
      <inkml:brushProperty name="height" value="0.025" units="cm"/>
    </inkml:brush>
  </inkml:definitions>
  <inkml:trace contextRef="#ctx0" brushRef="#br0">182 0 9641,'0'0'12166,"-12"5"-9929,-9 2-1611,-59 23 1978,73-27-2416,0 0 0,0 0 0,1 1 0,-1 0 0,1 0 0,0 1 0,0 0 0,-10 10 0,16-15-191,0 0 0,0 0-1,0 0 1,0 1 0,0-1 0,0 0 0,0 0-1,0 0 1,-1 0 0,1 1 0,0-1 0,0 0-1,0 0 1,0 0 0,0 1 0,0-1 0,0 0-1,0 0 1,0 0 0,0 1 0,0-1 0,0 0-1,0 0 1,0 0 0,1 1 0,-1-1 0,0 0-1,0 0 1,0 0 0,0 0 0,0 1-1,0-1 1,0 0 0,1 0 0,-1 0 0,0 0-1,0 1 1,0-1 0,0 0 0,0 0 0,1 0-1,-1 0 1,0 0 0,0 0 0,0 0 0,1 0-1,-1 0 1,17 4-71,28-4-143,-35 0 48,6 0-102,0 1 0,1 1 0,-1 0-1,31 9 1,-43-10 284,0 1 0,0-1 1,0 1-1,-1 0 0,1 0 0,0 0 0,-1 1 0,0-1 0,1 1 0,-1 0 0,3 3 0,-5-4 60,1 0-1,-1 0 0,0 0 0,0 1 0,0-1 1,0 0-1,-1 0 0,1 1 0,0-1 0,-1 0 1,0 1-1,0-1 0,1 0 0,-1 1 0,-1-1 1,1 1-1,0-1 0,0 0 0,-1 1 0,0-1 1,-1 3-1,1-1 38,-1-1 0,0 0 0,1 0 0,-2 0 0,1 0 0,0 0-1,-1 0 1,1 0 0,-1-1 0,0 1 0,0-1 0,0 0 0,0 0 0,0 0 0,0 0 0,-1-1 0,1 1 0,0-1 0,-1 0 0,-6 2 0,-4 0 233,0 0 0,0-2 0,0 1 1,-15-1-1,28-1-474,0 0-1,0 0 1,0 0 0,0 0-1,0-1 1,0 1 0,0 0 0,0 0-1,0-1 1,0 1 0,0 0-1,0-1 1,0 1 0,0-1-1,0 1 1,1-1 0,-1 0-1,0 1 1,0-1 0,0 0 0,1 0-1,-1 1 1,0-1 0,1 0-1,-1 0 1,1 0 0,-1 0-1,1 0 1,-1 0 0,1-1-1,-1-1-830,1 0-1,-1 0 0,1-1 0,0 1 1,0 0-1,0 0 0,0-1 0,1 1 0,1-4 1,4-11-12566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5:55.287"/>
    </inkml:context>
    <inkml:brush xml:id="br0">
      <inkml:brushProperty name="width" value="0.025" units="cm"/>
      <inkml:brushProperty name="height" value="0.025" units="cm"/>
    </inkml:brush>
  </inkml:definitions>
  <inkml:trace contextRef="#ctx0" brushRef="#br0">0 31 10794,'0'0'13517,"49"15"-11948,13-21-832,6-2-577,2-1-1697,-9-2-3588,-12 0-5637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05.346"/>
    </inkml:context>
    <inkml:brush xml:id="br0">
      <inkml:brushProperty name="width" value="0.025" units="cm"/>
      <inkml:brushProperty name="height" value="0.025" units="cm"/>
    </inkml:brush>
  </inkml:definitions>
  <inkml:trace contextRef="#ctx0" brushRef="#br0">73 1 18033,'0'0'3000,"-9"2"-581,6-1-2335,0-1 0,-1 1 0,1 0 0,0 1 1,0-1-1,0 0 0,0 1 0,0 0 1,0 0-1,1 0 0,-1 0 0,0 0 0,1 0 1,0 1-1,-1-1 0,1 1 0,0 0 1,0-1-1,1 1 0,-1 0 0,1 0 1,-1 0-1,1 1 0,0-1 0,0 0 0,0 0 1,1 1-1,-1-1 0,1 0 0,-1 1 1,1-1-1,0 0 0,1 1 0,-1-1 0,2 6 1,-1-6-57,1 0 1,-1 0-1,1 0 0,0-1 1,0 1-1,0 0 1,0-1-1,1 1 1,-1-1-1,1 0 1,-1 0-1,1 0 0,0 0 1,0-1-1,0 1 1,0-1-1,0 1 1,0-1-1,0 0 1,0 0-1,0-1 0,1 1 1,-1-1-1,0 1 1,7-1-1,-1 1 328,0-1 1,0 0-1,0 0 0,0 0 0,0-1 0,0-1 0,0 0 1,13-4-1,-19 5-319,-1 0-1,0 1 1,0-1 0,1 0 0,-1 0 0,0-1-1,0 1 1,0 0 0,0-1 0,0 1-1,0-1 1,-1 0 0,1 0 0,-1 1 0,1-1-1,-1 0 1,1 0 0,-1 0 0,0-1 0,0 1-1,0 0 1,0 0 0,0-1 0,-1 1 0,1 0-1,-1-1 1,0 1 0,1-1 0,-1 1 0,0 0-1,0-1 1,-1 1 0,1-1 0,0 1-1,-1-1 1,-1-3 0,1 3 6,-1 0-1,0-1 1,0 1-1,-1 0 0,1 0 1,-1 0-1,1 0 1,-1 1-1,0-1 1,0 1-1,0 0 1,-1 0-1,1 0 1,0 0-1,-1 0 1,1 1-1,-1-1 1,0 1-1,1 0 1,-1 0-1,0 0 1,-6 0-1,-13 3-6,14 1-72,12 2-108,0-4-376,1 0 0,-1-1 0,1 1 0,-1-1 0,1 0 0,-1 0 0,1 0-1,-1 0 1,1 0 0,-1-1 0,7-2 0,29-15-7733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16.455"/>
    </inkml:context>
    <inkml:brush xml:id="br0">
      <inkml:brushProperty name="width" value="0.025" units="cm"/>
      <inkml:brushProperty name="height" value="0.025" units="cm"/>
    </inkml:brush>
  </inkml:definitions>
  <inkml:trace contextRef="#ctx0" brushRef="#br0">76 5489 6054,'-6'6'754,"1"1"1,-1-2 0,0 1 0,0-1-1,-11 8 1,-6-2 5345,22-11-5970,1 1-1,-1-1 1,1 1-1,-1-1 0,1 0 1,0 1-1,-1-1 1,1 1-1,-1-1 0,1 1 1,0 0-1,0-1 1,-1 1-1,1-1 0,0 1 1,0 0-1,0-1 1,0 1-1,-1-1 0,1 1 1,0 0-1,0-1 1,0 1-1,1 0 0,-1-1 1,0 1-1,0-1 1,0 1-1,0 0 0,0-1 1,1 1-1,-1-1 1,0 1-1,1 0 0,-1-1 1,0 1-1,1-1 1,-1 1-1,1 0 0,0 0-85,0 1-1,0 0 0,0-1 0,0 1 1,0-1-1,0 0 0,1 1 0,-1-1 1,0 0-1,1 1 0,-1-1 0,1 0 1,2 1-1,-3-2 5,0 0 0,0 0-1,1 1 1,-1-1 0,0-1 0,0 1 0,0 0 0,1 0 0,-1 0-1,0-1 1,0 1 0,0 0 0,0-1 0,0 1 0,0-1-1,1 0 1,-1 1 0,0-1 0,-1 0 0,1 1 0,0-1 0,0 0-1,0 0 1,1-2 0,19-32 1371,-19 31-1102,0-1-1,0 1 1,1-1-1,0 1 1,0 0 0,7-8-1,80-48 23,-58 40-306,39-30 1,932-805-614,-390 328 840,-304 264-262,889-733 52,-867 739-12,809-650-124,-500 387 983,337-286 747,-936 772-1612,-17 15 80,0-1-1,-1-1 0,-1-1 0,-2-1 0,32-45 0,-45 47-14,-14 11-1055,-31 9-6376,27 2 3336,-12 0-11483</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17.525"/>
    </inkml:context>
    <inkml:brush xml:id="br0">
      <inkml:brushProperty name="width" value="0.025" units="cm"/>
      <inkml:brushProperty name="height" value="0.025" units="cm"/>
    </inkml:brush>
  </inkml:definitions>
  <inkml:trace contextRef="#ctx0" brushRef="#br0">0 1 11082,'0'0'15247,"34"70"-14735,-26-34-255,1 2-129,4 3-96,2-1-256,-1-2-1058,-3-2-1632,-8-5-257,-3-8-1089,-13-6-4581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17.868"/>
    </inkml:context>
    <inkml:brush xml:id="br0">
      <inkml:brushProperty name="width" value="0.025" units="cm"/>
      <inkml:brushProperty name="height" value="0.025" units="cm"/>
    </inkml:brush>
  </inkml:definitions>
  <inkml:trace contextRef="#ctx0" brushRef="#br0">0 116 2370,'0'0'18001,"83"-11"-15855,-27-6-352,11-3-705,6-1-544,-4 2-417,-10 2-64,-14 10-128,-13 4-1121,-19 3-1410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18.196"/>
    </inkml:context>
    <inkml:brush xml:id="br0">
      <inkml:brushProperty name="width" value="0.025" units="cm"/>
      <inkml:brushProperty name="height" value="0.025" units="cm"/>
    </inkml:brush>
  </inkml:definitions>
  <inkml:trace contextRef="#ctx0" brushRef="#br0">1 203 14446,'0'0'5125,"71"-53"-2499,-19 27-1057,18-2-159,8 1-385,8 1-609,-1 6-352,-8 7-704,-14 6-2499,-13 5-2178,-18 2-3908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18.557"/>
    </inkml:context>
    <inkml:brush xml:id="br0">
      <inkml:brushProperty name="width" value="0.025" units="cm"/>
      <inkml:brushProperty name="height" value="0.025" units="cm"/>
    </inkml:brush>
  </inkml:definitions>
  <inkml:trace contextRef="#ctx0" brushRef="#br0">609 6 14478,'-32'-3'237,"-1"1"-1,1 2 1,-1 1 0,-60 10 0,76-7 4,0 1-1,0 0 1,1 1 0,0 1 0,0 0 0,1 1-1,0 1 1,0 0 0,1 1 0,-24 22 0,21-14 51,0 1 0,0 1 1,2 0-1,1 1 0,0 1 1,2 0-1,0 1 0,2 0 1,0 1-1,-6 25 0,6-9-150,1 0-1,2 0 0,2 1 0,2 0 0,2 60 0,2-80-148,0-1 0,2 0-1,0 0 1,2 0 0,0 0-1,1-1 1,1 0 0,1 0-1,0 0 1,2-1 0,16 25-1,-15-29 43,1 0 0,0-1 0,1 0 0,0 0 0,1-2 0,0 0 0,1 0-1,1-1 1,-1-1 0,1-1 0,1 0 0,0-1 0,19 5 0,-7-4 140,-1-2 0,1-1 0,0-1 0,0-2 0,0-1 0,0-1 0,0-1 0,0-2 0,36-7 0,-30 2 252,-1-2 0,0 0 0,0-3-1,-1 0 1,-1-3 0,0 0 0,42-30-1,-51 29-93,0-1 0,-1-1 0,0-1 0,-2-1 0,-1 0 1,0-2-1,-2 0 0,0-1 0,16-34 0,-23 38-218,-1 0 0,-1-1 0,-1 0 1,-1-1-1,-1 1 0,-1-1 0,-1 0 1,-1-1-1,-1 1 0,0 0 0,-2 0 1,-7-43-1,5 51-119,0 0-1,-1 0 1,0 0-1,-2 1 1,1-1 0,-2 1-1,0 1 1,0-1-1,-1 1 1,-1 0 0,-12-14-1,7 13-12,0 0-1,-1 1 0,0 0 1,-1 1-1,0 1 1,-1 0-1,-31-12 0,12 9-37,-1 1 0,-1 2 0,1 2 0,-2 2-1,1 1 1,-1 2 0,-75 4 0,73 1-343,1 3-1,1 2 1,-1 1 0,-64 22 0,79-20-393,1 1 0,0 0 0,-25 18 0,34-19-432,0 1 0,0 1 0,1 1 1,0 0-1,-11 15 0,2 7-7751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49.499"/>
    </inkml:context>
    <inkml:brush xml:id="br0">
      <inkml:brushProperty name="width" value="0.025" units="cm"/>
      <inkml:brushProperty name="height" value="0.025" units="cm"/>
    </inkml:brush>
  </inkml:definitions>
  <inkml:trace contextRef="#ctx0" brushRef="#br0">624 227 8872,'-10'-5'27,"-22"-11"3167,-1 1-1,-56-17 1,70 27-2813,-1 0 0,0 1-1,0 1 1,-1 1 0,1 0 0,-37 4-1,48-1-314,0 2 0,1-1 0,0 1-1,-1 0 1,1 1 0,0 0 0,1 0-1,-1 1 1,1-1 0,0 2-1,0-1 1,0 1 0,1 0 0,0 1-1,0-1 1,0 1 0,-4 9 0,-5 6 53,1 1-1,1 1 1,2 0 0,-14 37 0,9-11-97,1 1 0,3 0 0,2 0 0,3 1 0,1 0 0,3 1 0,6 84 0,0-119-34,0 0 0,2 0 0,0-1 0,1 0 0,0 0-1,2 0 1,0-1 0,1 0 0,0 0 0,2-1 0,-1-1 0,2 0 0,0 0-1,1-1 1,0 0 0,0-1 0,2-1 0,-1 0 0,22 11 0,-13-9 17,1 0 1,0-2-1,0 0 1,1-2-1,0-1 1,0-1-1,1-1 1,0-1-1,0-1 1,1-2-1,-1 0 1,47-5-1,-52 0 63,0-2 1,0 0-1,-1-1 0,0-2 0,0 0 0,-1-1 0,0 0 0,28-20 0,13-14 959,59-55-1,-114 94-953,186-177 2237,-169 157-1823,-1-1 1,-1-1-1,-1-1 1,-2-1 0,0 0-1,12-31 1,-24 46-367,0-1 0,-1 0 0,-1 0 0,0 0 0,0-1 0,-2 1 1,1-20-1,-3 25-92,1 0 0,-1 1 0,-1-1 0,0 0 0,0 0 1,0 1-1,-1-1 0,-1 1 0,1 0 0,-1 0 0,-1 0 1,1 1-1,-7-8 0,-33-33-44,-3 3 1,-1 1-1,-2 3 1,-60-38-1,87 62-29,3 3-466,-13-11-250,-47-25 0,19 25-3368,52 22 2200,-1 1 1,0 0-1,1 1 0,-18-1 0,1 2-12234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2.215"/>
    </inkml:context>
    <inkml:brush xml:id="br0">
      <inkml:brushProperty name="width" value="0.025" units="cm"/>
      <inkml:brushProperty name="height" value="0.025" units="cm"/>
    </inkml:brush>
  </inkml:definitions>
  <inkml:trace contextRef="#ctx0" brushRef="#br0">0 53 15118,'10'-7'1673,"0"1"0,0 0 1,0 1-1,1 0 0,15-5 0,-13 7-1041,0 0 0,0 0 1,0 1-1,0 0 0,0 2 1,0-1-1,24 3 0,-36-2-630,1 1 0,-1-1 0,0 0 0,1 0 0,-1 0 0,0 1 1,1-1-1,-1 1 0,0-1 0,0 1 0,0-1 0,0 1 0,1 0 0,-1 0 0,0 0 0,0-1 0,0 1 0,-1 0 0,1 0 0,0 0 0,0 0 0,0 0 0,-1 1 0,1-1 0,0 0 0,0 2 0,-1 0-9,1-1 0,-1 1-1,0 0 1,0 0 0,0 0 0,0-1-1,-1 1 1,1 0 0,-1 0 0,0-1-1,-2 6 1,-1 3-11,-1-1 0,-1 0 1,1 0-1,-2 0 0,-7 9 0,-8 4 56,-44 36 0,41-39 18,-32 34-1,56-53-57,1-1 0,-1 0 1,1 1-1,-1-1 0,1 1 0,-1-1 0,1 1 0,-1-1 0,1 1 0,-1-1 0,1 1 0,0 0 0,-1-1 0,1 1 1,0-1-1,0 1 0,-1 0 0,1-1 0,0 1 0,0 0 0,0-1 0,0 1 0,0 0 0,0-1 0,0 1 0,0 0 0,0-1 1,0 1-1,0 0 0,0-1 0,0 1 0,1 0 0,-1-1 0,0 1 0,0 0 0,1 0 0,1 0 12,0 0 1,0 0-1,0 0 0,0 0 0,0-1 0,0 1 0,0-1 1,0 1-1,0-1 0,0 0 0,0 0 0,2 0 0,65-5 84,-12-9-2390,-53 12 1486,-1 1 0,0-1-1,-1 1 1,1-1 0,0 0-1,0 0 1,-1 0 0,1 0-1,3-4 1,2-11-8927</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2.575"/>
    </inkml:context>
    <inkml:brush xml:id="br0">
      <inkml:brushProperty name="width" value="0.025" units="cm"/>
      <inkml:brushProperty name="height" value="0.025" units="cm"/>
    </inkml:brush>
  </inkml:definitions>
  <inkml:trace contextRef="#ctx0" brushRef="#br0">0 20 17873,'0'0'7559,"63"-11"-6470,-17 8-128,10 2-705,8 0-224,-5-1-3267,-6 0-5093</inkml:trace>
  <inkml:trace contextRef="#ctx0" brushRef="#br0" timeOffset="1">501 71 17489,'0'0'5925,"-27"48"-3651,25-31-1633,2-3-545,0-7-1698,16-6-3362,1-1-1955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7.657"/>
    </inkml:context>
    <inkml:brush xml:id="br0">
      <inkml:brushProperty name="width" value="0.025" units="cm"/>
      <inkml:brushProperty name="height" value="0.025" units="cm"/>
    </inkml:brush>
  </inkml:definitions>
  <inkml:trace contextRef="#ctx0" brushRef="#br0">86 0 16015,'0'0'6337,"7"15"-4485,5 14-1089,-1 1-1,-2 1 0,0 0 1,3 36-1,47 268-671,-58-319-1305,-1-16 979,0 1-1,0-1 0,0 1 1,0-1-1,0 1 0,0-1 1,-1 1-1,1-1 1,0 0-1,0 1 0,0-1 1,0 1-1,-1-1 0,1 0 1,0 1-1,-1-1 1,1 0-1,0 1 0,-1-1 1,1 0-1,0 1 0,-1-1 1,1 0-1,0 0 1,-1 1-1,1-1 0,-1 0 1,0 0-1,-1 0-426,0 0 0,0 0 1,0-1-1,0 1 0,0 0 0,0-1 0,0 0 0,0 0 0,0 1 1,0-1-1,0 0 0,0 0 0,0-1 0,-1-1 0,-24-18-7420</inkml:trace>
  <inkml:trace contextRef="#ctx0" brushRef="#br0" timeOffset="1">48 437 7559,'0'0'8328,"-48"-60"-5637,48 55-321,0 2-737,17 3-1056,5 0-1,13 3-95,5 2-385,10 1-32,7-2-833,1-4-1857,5 0-3140,-2 0-7782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2.917"/>
    </inkml:context>
    <inkml:brush xml:id="br0">
      <inkml:brushProperty name="width" value="0.025" units="cm"/>
      <inkml:brushProperty name="height" value="0.025" units="cm"/>
    </inkml:brush>
  </inkml:definitions>
  <inkml:trace contextRef="#ctx0" brushRef="#br0">4 1 19442,'0'0'9033,"-2"63"-8969,0-28-512,2 2-2691,0-2-1634,0-4-2690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3.243"/>
    </inkml:context>
    <inkml:brush xml:id="br0">
      <inkml:brushProperty name="width" value="0.025" units="cm"/>
      <inkml:brushProperty name="height" value="0.025" units="cm"/>
    </inkml:brush>
  </inkml:definitions>
  <inkml:trace contextRef="#ctx0" brushRef="#br0">1 59 15727,'0'0'1607,"8"-9"245,-4 4-1530,-1 1-165,0 1 0,-1-1 1,1 1-1,0 0 0,0 0 0,1 0 0,-1 1 0,1-1 0,-1 1 0,1 0 0,0 0 0,0 0 0,0 0 0,0 1 1,0-1-1,0 1 0,8-1 0,-1 2 190,0-1 0,0 2 0,0 0 0,-1 0 0,1 1 0,-1 0 0,1 1-1,16 6 1,-23-8-310,-1 1 0,0 0 0,1-1 0,-1 1 0,0 0 0,0 1 1,0-1-1,0 1 0,0-1 0,-1 1 0,1 0 0,-1 0 0,0 0 0,1 0 0,-1 0 0,-1 1 0,1-1 0,0 0 0,-1 1 0,0 0 0,0-1 0,0 1 0,0 0 0,-1-1 0,1 1 0,-1 0 0,0 0 0,0 4 0,-1-4 116,0 0 1,0 0-1,-1 0 1,1-1 0,-1 1-1,0 0 1,0-1-1,0 1 1,0-1-1,-1 1 1,0-1-1,1 0 1,-1 0-1,0 0 1,0-1 0,-1 1-1,1-1 1,-1 0-1,-5 4 1,-5 1 421,0 0-1,-1-1 1,-26 8 0,60-17-1186,0 1 0,1 0-1,-1 2 1,1 0 0,26 4 0,-43-4 566,-1 0 1,1 0-1,-1 1 1,0-1-1,1 1 0,-1-1 1,0 1-1,1 0 1,-1 0-1,0 0 1,0 0-1,0 0 1,0 1-1,0-1 1,0 1-1,0-1 0,0 1 1,-1 0-1,1 0 1,-1-1-1,1 1 1,-1 0-1,1 1 1,-1-1-1,0 0 1,0 0-1,0 0 0,-1 1 1,1-1-1,0 0 1,-1 1-1,1-1 1,-1 4-1,0-2 108,-1 0 0,1 0 0,-1-1 0,0 1 0,0 0 0,-1 0 0,1 0-1,-1-1 1,1 1 0,-1-1 0,0 1 0,-1-1 0,1 0 0,-1 0 0,1 0 0,-1 0 0,0 0 0,0-1 0,-5 4-1,-8 4 481,0-1-1,0 0 0,-1-1 0,-27 8 0,34-13-334,0 0 0,0 0-1,-1-2 1,1 1 0,0-1 0,-1-1 0,1 0-1,0 0 1,-17-3 0,26 3-222,1 0 0,-1 0 0,0 0 0,0 0 0,1 0 0,-1 0 0,0 0 0,1 0 0,-1-1 0,0 1 0,1 0 0,-1-1 0,0 1 0,1 0 0,-1-1 0,1 1 0,-1 0 0,1-1 0,-1 1 0,1-1 0,-1 1 0,1-1 0,-1 1 0,1-1 0,-1 0 0,1 1 0,0-1 0,-1 1 0,1-1 0,0 0 0,0 1 0,0-1 0,-1 0 0,1 0 0,0 1 0,0-1 0,0 0-1,0 1 1,0-1 0,0 0 0,0 1 0,0-1 0,1 0 0,-1 1 0,0-1 0,0 0 0,0 1 0,1-1 0,-1 0 0,0 1 0,1-1 0,-1 0 0,1 0 0,2-2-391,-1 0 0,1 0-1,-1 0 1,1 1 0,0-1 0,0 1-1,0-1 1,4-1 0,18-8-8932,3 2-9401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3.585"/>
    </inkml:context>
    <inkml:brush xml:id="br0">
      <inkml:brushProperty name="width" value="0.025" units="cm"/>
      <inkml:brushProperty name="height" value="0.025" units="cm"/>
    </inkml:brush>
  </inkml:definitions>
  <inkml:trace contextRef="#ctx0" brushRef="#br0">53 21 20788,'0'0'8381,"-8"7"-8119,2-3-212,1 1 1,0 0-1,0 1 1,1-1-1,-8 13 1,11-17-38,0 0 0,0 0 1,1 0-1,-1 1 0,0-1 0,1 0 1,-1 0-1,1 1 0,-1-1 0,1 1 1,0-1-1,-1 0 0,1 1 0,0-1 1,0 1-1,0-1 0,0 0 0,0 1 1,0-1-1,1 1 0,-1-1 0,0 0 1,1 1-1,-1-1 0,1 0 0,0 1 1,-1-1-1,1 0 0,0 0 0,0 0 1,-1 1-1,1-1 0,0 0 0,0 0 1,0 0-1,0 0 0,1-1 1,-1 1-1,0 0 0,0 0 0,0-1 1,1 1-1,-1-1 0,0 1 0,1-1 1,-1 1-1,2-1 0,2 1 55,0 0 0,0 0 0,-1 0 0,1-1 0,0 0 0,0 0 0,0 0 0,0 0 0,-1-1 0,1 0 0,0 0 0,0 0 0,-1-1 0,1 0 0,-1 0 0,1 0 0,-1 0 0,0 0 0,0-1-1,0 0 1,7-6 0,-5 3-26,1-1 0,-1 0-1,0 0 1,0 0 0,-1-1-1,0 0 1,0 0 0,-1 0 0,0-1-1,5-13 1,-14 38-353,1-5 327,0 0-1,1 0 1,1 1 0,0-1 0,-1 17 0,3-25-201,0 0 0,0-1-1,1 1 1,-1 0-1,1-1 1,0 1 0,0 0-1,0-1 1,0 1 0,0-1-1,0 0 1,2 4-1,-1-4-256,0 0 0,0 0 0,0-1 0,0 1 0,0 0 0,0-1 0,1 1 0,-1-1 0,0 0 0,1 0 0,-1 0-1,1 0 1,-1 0 0,6 0 0,19 2-7026</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4.189"/>
    </inkml:context>
    <inkml:brush xml:id="br0">
      <inkml:brushProperty name="width" value="0.025" units="cm"/>
      <inkml:brushProperty name="height" value="0.025" units="cm"/>
    </inkml:brush>
  </inkml:definitions>
  <inkml:trace contextRef="#ctx0" brushRef="#br0">0 0 18866,'0'0'9951,"12"3"-9578,-11-3-388,106 29 402,-91-24-1492,0 1 1,26 14 0,-41-20 1073,-1 0 0,1 0 1,-1 0-1,1 0 0,-1 0 1,1 0-1,-1 1 0,1-1 1,-1 0-1,1 0 0,-1 1 0,1-1 1,-1 0-1,0 1 0,1-1 1,-1 0-1,1 1 0,-1-1 1,0 1-1,1-1 0,-1 0 0,0 1 1,0-1-1,1 1 0,-1-1 1,0 1-1,0-1 0,0 1 1,0-1-1,1 1 0,-1-1 1,0 1-1,0-1 0,0 1 0,0 0 1,0-1-1,0 1 0,0-1 1,-1 1-1,1-1 0,0 1 1,0-1-1,0 1 0,0-1 0,-1 1 1,1-1-1,0 1 0,-1-1 1,1 0-1,0 1 0,-1-1 1,1 1-1,0-1 0,-1 0 0,1 1 1,-1-1-1,1 0 0,-1 1 1,1-1-1,0 0 0,-1 0 1,1 0-1,-1 1 0,0-1 0,0 0 1,-42 13 1055,35-11-777,-7 1 403,-35 12 377,48-14-1002,0-1 0,0 1 0,0 0 0,0 0 0,0 0 0,0 1-1,0-1 1,0 0 0,0 1 0,0-1 0,1 1 0,-1 0 0,1-1 0,-1 1 0,1 0 0,0 0 0,-2 3 0,3-5-151,0 0-1,0 1 1,0-1 0,0 0-1,0 1 1,0-1 0,0 1-1,0-1 1,0 0 0,0 1-1,0-1 1,0 0 0,1 1-1,-1-1 1,0 0 0,0 1-1,0-1 1,0 0 0,1 1-1,-1-1 1,0 0 0,0 0-1,1 1 1,-1-1 0,0 0-1,1 0 1,-1 0 0,0 1-1,1-1 1,-1 0 0,0 0-1,1 0 1,-1 0 0,0 0-1,1 1 1,-1-1 0,0 0-1,1 0 1,-1 0 0,0 0-1,1 0 1,-1 0 0,1 0-1,-1 0 1,0-1 0,1 1-1,-1 0 1,0 0 0,1 0-1,-1 0 1,1-1-1,1 1-659,17 0-6774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4.953"/>
    </inkml:context>
    <inkml:brush xml:id="br0">
      <inkml:brushProperty name="width" value="0.025" units="cm"/>
      <inkml:brushProperty name="height" value="0.025" units="cm"/>
    </inkml:brush>
  </inkml:definitions>
  <inkml:trace contextRef="#ctx0" brushRef="#br0">0 28 19378,'0'0'7303,"54"-18"-6470,-15 14 32,7 1-353,4 1-384,-1 2-96,-6 0-64,-8 0-736,-11 0-610,-8 0-383,-7 5-321,-9 3-801,0 1 257,-6-1-770,-7 0-2529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5.282"/>
    </inkml:context>
    <inkml:brush xml:id="br0">
      <inkml:brushProperty name="width" value="0.025" units="cm"/>
      <inkml:brushProperty name="height" value="0.025" units="cm"/>
    </inkml:brush>
  </inkml:definitions>
  <inkml:trace contextRef="#ctx0" brushRef="#br0">1 0 14478,'0'0'13741,"50"5"-13293,-8-5-320,-2 0-96,-1 0-1217,-6 0-1473,-10 4-1186,-8-1-1793,-9-2-3972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5.655"/>
    </inkml:context>
    <inkml:brush xml:id="br0">
      <inkml:brushProperty name="width" value="0.025" units="cm"/>
      <inkml:brushProperty name="height" value="0.025" units="cm"/>
    </inkml:brush>
  </inkml:definitions>
  <inkml:trace contextRef="#ctx0" brushRef="#br0">0 1 16688,'0'0'12524,"9"65"-12140,-8-41-320,-1-2-192,2 0-1634,0-7-2370,1-6-3074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6.015"/>
    </inkml:context>
    <inkml:brush xml:id="br0">
      <inkml:brushProperty name="width" value="0.025" units="cm"/>
      <inkml:brushProperty name="height" value="0.025" units="cm"/>
    </inkml:brush>
  </inkml:definitions>
  <inkml:trace contextRef="#ctx0" brushRef="#br0">52 1 20275,'0'0'10426,"-3"9"-9577,-9 45-983,-12 111 1,18-132-2773,-1 4-7080,7-30 3254</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6.702"/>
    </inkml:context>
    <inkml:brush xml:id="br0">
      <inkml:brushProperty name="width" value="0.025" units="cm"/>
      <inkml:brushProperty name="height" value="0.025" units="cm"/>
    </inkml:brush>
  </inkml:definitions>
  <inkml:trace contextRef="#ctx0" brushRef="#br0">2 1 19506,'0'0'13133,"-2"53"-13005,2-38-128,0 3 0,0-2 0,0-1 0,2-1-833,1-1-1025,-2-3-736,0-3-577</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7.048"/>
    </inkml:context>
    <inkml:brush xml:id="br0">
      <inkml:brushProperty name="width" value="0.025" units="cm"/>
      <inkml:brushProperty name="height" value="0.025" units="cm"/>
    </inkml:brush>
  </inkml:definitions>
  <inkml:trace contextRef="#ctx0" brushRef="#br0">62 1 11819,'0'0'18023,"-3"7"-17810,-1 1-184,3-6-30,-1 1 0,1-1 0,0 1 0,-1 0 0,1-1-1,0 1 1,1 0 0,-1 0 0,0 0 0,1 0 0,0 5 0,1-6-63,1-1-1,-1 1 1,1 0 0,0-1-1,0 1 1,0-1-1,0 0 1,0 1 0,0-1-1,0 0 1,0 0-1,0 0 1,1-1-1,-1 1 1,0 0 0,1-1-1,-1 0 1,4 1-1,6 2-489,0 1-40,0 1 0,0 0 0,0 1 0,0 0-1,20 15 1,-30-20 698,0 1 0,0-1-1,0 0 1,-1 1 0,1 0-1,0-1 1,-1 1 0,1 0-1,-1 0 1,0 0 0,0 0 0,1 0-1,-1 0 1,-1 0 0,1 0-1,0 0 1,0 0 0,-1 1-1,1-1 1,-1 0 0,0 1 0,0-1-1,0 0 1,0 0 0,0 1-1,0-1 1,0 0 0,-1 1-1,0-1 1,1 0 0,-1 0 0,0 0-1,0 1 1,0-1 0,0 0-1,0 0 1,0 0 0,-1-1-1,1 1 1,-1 0 0,-3 3 0,-4 4 112,-1 0 1,0 0-1,0-1 1,-1 0-1,0-1 1,0 0 0,-1-1-1,0 0 1,0-1-1,-1 0 1,1-1 0,-1-1-1,-13 3 1,25-6-305,0 0 1,0 0 0,0 0 0,0-1-1,0 1 1,0 0 0,0 0-1,0-1 1,0 1 0,1 0-1,-1-1 1,0 1 0,0-1-1,0 1 1,1-1 0,-1 0 0,0 1-1,0-1 1,1 0 0,-1 1-1,1-1 1,-1 0 0,1 0-1,-1 1 1,1-1 0,-1 0 0,1 0-1,0 0 1,-1 0 0,1 0-1,0 0 1,0 0 0,-1-1-1,0-41-5932,1 29 3408,0-31-6885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8.344"/>
    </inkml:context>
    <inkml:brush xml:id="br0">
      <inkml:brushProperty name="width" value="0.025" units="cm"/>
      <inkml:brushProperty name="height" value="0.025" units="cm"/>
    </inkml:brush>
  </inkml:definitions>
  <inkml:trace contextRef="#ctx0" brushRef="#br0">172 340 18610,'0'0'2087,"-7"-9"550,0 1-1903,-1 1 0,0 0-1,0 0 1,0 0 0,-1 1-1,-16-9 1,23 14-686,0 0 0,0-1 0,0 1-1,0 1 1,0-1 0,-1 0 0,1 0-1,0 1 1,-1-1 0,1 1 0,0 0 0,-1 0-1,1 0 1,0 0 0,-1 0 0,1 0-1,-1 1 1,1-1 0,0 1 0,0 0 0,-1-1-1,1 1 1,0 0 0,0 0 0,0 0 0,0 1-1,0-1 1,0 1 0,0-1 0,0 1-1,1-1 1,-1 1 0,1 0 0,-1 0 0,1 0-1,-1 0 1,1 0 0,0 0 0,0 0 0,0 0-1,0 0 1,0 3 0,0-2-49,-1-1 1,1 0-1,0 0 0,1 0 1,-1 1-1,0-1 1,1 0-1,-1 1 0,1-1 1,0 1-1,0-1 1,0 1-1,0-1 0,0 0 1,0 1-1,1-1 0,-1 1 1,1-1-1,-1 0 1,1 1-1,0-1 0,2 3 1,-1-3 5,0-1 0,-1 1-1,1-1 1,0 0 0,0 0 0,1 0 0,-1 0 0,0 0 0,0 0 0,0-1-1,1 1 1,-1-1 0,0 0 0,0 1 0,1-1 0,-1 0 0,0 0 0,5-1 0,6-1 21,1-1 0,-1 0 0,0 0 0,0-2 0,-1 1 0,23-13 0,-6 0 3,-1-2 0,0-2 0,-1 0 0,30-32 0,-42 38 8,-1-1 1,-1-1-1,0 0 0,-1-1 1,-1 0-1,-1 0 0,0-1 1,7-22-1,-11 15 374,-6 26-405,0 0 0,0 0 0,0 0 0,0 0 0,0 0 0,0-1 0,0 1 0,0 0 0,0 0 1,-1 0-1,1 0 0,0 0 0,0 0 0,0 0 0,0-1 0,0 1 0,0 0 0,0 0 0,0 0 0,0 0 0,0 0 0,-1 0 0,1 0 0,0 0 1,0 0-1,0 0 0,0 0 0,0-1 0,0 1 0,-1 0 0,1 0 0,0 0 0,0 0 0,0 0 0,0 0 0,0 0 0,-1 0 0,1 0 0,0 0 1,0 0-1,0 0 0,0 0 0,0 1 0,0-1 0,-1 0 0,1 0 0,0 0 0,0 0 0,0 0 0,0 0 0,0 0 0,0 0 0,0 0 0,-1 0 1,1 0-1,0 1 0,0-1 0,0 0 0,0 0 0,0 0 0,0 0 0,0 0 0,0 0 0,0 0 0,0 1 0,-25 38 74,-30 101-125,51-125 47,0-1 0,1 1 0,0 0 0,1 0 0,1 0 0,0 0 1,1 0-1,2 15 0,-1-27 3,0-1 1,0 1-1,0 0 0,0-1 1,0 1-1,0-1 1,1 1-1,-1-1 0,1 1 1,0-1-1,-1 0 1,1 0-1,0 0 1,0 0-1,1 0 0,-1-1 1,0 1-1,1-1 1,-1 1-1,1-1 0,-1 0 1,1 0-1,-1 0 1,1 0-1,0 0 1,0-1-1,-1 1 0,1-1 1,0 0-1,0 1 1,0-1-1,0-1 0,-1 1 1,5-1-1,2 0-3,-1 0 0,1 0-1,-1-1 1,0 0 0,1 0-1,-1-1 1,0 0 0,0-1 0,-1 0-1,10-6 1,-10 5 8,0-1-1,-1-1 1,0 1 0,0-1-1,0 0 1,-1 0 0,0-1-1,0 0 1,-1 0 0,0 0-1,-1 0 1,1-1 0,-2 1-1,1-1 1,-1 0-1,0 1 1,-1-1 0,0 0-1,-1 0 1,0-17 0,0 25-7,0 1 0,0-1 0,0 0 0,0 0 0,0 0 1,0 1-1,0-1 0,0 0 0,0 0 0,0 0 0,0 1 0,0-1 0,-1 0 0,1 0 1,0 1-1,-1-1 0,1 0 0,0 1 0,-1-1 0,1 0 0,-1 1 0,1-1 1,-1 0-1,1 1 0,-1-1 0,0 1 0,1-1 0,-1 1 0,0 0 0,1-1 1,-1 1-1,0-1 0,1 1 0,-1 0 0,0 0 0,0-1 0,1 1 0,-1 0 1,0 0-1,0 0 0,0 0 0,1 0 0,-1 0 0,0 0 0,0 0 0,0 0 0,1 1 1,-1-1-1,0 0 0,0 0 0,1 1 0,-1-1 0,0 0 0,1 1 0,-1-1 1,0 1-1,1-1 0,-2 2 0,-3 0 2,1 1 0,-1 1 0,1-1 0,0 1 0,0-1 0,0 1 0,-5 6 0,4-2-5,0 1 0,1-1 0,-1 1 0,2 0 0,-1 0 0,-2 10 0,6-18 0,-1 1 0,0 0 0,1 0 0,0 0 0,-1 0 0,1 0 0,0 0 0,0 0 0,0 0 0,0 0 0,0 0 0,1-1 0,-1 1 0,0 0 0,1 0 0,0 0 0,-1 0 0,1 0 0,0-1 0,0 1 0,0 0 0,0-1 0,0 1 0,0 0 0,1-1 0,-1 0 0,0 1 0,1-1 0,-1 0 0,1 1 0,0-1 0,-1 0 0,1 0 0,0-1 0,3 2 0,19 3-26,0-1 0,0-1 0,0-2 0,0 0 0,39-5 0,6 2-10,29 2 137,-97-1-99,-1 1 1,1-1-1,0 1 0,-1-1 0,1 0 0,0 1 1,-1-1-1,1 0 0,-1 1 0,1-1 0,-1 0 0,1 0 1,-1 0-1,0 0 0,1 1 0,-1-1 0,0 0 0,0 0 1,0 0-1,1 0 0,-1 0 0,0 0 0,0 0 1,0 0-1,-1 0 0,1 1 0,0-1 0,0 0 0,-1-2 1,-5-32 22,-16-24-16,-6-16-8,26 68-8,1 1 0,0 0 0,0 0 0,0-1 1,1 1-1,0 0 0,0-1 0,0 1 0,3-11 0,-3 15-117,1 1-1,-1 0 0,1 0 0,0-1 1,0 1-1,-1 0 0,1 0 1,0 0-1,0 0 0,0 0 0,0 0 1,0 0-1,0 0 0,0 0 1,1 0-1,-1 1 0,0-1 0,0 0 1,1 1-1,-1-1 0,2 0 1,33-5-6174,-27 4 3734,29-2-8706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57.438"/>
    </inkml:context>
    <inkml:brush xml:id="br0">
      <inkml:brushProperty name="width" value="0.025" units="cm"/>
      <inkml:brushProperty name="height" value="0.025" units="cm"/>
    </inkml:brush>
  </inkml:definitions>
  <inkml:trace contextRef="#ctx0" brushRef="#br0">1 1 5221,'0'0'17905,"70"0"-15791,-37 0-481,1 7-255,-1 3-994,-2 0-416,-5-2-2755,-6-4-4355</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0.135"/>
    </inkml:context>
    <inkml:brush xml:id="br0">
      <inkml:brushProperty name="width" value="0.025" units="cm"/>
      <inkml:brushProperty name="height" value="0.025" units="cm"/>
    </inkml:brush>
  </inkml:definitions>
  <inkml:trace contextRef="#ctx0" brushRef="#br0">21 3475 4132,'0'0'14611,"-3"-6"-13436,1 4-929,0 1-154,1-1 1,-1 1 0,1-1-1,0 1 1,0-1-1,-1 0 1,1 1 0,0-1-1,1 0 1,-1 0-1,0 0 1,0 0 0,0-2-1,28-6 2193,29-12-1801,-28 10-390,0 1 0,1 2-1,0 0 1,1 2 0,47-5-1,34 1 51,142-31-1,106-46-38,-169 39-107,935-297 949,-749 220-1477,1404-483 1128,-850 286-369,982-303-192,26 89 1,-1318 371-706,-18-51-415,-489 168-328,211-85-7407,-253 109 4163</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1.570"/>
    </inkml:context>
    <inkml:brush xml:id="br0">
      <inkml:brushProperty name="width" value="0.025" units="cm"/>
      <inkml:brushProperty name="height" value="0.025" units="cm"/>
    </inkml:brush>
  </inkml:definitions>
  <inkml:trace contextRef="#ctx0" brushRef="#br0">4 0 24343,'0'0'6438,"-4"79"-6374,4-39 32,0 1-32,0-2-288,8-4-513,5-4-608,2-8-1089,-4-5-1057,-1-9-1538,-5-9-2402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1.911"/>
    </inkml:context>
    <inkml:brush xml:id="br0">
      <inkml:brushProperty name="width" value="0.025" units="cm"/>
      <inkml:brushProperty name="height" value="0.025" units="cm"/>
    </inkml:brush>
  </inkml:definitions>
  <inkml:trace contextRef="#ctx0" brushRef="#br0">10 1 20179,'0'0'7719,"-2"61"-6566,-3-28-256,2 6-480,3 1-289,0-6-96,3-2 32,8-6-480,1-5-481,-2-11-1025,1-9-1569,-2-1-2275,-6-11-10409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2.269"/>
    </inkml:context>
    <inkml:brush xml:id="br0">
      <inkml:brushProperty name="width" value="0.025" units="cm"/>
      <inkml:brushProperty name="height" value="0.025" units="cm"/>
    </inkml:brush>
  </inkml:definitions>
  <inkml:trace contextRef="#ctx0" brushRef="#br0">0 99 16624,'0'0'7271,"23"49"-6086,12-42 0,10-7-96,9 0-481,10-14-479,-6-8-33,2-2-353,-10-2-768,-8 4-1057,-9 3-1729,-7 4-1602,-5 2-5510</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2.722"/>
    </inkml:context>
    <inkml:brush xml:id="br0">
      <inkml:brushProperty name="width" value="0.025" units="cm"/>
      <inkml:brushProperty name="height" value="0.025" units="cm"/>
    </inkml:brush>
  </inkml:definitions>
  <inkml:trace contextRef="#ctx0" brushRef="#br0">640 86 14029,'-11'-9'1575,"6"5"-1361,-5-4 204,1 1 0,-2 0 0,1 0-1,-1 1 1,0 1 0,0 0 0,0 0 0,-1 1-1,0 0 1,-14-2 0,10 5-197,1 1 0,-1 1 0,0 0 1,0 0-1,1 2 0,-1 0 0,1 1 0,0 0 0,0 1 0,0 1 0,-22 13 1,17-8-119,2 1 0,-1 2 0,2-1 0,0 2 0,0 0 0,2 1 0,-26 34 0,27-30-79,0 1 1,1 0-1,0 2 1,2-1-1,1 1 1,1 1-1,1 0 1,1 0 0,1 0-1,1 1 1,1 0-1,2 0 1,0 0-1,1 0 1,5 37-1,-3-51-37,2-1-1,-1 0 0,1 0 0,1 0 0,-1-1 1,2 1-1,-1-1 0,1 0 0,1 0 1,0-1-1,0 1 0,0-1 0,10 8 1,-6-7-38,2 1 1,-1-2 0,1 0 0,1 0-1,0-1 1,0 0 0,0-2 0,22 8-1,-2-5 39,0-1 0,1-1 0,0-2 0,0-1 0,1-2 0,-1-1-1,42-6 1,-44 1 368,0-2 0,-1 0 0,1-3 0,-2 0 0,0-2 0,0-1 0,-1-1 1,-1-2-1,0-1 0,-1-1 0,-1-1 0,25-24 0,-33 26 39,-1-1 0,0 0 0,-2-2 0,0 0 0,-1 0 0,-1-1 1,11-25-1,-17 29-265,0 0 1,-1-1-1,-1 1 1,-1-1-1,0 0 1,-2 0-1,0-1 1,-1 1-1,0 0 0,-3-23 1,0 30-131,0 0 0,0-1 0,-2 1 0,1 0 0,-1 0 0,-1 0 0,0 1 0,0 0 0,-1 0 0,0 0 0,-1 1 0,0-1 0,0 1 0,-1 1 0,0 0 0,-1 0 0,0 1 0,0 0 0,-1 0 0,1 1 0,-2 0 0,1 1 0,-12-5 0,0 2 0,0 0 0,0 1 0,-1 2 0,0 0 0,0 1 0,-1 1 0,1 2 0,-1 0 0,1 2 0,-37 4 0,44-2-401,1 1 0,0 0-1,0 1 1,0 0 0,-15 9 0,9-3-1090,1 1-1,1 1 1,0 0 0,0 2 0,-19 19-1,11-5-8741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3.422"/>
    </inkml:context>
    <inkml:brush xml:id="br0">
      <inkml:brushProperty name="width" value="0.025" units="cm"/>
      <inkml:brushProperty name="height" value="0.025" units="cm"/>
    </inkml:brush>
  </inkml:definitions>
  <inkml:trace contextRef="#ctx0" brushRef="#br0">184 30 16335,'0'0'4244,"-9"-6"-1062,5 4-2864,2 0-185,0 0 0,0 0 0,-1 0 1,1 0-1,-1 1 0,1-1 0,-1 1 1,1 0-1,-1-1 0,0 1 0,0 1 0,1-1 1,-1 0-1,0 1 0,0-1 0,0 1 1,0 0-1,0 0 0,0 0 0,0 0 0,1 1 1,-1-1-1,0 1 0,0-1 0,0 1 1,1 0-1,-1 0 0,0 1 0,1-1 0,-1 0 1,1 1-1,-1 0 0,-2 2 0,-3 5-98,0 0-1,0 1 0,2 0 0,-1 0 1,1 0-1,0 1 0,1 0 0,1 0 0,0 0 1,0 1-1,1-1 0,0 1 0,1 0 1,1 0-1,0 0 0,0 14 0,1-25-26,0 1 0,0 0-1,0 0 1,0 0 0,1 0-1,-1-1 1,1 1 0,-1 0 0,1 0-1,0-1 1,-1 1 0,1 0-1,0-1 1,0 1 0,0 0-1,0-1 1,0 0 0,1 1 0,-1-1-1,0 0 1,1 1 0,1 0-1,0 0 52,0-1-1,0 0 0,1 0 1,-1 0-1,0 0 0,0 0 1,1-1-1,-1 1 0,0-1 1,1 0-1,5-1 0,1 0 118,0 0-1,0-1 0,0-1 1,0 0-1,0 0 0,0-1 0,13-7 1,-6 2-84,0-1 1,-1-1 0,0-1-1,-1 0 1,-1-1 0,0 0-1,0-2 1,-1 1 0,-1-2-1,-1 1 1,0-2 0,-1 1-1,9-21 1,-15 21-93,-14 27 0,-14 28 0,24-37-1,-7 13-638,1 1 0,1 0 1,-6 33-1,10-46 412,1 0 0,0 1 0,0-1 0,0 0 0,0 1 0,1-1 1,-1 0-1,1 1 0,0-1 0,0 0 0,2 6 0,-2-7 82,0-1 0,0 1 1,1-1-1,-1 1 0,0-1 0,1 0 0,-1 1 0,1-1 0,-1 0 0,1 0 1,0 0-1,-1 0 0,1 0 0,0-1 0,0 1 0,0 0 0,0-1 1,-1 0-1,1 1 0,0-1 0,0 0 0,2 0 0,28 1-8284</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5.751"/>
    </inkml:context>
    <inkml:brush xml:id="br0">
      <inkml:brushProperty name="width" value="0.025" units="cm"/>
      <inkml:brushProperty name="height" value="0.025" units="cm"/>
    </inkml:brush>
  </inkml:definitions>
  <inkml:trace contextRef="#ctx0" brushRef="#br0">103 95 12204,'3'-10'4548,"-1"-2"-3010,8-32 1807,-7 15 5534,-6 69-8377,-2 0 0,-1 0 0,-17 53 0,7-28-257,-20 89-245,36-154 0,-1 0 0,1 0 0,0 1 0,0-1 0,0 0 0,0 0 0,-1 1 0,1-1 0,0 0 0,0 1 0,0-1 0,0 0 0,0 0 0,0 1 0,0-1 0,0 0 0,0 1 0,0-1 0,0 0 0,0 1 0,0-1 0,0 0 0,0 1 0,0-1 0,0 0 0,0 0 0,0 1 0,0-1 0,0 0 0,0 1 0,1-1 0,-1 0 0,0 0 0,0 1 0,0-1 0,1 0 0,-1 0 0,0 0 0,0 1 0,1-1 0,-1 0 0,0 0 0,0 0 0,1 0 0,-1 1 0,0-1 0,0 0 0,1 0 0,-1 0 0,0 0 0,1 0 0,-1 0 0,0 0 0,1 0 0,-1 0 0,0 0 0,1 0 0,-1 0 0,0 0 0,0 0 0,1 0 0,-1 0 0,0 0 0,1-1 0,-1 1 0,0 0 0,11-8 0,-2 2 0,-1 1 0,1-1 0,0 2 0,0-1 0,0 1 0,1 1 0,0-1 0,-1 2 0,1-1 0,0 2 0,0-1 0,20 0 0,-26 2 0,-1 0 0,1 0 0,0 1 0,-1-1 0,1 1 0,0 0 0,-1 0 0,1 0 0,-1 0 0,1 0 0,-1 1 0,0 0 0,1 0 0,-1 0 0,0 0 0,0 0 0,0 0 0,-1 1 0,1 0 0,0-1 0,-1 1 0,0 0 0,0 0 0,0 0 0,0 0 0,0 1 0,0-1 0,-1 1 0,0-1 0,0 1 0,0-1 0,0 1 0,0 0 0,-1-1 0,1 1 0,-1 0 0,-1 6 0,1-6 0,0-1 0,-1 1 0,1-1 0,-1 0 0,0 1 0,0-1 0,0 0 0,0 1 0,-1-1 0,0 0 0,1 0 0,-1 0 0,0 0 0,0-1 0,-4 4 0,0 1 0,-1-1 0,1-1 0,-1 0 0,-1 0 0,-14 8 0,2-4 0,0-1 0,0 0 0,-1-2 0,-26 6 0,42-11 0,0 0 0,0-1 0,0 1 0,0-1 0,0 0 0,-1 0 0,1 0 0,0-1 0,0 0 0,-6-1 0,10 1 0,1 1 0,-1 0 0,0-1 0,0 1 0,1-1 0,-1 1 0,0-1 0,0 0 0,1 1 0,-1-1 0,1 1 0,-1-1 0,1 0 0,-1 0 0,1 1 0,-1-1 0,1 0 0,-1 0 0,1 0 0,0 0 0,0 1 0,-1-1 0,1-2 0,0 1 0,0-1 0,1 1 0,-1-1 0,0 1 0,1-1 0,0 1 0,0-1 0,0 1 0,0 0 0,0-1 0,0 1 0,2-3 0,37-46-2576,-23 30-1318,18-22-7573</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6.812"/>
    </inkml:context>
    <inkml:brush xml:id="br0">
      <inkml:brushProperty name="width" value="0.025" units="cm"/>
      <inkml:brushProperty name="height" value="0.025" units="cm"/>
    </inkml:brush>
  </inkml:definitions>
  <inkml:trace contextRef="#ctx0" brushRef="#br0">96 138 13613,'0'-13'2749,"0"0"-1893,2-53 3423,9 21 2752,-11 69-3997,2-7-2779,-8 44-58,-2-1 0,-2 0 0,-28 84 0,-5 34-35,41-172-162,-2 24 0,4-29 0,0-1 0,0 1 0,0-1 0,0 1 0,0-1 0,0 1 0,1-1 0,-1 0 0,0 1 0,0-1 0,0 1 0,0-1 0,1 0 0,-1 1 0,0-1 0,0 1 0,1-1 0,-1 0 0,0 1 0,1-1 0,-1 0 0,0 0 0,1 1 0,-1-1 0,1 0 0,-1 0 0,0 1 0,1-1 0,-1 0 0,1 0 0,-1 0 0,0 0 0,1 0 0,-1 0 0,1 0 0,-1 0 0,1 1 0,-1-2 0,1 1 0,-1 0 0,0 0 0,1 0 0,-1 0 0,1 0 0,-1 0 0,1 0 0,-1-1 0,0 1 0,1 0 0,-1 0 0,1 0 0,-1-1 0,1 0 0,16-8 0,0-1 0,-1-1 0,22-19 0,20-14 0,-46 35 0,2 0 0,0 1 0,0 0 0,0 1 0,1 0 0,0 1 0,0 1 0,0 1 0,1 0 0,29-3 0,-44 7 0,0 0 0,0 0 0,0 0 0,0 0 0,0 0 0,0 1 0,0-1 0,0 0 0,0 1 0,0-1 0,-1 0 0,1 1 0,0-1 0,0 1 0,0-1 0,0 1 0,-1 0 0,1-1 0,0 1 0,-1 0 0,1 0 0,0-1 0,-1 1 0,1 0 0,0 1 0,4 30 0,-6-21 0,-1 0 0,0 0 0,-6 21 0,2-18 0,0 0 0,0-1 0,-1 1 0,-1-1 0,0-1 0,-1 1 0,0-2 0,-19 19 0,25-27 0,0 1 0,0-1 0,-1 0 0,1-1 0,-1 1 0,0 0 0,0-1 0,0 0 0,0 0 0,0 0 0,0-1 0,0 1 0,-1-1 0,1 0 0,-1 0 0,1-1 0,-1 1 0,1-1 0,-1 0 0,1 0 0,-1 0 0,1-1 0,-1 0 0,1 0 0,0 0 0,-1 0 0,1-1 0,0 1 0,0-1 0,0 0 0,0 0 0,0-1 0,-4-3 0,-1-1 0,1 0 0,0-1 0,0 0 0,0 0 0,1-1 0,1 0 0,-1 0 0,1-1 0,1 0 0,0 0 0,0 0 0,-3-12 0,10 12-2760,7 9-5319,-6 1 4846,11 0-14021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7.597"/>
    </inkml:context>
    <inkml:brush xml:id="br0">
      <inkml:brushProperty name="width" value="0.025" units="cm"/>
      <inkml:brushProperty name="height" value="0.025" units="cm"/>
    </inkml:brush>
  </inkml:definitions>
  <inkml:trace contextRef="#ctx0" brushRef="#br0">7 38 18193,'-7'3'8905,"23"-3"-7944,14-3-1,14-3 129,10-3-384,7 0-481,-2 1-192,-5 3-384,-13 5-1185,-13 0-1314,-15 5-672,-13 11-449,-15 2-384,-18 2-5382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9.015"/>
    </inkml:context>
    <inkml:brush xml:id="br0">
      <inkml:brushProperty name="width" value="0.025" units="cm"/>
      <inkml:brushProperty name="height" value="0.025" units="cm"/>
    </inkml:brush>
  </inkml:definitions>
  <inkml:trace contextRef="#ctx0" brushRef="#br0">16 1 16143,'0'0'4191,"1"11"-2867,-9 155 3104,0-14-2167,8-151-2248,0 0 0,0 0 0,0 0 0,0 0 0,0-1 0,0 1 0,0 0 0,0 0 0,1 0 0,-1 0 1,0 0-1,1 0 0,-1 0 0,0-1 0,1 1 0,-1 0 0,1 0 0,-1-1 0,1 1 0,0 0 0,-1 0 0,1-1 0,0 1 0,-1-1 1,1 1-1,0-1 0,0 1 0,0-1 0,-1 1 0,1-1 0,0 0 0,0 1 0,0-1 0,0 0 0,0 0 0,0 0 0,0 0 0,0 0 0,-1 0 1,1 0-1,0 0 0,0 0 0,0 0 0,0 0 0,0 0 0,0-1 0,0 1 0,0 0 0,-1-1 0,1 1 0,0-1 0,1 0 0,5-2 36,0 0-1,-1 0 0,1-1 1,0 0-1,7-7 0,18-18-99,-1-1-1,44-58 1,-16 18-78,-59 69 135,1-1 1,0 1-1,-1 0 0,1 1 0,0-1 0,0 0 0,0 0 1,0 0-1,0 0 0,0 1 0,0-1 0,0 0 1,0 1-1,0-1 0,0 1 0,0-1 0,0 1 0,1 0 1,-1-1-1,0 1 0,0 0 0,1 0 0,1 0 1,-2 0 5,0 1 1,0 0-1,-1 0 1,1-1 0,0 1-1,0 0 1,0 0 0,-1 0-1,1 0 1,0 0 0,-1 0-1,1 0 1,-1 0 0,1 0-1,-1 0 1,0 0-1,1 0 1,-1 1 0,0 1-1,2 13 135,-1 0-1,-1 29 0,0-30-121,0-11-22,0 6 28,0 0 1,1 0-1,0-1 1,3 12-1,-4-20-13,0 0-1,1-1 0,-1 1 1,0 0-1,1 0 0,-1 0 1,0 0-1,1-1 1,-1 1-1,1 0 0,-1 0 1,1-1-1,0 1 0,-1-1 1,1 1-1,0 0 1,-1-1-1,1 1 0,0-1 1,0 1-1,-1-1 0,2 1 1,0-1 22,-1 0 1,1-1 0,-1 1-1,0 0 1,1-1-1,-1 1 1,0-1 0,1 1-1,-1-1 1,0 0-1,0 1 1,1-1 0,-1 0-1,0 0 1,0 0 0,0 0-1,0 0 1,0 0-1,1-2 1,36-48-44,-24 28-2850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7.954"/>
    </inkml:context>
    <inkml:brush xml:id="br0">
      <inkml:brushProperty name="width" value="0.025" units="cm"/>
      <inkml:brushProperty name="height" value="0.025" units="cm"/>
    </inkml:brush>
  </inkml:definitions>
  <inkml:trace contextRef="#ctx0" brushRef="#br0">1 11 10602,'0'0'13613,"69"17"-11883,-28-17-866,7 0-671,4-1-322,-4-11-2369,-2-2-4356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8.283"/>
    </inkml:context>
    <inkml:brush xml:id="br0">
      <inkml:brushProperty name="width" value="0.025" units="cm"/>
      <inkml:brushProperty name="height" value="0.025" units="cm"/>
    </inkml:brush>
  </inkml:definitions>
  <inkml:trace contextRef="#ctx0" brushRef="#br0">265 50 17553,'0'0'5776,"-9"-4"-3475,6 1-2215,-1 1 0,0 0 0,1 0 1,-1 0-1,0 0 0,0 1 0,0 0 1,-1 0-1,1 0 0,0 0 1,0 0-1,-1 1 0,1 0 0,0 0 1,-1 0-1,1 1 0,0-1 0,0 1 1,0 0-1,-1 0 0,1 0 0,0 1 1,0-1-1,-6 5 0,-4 3 23,0 2 0,1 0 0,0 0 0,1 1 0,0 1 0,-14 20 0,20-26-63,1 0 0,1 0 1,-1 1-1,1 0 0,1-1 1,0 2-1,0-1 0,0 0 1,1 0-1,0 1 0,0-1 1,1 1-1,1 0 0,0 13 1,0-20-38,0 0 0,1-1 1,0 1-1,-1-1 0,1 1 1,0-1-1,0 0 0,-1 1 1,1-1-1,0 0 0,1 1 1,-1-1-1,0 0 0,0 0 1,0 0-1,1 0 0,-1 0 1,0 0-1,1-1 0,-1 1 1,1 0-1,-1-1 0,1 1 1,-1-1-1,1 1 1,0-1-1,-1 0 0,1 1 1,-1-1-1,1 0 0,0 0 1,-1 0-1,4-1 0,3 0 100,-1 1 0,1-1-1,0-1 1,-1 1 0,1-1-1,7-4 1,-3 1-3,0-1 1,0-1-1,-1 0 0,0-1 1,0 0-1,-1 0 0,0-1 0,0 0 1,-1-1-1,0 0 0,-1-1 1,0 0-1,-1 0 0,0 0 1,-1-1-1,0 0 0,-1 0 0,0-1 1,-1 0-1,0 0 0,-1 0 1,2-17-1,-5 29-124,0-1 0,1 1 0,-1-1 0,0 1 0,0 0 0,0-1 0,0 1 0,0 0 0,0-1 0,0 1 0,-1 0 0,1-1 0,0 1 0,-1 0 0,1-1 0,-1 1 0,0 0 0,1 0 0,-1-1 0,0 1 0,0 0 0,1 0 0,-1 0 0,0 0 0,0 0 0,0 0 0,0 0 0,0 0 0,-1 1 0,1-1 0,0 0 0,0 1 0,-1-1 0,1 1 0,0-1 0,0 1 0,-1 0 0,1-1 0,0 1 0,-1 0 0,1 0 0,-1 0 0,1 0 0,0 0 0,-1 0 0,1 0 0,0 0 0,-1 1 0,1-1 0,0 1 0,-1-1 0,0 1 0,-4 1-160,0 1 0,1-1 1,0 1-1,-1 0 0,1 0 0,0 0 1,1 1-1,-1 0 0,0 0 0,-7 9 1,-11 31-4800,17-12-4305,5-14-3018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8.642"/>
    </inkml:context>
    <inkml:brush xml:id="br0">
      <inkml:brushProperty name="width" value="0.025" units="cm"/>
      <inkml:brushProperty name="height" value="0.025" units="cm"/>
    </inkml:brush>
  </inkml:definitions>
  <inkml:trace contextRef="#ctx0" brushRef="#br0">93 0 22774,'0'0'2146,"-44"73"224,24-30-737,4-1-960,6-1-449,7-6-224,3-7-2050,0-12-3043,11-11-3170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08.984"/>
    </inkml:context>
    <inkml:brush xml:id="br0">
      <inkml:brushProperty name="width" value="0.025" units="cm"/>
      <inkml:brushProperty name="height" value="0.025" units="cm"/>
    </inkml:brush>
  </inkml:definitions>
  <inkml:trace contextRef="#ctx0" brushRef="#br0">82 30 23414,'0'0'4180,"10"-5"-1212,-1 0-2682,0 1 0,0 1 0,1 0 0,-1 0-1,16-2 1,-23 4-276,-1 1 0,1 0 0,0 0 0,-1 0 0,1-1 0,0 1 0,-1 1 0,1-1 0,0 0 0,-1 0 0,1 1 0,0-1 0,-1 1 0,1-1 0,-1 1 0,1 0 0,-1-1 0,1 1 0,-1 0 0,1 0 0,-1 0 0,0 0 0,0 0 0,1 1 0,-1-1 0,0 0 0,0 1 0,0-1 0,0 0 0,-1 1 0,1-1 0,0 1 0,-1-1 0,1 1 0,-1 0 0,1-1 0,-1 1 0,0 0 0,1-1 0,-1 1 0,0 0 0,0-1 0,0 1 0,0 0 0,-1-1 0,1 1 0,0-1 0,-2 3 0,1 3-10,-1 0 0,-1-1 0,1 1 0,-1-1 0,0 0 0,-1 0 0,1 0 0,-1 0 0,0-1 0,-1 1 0,1-1 0,-8 6 0,-8 7 0,-39 28 0,79-44 0,14-6 0,-34 4 0,74-12 0,-67 12 0,0-1 0,-1 1 0,1 0 0,0 0 0,0 1 0,0 0 0,-1 0 0,12 4 0,-16-5-8,-1 1 0,0 0-1,0-1 1,0 1 0,0 0 0,0 0 0,0 0-1,0 0 1,0 0 0,0 0 0,0 0 0,-1 0-1,1 0 1,0 0 0,-1 0 0,1 0 0,-1 0 0,1 1-1,-1-1 1,1 0 0,-1 0 0,0 1 0,0-1-1,0 0 1,0 1 0,0-1 0,0 0 0,0 1-1,0-1 1,0 0 0,0 0 0,-1 1 0,1-1-1,-1 0 1,0 2 0,0 1-1,0-1 1,-1 0-1,0 1 1,0-1-1,0 0 0,0 0 1,0 0-1,-1 0 1,1 0-1,-6 5 0,-7 1 37,1-1 0,-1 0 0,0-1 0,-1-1-1,1 0 1,-1-1 0,0-1 0,-1 0 0,1-1 0,-1-1 0,1-1-1,-1 0 1,-20-2 0,36 1-73,0 0 0,0 0 0,0 0 1,0 0-1,0 0 0,0-1 0,0 1 0,0 0 0,0-1 0,0 1 1,0 0-1,0-1 0,0 1 0,0-1 0,0 0 0,0 1 1,0-1-1,1 0 0,-1 0 0,0 1 0,1-1 0,-1 0 0,0 0 1,1 0-1,-1 0 0,1 0 0,-1 0 0,0-2 0,1 2-202,0 0-1,0-1 1,0 1-1,0 0 1,0-1-1,0 1 0,0 0 1,0-1-1,1 1 1,-1 0-1,0-1 1,1 1-1,-1 0 0,1 0 1,0-1-1,0 0 1,12-13-10003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10.034"/>
    </inkml:context>
    <inkml:brush xml:id="br0">
      <inkml:brushProperty name="width" value="0.025" units="cm"/>
      <inkml:brushProperty name="height" value="0.025" units="cm"/>
    </inkml:brush>
  </inkml:definitions>
  <inkml:trace contextRef="#ctx0" brushRef="#br0">1 54 18065,'0'0'2013,"8"-8"-102,-3 4-1613,-1 0-107,0 0 0,0 1 1,0-1-1,1 1 0,-1 0 0,1 0 0,-1 1 0,1-1 0,0 1 1,0 0-1,0 0 0,1 1 0,-1-1 0,10 0 0,-5 1 25,0 1-1,-1 0 0,1 1 0,0 0 0,0 0 0,0 1 0,-1 0 0,1 1 0,13 6 0,-20-8-202,0 1 1,0 0-1,0 0 0,0 0 0,-1 0 1,1 0-1,0 1 0,-1-1 1,0 1-1,0-1 0,0 1 0,0 0 1,0 0-1,0 0 0,-1 0 1,1 1-1,-1-1 0,0 0 0,0 0 1,0 1-1,-1-1 0,1 1 1,-1-1-1,0 1 0,0-1 0,0 0 1,0 1-1,0-1 0,-1 1 1,-1 6-1,-1-2 80,1 1 0,-1 0 1,0-1-1,-1 0 0,0 0 1,-1 0-1,1 0 0,-12 13 0,-54 52 203,53-59-257,2 2 0,0 0 1,-24 33-1,38-48-43,1 0 0,-1 0-1,1-1 1,-1 1 0,1 0 0,-1 0 0,1 0 0,0 0 0,-1-1 0,1 1 0,0 0 0,0 0-1,0 0 1,-1 0 0,1 0 0,0 0 0,0 0 0,1 0 0,-1 0 0,0 0 0,0 0-1,0-1 1,1 1 0,-1 0 0,0 0 0,1 0 0,-1 0 0,0 0 0,1-1 0,0 2-1,1 0-18,0 0-1,1-1 0,-1 0 0,0 1 1,0-1-1,1 0 0,-1 0 0,0 0 1,1-1-1,-1 1 0,4 0 0,12 2-1023,0-2-1,29 0 1,-38-1-181,30 0-5979,-5 0-5968</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10.377"/>
    </inkml:context>
    <inkml:brush xml:id="br0">
      <inkml:brushProperty name="width" value="0.025" units="cm"/>
      <inkml:brushProperty name="height" value="0.025" units="cm"/>
    </inkml:brush>
  </inkml:definitions>
  <inkml:trace contextRef="#ctx0" brushRef="#br0">1 5 16848,'0'0'8072,"77"0"-8617,-25 2-1633,6-2-3235,1-2-9225</inkml:trace>
  <inkml:trace contextRef="#ctx0" brushRef="#br0" timeOffset="1">478 0 22229,'0'0'4324,"-56"54"-2274,47-40-1602,9-2-287,2-8-193,19-4-1794,8-9-2947,2-16-3458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10.739"/>
    </inkml:context>
    <inkml:brush xml:id="br0">
      <inkml:brushProperty name="width" value="0.025" units="cm"/>
      <inkml:brushProperty name="height" value="0.025" units="cm"/>
    </inkml:brush>
  </inkml:definitions>
  <inkml:trace contextRef="#ctx0" brushRef="#br0">36 0 9961,'0'0'5317,"-32"71"-3138,28-40-1122,4 7-321,0 0-448,0 1-191,0 2-226,3-10-2465,1-2-3876</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11.080"/>
    </inkml:context>
    <inkml:brush xml:id="br0">
      <inkml:brushProperty name="width" value="0.025" units="cm"/>
      <inkml:brushProperty name="height" value="0.025" units="cm"/>
    </inkml:brush>
  </inkml:definitions>
  <inkml:trace contextRef="#ctx0" brushRef="#br0">1 74 12556,'0'0'5290,"4"-8"-1889,-2 4-3166,0 0 0,1 0-1,-1 0 1,1 0 0,0 1 0,0-1 0,1 1 0,-1 0 0,0 0 0,1 0 0,0 1-1,0-1 1,0 1 0,0 0 0,0 0 0,0 0 0,1 1 0,-1-1 0,0 1 0,1 0-1,0 0 1,-1 1 0,8-1 0,-4 0 10,21-2 478,45 1 0,-68 2-709,0 0 0,0 0 0,0 1 0,0 0 0,0 0 0,0 1 0,0-1 0,0 1 0,0 1 0,-1-1 0,1 1 0,-1 0 0,0 0 0,6 5 0,-9-6-12,-1 0 1,1 0 0,0 0-1,0 1 1,-1-1 0,0 0-1,1 1 1,-1-1-1,0 1 1,0 0 0,0-1-1,0 1 1,-1 0 0,1 0-1,-1 0 1,0-1 0,0 1-1,0 0 1,0 0 0,0 0-1,-1-1 1,1 1 0,-1 0-1,1 0 1,-1-1 0,0 1-1,0 0 1,-1-1 0,1 1-1,0-1 1,-1 0 0,1 1-1,-4 2 1,-5 7 403,0 0 0,-1 0 0,-1-1 0,-17 14 0,24-21-204,-61 46 1426,89-52-1697,3-7-522,-16 4 264,1 1 1,0 0-1,0 1 0,0 0 0,0 1 1,0 0-1,0 1 0,1 0 1,-1 1-1,0 0 0,12 2 1,-21-2 243,0 1 1,0-1-1,0 1 1,0 0-1,-1 0 1,1-1-1,0 1 1,-1 0-1,1 1 1,0-1-1,-1 0 1,0 0-1,1 1 1,-1-1-1,0 1 1,1-1 0,-1 1-1,0-1 1,0 1-1,0 0 1,-1-1-1,1 1 1,0 0-1,-1 0 1,1 0-1,-1 0 1,1 0-1,-1-1 1,0 1-1,0 0 1,0 0-1,0 0 1,0 0-1,0 0 1,0 0-1,-1 0 1,-1 3 0,1 2 149,-1-1 0,0 0 0,-1 0 0,1 0 0,-1 0 0,0 0 0,-1-1 0,1 1 0,-1-1 0,-5 5 0,-6 4 400,0-2 0,-1 1 1,0-2-1,-1 0 0,0-1 0,-1-1 1,0-1-1,0 0 0,-1-1 1,0-1-1,0-1 0,0-1 0,-1 0 1,-31 1-1,50-5-494,-1 0 0,1 0 0,-1 0 0,1 0-1,-1 0 1,0 0 0,1 0 0,-1-1 0,1 1 0,-1 0 0,1-1 0,-1 1 0,1-1-1,0 0 1,-1 0 0,1 1 0,0-1 0,-1 0 0,0-2 0,1 3-38,1-1 0,0 0 0,-1 0-1,1 0 1,0 0 0,0 0 0,0 0 0,0 0 0,0 0 0,0 0 0,0 0 0,0 0 0,0 0 0,0 1-1,0-1 1,0 0 0,1 0 0,-1 0 0,1 0 0,-1 0 0,0 0 0,2-1 0,2-3-571,-1-1 1,2 1 0,-1 0 0,1 0-1,-1 1 1,1-1 0,9-5 0,26-14-8142,5 1-7099</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11.456"/>
    </inkml:context>
    <inkml:brush xml:id="br0">
      <inkml:brushProperty name="width" value="0.025" units="cm"/>
      <inkml:brushProperty name="height" value="0.025" units="cm"/>
    </inkml:brush>
  </inkml:definitions>
  <inkml:trace contextRef="#ctx0" brushRef="#br0">0 0 16047,'0'0'16720</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06.218"/>
    </inkml:context>
    <inkml:brush xml:id="br0">
      <inkml:brushProperty name="width" value="0.025" units="cm"/>
      <inkml:brushProperty name="height" value="0.025" units="cm"/>
    </inkml:brush>
  </inkml:definitions>
  <inkml:trace contextRef="#ctx0" brushRef="#br0">1 51 14734,'0'0'16784,"87"4"-15535,-26-16-1249,9-2 0,1 3 0,-8 0 0,-7 6 0,-16 3 0,-9 2 0,-13 4 0,-10 6-1345,-8-5-3492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2.656"/>
    </inkml:context>
    <inkml:brush xml:id="br0">
      <inkml:brushProperty name="width" value="0.025" units="cm"/>
      <inkml:brushProperty name="height" value="0.025" units="cm"/>
    </inkml:brush>
  </inkml:definitions>
  <inkml:trace contextRef="#ctx0" brushRef="#br0">39 101 17713,'0'0'1014,"-6"9"459,-1-1-877,4-5-414,1-1 0,-1 1 0,1 0 0,0 0 0,0 0 1,0 0-1,0 1 0,1-1 0,-1 0 0,1 1 0,0-1 0,-1 6 0,2-9-161,0 1-1,1-1 0,-1 1 1,0-1-1,1 0 1,-1 1-1,0-1 0,1 1 1,-1-1-1,1 0 1,-1 1-1,1-1 0,-1 0 1,1 0-1,-1 1 1,1-1-1,-1 0 0,1 0 1,-1 0-1,1 0 1,-1 1-1,1-1 0,-1 0 1,1 0-1,-1 0 1,1 0-1,0 0 0,-1 0 1,1-1-1,-1 1 1,1 0-1,-1 0 0,1 0 1,0-1-1,25-4 142,-3-4-167,-1-1-1,34-21 1,-41 22-42,0 0-1,0 0 1,0 2 0,1 0-1,1 1 1,-1 1-1,31-7 1,-46 12 130,0 1 1,0-1-1,0 0 1,0 1 0,0-1-1,0 0 1,0 1-1,0-1 1,0 1-1,-1-1 1,1 1 0,0 0-1,0-1 1,-1 1-1,1 0 1,0 0-1,-1-1 1,1 1 0,-1 0-1,1 0 1,-1 0-1,1 0 1,-1 0-1,0 0 1,1 0 0,-1-1-1,0 1 1,0 0-1,0 0 1,0 0-1,1 0 1,-1 0 0,-1 0-1,1 2 1,0 47 2385,-1-35-2295,2-15-133,0 0 0,0 1 0,0-1 1,0 0-1,0 0 0,0 0 0,0-1 0,0 1 1,0 0-1,0 0 0,0 0 0,0-1 1,0 1-1,0-1 0,0 1 0,0-1 0,1 0 1,71-47 265,18-12-383,-82 56 39,0-1 1,1 1 0,0 0-1,-1 1 1,1 0 0,0 1-1,1 0 1,11-1 0,-21 3 38,0 0 0,1 0 1,-1 0-1,0 0 1,0 1-1,0-1 1,0 0-1,0 0 1,0 1-1,0-1 1,0 1-1,0-1 0,0 1 1,0-1-1,0 1 1,0-1-1,0 1 1,0 0-1,-1 0 1,1-1-1,0 1 1,0 0-1,-1 0 0,1 0 1,0 0-1,0 2 1,0 0 84,0 0-1,0 0 1,0 0 0,-1 1 0,1-1-1,-1 0 1,0 0 0,0 1 0,0 4 0,-1-2-3,1-1 1,-1 1-1,0-1 1,0 0 0,-1 1-1,0-1 1,0 0 0,0 0-1,-1 0 1,1-1-1,-1 1 1,-4 4 0,7-8-185,0-1 0,0 0 0,0 0 0,0 0 0,0 1 1,-1-1-1,1 0 0,0 0 0,0 0 0,0 0 1,0 1-1,-1-1 0,1 0 0,0 0 0,0 0 0,0 0 1,-1 0-1,1 0 0,0 0 0,0 0 0,-1 0 1,1 0-1,0 0 0,0 0 0,0 0 0,-1 0 1,1 0-1,0 0 0,0 0 0,-1 0 0,1 0 0,0 0 1,0 0-1,0 0 0,-1 0 0,1 0 0,0 0 1,0 0-1,0-1 0,-1 1 0,1 0 0,0 0 1,0 0-1,0 0 0,0 0 0,-1-1 0,1 1 0,0 0 1,0 0-1,0 0 0,0-1 0,0 1 0,0 0 1,0 0-1,0-1 0,-1 1 0,1 0 0,0-1 1,-1-15-7224,1 13 5838,-2-19-10233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09.657"/>
    </inkml:context>
    <inkml:brush xml:id="br0">
      <inkml:brushProperty name="width" value="0.025" units="cm"/>
      <inkml:brushProperty name="height" value="0.025" units="cm"/>
    </inkml:brush>
  </inkml:definitions>
  <inkml:trace contextRef="#ctx0" brushRef="#br0">13 121 21428,'0'0'6721,"8"-2"-6593,-1 0-129,-1-1 0,1 1 0,-1-1-1,0 0 1,10-8 0,-14 10-10,0 0-1,0-1 1,0 1-1,-1-1 1,1 0-1,-1 1 1,1-1 0,-1 0-1,1 0 1,-1 0-1,0 0 1,0 0 0,0 0-1,-1-1 1,1 1-1,0 0 1,-1 0-1,1-1 1,-1 1 0,0 0-1,0-1 1,0 1-1,0 0 1,0-1 0,-1-3-1,1 5 15,0 1 1,-1-1-1,1 1 0,-1-1 0,1 0 0,0 1 1,-1-1-1,1 1 0,-1-1 0,1 1 0,-1 0 1,1-1-1,-1 1 0,1-1 0,-1 1 1,0 0-1,1 0 0,-1-1 0,1 1 0,-1 0 1,0 0-1,1 0 0,-1-1 0,0 1 1,1 0-1,-1 0 0,0 0 0,1 0 0,-1 0 1,0 0-1,1 1 0,-1-1 0,0 0 0,1 0 1,-1 0-1,0 1 0,1-1 0,-1 0 1,1 0-1,-1 1 0,1-1 0,-1 1 0,0 0 1,-26 19 121,21-8-130,0 1 0,0 0 0,1 0 0,1 0 1,1 0-1,-1 1 0,2 0 0,0 0 0,1 0 0,0-1 0,3 29 0,-3-40 11,1 1 0,0 0 0,0-1-1,0 1 1,1-1 0,-1 1 0,1-1-1,-1 1 1,1-1 0,0 1 0,0-1 0,0 0-1,0 1 1,0-1 0,1 0 0,-1 0-1,0 0 1,1 0 0,0 0 0,0 0-1,-1 0 1,1 0 0,0-1 0,0 1-1,1-1 1,-1 1 0,0-1 0,0 0 0,1 0-1,-1 0 1,1 0 0,-1 0 0,1-1-1,-1 1 1,1-1 0,-1 0 0,1 0-1,-1 1 1,1-2 0,-1 1 0,1 0-1,5-2 1,1 1 57,0-2-1,-1 1 0,1-1 1,0 0-1,-1-1 1,1 0-1,-1-1 0,-1 0 1,1 0-1,14-12 1,-7 2 77,-1 0 0,0-1 1,18-28-1,-27 36-62,-1 1 0,0-1 0,0-1 0,0 1 0,-1 0 1,-1-1-1,1 0 0,-1 0 0,-1 0 0,1-15 0,-2 24-85,0 0 1,0-1 0,-1 1 0,1 0 0,0 0 0,-1 0 0,1 0-1,-1 0 1,1 0 0,0 0 0,-1 0 0,1 0 0,0 0-1,-1 0 1,1 0 0,0 0 0,-1 0 0,1 0 0,0 0 0,-1 1-1,1-1 1,0 0 0,-1 0 0,1 0 0,0 0 0,0 1 0,-1-1-1,1 0 1,0 0 0,0 1 0,-1-1 0,1 1 0,-5 6-12,0 0 0,0 1 0,1-1 0,1 1 0,-1 0 1,1 0-1,0 1 0,-1 9 0,-1 3 114,1 1 1,-2 25-1,5-44-22,1 0 0,0 0 0,0 0 0,0 0 0,0 0 0,0-1 0,0 1 0,1 0 1,0 0-1,-1 0 0,1 0 0,0-1 0,0 1 0,0 0 0,1-1 0,-1 1 0,1-1 0,2 4 0,-2-5-37,0 0-1,1 0 0,-1 0 0,0-1 0,0 1 0,1-1 0,-1 1 0,0-1 0,1 0 0,-1 0 1,0 0-1,1 0 0,-1 0 0,0 0 0,1-1 0,-1 1 0,0-1 0,0 1 0,1-1 1,-1 0-1,0 0 0,0 0 0,4-3 0,7-3-31,0-1 0,-1-1 0,0 0 0,0 0 0,-1-1 0,0-1 0,18-22 0,-8 6-8,-2-1 1,23-42-1,-25 29 3,-9 23 0,-14 38 0,-5 16 0,1 1 0,2 0 0,1 1 0,-2 53 0,8-90-7,1 1-1,0-1 1,0 0-1,0 0 1,1 1-1,-1-1 1,0 0-1,0 0 1,1 1-1,-1-1 1,1 0-1,-1 0 1,1 0-1,-1 1 1,1-1-1,0 0 1,-1 0-1,1 0 1,0 0-1,0 0 1,0-1-1,0 1 1,0 0-1,2 1 1,-1-1-39,0 0-1,1-1 1,-1 1 0,0-1-1,1 1 1,-1-1 0,0 0 0,1 0-1,-1 0 1,0 0 0,1-1 0,3 0-1,2-1-337,1-1 1,-1 0-1,0 0 0,0-1 0,0 0 1,10-6-1,-10 3-2094,0 1 0,-1-1-1,1 0 1,7-11 0,5-8-8818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07.079"/>
    </inkml:context>
    <inkml:brush xml:id="br0">
      <inkml:brushProperty name="width" value="0.025" units="cm"/>
      <inkml:brushProperty name="height" value="0.025" units="cm"/>
    </inkml:brush>
  </inkml:definitions>
  <inkml:trace contextRef="#ctx0" brushRef="#br0">64 127 9801,'0'0'5162,"2"-10"-2423,9-35 59,2-10 3741,-12 55-6393,-1-1-1,0 1 1,0-1-1,1 1 1,-1-1-1,0 1 1,0-1 0,0 0-1,1 1 1,-1-1-1,0 1 1,0-1 0,0 1-1,0-1 1,0 0-1,0 1 1,0-1 0,-1 1-1,1-1 1,0 1-1,0-1 1,0 1 0,0-1-1,-1 1 1,1-1-1,0 1 1,-1-1 0,1 1-1,0-1 1,-1 0-1,-14 10 870,-13 27-1221,21-24 217,1 0 1,0 0-1,1 0 0,0 1 0,1 0 0,1 0 0,0 0 0,0 0 0,1 0 1,1 1-1,1 20 0,0-33-9,0 1-1,0-1 1,0 1 0,1-1 0,-1 0 0,0 1-1,1-1 1,-1 0 0,1 1 0,0-1 0,-1 0-1,1 0 1,0 0 0,0 1 0,0-1 0,0 0-1,0 0 1,0 0 0,0 0 0,0-1 0,0 1 0,0 0-1,1 0 1,-1-1 0,2 2 0,0-1 7,1-1 0,0 1 1,-1 0-1,1-1 0,0 0 1,-1 0-1,1 0 0,0 0 1,6-1-1,2-2 17,1 0 1,-1-1-1,1-1 1,20-10-1,-10 3-26,-1-2 0,-1-1 0,24-21 0,-36 29 0,-1-1 0,0 0 0,0-1 0,-1 0 0,0 0 0,-1-1 0,0 1 0,0-1 0,7-19 0,-11 13 0,-12 24 0,-12 24 0,13-16 0,1 0 0,0 0 0,1 1 0,1 0 0,1 0 0,0 0 0,1 1 0,1 0 0,-2 29 0,6-46-14,-1 1-1,1 0 1,-1 0 0,1 0-1,0-1 1,-1 1-1,1 0 1,0-1 0,0 1-1,0-1 1,0 1 0,1-1-1,-1 1 1,0-1-1,1 0 1,-1 0 0,1 1-1,-1-1 1,1 0 0,-1 0-1,1-1 1,0 1-1,0 0 1,-1 0 0,1-1-1,0 1 1,0-1 0,0 0-1,-1 1 1,1-1-1,0 0 1,0 0 0,0 0-1,3-1 1,1 1-350,0 0 1,0-1 0,1 0-1,-1 0 1,0 0-1,0-1 1,0 0 0,-1 0-1,12-6 1,11-14-8024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6:07.873"/>
    </inkml:context>
    <inkml:brush xml:id="br0">
      <inkml:brushProperty name="width" value="0.025" units="cm"/>
      <inkml:brushProperty name="height" value="0.025" units="cm"/>
    </inkml:brush>
  </inkml:definitions>
  <inkml:trace contextRef="#ctx0" brushRef="#br0">195 95 8456,'0'0'12075,"5"-3"-10051,19-11-167,-18 11 5073,-35-12-6730,6 2 193,-46-16 1,62 26-354,-1 1-1,-1 0 1,1 0 0,0 1 0,0 0 0,0 1 0,-1 0-1,1 0 1,0 1 0,-10 1 0,18-2-153,0 0 0,-1 0 0,1 0 0,0 0 0,-1 0 0,1 0 0,0 0 0,-1 0 0,1 0 0,-1 0 0,1 0 0,0 1 0,-1-1 0,1 0 0,0 0 0,-1 0 0,1 0 0,0 1 1,0-1-1,-1 0 0,1 0 0,0 1 0,0-1 0,-1 0 0,1 1 0,0-1 0,0 0 0,0 1 0,-1-1 0,1 0 0,0 1 0,0-1 0,0 0 0,0 1 0,0-1 0,0 0 0,0 1 0,0-1 0,0 1 0,0-1-207,1 1 0,-1-1 0,1 0 1,-1 0-1,1 1 0,-1-1 0,1 0 0,-1 0 0,1 0 0,-1 0 0,1 0 0,-1 0 1,1 0-1,0 0 0,-1 0 0,1 0 0,-1 0 0,1 0 0,-1 0 0,1 0 0,-1 0 1,1-1-1,-1 1 0,1 0 0,-1 0 0,1-1 0,-1 1 0,1 0 0,-1-1 0,1 1 1,0-1-1,16-15-14233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4.083"/>
    </inkml:context>
    <inkml:brush xml:id="br0">
      <inkml:brushProperty name="width" value="0.025" units="cm"/>
      <inkml:brushProperty name="height" value="0.025" units="cm"/>
    </inkml:brush>
  </inkml:definitions>
  <inkml:trace contextRef="#ctx0" brushRef="#br0">1 0 14862,'0'0'16592,"14"50"-16400,-14-19-128,0-1-32,0-2 0,0-5-288,0-2-1410,0-11-2434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4.414"/>
    </inkml:context>
    <inkml:brush xml:id="br0">
      <inkml:brushProperty name="width" value="0.025" units="cm"/>
      <inkml:brushProperty name="height" value="0.025" units="cm"/>
    </inkml:brush>
  </inkml:definitions>
  <inkml:trace contextRef="#ctx0" brushRef="#br0">0 31 20595,'0'0'9610,"58"5"-9450,-21-14-160,1 1-929,1-2-1153,-5 6-673,-7 2 385,-9 2-96,-8 0-257,-7-2-1953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4.761"/>
    </inkml:context>
    <inkml:brush xml:id="br0">
      <inkml:brushProperty name="width" value="0.025" units="cm"/>
      <inkml:brushProperty name="height" value="0.025" units="cm"/>
    </inkml:brush>
  </inkml:definitions>
  <inkml:trace contextRef="#ctx0" brushRef="#br0">0 65 19571,'0'0'8263,"70"-41"-7174,-32 35-704,0 2-353,0 1-1057,0 1-1570,-9-2-1473,-8 0-3074</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5.120"/>
    </inkml:context>
    <inkml:brush xml:id="br0">
      <inkml:brushProperty name="width" value="0.025" units="cm"/>
      <inkml:brushProperty name="height" value="0.025" units="cm"/>
    </inkml:brush>
  </inkml:definitions>
  <inkml:trace contextRef="#ctx0" brushRef="#br0">343 59 6022,'0'0'8963,"-12"-2"-5915,4 0-2821,2 0-121,0 1 0,0 0 1,0 0-1,-1 0 0,1 0 1,0 1-1,0 0 0,-1 1 1,1 0-1,0-1 0,0 2 1,-1-1-1,1 1 0,0 0 1,1 0-1,-1 1 0,-6 3 1,-4 7-207,0 2 0,1 0 0,1 0 1,0 1-1,1 1 0,1 0 0,1 1 1,0 0-1,1 1 0,1 0 0,-7 24 1,4-9 637,3-1 1,0 1-1,2 1 1,2 0-1,-2 66 1,7-95-450,0 0-1,0 0 1,1 0 0,-1 0 0,1 0 0,1-1 0,-1 1 0,1 0 0,4 9 0,-4-12-84,0-1 0,0 1 0,0-1 0,1 1 1,-1-1-1,0 0 0,1 0 0,-1 0 0,1 0 1,0 0-1,0-1 0,0 1 0,0-1 0,0 0 1,0 0-1,0 0 0,0 0 0,0 0 0,5 0 1,3-1 39,0 0 0,0 0 0,-1-1 1,1-1-1,0 0 0,-1 0 0,1-1 1,-1 0-1,0-1 0,0 0 0,0 0 1,-1-1-1,1-1 0,-1 0 1,0 0-1,9-9 0,15-13 473,-1-1-1,46-55 1,-59 62-151,-1-1 0,-1 0 1,-1-1-1,13-29 0,-23 39-127,0 0-1,0 0 1,-2-1 0,0 1 0,0-1-1,-2 0 1,1 0 0,-2-1-1,0-21 1,-2 31-208,1 1-1,-1-1 0,0 1 1,0-1-1,0 1 1,-1 0-1,0-1 0,0 1 1,0 0-1,-1 0 0,0 0 1,0 0-1,0 1 1,0-1-1,-1 1 0,-4-4 1,2 2-5,-1 1 0,0 0 0,-1 0 0,1 0 0,-1 1 0,0 1 0,0-1 0,0 1 0,-13-3 0,1 2-928,0 0 0,0 2 0,-27-1 0,-51 7-10189,60 2-1253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6.196"/>
    </inkml:context>
    <inkml:brush xml:id="br0">
      <inkml:brushProperty name="width" value="0.025" units="cm"/>
      <inkml:brushProperty name="height" value="0.025" units="cm"/>
    </inkml:brush>
  </inkml:definitions>
  <inkml:trace contextRef="#ctx0" brushRef="#br0">243 139 4132,'0'0'2552,"-2"-10"42,-1-3-2113,0 0 1071,0 0-1,-1 0 1,-7-17-1,10 27-1156,0 0 0,0 0 0,-1 1 0,1-1 0,-1 0 0,0 1-1,0-1 1,0 1 0,0 0 0,0-1 0,-1 1 0,1 0 0,-1 0 0,1 1 0,-1-1-1,0 1 1,1-1 0,-1 1 0,0 0 0,0 0 0,-6-2 0,4 3-222,-1 0 1,1 1-1,-1-1 0,1 1 1,0 0-1,-1 0 1,1 1-1,0-1 1,0 1-1,0 0 0,0 1 1,1-1-1,-1 1 1,0 0-1,1 0 1,0 0-1,0 1 1,0 0-1,0 0 0,0 0 1,1 0-1,0 0 1,0 1-1,0-1 1,0 1-1,-3 7 1,-1 3-27,1 0 0,0 0 1,1 1-1,1 0 0,0 0 1,1 0-1,-1 29 0,3-44-135,1 0-1,0 0 1,0 1-1,0-1 1,0 0 0,0 0-1,0 1 1,0-1-1,0 0 1,1 0-1,-1 0 1,0 1-1,1-1 1,-1 0 0,1 0-1,-1 0 1,1 0-1,0 0 1,-1 0-1,1 0 1,0 0-1,0 0 1,0 0 0,0 0-1,0 0 1,0-1-1,0 1 1,0 0-1,0-1 1,0 1 0,0-1-1,0 1 1,0-1-1,0 1 1,1-1-1,-1 0 1,0 0-1,0 1 1,1-1 0,-1 0-1,0 0 1,0 0-1,0 0 1,1-1-1,1 1 1,2-1 37,1-1 0,-1 1 0,1-1-1,-1 0 1,0 0 0,1-1 0,-1 1 0,8-7 0,2-2-9,0-1-1,-1 0 1,-1-1 0,0-1-1,-1 0 1,0 0 0,-1-1 0,12-22-1,-36 101 4,10-52 16,1-1 1,0 1-1,0 0 0,1 0 1,1 1-1,1 16 0,-1-27-124,1 0-1,-1 0 0,1 0 1,-1 0-1,1 0 0,0 0 1,-1 0-1,1 0 0,0 0 1,0 0-1,1 0 0,-1 0 1,0-1-1,0 1 0,1-1 0,-1 1 1,4 2-1,-3-3-155,1-1 0,-1 1 0,0 0 0,1-1 0,-1 1 0,0-1-1,1 0 1,-1 0 0,1 0 0,-1 0 0,0 0 0,1 0 0,-1-1 0,0 1 0,1-1 0,-1 0 0,0 1-1,1-1 1,3-2 0,21-18-5790,-3-10-4810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6.618"/>
    </inkml:context>
    <inkml:brush xml:id="br0">
      <inkml:brushProperty name="width" value="0.025" units="cm"/>
      <inkml:brushProperty name="height" value="0.025" units="cm"/>
    </inkml:brush>
  </inkml:definitions>
  <inkml:trace contextRef="#ctx0" brushRef="#br0">29 1 19571,'0'0'7078,"-10"54"-5188,3-24-737,2 1-544,1-2-577,2-3-32,2-7-385,0-10-608,13-6-416,-3-3-224,0-7 287,3-11-800,-1-3-1569,-2-3-2819,1 0-5606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6.944"/>
    </inkml:context>
    <inkml:brush xml:id="br0">
      <inkml:brushProperty name="width" value="0.025" units="cm"/>
      <inkml:brushProperty name="height" value="0.025" units="cm"/>
    </inkml:brush>
  </inkml:definitions>
  <inkml:trace contextRef="#ctx0" brushRef="#br0">52 0 8520,'0'0'14958,"-30"52"-13965,19-30 32,4-4-64,3 0-609,4-1-288,0-7-1089,1 0-1281,11-7-256,0-3-545,-3 0-3684</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7.288"/>
    </inkml:context>
    <inkml:brush xml:id="br0">
      <inkml:brushProperty name="width" value="0.025" units="cm"/>
      <inkml:brushProperty name="height" value="0.025" units="cm"/>
    </inkml:brush>
  </inkml:definitions>
  <inkml:trace contextRef="#ctx0" brushRef="#br0">46 12 16047,'0'0'11243,"72"-12"-10122,-26 15-769,0-1-288,4 1 0,-2-2-32,-2 1-993,-7-1-1985,-11 1-1603,-11-2-2689</inkml:trace>
  <inkml:trace contextRef="#ctx0" brushRef="#br0" timeOffset="1">1 451 11115,'0'0'9224,"56"13"-6629,-13-30-738,6-3-735,4-1-674,1 2-384,-8 6-32,-4 4-576,-10 7-1474,-12 1-3267,-10 0-4869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016"/>
    </inkml:context>
    <inkml:brush xml:id="br0">
      <inkml:brushProperty name="width" value="0.025" units="cm"/>
      <inkml:brushProperty name="height" value="0.025" units="cm"/>
    </inkml:brush>
  </inkml:definitions>
  <inkml:trace contextRef="#ctx0" brushRef="#br0">0 153 17328,'0'0'5937,"3"9"-3220,-2-4-2515,-1-3-74,0 1 1,1-1-1,0 1 0,-1-1 0,1 1 0,0-1 0,0 0 0,0 1 0,0-1 1,0 0-1,1 0 0,-1 0 0,1 0 0,-1 0 0,1 0 0,0 0 1,0 0-1,0-1 0,0 1 0,0-1 0,0 1 0,0-1 0,1 0 1,-1 0-1,0 0 0,1 0 0,-1 0 0,0-1 0,1 1 0,4 0 1,2-2-47,0 1 0,1-1 1,-1-1-1,0 1 1,0-1-1,0-1 0,0 0 1,-1 0-1,1-1 1,-1 0-1,0-1 1,0 1-1,13-11 0,-10 6-36,-1 1 0,0-1-1,0-1 1,-1 0-1,0 0 1,-1-1-1,0 0 1,12-23 0,-18 32-35,-1 0 0,0 0 0,0-1 0,0 1 0,0 0 0,-1 0 0,1-1-1,-1 1 1,1 0 0,-1-1 0,0 1 0,1-1 0,-1 1 0,-1 0 0,1-1 0,0 1 0,0-1 0,-2-3 0,1 5 3,0 0 1,0 0-1,0 0 0,0 0 0,0 0 0,0 1 1,0-1-1,0 0 0,0 0 0,0 1 0,0-1 0,-1 1 1,1-1-1,0 1 0,0 0 0,-1-1 0,1 1 1,0 0-1,-1 0 0,1 0 0,0 0 0,0 0 1,-1 0-1,-1 0 0,-3 1 20,0 1 1,0-1-1,0 1 1,1 0-1,-1 0 1,0 0-1,1 1 1,-1 0-1,1 0 1,0 0-1,0 1 1,0 0-1,-6 5 1,2 3-35,0 0 0,0 1 0,1 0 0,0 0 0,-5 15 0,10-21 0,0 0 0,0 0 0,1 0 0,0 0 0,1 1 0,-1-1 0,2 1 0,-1-1 0,1 1 0,0 0 0,0-1 0,2 9 0,-1-13-71,1 0 1,-1 0-1,1 0 1,-1 0-1,1-1 1,0 1-1,0 0 0,0-1 1,1 0-1,-1 1 1,1-1-1,-1 0 0,1 0 1,0 0-1,0 0 1,0-1-1,0 1 1,0-1-1,0 0 0,0 0 1,0 0-1,0 0 1,1 0-1,-1-1 1,6 1-1,2 0-874,1 0 0,0-1 0,0 0 0,-1 0 0,1-2-1,13-2 1,20-12-11296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7.650"/>
    </inkml:context>
    <inkml:brush xml:id="br0">
      <inkml:brushProperty name="width" value="0.025" units="cm"/>
      <inkml:brushProperty name="height" value="0.025" units="cm"/>
    </inkml:brush>
  </inkml:definitions>
  <inkml:trace contextRef="#ctx0" brushRef="#br0">393 33 11307,'-14'-4'1820,"-11"-3"-552,0 0 0,-37-4 0,53 9-937,-1 2 0,1-1-1,0 1 1,-1 0 0,1 1 0,0 0-1,0 1 1,-1-1 0,1 2 0,0 0-1,1 0 1,-11 5 0,9-2-205,0 1 0,0 1 0,0 0 0,1 0 0,1 1 0,-1 0 0,1 0 0,1 1 0,0 0 0,0 0 0,1 1 0,0 0 0,1 0 0,0 0 0,1 1 0,0 0 0,1-1 0,-3 22 0,4-22-81,1 1 1,1-1-1,-1 1 0,2-1 0,0 1 1,0-1-1,1 1 0,0-1 0,1 0 1,0 0-1,1 0 0,1 0 0,-1 0 0,1-1 1,1 0-1,0 0 0,1 0 0,0-1 1,13 15-1,-11-16-52,0 0 0,1 0 0,0-1 0,0 0 0,0-1 0,1 0 0,0 0 0,0-1 0,1-1 0,-1 0 0,1 0-1,0-1 1,0-1 0,0 0 0,0-1 0,1 0 0,-1-1 0,0 0 0,20-3 0,-14-1 161,-1 0-1,0-1 0,0-1 0,-1 0 1,1-1-1,-1-1 0,-1-1 1,0 0-1,0-1 0,-1 0 1,0-1-1,24-25 0,-25 21-49,1-1 0,-2 0-1,0-1 1,-1 0 0,-1-1-1,10-22 1,-17 32-42,-1 0 0,1 1 1,-1-1-1,0 0 0,-1-1 0,0 1 1,0 0-1,-1-9 0,0 13-7,-1-1 0,0 1 0,0 0-1,0-1 1,0 1 0,0 0 0,-1 0-1,0 0 1,0 0 0,0 0 0,0 1-1,-1-1 1,1 1 0,-1-1 0,-6-5-1,-1 1-85,-1 1 1,1 0-1,-1 1 0,-1 0 0,1 0 0,-1 1 0,0 1 0,0 0 0,-1 1 0,1 0 0,-1 1 0,1 0 0,-1 1 0,0 1 1,-15 0-1,2 2-413,-1 0-1,1 1 1,0 2 0,0 1 0,1 1 0,-34 13 0,-1 8-3138,12 2-3235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29.597"/>
    </inkml:context>
    <inkml:brush xml:id="br0">
      <inkml:brushProperty name="width" value="0.025" units="cm"/>
      <inkml:brushProperty name="height" value="0.025" units="cm"/>
    </inkml:brush>
  </inkml:definitions>
  <inkml:trace contextRef="#ctx0" brushRef="#br0">0 44 19314,'0'0'6919,"74"7"-4997,-24-7-449,5-1-800,5-9-385,-2-1-192,-7 1-64,-10 1 32,-10 1-64,-11 6-128,-10 2-577,-11 9-4035,-14-5-129,-2-4-6117</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0.907"/>
    </inkml:context>
    <inkml:brush xml:id="br0">
      <inkml:brushProperty name="width" value="0.025" units="cm"/>
      <inkml:brushProperty name="height" value="0.025" units="cm"/>
    </inkml:brush>
  </inkml:definitions>
  <inkml:trace contextRef="#ctx0" brushRef="#br0">217 94 6374,'0'0'8275,"7"-9"-5339,19-31-86,-25 39-2550,0 0 0,0 0 0,0 0 0,-1 0 0,1-1 0,0 1 0,-1 0 0,1 0 0,-1 0 0,0-1 0,1 1 0,-1 0-1,0 0 1,0-1 0,1 1 0,-1 0 0,0-1 0,-1 1 0,1 0 0,0-1 0,0 1 0,0 0 0,-1 0 0,1-1 0,-1-1 0,-1 2-159,1 0 1,0 0-1,0 0 1,-1 0 0,1 0-1,-1 1 1,1-1 0,-1 0-1,1 1 1,-1-1-1,1 1 1,-1-1 0,1 1-1,-1 0 1,0 0 0,1 0-1,-3 0 1,-4 0-110,-1 0 1,0 1 0,0 0-1,0 1 1,-13 4 0,12-1-42,0 0 1,0 1 0,0 0-1,1 1 1,-1 0 0,1 0 0,1 1-1,0 1 1,0-1 0,1 1-1,-12 18 1,13-19 6,1 1-1,0 0 1,0 0-1,1 1 1,0 0 0,1-1-1,0 1 1,1 0-1,0 0 1,0 1-1,1-1 1,0 0 0,1 15-1,0-24 5,0 1 0,1-1-1,-1 0 1,0 1 0,1-1-1,-1 0 1,0 1 0,1-1 0,-1 0-1,1 0 1,0 1 0,-1-1-1,1 0 1,0 0 0,0 0-1,0 0 1,0 0 0,0 0 0,0 0-1,0 0 1,0 0 0,0-1-1,0 1 1,2 0 0,0 0 9,-1 0 1,1-1 0,0 1-1,-1-1 1,1 0 0,0 0-1,-1 0 1,1 0 0,0-1-1,-1 1 1,6-2 0,0-1 29,1 0 1,-1 0 0,1-1 0,-1-1 0,0 1-1,10-9 1,8-8 35,-2-2 0,32-38-1,-47 51-6,0-1-1,-1 0 0,0-1 1,-1 0-1,-1 0 0,0 0 1,-1-1-1,7-23 0,-40 74 423,23-28-499,0 0 1,1 0 0,1 0-1,-1 1 1,1-1 0,1 1-1,0 0 1,1 0 0,0 0-1,0 12 1,1-22-65,1 1-1,-1-1 1,0 1 0,1-1-1,-1 0 1,1 1 0,-1-1-1,1 0 1,0 0 0,0 1-1,-1-1 1,1 0 0,0 0-1,0 0 1,0 0-1,0 0 1,0 0 0,1 0-1,-1 0 1,0-1 0,0 1-1,0 0 1,1-1 0,-1 1-1,0-1 1,1 1 0,-1-1-1,1 0 1,-1 1-1,0-1 1,3 0 0,0 0-634,0 1 0,0-1 0,1-1 1,-1 1-1,0 0 0,0-1 0,0 0 0,0 0 0,8-3 1,14-15-8211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1.501"/>
    </inkml:context>
    <inkml:brush xml:id="br0">
      <inkml:brushProperty name="width" value="0.025" units="cm"/>
      <inkml:brushProperty name="height" value="0.025" units="cm"/>
    </inkml:brush>
  </inkml:definitions>
  <inkml:trace contextRef="#ctx0" brushRef="#br0">67 0 5701,'0'0'21333,"-25"49"-20308,11-13-33,2 2-607,2-2-225,4-3-128,6-9 0,0-8-192,6-9-1057,9-7-385,3-5 65,0-13-769,-2-5-1986,-2-4-3684</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1.862"/>
    </inkml:context>
    <inkml:brush xml:id="br0">
      <inkml:brushProperty name="width" value="0.025" units="cm"/>
      <inkml:brushProperty name="height" value="0.025" units="cm"/>
    </inkml:brush>
  </inkml:definitions>
  <inkml:trace contextRef="#ctx0" brushRef="#br0">84 0 7335,'0'0'12524,"-35"53"-10058,20-30-480,3 1 128,0-2-192,5-1-1089,5-7-641,2-4-192,0-3-256,12-1-801,2-1-1089,3-1-1186,-2 0-1696,-4-4-2532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2.238"/>
    </inkml:context>
    <inkml:brush xml:id="br0">
      <inkml:brushProperty name="width" value="0.025" units="cm"/>
      <inkml:brushProperty name="height" value="0.025" units="cm"/>
    </inkml:brush>
  </inkml:definitions>
  <inkml:trace contextRef="#ctx0" brushRef="#br0">36 1 12684,'0'0'12892,"-1"8"-11450,-34 109 2716,36-116-4427,-1-1-1,0 1 1,1-1 0,-1 1-1,1-1 1,-1 0-1,1 1 1,-1-1 0,1 1-1,-1-1 1,1 0 0,-1 1-1,1-1 1,-1 0-1,1 0 1,0 0 0,-1 1-1,1-1 1,-1 0 0,1 0-1,0 0 1,-1 0-1,1 0 1,0 0 0,-1 0-1,1 0 1,-1 0-1,1 0 1,0-1 0,-1 1-1,1 0 1,-1 0 0,1 0-1,0-1 1,-1 1-1,1 0 1,-1-1 0,1 0-1,10-7-5602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2.568"/>
    </inkml:context>
    <inkml:brush xml:id="br0">
      <inkml:brushProperty name="width" value="0.025" units="cm"/>
      <inkml:brushProperty name="height" value="0.025" units="cm"/>
    </inkml:brush>
  </inkml:definitions>
  <inkml:trace contextRef="#ctx0" brushRef="#br0">65 1 15663,'0'0'9609,"73"9"-7399,-32-9-801,5 0-896,5 0-417,-5 0-96,2-1-1441,-14 1-2179,-9 0-1345,-11 0-1921</inkml:trace>
  <inkml:trace contextRef="#ctx0" brushRef="#br0" timeOffset="1">0 441 11563,'0'0'10858,"87"-36"-8904,-41 19-577,8 1 97,-1 4-834,-1 5-415,-4 2-193,-6 5-1666,-10 0-2242,-10 0-2466,-7 0-7046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2.944"/>
    </inkml:context>
    <inkml:brush xml:id="br0">
      <inkml:brushProperty name="width" value="0.025" units="cm"/>
      <inkml:brushProperty name="height" value="0.025" units="cm"/>
    </inkml:brush>
  </inkml:definitions>
  <inkml:trace contextRef="#ctx0" brushRef="#br0">534 9 13613,'-28'-4'483,"0"1"0,-1 2 1,1 0-1,0 2 0,-1 1 0,1 2 1,0 0-1,-53 17 0,67-16-309,1 0-1,0 1 1,1 0-1,-1 1 1,1 1 0,0 0-1,1 1 1,0 0-1,0 0 1,1 1-1,0 1 1,1 0 0,0 0-1,1 0 1,0 1-1,1 1 1,0-1-1,1 1 1,-7 22 0,9-23-103,0 0 0,1 1 0,1 0 1,0-1-1,0 1 0,1 0 1,1 0-1,1 0 0,-1 0 0,2 0 1,0 0-1,0-1 0,7 21 0,-5-24-61,0 0-1,1-1 0,0 1 1,0-1-1,1 0 0,0 0 1,0-1-1,0 0 0,1 0 0,1 0 1,-1-1-1,1 0 0,0 0 1,0-1-1,1 0 0,-1-1 0,1 1 1,15 3-1,0 0-24,0-2-1,1-1 1,0-1-1,0-1 1,0-1-1,0-1 1,1-2 0,-1 0-1,0-1 1,36-9-1,-34 4 172,0 0-1,0-2 0,0-1 0,-2-1 1,1-1-1,-2-2 0,1 0 0,-2-1 0,27-23 1,-38 27 199,0-1-1,0-1 1,-1 1 0,0-2 0,-2 0 0,1 0-1,9-21 1,-14 26-146,-1-1 0,0 0 1,-1 0-1,0 0 0,-1-1 0,0 1 0,0-1 0,-1 1 0,0-1 1,-1 1-1,-1-1 0,-2-20 0,1 25-247,0 0 0,0 0 1,-1 0-1,0 0 0,0 1 0,0-1 1,-1 1-1,1 0 0,-1 0 0,-1 0 1,1 0-1,-1 1 0,1-1 0,-1 1 1,-1 0-1,1 1 0,0 0 0,-1-1 0,0 2 1,0-1-1,0 1 0,0-1 0,0 2 1,0-1-1,-8 0 0,-3-2-783,0 2-1,-1 0 0,1 1 1,-1 1-1,0 0 1,1 2-1,-1 0 1,-17 4-1,-19 13-4639,8 3-5029</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4.763"/>
    </inkml:context>
    <inkml:brush xml:id="br0">
      <inkml:brushProperty name="width" value="0.025" units="cm"/>
      <inkml:brushProperty name="height" value="0.025" units="cm"/>
    </inkml:brush>
  </inkml:definitions>
  <inkml:trace contextRef="#ctx0" brushRef="#br0">41 10 7399,'0'0'10538,"-8"-2"-9129,-24-6-336,84 21 160,152 90-478,122 56-554,-163-89 99,-4 7 1,-3 7-1,276 198 0,47 115 2278,37 28 668,444 207-2474,-351-249-748,67 77 73,83 55-61,111 52 236,178 119-181,-188-122 754,-423-293-2986,6-13-9172,-360-212 4368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6.836"/>
    </inkml:context>
    <inkml:brush xml:id="br0">
      <inkml:brushProperty name="width" value="0.025" units="cm"/>
      <inkml:brushProperty name="height" value="0.025" units="cm"/>
    </inkml:brush>
  </inkml:definitions>
  <inkml:trace contextRef="#ctx0" brushRef="#br0">0 54 17617,'0'0'4612,"17"-54"-2082,-10 54-928,2 1-609,0 21-577,0 9-256,-1 10-96,-3 6 33,-2-1-65,1-5-321,1-9-640,7-12-576,4-15 608,7-5 160,7-23-1344,3-14-1379,-2-10-3715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530"/>
    </inkml:context>
    <inkml:brush xml:id="br0">
      <inkml:brushProperty name="width" value="0.025" units="cm"/>
      <inkml:brushProperty name="height" value="0.025" units="cm"/>
    </inkml:brush>
  </inkml:definitions>
  <inkml:trace contextRef="#ctx0" brushRef="#br0">13 187 13453,'-3'-10'4009,"1"2"-3505,-6-41 2563,8 46-2798,0 0 1,0 0-1,1 0 0,-1 0 0,0 0 0,1 0 0,0 0 0,0 0 0,0 0 0,0 1 1,0-1-1,1 0 0,-1 0 0,1 1 0,-1-1 0,5-4 0,3 0 1,-1 1 1,2-1-1,-1 2 0,0-1 0,1 1 1,0 0-1,1 1 0,-1 1 0,0-1 0,22-2 1,-11 2-138,-1 2 1,2 0 0,-1 1-1,39 4 1,-56-3-132,1 0 0,-1 1 0,1 0 0,-1-1 0,1 2 0,-1-1 0,1 0 0,-1 1 0,0 0 0,0 0 0,0 0 0,0 1 0,0-1 0,0 1 0,-1 0 0,1 0 0,-1 0 0,0 0 0,0 1 1,0-1-1,0 1 0,-1 0 0,0 0 0,1 0 0,-1 0 0,0 0 0,-1 0 0,1 1 0,-1-1 0,0 0 0,0 1 0,0-1 0,-1 1 0,0 5 0,0 4 68,-1 1-1,-1-1 1,0 0 0,-1 0 0,-1 0 0,0-1-1,-1 1 1,0-1 0,-14 25 0,-15 16 160,-41 51 1,37-55 531,-32 56 1,65-96-649,0 0 0,0 0 0,1 0 0,-4 12-1,8-21-108,-1 0-1,1 0 1,-1 1-1,1-1 1,0 0-1,-1 1 1,1-1-1,0 0 1,0 1-1,0-1 1,0 0-1,0 1 1,0-1-1,1 0 1,-1 1-1,0-1 1,1 0-1,-1 0 1,1 1-1,-1-1 1,1 0-1,-1 0 1,1 0-1,0 0 1,0 0-1,0 0 1,-1 0-1,1 0 1,0 0-1,0 0 1,0 0-1,1 0 1,-1 0-1,0-1 1,0 1-1,0-1 1,1 1-1,-1-1 1,0 1-1,0-1 1,1 0-1,2 1 1,10 0 3,0 0-1,1-1 1,-1-1-1,1 0 1,-1 0 0,0-2-1,17-4 1,97-39-39,-21 6-309,-101 39-646,20-8 734,-19 4-3417,-14 0-6355,-16-1-1897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7.164"/>
    </inkml:context>
    <inkml:brush xml:id="br0">
      <inkml:brushProperty name="width" value="0.025" units="cm"/>
      <inkml:brushProperty name="height" value="0.025" units="cm"/>
    </inkml:brush>
  </inkml:definitions>
  <inkml:trace contextRef="#ctx0" brushRef="#br0">120 9 20083,'-5'11'1698,"-27"57"761,-20 45 696,45-97-2854,2 0 0,0 0 0,0 0 0,2 0 0,-2 19 0,5-34-304,-1 0 0,1 1 0,0-1-1,0 0 1,0 0 0,0 0 0,0 1 0,0-1 0,0 0 0,1 0 0,-1 0-1,0 0 1,1 1 0,-1-1 0,1 0 0,-1 0 0,1 0 0,-1 0 0,1 0-1,0 0 1,-1 0 0,1 0 0,0 0 0,0-1 0,0 1 0,0 0 0,0 0-1,0-1 1,0 1 0,0-1 0,0 1 0,0-1 0,0 1 0,0-1 0,0 1-1,1-1 1,-1 0 0,0 0 0,0 0 0,0 1 0,0-1 0,1 0 0,-1-1-1,0 1 1,0 0 0,0 0 0,1 0 0,-1-1 0,0 1 0,2-1 0,5-2-123,0 0 1,-1 0 0,1 0 0,-1-1 0,0 0-1,10-7 1,-1-2-572,0-1 0,-1 0-1,0-1 1,-1-1 0,-1-1-1,20-31 1,-25 35 520,-1-1-1,0 1 1,-1-1-1,-1-1 1,0 1-1,0-1 1,-2 0-1,0 0 1,0 0 0,-1-16-1,-2 31 225,0 0 1,0 1-1,0-1 0,-1 0 0,1 0 1,0 0-1,0 1 0,-1-1 0,1 0 1,0 0-1,0 0 0,-1 0 0,1 1 1,0-1-1,-1 0 0,1 0 0,0 0 1,0 0-1,-1 0 0,1 0 0,0 0 1,-1 0-1,1 0 0,0 0 0,-1 0 1,1 0-1,0 0 0,0 0 0,-1 0 1,1-1-1,0 1 0,-1 0 1,1 0-1,0 0 0,0 0 0,-1 0 1,1-1-1,0 1 0,0 0 0,0 0 1,-1 0-1,1-1 0,0 1 0,0 0 1,0 0-1,0-1 0,-1 1 0,1 0 1,0-1-1,0 1 0,0 0 0,0 0 1,0-1-1,0 1 0,0 0 0,0-1 1,0 1-1,0 0 0,0-1 0,-17 24 1058,3 1-424,1 0 1,1 1-1,-12 40 1,19-50-538,0 1-1,2 0 1,0 0 0,1 0-1,0 0 1,2 1 0,1 20 0,-1-33-188,1-1 0,-1 0 1,1 0-1,0 0 1,1-1-1,-1 1 1,0 0-1,1 0 1,-1-1-1,1 1 1,0 0-1,0-1 0,0 0 1,0 0-1,1 1 1,-1-1-1,0 0 1,1-1-1,-1 1 1,1 0-1,0-1 0,3 2 1,-4-2-237,0-1 0,0 1 0,0-1 0,0 1-1,0-1 1,1 0 0,-1 0 0,0 1 0,0-2 0,0 1 0,0 0 0,1 0-1,-1-1 1,0 1 0,0-1 0,0 0 0,0 1 0,0-1 0,0 0 0,0 0 0,2-2-1,9-13-5687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7.520"/>
    </inkml:context>
    <inkml:brush xml:id="br0">
      <inkml:brushProperty name="width" value="0.025" units="cm"/>
      <inkml:brushProperty name="height" value="0.025" units="cm"/>
    </inkml:brush>
  </inkml:definitions>
  <inkml:trace contextRef="#ctx0" brushRef="#br0">0 72 18930,'0'0'2755,"58"-12"-1122,2 7 289,23-5 512,22-2-896,17 0-513,15 1-481,0 2-384,-3 8-128,-15 1-352,-24 6-1506,-27 10-1889,-28 3-1218,-23-4-1761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7.864"/>
    </inkml:context>
    <inkml:brush xml:id="br0">
      <inkml:brushProperty name="width" value="0.025" units="cm"/>
      <inkml:brushProperty name="height" value="0.025" units="cm"/>
    </inkml:brush>
  </inkml:definitions>
  <inkml:trace contextRef="#ctx0" brushRef="#br0">1 287 18001,'0'0'2947,"109"-39"-161,-24 3 417,22-2-1185,18-5-993,6 5-512,-5 4-353,-11 10-384,-16 6-2178,-23 8-2980,-21 3-3778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8.222"/>
    </inkml:context>
    <inkml:brush xml:id="br0">
      <inkml:brushProperty name="width" value="0.025" units="cm"/>
      <inkml:brushProperty name="height" value="0.025" units="cm"/>
    </inkml:brush>
  </inkml:definitions>
  <inkml:trace contextRef="#ctx0" brushRef="#br0">1608 82 8104,'-47'-17'2099,"0"1"0,-1 3 0,-1 2 0,-73-7 0,63 13-1108,0 3 1,1 3-1,-92 13 1,89-4-677,0 3 0,1 2 0,0 3 0,2 3 0,0 2 0,1 3 0,2 2 0,-74 50 0,96-55-315,2 2 0,1 1 0,1 1 0,1 1 1,2 2-1,1 0 0,1 2 0,1 1 0,2 1 0,-27 60 0,38-72-28,1 1 0,2 0 0,0 1 0,1 0-1,1 0 1,2 0 0,0 1 0,2-1 0,0 1 0,2-1-1,1 1 1,0-1 0,2 1 0,1-1 0,1 0 0,1-1 0,1 0-1,14 29 1,-8-27 31,0-1 0,2-1-1,0 0 1,1-2-1,2 0 1,0-1 0,1 0-1,1-2 1,1 0 0,0-2-1,1 0 1,1-2 0,0 0-1,1-2 1,1-1 0,0 0-1,30 6 1,-19-7 192,0-2-1,0-2 1,1-1 0,0-2-1,0-2 1,0-1 0,-1-2-1,1-2 1,0-1 0,-1-2-1,0-2 1,42-15 0,-15-1 251,-2-2 0,-1-4-1,-1-2 1,-2-2 0,-1-3 0,53-48 0,-67 50-305,-3-2 0,-1-2 0,-2-2 0,-1-1 0,-3-2 0,-1-1 0,45-90 0,-64 107-132,-1-1 0,-2 0-1,-1 0 1,-1-1 0,-1 0 0,-2 0-1,-2-1 1,0-61 0,-3 78-34,-1-1 0,-1 1 0,0 0-1,-1 0 1,-1 0 0,0 1 0,-2-1 0,1 1 0,-1 0 0,-1 1 0,-1-1 0,0 1-1,0 1 1,-1 0 0,-1 0 0,0 0 0,-1 1 0,0 1 0,0 0 0,-18-11 0,12 11-91,0 1 0,-1 1 1,0 0-1,-1 1 1,0 1-1,0 1 1,0 1-1,0 1 0,-1 0 1,1 1-1,-1 2 1,1 0-1,-1 0 1,0 2-1,-24 5 1,3 2-479,0 2 1,1 2 0,0 1 0,1 2 0,1 2 0,-39 24 0,-47 37-3112,10-1-2845</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39.503"/>
    </inkml:context>
    <inkml:brush xml:id="br0">
      <inkml:brushProperty name="width" value="0.025" units="cm"/>
      <inkml:brushProperty name="height" value="0.025" units="cm"/>
    </inkml:brush>
  </inkml:definitions>
  <inkml:trace contextRef="#ctx0" brushRef="#br0">87 0 21172,'0'0'3646,"1"12"-2119,-1 41-621,-3 1 0,-2-1 0,-16 74 1,16-99-881,1-1 1,-1 53 0,6-78-16,-1-1 1,0 1-1,0-1 0,1 1 1,-1-1-1,1 1 1,-1-1-1,1 1 1,0-1-1,-1 1 0,1-1 1,0 0-1,0 0 1,0 1-1,0-1 1,0 0-1,0 0 0,1 0 1,-1 0-1,0 0 1,1 0-1,-1 0 1,0-1-1,1 1 0,-1 0 1,1-1-1,-1 1 1,1-1-1,-1 1 1,1-1-1,-1 0 0,1 0 1,-1 0-1,1 0 1,0 0-1,-1 0 1,1 0-1,-1 0 0,1-1 1,1 0-1,11 0 104,0-2-1,0 0 0,18-7 0,-26 9-126,90-24 48,-89 24-32,-1 0 0,1 0-1,0 1 1,0-1 0,-1 2 0,1-1-1,0 1 1,0 0 0,-1 0 0,1 0 0,0 1-1,9 4 1,-14-4 25,0-1 1,0 1-1,0-1 1,0 1-1,-1 0 1,1 0-1,0 0 1,-1 0-1,1 0 1,-1 0-1,0 0 0,0 0 1,0 0-1,0 1 1,0-1-1,0 1 1,0-1-1,-1 0 1,1 1-1,-1-1 0,0 1 1,0-1-1,0 1 1,0 0-1,0-1 1,-1 1-1,1-1 1,-1 0-1,0 4 1,0-2 22,0 0 0,-1 0 0,0 1 0,1-1 1,-1 0-1,-1 0 0,1-1 0,0 1 0,-1 0 1,0-1-1,0 1 0,0-1 0,0 0 1,-1 0-1,-6 4 0,-1-2-52,0 0 0,0-1 0,-1-1 0,0 0 0,1 0 0,-1-1 0,0 0 0,-1-1 0,1-1 0,0 0 0,0-1 0,-21-3 0,22 2 0,1 1 0,0-2 0,0 0 0,0 0 0,0-1 0,0 0 0,1 0 0,0-1 0,0-1 0,0 1 0,0-2 0,1 1 0,0-1 0,1 0 0,-8-8 0,14 12-42,-1 1-1,0 0 1,1-1 0,-1 1 0,1-1-1,0 1 1,-1-1 0,1 0 0,1 1-1,-1-1 1,0 0 0,1 0 0,-1-4-1,1 6-46,0-1 0,1 1 1,-1-1-1,0 1 0,1-1 0,-1 1 0,1-1 0,-1 1 0,1 0 0,0-1 0,0 1 0,-1 0 0,1 0 0,0 0 0,0-1 0,0 1 0,1 0 0,1-1 0,3-2-529,0 1 1,0 0 0,0 0-1,1 1 1,-1 0 0,1 0-1,0 0 1,-1 1-1,10-1 1,33-3-8191</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0.397"/>
    </inkml:context>
    <inkml:brush xml:id="br0">
      <inkml:brushProperty name="width" value="0.025" units="cm"/>
      <inkml:brushProperty name="height" value="0.025" units="cm"/>
    </inkml:brush>
  </inkml:definitions>
  <inkml:trace contextRef="#ctx0" brushRef="#br0">33 39 20692,'0'0'7473,"-4"11"-6277,1-1-995,-3 3 27,1 0-1,1 1 1,0 0 0,-2 22 0,6-36-260,0 1 0,-1 0 0,1-1 0,0 1 0,0 0 0,0 0 0,1-1 0,-1 1 0,0 0 1,0-1-1,0 1 0,0-1 0,1 1 0,-1 0 0,0-1 0,0 1 0,1 0 0,-1-1 0,1 1 0,-1-1 0,1 1 0,-1-1 0,0 1 0,1-1 0,0 0 0,-1 1 0,1-1 0,-1 1 0,1-1 0,-1 0 1,1 1-1,1-1 0,25-2-1579,-20-1 1081,0 0 0,-1 0 0,1 0 0,0-1 0,8-6 0,-8 4-461,-1 0 0,0-1 0,-1 0 1,1 0-1,-1 0 0,0 0 1,-1-1-1,0 0 0,0 0 0,-1 0 1,3-12-1,-4 16 2708,-1 6-391,-1 13 386,-5 22-424,4-35-1205,-2 5 430,1-1 0,0 1 0,1 0-1,-1 0 1,0 12 0,15-26 763,7-11-1262,-2-1 0,-1-2 0,0 1 0,23-41 0,-65 121 3485,21-49-3700,1 1-1,1-1 1,0 0 0,-1 16 0,3-27 2,0 0 0,0 1 0,0-1 1,0 0-1,0 1 0,0-1 0,0 0 0,0 0 1,1 1-1,-1-1 0,0 0 0,0 1 1,0-1-1,0 0 0,1 0 0,-1 1 1,0-1-1,0 0 0,0 0 0,1 0 1,-1 1-1,0-1 0,0 0 0,1 0 0,-1 0 1,0 0-1,1 0 0,-1 1 0,0-1 1,0 0-1,1 0 0,-1 0 0,0 0 1,1 0-1,-1 0 0,0 0 0,1 0 1,-1 0-1,0 0 0,1 0 0,-1 0 0,0 0 1,0 0-1,1-1 0,-1 1 0,0 0 1,1 0-1,-1 0 0,0 0 0,0 0 1,1-1-1,-1 1 0,0 0 0,0 0 1,1 0-1,-1-1 0,0 1 0,0 0 0,1-1 1,3-14-10970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0.742"/>
    </inkml:context>
    <inkml:brush xml:id="br0">
      <inkml:brushProperty name="width" value="0.025" units="cm"/>
      <inkml:brushProperty name="height" value="0.025" units="cm"/>
    </inkml:brush>
  </inkml:definitions>
  <inkml:trace contextRef="#ctx0" brushRef="#br0">0 38 18065,'0'0'4388,"57"-18"-2370,-6 9-801,14 4 257,6 1-577,1 3-513,-3 1-288,-10 0-224,-11 11-2050,-16 4-1313,-14-1-1666,-17-3-1506</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1.086"/>
    </inkml:context>
    <inkml:brush xml:id="br0">
      <inkml:brushProperty name="width" value="0.025" units="cm"/>
      <inkml:brushProperty name="height" value="0.025" units="cm"/>
    </inkml:brush>
  </inkml:definitions>
  <inkml:trace contextRef="#ctx0" brushRef="#br0">1 104 16560,'0'0'9224,"82"-27"-7526,-36 9-481,11 1-480,-2 0-545,2 5-224,-8 4-2146,-5 3-3043,-12 5-1890,-10 0-6470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1.443"/>
    </inkml:context>
    <inkml:brush xml:id="br0">
      <inkml:brushProperty name="width" value="0.025" units="cm"/>
      <inkml:brushProperty name="height" value="0.025" units="cm"/>
    </inkml:brush>
  </inkml:definitions>
  <inkml:trace contextRef="#ctx0" brushRef="#br0">719 34 16239,'-14'-5'491,"-5"-2"-273,0 2-1,-1 0 0,1 1 1,-1 1-1,0 1 0,0 0 0,0 2 1,1 0-1,-38 6 0,26 4 155,-1 1 0,1 2 0,1 1 0,0 2 0,2 0 0,-1 2 0,2 1-1,1 2 1,0 0 0,1 2 0,-30 35 0,43-44-236,0 2 1,1-1-1,1 1 0,1 1 0,0 0 0,1 0 1,0 0-1,2 1 0,-5 19 0,9-31-132,1 0-1,0 0 0,0 0 0,0 0 0,1 0 0,0 0 0,0 0 0,1 0 1,-1 0-1,1 0 0,1 0 0,-1 0 0,1 0 0,0-1 0,0 1 1,1 0-1,-1-1 0,1 0 0,1 0 0,-1 0 0,1 0 0,0 0 1,0-1-1,0 1 0,0-1 0,1 0 0,0 0 0,0-1 0,0 1 1,0-1-1,9 3 0,4 2 27,2-2 1,-1 0-1,1-1 1,-1-2 0,1 1-1,0-2 1,1-1-1,35-2 1,-16-2 45,0-1 1,-1-3 0,58-16 0,-51 9 575,1-3 0,82-42 0,-108 48-123,-1-2 0,0 0 0,-1-1 0,0-1-1,-1-1 1,-1 0 0,29-37 0,-41 47-470,-1 0 0,0 0 0,-1 0 1,0 0-1,0-1 0,0 0 0,0 1 0,-1-1 1,-1 0-1,1 0 0,-1 0 0,0 0 0,0-11 1,-1 14-44,-1-1 0,0 0 0,0 0 1,0 1-1,-1-1 0,1 1 0,-1-1 0,0 1 1,0-1-1,-1 1 0,1 0 0,-1 0 0,0 0 1,0 1-1,0-1 0,-1 1 0,1-1 0,-1 1 1,0 0-1,-4-3 0,-12-5-383,1 0 1,-1 1-1,-1 1 1,0 1-1,0 1 1,0 1-1,-36-6 1,14 6-998,1 3 1,-1 1-1,-44 3 0,58 2-4438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2.679"/>
    </inkml:context>
    <inkml:brush xml:id="br0">
      <inkml:brushProperty name="width" value="0.025" units="cm"/>
      <inkml:brushProperty name="height" value="0.025" units="cm"/>
    </inkml:brush>
  </inkml:definitions>
  <inkml:trace contextRef="#ctx0" brushRef="#br0">0 13 17232,'6'-2'399,"-1"0"0,1 0 0,0 0 0,0 1 0,-1-1 0,1 2 0,0-1 0,0 0 0,0 1 0,0 0 1,0 1-1,0-1 0,0 1 0,0 0 0,-1 1 0,1-1 0,0 1 0,-1 0 0,11 6 0,-13-6-372,0-1 0,0 2 0,0-1 0,0 0 1,-1 1-1,1-1 0,-1 1 0,1 0 0,-1 0 0,0 0 1,0 0-1,0 0 0,-1 0 0,1 0 0,-1 1 1,0-1-1,0 1 0,0-1 0,0 1 0,0-1 0,-1 1 1,1 0-1,-1-1 0,0 1 0,-1 0 0,1-1 0,0 1 1,-1-1-1,0 1 0,0 0 0,0-1 0,0 0 1,-4 7-1,0 0 175,-2 0 0,1 0 0,-1 0 0,-1-1 0,0 0 0,0-1 0,-16 13 0,-30 34 1647,50-51-1705,1 1 0,0-1 0,0 1 0,0 0 0,0 0 0,1 0 0,0 1 1,0-1-1,1 1 0,-3 10 0,4-14-116,0 0-1,0 0 1,0 0 0,0 1 0,1-1 0,-1 0-1,1 0 1,-1 0 0,1 0 0,0 0-1,0 0 1,-1 0 0,2 0 0,-1 0 0,0 0-1,0 0 1,0 0 0,1-1 0,-1 1-1,1-1 1,0 1 0,-1-1 0,1 1 0,0-1-1,0 0 1,0 0 0,0 0 0,0 0-1,0 0 1,0 0 0,0-1 0,0 1 0,0-1-1,4 1 1,10 2-131,-1-1 0,1-1 0,29-1 0,-30 0-318,-9 0 32,28-3-1994,-32 3 2008,-1 0 0,0-1 1,0 1-1,0-1 0,0 1 0,0-1 0,0 1 0,0-1 0,0 0 0,0 1 0,0-1 1,0 0-1,0 0 0,0 0 0,-1 0 0,1 0 0,0 1 0,0-2 0,-1 1 0,1 0 1,-1 0-1,1 0 0,-1 0 0,0 0 0,1-2 0,0-14-10136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0.860"/>
    </inkml:context>
    <inkml:brush xml:id="br0">
      <inkml:brushProperty name="width" value="0.025" units="cm"/>
      <inkml:brushProperty name="height" value="0.025" units="cm"/>
    </inkml:brush>
  </inkml:definitions>
  <inkml:trace contextRef="#ctx0" brushRef="#br0">1 48 1057,'0'0'26169,"58"-40"-25368,-13 37-545,6 1-160,4 1-192,3 0-1826,-3 1-2530,-4 0-3075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3.053"/>
    </inkml:context>
    <inkml:brush xml:id="br0">
      <inkml:brushProperty name="width" value="0.025" units="cm"/>
      <inkml:brushProperty name="height" value="0.025" units="cm"/>
    </inkml:brush>
  </inkml:definitions>
  <inkml:trace contextRef="#ctx0" brushRef="#br0">0 3 18129,'0'0'6118,"70"-3"-5574,-25 8-415,4-1-290,0 1-2913,-6-5-4325</inkml:trace>
  <inkml:trace contextRef="#ctx0" brushRef="#br0" timeOffset="1">407 73 18417,'0'0'6374,"62"-11"-30973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3.380"/>
    </inkml:context>
    <inkml:brush xml:id="br0">
      <inkml:brushProperty name="width" value="0.025" units="cm"/>
      <inkml:brushProperty name="height" value="0.025" units="cm"/>
    </inkml:brush>
  </inkml:definitions>
  <inkml:trace contextRef="#ctx0" brushRef="#br0">84 0 19314,'0'0'257,"-14"68"191,6-33-320,3 4 0,-1-2-96,4-4-1922,-3-3-3202,2-7 1792,-4-6 2660,-1-7 1248,-5-9-319,1-1-2724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3.756"/>
    </inkml:context>
    <inkml:brush xml:id="br0">
      <inkml:brushProperty name="width" value="0.025" units="cm"/>
      <inkml:brushProperty name="height" value="0.025" units="cm"/>
    </inkml:brush>
  </inkml:definitions>
  <inkml:trace contextRef="#ctx0" brushRef="#br0">44 103 8712,'0'-10'3598,"0"9"-3585,0-5 524,0 1-1,0-1 0,1 0 1,-1 0-1,1 1 0,1-1 1,2-7-1,-3 10-311,0 1 1,1 0-1,-1-1 0,1 1 1,-1 0-1,1 0 0,0 0 1,0 0-1,0 0 0,0 1 1,0-1-1,1 1 0,-1-1 1,0 1-1,1 0 0,-1 0 1,1 0-1,-1 0 0,1 0 1,0 0-1,-1 1 0,6-1 1,3 0 80,0 0 1,0 1 0,1 0 0,-1 1-1,0 0 1,0 1 0,0 0-1,-1 1 1,15 5 0,-21-7-209,0 0 0,-1 1 0,1 0 0,0 0 0,-1 0 0,1 0 0,-1 0 1,1 1-1,-1-1 0,0 1 0,0 0 0,0 0 0,-1 0 0,1 1 0,-1-1 0,0 0 0,0 1 0,0 0 0,0-1 0,0 1 1,-1 0-1,0 0 0,0 0 0,0 0 0,0 0 0,0 0 0,-1 8 0,0-10 47,-1 1-1,1-1 1,-1 0 0,1 1-1,-1-1 1,0 0-1,0 0 1,0 1 0,0-1-1,-1 0 1,1 0 0,0 0-1,-1-1 1,1 1-1,-1 0 1,0 0 0,0-1-1,0 1 1,0-1-1,0 0 1,0 1 0,0-1-1,-4 1 1,3 0-14,0-1-1,1 1 1,-1 0 0,0-1-1,1 1 1,0 0 0,-1 0 0,1 1-1,0-1 1,0 0 0,-3 5 0,7-6-245,0 1 0,0 0 0,0-1 0,0 1 0,0-1 0,0 0 0,0 0 0,1 0 0,-1 0 0,0 0 0,0 0 0,1 0 0,-1-1 0,5 1 0,-3 0-146,4 2-254,1 0 0,0 0 0,-1 1 0,0 0 0,0 0 0,13 11 0,-19-15 479,-1 1 0,0 0-1,0 0 1,0 0 0,0 0-1,-1 0 1,1 1 0,0-1-1,0 0 1,-1 0 0,1 0-1,0 1 1,-1-1 0,1 0-1,-1 1 1,0-1 0,1 1 0,-1-1-1,0 0 1,0 3 0,-1-2 92,1 0 1,-1 0-1,0 0 1,0 0-1,0 0 1,-1 0-1,1 0 1,0-1-1,-1 1 1,1 0 0,-1-1-1,1 0 1,-1 1-1,0-1 1,0 0-1,1 0 1,-1 1-1,-3 0 1,-27 12 609,0-1-1,-1-2 1,-1-1-1,0-1 1,0-2 0,0-2-1,-52 2 1,80-9-1301,14-3-2529,-7 5 1536,22-13-7555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4.549"/>
    </inkml:context>
    <inkml:brush xml:id="br0">
      <inkml:brushProperty name="width" value="0.025" units="cm"/>
      <inkml:brushProperty name="height" value="0.025" units="cm"/>
    </inkml:brush>
  </inkml:definitions>
  <inkml:trace contextRef="#ctx0" brushRef="#br0">10 7 8680,'-10'0'18386,"17"0"-16881,22-1-1185,11-3 193,12 2-289,6 2-192,7 0-705,-6 0-2498,-11 6-1377,-16 1-2659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4.879"/>
    </inkml:context>
    <inkml:brush xml:id="br0">
      <inkml:brushProperty name="width" value="0.025" units="cm"/>
      <inkml:brushProperty name="height" value="0.025" units="cm"/>
    </inkml:brush>
  </inkml:definitions>
  <inkml:trace contextRef="#ctx0" brushRef="#br0">1 38 16271,'0'0'11211,"53"3"-11019,7-6-96,13-6-1313,2-2-2851,-1-6-6181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5.314"/>
    </inkml:context>
    <inkml:brush xml:id="br0">
      <inkml:brushProperty name="width" value="0.025" units="cm"/>
      <inkml:brushProperty name="height" value="0.025" units="cm"/>
    </inkml:brush>
  </inkml:definitions>
  <inkml:trace contextRef="#ctx0" brushRef="#br0">0 45 22005,'0'0'8168,"72"-14"-7304,-27 7-159,5 2-513,1 1-512,-5-2-2915,-5-2-4869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8.801"/>
    </inkml:context>
    <inkml:brush xml:id="br0">
      <inkml:brushProperty name="width" value="0.025" units="cm"/>
      <inkml:brushProperty name="height" value="0.025" units="cm"/>
    </inkml:brush>
  </inkml:definitions>
  <inkml:trace contextRef="#ctx0" brushRef="#br0">228 65 9385,'0'0'8194,"-7"-10"-4275,3 2-3218,3 6-533,0-1 1,-1 0-1,1 0 1,-1 0-1,1 1 0,-1-1 1,0 1-1,0-1 1,0 1-1,-1 0 1,1 0-1,0 0 0,-1 0 1,1 0-1,-1 0 1,0 1-1,0-1 1,0 1-1,1 0 0,-1 0 1,0 0-1,-4-1 1,0 2-58,0 1 0,0-1 0,1 1 0,-1 0 0,0 1 0,0 0 0,1 0 0,-1 0 0,1 1 0,0 0 0,-1 0 0,1 0 0,1 1 0,-1 0 0,0 0 0,1 1 0,0-1 0,0 1 0,1 0 0,-1 1 0,1-1 0,0 1 1,0 0-1,1 0 0,0 0 0,0 0 0,0 0 0,1 1 0,0 0 0,0-1 0,0 1 0,1 0 0,0 0 0,1 0 0,-1-1 0,1 1 0,1 0 0,-1 0 0,3 12 0,-1-16-102,0 1 0,0 0-1,0-1 1,1 0 0,-1 1 0,1-1-1,0 0 1,0-1 0,0 1-1,0 0 1,0-1 0,0 1 0,1-1-1,-1 0 1,1 0 0,0-1-1,-1 1 1,1-1 0,0 0 0,0 0-1,0 0 1,0 0 0,0-1-1,8 1 1,-3 0 25,0-1-1,0 0 1,0 0-1,0-1 1,0 0 0,0 0-1,0-1 1,-1-1-1,1 1 1,10-6-1,-13 5 4,-1 0-1,1 0 0,-1-1 0,0 0 0,0 0 0,0-1 0,-1 1 0,0-1 0,0 0 0,0 0 0,0 0 0,-1-1 1,1 1-1,-1-1 0,-1 0 0,1 0 0,-1 0 0,0 0 0,-1 0 0,1 0 0,-1-1 0,0 1 0,-1 0 1,0-7-1,0 12-34,0 1 0,0 0 1,1-1-1,-1 1 0,0-1 1,-1 1-1,1-1 1,0 1-1,0-1 0,0 1 1,0 0-1,0-1 0,0 1 1,0-1-1,-1 1 0,1 0 1,0-1-1,0 1 0,-1-1 1,1 1-1,0 0 1,0-1-1,-1 1 0,1 0 1,0 0-1,-1-1 0,1 1 1,-1 0-1,1 0 0,0-1 1,-1 1-1,1 0 1,-1 0-1,1 0 0,0 0 1,-1 0-1,1-1 0,-1 1 1,1 0-1,-1 0 0,1 0 1,-1 0-1,1 0 1,0 0-1,-1 1 0,1-1 1,-1 0-1,1 0 0,-1 0 1,1 0-1,0 0 0,-1 1 1,1-1-1,-1 0 0,1 0 1,0 1-1,-1-1 1,1 0-1,0 1 0,-1-1 1,-23 21-201,17-8 174,0 0 0,0 0-1,1 1 1,1-1 0,-6 21 0,4 22-1745,7-51 1184,1 0 0,-1 0 0,1 0 0,0 0 0,0 0 0,1-1-1,-1 1 1,4 6 0,14 11-4976,-2-15-1023,6-5-4119</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9.145"/>
    </inkml:context>
    <inkml:brush xml:id="br0">
      <inkml:brushProperty name="width" value="0.025" units="cm"/>
      <inkml:brushProperty name="height" value="0.025" units="cm"/>
    </inkml:brush>
  </inkml:definitions>
  <inkml:trace contextRef="#ctx0" brushRef="#br0">57 1 15951,'0'0'4132,"-14"50"-1762,-1-15-480,0 4-1217,5-1-193,7-2-160,3-6-320,6-11-2850,13-7-3140,2-10-10986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7:49.520"/>
    </inkml:context>
    <inkml:brush xml:id="br0">
      <inkml:brushProperty name="width" value="0.025" units="cm"/>
      <inkml:brushProperty name="height" value="0.025" units="cm"/>
    </inkml:brush>
  </inkml:definitions>
  <inkml:trace contextRef="#ctx0" brushRef="#br0">135 73 18642,'0'0'1532,"-9"-1"-86,7 1-1298,-48-6 1387,48 5-1365,0 1 0,0 0 0,0 0 0,0 0 0,0 0 0,0 0 1,0 0-1,0 1 0,0-1 0,0 1 0,0-1 0,0 1 0,0 0 1,0 0-1,0 0 0,0 0 0,0 0 0,1 0 0,-1 0 0,0 0 1,1 1-1,-1-1 0,-1 3 0,3-4-141,1 1 0,-1-1 0,0 1 0,0 0 1,0-1-1,0 1 0,0-1 0,0 1 0,1-1 0,-1 1 0,0-1 1,1 1-1,-1-1 0,0 1 0,1-1 0,-1 1 0,0-1 0,1 1 0,-1-1 1,1 0-1,-1 1 0,1-1 0,-1 0 0,1 1 0,-1-1 0,1 0 1,-1 0-1,1 0 0,0 1 0,23 9 183,-16-6-129,16 6 43,-2 0-152,0 1 0,-1 0 0,0 2 1,36 28-1,-53-38-3,0 0-1,0 1 1,-1 0 0,1-1 0,-1 1-1,0 1 1,0-1 0,-1 0 0,1 1-1,-1-1 1,0 1 0,0 0 0,-1 0-1,1 0 1,-1-1 0,0 2 0,-1-1-1,1 0 1,-1 0 0,0 0 0,0 0-1,0 0 1,-1 0 0,0 0-1,0 0 1,0 0 0,0 0 0,-1 0-1,-4 7 1,2-3 150,-1 0-1,-1-1 0,0 0 0,0 0 1,0 0-1,-1-1 0,0 0 1,-1 0-1,0-1 0,0 0 1,0 0-1,0-1 0,-1 0 1,0-1-1,0 1 0,0-2 1,-1 1-1,0-1 0,1-1 1,-1 0-1,0 0 0,0-1 1,0 0-1,0-1 0,-15-1 0,22 1-71,1-1 0,0 0 0,0 0 0,0 1 0,0-1 0,0 0 0,0-1 0,0 1 0,0 0 0,0-1 0,1 1 0,-1-1 0,0 1 0,1-1 0,0 0 0,-1 1 0,1-1 0,0 0 0,0 0 0,0 0 0,0 0 0,0 0 0,0 0 0,0-1 0,1 1 0,-1 0 0,1 0 0,0 0 0,0-1 0,-1 1 0,2-3 0,-1-1-58,0 1 0,0-1 1,1 1-1,0-1 0,0 1 0,0-1 1,1 1-1,0 0 0,0 0 1,0 0-1,6-10 0,5 1-4,0-1 1,1 2-1,1 0 0,0 1 0,1 0 0,0 1 0,25-12 1,-21 12 67,-1-1 0,-1 0 1,0-1-1,0-1 0,20-22 1,-36 34-44,1 0 0,-1-1 0,0 0 0,0 1 0,0-1 0,-1 0 0,1 0 0,-1 0 0,1 0 0,-1 0 0,0 0 0,0-1 0,0 1 0,-1 0 0,1-1 0,-1 1 0,0 0 0,0-5 0,0 5-6,-1 1 0,0-1 0,0 0 0,0 1 0,-1-1 0,1 1 1,-1-1-1,1 1 0,-1-1 0,0 1 0,1 0 0,-1 0 0,-1 0 0,1 0 0,0 0 0,0 0 0,-3-1 0,-4-2-54,0 1-1,0 0 1,0 0 0,0 1 0,-1 0 0,1 0 0,-1 1 0,0 1 0,0-1 0,-17 1 0,16 3-2879,4 5-3702,4 1-4555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1.093"/>
    </inkml:context>
    <inkml:brush xml:id="br0">
      <inkml:brushProperty name="width" value="0.025" units="cm"/>
      <inkml:brushProperty name="height" value="0.025" units="cm"/>
    </inkml:brush>
  </inkml:definitions>
  <inkml:trace contextRef="#ctx0" brushRef="#br0">1 4 12139,'0'0'14991,"58"9"-13262,-2-8-608,10 3-512,12 0-417,7 1-160,-3-1 32,-3-3-224,-9-1-545,-11 0-544,-14 0-1409,-10-10-2147,-13-12-4291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1.484"/>
    </inkml:context>
    <inkml:brush xml:id="br0">
      <inkml:brushProperty name="width" value="0.025" units="cm"/>
      <inkml:brushProperty name="height" value="0.025" units="cm"/>
    </inkml:brush>
  </inkml:definitions>
  <inkml:trace contextRef="#ctx0" brushRef="#br0">37 491 18642,'0'0'1649,"-6"8"785,-18 30-79,24-37-2289,-1-1 1,1 1-1,-1-1 1,1 1 0,-1-1-1,1 1 1,0 0-1,-1-1 1,1 1-1,-1-1 1,1 1-1,0 0 1,0-1 0,0 1-1,-1 0 1,1 0-1,0-1 1,0 1-1,0 0 1,0-1 0,0 1-1,0 0 1,0 0-1,0-1 1,0 1-1,0 0 1,1-1-1,-1 1 1,0 0 0,0-1-1,1 1 1,-1 0-1,0-1 1,1 1-1,-1 0 1,1-1 0,-1 1-1,1-1 1,-1 1-1,1-1 1,-1 1-1,1-1 1,0 0-1,-1 1 1,1-1 0,-1 0-1,1 1 1,0-1-1,-1 0 1,1 0-1,0 1 1,0-1 0,-1 0-1,1 0 1,0 0-1,37-4 1022,-25-1-940,0-1 0,-1 0-1,1-1 1,-1 0 0,-1-1 0,0 0-1,0 0 1,0-2 0,-1 1 0,0-1 0,-1-1-1,0 0 1,-1 0 0,0 0 0,-1-1 0,0 0-1,-1-1 1,9-24 0,-14 34-142,-1 1 0,1-1-1,-1 0 1,1 1 0,-1-1 0,0 1 0,0-1 0,0 0-1,-1 1 1,0-5 0,1 6-6,0 1 1,0-1-1,-1 1 1,1 0-1,0-1 1,0 1-1,-1-1 1,1 1-1,0 0 1,-1-1-1,1 1 1,0 0-1,-1-1 1,1 1-1,-1 0 1,1-1-1,0 1 1,-1 0-1,1 0 1,-1 0-1,1-1 1,-1 1-1,1 0 1,-1 0-1,1 0 1,-1 0-1,1 0 1,-1 0-1,1 0 1,-1 0-1,1 0 1,-1 0-1,-3 2-1,2-1 0,-1 0 0,0 1 0,0 0 0,0 0 0,1-1 0,-1 2 0,1-1 0,0 0 0,-1 0 0,1 1 0,0-1 0,0 1 0,0 0 0,-1 3 0,-5 8 1,1 0 0,0 1 0,1 0 0,0 0 0,1 0 0,1 1 0,1 0 0,0 0 0,-1 27 0,4-42 0,-1 1 0,1-1 0,0 0 0,1 0 0,-1 1 0,0-1 0,0 0 0,1 1 0,-1-1 0,0 0 0,1 0 0,-1 0 0,1 1 0,0-1 0,-1 0 0,1 0 0,0 0 0,0 0 0,-1 0 0,1 0 0,0 0 0,0 0 0,0 0 0,0-1 0,0 1 0,1 0 0,-1-1 0,0 1 0,0-1 0,0 1 0,0-1 0,1 1 0,-1-1 0,0 0 0,1 0 0,-1 1 0,0-1 0,0 0 0,1 0 0,-1-1 0,0 1 0,1 0 0,-1 0 0,0 0 0,0-1 0,3 0 0,4-1 0,0-1 0,-1 1 0,1-1 0,-1-1 0,0 0 0,9-5 0,6-8-138,-1-1 1,-1 0-1,-1-1 0,18-24 1,-3 5-136,-34 38 239,0 0 1,0 0-1,0 0 0,0 0 0,0 0 1,0 0-1,0 0 0,0 0 1,1 0-1,-1 0 0,0 0 0,0 0 1,0 0-1,0 0 0,0 0 0,0 0 1,1 0-1,-1 0 0,0 0 1,0 0-1,0 0 0,0 0 0,0 0 1,0 0-1,1 0 0,-1 0 0,0 0 1,0 0-1,0 0 0,0 0 0,0 0 1,0 0-1,0 1 0,0-1 1,1 0-1,-1 0 0,0 0 0,0 0 1,0 0-1,0 0 0,0 0 0,0 0 1,0 1-1,0-1 0,0 0 1,0 0-1,0 0 0,0 0 0,0 0 1,0 0-1,0 0 0,0 1 0,0-1 1,0 0-1,0 0 0,0 0 1,0 0-1,0 0 0,0 0 0,0 1 1,0-1-1,0 0 0,0 0 0,1 19-539,-2 27 1003,0-38-632,1-6 195,0 0-1,-1-1 1,1 1-1,0 0 0,0-1 1,1 1-1,-1 0 1,0-1-1,0 1 1,1 0-1,-1-1 0,1 1 1,0-1-1,-1 1 1,1 0-1,0-1 1,0 0-1,0 1 0,0-1 1,1 2-1,0-2-27,-1-1-1,0 1 1,0-1-1,0 0 0,1 1 1,-1-1-1,0 0 1,0 0-1,1 1 1,-1-1-1,0 0 1,0 0-1,1-1 1,-1 1-1,0 0 0,1 0 1,-1-1-1,0 1 1,0 0-1,2-2 1,4-1-120,0-1 0,0 0 0,0 0 0,-1-1-1,0 1 1,1-2 0,5-6 0,6-8-26,-1-1-1,-1-1 0,0-1 1,-2 0-1,-1-1 0,-1-1 1,11-29-1,-13 25 594,-1-1 0,-2 0 0,0 0 0,-2-1 0,-2 0 0,0-32 0,-4 74-406,0 1-1,-1-1 1,-1 0 0,0 0-1,-8 20 1,-4 13-19,13-36-11,-41 170 775,38-150-450,1 1 0,1 0 0,2 0 0,2 37 0,0-62-268,-1 0 0,1-1 0,0 1-1,0 0 1,0-1 0,0 1 0,1-1 0,-1 0 0,1 1 0,0-1 0,0 0 0,0 0-1,3 3 1,-3-4-17,-1-1 0,1 0 0,-1 1 0,1-1 0,-1 0 0,1 0 0,0 0 0,0 0 0,-1-1 0,1 1 0,0 0 0,0-1 0,0 1 0,0-1 0,0 0 0,0 0 0,0 1 0,0-1 0,0 0 0,0-1 0,0 1 0,0 0-1,-1-1 1,1 1 0,4-2 0,-5 1-17,0 1 0,0-1 0,0 0-1,0 0 1,0 0 0,0 0 0,0 0-1,0 0 1,0 0 0,0-1 0,-1 1 0,1 0-1,0 0 1,-1-1 0,1 1 0,-1 0-1,0-1 1,1 1 0,-1 0 0,0-1-1,0 1 1,0-1 0,0 1 0,0 0 0,0-1-1,0 1 1,0-1 0,-1-1 0,-11-42-423,-8 12 129,-2 0-1,0 1 1,-2 1 0,-2 2-1,-42-40 1,122 73 2404,46 4-1750,-34-9-4946,-49-2-2060,-9-7-4174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2.045"/>
    </inkml:context>
    <inkml:brush xml:id="br0">
      <inkml:brushProperty name="width" value="0.025" units="cm"/>
      <inkml:brushProperty name="height" value="0.025" units="cm"/>
    </inkml:brush>
  </inkml:definitions>
  <inkml:trace contextRef="#ctx0" brushRef="#br0">134 48 17104,'0'0'5493,"-11"-5"-2898,-36-15-1132,45 20-1425,1 0 0,-1-1 0,0 1 0,0 0 0,0 0 1,0 0-1,1 0 0,-1 0 0,0 0 0,0 1 0,0-1 1,0 0-1,1 1 0,-1 0 0,0-1 0,0 1 1,1 0-1,-1 0 0,1 0 0,-1 0 0,1 0 0,-1 0 1,1 0-1,0 1 0,-1-1 0,1 0 0,0 1 0,0-1 1,-2 4-1,0 1 0,0-1-1,0 1 1,0 0 0,1 0-1,0 1 1,-2 6 0,3-6 15,-1-1 0,1 1 0,0 0 1,1 0-1,-1 0 0,2 0 0,-1 0 0,1 0 1,2 13-1,-2-18-36,0 0 1,0 1 0,1-1-1,-1 0 1,0 0-1,1 0 1,-1 0 0,1-1-1,-1 1 1,1 0 0,0-1-1,0 1 1,0-1 0,0 1-1,0-1 1,0 0-1,0 0 1,1 0 0,-1 0-1,0 0 1,0 0 0,1-1-1,-1 1 1,1-1-1,-1 0 1,0 0 0,1 0-1,-1 0 1,1 0 0,3-1-1,3 0 48,1-1 0,-1 0 0,0-1 0,-1 0-1,1 0 1,0-1 0,-1 0 0,0 0 0,0-1 0,0 0-1,0-1 1,-1 0 0,0 0 0,7-7 0,-2 0-3,-1 0 0,0 0 1,0-1-1,-2 0 1,1-1-1,11-27 1,-14 22 571,-12 20 150,-14 30-473,13-18-285,1 0 0,1 1 1,0-1-1,1 1 0,0 0 0,1 0 0,1 0 0,-1 23 0,2-34-29,0-1 0,1 1 0,-1 0 0,0-1 0,0 1 0,1 0 0,-1-1 0,1 1 0,0-1 0,-1 1 0,1-1 0,0 1 0,0-1 0,0 0 0,0 1 0,0-1 0,0 0 0,0 0 0,1 0 0,-1 0 0,0 0 0,4 2 0,-2-1-28,0-1 0,1 0 0,-1 0 0,1 0 1,-1 0-1,1-1 0,0 1 0,-1-1 0,1 0 0,4-1 0,0 1-708,0-1 0,0-1 0,0 1 0,-1-1 0,1-1 0,-1 1 0,1-1 0,-1 0 0,10-7 0,7-10-6233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2.948"/>
    </inkml:context>
    <inkml:brush xml:id="br0">
      <inkml:brushProperty name="width" value="0.025" units="cm"/>
      <inkml:brushProperty name="height" value="0.025" units="cm"/>
    </inkml:brush>
  </inkml:definitions>
  <inkml:trace contextRef="#ctx0" brushRef="#br0">3 0 7751,'1'4'16467,"-1"8"-8784,0 4-5655,0 34-5819,0-33 5737,-2 3-2027,0 24-424,6-20-3495,-4-24 3750,1 1-1,-1-1 1,0 0-1,0 0 1,1 1 0,-1-1-1,0 0 1,0 0-1,1 0 1,-1 0 0,0 1-1,1-1 1,-1 0-1,0 0 1,1 0-1,-1 0 1,0 0 0,1 0-1,-1 0 1,0 0-1,1 0 1,-1 0 0,0 0-1,1 0 1,-1 0-1,0 0 1,1 0 0,-1 0-1,0 0 1,0 0-1,1 0 1,-1-1-1,0 1 1,1 0 0,-1 0-1,0 0 1,0-1-1,1 1 1,-1 0 0,0 0-1,0-1 1,1 1-1,-1 0 1,0 0 0,0-1-1,0 1 1,0 0-1,1-1 1,-1 1 0,0 0-1,0-1 1,0 1-1,0-1 1,6-14-9498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3.337"/>
    </inkml:context>
    <inkml:brush xml:id="br0">
      <inkml:brushProperty name="width" value="0.025" units="cm"/>
      <inkml:brushProperty name="height" value="0.025" units="cm"/>
    </inkml:brush>
  </inkml:definitions>
  <inkml:trace contextRef="#ctx0" brushRef="#br0">21 24 13837,'0'0'12172,"-2"10"-10603,1-8-1463,-14 72 1876,14-70-1881,0-1 1,1 1-1,-1-1 0,1 1 0,0-1 0,0 1 0,0-1 0,1 1 1,-1-1-1,1 1 0,0-1 0,0 1 0,0-1 0,0 0 0,1 0 1,-1 1-1,1-1 0,0 0 0,0 0 0,0 0 0,4 3 1,-5-6-90,0 1 1,0-1 0,0 0 0,0 1 0,0-1 0,0 0 0,0 0 0,0 0 0,0 0 0,0 0 0,1 0 0,-1 0 0,0 0 0,0-1 0,0 1 0,0 0 0,0-1 0,0 1 0,0-1 0,0 1 0,0-1 0,0 1 0,0-1 0,-1 0 0,1 1 0,0-1 0,0 0 0,0 0 0,-1 1 0,1-1 0,0 0 0,-1 0 0,1 0 0,-1 0 0,1 0 0,-1-1 0,23-44 362,-20 38-355,24-73-20,-18 73-3160,-8 7 2754,-1 1 1,1-1-1,0 1 1,-1-1-1,1 1 1,-1 0-1,1-1 1,-1 0-1,1 1 1,-1-1-1,1 1 1,-1-1-1,0 0 1,1 1-1,-1-1 0,0 0 1,0 1-1,1-1 1,-1 0-1,0 1 1,0-1-1,0 0 1,0 0-1,0 1 1,0-1-1,0-1 1,0-8-10149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3.665"/>
    </inkml:context>
    <inkml:brush xml:id="br0">
      <inkml:brushProperty name="width" value="0.025" units="cm"/>
      <inkml:brushProperty name="height" value="0.025" units="cm"/>
    </inkml:brush>
  </inkml:definitions>
  <inkml:trace contextRef="#ctx0" brushRef="#br0">1 39 18578,'0'0'11723,"79"-25"-10570,-37 18-641,3 3-384,0 2-96,-9 2-608,-4 0-1538,-13 4-2146,-7 6-1185,-10 0-1570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4.009"/>
    </inkml:context>
    <inkml:brush xml:id="br0">
      <inkml:brushProperty name="width" value="0.025" units="cm"/>
      <inkml:brushProperty name="height" value="0.025" units="cm"/>
    </inkml:brush>
  </inkml:definitions>
  <inkml:trace contextRef="#ctx0" brushRef="#br0">1 53 12588,'0'0'15182,"70"4"-13324,-34-16-801,3 0-609,-3 1-383,-3 4-65,-2 3-705,-6 4-1441,-6-2-1345,-2 1-1955,-7-7-1889</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4.352"/>
    </inkml:context>
    <inkml:brush xml:id="br0">
      <inkml:brushProperty name="width" value="0.025" units="cm"/>
      <inkml:brushProperty name="height" value="0.025" units="cm"/>
    </inkml:brush>
  </inkml:definitions>
  <inkml:trace contextRef="#ctx0" brushRef="#br0">479 9 6246,'-11'-2'7095,"-9"-1"-6377,0 1 1,0 1 0,0 1-1,-1 0 1,1 2 0,0 0-1,0 1 1,-26 8 0,32-6-585,-1 1 1,1 0 0,-1 0 0,2 2 0,-1 0 0,1 0 0,0 1-1,1 1 1,0 0 0,1 1 0,0 0 0,-12 15 0,13-12 140,1-1-1,0 2 1,1-1 0,0 1 0,2 1 0,-1-1 0,2 1-1,0 0 1,1 0 0,1 1 0,-3 30 0,5-37-231,1-1-1,0 0 1,1 0 0,0 1-1,1-1 1,-1 0 0,2 0-1,-1 0 1,1-1 0,1 1-1,-1-1 1,2 1 0,-1-1-1,1 0 1,0-1 0,1 1-1,-1-1 1,1 0 0,1-1-1,0 1 1,0-1 0,13 9-1,-4-6-63,1 0 0,1-1 1,-1-1-1,1-1 0,0-1 0,1 0 0,-1-1 0,1-1 0,0 0 0,0-2 0,0 0 0,0-2 0,21-2 0,-22 1 116,1 0 1,-1-2 0,-1 0-1,1-1 1,-1-1-1,0 0 1,0-2 0,0 0-1,-1 0 1,0-2 0,-1 0-1,0 0 1,22-23-1,-22 18 368,-2-2-1,0 1 0,-1-2 0,-1 0 0,0 0 0,-2-1 1,9-20-1,-14 27-303,1-1 1,-2 1-1,1-1 1,-2 1-1,0-1 1,0 0-1,-1 0 1,-1 0-1,0 0 1,-1 0 0,0 0-1,-6-22 1,5 29-159,-1 1 1,1-1-1,-2 1 1,1-1-1,0 1 1,-1 0-1,0 0 1,0 1 0,-1-1-1,1 1 1,-1 0-1,0 0 1,0 0-1,0 1 1,-1 0-1,1 0 1,-1 0 0,0 1-1,0-1 1,0 1-1,-8-1 1,-8-2-42,-1 0 0,1 2 0,-1 0 0,-34 2 0,39 1-502,1 2 0,0 0 1,-1 0-1,1 2 0,0 0 0,-20 8 1,15-2-2841,0 0 0,-20 13 0,7 0-10253</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08.989"/>
    </inkml:context>
    <inkml:brush xml:id="br0">
      <inkml:brushProperty name="width" value="0.025" units="cm"/>
      <inkml:brushProperty name="height" value="0.025" units="cm"/>
    </inkml:brush>
  </inkml:definitions>
  <inkml:trace contextRef="#ctx0" brushRef="#br0">22 32 7655,'0'0'12535,"-3"-5"-11089,-12-16 129,12 15 2007,6 10-3321,0 0-1,0 1 0,0-1 0,-1 0 1,0 1-1,1 0 0,1 8 0,7 15 705,0-1 0,16 28 0,72 101-741,-16-27-92,98 212-27,1 0-17,186 369 98,137 220 76,-102-294-262,-280-489 0,14 20 0,-99-122 3,-30-37-5,-1 0-1,0 0 0,-1 1 0,1-1 1,-2 1-1,8 14 0,-13-22-472,-4-8-8029,-5-5-1239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1.321"/>
    </inkml:context>
    <inkml:brush xml:id="br0">
      <inkml:brushProperty name="width" value="0.025" units="cm"/>
      <inkml:brushProperty name="height" value="0.025" units="cm"/>
    </inkml:brush>
  </inkml:definitions>
  <inkml:trace contextRef="#ctx0" brushRef="#br0">24 0 9769,'0'0'15636,"0"5"-15075,-6 272 1848,0-62-2410,24 395 1538,-36-15-1094,7 140 1313,11-633-1747,5 1 0,18 102 0,-12-138 306,4 132 0,-10-195-2853,0-14-4181,-5-10-3370</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2.638"/>
    </inkml:context>
    <inkml:brush xml:id="br0">
      <inkml:brushProperty name="width" value="0.025" units="cm"/>
      <inkml:brushProperty name="height" value="0.025" units="cm"/>
    </inkml:brush>
  </inkml:definitions>
  <inkml:trace contextRef="#ctx0" brushRef="#br0">16 1 22549,'0'0'5381,"6"60"-4195,-8-24-514,-5 2-384,1 5-223,0-2-65,6-6-961,0-6-1249,0-10-1570,12-14-576,0-5-1986,2-12-6150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2.969"/>
    </inkml:context>
    <inkml:brush xml:id="br0">
      <inkml:brushProperty name="width" value="0.025" units="cm"/>
      <inkml:brushProperty name="height" value="0.025" units="cm"/>
    </inkml:brush>
  </inkml:definitions>
  <inkml:trace contextRef="#ctx0" brushRef="#br0">43 12 16720,'-4'9'913,"-25"86"3681,26-86-4048,1 0 1,0 1 0,1-1 0,0 1 0,1 0 0,0-1 0,0 1 0,1 0 0,3 14 0,-3-22-496,0-1 1,-1 1-1,1 0 1,0 0 0,0-1-1,0 1 1,0 0-1,0-1 1,0 1 0,1-1-1,-1 0 1,0 1-1,1-1 1,-1 0 0,1 0-1,-1 0 1,1 0 0,0 0-1,-1 0 1,1 0-1,0-1 1,0 1 0,0 0-1,-1-1 1,1 0-1,0 1 1,0-1 0,0 0-1,0 0 1,0 0-1,0 0 1,0 0 0,0-1-1,-1 1 1,1-1 0,0 1-1,0-1 1,2-1-1,2 0 181,0-1-1,0 1 1,0-1-1,-1-1 1,0 1-1,1-1 1,-1 0-1,-1 0 1,1 0-1,5-7 1,5-12-134,-1 0 1,-1-1-1,-1-1 1,12-34-1,-2 6-78,-22 51-73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1.840"/>
    </inkml:context>
    <inkml:brush xml:id="br0">
      <inkml:brushProperty name="width" value="0.025" units="cm"/>
      <inkml:brushProperty name="height" value="0.025" units="cm"/>
    </inkml:brush>
  </inkml:definitions>
  <inkml:trace contextRef="#ctx0" brushRef="#br0">1 1 18930,'0'0'5413</inkml:trace>
  <inkml:trace contextRef="#ctx0" brushRef="#br0" timeOffset="1">728 273 545</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3.315"/>
    </inkml:context>
    <inkml:brush xml:id="br0">
      <inkml:brushProperty name="width" value="0.025" units="cm"/>
      <inkml:brushProperty name="height" value="0.025" units="cm"/>
    </inkml:brush>
  </inkml:definitions>
  <inkml:trace contextRef="#ctx0" brushRef="#br0">1 3 13837,'0'0'11531,"67"-3"-9417,-12 11-480,12-3-962,10 3-512,2-2-128,1 3-288,-12-2-1730,-11 0-2562,-16-2-2307,-15-2-8679</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3.689"/>
    </inkml:context>
    <inkml:brush xml:id="br0">
      <inkml:brushProperty name="width" value="0.025" units="cm"/>
      <inkml:brushProperty name="height" value="0.025" units="cm"/>
    </inkml:brush>
  </inkml:definitions>
  <inkml:trace contextRef="#ctx0" brushRef="#br0">0 0 17168,'0'0'8296,"72"27"-6150,-16-27-737,11-4-736,10-5-417,5 4-224,-5 4-320,-8 1-1762,-10 0-3587,-13 0-3556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4.030"/>
    </inkml:context>
    <inkml:brush xml:id="br0">
      <inkml:brushProperty name="width" value="0.025" units="cm"/>
      <inkml:brushProperty name="height" value="0.025" units="cm"/>
    </inkml:brush>
  </inkml:definitions>
  <inkml:trace contextRef="#ctx0" brushRef="#br0">1074 144 9865,'-29'-19'563,"-1"1"0,-1 1 0,0 2 0,-1 0 0,0 3 0,-2 1 0,1 1 0,-1 1 0,0 3 0,-47-4 0,54 8-155,0 2 0,1 1 0,-1 1 0,0 2 0,1 0 0,0 2 0,0 1 0,0 1 0,1 1 0,0 1 0,0 1 0,2 1 0,-44 30 0,43-23-181,1 0-1,0 2 1,2 0-1,0 1 1,2 2 0,0 0-1,2 0 1,0 2 0,-16 35-1,24-42-170,0 1 0,2 0 0,0 0 0,1 0 0,2 1 0,0 0 1,1 0-1,1 0 0,0 0 0,2 0 0,1 0 0,0 1 0,2-1 0,5 23 0,-4-32-71,-1 0 0,2-1 1,0 1-1,0-1 0,1 0 1,0 0-1,1-1 0,0 0 1,1 0-1,0 0 0,14 11 1,-9-10-20,1 0 1,1-1-1,-1-1 1,2 0-1,-1-1 1,1-1-1,24 8 1,-4-5 178,1-1 1,0-2 0,0-2-1,0-2 1,1-1-1,-1-2 1,39-4 0,-34-1 277,-1-2 1,-1-1 0,1-2-1,-2-2 1,0-2 0,0-1-1,-1-3 1,-1 0 0,40-28-1,-54 30-171,-1-1 1,0 0-1,-2-2 0,0 0 0,-1-2 0,22-30 0,-31 35-142,0 0-1,0 0 0,-2-2 1,0 1-1,-1-1 0,0 0 0,-2 0 1,0-1-1,4-35 0,-8 44-103,-1 0 0,0 0-1,0 1 1,-1-1 0,0 0 0,-1 1-1,0-1 1,0 1 0,-1-1-1,0 1 1,-1 0 0,0 0 0,0 0-1,-6-7 1,2 5-10,-1 0 1,1 1-1,-2 1 1,1-1-1,-2 2 1,1-1-1,-1 1 1,0 1-1,-15-8 1,-4 1-146,-1 2 0,0 0-1,-1 3 1,0 0 0,0 2 0,-1 2 0,-50-3 0,35 6-520,1 2 1,0 2-1,0 2 0,0 2 1,-60 16-1,72-12-1360,2 2 0,-1 1 0,2 1 0,-46 28-1,8 4-10878</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7.589"/>
    </inkml:context>
    <inkml:brush xml:id="br0">
      <inkml:brushProperty name="width" value="0.025" units="cm"/>
      <inkml:brushProperty name="height" value="0.025" units="cm"/>
    </inkml:brush>
  </inkml:definitions>
  <inkml:trace contextRef="#ctx0" brushRef="#br0">120 45 15791,'8'-31'5248,"-5"18"-339,-3 31-2585,-8 71-1620,3-61-264,3 1-1,0 0 1,2 0 0,1 0-1,5 32 1,-6-57-416,1-1-1,-1 0 1,1 1 0,0-1 0,0 0-1,0 0 1,1 0 0,-1 0-1,1 0 1,0 0 0,0 0 0,0 0-1,0-1 1,0 1 0,0-1 0,1 1-1,-1-1 1,1 0 0,0 0-1,0 0 1,0 0 0,0-1 0,0 1-1,0-1 1,0 0 0,7 2 0,-4-2 10,0-1 0,0 0 0,0 0 0,0-1 0,0 1 1,0-1-1,0-1 0,0 1 0,0-1 0,0 0 0,0 0 1,-1-1-1,0 0 0,8-4 0,8-9-34,-17 12 0,0 1 0,0 0 0,1 0 0,-1 0 0,1 1 0,6-4 0,-9 49-294,-3-38 297,1 1 0,-2-1 0,1 1 0,0-1-1,-1 0 1,0 0 0,0 0 0,-1 0 0,0 0-1,1 0 1,-1-1 0,-1 1 0,1-1 0,-1 0-1,0 0 1,0 0 0,-4 3 0,1-2 6,-1 0 0,1-1 0,-1 0 0,0 0 0,0 0 1,0-1-1,0-1 0,0 1 0,-1-1 0,-12 1 0,12-2 1,-1 0 0,1-1 0,-1 0 0,0-1-1,1 0 1,-1-1 0,1 0 0,0 0 0,-13-5 0,16 5-8,1-1 1,0 1 0,-1-1 0,1 0-1,1 0 1,-1-1 0,0 0 0,1 0 0,0 0-1,0 0 1,0 0 0,0-1 0,1 0-1,-1 0 1,-3-7 0,7 11-93,-1 1 0,1-1 0,-1 0 0,1 1 1,-1-1-1,1 0 0,0 0 0,-1 1 0,1-1 0,0 0 0,0 0 0,-1 0 0,1 1 0,0-1 1,0 0-1,0 0 0,0 0 0,0 0 0,0 1 0,0-1 0,0 0 0,1 0 0,-1 0 0,0 0 1,0 1-1,1-1 0,-1 0 0,0 0 0,1 1 0,-1-1 0,1 0 0,-1 1 0,1-1 0,-1 0 1,1 1-1,0-1 0,-1 1 0,1-1 0,0 1 0,-1-1 0,2 0 0,38-2-8010,-21 3 4158,23-3-8138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8.648"/>
    </inkml:context>
    <inkml:brush xml:id="br0">
      <inkml:brushProperty name="width" value="0.025" units="cm"/>
      <inkml:brushProperty name="height" value="0.025" units="cm"/>
    </inkml:brush>
  </inkml:definitions>
  <inkml:trace contextRef="#ctx0" brushRef="#br0">47 46 19122,'5'-5'416,"0"1"0,0 0 0,0 0 1,1 0-1,-1 1 0,1-1 0,0 1 0,0 1 0,0-1 0,1 1 0,-1 0 1,1 0-1,-1 1 0,1 0 0,-1 0 0,1 1 0,0-1 0,-1 1 1,10 2-1,-15-2-413,0 0 0,0 0-1,0 0 1,0 0 0,0 0 0,0 1 0,0-1 0,0 0 0,0 1 0,0-1 0,0 0 0,0 1 0,0 0 0,0-1 0,0 1 0,0-1 0,-1 1 0,1 0 0,0 0-1,0-1 1,-1 1 0,1 0 0,-1 0 0,1 0 0,-1 0 0,1 0 0,-1 0 0,1 1 0,-1 0-4,1 1-1,-1-1 1,0 0-1,0 1 1,-1-1-1,1 1 1,0-1-1,-1 0 1,1 1-1,-1-1 1,-2 4-1,-1 4 15,-1 0 1,-1-1-1,0 0 0,-10 12 0,-42 38 207,41-43 242,1 0-1,0 1 1,-26 36-1,41-51-425,0-1 0,0 0 0,0 1 0,0-1 0,1 1 0,-1-1 0,0 1 0,1-1 0,-1 1 0,1-1 0,-1 1 0,1 0 0,0-1 0,-1 1 0,1-1 1,0 1-1,0 0 0,0-1 0,0 1 0,1 0 0,-1-1 0,0 1 0,1 0 0,-1-1 0,1 1 0,0-1 0,-1 1 0,1-1 0,0 1 0,0-1 0,0 0 0,0 1 0,0-1 0,0 0 0,0 0 0,1 0 0,-1 0 0,0 0 0,1 0 0,-1 0 0,0 0 0,1 0 0,-1 0 0,1-1 0,0 1 0,-1-1 0,1 1 0,1-1 1,11 4 82,0-1 1,0-1-1,0 0 1,21-1-1,-26 0-80,150 0-2409,-151-3-571,-12-3-1378,-16-3-2498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9.021"/>
    </inkml:context>
    <inkml:brush xml:id="br0">
      <inkml:brushProperty name="width" value="0.025" units="cm"/>
      <inkml:brushProperty name="height" value="0.025" units="cm"/>
    </inkml:brush>
  </inkml:definitions>
  <inkml:trace contextRef="#ctx0" brushRef="#br0">1 0 15086,'0'0'5253,"79"21"-4548,-37-10-481,2 0-224,1-1-2851,1-8-5156</inkml:trace>
  <inkml:trace contextRef="#ctx0" brushRef="#br0" timeOffset="1">444 43 20531,'0'0'2755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19.520"/>
    </inkml:context>
    <inkml:brush xml:id="br0">
      <inkml:brushProperty name="width" value="0.025" units="cm"/>
      <inkml:brushProperty name="height" value="0.025" units="cm"/>
    </inkml:brush>
  </inkml:definitions>
  <inkml:trace contextRef="#ctx0" brushRef="#br0">224 58 18578,'0'0'678,"-6"13"-59,-1 0-498,1 0-1,1 1 1,0 0 0,1 0 0,0 0-1,1 0 1,-2 24 0,10 105-5999,-5-142 5731,-1 1-1,1-1 0,0 0 0,-1 1 0,1-1 0,-1 0 0,1 1 0,-1-1 1,0 0-1,0 0 0,1 0 0,-1 1 0,0-1 0,0 0 0,0 0 0,0 0 1,0 0-1,-1-1 0,1 1 0,0 0 0,0 0 0,0-1 0,-1 1 0,1-1 1,0 1-1,-1-1 0,1 1 0,0-1 0,-1 0 0,1 0 0,-1 0 0,1 1 1,-1-1-1,1-1 0,0 1 0,-1 0 0,1 0 0,-3-1 0,0 1-414,-1-1-1,0 0 0,1 0 1,-1 0-1,1 0 1,-1-1-1,1 1 0,-1-1 1,1 0-1,0 0 1,-5-5-1,1 0 985,1-1 0,1 0 0,-1-1 0,1 0 0,1 0-1,-1 0 1,2-1 0,-1 0 0,1 0 0,1 0 0,-3-12 0,1-3 1037,1 1 1,1-1-1,0-41 1,3 63-1193,0-1 1,0 1-1,0-1 1,1 1-1,0-1 0,-1 1 1,1 0-1,0-1 1,1 1-1,-1 0 1,1 0-1,-1 0 0,1 0 1,0 0-1,0 0 1,0 1-1,0-1 1,1 1-1,3-4 0,-1 3 32,0-1 0,0 1 0,0 1 0,1-1 0,-1 1 0,1 0 0,0 0 0,-1 1 0,1-1 0,9 0 0,2 1 45,0 1 0,-1 0-1,1 1 1,0 1 0,-1 1-1,0 0 1,23 7 0,-29-6-266,-1 0 0,0 0 0,0 1 1,0 0-1,0 0 0,-1 1 0,8 7 0,-14-12-47,-1 0-1,0 1 0,0-1 0,1 0 0,-1 0 1,0 0-1,0 1 0,0-1 0,0 1 0,0-1 0,-1 0 1,1 1-1,0 0 0,-1-1 0,1 1 0,-1-1 1,1 1-1,-1 0 0,0-1 0,0 1 0,0 0 1,0-1-1,0 1 0,0 0 0,0-1 0,0 1 1,-1 0-1,1-1 0,-1 1 0,1 0 0,-1-1 1,0 1-1,1-1 0,-1 1 0,0-1 0,0 0 1,0 1-1,0-1 0,0 0 0,0 1 0,-1-1 1,1 0-1,0 0 0,-1 0 0,1 0 0,-1 0 0,1-1 1,-1 1-1,-1 0 0,-10 6 335,1-1 0,-1-1 1,0 0-1,0 0 0,-1-2 0,0 1 0,1-2 0,-1 0 0,-18 0 1,46 1-628,0 1 0,-1 1 1,1 0-1,-1 0 1,0 1-1,-1 1 0,0 0 1,0 1-1,0 0 1,-1 1-1,15 15 1,-25-23 258,0 0 0,0 0 1,0 1-1,0-1 1,0 0-1,0 1 0,0-1 1,-1 1-1,1-1 1,0 1-1,-1-1 0,1 1 1,-1-1-1,0 1 0,0 0 1,1-1-1,-1 1 1,0 0-1,0-1 0,0 1 1,-1-1-1,1 1 1,0 0-1,-1-1 0,0 3 1,0-2 87,-1 1 1,0-1 0,0 0-1,0 1 1,0-1-1,0 0 1,0 0 0,-1 0-1,1 0 1,-1-1-1,1 1 1,-5 1 0,-8 4 609,0-1 1,-1-1-1,-26 5 1,41-10-685,-37 7 363,-1-3-1,-70-1 1,107-3-3054,16 0-13912</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20.520"/>
    </inkml:context>
    <inkml:brush xml:id="br0">
      <inkml:brushProperty name="width" value="0.025" units="cm"/>
      <inkml:brushProperty name="height" value="0.025" units="cm"/>
    </inkml:brush>
  </inkml:definitions>
  <inkml:trace contextRef="#ctx0" brushRef="#br0">1 1 16239,'0'0'6599,"8"0"-4838,14 0-351,9 0 832,11 0-1217,8 0-769,1 0-192,2 0-32,-10 0-256,-10 0-641,-11 0-1121,-13 0-704,-26 0-3813,-15 0-671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20.868"/>
    </inkml:context>
    <inkml:brush xml:id="br0">
      <inkml:brushProperty name="width" value="0.025" units="cm"/>
      <inkml:brushProperty name="height" value="0.025" units="cm"/>
    </inkml:brush>
  </inkml:definitions>
  <inkml:trace contextRef="#ctx0" brushRef="#br0">0 23 16624,'0'0'7463,"75"3"-4933,-19-4-1056,11-6-1026,2 1-384,0 4-192,-13-1-2338,-14 1-2403,-10-3-4516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22.617"/>
    </inkml:context>
    <inkml:brush xml:id="br0">
      <inkml:brushProperty name="width" value="0.025" units="cm"/>
      <inkml:brushProperty name="height" value="0.025" units="cm"/>
    </inkml:brush>
  </inkml:definitions>
  <inkml:trace contextRef="#ctx0" brushRef="#br0">0 37 18802,'0'0'11242,"69"-14"-10377,-31 8-705,5 0-128,4 2-384,-6 3-1634,-2-3-2946,-5 3-2948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200"/>
    </inkml:context>
    <inkml:brush xml:id="br0">
      <inkml:brushProperty name="width" value="0.025" units="cm"/>
      <inkml:brushProperty name="height" value="0.025" units="cm"/>
    </inkml:brush>
  </inkml:definitions>
  <inkml:trace contextRef="#ctx0" brushRef="#br0">17 19 16560,'0'0'9716,"2"-3"-9145,-1 2-506,1-1 0,0 1 1,-1 0-1,1-1 1,0 1-1,0 0 0,0 0 1,-1 0-1,1 0 0,0 1 1,0-1-1,1 0 0,-1 1 1,0-1-1,0 1 1,0 0-1,0 0 0,0 0 1,0 0-1,1 0 0,-1 0 1,0 1-1,0-1 0,0 1 1,0-1-1,0 1 0,0 0 1,0 0-1,0 0 1,0 0-1,0 0 0,2 2 1,-1-1-28,0 0 0,0 0 1,0 0-1,0 0 1,0 1-1,-1-1 0,1 1 1,-1 0-1,1 0 0,-1 0 1,0 0-1,0 0 1,0 1-1,-1-1 0,1 1 1,-1-1-1,0 1 0,0-1 1,0 1-1,0 3 1,-1 0 16,0 1 0,-1-1 0,0 0 0,0-1 0,-1 1 0,0 0 0,0 0 1,0-1-1,-7 13 0,-39 52 218,37-57-263,1 0 0,1 0 1,0 1-1,-10 23 0,19-37 7,-1 0-1,0 0 1,1 0-1,0 0 1,-1 0 0,1 1-1,0-1 1,-1 0-1,1 0 1,0 0 0,0 1-1,0-1 1,0 0-1,0 0 1,1 1 0,-1-1-1,0 0 1,0 0-1,1 0 1,-1 0-1,1 1 1,-1-1 0,1 0-1,-1 0 1,2 2-1,0-2 23,0 0-1,-1 0 0,1-1 0,-1 1 0,1 0 0,0 0 1,0-1-1,0 1 0,-1-1 0,1 0 0,0 1 0,0-1 0,0 0 1,3 0-1,6-1 45,0 0 0,-1-1 1,1 0-1,18-7 0,-7 0-33,-1 0-1,39-24 1,-50 26-534,0 1-1,-1-2 1,0 1 0,0-1-1,-1 0 1,0-1-1,12-15 1,-9-8-4673,-12 11-1543,-8-2-5978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23.193"/>
    </inkml:context>
    <inkml:brush xml:id="br0">
      <inkml:brushProperty name="width" value="0.025" units="cm"/>
      <inkml:brushProperty name="height" value="0.025" units="cm"/>
    </inkml:brush>
  </inkml:definitions>
  <inkml:trace contextRef="#ctx0" brushRef="#br0">39 80 15631,'0'0'5717,"10"-9"-3469,-2 2-1947,0 0 1,0 0 0,1 1-1,0 0 1,0 1-1,0 0 1,1 0 0,0 1-1,0 0 1,0 1-1,15-4 1,-13 5-17,-1 1 0,0 0 0,1 1 0,-1 0 0,22 3-1,-32-3-252,0 0 0,1 0 0,-1 1-1,1-1 1,-1 1 0,1-1-1,-1 1 1,0 0 0,0 0 0,1-1-1,-1 1 1,0 0 0,0 0-1,0 0 1,0 0 0,0 0 0,0 1-1,0-1 1,0 0 0,0 0-1,0 2 1,0 0-13,-1-1 1,0 1-1,0-1 0,0 1 1,0-1-1,0 1 0,-1-1 1,1 1-1,-1-1 0,1 0 1,-1 1-1,0-1 0,0 0 0,0 0 1,0 1-1,-1-1 0,-2 3 1,-10 14 132,-2-1 0,0-1 0,-1 0 0,0-1 1,-2-1-1,0-1 0,-28 16 0,-43 35 238,88-63-359,0-1-1,0 1 1,0 0 0,0 0 0,1 0 0,-1 0 0,0 0 0,1 0 0,0 0 0,-1 0 0,-1 5 0,3-6-23,0-1 0,0 1 1,0-1-1,0 1 0,0-1 0,0 1 0,0-1 0,0 1 1,0-1-1,1 1 0,-1-1 0,0 1 0,0-1 0,1 1 0,-1-1 1,0 1-1,0-1 0,1 1 0,-1-1 0,1 1 0,-1-1 1,0 0-1,1 1 0,-1-1 0,1 0 0,-1 1 0,1-1 1,-1 0-1,1 0 0,-1 1 0,1-1 0,0 0 0,8 2 33,-1 0 0,1-1 0,0 0 0,-1-1 0,12 0 0,-11 0-36,162-5-1307,-57-8-5249,-47 0-3170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35.061"/>
    </inkml:context>
    <inkml:brush xml:id="br0">
      <inkml:brushProperty name="width" value="0.025" units="cm"/>
      <inkml:brushProperty name="height" value="0.025" units="cm"/>
    </inkml:brush>
  </inkml:definitions>
  <inkml:trace contextRef="#ctx0" brushRef="#br0">24 0 20499,'0'0'6086,"1"63"-4356,-6-28-545,-4 3-833,3 2-256,1-6-64,5-5-256,0-6-769,5-12-512,7-8-545,1-3-577,-1-3-1088,-6-9-3428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35.421"/>
    </inkml:context>
    <inkml:brush xml:id="br0">
      <inkml:brushProperty name="width" value="0.025" units="cm"/>
      <inkml:brushProperty name="height" value="0.025" units="cm"/>
    </inkml:brush>
  </inkml:definitions>
  <inkml:trace contextRef="#ctx0" brushRef="#br0">1 57 16496,'0'0'9288,"54"5"-6533,-11-5-641,11-6-480,9-5-1154,-2-2-480,-3-1 0,-5 5 0,-11 2-1377,-12 6-1570,-12 1-2242,-12 0-1057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35.825"/>
    </inkml:context>
    <inkml:brush xml:id="br0">
      <inkml:brushProperty name="width" value="0.025" units="cm"/>
      <inkml:brushProperty name="height" value="0.025" units="cm"/>
    </inkml:brush>
  </inkml:definitions>
  <inkml:trace contextRef="#ctx0" brushRef="#br0">522 18 16143,'-13'0'1570,"0"-1"-1207,1 0 1,-1 1-1,1 1 1,-1 0-1,1 1 0,-1 0 1,1 1-1,0 1 1,0 0-1,1 0 1,-12 6-1,-5 8-178,1 1 1,1 1-1,1 2 0,1 0 0,1 2 0,1 0 1,1 1-1,1 2 0,2 0 0,-21 39 0,26-42-96,2 0 0,0 1 0,2 0 0,1 1 0,0 0 0,2 0 0,2 1 0,0-1 0,1 1 0,2 0 0,1 0 0,1 0 0,5 27 0,-4-42-89,1-1-1,0 0 1,0 0 0,1-1-1,1 1 1,0-1-1,0 0 1,1 0-1,0 0 1,1-1-1,0 0 1,1 0 0,0-1-1,0 0 1,1 0-1,-1-1 1,2 0-1,-1 0 1,1-1-1,0-1 1,0 1 0,1-2-1,-1 1 1,1-2-1,0 1 1,21 2-1,-8-2 211,-1-1-1,1-1 1,0-1-1,-1-2 1,1 0 0,0-1-1,-1-2 1,1 0-1,-1-2 1,-1 0-1,1-1 1,25-13-1,-19 5 18,0-2-1,-1 0 1,-1-2-1,0-1 0,-2-2 1,0 0-1,-1-2 1,-2 0-1,0-1 1,-2-2-1,18-30 0,-26 39-116,-1-2 1,-1 0-1,0 0 0,-2-1 0,-1 0 0,0 0 0,-1-1 0,-2 0 0,0 0 0,-1 0 0,-1 0 0,-1-1 0,-2 1 0,0 0 0,-1-1 0,-1 1 0,-8-30 0,7 41-129,0-1 1,-1 1-1,-1 0 0,0 0 0,0 0 1,-1 1-1,0 0 0,-1 0 0,0 1 1,-1 0-1,0 0 0,0 1 0,-1 0 1,0 1-1,0 0 0,-1 1 0,0 0 1,0 0-1,0 1 0,-1 1 0,1 0 1,-19-4-1,14 4-103,-1 2 1,0-1-1,0 2 1,0 0-1,0 2 1,0-1-1,0 2 1,1 0-1,-1 1 1,0 1-1,1 1 1,0 0-1,0 1 0,0 0 1,-26 16-1,-1 8-4093,20-9-2866,9-8-6665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37.552"/>
    </inkml:context>
    <inkml:brush xml:id="br0">
      <inkml:brushProperty name="width" value="0.025" units="cm"/>
      <inkml:brushProperty name="height" value="0.025" units="cm"/>
    </inkml:brush>
  </inkml:definitions>
  <inkml:trace contextRef="#ctx0" brushRef="#br0">0 67 19987,'0'0'11723,"57"-5"-10666,-10-4-1057,11-6 0,3 1 0,2 1 0,-6 3 0,-2 9 0,-10 1 0,-8 0-4388,-7 4-5093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0.058"/>
    </inkml:context>
    <inkml:brush xml:id="br0">
      <inkml:brushProperty name="width" value="0.025" units="cm"/>
      <inkml:brushProperty name="height" value="0.025" units="cm"/>
      <inkml:brushProperty name="color" value="#E71224"/>
    </inkml:brush>
  </inkml:definitions>
  <inkml:trace contextRef="#ctx0" brushRef="#br0">42 60 13325,'0'0'15203,"-5"13"-15064,-3 8-109,2 0 1,0 1-1,0-1 0,2 1 0,-2 41 1,6-62-30,0 1 0,0-1 0,0 0 1,0 1-1,1-1 0,-1 1 0,0-1 1,1 0-1,-1 1 0,1-1 0,0 0 1,-1 1-1,1-1 0,0 0 0,0 0 0,-1 0 1,1 0-1,0 0 0,0 0 0,0 0 1,1 0-1,-1 0 0,0 0 0,0 0 1,0-1-1,1 1 0,-1-1 0,0 1 1,1-1-1,-1 1 0,0-1 0,1 0 1,-1 1-1,1-1 0,-1 0 0,0 0 1,1 0-1,-1 0 0,1 0 0,-1-1 0,0 1 1,1 0-1,-1 0 0,1-1 0,1 0 1,4-1 76,-1 0 0,1-1 1,0 1-1,-1-1 0,1-1 0,-1 1 1,11-8-1,0-6 212,-1 1-1,0-2 1,-2 0-1,0-1 1,0-1 0,-2 0-1,18-39 1,-32 64-373,1 0-1,0 1 1,0-1 0,0 1 0,1-1 0,0 8 0,-2 14 83,0-15 18,-1 0-45,1 0 0,0 1 0,1-1 0,0 0 0,1 1 0,1-1 0,1 13 0,-1-24 36,-1 0 1,1 1-1,0-1 0,-1 0 0,1 0 0,0 0 0,0 0 0,0 0 0,0 0 0,0 0 0,0 0 0,0-1 0,0 1 0,0 0 0,0-1 0,0 1 0,0 0 1,1-1-1,-1 1 0,0-1 0,0 0 0,1 1 0,-1-1 0,0 0 0,0 0 0,1 0 0,-1 0 0,0 0 0,1 0 0,-1 0 0,0-1 0,1 1 0,-1 0 1,0-1-1,0 1 0,0-1 0,1 1 0,-1-1 0,0 1 0,2-2 0,3-1 122,1 0 1,-1-1-1,0 1 1,0-1-1,0 0 1,5-6-1,-1 0-68,0-1 0,-1-1 0,0 1 0,8-18 0,-13 23-55,-1 0-1,0 0 1,-1 0 0,0 0-1,0 0 1,0-1-1,-1 1 1,1-1-1,-2 0 1,1 1-1,-1-11 1,0 16-8,-1 1 0,1 0 0,0 0 0,0-1 0,-1 1 0,1 0 0,0 0 0,-1 0 0,1-1 0,0 1 0,-1 0 0,1 0 0,0 0 0,-1 0 0,1 0 0,-1 0 0,1 0 0,0 0 0,-1 0 0,1 0 0,0 0 0,-1 0 0,1 0 0,0 0 0,-1 0 0,1 0 0,0 1 0,-1-1 0,1 0 0,0 0 0,-1 0 0,1 1 0,0-1 0,-1 0 0,1 0 0,0 0 0,0 1 0,-1-1 0,1 0 0,0 1 0,0-1 0,0 0 0,-1 1 0,1-1 0,0 1 0,-15 13 0,15-13 0,-28 39 0,27-37 0,-1-1 0,1 1 0,0 0 0,-1-1 0,1 1 0,0 0 0,1-1 0,-1 1 0,0 0 0,1 0 0,0 0 0,-1 0 0,1 0 0,1 4 0,-1-6 0,1-1 0,0 0 0,-1 1 0,1-1 0,-1 0 0,1 0 0,0 1 0,-1-1 0,1 0 0,0 0 0,-1 0 0,1 0 0,0 0 0,-1 0 0,1 0 0,0 0 0,-1 0 0,1 0 0,-1 0 0,1 0 0,0-1 0,-1 1 0,1 0 0,0 0 0,-1-1 0,1 1 0,-1 0 0,2-1 0,17-9 0,-13 6 0,0 0 0,0-1 0,-1 0 0,1 0 0,-1 0 0,0-1 0,-1 1 0,1-1 0,-1 0 0,-1-1 0,1 1 0,-1-1 0,0 0 0,0 1 0,2-12 0,-5 19-2,0-1 0,0 0 0,0 0 0,0 0 0,0 0 0,0 1 0,0-1 0,0 0 0,0 0 0,0 0 0,0 0 0,0 0 0,-1 1 0,1-1 0,0 0 0,0 0-1,0 0 1,0 0 0,0 0 0,0 0 0,0 1 0,-1-1 0,1 0 0,0 0 0,0 0 0,0 0 0,0 0 0,-1 0 0,1 0 0,0 0 0,0 0 0,0 0 0,0 0 0,-1 0 0,1 0 0,0 0 0,0 0 0,0 0 0,0 0 0,-1 0 0,1 0 0,0 0 0,0 0 0,0 0 0,0 0 0,-1 0 0,1 0 0,0 0-1,0 0 1,0-1 0,0 1 0,0 0 0,0 0 0,-1 0 0,1 0 0,0 0 0,0 0 0,0-1 0,0 1 0,0 0 0,0 0 0,0 0 0,0 0 0,0 0 0,0-1 0,-1 1 0,-8 11-214,5-4 201,-1 0 0,2 0 0,-1 0 1,1 0-1,0 1 0,1 0 0,-1-1 0,2 1 1,-1 0-1,1 0 0,0 0 0,1 11 0,1-18 21,0 0 0,0 0 0,0 1-1,0-1 1,0 0 0,1 0-1,-1-1 1,0 1 0,1 0-1,-1 0 1,0-1 0,1 1-1,-1 0 1,1-1 0,0 0-1,-1 1 1,1-1 0,-1 0-1,1 0 1,-1 0 0,1 0-1,0 0 1,-1 0 0,1 0-1,-1-1 1,3 0 0,44-6 150,2-9-118,-39 11-97,0 1-1,1 1 0,-1 0 1,1 0-1,0 1 1,12 0-1,-23 2 51,0 1 1,0-1-1,0 1 0,0-1 0,0 1 1,0 0-1,0-1 0,-1 1 0,1 0 0,0 0 1,-1 0-1,1 0 0,0 0 0,-1 0 1,1 0-1,-1 0 0,1 0 0,-1 0 1,0 0-1,1 0 0,-1 0 0,0 0 1,0 0-1,0 0 0,0 0 0,0 0 0,0 0 1,0 0-1,0 2 0,0-1 49,0 1 0,0-1 0,0 0 0,0 0 0,-1 0 0,1 0 0,0 0 0,-1 0 0,0 0 0,1 0 0,-1 0 0,0-1 0,0 1 0,0 0 0,0 0 0,-2 3-1,1-40 159,3 17-198,0 0 0,1 0 0,1-1 0,1 2 0,1-1 0,0 0 0,9-17 0,-12 33-233,0 1 0,0 0 0,0 0 0,1 0-1,-1 0 1,0 0 0,0 1 0,1-1 0,-1 0 0,0 1 0,1 0 0,-1 0 0,0 0-1,1 0 1,-1 0 0,0 0 0,1 0 0,-1 1 0,0-1 0,4 2 0,28-1-4545,-30-6-1730,-1-8-4889</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0.399"/>
    </inkml:context>
    <inkml:brush xml:id="br0">
      <inkml:brushProperty name="width" value="0.025" units="cm"/>
      <inkml:brushProperty name="height" value="0.025" units="cm"/>
      <inkml:brushProperty name="color" value="#E71224"/>
    </inkml:brush>
  </inkml:definitions>
  <inkml:trace contextRef="#ctx0" brushRef="#br0">1 1 16592,'0'0'3491,"53"32"-6534,-30-22-10666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0.756"/>
    </inkml:context>
    <inkml:brush xml:id="br0">
      <inkml:brushProperty name="width" value="0.025" units="cm"/>
      <inkml:brushProperty name="height" value="0.025" units="cm"/>
      <inkml:brushProperty name="color" value="#E71224"/>
    </inkml:brush>
  </inkml:definitions>
  <inkml:trace contextRef="#ctx0" brushRef="#br0">64 259 21076,'0'0'2525,"-9"7"-5,6-4-2253,-32 29 1629,33-30-1831,1-1 0,-1 1 1,1 0-1,0-1 1,-1 1-1,1 0 0,0 0 1,0 0-1,0 0 1,0 0-1,1 0 1,-1 0-1,1 0 0,-1 0 1,1 1-1,0-1 1,-1 0-1,1 0 1,0 0-1,1 0 0,-1 1 1,1 1-1,-1-3-76,1 0 0,0-1 0,0 1-1,-1 0 1,1-1 0,0 1 0,0-1 0,0 1-1,0-1 1,0 1 0,0-1 0,0 0 0,0 0 0,0 1-1,0-1 1,0 0 0,0 0 0,0 0 0,0 0-1,0 0 1,0 0 0,0 0 0,0-1 0,0 1-1,2-1 1,25-6-264,-18 1 323,0 0-1,0 0 0,0-1 0,-1-1 1,0 0-1,0 0 0,-1 0 0,0-1 1,-1-1-1,0 1 0,6-12 1,6-10 170,-3 0 0,19-47 1,-29 63-158,-2 6 68,0-1 1,0 0-1,-1 0 0,-1 0 0,1 0 1,0-17-1,-27 65 213,12-14-291,2 0 0,-13 36 1,21-53-98,0 1 1,0-1 0,1 0-1,0 1 1,0-1 0,1 0 0,0 1-1,0-1 1,0 1 0,1-1-1,0 1 1,1-1 0,4 12-1,-5-16-372,0-1 0,1 1-1,0-1 1,-1 0-1,1 0 1,0 1 0,0-1-1,0 0 1,0-1 0,1 1-1,-1 0 1,0-1 0,1 1-1,-1-1 1,1 0-1,0 0 1,-1 0 0,5 1-1,24 3-9804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1.447"/>
    </inkml:context>
    <inkml:brush xml:id="br0">
      <inkml:brushProperty name="width" value="0.025" units="cm"/>
      <inkml:brushProperty name="height" value="0.025" units="cm"/>
      <inkml:brushProperty name="color" value="#E71224"/>
    </inkml:brush>
  </inkml:definitions>
  <inkml:trace contextRef="#ctx0" brushRef="#br0">153 116 18257,'0'0'2509,"6"-9"710,-4 6-2737,25-40 2724,-25 41-2978,-1 0 0,0-1 0,0 1 0,0 0 0,0-1 0,0 1 0,0 0 0,0-1 0,-1 1 0,0-1 0,1 1 0,-1-1 0,0 0 0,0 1 0,0-1 0,-1 1 0,1-1 0,0 1 0,-2-5 0,1 7-209,0-1 0,0 0 0,0 0 0,0 0 0,0 1 0,0-1 0,0 1 0,-1-1 0,1 1 0,0-1 0,0 1 0,0 0 0,-1-1 0,1 1 0,0 0 0,-1 0 0,1 0 0,0 0 0,0 0 0,-1 0 0,1 1 0,0-1 0,0 0 0,-2 1 0,-31 11 40,25-7-60,0 1 0,0 1 0,1-1 0,0 1-1,0 1 1,0 0 0,1 0 0,0 0 0,1 1 0,0 0 0,0 0 0,1 0-1,0 1 1,1 0 0,0 0 0,0 0 0,1 0 0,-3 19 0,6-28-6,0 0-1,0-1 1,0 1 0,0 0 0,0 0 0,0 0 0,0 0 0,0 0 0,0 0 0,1 0 0,-1 0 0,0 0-1,1-1 1,-1 1 0,1 0 0,-1 0 0,1 0 0,-1-1 0,1 1 0,-1 0 0,1-1 0,0 1 0,-1 0-1,1-1 1,0 1 0,0-1 0,-1 1 0,1-1 0,0 0 0,0 1 0,0-1 0,1 1 0,2-1 4,0 1 0,-1-1 1,1 0-1,0 0 0,0 0 1,0 0-1,-1-1 1,7-1-1,66-26-92,-73 27 58,58-21-285,-60 21 304,1 0 0,-1 1-1,1-1 1,-1 1 0,1-1 0,-1 1 0,1 0 0,-1 0 0,1 0 0,-1 0-1,1 0 1,-1 0 0,1 0 0,-1 0 0,1 0 0,-1 1 0,1-1 0,-1 1-1,1-1 1,-1 1 0,0-1 0,1 1 0,-1 0 0,0 0 0,0 0-1,1 0 1,-1 0 0,0 0 0,0 0 0,0 0 0,0 0 0,0 0 0,0 1-1,0-1 1,-1 0 0,2 2 0,-1 8-12,0 1-1,0-1 1,-1 1-1,0-1 1,-1 1-1,0-1 1,-1 0 0,0 1-1,-1-1 1,-1 0-1,1 0 1,-2-1-1,1 1 1,-1-1 0,-13 18-1,10-15 58,-1 0 1,0-1-1,-1-1 0,0 1 0,-1-2 1,0 1-1,-1-1 0,0-1 0,-1 0 0,0-1 1,-21 10-1,33-17 3,-1 0 0,0 0 1,0 0-1,0 0 0,0-1 0,0 1 0,0 0 1,0-1-1,0 0 0,0 1 0,0-1 1,0 0-1,0 0 0,0 0 0,0 0 0,0-1 1,0 1-1,0 0 0,0-1 0,0 1 1,0-1-1,-3-1 0,4 0-18,0 1 0,0-1 0,0 1-1,0-1 1,0 1 0,1-1 0,-1 0 0,1 1-1,-1-1 1,1 0 0,0 1 0,0-1 0,-1 0 0,1 0-1,0 1 1,0-1 0,1 0 0,-1 0 0,0 1 0,1-4-1,3-7-66,0-1-1,0 0 0,1 1 0,1-1 0,11-17 0,1 1 1,2 0 0,1 2 0,2 1 0,0 0 1,2 2-1,0 1 0,2 1 0,0 1 0,38-21 0,-62 40 67,0 0 1,1 0-1,0 1 1,-1 0-1,1 0 1,0 0-1,0 0 1,-1 0-1,1 1 1,0-1-1,5 1 1,-8 1-15,0-1 1,0 0 0,0 1-1,1-1 1,-1 1-1,0-1 1,0 1-1,0 0 1,0-1-1,0 1 1,0 0 0,0 0-1,0 0 1,0-1-1,0 1 1,0 0-1,-1 0 1,1 1 0,0-1-1,-1 0 1,1 0-1,-1 0 1,1 0-1,-1 0 1,1 1-1,-1-1 1,0 0 0,0 0-1,0 1 1,0-1-1,1 0 1,-2 1-1,1 1 1,-8 116 102,10-119-23,0 1-1,0-2 0,0 1 0,0 0 1,0 0-1,0-1 0,0 1 0,0-1 0,0 1 1,0-1-1,0 0 0,0 0 0,0 0 1,2-1-1,7-7-51,-1 0-1,0 0 1,0-1 0,-1 0 0,0 0-1,8-15 1,-13 20-29,0-1 1,0-1-1,-1 1 1,0 0-1,0-1 1,-1 0-1,1 1 0,-2-1 1,1 0-1,-1 0 1,0 0-1,0 0 1,-1-11-1,0 16 3,-1 0 0,1 0 0,-1 1 0,0-1 0,1 1 0,-1-1 0,0 0 0,0 1 0,0 0 0,0-1 0,-1 1 0,1-1 0,0 1 0,-1 0 0,1 0 0,0 0 0,-1 0 0,1 0 0,-1 0 0,0 0 0,1 1 0,-1-1 0,0 0 0,-2 0 0,0 0 0,0 0 0,0 0 0,0 1 0,0-1 0,0 1 0,0 0 0,0 0 0,0 0 0,-8 2 0,12-2 0,-1 0-1,1 0 1,0 0 0,-1 0 0,1 0-1,-1 0 1,1 1 0,0-1-1,-1 0 1,1 0 0,-1 0-1,1 0 1,0 1 0,-1-1 0,1 0-1,0 0 1,0 1 0,-1-1-1,1 0 1,0 0 0,-1 1 0,1-1-1,0 0 1,0 1 0,0-1-1,-1 1 1,1-1 0,0 0 0,0 1-1,0-1 1,0 0 0,0 1-1,0-1 1,0 1 0,0-1-1,0 0 1,0 1 0,0-1 0,0 1-1,0-1 1,0 0 0,0 1-1,0-1 1,0 1 0,0-1 0,0 0-1,1 1 1,-1-1 0,0 0-1,0 1 1,0-1 0,1 0-1,-1 1 1,0-1 0,1 0 0,-1 1-1,0-1 1,1 0 0,-1 0-1,0 1 1,1-1 0,-1 0 0,1 0-1,23 15-482,40-6-4232,2-8-4119,-26-1 560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2.119"/>
    </inkml:context>
    <inkml:brush xml:id="br0">
      <inkml:brushProperty name="width" value="0.025" units="cm"/>
      <inkml:brushProperty name="height" value="0.025" units="cm"/>
      <inkml:brushProperty name="color" value="#E71224"/>
    </inkml:brush>
  </inkml:definitions>
  <inkml:trace contextRef="#ctx0" brushRef="#br0">145 165 20756,'0'0'6475,"-11"5"-5140,-7 3-864,0 0 1,-21 15 0,35-21-437,-1 1 0,1 0 1,0 0-1,0 0 0,0 0 0,1 1 1,-1-1-1,1 1 0,0 0 1,0 0-1,0 0 0,0 1 0,1-1 1,0 1-1,0-1 0,0 1 0,-2 7 1,7-12-125,-1 1-1,1-1 1,0 1 0,-1-1 0,1 0 0,0 0 0,0 0 0,-1 0 0,1 0 0,0-1-1,-1 1 1,3-2 0,11-3 19,-1 0 1,0-2-1,14-7 0,-19 8-83,0 1 1,0 0-1,0 0 0,1 1 0,0 1 0,0 0 0,0 0 0,12 0 0,-23 3 153,1 0 1,0 0-1,-1 1 0,1-1 0,-1 0 0,1 1 0,-1-1 1,1 1-1,-1-1 0,1 1 0,-1-1 0,1 1 0,-1-1 0,1 1 1,-1-1-1,0 1 0,1-1 0,-1 1 0,0 0 0,0-1 1,1 1-1,-1 0 0,0-1 0,0 1 0,0 0 0,0-1 1,0 1-1,0 0 0,0-1 0,0 1 0,0 0 0,0-1 0,0 1 1,0 0-1,0-1 0,-1 1 0,1 0 0,0-1 0,-1 1 1,1-1-1,0 1 0,-1 0 0,-12 32 287,-37 45 206,37-61-416,1 0 0,0 1-1,2 1 1,0 0 0,1 0-1,-7 21 1,38-54 73,10-20-332,-1-2 1,-2-1 0,40-68-1,-39 57 892,1 2 0,43-46 0,-71 88-593,54-51 747,-54 52-856,1 0 0,0 0 1,-1 1-1,1-1 0,0 1 0,1 0 1,-1 0-1,0 1 0,1-1 0,-1 1 1,1 0-1,-1 0 0,1 0 0,4 0 1,-8 2-18,-1-1 1,0 0-1,1 1 1,-1-1-1,1 0 1,-1 1-1,1-1 1,-1 1-1,0-1 1,1 1 0,-1-1-1,0 1 1,0-1-1,1 1 1,-1-1-1,0 1 1,0-1-1,0 1 1,1-1-1,-1 1 1,0-1-1,0 1 1,0 0-1,0-1 1,0 1-1,0-1 1,0 1 0,0-1-1,-1 1 1,1 0-1,0-1 1,0 1-1,0-1 1,-1 1-1,1 0 1,-8 22-88,3-14 121,-1 0-1,-1 0 0,1-1 0,-1 0 0,-9 8 1,-20 25 625,40-39-713,-1-1 1,1 1-1,0-1 1,0 0-1,0-1 1,0 1-1,0-1 1,7 0-1,11 3-810,-16-2 647,-1 1 1,1 0-1,-1 0 1,0 0 0,1 0-1,-1 1 1,0 0-1,-1 0 1,1 0-1,-1 1 1,1 0-1,-1 0 1,4 5 0,-6-8 248,-1 1 1,0 0-1,0 0 1,0 0-1,0 0 1,0 0-1,0 1 1,-1-1 0,1 0-1,-1 0 1,1 0-1,-1 1 1,0-1-1,0 0 1,0 0-1,0 1 1,0-1-1,-1 0 1,1 0 0,-1 0-1,1 1 1,-1-1-1,0 0 1,0 0-1,0 0 1,0 0-1,0 0 1,0 0-1,0-1 1,-1 1 0,1 0-1,-1 0 1,0-1-1,1 1 1,-1-1-1,-2 2 1,-5 5 224,-51 40 2175,57-45-2314,-1 0 0,1-1 0,-1 0 0,0 0 0,0 0 1,0-1-1,0 1 0,-1-1 0,1 0 0,0 0 0,0 0 1,-1-1-1,1 1 0,-7-1 0,10-1-126,0 0 1,0 0-1,0 0 0,0 0 1,0 0-1,0 0 0,0 0 1,0-1-1,1 1 0,-1 0 0,0 0 1,1-1-1,-1 1 0,1 0 1,-1-1-1,1 1 0,0 0 1,-1-1-1,1 1 0,0-1 1,0 1-1,0-1 0,0 1 1,0 0-1,1-3 0,6-39-2042,9 25-3642,-3 7-994,4-2-7307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559"/>
    </inkml:context>
    <inkml:brush xml:id="br0">
      <inkml:brushProperty name="width" value="0.025" units="cm"/>
      <inkml:brushProperty name="height" value="0.025" units="cm"/>
    </inkml:brush>
  </inkml:definitions>
  <inkml:trace contextRef="#ctx0" brushRef="#br0">0 109 8104,'0'0'12006,"1"8"-10757,-1-5-1214,0-1 0,0 0 0,0 1 0,0-1 0,1 0 0,0 0 0,-1 1 0,1-1 0,0 0 0,0 0 0,0 0 0,0 0 0,0 0 0,1 0 0,1 2 0,-1-2-38,1 0 1,0 0 0,0 0 0,0-1 0,0 1-1,0-1 1,0 0 0,0 0 0,0 0-1,1 0 1,-1-1 0,0 1 0,6-1-1,57 1 8,-48-2-1299,0-2 1,-1 0 0,20-6-1,48-24-4124,-27 4 4987,-56 28 822,1 0-1,-1-1 1,1 1-1,-1 0 1,1 0 0,0 1-1,0-1 1,-1 1 0,1-1-1,0 1 1,3 0 0,-5 0-193,0 0 0,0 0 0,0 1 1,0-1-1,0 0 0,0 1 1,0-1-1,0 1 0,0-1 0,0 1 1,0-1-1,0 1 0,0 0 1,0 0-1,0-1 0,-1 1 0,1 0 1,0 0-1,-1 0 0,2 1 1,0 4 594,0 0 1,0 1 0,0 0 0,-1-1 0,0 1-1,0 0 1,0 10 0,-1-9-303,1-1-1,0 1 1,0-1-1,0 1 1,6 13-1,-6-18-414,0-1-1,1 0 1,-1 0-1,1-1 1,0 1-1,-1 0 1,1 0-1,0-1 1,0 1-1,0-1 1,0 0-1,0 1 1,1-1-1,-1 0 1,0 0-1,1-1 0,-1 1 1,0 0-1,1-1 1,-1 1-1,1-1 1,-1 0-1,1 0 1,-1 0-1,1 0 1,-1 0-1,0-1 1,1 1-1,-1-1 1,4-1-1,6-1 80,-1-1-1,0 0 1,0 0-1,20-13 0,5-6-97,-1-1 0,-1-2 0,-1-1 0,-1-2 0,46-54 0,-83 126-270,-9 5 220,8-27-77,0 0 0,1 1 0,1 0 1,-1 33-1,5-55 49,0 0 1,0 0-1,0 1 0,0-1 1,0 0-1,0 0 1,0 0-1,1 1 0,-1-1 1,0 0-1,0 0 1,0 0-1,0 1 0,0-1 1,1 0-1,-1 0 1,0 0-1,0 0 0,0 0 1,1 1-1,-1-1 1,0 0-1,0 0 0,0 0 1,1 0-1,-1 0 1,0 0-1,0 0 0,1 0 1,-1 0-1,0 0 1,0 0-1,0 0 0,1 0 1,-1 0-1,0 0 1,0 0-1,1 0 1,-1 0-1,0 0 0,0 0 1,1 0-1,-1 0 1,0 0-1,0-1 0,0 1 1,1 0-1,-1 0 1,0 0-1,0 0 0,0 0 1,0-1-1,1 1 1,-1 0-1,0 0 0,12-10-1911,10-36-9834,-22 46 11660,12-32-13582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2.604"/>
    </inkml:context>
    <inkml:brush xml:id="br0">
      <inkml:brushProperty name="width" value="0.025" units="cm"/>
      <inkml:brushProperty name="height" value="0.025" units="cm"/>
      <inkml:brushProperty name="color" value="#E71224"/>
    </inkml:brush>
  </inkml:definitions>
  <inkml:trace contextRef="#ctx0" brushRef="#br0">0 198 15407,'0'0'16052,"10"-2"-15246,1-1-725,0-1-1,-1 1 1,1-2 0,17-9-1,-26 13-77,1-1 1,-1 1-1,1-1 0,-1 1 0,0-1 0,0 0 1,0 1-1,0-1 0,0 0 0,0-1 0,0 1 0,-1 0 1,1 0-1,-1-1 0,1 1 0,-1-1 0,0 1 1,0-1-1,0 0 0,0 1 0,-1-1 0,1 0 1,-1 0-1,0 1 0,1-1 0,-1 0 0,0 0 0,-1 1 1,1-1-1,-1-3 0,0 5-3,1 1 0,-1-1 0,1 0 0,-1 0 0,0 1 0,1-1 0,-1 1 0,0-1 0,0 1 0,1-1 0,-1 1 0,0-1 0,0 1 0,0 0 0,0-1 0,0 1 0,1 0 0,-1 0 0,0-1 0,0 1 0,0 0 0,0 0 0,0 0 0,0 0 0,0 1 0,0-1 0,0 0 0,0 0 0,1 0 0,-1 1 0,-2 0 0,-27 11 0,26-8 0,-1 1 0,1-1 0,0 1 0,0-1 0,1 1 0,0 1 0,0-1 0,0 0 0,-3 8 0,5-12 0,1 0 0,-1 1 0,1-1 0,-1 0 0,1 0 0,-1 1 0,1-1 0,0 0 0,0 1 0,0-1 0,-1 0 0,1 1 0,1-1 0,-1 0 0,0 1 0,0-1 0,0 0 0,1 1 0,-1-1 0,1 0 0,-1 1 0,1-1 0,-1 0 0,1 0 0,0 0 0,-1 0 0,1 0 0,0 1 0,0-1 0,0-1 0,0 1 0,0 0 0,0 0 0,0 0 0,0 0 0,0-1 0,1 1 0,-1-1 0,0 1 0,0-1 0,1 1 0,-1-1 0,0 0 0,1 1 0,-1-1 0,3 0 0,37 4 0,78-5 0,-48 0 0,-70 1 0,-1 0 0,0-1 0,1 1 0,-1 0 0,0 0 0,0 0 0,1 0 0,-1-1 0,0 1 0,0 0 0,1 0 0,-1-1 0,0 1 0,0 0 0,0 0 0,0-1 0,1 1 0,-1 0 0,0-1 0,0 1 0,0 0 0,0 0 0,0-1 0,0 1 0,0 0 0,0-1 0,0 1 0,0 0 0,0-1 0,0 1 0,0 0 0,0-1 0,0 1 0,0 0 0,0-1 0,0 1 0,0 0 0,0 0 0,-1-1 0,1 1 0,0 0 0,0 0 0,0-1 0,-1 1 0,1 0 0,0 0 0,0-1 0,-12-21 0,8 16 0,-25-63 0,27 64 0,0 1 0,1-1 0,0 0 0,0 0 0,0 0 0,1 0 0,0 0 0,-1 0 0,2 0 0,-1 0 0,1 0 0,-1 1 0,3-6 0,-2 8 2,0 0 0,1 1 0,-1-1 0,0 1 0,1 0 0,-1 0 0,1-1 0,0 1 0,-1 0 0,1 0 0,0 0 0,0 1 0,0-1 0,0 0 0,0 1 0,0-1-1,-1 1 1,1-1 0,0 1 0,0 0 0,4 0 0,46 1-148,-46-1 73,25 5-2951,-12 2-3812,-14-4 505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2.932"/>
    </inkml:context>
    <inkml:brush xml:id="br0">
      <inkml:brushProperty name="width" value="0.025" units="cm"/>
      <inkml:brushProperty name="height" value="0.025" units="cm"/>
      <inkml:brushProperty name="color" value="#E71224"/>
    </inkml:brush>
  </inkml:definitions>
  <inkml:trace contextRef="#ctx0" brushRef="#br0">1 49 20980,'0'0'4548,"87"-11"-2370,-25 2-1345,8 3-769,-1-3-448,-7 4-4869,-13-4-9033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3.946"/>
    </inkml:context>
    <inkml:brush xml:id="br0">
      <inkml:brushProperty name="width" value="0.025" units="cm"/>
      <inkml:brushProperty name="height" value="0.025" units="cm"/>
      <inkml:brushProperty name="color" value="#E71224"/>
    </inkml:brush>
  </inkml:definitions>
  <inkml:trace contextRef="#ctx0" brushRef="#br0">0 19 13261,'0'0'9822,"12"-3"-9080,1-1-588,0 1 0,1 0 0,-1 0 0,1 2 0,19-1 0,-30 2-101,0 0 1,-1 0-1,1 0 0,0 0 1,-1 1-1,1-1 0,0 1 1,-1-1-1,1 1 1,-1 0-1,1 0 0,-1 0 1,1 1-1,-1-1 1,0 0-1,0 1 0,1 0 1,-1-1-1,0 1 0,-1 0 1,1 0-1,0 0 1,0 0-1,-1 0 0,1 1 1,-1-1-1,0 0 0,0 1 1,0-1-1,0 1 1,0-1-1,0 1 0,-1-1 1,1 1-1,-1 0 1,0-1-1,1 1 0,-1 0 1,-1-1-1,0 6 0,0-1 178,-1 0 0,-1 0 0,1-1 0,-1 1 0,0-1 0,-1 1 0,1-1-1,-1 0 1,0-1 0,-1 1 0,0-1 0,1 0 0,-2 0 0,-8 7 0,-24 28 1329,38-39-1552,-1-1 0,1 0 0,0 1 0,-1-1 0,1 0 0,0 1 0,-1-1 0,1 1 0,0-1 0,-1 1 0,1-1 0,0 1 0,0-1 0,0 1 0,0-1 0,-1 1 0,1-1-1,0 1 1,0 0 0,0-1 0,0 1 0,0-1 0,0 1 0,1-1 0,-1 1 0,0-1 0,0 1 0,0-1 0,0 1 0,1-1 0,-1 1 0,0-1 0,1 1 0,19 7 133,38-8-491,-50-1 90,0 1-626,0-1-1,-1 0 0,1 0 0,-1-1 0,1 0 0,-1 0 1,11-5-1,11-10-7062</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4.336"/>
    </inkml:context>
    <inkml:brush xml:id="br0">
      <inkml:brushProperty name="width" value="0.025" units="cm"/>
      <inkml:brushProperty name="height" value="0.025" units="cm"/>
      <inkml:brushProperty name="color" value="#E71224"/>
    </inkml:brush>
  </inkml:definitions>
  <inkml:trace contextRef="#ctx0" brushRef="#br0">367 7 10954,'-11'-2'2707,"3"1"-2353,-1-1 0,1 2 0,-1-1 0,1 1 0,-1 0 0,1 1 0,-1 0 0,1 0 0,0 1 0,-1 0 0,1 0 0,0 1 0,0 0 0,1 1 0,-11 5 0,-1 6-55,1 0-1,1 2 1,0 0-1,2 1 1,-1 0-1,2 1 1,1 1 0,0 0-1,1 1 1,2 0-1,0 1 1,1 0 0,-8 32-1,13-38-156,0 1 0,2-1 0,0 1 1,1 0-1,0 0 0,1-1 0,1 1 0,6 29 0,-4-34-135,0 0 0,1-1 1,0 0-1,1 1 0,1-2 0,-1 1 0,2 0 0,-1-1 0,1-1 0,1 1 1,0-1-1,18 16 0,-16-17 10,0 0 0,1-1 1,0 0-1,0 0 0,0-2 1,1 1-1,0-1 0,0-1 1,0 0-1,0-1 0,1 0 1,13 0-1,-9-2 279,0 0 0,0-2 0,0 0 1,0-1-1,0 0 0,0-2 0,0 0 0,21-8 1,-14 2 31,0 0 0,-2-2 0,1-1 1,-1 0-1,-1-2 0,0 0 1,-2-1-1,1-2 0,-2 0 1,0 0-1,-2-2 0,16-22 1,-23 27-288,0 0-1,-1 0 1,0-1 0,-2 0 0,0 0 0,0-1 0,-2 0 0,0 0 0,-1 0 0,2-28-1,-5 37-27,0-1-1,-1 0 0,1 1 0,-2-1 1,1 1-1,-1-1 0,-1 1 0,1 0 1,-1 0-1,-1 0 0,1 0 0,-1 0 1,-1 1-1,0 0 0,0 0 0,0 0 1,-1 0-1,0 1 0,0 0 0,0 0 1,-1 1-1,-13-9 0,6 6-279,0 1 0,0 1 0,-1 0 0,1 1 0,-1 0 0,-1 1 1,1 1-1,-1 0 0,-23 0 0,21 3-396,1 0 1,-1 1 0,1 0-1,-1 2 1,1 0 0,0 1-1,0 1 1,1 0 0,-1 1-1,1 1 1,1 1 0,-1 0-1,-22 17 1,17-8-9305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6.258"/>
    </inkml:context>
    <inkml:brush xml:id="br0">
      <inkml:brushProperty name="width" value="0.025" units="cm"/>
      <inkml:brushProperty name="height" value="0.025" units="cm"/>
      <inkml:brushProperty name="color" value="#E71224"/>
    </inkml:brush>
  </inkml:definitions>
  <inkml:trace contextRef="#ctx0" brushRef="#br0">14 1 19442,'0'0'6390,"6"11"-5845,-1 0-416,0 0 0,-1-1 0,-1 2 0,1-1 0,-2 0 0,0 1 0,0-1 0,-1 1-1,-1 0 1,0-1 0,0 1 0,-3 17 0,1-3 149,8-18 317,-3-9-484,0-1 0,0 1 1,0 0-1,0-1 0,0 0 1,-1 0-1,1 0 0,-1 0 0,3-2 1,10-8-53,-9 7-42,1 1-1,0 0 1,0 0 0,0 0 0,1 1 0,-1 0-1,1 0 1,-1 1 0,1 0 0,14-2 0,-19 4-11,0 0 0,0 0 0,0 0 0,-1 0 1,1 1-1,0-1 0,0 1 0,-1 0 0,1 0 0,0 0 1,-1 0-1,1 0 0,-1 0 0,1 1 0,-1-1 1,0 1-1,1-1 0,-1 1 0,0 0 0,0 0 0,0 0 1,-1 0-1,1 1 0,0-1 0,-1 0 0,1 1 1,-1-1-1,0 1 0,0-1 0,0 1 0,0 0 0,0 0 1,0 4-1,0-3 47,0 1-1,0-1 1,0 0 0,0 1 0,-1-1 0,0 1-1,0-1 1,0 1 0,-1-1 0,1 0-1,-1 1 1,0-1 0,0 0 0,-1 1 0,1-1-1,-1 0 1,0 0 0,0 0 0,0 0-1,-1-1 1,-3 6 0,2-6 12,-1 1 1,1-1-1,-1 0 1,0 0-1,0 0 1,0 0-1,-1-1 1,1 0-1,-1 0 1,1-1-1,-1 0 1,0 1-1,1-2 1,-1 1-1,0-1 1,-6 0-1,-1 0-65,1-1 0,0 0 0,0 0 0,-17-5 0,24 5 0,0-1 0,0 1 0,1-1 0,-1 0 0,0-1 0,1 1 0,0-1 0,-1 0 0,1 0 0,0 0 0,0 0 0,1-1 0,-5-4 0,9 7-28,0 0 0,1 1 0,-1-1 0,0 1 0,1-1 0,-1 1 0,1-1 0,-1 1 1,0 0-1,1 0 0,-1 0 0,1 0 0,1 0 0,52 5-7690,-23-5-637</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8.420"/>
    </inkml:context>
    <inkml:brush xml:id="br0">
      <inkml:brushProperty name="width" value="0.025" units="cm"/>
      <inkml:brushProperty name="height" value="0.025" units="cm"/>
      <inkml:brushProperty name="color" value="#E71224"/>
    </inkml:brush>
  </inkml:definitions>
  <inkml:trace contextRef="#ctx0" brushRef="#br0">57 49 15086,'-2'2'6571,"-3"7"-3372,-28 66-3135,32-70-56,-3 6 167,1 1-1,0 0 1,1 0-1,0 1 0,1-1 1,1 0-1,1 21 1,-1-32-127,1 0 0,0 0 1,-1 0-1,1 0 0,0 0 1,0 0-1,0 0 0,0 0 1,0 0-1,0 0 0,0 0 1,0-1-1,1 1 0,-1 0 1,0-1-1,0 1 0,1-1 1,-1 1-1,0-1 0,1 0 1,-1 0-1,0 1 0,1-1 1,-1 0-1,0 0 0,1 0 1,-1 0-1,0-1 0,1 1 1,-1 0-1,0-1 0,1 1 1,-1 0-1,0-1 0,2-1 1,48-19 1147,-32 9-1088,-1-1-1,0-1 1,-1-1 0,0 0 0,-2-1 0,0-1 0,0-1-1,-2 0 1,20-33 0,-28 37-6,-9 17-93,-12 23-35,12-15 24,-1-1 0,2 1-1,-1 1 1,2-1-1,-1 0 1,2 1-1,-1-1 1,1 1 0,1-1-1,2 18 1,-2-28 17,0 0 1,1 0-1,-1-1 0,0 1 1,1 0-1,-1 0 1,1 0-1,-1 0 1,1 0-1,0 0 1,-1-1-1,1 1 0,0 0 1,0-1-1,-1 1 1,1 0-1,0-1 1,0 1-1,0-1 0,0 1 1,0-1-1,0 0 1,0 1-1,0-1 1,0 0-1,0 0 0,0 1 1,0-1-1,0 0 1,0 0-1,0 0 1,0 0-1,0 0 0,0-1 1,0 1-1,0 0 1,0 0-1,2-1 1,2-1 117,0 1-1,0-1 1,0 0 0,0 0 0,0 0 0,7-5 0,4-4 13,-1-1-1,0-1 1,16-18 0,-25 26-125,-1-1 1,0 0-1,-1-1 0,1 1 0,-1-1 1,0 1-1,-1-1 0,0 0 0,0-1 1,-1 1-1,3-10 0,-5 17-21,0 0-1,0-1 0,0 1 1,1 0-1,-1 0 1,0-1-1,0 1 1,0 0-1,0-1 1,0 1-1,0 0 1,0 0-1,0-1 1,0 1-1,0 0 1,0 0-1,-1-1 1,1 1-1,0 0 1,0-1-1,0 1 1,0 0-1,0 0 1,0 0-1,-1-1 1,1 1-1,0 0 1,0 0-1,0-1 1,0 1-1,-1 0 1,1 0-1,0 0 1,0 0-1,-1-1 1,1 1-1,0 0 1,0 0-1,-1 0 1,1 0-1,0 0 1,0 0-1,-1 0 1,1 0-1,0 0 1,-1 0-1,1 0 1,0 0-1,0 0 1,-1 0-1,1 0 1,0 0-1,0 0 0,-1 0 1,1 0-1,0 0 1,-1 0-1,1 1 1,0-1-1,0 0 1,0 0-1,-1 0 1,1 0-1,0 1 1,0-1-1,-1 0 1,1 1-1,-13 9-81,9-5 78,0 1 0,1 0 0,0-1 0,1 1 0,-1 1 1,1-1-1,0 0 0,1 0 0,0 1 0,0-1 1,0 1-1,0-1 0,2 13 0,-1-19 7,1 1 0,-1 0 0,1-1-1,-1 1 1,1-1 0,-1 1 0,1-1 0,-1 1 0,1-1-1,0 0 1,-1 1 0,1-1 0,0 0 0,-1 0 0,1 1-1,0-1 1,-1 0 0,1 0 0,0 0 0,0 0 0,-1 0-1,1 0 1,0 0 0,0 0 0,-1 0 0,1 0 0,0 0-1,0 0 1,-1-1 0,1 1 0,0 0 0,0-1 0,24-9 74,-13 2-77,1 0 0,-2 0 0,1-2 0,-2 1 0,11-13 0,-16 18 0,-1-1 0,1 0 0,-2 0 0,1 0 0,0-1 0,-1 1 0,0-1 0,0 0 0,-1 0 0,0 0 0,0 0 0,0 0 0,1-11 0,-4 17 0,0 0 0,0 0 0,0 1 0,0-1 0,0 1 0,0-1 0,0 1 0,0-1 0,0 1 0,0-1 0,0 1 0,1 0 0,-1 0 0,0-1 0,0 1 0,-1 2 0,-2 4 0,-1 0 0,1 0 0,0 0 0,1 1 0,0 0 0,0-1 0,1 1 0,-1 0 0,2 1 0,-1-1 0,0 12 0,2-20 0,0 1 0,1 0 0,-1-1 0,0 1 0,0-1 0,0 1 0,0-1 0,0 1 0,1-1 0,-1 1 0,0-1 0,1 1 0,-1-1 0,0 1 0,1-1 0,-1 0 0,0 1 0,1-1 0,-1 1 0,1-1 0,-1 0 0,1 1 0,-1-1 0,1 0 0,-1 0 0,1 1 0,-1-1 0,1 0 0,-1 0 0,1 0 0,-1 0 0,2 0 0,27-1 0,27-14 0,-56 15 0,20-7 0,-10 3 0,0 0 0,0 1 0,1 1 0,-1-1 0,1 1 0,19 0 0,-28 3 0,0-1 0,-1 1 0,1 0 0,-1 1 0,1-1 0,-1 0 0,1 0 0,-1 1 0,0-1 0,0 0 0,1 1 0,-1-1 0,0 1 0,0 0 0,-1-1 0,1 1 0,0 0 0,0 0 0,-1-1 0,1 1 0,-1 0 0,0 0 0,0 0 0,1 0 0,-1-1 0,0 1 0,-1 3 0,2-1 0,-1 0 0,0 0 0,0 1 0,0-1 0,0 0 0,-1 0 0,1 0 0,-1 0 0,0 0 0,-1 0 0,1 0 0,-2 4 0,3-8 0,0 1 0,-1-1 0,1 0 0,0 0 0,0 0 0,0 0 0,0 1 0,0-1 0,0 0 0,-1 0 0,1 0 0,0 0 0,0 1 0,0-1 0,0 0 0,-1 0 0,1 0 0,0 0 0,0 0 0,0 0 0,-1 0 0,1 0 0,0 0 0,0 0 0,0 0 0,-1 0 0,1 0 0,0 0 0,0 0 0,-1 0 0,1 0 0,0 0 0,0 0 0,0 0 0,-1 0 0,1 0 0,0 0 0,0 0 0,0 0 0,-1 0 0,1 0 0,0-1 0,0 1 0,0 0 0,0 0 0,-1 0 0,1 0 0,0 0 0,0-1 0,0 1 0,0 0 0,0 0 0,-1-1 0,-4-18 0,2-24 0,3 43 0,-1-111 0,1 110-2,0 0-1,1 1 1,-1-1-1,1 1 1,-1-1 0,1 1-1,-1-1 1,1 1 0,-1-1-1,1 1 1,-1-1-1,1 1 1,0 0 0,-1-1-1,1 1 1,-1 0-1,1 0 1,0-1 0,0 1-1,-1 0 1,1 0 0,0 0-1,-1 0 1,1 0-1,0 0 1,-1 0 0,1 0-1,0 0 1,0 0 0,-1 0-1,1 0 1,0 1-1,-1-1 1,2 1 0,32 7-634,-30-7 351,-3-1-88,19 4-2857,-9-7-5979,-7-6-2343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8.776"/>
    </inkml:context>
    <inkml:brush xml:id="br0">
      <inkml:brushProperty name="width" value="0.025" units="cm"/>
      <inkml:brushProperty name="height" value="0.025" units="cm"/>
      <inkml:brushProperty name="color" value="#E71224"/>
    </inkml:brush>
  </inkml:definitions>
  <inkml:trace contextRef="#ctx0" brushRef="#br0">0 1 19859,'0'0'3395,"54"47"-3043,-28-29-768,1-1-3203,-3-1-5382</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59.135"/>
    </inkml:context>
    <inkml:brush xml:id="br0">
      <inkml:brushProperty name="width" value="0.025" units="cm"/>
      <inkml:brushProperty name="height" value="0.025" units="cm"/>
      <inkml:brushProperty name="color" value="#E71224"/>
    </inkml:brush>
  </inkml:definitions>
  <inkml:trace contextRef="#ctx0" brushRef="#br0">150 142 18385,'0'0'7378,"-10"-1"-5131,5 1-2185,0 0-1,0 0 0,0 0 0,0 1 0,0-1 1,0 1-1,0 1 0,0-1 0,1 1 0,-1 0 1,0 0-1,1 0 0,-1 0 0,1 1 0,0 0 0,-1 0 1,1 0-1,1 0 0,-1 1 0,0-1 0,1 1 1,0 0-1,0 0 0,0 1 0,-3 6 0,2-5-18,1-1-1,0 0 0,0 1 0,1-1 1,0 1-1,0 0 0,0 0 0,1 0 1,-1 0-1,2 0 0,-1 8 0,1-14-33,0 1 0,0-1 0,0 1 0,0-1 0,0 1 0,0 0 0,0-1 0,0 1 0,1-1 0,-1 1 0,0-1 0,0 1 0,1-1 0,-1 1 0,0-1 0,1 1 0,-1-1 0,1 0 0,-1 1 0,0-1 0,1 1 0,-1-1 0,1 0-1,-1 1 1,1-1 0,-1 0 0,1 0 0,-1 1 0,1-1 0,0 0 0,-1 0 0,2 0 0,25-3 298,22-18 404,-32 8-608,-1-1 1,0 0-1,-1-1 1,-1 0-1,0-1 1,-1-1-1,-1 0 1,0-1-1,-2-1 1,0 1-1,-1-1 1,10-31-1,-18 49-103,0 0 0,-1 0 0,0 0 0,1 0 0,-1-1 0,1 1 0,-1 0 0,0 0 0,0 0 0,0 0 0,0 0 0,0 0 0,0-1 0,0 1 0,0 0 0,0 0 0,0 0 0,-1 0 0,1 0 0,0 0 0,-2-2 0,-14 15 0,-17 36 0,25-35-191,2 0-1,0 1 1,0-1 0,2 1 0,-7 27-1,10-39 127,1 1-1,-1 0 1,1 0-1,-1-1 0,1 1 1,0 0-1,0 0 1,0-1-1,0 1 1,1 0-1,-1 0 0,1-1 1,0 1-1,0 0 1,0-1-1,0 1 1,0-1-1,0 1 0,1-1 1,-1 0-1,1 1 1,0-1-1,-1 0 1,1 0-1,0 0 1,0 0-1,1-1 0,-1 1 1,0 0-1,1-1 1,-1 0-1,0 1 1,1-1-1,0 0 0,-1 0 1,1 0-1,0-1 1,3 1-1,29 2-3852,4-3-2680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0.024"/>
    </inkml:context>
    <inkml:brush xml:id="br0">
      <inkml:brushProperty name="width" value="0.025" units="cm"/>
      <inkml:brushProperty name="height" value="0.025" units="cm"/>
      <inkml:brushProperty name="color" value="#E71224"/>
    </inkml:brush>
  </inkml:definitions>
  <inkml:trace contextRef="#ctx0" brushRef="#br0">0 114 4452,'19'-39'6364,"-13"25"-3616,1 0 0,0 0 0,15-18-1,-22 32-2680,0 1-1,0-1 0,0 0 0,0 1 1,0-1-1,0 1 0,0-1 0,0 0 1,0 1-1,1-1 0,-1 1 0,0-1 1,0 0-1,0 1 0,1-1 0,-1 0 1,0 1-1,0-1 0,1 0 0,-1 1 1,0-1-1,1 0 0,-1 0 0,0 1 0,1-1 1,-1 0-1,0 0 0,1 0 0,-1 0 1,1 1-1,-1-1 0,0 0 0,1 0 1,-1 0-1,1 0 0,-1 0 0,1 0 1,-1 0-1,0 0 0,1 0 0,-1 0 1,1 0-1,-1 0 0,0-1 0,1 1 1,-1 0-1,1 0 0,-1 0 0,0 0 1,1-1-1,-1 1 0,0 0 0,1 0 1,-1-1-1,0 1 0,1 0 0,-1-1 1,0 1-1,0 0 0,0-1 0,1 1 1,-1 0-1,0-1 0,0 1 0,0-1 1,1 1-1,-1 0 0,0-1 0,1 39 138,-1-32 178,-1 55 172,-4 0-1,-16 85 0,19-139-540,-2 14 38,1 0 0,-1 29 0,4-50-37,0 0 0,0 0 0,0 1 0,0-1 0,0 0 0,0 0-1,0 1 1,0-1 0,0 0 0,0 0 0,0 1 0,0-1 0,0 0 0,1 0 0,-1 0 0,0 1 0,0-1 0,0 0 0,0 0 0,1 0 0,-1 0 0,0 1 0,0-1-1,0 0 1,1 0 0,-1 0 0,0 0 0,0 0 0,0 0 0,1 0 0,-1 0 0,0 0 0,0 0 0,1 1 0,-1-1 0,0 0 0,0 0 0,1 0 0,-1 0 0,0-1-1,0 1 1,1 0 0,-1 0 0,0 0 0,0 0 0,0 0 0,1 0 0,-1 0 0,13-6 483,7-9 36,-1 0 0,0-1 0,33-37 1,-7 7-324,0-1-51,-30 30-217,0 1-1,1 1 1,33-25 0,-74 63-16844,0-7 1565</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0.353"/>
    </inkml:context>
    <inkml:brush xml:id="br0">
      <inkml:brushProperty name="width" value="0.025" units="cm"/>
      <inkml:brushProperty name="height" value="0.025" units="cm"/>
      <inkml:brushProperty name="color" value="#E71224"/>
    </inkml:brush>
  </inkml:definitions>
  <inkml:trace contextRef="#ctx0" brushRef="#br0">1 1 17521,'0'0'7591,"56"49"-6342,-36-24-833,-4 0-288,-3 2-736,0-3-2179,-4-5-2338,-1-10-7110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2.982"/>
    </inkml:context>
    <inkml:brush xml:id="br0">
      <inkml:brushProperty name="width" value="0.025" units="cm"/>
      <inkml:brushProperty name="height" value="0.025" units="cm"/>
    </inkml:brush>
  </inkml:definitions>
  <inkml:trace contextRef="#ctx0" brushRef="#br0">186 24 16816,'0'0'12716,"10"4"-12161,8 0-727,0 0 0,0 0-1,0-2 1,1 0 0,0-2 0,-1 0-1,1 0 1,-1-2 0,1-1 0,-1 0-1,0-1 1,0-1 0,0 0 0,19-10-1,-16 9 555,-39 22 480,-3 2-648,1 0 78,-2 1 426,1 2-1,-28 35 1,49-56-719,-1 1 1,1-1 0,-1 1 0,1-1-1,-1 1 1,1-1 0,0 1 0,-1-1-1,1 1 1,0-1 0,-1 1 0,1-1-1,0 1 1,0 0 0,0-1 0,-1 1-1,1 0 1,0-1 0,0 1-1,0 0 1,0-1 0,0 1 0,0-1-1,0 1 1,0 0 0,0-1 0,1 1-1,-1 0 1,0-1 0,0 1 0,1-1-1,-1 1 1,0 0 0,1-1 0,-1 1-1,0-1 1,1 1 0,-1-1 0,1 1-1,-1-1 1,1 1 0,-1-1-1,1 0 1,-1 1 0,1-1 0,-1 0-1,1 1 1,0-1 0,-1 0 0,1 0-1,-1 0 1,1 1 0,0-1 0,45 4-1272,-27-3 396,-18-1 848,21 3-1200,0 0 0,0 2 0,30 10 0,-47-13 1186,0 0-1,1 1 1,-1 0 0,0 0-1,0 0 1,-1 0 0,1 1-1,5 5 1,-8-7 174,0 0 0,-1 0 1,1 1-1,-1-1 0,0 0 0,1 1 1,-1-1-1,0 1 0,0-1 0,-1 1 1,1-1-1,0 1 0,-1 0 0,0-1 1,1 1-1,-1 0 0,0-1 0,-1 6 1,0-3 56,-1-1-1,1 1 1,-1 0 0,0-1 0,0 0 0,-1 1-1,1-1 1,-1 0 0,0 0 0,0 0 0,-1-1 0,1 1-1,-1-1 1,-4 4 0,-63 42 523,60-42-674,-53 31-529,-97 42 0,3-18-6423,51-26-2140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0.681"/>
    </inkml:context>
    <inkml:brush xml:id="br0">
      <inkml:brushProperty name="width" value="0.025" units="cm"/>
      <inkml:brushProperty name="height" value="0.025" units="cm"/>
      <inkml:brushProperty name="color" value="#E71224"/>
    </inkml:brush>
  </inkml:definitions>
  <inkml:trace contextRef="#ctx0" brushRef="#br0">43 0 15791,'0'0'5958,"0"10"-4597,0 28-227,-1 0 1,-2 0-1,-13 56 1,8-49-845,1 0 0,-1 76 0,8-120-365,0-1 0,1 1 0,-1 0 1,0 0-1,0 0 0,0-1 0,0 1 1,1 0-1,-1 0 0,0-1 0,1 1 1,-1 0-1,1-1 0,-1 1 0,1 0 1,-1-1-1,1 1 0,-1-1 0,1 1 1,0-1-1,-1 1 0,1-1 0,0 1 1,-1-1-1,1 1 0,0-1 0,1 1 1,-1-1-354,0 0 0,0 0 0,0 0 0,0 0 0,0 0 0,0 0 0,0 0 0,0 0 0,0 0 0,0 0 0,0 0 0,0-1 0,0 1 0,0 0 0,0-1 0,0 1 0,0-1 0,0 1 0,0-1 0,0 1 0,-1-1 0,2-1 0,8-10-6864</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1.354"/>
    </inkml:context>
    <inkml:brush xml:id="br0">
      <inkml:brushProperty name="width" value="0.025" units="cm"/>
      <inkml:brushProperty name="height" value="0.025" units="cm"/>
      <inkml:brushProperty name="color" value="#E71224"/>
    </inkml:brush>
  </inkml:definitions>
  <inkml:trace contextRef="#ctx0" brushRef="#br0">1 51 14189,'0'0'8195,"9"6"-7304,0 0-677,0-1 0,1-1 0,0 0-1,0-1 1,0 1 0,16 2 0,-23-6-121,-1 0 0,0 1 0,0-1 0,0 0 1,1 0-1,-1 0 0,0-1 0,0 1 0,1 0 1,-1-1-1,0 1 0,0-1 0,0 0 1,0 0-1,0 0 0,0 0 0,3-3 0,-3 3 32,-1-1 0,0 0 0,1-1 0,-1 1 0,0 0-1,-1 0 1,1 0 0,0-1 0,-1 1 0,1 0 0,-1-1-1,0 1 1,1 0 0,-1-1 0,0 1 0,-1 0 0,1-1-1,0 1 1,-1 0 0,1-1 0,-2-3 0,1 5-106,1-1 1,0 1-1,-1 0 1,1 0-1,-1-1 1,1 1-1,-1 0 1,0 0 0,1 0-1,-1 0 1,0 0-1,0 0 1,0 0-1,0 0 1,0 0-1,0 0 1,0 0-1,0 1 1,0-1 0,-1 0-1,1 1 1,0-1-1,0 1 1,0-1-1,-1 1 1,1 0-1,0-1 1,-1 1-1,1 0 1,0 0 0,-1 0-1,1 0 1,0 0-1,-1 0 1,1 0-1,0 1 1,-1-1-1,1 0 1,-2 1 0,0 0-37,0 0 0,0 0 0,0 1 0,-1-1 0,1 1 0,0 0 0,1-1 0,-1 1 0,0 0 1,1 1-1,-1-1 0,1 0 0,-1 1 0,-2 4 0,1 0 8,0 1-1,1 0 1,0 0-1,0 0 1,1 0 0,0 0-1,-1 12 1,3-18 10,0 0 0,-1-1 0,1 1 0,0 0 0,0 0 0,0-1 0,0 1 0,1 0 0,-1-1 0,0 1 0,1 0 0,-1-1 1,1 1-1,-1 0 0,1-1 0,0 1 0,0-1 0,0 1 0,0-1 0,0 0 0,0 1 0,0-1 0,0 0 0,1 0 0,-1 0 0,0 0 0,1 0 0,-1 0 0,1 0 1,-1 0-1,1 0 0,-1-1 0,1 1 0,0-1 0,-1 1 0,1-1 0,0 1 0,-1-1 0,1 0 0,3 0 0,3 0 25,0-1 0,-1 0-1,1-1 1,0 1 0,0-1-1,-1-1 1,0 1 0,1-1 0,-1-1-1,0 1 1,11-9 0,-13 9-42,0-1 1,0 0-1,0 0 0,-1 0 1,1-1-1,-1 0 0,0 1 1,0-1-1,-1-1 1,1 1-1,-1-1 0,0 1 1,-1-1-1,1 0 0,1-8 1,-4 13-39,-2 3 27,0-1-1,0 1 0,1-1 0,-1 1 1,0 0-1,1 0 0,-1 0 0,1 0 0,-1 0 1,-1 4-1,1-4 18,-2 5 98,-1 0-1,0 0 1,1 0-1,1 1 0,-1 0 1,1-1-1,1 1 0,-1 0 1,1 0-1,-1 12 0,3-20-72,1 1 0,-1 0-1,0-1 1,1 1 0,-1 0-1,1-1 1,-1 1-1,1-1 1,-1 1 0,1-1-1,-1 1 1,1-1 0,0 0-1,-1 1 1,1-1 0,0 0-1,-1 1 1,1-1-1,0 0 1,0 0 0,-1 0-1,1 0 1,0 1 0,-1-1-1,1 0 1,0 0 0,0 0-1,-1 0 1,1-1-1,0 1 1,0 0 0,-1 0-1,1 0 1,0-1 0,-1 1-1,1 0 1,0-1 0,-1 1-1,1 0 1,1-2-1,32-12 337,121-94-800,-154 108 450,-1 0 0,0 0 0,1-1 0,-1 1 0,0 0 0,0 0 0,1 0 0,-1 0 0,0 0 0,1 0 0,-1 0 0,0 0 0,1 0 0,-1 0 0,0 0 0,1 0 0,-1 0 0,0 0 0,1 0-1,-1 0 1,0 0 0,1 0 0,-1 0 0,0 0 0,1 0 0,-1 1 0,0-1 0,0 0 0,1 0 0,-1 0 0,0 1 0,0-1 0,1 0 0,-1 0 0,0 1 0,0-1 0,0 0 0,1 0 0,-1 1 0,0-1 0,5 21 93,-7 36 113,1-40-169,2-17-16,0 1-1,1-1 1,-1 0 0,1 0-1,-1 0 1,0 0 0,1 0-1,-1 0 1,1 0 0,-1 0-1,0-1 1,1 1-1,-1 0 1,0-1 0,1 1-1,-1-1 1,0 1 0,2-2-1,45-37 253,-44 33-280,1 1 0,0 0 0,0 1-1,0-1 1,1 1 0,0 0 0,0 0-1,0 1 1,0-1 0,0 1 0,1 1 0,-1-1-1,13-2 1,-17 10 61,-1 0 0,0 0 0,0 0 0,-1 0 0,0 0 0,1 0 0,-3 10 0,2-9-30,0 11 176,1-21-1293,-2-11-2342,1-2-3388,-3-6-4869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1.683"/>
    </inkml:context>
    <inkml:brush xml:id="br0">
      <inkml:brushProperty name="width" value="0.025" units="cm"/>
      <inkml:brushProperty name="height" value="0.025" units="cm"/>
      <inkml:brushProperty name="color" value="#E71224"/>
    </inkml:brush>
  </inkml:definitions>
  <inkml:trace contextRef="#ctx0" brushRef="#br0">1 0 20083,'0'0'12588,"59"42"-14382,-41-25-2081,-3-2-1955,-1 1-3074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02.136"/>
    </inkml:context>
    <inkml:brush xml:id="br0">
      <inkml:brushProperty name="width" value="0.025" units="cm"/>
      <inkml:brushProperty name="height" value="0.025" units="cm"/>
      <inkml:brushProperty name="color" value="#E71224"/>
    </inkml:brush>
  </inkml:definitions>
  <inkml:trace contextRef="#ctx0" brushRef="#br0">124 103 7559,'0'0'13058,"5"0"-12684,13-1 1610,-38-1 2048,-46 1 1728,67 1-5760,0 0 0,-1 0 0,1 0 0,-1 0 0,1 1 0,-1-1 0,1 0 0,-1 1 0,1-1 0,0 0 0,-1 1 0,0-1 0,1 1 0,-1-1 0,1 1 0,-1-1 0,0 1 0,1-1 0,-1 1 0,0-1 0,1 1 0,-1-1 0,0 1 0,0 0 0,0-1 0,1 1 0,-1-1 0,0 1 0,0 0 0,0-1 0,0 1 0,0 0 0,0-1 0,0 1 0,0-1 0,-1 1 0,1 0 0,0-1 0,0 1 0,0-1 0,-1 1 0,1-1 0,0 1 0,-1 0 0,1-1 0,0 1 0,-1-1 0,1 1 0,-1-1 0,1 0 0,0 1 0,-1-1 0,1 1 0,-1-1 0,0 0 0,1 0 0,-1 1 0,1-1 0,-1 0 0,1 0 0,-1 1 0,0-1 0,1 0 0,-2 0 0,8-1 0,-1 1 0,1-1 0,-1 0 0,0-1 0,0 1 0,0-1 0,0 0 0,0 0 0,0-1 0,0 0 0,-1 1 0,1-2 0,-1 1 0,5-5 0,58-57 0,-63 61 0,-4 4 0,1 0 0,-1 0 0,0 0 0,0-1 0,1 1 0,-1 0 0,0 0 0,0-1 0,1 1 0,-1 0 0,0 0 0,0-1 0,0 1 0,1 0 0,-1-1 0,0 1 0,0 0 0,0-1 0,0 1 0,0 0 0,0-1 0,0 1 0,0 0 0,0-1 0,0 1 0,0-1 0,0 1 0,0 0 0,0-1 0,0 1 0,0 0 0,0-1 0,0 1 0,0 0 0,0-1 0,-1 1 0,1 0 0,0 0 0,0-1 0,0 1 0,-1-1 0,-17-4 0,-24 7 0,31 0 0,1 1 0,0 0 0,1 0 0,-1 1 0,0 0 0,1 1 0,-10 6 0,14-8 0,0 1 0,0-1 0,0 1 0,0 0 0,1 0 0,0 0 0,-1 1 0,1-1 0,1 1 0,-1 0 0,1 0 0,0 1 0,-4 7 0,7-12 0,0 0 0,0 1 0,0-1 0,0 0 0,0 1 0,0-1 0,0 0 0,0 1 0,0-1 0,1 0 0,-1 1 0,1-1 0,-1 0 0,1 0 0,-1 0 0,1 1 0,0-1 0,-1 0 0,1 0 0,0 0 0,0 0 0,0 0 0,0 0 0,0 0 0,0-1 0,0 1 0,0 0 0,0 0 0,0-1 0,0 1 0,1-1 0,-1 1 0,0-1 0,0 1 0,1-1 0,-1 0 0,0 0 0,1 0 0,-1 1 0,2-2 0,66 5 0,-58-4 0,34-2 0,-32 0 0,0 1 0,0 0 0,1 1 0,-1 1 0,0 0 0,0 1 0,24 6 0,-34-6 0,0 0 0,-1 0 0,1 0 0,0 0 0,-1 1 0,1-1 0,-1 1 0,0 0 0,0-1 0,0 1 0,0 0 0,-1 0 0,1 0 0,-1 0 0,0 1 0,1-1 0,-1 0 0,-1 0 0,1 1 0,0-1 0,-1 6 0,6 17 0,-6-26 0,1 1 0,-1 0 0,0-1 0,0 1 0,0-1 0,0 1 0,1-1 0,-1 1 0,0 0 0,1-1 0,-1 1 0,0-1 0,1 0 0,-1 1 0,1-1 0,-1 1 0,1-1 0,-1 0 0,1 1 0,-1-1 0,1 0 0,-1 1 0,1-1 0,-1 0 0,1 0 0,-1 1 0,1-1 0,-1 0 0,1 0 0,1 0 0,16-9 0,11-25 0,-21 19 0,-1-1 0,0 0 0,8-30 0,-11 32 0,0 0 0,1 0 0,1 1 0,0-1 0,14-21 0,-17 33-1,0 0-1,0 0 1,0 1-1,0-1 1,0 1-1,0-1 1,0 1-1,1 0 1,-1 0-1,0 1 1,1-1-1,-1 1 1,1-1-1,-1 1 1,0 0-1,1 0 1,-1 1-1,7 1 1,8-2-238,5 0-497,18 0-2607,1-1-3602,24-5-9855</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2.196"/>
    </inkml:context>
    <inkml:brush xml:id="br0">
      <inkml:brushProperty name="width" value="0.025" units="cm"/>
      <inkml:brushProperty name="height" value="0.025" units="cm"/>
      <inkml:brushProperty name="color" value="#E71224"/>
    </inkml:brush>
  </inkml:definitions>
  <inkml:trace contextRef="#ctx0" brushRef="#br0">1 74 19154,'0'0'7041,"1"-9"-4318,11-55 1051,-13 81-3752,0 1 0,0 0-1,4 26 1,-1-3-34,-2-15 12,5 69 0,-5-86 0,2 1 0,0-1 0,0 0 0,0 0 0,1 0 0,0-1 0,8 15 0,-7-23-754,-2-8-1304,0-12-4734,-2 9-2246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2.856"/>
    </inkml:context>
    <inkml:brush xml:id="br0">
      <inkml:brushProperty name="width" value="0.025" units="cm"/>
      <inkml:brushProperty name="height" value="0.025" units="cm"/>
      <inkml:brushProperty name="color" value="#E71224"/>
    </inkml:brush>
  </inkml:definitions>
  <inkml:trace contextRef="#ctx0" brushRef="#br0">0 75 17873,'0'0'10404,"10"2"-8818,32-1-1151,1-2 1,-1-1-1,1-3 0,-1-1 1,64-18-1,1 1-143,-80 18-292,1 1 0,38-1 0,-65 8 0,-8 4 0,-11 4 0,-51 10 0,-108 16 0,-10 3 0,216-52 0,177-70 0,-72 55-400,-269 27-2188,66 0-1858,2 0-5747,45 0 2004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3.418"/>
    </inkml:context>
    <inkml:brush xml:id="br0">
      <inkml:brushProperty name="width" value="0.025" units="cm"/>
      <inkml:brushProperty name="height" value="0.025" units="cm"/>
      <inkml:brushProperty name="color" value="#E71224"/>
    </inkml:brush>
  </inkml:definitions>
  <inkml:trace contextRef="#ctx0" brushRef="#br0">19 58 15855,'0'0'11301,"12"-3"-9763,71-10-203,0 3 1,135 1-1,-90 5-2827,-124 2 997,-12-2 419,-16-1 119,-11 1 46,0 1 0,0 2 0,0 2 1,1 1-1,-1 2 0,0 1 0,1 1 1,0 2-1,1 2 0,0 1 0,0 1 0,1 2 1,-40 24-1,124-46-367,15-13 255,21-6-312,144-28-1,-387 122-683,132-57 670,-2-2 0,1-1 0,-1-1 1,0 0-1,-43 2 0,52-12-3409,12-15-2456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6.055"/>
    </inkml:context>
    <inkml:brush xml:id="br0">
      <inkml:brushProperty name="width" value="0.025" units="cm"/>
      <inkml:brushProperty name="height" value="0.025" units="cm"/>
      <inkml:brushProperty name="color" value="#E71224"/>
    </inkml:brush>
  </inkml:definitions>
  <inkml:trace contextRef="#ctx0" brushRef="#br0">0 71 6470,'0'0'9097,"16"-54"-7047,-15 45-513,-1 3-960,0 5-545</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7.353"/>
    </inkml:context>
    <inkml:brush xml:id="br0">
      <inkml:brushProperty name="width" value="0.025" units="cm"/>
      <inkml:brushProperty name="height" value="0.025" units="cm"/>
      <inkml:brushProperty name="color" value="#E71224"/>
    </inkml:brush>
  </inkml:definitions>
  <inkml:trace contextRef="#ctx0" brushRef="#br0">0 277 19795,'15'-10'7279,"3"-2"-4135,51-37-2122,50-61-122,-102 94-743,-2 0-1,0-1 1,20-30 0,-92 175-157,51-111 0,1 0 0,1 0 0,0 1 0,1-1 0,-1 34 0,4-50-12,-1-1-1,1 1 1,0 0-1,0-1 1,0 1-1,0 0 1,0 0-1,0-1 1,0 1-1,0 0 1,0-1-1,0 1 1,0 0-1,0-1 1,1 1-1,-1 0 1,0-1-1,0 1 1,1 0-1,-1-1 1,0 1-1,1-1 1,-1 1-1,1-1 1,-1 1-1,1-1 1,-1 1-1,1-1 1,-1 1-1,1-1 1,-1 1-1,1-1 1,0 0-1,-1 0 1,1 1-1,-1-1 1,1 0-1,0 0 1,-1 1-1,1-1 1,0 0-1,0 0 1,-1 0-1,1 0 1,0 0-1,-1 0 1,1 0-1,0 0 1,-1-1 0,1 1-1,0 0 1,0-1-1,2 0-173,0 0 0,-1-1 0,1 1 0,-1-1 0,1 1 0,-1-1 0,0 0 0,0 0 0,0 0 1,0-1-1,3-3 0,-3 2-1028,0-1 0,0 1 0,0-1 0,0 1 0,-1-1 0,1 0 0,-1 1 0,0-1 0,0-7 0,1-21-10434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8.119"/>
    </inkml:context>
    <inkml:brush xml:id="br0">
      <inkml:brushProperty name="width" value="0.025" units="cm"/>
      <inkml:brushProperty name="height" value="0.025" units="cm"/>
      <inkml:brushProperty name="color" value="#E71224"/>
    </inkml:brush>
  </inkml:definitions>
  <inkml:trace contextRef="#ctx0" brushRef="#br0">459 50 3171,'0'0'8670,"-8"-9"-4811,8 9-3844,-3-4 185,0 1 0,0 0-1,0 0 1,0 0-1,-1 0 1,1 0 0,-1 1-1,0-1 1,0 1-1,0 0 1,0 0 0,0 1-1,0-1 1,0 1 0,-1 0-1,1 0 1,0 0-1,-1 1 1,1-1 0,-1 1-1,1 0 1,-1 1-1,1-1 1,-1 1 0,-4 1-1,-4 3-172,0 1 1,0 0-1,1 1 0,0 1 1,0 0-1,1 0 0,0 1 0,0 1 1,-13 14-1,0 4 124,0 1 0,-28 45 0,32-41 268,1 1 0,-20 51 0,32-67-344,1 0 0,1 1 0,0-1 1,2 1-1,0 0 0,0 36 0,3-51-81,0 0 1,0 0-1,1 1 0,0-1 1,-1 0-1,2 0 0,-1 0 1,0 0-1,1 0 0,0 0 1,0 0-1,0 0 0,0 0 1,0-1-1,1 0 0,0 1 1,4 3-1,-2-3 2,0 0-1,0-1 0,0 0 1,1 0-1,-1 0 1,1 0-1,0-1 1,0 0-1,0 0 0,12 1 1,0-1 58,0-1 1,0 0-1,0-2 0,0 0 1,0-1-1,0-1 1,27-7-1,-21 2 264,-1 0 1,0-2-1,0-1 1,0-1-1,-2 0 0,1-2 1,-2-1-1,0 0 0,-1-1 1,34-37-1,-43 41-106,0 0 0,0 0 0,-1-1 1,-1-1-1,0 1 0,-1-1 0,-1 0 0,0-1 0,-1 0 0,0 0 0,-1 0 1,-1 0-1,0-1 0,-1 1 0,-1-1 0,0 1 0,-1-1 0,-4-27 1,2 36-215,0 0 0,0 1 1,-1-1-1,1 1 1,-2-1-1,1 1 0,-1 0 1,1 0-1,-2 1 0,1-1 1,-1 1-1,0 0 1,0 0-1,0 0 0,0 0 1,-1 1-1,0 0 1,0 1-1,0-1 0,0 1 1,-1 0-1,1 1 1,-1-1-1,-9-1 0,7 2-262,0 0 0,-1 0-1,1 1 1,-1 0-1,1 1 1,-1 0 0,0 0-1,1 1 1,-1 0-1,1 1 1,0 0 0,-1 0-1,1 1 1,0 1-1,0-1 1,1 1 0,-13 8-1,-20 21-3931,6 2-2824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5:13.339"/>
    </inkml:context>
    <inkml:brush xml:id="br0">
      <inkml:brushProperty name="width" value="0.025" units="cm"/>
      <inkml:brushProperty name="height" value="0.025" units="cm"/>
    </inkml:brush>
  </inkml:definitions>
  <inkml:trace contextRef="#ctx0" brushRef="#br0">435 749 13965,'-164'55'1714,"-106"30"6224,842-220-1091,20 17-4973,609-85-2369,193-64-1570,-1179 207 164,-80 11-2226,-13-8-4056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8:48.765"/>
    </inkml:context>
    <inkml:brush xml:id="br0">
      <inkml:brushProperty name="width" value="0.025" units="cm"/>
      <inkml:brushProperty name="height" value="0.025" units="cm"/>
      <inkml:brushProperty name="color" value="#E71224"/>
    </inkml:brush>
  </inkml:definitions>
  <inkml:trace contextRef="#ctx0" brushRef="#br0">104 105 14926,'3'-11'3016,"2"-3"-1974,-3 7-458,1 1 1,-2-1-1,1 0 1,-1 0-1,0 0 1,0 0-1,-1-8 1,0 14-508,0 1 1,0-1 0,0 1-1,0-1 1,0 1 0,0-1 0,0 0-1,0 1 1,0-1 0,0 1-1,0-1 1,0 1 0,0-1-1,-1 1 1,1-1 0,0 1-1,0-1 1,-1 1 0,1-1 0,0 1-1,-1-1 1,1 1 0,0 0-1,-1-1 1,1 1 0,-1 0-1,1-1 1,-1 1 0,1 0 0,0-1-1,-1 1 1,1 0 0,-1 0-1,0-1 1,1 1 0,-1 0-1,1 0 1,-1 0 0,1 0-1,-1 0 1,1 0 0,-1 0 0,1 0-1,-1 0 1,0 0 0,1 0-1,-1 0 1,1 1 0,-1-1-1,1 0 1,-1 0 0,1 0-1,-1 1 1,1-1 0,-1 0 0,1 1-1,0-1 1,-1 0 0,0 1-1,-28 24 504,20-13-462,0 1 0,1 0 0,1 1 0,0-1 0,1 1-1,1 0 1,0 1 0,0-1 0,2 1 0,-4 28 0,7-41-93,0-1-1,-1 0 1,1 0 0,0 1 0,0-1-1,0 0 1,0 1 0,1-1 0,-1 0-1,0 0 1,1 1 0,-1-1 0,0 0-1,1 0 1,-1 1 0,1-1-1,0 0 1,-1 0 0,1 0 0,0 0-1,0 0 1,0 0 0,0 0 0,0 0-1,0 0 1,1 0 0,0 0 34,0 0 1,1-1 0,-1 1-1,0-1 1,0 0-1,1 1 1,-1-1-1,0 0 1,0 0 0,1-1-1,-1 1 1,0 0-1,4-2 1,6-2 130,-1 0 0,0-1 0,0 0 0,18-12 0,5-8-176,-1-1 0,-1-2-1,45-50 1,-78 93 1,-8 12-96,-20 57-1441,22-27-4485,7-39-80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25.438"/>
    </inkml:context>
    <inkml:brush xml:id="br0">
      <inkml:brushProperty name="width" value="0.025" units="cm"/>
      <inkml:brushProperty name="height" value="0.025" units="cm"/>
      <inkml:brushProperty name="color" value="#E71224"/>
    </inkml:brush>
  </inkml:definitions>
  <inkml:trace contextRef="#ctx0" brushRef="#br0">399 149 11115,'0'0'5525,"1"-10"-3304,2-5-1665,-1 3 224,1 1 0,-2-1 0,1 0 0,-2 0 0,0 0 0,-2-21 0,1 32-749,0 0 1,1-1-1,-1 1 1,0 0-1,0 0 0,0 0 1,0-1-1,-1 1 1,1 0-1,0 0 1,0 1-1,-1-1 0,1 0 1,0 0-1,-1 1 1,1-1-1,-1 1 1,1-1-1,-1 1 0,1-1 1,-1 1-1,1 0 1,-1 0-1,1 0 1,-1 0-1,1 0 1,-1 0-1,1 0 0,-1 0 1,0 1-1,1-1 1,-1 1-1,1-1 1,0 1-1,-3 1 0,-4 0-47,1 1 0,-1 0 0,1 0 0,0 1 0,-12 7 1,-9 12 25,1 1 0,0 1 0,2 1 0,1 2 0,1 0 0,1 1 0,-24 45 0,33-50 0,1 1 0,2-1 0,0 2 0,1-1 1,2 2-1,1-1 0,0 0 0,3 1 0,0 0 1,1 45-1,2-67-18,0 0 0,1 0 1,-1 0-1,1 0 0,0-1 0,0 1 1,1 0-1,0 0 0,0-1 0,0 1 1,0-1-1,0 1 0,1-1 1,0 0-1,0 0 0,0 0 0,1 0 1,4 3-1,-3-3 14,0-1 0,0-1-1,0 1 1,1-1 0,-1 0 0,1 0 0,-1-1 0,1 1-1,0-1 1,-1 0 0,1-1 0,0 0 0,0 0 0,0 0-1,9-2 1,2-1 313,1-1-1,-1 0 1,0-2-1,0 0 1,0-1-1,-1-1 1,0 0-1,28-20 1,-7 1 161,-1-1 1,43-45-1,-58 52-258,-1-2-1,-1 0 0,-1-1 1,-1-1-1,16-32 0,-27 45-138,0-1 0,0-1 0,-1 1 1,-1-1-1,0 0 0,-1 0 0,0 0 0,-1 0 0,-1 0 0,0-1 0,-1 1 0,-4-28 0,3 38-85,0-1 1,0 1-1,-1-1 0,1 1 0,-1 0 1,0-1-1,0 1 0,-1 0 0,1 0 1,-1 1-1,0-1 0,0 0 0,0 1 1,-1 0-1,1 0 0,-1 0 0,-5-4 1,1 3-14,1 0 1,-1 1 0,-1-1 0,1 1 0,0 1 0,-1 0 0,1 0-1,-17-1 1,7 2-68,1 1-1,0 0 0,-1 1 1,1 1-1,0 1 1,0 1-1,0 0 0,-31 12 1,2 10-1994,22-2-5660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0.677"/>
    </inkml:context>
    <inkml:brush xml:id="br0">
      <inkml:brushProperty name="width" value="0.025" units="cm"/>
      <inkml:brushProperty name="height" value="0.025" units="cm"/>
      <inkml:brushProperty name="color" value="#E71224"/>
    </inkml:brush>
  </inkml:definitions>
  <inkml:trace contextRef="#ctx0" brushRef="#br0">5 5039 6022,'-2'14'2988,"0"6"4863,2-20-7716,1 0 1,-1 0 0,0 1 0,1-1 0,-1 0-1,1 0 1,-1 0 0,1 0 0,-1 0 0,1 0-1,-1 0 1,1 0 0,-1 0 0,1 0 0,-1 0 0,1 0-1,-1 0 1,1 0 0,-1 0 0,0 0 0,1-1-1,-1 1 1,1 0 0,-1 0 0,1-1 0,-1 1 0,0 0-1,1 0 1,-1-1 0,0 1 0,1 0 0,-1-1-1,0 1 1,1-1 0,-1 1 0,0 0 0,0-1-1,1 1 1,-1-2 0,103-77 3947,26-24-4034,-7-5 1463,-60 54-989,104-114-1,-144 142-487,35-45-7,2 4-1,85-74 1,-105 108-26,385-335 140,70-42-128,25 30-2,643-568-6,-566 400 59,367-310-8,-296 393-50,-642 449-8,-10 6 1,22-14 19,37-31 0,-66 48-9,1 0-1,-1-1 1,-1 0-1,1 0 1,-1-1-1,-1 0 1,0-1-1,0 1 1,7-17-1,-13 25-141,4-17-667,-10 9-4761,-9 5-1279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2.055"/>
    </inkml:context>
    <inkml:brush xml:id="br0">
      <inkml:brushProperty name="width" value="0.025" units="cm"/>
      <inkml:brushProperty name="height" value="0.025" units="cm"/>
      <inkml:brushProperty name="color" value="#E71224"/>
    </inkml:brush>
  </inkml:definitions>
  <inkml:trace contextRef="#ctx0" brushRef="#br0">0 1 20019,'0'0'8072,"20"47"-6983,-13-11-353,1 3-447,-2-1-257,-2-2 0,4-5 0,1-4-192,1-5-129,-4-7-127,2-2-385,0-2-1281,-6-4-1313,-2-3-1185,0 1-2883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2.399"/>
    </inkml:context>
    <inkml:brush xml:id="br0">
      <inkml:brushProperty name="width" value="0.025" units="cm"/>
      <inkml:brushProperty name="height" value="0.025" units="cm"/>
      <inkml:brushProperty name="color" value="#E71224"/>
    </inkml:brush>
  </inkml:definitions>
  <inkml:trace contextRef="#ctx0" brushRef="#br0">1 148 14318,'0'0'15310,"92"-26"-13740,-28 2-866,2-2-608,-2 0-64,-7 4-320,-11 8-577,-13 6-736,-15 7-193,-12 1-384,-6 7-3427,-16-4 896,-7-1-5124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2.743"/>
    </inkml:context>
    <inkml:brush xml:id="br0">
      <inkml:brushProperty name="width" value="0.025" units="cm"/>
      <inkml:brushProperty name="height" value="0.025" units="cm"/>
      <inkml:brushProperty name="color" value="#E71224"/>
    </inkml:brush>
  </inkml:definitions>
  <inkml:trace contextRef="#ctx0" brushRef="#br0">7 267 17200,'0'0'9930,"-6"-49"-8425,32 26-288,16-4-224,9-4-576,10-1-321,6 1-64,0 6-673,-1 5-1889,-10 5-2659,-10 2-2883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3.215"/>
    </inkml:context>
    <inkml:brush xml:id="br0">
      <inkml:brushProperty name="width" value="0.025" units="cm"/>
      <inkml:brushProperty name="height" value="0.025" units="cm"/>
      <inkml:brushProperty name="color" value="#E71224"/>
    </inkml:brush>
  </inkml:definitions>
  <inkml:trace contextRef="#ctx0" brushRef="#br0">1 147 15214,'0'0'16064,"4"-9"-15306,12-14-612,0 0 0,1 1 0,1 1 1,30-27-1,-47 50-155,0 0-1,-1 0 1,1 0 0,-1 0 0,0 0-1,0 0 1,0 0 0,0 0 0,0 0-1,0 0 1,0 0 0,0 0 0,-1 0-1,0 3 1,-14 47-23,10-38 40,0 1 0,2 0-1,-1 0 1,2 0 0,0 0-1,0 0 1,2 0 0,1 18 0,-1-33-39,0 1 0,0 0 0,0 0-1,0 0 1,0-1 0,1 1 0,-1 0 0,0 0 0,0-1 0,1 1 0,-1 0 0,1-1 0,-1 1 0,0 0 0,1-1 0,0 1 0,-1-1 0,1 1 0,-1-1 0,1 1 0,-1-1 0,1 1 0,0-1 0,0 0 0,-1 1 0,1-1 0,0 0 0,-1 1 0,1-1 0,0 0 0,0 0 0,-1 0 0,1 0 0,0 0 0,0 0 0,0 0 0,-1 0 0,1 0 0,0 0 0,0 0 0,-1 0 0,1-1 0,1 1 0,1-1-206,-1 0 0,1 0 0,-1-1 1,1 1-1,-1 0 0,0-1 0,1 0 0,-1 1 0,0-1 1,0 0-1,2-2 0,0-3-1028,1 0 0,-1 1-1,-1-2 1,1 1 0,-1 0 0,0-1 0,1-8-1,5-27-8615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3.575"/>
    </inkml:context>
    <inkml:brush xml:id="br0">
      <inkml:brushProperty name="width" value="0.025" units="cm"/>
      <inkml:brushProperty name="height" value="0.025" units="cm"/>
      <inkml:brushProperty name="color" value="#E71224"/>
    </inkml:brush>
  </inkml:definitions>
  <inkml:trace contextRef="#ctx0" brushRef="#br0">217 106 13901,'0'0'2264,"-12"7"-513,-10 6-872,0 1 0,0 1 0,1 1 1,1 1-1,-27 29 0,42-40-725,0 0-1,0 0 0,1 0 1,-1 1-1,1-1 0,1 1 1,-1 0-1,1 0 0,0 1 1,1-1-1,0 1 0,0-1 0,1 1 1,0 0-1,0-1 0,0 1 1,1 0-1,0 0 0,1 0 1,0-1-1,0 1 0,1 0 1,0-1-1,0 1 0,4 7 1,-2-8-110,0 0 1,0 0 0,0-1-1,1 0 1,0 0-1,0 0 1,1-1 0,0 1-1,0-1 1,0-1 0,0 1-1,1-1 1,0 0-1,-1-1 1,2 0 0,-1 0-1,0 0 1,0-1 0,1 0-1,0 0 1,-1-1-1,1 0 1,14 0 0,-7 0 122,-1-1 0,1-1 0,0 0 0,-1-1 0,1-1 0,-1 0 0,1-1 0,-1-1 0,0 0 0,-1-1 0,23-12 0,-21 7-65,-1 0 1,0-1 0,-1 0-1,-1-1 1,0-1 0,0 0-1,-2 0 1,0-1 0,0-1-1,-1 0 1,-1 0 0,-1 0-1,9-29 1,-13 36-40,-1 0-1,0-1 1,-1 1 0,0-1-1,0 1 1,-1-1-1,-1 1 1,1-1 0,-1 1-1,-1-1 1,-5-16 0,4 18-44,0 1 0,0 0 0,-1 1 0,0-1 0,-1 1 1,1 0-1,-1 0 0,0 0 0,-1 1 0,1-1 0,-1 1 0,0 1 0,0-1 1,-1 1-1,0 0 0,-9-4 0,3 2-81,-1 2-1,1 0 1,-1 0 0,0 1-1,0 1 1,0 0 0,0 1-1,0 0 1,0 1 0,0 1 0,0 0-1,-18 4 1,23-3-149,0 0 1,0 0-1,0 1 0,1 0 1,-1 0-1,1 1 0,-1 0 1,1 1-1,0 0 0,1 0 1,-1 1-1,1-1 0,0 2 1,1-1-1,-1 1 0,1 0 1,1 0-1,-1 1 0,-6 11 1,5 4-8380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39.468"/>
    </inkml:context>
    <inkml:brush xml:id="br0">
      <inkml:brushProperty name="width" value="0.025" units="cm"/>
      <inkml:brushProperty name="height" value="0.025" units="cm"/>
      <inkml:brushProperty name="color" value="#E71224"/>
    </inkml:brush>
  </inkml:definitions>
  <inkml:trace contextRef="#ctx0" brushRef="#br0">15 162 7143,'0'0'15278,"-1"-5"-14594,-1-2-1022,1 6 470,1 0 1,0 1-1,-1-1 1,1 0 0,0 0-1,0 1 1,0-1-1,0 0 1,0 0 0,0 1-1,0-1 1,0 0-1,0 0 1,0 1 0,0-1-1,0 0 1,0 0-1,1 1 1,-1-1-1,0 0 1,1 0 0,-1 1-1,0-1 1,1 1-1,-1-1 1,1 0 0,-1 1-1,1-1 1,-1 1-1,1-1 1,-1 1-1,1-1 1,0 1 0,1-1-1,12-8 925,-12 8-898,0 1 0,-1-1 1,1 0-1,0 0 1,-1 0-1,1 0 0,-1 0 1,1 0-1,-1 0 0,1 0 1,-1 0-1,0-1 1,0 1-1,1-1 0,-1 1 1,0-1-1,-1 1 1,1-1-1,0 0 0,0 0 1,-1 1-1,1-1 0,-1 0 1,1 0-1,-1 1 1,1-4-1,-46 8-159,44-3 0,0-1 0,0 1 0,0-1 0,0 0 0,0 1 0,1-1 0,-1 0 0,0 1 0,0-1 0,0 0 0,1 0 0,-1 0 0,0 0 0,1 0 0,-1 0 0,1 0 0,-1 0 0,1 0 0,-1 0 0,1 0 0,0 0 0,0 0 0,-1 0 0,1-2 0,0 1 0,-3 94-358,3-84 168,0 0 0,1 0 0,0 1 0,1-1-1,5 14 1,-7-20 162,0-1 0,0 0 0,1 0 0,-1 0 0,1 0 0,-1 0 0,1 0 0,-1 0 0,1 0 0,0 0 0,0 0 0,-1 0 0,1 0 0,0 0 0,0 0 0,0-1 0,0 1 0,0 0 0,0 0 0,0-1 0,0 1 0,0-1 0,0 1 0,0-1 0,1 0 0,-1 1 0,0-1 0,0 0-1,0 0 1,0 0 0,1 0 0,-1 0 0,0 0 0,0 0 0,0 0 0,1 0 0,-1-1 0,0 1 0,0 0 0,0-1 0,0 1 0,0-1 0,0 1 0,1-1 0,-1 0 0,-1 1 0,1-1 0,0 0 0,0 0 0,0 0 0,0 0 0,1-1 0,3-4 50,0 1 0,0-1 1,-1 0-1,1-1 0,-1 1 0,-1-1 1,1 0-1,-1 0 0,0 0 0,-1 0 0,0 0 1,2-10-1,-1-1 55,0 0-1,-1 0 1,-1 0 0,-1-21-1,0 39-76,0-1 0,0 1-1,0-1 1,0 1-1,0-1 1,0 1 0,0-1-1,0 1 1,0-1-1,0 0 1,0 1-1,0-1 1,0 1 0,0-1-1,-1 1 1,1-1-1,0 1 1,0-1-1,-1 1 1,1 0 0,0-1-1,-1 1 1,1-1-1,0 1 1,-1 0 0,1-1-1,-1 1 1,1 0-1,0-1 1,-1 1-1,1 0 1,-1 0 0,1-1-1,-1 1 1,1 0-1,-1 0 1,1 0-1,-1 0 1,0 0 0,1-1-1,-1 1 1,1 0-1,-1 0 1,1 0-1,-1 1 1,1-1 0,-1 0-1,1 0 1,-1 0-1,1 0 1,-2 1 0,0 0-93,0 0 0,1 0 0,-1 0 0,0 0 1,0 1-1,1-1 0,-1 0 0,1 1 1,-1-1-1,1 1 0,0 0 0,-2 2 1,-11 36-3009,11-17-301,7-6-4183,3-15-2622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50.423"/>
    </inkml:context>
    <inkml:brush xml:id="br0">
      <inkml:brushProperty name="width" value="0.025" units="cm"/>
      <inkml:brushProperty name="height" value="0.025" units="cm"/>
      <inkml:brushProperty name="color" value="#E71224"/>
    </inkml:brush>
  </inkml:definitions>
  <inkml:trace contextRef="#ctx0" brushRef="#br0">755 87 11371,'-6'-8'871,"-1"0"1,-1 1 0,1 0 0,-1 0-1,0 1 1,-1 0 0,-15-8 0,14 10-635,1 0 0,0 0 0,-1 1 1,1 1-1,-1-1 0,0 2 0,-14-2 0,11 3-254,0 1 0,1 0 0,-1 0 0,0 1 0,1 1 0,-1 0 0,1 1 0,0 0-1,0 1 1,0 0 0,1 1 0,0 0 0,-14 11 0,-10 10-44,0 1 1,2 2-1,2 2 0,1 1 1,1 1-1,2 1 1,-39 66-1,48-69 65,2 0 0,1 0-1,1 2 1,2-1 0,2 2 0,1 0 0,1 0-1,2 0 1,2 1 0,0 36 0,4-58-1,0-1 0,2 0 0,-1 0 0,2 0 0,0 0 0,0-1 0,1 1 0,1-1 0,0 0 0,1 0 0,0 0 0,11 15 0,-10-19 7,0 1 0,1-1 0,0 0 0,0-1 1,1 1-1,0-2 0,0 1 0,1-2 1,0 1-1,0-1 0,0 0 0,0-1 1,1-1-1,21 6 0,-3-5 150,0-1 0,0-1 1,0-1-1,0-2 0,0-1 0,0-1 0,0-1 1,-1-2-1,0-1 0,55-21 0,-35 8 65,-1-2 0,-1-2 0,-2-2 0,0-1 0,53-46 0,-77 56-205,0-1 0,-2 0-1,0-1 1,-1-2-1,-1 1 1,-1-2 0,-1 0-1,15-32 1,-24 45-28,-1-1 0,0 0 0,0 0 0,-2-1 0,1 1 0,-1-1 1,0 1-1,-1-1 0,-1 0 0,1 1 0,-2-1 0,0 0 0,0 1 0,0-1 0,-2 0 0,1 1 0,-1 0 1,-1 0-1,0 0 0,0 0 0,-1 0 0,-10-15 0,1 7-12,-1 1 1,0 1-1,-1 0 1,-1 1-1,0 1 1,-1 1-1,-1 0 0,0 1 1,0 1-1,-1 1 1,-30-10-1,7 5-814,-2 1 0,1 3 1,-1 2-1,-70-5 0,72 10-4008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3.013"/>
    </inkml:context>
    <inkml:brush xml:id="br0">
      <inkml:brushProperty name="width" value="0.025" units="cm"/>
      <inkml:brushProperty name="height" value="0.025" units="cm"/>
    </inkml:brush>
  </inkml:definitions>
  <inkml:trace contextRef="#ctx0" brushRef="#br0">55 1 17200,'0'0'4832,"9"5"-4331,-2 0-74,8 6-1343,1-1 0,1 0 0,0-1 1,0-1-1,1 0 0,27 7 0,47-9-4917,-78-6 9858,-8 0 5630,-14 1-8981,1 0 0,-1 1 0,1 0 0,-1 1 0,1 0 0,0 0 0,-8 5 0,10-6-561,1 0-1,0 0 1,0 1-1,0 0 1,0 0-1,0 0 1,1 0-1,0 0 1,-1 1-1,1 0 1,0-1-1,-4 9 1,7-12-117,0 1-1,0-1 1,0 1 0,0-1 0,0 1-1,0-1 1,0 0 0,0 1 0,0-1-1,0 1 1,0-1 0,1 0 0,-1 1-1,0-1 1,0 0 0,0 1 0,1-1-1,-1 0 1,0 1 0,1-1 0,-1 0-1,0 1 1,0-1 0,1 0 0,-1 0-1,1 0 1,-1 1 0,0-1 0,1 0 0,-1 0-1,0 0 1,1 0 0,-1 1 0,1-1-1,-1 0 1,0 0 0,1 0 0,-1 0-1,1 0 1,-1 0 0,1 0 0,-1 0-1,1-1 1,25 1-305,-20 0 116,26 0-862,-11-1 54,0 1 0,25 3 0,-41-2 1034,1 0 0,-1 0 0,0 0 0,0 1-1,0 0 1,0 0 0,0 0 0,0 0 0,0 1 0,-1 0 0,1 0-1,-1 0 1,7 7 0,-10-9 71,0 1-1,1 0 1,-1 0 0,0-1-1,0 1 1,0 0-1,0 0 1,-1 0 0,1 0-1,-1 0 1,1 0-1,-1 0 1,1 0 0,-1 0-1,0 1 1,0-1-1,0 0 1,0 0 0,-1 0-1,1 0 1,0 0-1,-1 0 1,0 0 0,1 0-1,-1 0 1,0 0-1,0 0 1,0 0 0,0-1-1,0 1 1,-1 0-1,1-1 1,0 1 0,-1-1-1,1 1 1,-1-1-1,0 1 1,-2 0 0,-8 8 197,-1 0 1,0-1 0,-25 13 0,33-20-270,-33 18-592,-1-3 0,-53 17 1,-28-3-8305,55-18 456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114"/>
    </inkml:context>
    <inkml:brush xml:id="br0">
      <inkml:brushProperty name="width" value="0.025" units="cm"/>
      <inkml:brushProperty name="height" value="0.025" units="cm"/>
    </inkml:brush>
  </inkml:definitions>
  <inkml:trace contextRef="#ctx0" brushRef="#br0">176 56 13741,'10'-9'3118,"33"-27"-540,-42 35-2418,-1 0-1,1 0 0,0 1 1,0-1-1,0 0 1,0 0-1,0 1 1,0-1-1,0 1 1,0-1-1,0 1 1,0-1-1,0 1 0,0-1 1,1 1-1,-1 0 1,0 0-1,0 0 1,0 0-1,1 0 1,-1 0-1,0 0 1,0 0-1,0 0 0,0 0 1,1 1-1,-1-1 1,1 1-1,-1 0-32,0 1-1,0-1 0,0 1 0,-1-1 0,1 1 1,0-1-1,-1 1 0,0 0 0,1-1 0,-1 1 1,0 0-1,0-1 0,0 1 0,0 0 0,0-1 1,0 4-1,-2 11 575,-1-1 0,-8 27-1,-13 28 15,-3-2-1,-3 0 0,-3-2 1,-76 114-1,104-173-641,2-4-54,1 0 0,0 0 0,0 0 0,0 0 0,0 1 0,0-1 0,0 0 0,1 1 0,0-1 0,0 1 0,0 0 0,0-1 0,0 1 0,0 5 0,2-8-23,0 0 1,-1 0-1,1 0 1,0-1 0,0 1-1,0 0 1,0-1 0,0 1-1,0-1 1,0 1-1,0-1 1,0 1 0,0-1-1,0 0 1,0 1 0,0-1-1,0 0 1,0 0-1,0 0 1,0 0 0,0 0-1,0 0 1,0 0 0,0 0-1,2-1 1,31-2-32,-14-2-351,0 0 1,0-1-1,28-14 1,59-34-4620,-48 23-193,3 0-2169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42.713"/>
    </inkml:context>
    <inkml:brush xml:id="br0">
      <inkml:brushProperty name="width" value="0.025" units="cm"/>
      <inkml:brushProperty name="height" value="0.025" units="cm"/>
      <inkml:brushProperty name="color" value="#E71224"/>
    </inkml:brush>
  </inkml:definitions>
  <inkml:trace contextRef="#ctx0" brushRef="#br0">186 22 10410,'0'0'14600,"-11"-5"-12795,4 2-1498,5 1-235,0 1 1,0-1-1,-1 1 1,1-1 0,-1 1-1,1 0 1,-1 0-1,0 1 1,1-1 0,-1 0-1,0 1 1,1-1-1,-1 1 1,0 0-1,0 0 1,1 0 0,-1 1-1,0-1 1,0 0-1,1 1 1,-1 0-1,1 0 1,-1 0 0,0 0-1,-3 2 1,-5 5 231,1 1-1,1 0 1,-1 1 0,2-1-1,-14 20 1,18-24-227,1 1-1,0-1 0,0 1 1,1-1-1,0 1 0,-1 0 1,2 0-1,-1 0 1,1 0-1,0 0 0,0 0 1,1 1-1,0-1 1,0 7-1,0-12-63,1 0 1,-1 0-1,1 0 1,-1 0-1,1-1 0,-1 1 1,1 0-1,-1 0 1,1 0-1,0-1 1,-1 1-1,1 0 0,0-1 1,0 1-1,0-1 1,-1 1-1,1-1 1,0 1-1,0-1 0,0 1 1,0-1-1,0 0 1,0 0-1,0 1 1,0-1-1,0 0 0,0 0 1,0 0-1,0 0 1,0 0-1,0 0 1,2-1-1,33-7 334,-25 1-347,0-1 0,-1 0 0,0-1 0,-1 0 0,0 0 0,0-1 0,-1 0 0,0-1 0,9-16 0,-25 44 0,4-10 0,1 1 0,-1-1 0,1 1 0,0 0 0,1 0 0,0 0 0,0 0 0,1 0 0,0 0 0,0 0 0,1 0 0,0 12 0,1-19-54,0 0-1,0 1 1,-1-1-1,1 0 1,0 0-1,0 0 1,0 0-1,0 0 1,0 0-1,1 0 1,-1 0-1,0 0 1,0 0-1,1 0 1,-1-1-1,0 1 1,1-1-1,-1 1 1,1-1-1,-1 1 1,0-1-1,1 0 1,-1 0-1,1 0 1,-1 0-1,1 0 1,-1 0-1,1 0 1,1-1-1,-1 2-227,1-2 0,0 1-1,-1 0 1,1 0 0,-1-1 0,1 0 0,-1 1-1,1-1 1,-1 0 0,1 0 0,-1 0-1,0 0 1,0-1 0,0 1 0,1-1-1,1-1 1,5-14-7314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43.072"/>
    </inkml:context>
    <inkml:brush xml:id="br0">
      <inkml:brushProperty name="width" value="0.025" units="cm"/>
      <inkml:brushProperty name="height" value="0.025" units="cm"/>
      <inkml:brushProperty name="color" value="#E71224"/>
    </inkml:brush>
  </inkml:definitions>
  <inkml:trace contextRef="#ctx0" brushRef="#br0">41 1 19571,'0'0'10217,"-26"54"-8551,18-33-673,3-1-673,3-1-320,2-5 0,0-3 0,5-4 0,3-1 0,-1 1-1473,-4 1-1891,-3 0-2465,0-2-2211</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43.463"/>
    </inkml:context>
    <inkml:brush xml:id="br0">
      <inkml:brushProperty name="width" value="0.025" units="cm"/>
      <inkml:brushProperty name="height" value="0.025" units="cm"/>
      <inkml:brushProperty name="color" value="#E71224"/>
    </inkml:brush>
  </inkml:definitions>
  <inkml:trace contextRef="#ctx0" brushRef="#br0">42 228 17777,'0'0'12524,"63"18"-11563,-26-18-769,0 0-160,-3 0-545,-3-1-768,-9 1-449,-6 0-127,-6 0-257</inkml:trace>
  <inkml:trace contextRef="#ctx0" brushRef="#br0" timeOffset="1">0 76 15631,'0'0'13356,"79"-28"-12555,-37 18-609,2 0-128,0 2-32,-7 3-32,-3 2-896,-8 2-2660,-6-2-3683,-5-4-10377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6:59:44.256"/>
    </inkml:context>
    <inkml:brush xml:id="br0">
      <inkml:brushProperty name="width" value="0.025" units="cm"/>
      <inkml:brushProperty name="height" value="0.025" units="cm"/>
      <inkml:brushProperty name="color" value="#E71224"/>
    </inkml:brush>
  </inkml:definitions>
  <inkml:trace contextRef="#ctx0" brushRef="#br0">0 139 5093,'0'0'24434,"11"-7"-23110,10-8-1005,0-2 0,-2 0 1,0-1-1,-1 0 1,20-28-1,-45 62-319,0 1 0,1 0 0,1 0 0,0 0 0,-2 19 0,6-31-48,-2 30-1520,2-35 1494,1 1 1,0-1-1,0 1 1,0 0-1,0-1 1,0 1-1,0 0 0,0-1 1,0 1-1,0-1 1,0 1-1,1 0 1,-1-1-1,0 1 0,0 0 1,0-1-1,1 1 1,-1-1-1,0 1 1,1-1-1,-1 1 0,1-1 1,-1 1-1,0-1 1,1 1-1,-1-1 1,1 1-1,-1-1 0,1 0 1,0 1-1,-1-1 1,1 0-1,-1 0 0,1 1 1,-1-1-1,1 0 1,0 0-1,-1 0 1,2 0-1,2-2-4976,1-5-2990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08.500"/>
    </inkml:context>
    <inkml:brush xml:id="br0">
      <inkml:brushProperty name="width" value="0.025" units="cm"/>
      <inkml:brushProperty name="height" value="0.025" units="cm"/>
      <inkml:brushProperty name="color" value="#E71224"/>
    </inkml:brush>
  </inkml:definitions>
  <inkml:trace contextRef="#ctx0" brushRef="#br0">1 111 3587,'0'0'26575,"4"-7"-25956,-1 2-410,0 0 0,0 0-1,1 0 1,0 0 0,0 1 0,0 0 0,1 0-1,7-6 1,-8 8-202,-1-1 0,1 0 1,-1 0-1,0 0 0,0 0 0,0 0 0,0-1 0,0 1 0,-1-1 0,1 0 1,-1 0-1,0 1 0,0-2 0,1-5 0,-23 18-7,12-1 0,1 0 0,0 0 0,0 0 0,1 1 0,-8 11 0,12-16 0,0 0 0,0-1 0,1 1 0,-1 0 0,1 0 0,0 0 0,-1 0 0,1 0 0,1 0 0,-1 0 0,0 0 0,1 0 0,-1 0 0,1 1 0,0-1 0,0 0 0,0 0 0,1 1 0,-1-1 0,2 5 0,0-7 0,-1 0 0,0 0 0,1 0 0,-1 0 0,0 0 0,1 0 0,-1 0 0,1-1 0,-1 1 0,1-1 0,-1 1 0,1-1 0,0 0 0,-1 1 0,1-1 0,0 0 0,-1 0 0,1 0 0,-1 0 0,1 0 0,0-1 0,-1 1 0,1 0 0,1-2 0,1 2 0,-1-1 0,0 0 0,1 0 0,-1 0 0,0 0 0,1 0 0,-1-1 0,0 1 0,0-1 0,4-3 0,-6 4 0,0 0 0,0 0 0,0 0 0,0 0 0,0 0 0,0 0 0,0 0 0,-1 0 0,1 0 0,0 0 0,-1-1 0,1 1 0,-1 0 0,1 0 0,-1-1 0,1 1 0,-1 0 0,0-1 0,0 1 0,1-1 0,-1 1 0,0 0 0,0-1 0,-1 1 0,1 0 0,0-1 0,0 1 0,-1-1 0,1 1 0,-1 0 0,1 0 0,-1-1 0,1 1 0,-1 0 0,0 0 0,0 0 0,0-1 0,1 1 0,-1 0 0,0 0 0,0 0 0,0 1 0,-1-1 0,0-1 0,0 1 0,0 0 0,0 1 0,-1-1 0,1 1 0,0-1 0,0 1 0,-1 0 0,1 0 0,0 0 0,0 0 0,-1 0 0,1 1 0,0-1 0,0 0 0,0 1 0,-1 0 0,1 0 0,0-1 0,0 1 0,0 0 0,0 1 0,0-1 0,0 0 0,1 0 0,-1 1 0,0-1 0,-2 4 0,2-2 0,-1-1 0,1 1 0,0 0 0,0 0 0,0 0 0,0 1 0,0-1 0,1 0 0,0 1 0,-1-1 0,1 1 0,1-1 0,-2 6 0,4-8 0,0-1 0,0 1 0,0-1 0,0 0 0,0 0 0,0 0 0,0 0 0,0 0 0,0 0 0,1-1 0,-1 1 0,0 0 0,-1-1 0,1 0 0,0 0 0,2-1 0,4-2 0,0-1 0,0-1 0,-1 0 0,0 0 0,0 0 0,10-13 0,-13 15 0,-1 0 0,0 0 0,0-1 0,0 0 0,0 1 0,-1-1 0,1 0 0,-1 0 0,0 0 0,-1-1 0,0 1 0,2-10 0,-3 14 0,0 1 0,0 0 0,0 0 0,0 0 0,0-1 0,0 1 0,0 0 0,0 0 0,0 0 0,0-1 0,0 1 0,0 0 0,0 0 0,0 0 0,-1-1 0,1 1 0,0 0 0,0 0 0,0 0 0,0 0 0,0-1 0,0 1 0,-1 0 0,1 0 0,0 0 0,0 0 0,0 0 0,0 0 0,-1 0 0,1-1 0,0 1 0,0 0 0,0 0 0,-1 0 0,1 0 0,0 0 0,0 0 0,0 0 0,-1 0 0,1 0 0,0 0 0,0 0 0,-1 0 0,1 0 0,0 0 0,0 0 0,-15 7 0,-7 9 0,-8 24 0,28-38 0,1 1 0,0-1 0,0 0 0,0 0 0,0 1 0,0-1 0,0 1 0,0-1 0,1 1 0,-1-1 0,1 1 0,0-1 0,0 1 0,0-1 0,0 1 0,0-1 0,1 4 0,2-5-17,-1 0-1,1 0 1,0 0-1,0 0 1,-1-1-1,1 1 1,0-1-1,0 0 1,0 0 0,0 0-1,0 0 1,-1-1-1,1 1 1,5-2-1,19-10-3165,-10 1-4444,3-5-9904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09.825"/>
    </inkml:context>
    <inkml:brush xml:id="br0">
      <inkml:brushProperty name="width" value="0.025" units="cm"/>
      <inkml:brushProperty name="height" value="0.025" units="cm"/>
      <inkml:brushProperty name="color" value="#E71224"/>
    </inkml:brush>
  </inkml:definitions>
  <inkml:trace contextRef="#ctx0" brushRef="#br0">1 1 9897,'0'0'12722,"9"-1"-11537,7 2-865,0 1 0,-1 1 1,1 0-1,-1 1 0,0 1 1,0 0-1,-1 1 0,26 15 1,-10-5-98,-1 2 1,-1 0-1,-1 2 1,0 1-1,-2 1 1,0 2-1,-2 0 1,34 46-1,-41-47 47,-1 0 1,-2 1-1,0 1 1,-1 1-1,-2 0 1,-1 0-1,0 0 0,-2 1 1,-2 1-1,5 52 1,-7-41-50,0-14-75,-1 0-1,-1-1 1,-2 1-1,0 0 1,-8 40-1,9-64-198,-1 0 0,1 1-1,0-1 1,-1 0 0,1 0 0,-1 1-1,1-1 1,-1 0 0,1 0 0,-1 0 0,0 0-1,0 0 1,1 0 0,-1 0 0,0 0-1,-2 1 1,3-2-29,-1 0 0,1 0-1,-1 0 1,1 0 0,-1 0 0,1 0-1,-1 0 1,1-1 0,-1 1-1,1 0 1,-1 0 0,1 0 0,0-1-1,-1 1 1,1 0 0,-1-1 0,1 1-1,0 0 1,-1-1 0,1 1-1,0 0 1,-1-1 0,1 1 0,0-1-1,0 1 1,-1-1 0,1 1-1,0-1 1,-19-52-7163,12 31 2956,-3 4-6766</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0.187"/>
    </inkml:context>
    <inkml:brush xml:id="br0">
      <inkml:brushProperty name="width" value="0.025" units="cm"/>
      <inkml:brushProperty name="height" value="0.025" units="cm"/>
      <inkml:brushProperty name="color" value="#E71224"/>
    </inkml:brush>
  </inkml:definitions>
  <inkml:trace contextRef="#ctx0" brushRef="#br0">1 173 13421,'0'0'8990,"3"9"-7763,5 11-502,1 0 0,1-1-1,0 0 1,2-1 0,19 25-1,83 90 1529,-81-97-1978,-27-29-141,28 27 1123,-32-34-1225,-1 1 0,1 0 0,-1 0 0,0 0 0,1 0 0,-1-1-1,1 1 1,0-1 0,-1 1 0,1-1 0,-1 0 0,1 0 0,0 0 0,-1 1 0,1-1 0,0-1 0,-1 1 0,1 0 0,0 0-1,-1-1 1,1 1 0,-1-1 0,1 1 0,-1-1 0,1 0 0,1-1 0,4-3-32,-1 0 0,0-1 0,-1 0 0,1 0 0,-1 0 0,0-1 0,-1 1 0,8-16 0,27-67 0,-33 75 0,24-69 0,-4-1 0,18-97 0,-38 171-1493,4 9-4049,-7 1 3742</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1.451"/>
    </inkml:context>
    <inkml:brush xml:id="br0">
      <inkml:brushProperty name="width" value="0.025" units="cm"/>
      <inkml:brushProperty name="height" value="0.025" units="cm"/>
      <inkml:brushProperty name="color" value="#E71224"/>
    </inkml:brush>
  </inkml:definitions>
  <inkml:trace contextRef="#ctx0" brushRef="#br0">1 0 20019,'0'0'10319,"5"10"-9150,50 119-539,72 250 0,-129-392-1146,1 0 0,0 0-1,1 1 1,2-21 0,0-9-2781,-2 15-4860,-3-1-5194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1.900"/>
    </inkml:context>
    <inkml:brush xml:id="br0">
      <inkml:brushProperty name="width" value="0.025" units="cm"/>
      <inkml:brushProperty name="height" value="0.025" units="cm"/>
      <inkml:brushProperty name="color" value="#E71224"/>
    </inkml:brush>
  </inkml:definitions>
  <inkml:trace contextRef="#ctx0" brushRef="#br0">70 306 10570,'0'0'10303,"-9"9"-8467,-23 26-76,29-29-1182,-1-1 1,1 1-1,0 0 0,0 0 1,0 0-1,1 0 0,0 0 1,0 1-1,1-1 0,0 1 1,0-1-1,0 10 1,4 11-194,4-38-152,8-48-75,-13 50-155,31-203-3,-11 55 0,-22 157 0,0-1 0,0 1 0,0-1 0,0 0 0,0 1 0,0-1 0,0 0 0,0 1 0,0-1 0,0 1 0,0-1 0,0 0 0,0 1 0,1-1 0,-1 1 0,0-1 0,1 1 0,-1-1 0,0 0 0,1 1 0,-1 0 0,0-1 0,1 1 0,-1-1 0,1 1 0,-1-1 0,1 1 0,-1 0 0,1-1 0,-1 1 0,1 0 0,0 0 0,-1-1 0,1 1 0,-1 0 0,1 0 0,0 0 0,-1 0 0,1 0 0,0 0 0,-1 0 0,1 0 0,-1 0 0,1 0 0,0 0 0,-1 0 0,1 0 0,-1 0 0,1 1 0,0-1 0,-1 0 0,1 0 0,-1 1 0,1-1 0,-1 0 0,1 1 0,-1-1 0,1 1 0,-1-1 0,1 1 0,-1-1 0,0 0 0,1 1 0,-1 0 0,0-1 0,1 1 0,-1 0 0,35 47 0,-27-35 0,-3-7-81,-1 0-1,2 0 1,-1 0 0,1-1-1,0 1 1,0-2 0,0 1-1,1-1 1,-1 0 0,1 0-1,0 0 1,0-1-1,1 0 1,-1-1 0,1 0-1,-1 0 1,1 0 0,0-1-1,-1 0 1,11 0 0,-4-5-6368,-6-13-4868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2.943"/>
    </inkml:context>
    <inkml:brush xml:id="br0">
      <inkml:brushProperty name="width" value="0.025" units="cm"/>
      <inkml:brushProperty name="height" value="0.025" units="cm"/>
      <inkml:brushProperty name="color" value="#E71224"/>
    </inkml:brush>
  </inkml:definitions>
  <inkml:trace contextRef="#ctx0" brushRef="#br0">0 1 14574,'0'0'15102,"12"13"-14355,12 16-513,-1 1-1,36 63 0,-43-59-208,-13-24-24,1 0 0,1 0-1,0-1 1,0 1 0,0-1 0,2 0-1,-1-1 1,15 15 0,-20-25-234,0 0 0,0 0 0,-1 0 1,1 0-1,0 0 0,-1 0 0,0 0 0,1 0 1,-1 0-1,0-1 0,0 1 0,0 0 0,0 0 1,-1-3-1,1 2-311,-2-26-4816,-8-3-3363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441"/>
    </inkml:context>
    <inkml:brush xml:id="br0">
      <inkml:brushProperty name="width" value="0.025" units="cm"/>
      <inkml:brushProperty name="height" value="0.025" units="cm"/>
    </inkml:brush>
  </inkml:definitions>
  <inkml:trace contextRef="#ctx0" brushRef="#br0">1 1 8360,'0'0'1313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3.286"/>
    </inkml:context>
    <inkml:brush xml:id="br0">
      <inkml:brushProperty name="width" value="0.025" units="cm"/>
      <inkml:brushProperty name="height" value="0.025" units="cm"/>
      <inkml:brushProperty name="color" value="#E71224"/>
    </inkml:brush>
  </inkml:definitions>
  <inkml:trace contextRef="#ctx0" brushRef="#br0">0 380 22005,'0'0'9972,"11"-7"-9289,-4 3-677,0-1-1,0 0 1,0 0 0,-1 0-1,0-1 1,0 0 0,0-1-1,-1 1 1,0-1-1,0 0 1,-1 0 0,0-1-1,0 1 1,0-1 0,-1 0-1,0 0 1,-1 0-1,3-14 1,-5 2-6,0-1 0,-1 1 0,-1 0 0,-1-1 0,0 1 0,-2 1 0,-9-26 0,8 22 0,5 23 0,1-1 0,0 0 0,-1 1 0,1-1 0,0 1 0,-1-1 0,1 0 0,0 1 0,0-1 0,-1 0 0,1 1 0,0-1 0,0 0 0,0 1 0,0-1 0,0 0 0,0 1 0,0-1 0,0 0 0,0 1 0,0-1 0,1 0 0,-1 1 0,0-1 0,0 0 0,1 1 0,-1-1 0,0 1 0,1-1 0,-1 1 0,0-1 0,1 0 0,-1 1 0,1-1 0,-1 1 0,1 0 0,-1-1 0,1 1 0,0-1 0,0 1 0,1 0 0,1 0 0,-1 1 0,1-1 0,-1 1 0,1 0 0,-1 0 0,0 0 0,1 0 0,-1 0 0,0 0 0,3 2 0,62 48 0,-65-49 0,103 78-1300,-88-69 172,1-1 0,0 0 0,0-1 0,28 8 0,-32-15-9453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16.556"/>
    </inkml:context>
    <inkml:brush xml:id="br0">
      <inkml:brushProperty name="width" value="0.025" units="cm"/>
      <inkml:brushProperty name="height" value="0.025" units="cm"/>
      <inkml:brushProperty name="color" value="#E71224"/>
    </inkml:brush>
  </inkml:definitions>
  <inkml:trace contextRef="#ctx0" brushRef="#br0">52 4785 5958,'0'0'8482,"-8"-9"-8412,-24-32-33,24 25-808,5-3 3762,4 16 442,1 19-1916,-3-15-1457,1 0 0,0 0 0,0 0 1,0 0-1,0 0 0,0 0 0,0 0 1,0 0-1,0 0 0,1-1 1,-1 1-1,0 0 0,0 0 0,1 0 1,-1 0-1,1 0 0,-1-1 0,1 1 1,-1 0-1,1 0 0,-1-1 0,1 1 1,-1 0-1,1-1 0,0 1 1,0-1-1,-1 1 0,1-1 0,0 1 1,0-1-1,0 1 0,-1-1 0,1 0 1,0 1-1,0-1 0,0 0 1,0 0-1,0 0 0,0 0 0,0 0 1,-1 0-1,1 0 0,0 0 0,0 0 1,0 0-1,0 0 0,0-1 0,0 1 1,0 0-1,-1 0 0,1-1 1,0 1-1,0-1 0,0 1 0,-1-1 1,2 0-1,52-34 1800,-47 29-1657,0 2-130,0 1-1,0-1 1,1 1 0,-1 1-1,1-1 1,0 1 0,0 1-1,-1-1 1,1 2 0,9-1-1,-6 0 21,0 0 0,0-1 0,0 0-1,0-1 1,12-4 0,193-98 676,38-17-646,132-27-1,-370 144-88,249-91 127,-200 69 75,-2-2 0,62-40 0,64-61 525,54-33 277,185-67-1303,-46 26 28,0-15 284,557-299 183,164-63-346,45-23 8,-862 463 118,537-271 28,-18-30 10,-381 204 584,-183 105-666,-230 129-380,3-3-987,-8-1-9361,-1-7-385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21.874"/>
    </inkml:context>
    <inkml:brush xml:id="br0">
      <inkml:brushProperty name="width" value="0.025" units="cm"/>
      <inkml:brushProperty name="height" value="0.025" units="cm"/>
      <inkml:brushProperty name="color" value="#E71224"/>
    </inkml:brush>
  </inkml:definitions>
  <inkml:trace contextRef="#ctx0" brushRef="#br0">0 1 13773,'0'0'18289,"33"66"-18096,-31-30-97,-1-2-64,0 1-481,2-1-416,-1-5-96,-1-2-704,1-5-1314,-2-3-1922,-5-2-2786</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22.219"/>
    </inkml:context>
    <inkml:brush xml:id="br0">
      <inkml:brushProperty name="width" value="0.025" units="cm"/>
      <inkml:brushProperty name="height" value="0.025" units="cm"/>
      <inkml:brushProperty name="color" value="#E71224"/>
    </inkml:brush>
  </inkml:definitions>
  <inkml:trace contextRef="#ctx0" brushRef="#br0">1 153 22934,'0'0'7783,"67"-13"-6245,-17-4-1026,13-2-512,-2-3 0,1 0 0,-11 4-961,-10 4-1858,-14 4-1312,-15 2 479,-12 3-320,-11 0-3747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22.564"/>
    </inkml:context>
    <inkml:brush xml:id="br0">
      <inkml:brushProperty name="width" value="0.025" units="cm"/>
      <inkml:brushProperty name="height" value="0.025" units="cm"/>
      <inkml:brushProperty name="color" value="#E71224"/>
    </inkml:brush>
  </inkml:definitions>
  <inkml:trace contextRef="#ctx0" brushRef="#br0">4 88 18642,'0'0'7014,"-3"-51"-3907,21 39-1217,8 4-673,9-1-448,4 6-641,6-2-128,2 5 0,1 0-769,2 0-1633,-9 0-2435,-7 0-2626</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22.936"/>
    </inkml:context>
    <inkml:brush xml:id="br0">
      <inkml:brushProperty name="width" value="0.025" units="cm"/>
      <inkml:brushProperty name="height" value="0.025" units="cm"/>
      <inkml:brushProperty name="color" value="#E71224"/>
    </inkml:brush>
  </inkml:definitions>
  <inkml:trace contextRef="#ctx0" brushRef="#br0">0 84 18642,'0'0'4425,"14"-9"-2364,2-1-1566,0 1 0,1 0 0,0 1 0,0 1 0,0 1 1,1 1-1,26-6 0,-27 9-229,-7-1-161,0 1 1,1 1 0,-1 0 0,0 1-1,1-1 1,-1 2 0,0 0-1,12 2 1,-22-3-73,1 1 0,0-1 0,-1 1 0,1 0 0,-1-1 0,1 1 0,-1 0 0,0-1 0,1 1 0,-1 0 0,0 0 0,0-1-1,1 1 1,-1 0 0,0 0 0,0 0 0,0-1 0,0 1 0,0 0 0,0 0 0,0 0 0,0-1 0,0 1 0,0 0 0,0 0 0,-1 0 0,1-1 0,0 1 0,-1 0 0,1-1 0,0 1 0,-1 0 0,1 0 0,-1-1 0,1 1 0,-1-1 0,1 1-1,-1 0 1,1-1 0,-2 1 0,-22 27 666,6-11-567,-32 34 85,47-47-212,0 0 0,0 0 1,0 0-1,1 1 0,0-1 0,-1 1 0,1 0 0,1-1 1,-1 1-1,1 0 0,-1 7 0,2-11-5,0 1 0,1-1 0,-1 1 0,0-1 0,1 1 0,0-1 0,-1 1 0,1-1 0,0 0 0,-1 0 0,1 1 0,0-1 0,0 0 0,0 0 0,0 0 0,0 0 0,1 0 0,-1 0 0,0 0 0,0 0 0,1 0 0,-1-1 0,0 1 0,1 0 0,-1-1 0,0 1 0,1-1 0,-1 0 0,1 1 0,-1-1 0,1 0 0,-1 0 0,1 0 0,1 0 0,68 1 0,-55-1 0,-3 0-1573,0-1 0,0 0 0,0-1 0,-1 0 0,20-6 0,-23 3-4956,-6-2-3192</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0:23.281"/>
    </inkml:context>
    <inkml:brush xml:id="br0">
      <inkml:brushProperty name="width" value="0.025" units="cm"/>
      <inkml:brushProperty name="height" value="0.025" units="cm"/>
      <inkml:brushProperty name="color" value="#E71224"/>
    </inkml:brush>
  </inkml:definitions>
  <inkml:trace contextRef="#ctx0" brushRef="#br0">366 35 9513,'-14'-1'2157,"4"0"-1770,-2 0 258,0 0-1,0 0 0,0 1 1,-1 1-1,1 0 0,0 1 1,0 0-1,1 0 0,-1 2 1,0-1-1,-12 7 0,10-1-256,0 0 0,1 1-1,0 1 1,1 0 0,0 1-1,1 0 1,0 0 0,1 2-1,0-1 1,1 1 0,0 0-1,2 1 1,0 0 0,0 0-1,1 1 1,1 0 0,1 0-1,0 0 1,1 0 0,-2 28-1,5-37-347,0-1-1,1 0 1,-1 1-1,1-1 0,0 0 1,1 0-1,-1 0 0,1 0 1,0 0-1,1 0 1,0 0-1,-1-1 0,2 1 1,-1-1-1,1 0 1,6 8-1,-3-7 1,0 0-1,1 0 1,-1 0 0,1-1 0,1 0-1,-1-1 1,1 1 0,0-2 0,-1 1-1,11 1 1,8 1 31,-1-1-1,1-1 1,0-1 0,1-2 0,-1-1-1,50-6 1,-62 3 20,0 0 0,-1-1 1,1-1-1,-1 0 0,0-1 0,0-1 0,-1 0 1,0-1-1,0 0 0,-1-1 0,0-1 0,0 0 1,-1 0-1,-1-1 0,0 0 0,0-1 0,11-17 0,-13 16 3,0-1 0,0 1 0,-1-1-1,-1-1 1,0 1 0,-1-1 0,-1 0-1,0 0 1,-1 0 0,0-1 0,-2 1-1,0-1 1,0 1 0,-2-1 0,0 1-1,-5-31 1,4 41-97,1 0 0,-1 0 0,0 0 0,0 1 0,0-1 0,-1 0 0,0 1 0,0 0 0,0 0 0,0 0 0,0 0 0,-1 0 0,0 0 0,0 1 0,0 0 0,-6-4 0,3 3-22,-1 0 1,0 1 0,0 0-1,0 0 1,0 1-1,0 0 1,-1 1 0,1-1-1,-11 1 1,-1 1-176,1 1 0,-1 0 0,1 2 0,0 0 0,0 1 0,0 1 0,-36 15 0,9 2-3895,4-3-3432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4.301"/>
    </inkml:context>
    <inkml:brush xml:id="br0">
      <inkml:brushProperty name="width" value="0.025" units="cm"/>
      <inkml:brushProperty name="height" value="0.025" units="cm"/>
      <inkml:brushProperty name="color" value="#66CC00"/>
    </inkml:brush>
  </inkml:definitions>
  <inkml:trace contextRef="#ctx0" brushRef="#br0">602 66 7271,'-9'-9'3342,"5"5"-2813,-1-1-4,0 0 0,0 1 0,0-1 0,0 1 0,-1 0 0,1 1 0,-1-1 0,0 1 0,0 0 0,0 1 0,-1-1 0,1 1 0,-10-2 0,0 3-233,0 0-1,-1 1 0,1 1 1,0 1-1,0 0 0,0 1 1,0 0-1,0 1 0,1 1 1,0 1-1,0 0 0,0 1 1,0 1-1,1 0 0,1 1 1,-1 0-1,1 1 1,1 0-1,-15 16 0,9-6-280,0 1 0,1 0 0,1 2 0,1 0 0,1 0 0,1 1 0,1 1-1,1 0 1,2 1 0,-13 50 0,14-33-11,2-1 0,1 1-1,3 1 1,1-1 0,8 65 0,-2-73-5,1-1 1,2 0-1,1 0 1,1-1-1,2 0 1,2-1-1,21 39 1,-27-58-23,0 0 0,0-1 1,1 0-1,1-1 1,0 0-1,1 0 0,0-1 1,0-1-1,1 0 0,20 12 1,-22-16 118,1 0-1,0-1 1,0 0 0,1 0 0,-1-1 0,1-1 0,-1 0 0,1 0-1,0-2 1,0 1 0,0-1 0,-1-1 0,22-3 0,-7-3 352,0 0-1,0-2 1,-1-1 0,-1-1 0,0-1 0,-1-1 0,0 0-1,0-2 1,22-21 0,-13 9-201,-1-1 1,-2-2-1,0-1 1,-3-1-1,28-42 1,-40 52-124,-1-1 0,-1 0 0,-2 0 0,0-1 0,-1-1 0,-1 0 0,-2 0 0,0 0 0,2-29 0,-7 43-134,-1 0 0,1 0-1,-2-1 1,0 1 0,0 0-1,-1 0 1,0 0-1,-1 0 1,0 0 0,-1 0-1,0 1 1,-1-1 0,0 1-1,0 1 1,-1-1-1,0 1 1,-1 0 0,0 0-1,-1 0 1,0 1 0,0 1-1,-17-14 1,11 13-310,1 1 1,-1 0 0,0 0-1,-1 2 1,0-1 0,0 2 0,0 0-1,0 1 1,-1 0 0,1 2-1,-1 0 1,1 0 0,-27 3-1,28 0-400,1 0 0,-1 0 0,1 2 1,0-1-1,0 2 0,0 0 0,1 0 0,-1 1 0,-19 13 0,-17 20-6317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4.926"/>
    </inkml:context>
    <inkml:brush xml:id="br0">
      <inkml:brushProperty name="width" value="0.025" units="cm"/>
      <inkml:brushProperty name="height" value="0.025" units="cm"/>
      <inkml:brushProperty name="color" value="#66CC00"/>
    </inkml:brush>
  </inkml:definitions>
  <inkml:trace contextRef="#ctx0" brushRef="#br0">633 312 9993,'-6'-27'1019,"0"-3"433,-2-1 0,-1 2-1,-23-54 1,28 75-1222,0 1 0,0 0-1,-1 0 1,0 1-1,0-1 1,0 1 0,-1 0-1,0 0 1,0 1 0,0-1-1,-1 2 1,0-1 0,0 1-1,0 0 1,0 0 0,-1 1-1,0-1 1,1 2 0,-15-4-1,12 4-125,-1 1 1,0 0-1,1 0 0,-1 1 0,0 1 0,1 0 0,-1 0 0,1 1 0,-1 0 1,1 1-1,0 0 0,-1 1 0,-8 4 0,5-1-27,1 1 0,1 1-1,0-1 1,0 2 0,1 0 0,0 0 0,0 1-1,-12 18 1,3-1-12,2 1-1,1 1 0,2 0 1,1 1-1,1 1 0,2 0 1,-12 53-1,13-37 75,2 1 0,2 0 0,2 1 0,3-1 0,7 77 0,-3-100-85,1 0 0,1 0 0,1 0 1,1-1-1,1 0 0,2 0 0,1-1 0,0 0 0,2-1 0,0 0 0,2-1 0,17 20 1,-23-32 79,1 0 1,0-1 0,0 0 0,1-1-1,0 0 1,0-1 0,1 0 0,0-1-1,0 0 1,0-1 0,1 0 0,0-1 0,0-1-1,0 0 1,0 0 0,1-2 0,-1 1-1,1-2 1,-1 0 0,1 0 0,-1-2-1,1 1 1,24-8 0,-14 2 59,0-1 1,-1-1-1,-1 0 0,0-2 0,0-1 1,-1-1-1,0-1 0,-1 0 1,-1-2-1,0 0 0,-2-1 0,21-24 1,-19 15-99,-1 1 1,-1-2-1,-2-1 1,0 0-1,-2 0 1,-1-2-1,-1 1 1,10-48 0,-16 56-57,-1-1 0,-1 0 1,-1 0-1,0-1 0,-2 1 1,-1 0-1,0 0 0,-2 0 1,-1 0-1,0 0 0,-2 0 1,-14-36-1,15 48-170,0 0 0,-1 0 0,0 0-1,0 1 1,-1 0 0,0 0 0,-1 1 0,0 0 0,-1 0-1,1 0 1,-1 2 0,-1-1 0,1 1 0,-1 0 0,0 1-1,-1 0 1,1 1 0,-1 0 0,0 0 0,0 1 0,0 1-1,0 0 1,0 0 0,-1 1 0,1 1 0,0 0 0,-1 0-1,1 1 1,0 1 0,-1 0 0,1 0 0,0 1 0,-18 7-1,5 2-1354,1 0-1,0 1 0,0 1 0,2 1 0,-23 21 0,-31 28-7594</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5.502"/>
    </inkml:context>
    <inkml:brush xml:id="br0">
      <inkml:brushProperty name="width" value="0.025" units="cm"/>
      <inkml:brushProperty name="height" value="0.025" units="cm"/>
      <inkml:brushProperty name="color" value="#66CC00"/>
    </inkml:brush>
  </inkml:definitions>
  <inkml:trace contextRef="#ctx0" brushRef="#br0">1210 0 13132,'0'0'4549,"-7"11"-2953,-7 10-935,1 0-1,2 1 1,-18 44-1,27-58-422,-5 13 472,-1 0 1,-18 36-1,22-50-507,-1-1-1,1 1 1,-1-1-1,-1 0 1,1 0-1,-1 0 1,0-1-1,0 0 1,-1 0 0,1-1-1,-13 7 1,-219 84 1696,105-45-1877,57-19-27,-120 44 1307,169-67-1103,0-1-1,-1-1 1,0-1-1,0-2 1,-36 1-1,59-4-184,0-1-1,0 1 1,0-1 0,1 0-1,-1 0 1,0 0 0,0-1-1,1 1 1,-1-1 0,1 0-1,0-1 1,-1 1 0,1-1-1,0 0 1,0 0 0,-5-6-1,3 3-18,1 0 1,1-1-1,-1 0 0,1 0 0,0 0 0,1 0 0,0-1 0,0 0 0,-2-9 0,-2-14-79,2-1 0,1 1-1,2-1 1,2-32 0,0 59 71,0-91 72,-4 90-222,-3 13-254,-6 13-797,12-17 898,1 0-1,-1 0 1,1 0-1,0 0 1,0 0-1,0-1 0,0 1 1,0 0-1,0 0 1,2 4-1,-2-6 134,1-1-1,-1 1 1,1 0 0,-1-1-1,1 1 1,-1 0-1,1-1 1,-1 1-1,1-1 1,-1 1-1,1-1 1,0 1-1,-1-1 1,1 0 0,0 1-1,0-1 1,-1 0-1,1 1 1,0-1-1,0 0 1,-1 0-1,1 0 1,0 0 0,0 1-1,0-1 1,-1 0-1,1-1 1,0 1-1,0 0 1,0 0-1,-1 0 1,1 0-1,0-1 1,0 1 0,-1 0-1,1-1 1,0 1-1,-1 0 1,1-1-1,0 1 1,-1-1-1,1 1 1,0-1 0,-1 1-1,1-2 1,31-27-8199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1.831"/>
    </inkml:context>
    <inkml:brush xml:id="br0">
      <inkml:brushProperty name="width" value="0.025" units="cm"/>
      <inkml:brushProperty name="height" value="0.025" units="cm"/>
    </inkml:brush>
  </inkml:definitions>
  <inkml:trace contextRef="#ctx0" brushRef="#br0">216 0 16720,'0'0'7708,"1"14"-6373,-1 18-660,-1-1 0,-1 1 1,-2-1-1,-1 1 0,-12 38 0,-60 167 527,55-175-994,-67 165-2338,92-237-2389,-3-7 2447,0-3 52,7-30-3419,0-11-1341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6.190"/>
    </inkml:context>
    <inkml:brush xml:id="br0">
      <inkml:brushProperty name="width" value="0.025" units="cm"/>
      <inkml:brushProperty name="height" value="0.025" units="cm"/>
      <inkml:brushProperty name="color" value="#66CC00"/>
    </inkml:brush>
  </inkml:definitions>
  <inkml:trace contextRef="#ctx0" brushRef="#br0">3614 59 13229,'0'0'6187,"2"-8"-3235,4-25-1180,-6 32-1732,0 0-1,0 1 0,0-1 1,-1 0-1,1 0 0,0 1 1,0-1-1,-1 0 1,1 0-1,0 1 0,-1-1 1,1 0-1,0 1 0,-1-1 1,1 1-1,-1-1 1,1 0-1,-1 1 0,1-1 1,-1 1-1,0-1 0,1 1 1,-1 0-1,0-1 1,1 1-1,-1 0 0,0-1 1,0 1-1,1 0 0,-1 0 1,0 0-1,1-1 1,-1 1-1,0 0 0,0 0 1,0 0-1,1 0 0,-1 0 1,0 1-1,0-1 0,-1 0 1,-33 5-146,2 4 87,1 2-1,-43 21 0,0 0 223,-273 91 2379,-30 11-1763,-219 122-272,-718 425 0,1237-636-551,-476 261 14,533-294-365,-15 7 392,16-14-6280,34-6 4233,0-1 1,0-1-1,-1 0 1,25-9-1,-15 5 9,38-12-3572</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6.546"/>
    </inkml:context>
    <inkml:brush xml:id="br0">
      <inkml:brushProperty name="width" value="0.025" units="cm"/>
      <inkml:brushProperty name="height" value="0.025" units="cm"/>
      <inkml:brushProperty name="color" value="#66CC00"/>
    </inkml:brush>
  </inkml:definitions>
  <inkml:trace contextRef="#ctx0" brushRef="#br0">49 455 13036,'-9'4'3518,"-30"15"-1281,39-19-2198,0 0 1,1 0-1,-1 0 0,0 0 1,1 0-1,-1 0 0,0 0 0,0 1 1,1-1-1,-1 0 0,0 0 1,0 0-1,1 1 0,-1-1 1,0 0-1,0 0 0,0 0 0,1 1 1,-1-1-1,0 0 0,0 0 1,0 1-1,0-1 0,0 0 1,1 1-1,-1-1 0,0 0 0,0 1 1,0-1-1,0 0 0,0 0 1,0 1-1,0-1 0,0 0 1,0 1-1,0-1 0,0 0 0,-1 1 1,1-1-1,0 0 0,0 0 1,0 1-1,0-1 0,0 0 1,0 1-1,-1-1 0,1 0 0,0 0 1,0 0-1,0 1 0,-1-1 1,1 0-1,33 1-71,-31-1 148,26-2 212,-1-1-1,0-2 1,0-1-1,50-17 1,101-51 175,220-141-207,-191 96-202,-189 109-40,-12 6-41,0 0 0,0 0 0,1 1 0,-1 0 1,1 0-1,0 0 0,-1 1 0,1 0 0,1 0 0,-1 1 0,0 0 0,10 0 0,-16 1-18,-1 0 0,0 1 1,1-1-1,-1 0 0,1 0 0,-1 1 0,0-1 0,1 1 0,-1-1 0,0 0 1,1 1-1,-1-1 0,0 1 0,1-1 0,-1 1 0,0-1 0,0 1 1,0-1-1,0 0 0,1 1 0,-1 0 0,0-1 0,0 1 0,0-1 1,0 1-1,0-1 0,0 1 0,0-1 0,0 1 0,0-1 0,-1 1 1,1-1-1,0 1 0,0-1 0,0 1 0,-1-1 0,1 1 0,-9 20-45,-1-4-397,-2-1-1,0 0 1,0-1 0,-30 26-1,-25 17-3721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7.980"/>
    </inkml:context>
    <inkml:brush xml:id="br0">
      <inkml:brushProperty name="width" value="0.025" units="cm"/>
      <inkml:brushProperty name="height" value="0.025" units="cm"/>
      <inkml:brushProperty name="color" value="#66CC00"/>
    </inkml:brush>
  </inkml:definitions>
  <inkml:trace contextRef="#ctx0" brushRef="#br0">178 74 18129,'-11'-1'2605,"6"0"-2428,1 0-1,-1 1 0,0-1 1,0 1-1,0 0 0,1 0 1,-1 1-1,0 0 1,0-1-1,1 1 0,-1 1 1,0-1-1,1 1 0,-1 0 1,1 0-1,0 0 0,0 0 1,0 1-1,0 0 1,0 0-1,0 0 0,1 0 1,-1 1-1,1-1 0,0 1 1,-5 7-1,0 4-81,1 0 1,1 1-1,0-1 0,1 1 0,1 0 1,0 1-1,2-1 0,-1 1 1,2-1-1,0 1 0,1 0 0,4 24 1,-4-35-47,1-1 0,0 1 1,0-1-1,1 1 0,0-1 1,0 0-1,0 0 0,0 0 1,1 0-1,0 0 1,0-1-1,7 9 0,-8-11-23,0 0-1,0 0 0,0-1 1,0 1-1,1 0 0,-1-1 1,1 0-1,-1 1 1,1-1-1,-1 0 0,1 0 1,-1-1-1,1 1 0,0 0 1,0-1-1,-1 0 0,1 0 1,0 0-1,0 0 1,-1 0-1,1 0 0,0-1 1,0 1-1,-1-1 0,1 0 1,0 1-1,-1-1 1,4-2-1,3-3 98,0 0 0,-1 0 1,1-1-1,-2 0 0,1 0 1,-1-1-1,0 0 0,0-1 0,-1 1 1,0-1-1,7-16 0,5-9 66,23-68 1,-30 63-84,-2 0 1,-2 0 0,3-47 0,-11 104-316,-2 15 199,2 0 1,4 44-1,-2-70-121,-1 0-1,1 0 1,1 0-1,-1-1 1,1 1-1,0 0 1,1-1-1,-1 0 0,1 1 1,0-1-1,1 0 1,0-1-1,0 1 1,0-1-1,0 1 1,1-1-1,9 8 1,-10-11-100,-1 0 1,1 0-1,-1 0 0,1-1 1,0 1-1,0-1 1,0 0-1,0 0 1,-1-1-1,1 1 1,0-1-1,0 1 0,0-1 1,0-1-1,0 1 1,0 0-1,0-1 1,0 0-1,0 0 1,0 0-1,6-3 0,-2 0-490,-1 0-1,0 0 0,0-1 1,-1 0-1,1 0 0,-1-1 1,0 1-1,0-1 0,7-11 1,20-33-7863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8.340"/>
    </inkml:context>
    <inkml:brush xml:id="br0">
      <inkml:brushProperty name="width" value="0.025" units="cm"/>
      <inkml:brushProperty name="height" value="0.025" units="cm"/>
      <inkml:brushProperty name="color" value="#66CC00"/>
    </inkml:brush>
  </inkml:definitions>
  <inkml:trace contextRef="#ctx0" brushRef="#br0">3 0 10314,'0'0'4292,"-3"94"-1217,3-32-1442,0 3-1184,14-2-289,7-13 128,5-20-224,6-22-833,-1-15-1441,-6-33-1986,-5-21-7623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8.670"/>
    </inkml:context>
    <inkml:brush xml:id="br0">
      <inkml:brushProperty name="width" value="0.025" units="cm"/>
      <inkml:brushProperty name="height" value="0.025" units="cm"/>
      <inkml:brushProperty name="color" value="#66CC00"/>
    </inkml:brush>
  </inkml:definitions>
  <inkml:trace contextRef="#ctx0" brushRef="#br0">10 1 21236,'0'0'2514,"-1"17"-1505,-1 13-717,-5 219 5032,7-245-5275,0-1-1,0 1 0,1-1 1,-1 1-1,1-1 1,0 0-1,0 1 0,0-1 1,0 0-1,0 0 0,1 1 1,-1-1-1,1 0 0,0 0 1,0-1-1,0 1 1,4 3-1,-4-5-35,0 0-1,0 0 1,0 0-1,0-1 1,0 1-1,0 0 1,1-1-1,-1 0 1,0 1 0,0-1-1,1 0 1,-1 0-1,0 0 1,0-1-1,1 1 1,-1 0 0,0-1-1,0 0 1,0 1-1,0-1 1,1 0-1,-1 0 1,0 0 0,-1 0-1,1-1 1,0 1-1,3-3 1,9-7-230,-1 0-1,0-1 1,0-1 0,18-24 0,-19 21-733,1 1 0,1 1 1,24-21-1,-37 34 924,0 0 0,0 1 0,0-1-1,0 0 1,0 0 0,0 0 0,0 1 0,0-1-1,0 1 1,0-1 0,1 1 0,-1-1-1,0 1 1,0-1 0,0 1 0,1 0 0,-1 0-1,0 0 1,1 0 0,-1 0 0,0 0 0,0 0-1,1 0 1,-1 0 0,0 0 0,0 1-1,0-1 1,3 2 0,-3-1 78,0 1-1,0 0 1,1-1-1,-2 1 1,1 0-1,0 0 1,0 0-1,0 0 0,-1 0 1,1 0-1,-1 0 1,0 0-1,1 0 1,-1 0-1,0 3 1,-1 11 605,0-1-1,0 1 1,-7 23 0,1-14-321,-1-1 0,-1 0 1,-2-1-1,0 0 0,-1 0 1,-2-1-1,0-1 0,-1 0 1,-28 30-1,41-50-371,1 1 1,-1 0-1,0-1 1,1 1-1,-1-1 1,0 1-1,0-1 1,0 0-1,0 0 0,0 1 1,0-2-1,0 1 1,-1 0-1,1 0 1,0-1-1,0 1 1,-4-1-1,4 0-42,1-1 1,0 1-1,0-1 1,0 0-1,0 0 0,1 0 1,-1 1-1,0-1 1,0 0-1,0 0 1,1 0-1,-1 0 0,0 0 1,1-1-1,-1 1 1,1 0-1,-1 0 0,1 0 1,0 0-1,-1-1 1,1 1-1,0 0 0,0 0 1,0 0-1,0-1 1,0 1-1,0 0 0,0 0 1,1-1-1,-1 1 1,0 0-1,1-2 0,5-34-4668,8-8-1421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9.433"/>
    </inkml:context>
    <inkml:brush xml:id="br0">
      <inkml:brushProperty name="width" value="0.025" units="cm"/>
      <inkml:brushProperty name="height" value="0.025" units="cm"/>
      <inkml:brushProperty name="color" value="#66CC00"/>
    </inkml:brush>
  </inkml:definitions>
  <inkml:trace contextRef="#ctx0" brushRef="#br0">84 167 8776,'0'0'4458,"-8"-3"-150,-26-12-320,33 14-3843,0 1 1,-1-1 0,1 1 0,0 0-1,0 0 1,0 0 0,0-1 0,0 1-1,0 0 1,-1 0 0,1 1 0,0-1-1,0 0 1,0 0 0,0 0-1,0 1 1,0-1 0,0 1 0,-1-1-1,1 1 1,0-1 0,0 1 0,1 0-1,-1-1 1,0 1 0,0 0 0,0 0-1,0-1 1,1 1 0,-1 0-1,0 0 1,1 0 0,-1 0 0,1 0-1,-1 0 1,1 0 0,-1 0 0,1 0-1,0 1 1,-1-1 0,1 0 0,0 1-1,-4 55 112,4-48 64,0 31-45,2-1 0,1 1 0,11 44 0,-11-67-250,1-1-1,1 0 0,1 0 0,0 0 1,1-1-1,0 0 0,1 0 0,1-1 1,1 0-1,13 16 0,-21-28-19,-1 0 1,1 0-1,0 0 0,0 0 0,0 0 1,0 0-1,0-1 0,1 1 0,-1-1 1,0 0-1,1 1 0,-1-1 0,1 0 1,-1 0-1,1-1 0,0 1 0,-1 0 1,1-1-1,0 0 0,-1 1 0,1-1 1,0 0-1,0 0 0,-1-1 0,1 1 1,0-1-1,-1 1 0,1-1 0,0 0 1,-1 0-1,1 0 0,-1 0 0,1-1 1,-1 1-1,0 0 0,0-1 0,1 0 1,-1 0-1,0 1 0,0-1 0,-1 0 1,1-1-1,0 1 0,2-4 0,2-2-25,-1-1 0,0 1-1,-1-1 1,1 0-1,-2 0 1,1 0-1,-1-1 1,-1 1-1,1-1 1,-2 1 0,2-13-1,-15 28 186,-3 17-206,0 1 1,2 0 0,0 1-1,2 1 1,-10 30 0,7-18 67,-56 153 836,88-228-1778,2 0-1,1 2 1,30-40-1,1-2-445,-32 46 1048,18-27-555,31-66 0,-60 106 1031,-1-1-1,-1 0 0,0-1 0,-2 1 1,0-1-1,-1 0 0,-1 0 0,0-24 1,-3 44-134,0 0 1,0 0 0,0 1-1,0-1 1,-1 0 0,1 0 0,0 0-1,0 0 1,0 0 0,0 1-1,-1-1 1,1 0 0,0 0-1,0 0 1,0 0 0,0 0-1,-1 0 1,1 0 0,0 0-1,0 0 1,0 0 0,-1 0-1,1 0 1,0 0 0,0 0 0,0 0-1,-1 0 1,1 0 0,0 0-1,0 0 1,0 0 0,-1 0-1,1 0 1,0 0 0,0 0-1,0 0 1,-1 0 0,1 0-1,0-1 1,0 1 0,0 0 0,0 0-1,-1 0 1,1 0 0,0 0-1,0-1 1,0 1 0,0 0-1,0 0 1,0 0 0,0-1-1,0 1 1,-1 0 0,1 0-1,0 0 1,0-1 0,0 1 0,0 0-1,0 0 1,0 0 0,0-1-1,0 1 1,0 0 0,-10 16 386,7-7-251,1 1 0,-1 0 0,2 0 0,0 0 0,0 1 0,1-1 0,0 0 1,1 0-1,1 11 0,-1-19-127,-1 1 0,1-1 0,-1 1-1,1-1 1,0 1 0,0-1 0,0 0 0,1 1 0,-1-1 0,0 0 0,1 0 0,-1 0 0,1 0 0,0 0-1,0 0 1,0-1 0,0 1 0,0-1 0,0 1 0,0-1 0,0 0 0,0 1 0,1-1 0,-1 0-1,1-1 1,-1 1 0,1 0 0,-1-1 0,1 1 0,-1-1 0,1 0 0,-1 0 0,1 0 0,-1 0 0,1 0-1,0-1 1,-1 1 0,1-1 0,-1 1 0,4-3 0,6-1 70,0 0-1,0-2 1,-1 1 0,0-2-1,0 1 1,0-1 0,-1-1-1,0 0 1,15-16 0,1-4-279,45-61 0,-57 68 15,-2-1 0,12-25 0,3-8 241,-23 97-54,-4-41 3,1 15 119,0 0 0,2 0-1,3 16 1,-5-30-138,-1 1 0,1-1 0,0 0 0,0 1 0,0-1 0,0 0 0,0 0-1,1 0 1,-1 0 0,1 0 0,-1 0 0,1 0 0,2 1 0,-3-2-3,0-1 0,0 1 0,0-1 0,0 0 0,0 1 0,0-1 0,0 0 1,1 0-1,-1 0 0,0 0 0,0 0 0,0 0 0,0 0 0,0 0 0,1-1 0,-1 1 0,0 0 0,0-1 1,0 1-1,0-1 0,0 1 0,0-1 0,0 1 0,0-1 0,0 0 0,0 1 0,0-1 0,-1 0 1,2-1-1,2-3-199,0 1 1,0-1 0,-1 1 0,0-1 0,0 0 0,0 0-1,0-1 1,-1 1 0,0 0 0,0-1 0,-1 1 0,2-11-1,-1 5-1536,0-1-1,-1 0 1,-1 0-1,0 0 0,-2-17 1,-10-19-7300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49.792"/>
    </inkml:context>
    <inkml:brush xml:id="br0">
      <inkml:brushProperty name="width" value="0.025" units="cm"/>
      <inkml:brushProperty name="height" value="0.025" units="cm"/>
      <inkml:brushProperty name="color" value="#66CC00"/>
    </inkml:brush>
  </inkml:definitions>
  <inkml:trace contextRef="#ctx0" brushRef="#br0">1 0 15278,'0'0'7784,"24"61"-7464,2-51-256,7-6-384,8-4-2563,10-12-2274,3-11-4996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0.136"/>
    </inkml:context>
    <inkml:brush xml:id="br0">
      <inkml:brushProperty name="width" value="0.025" units="cm"/>
      <inkml:brushProperty name="height" value="0.025" units="cm"/>
      <inkml:brushProperty name="color" value="#66CC00"/>
    </inkml:brush>
  </inkml:definitions>
  <inkml:trace contextRef="#ctx0" brushRef="#br0">151 346 16976,'-9'11'3224,"-12"17"-1267,1 2-1,-31 60 0,43-72-1382,0 1-1,1 0 1,0 0 0,2 0-1,0 1 1,2-1 0,-3 30-1,6-47-547,0 1-1,0-1 0,0 0 0,0 1 1,0-1-1,1 1 0,-1-1 1,1 1-1,-1-1 0,1 0 0,0 1 1,0-1-1,0 0 0,0 0 1,1 0-1,-1 0 0,2 2 0,-1-2-12,-1-1-1,1 0 0,0 0 1,0 0-1,0-1 0,0 1 1,0 0-1,0-1 0,0 1 1,0-1-1,0 0 0,0 0 1,0 1-1,0-1 0,0-1 0,0 1 1,0 0-1,0 0 0,0-1 1,0 1-1,2-2 0,4-1 45,-1 0 0,1 0 0,-1-1-1,0 0 1,0 0 0,0-1 0,-1 0 0,0 0-1,0-1 1,0 0 0,0 0 0,7-11-1,3-5-10,0-2 0,16-33 0,-17 24-170,-2 0 0,-2-1 1,-1 0-1,-2-1 0,-1 0 0,-1 0 1,-2 0-1,-2-1 0,-1 0 0,-8-69 1,6 99 107,-8-52-84,9 55 115,-1 0 0,0-1 0,0 1-1,0 0 1,0 0 0,-1 0-1,1 0 1,-1 0 0,0 0 0,1 0-1,-1 0 1,-1 1 0,-3-5-1,6 7-5,-1 0-1,1 0 0,0 0 1,-1 0-1,1 0 0,0 0 1,-1 0-1,1 0 0,0 0 1,-1 0-1,1 0 0,-1 0 1,1 0-1,0 0 0,-1 0 1,1 0-1,0 1 0,-1-1 1,1 0-1,0 0 0,-1 0 1,1 1-1,0-1 0,0 0 1,-1 0-1,1 1 0,0-1 1,0 0-1,-1 0 0,1 1 1,0-1-1,0 0 0,0 1 1,0-1-1,-1 0 0,1 1 1,0-1-1,0 0 0,0 1 1,0-1-1,0 0 0,0 1 1,0-1-1,0 1 0,0-1 1,-4 23-2,4-21 8,-5 39 115,1 0 0,3 1 0,4 54 0,-2-86-97,0 1-1,0-1 0,1 0 0,0 1 0,1-1 0,0-1 1,1 1-1,0 0 0,1-1 0,0 0 0,0 0 0,1 0 1,0 0-1,0-1 0,1 0 0,0-1 0,1 1 0,-1-1 1,10 5-1,-9-7-234,1-1 1,0 0-1,0-1 0,0 0 1,0 0-1,1-1 1,-1 0-1,1-1 0,14 1 1,-13-2-1382,-1 0 0,1-1 1,-1 0-1,21-5 0,8-11-7721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0.744"/>
    </inkml:context>
    <inkml:brush xml:id="br0">
      <inkml:brushProperty name="width" value="0.025" units="cm"/>
      <inkml:brushProperty name="height" value="0.025" units="cm"/>
      <inkml:brushProperty name="color" value="#66CC00"/>
    </inkml:brush>
  </inkml:definitions>
  <inkml:trace contextRef="#ctx0" brushRef="#br0">48 86 17328,'-5'-13'1858,"-15"-41"689,8 35 123,12 19-2625,-1 0 0,1 0 0,0 0 0,0 0 0,-1 0-1,1 0 1,0 0 0,0 0 0,-1 0 0,1 0-1,0 0 1,0 1 0,-1-1 0,1 0 0,0 0-1,0 0 1,0 0 0,-1 0 0,1 1 0,0-1 0,0 0-1,0 0 1,-1 0 0,1 0 0,0 1 0,0-1-1,0 0 1,0 0 0,0 1 0,0-1 0,-1 0-1,1 0 1,0 1 0,0-1 0,0 0 0,0 0 0,0 1-1,0-1 1,-4 33 950,4-32-1017,1 45 522,1 1 0,2-1-1,2-1 1,2 1-1,2-1 1,27 74-1,-25-88-351,1 0-1,1 0 0,2-2 1,1 0-1,1-1 0,2 0 1,1-2-1,0 0 0,51 45 0,-68-67-128,1 0-1,-1 0 0,1-1 0,0 1 0,0-1 1,0 0-1,0 0 0,0-1 0,1 1 0,-1-1 1,1-1-1,0 1 0,-1-1 0,1 0 1,0 0-1,7 0 0,-12-1-11,1-1 1,-1 0-1,0 1 0,0-1 0,0 0 1,0 1-1,0-1 0,-1 0 0,1 0 1,0 0-1,0 0 0,0 0 0,-1 0 1,1 0-1,-1 0 0,1 0 1,0 0-1,-1-1 0,0 1 0,1 0 1,-1 0-1,0 0 0,0-1 0,0 1 1,1 0-1,-1 0 0,-1-1 1,1 1-1,0-2 0,-4-42 138,4 44-145,-5-18 0,0 0 0,-1 0 0,-1 0 0,-1 1 0,0 0 0,-1 1 0,-14-19 0,4 8 0,-1 0 0,-1 2 0,-35-33 0,53 56-10,0 0 0,0 1 0,0-1 0,-1 0 0,1 1-1,-1 0 1,0 0 0,-5-2 0,8 4 7,1 0 0,-1-1 0,1 1 0,-1 0 0,1 0 0,-1 0 0,1 0 0,-1 0 0,1 0 0,-1 0 0,1 0 1,-1 1-1,1-1 0,-1 0 0,1 0 0,-1 0 0,1 0 0,-1 1 0,1-1 0,0 0 0,-1 0 0,1 1 0,-1-1 0,1 0 0,0 1 0,-1 0 0,-2 21-72,3-20 67,0 0-1,0 0 0,0 0 1,1 0-1,-1 0 0,1 0 1,0 0-1,-1 0 0,1 0 1,0-1-1,0 1 0,0 0 1,0 0-1,1-1 0,-1 1 1,0-1-1,1 1 0,-1-1 1,1 1-1,-1-1 0,1 0 1,2 2-1,0-2-5,-1 0 1,0 0 0,1 0-1,-1 0 1,1-1 0,-1 1-1,1-1 1,0 0 0,-1 0-1,1 0 1,-1-1 0,4 0-1,3-1 26,0 0 0,-1-1 0,0 0 0,1-1-1,-1 0 1,0 0 0,-1-1 0,13-9 0,-12 6 11,-1 0 0,1 0 0,-2-1 1,1 0-1,-1-1 0,-1 1 1,1-1-1,-2-1 0,0 1 0,0-1 1,0 0-1,-2 0 0,1 0 1,-1 0-1,-1-1 0,0 0 1,-1 1-1,0-1 0,-1 0 0,0 1 1,-3-23-1,2 32-27,0-1 0,0 0-1,0 1 1,0-1 0,0 0 0,-1 1-1,1-1 1,-1 1 0,0 0 0,0 0 0,-3-4-1,-9 3-52,13 3 53,0 1 0,1-1 0,-1 1 0,0 0 1,0 0-1,1-1 0,-1 1 0,0 0 0,1 0 0,-1 0 0,0 0 1,1 0-1,0 0 0,-1 0 0,1 0 0,-1 0 0,1 0 0,0 1 0,-4 13 18,2 1 0,-1-1 0,2 0 0,0 1 0,1-1 0,1 1 0,0-1 0,1 1 0,0-1 0,2 0 0,0 0 0,8 20 0,-11-32-24,0 0 0,1-1 1,0 1-1,0 0 0,0-1 0,0 1 0,0-1 1,0 0-1,0 1 0,1-1 0,-1 0 0,1-1 1,0 1-1,0 0 0,-1-1 0,1 1 0,0-1 1,0 0-1,0 0 0,1 0 0,-1-1 0,0 1 1,0-1-1,0 1 0,1-1 0,-1 0 0,0 0 1,5-1-1,-4 0-64,1-1 0,0 1 0,-1-1-1,1 0 1,-1 0 0,0 0 0,0-1 0,0 0 0,0 1 0,0-1 0,0-1 0,-1 1 0,1 0 0,-1-1 0,0 0 0,0 0 0,4-8-1,-3 4-788,0 0 0,-1 0 0,0 0 0,0-1 0,2-14-1,-1-46-8413,-6 18-2323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1.464"/>
    </inkml:context>
    <inkml:brush xml:id="br0">
      <inkml:brushProperty name="width" value="0.025" units="cm"/>
      <inkml:brushProperty name="height" value="0.025" units="cm"/>
      <inkml:brushProperty name="color" value="#66CC00"/>
    </inkml:brush>
  </inkml:definitions>
  <inkml:trace contextRef="#ctx0" brushRef="#br0">20 373 5189,'-1'11'10597,"-4"26"-7236,-9 103 4296,14-140-7642,0 0 1,0 1-1,0-1 0,0 0 1,0 0-1,0 1 0,0-1 0,0 0 1,0 1-1,0-1 0,0 0 1,1 0-1,-1 1 0,0-1 1,0 0-1,0 1 0,0-1 0,0 0 1,1 0-1,-1 0 0,0 1 1,0-1-1,0 0 0,0 0 0,1 0 1,-1 1-1,0-1 0,0 0 1,1 0-1,-1 0 0,0 0 1,0 1-1,1-1 0,-1 0 0,0 0 1,1 0-1,-1 0 0,14-5 243,14-15-262,-25 19-14,19-17-2045,1 2 1,1 1-1,38-18 1,-51 27 1391,1 1 1,0 1-1,0 0 1,1 1-1,-1 0 1,1 1-1,0 0 1,-1 1-1,1 0 1,13 2-1,-24-1 934,0 1 0,0 0 0,0-1-1,0 1 1,0 0 0,0 0 0,0 0 0,0 1-1,-1-1 1,1 0 0,0 1 0,-1-1 0,1 1-1,-1-1 1,0 1 0,1 0 0,-1 0 0,0-1-1,0 1 1,0 0 0,0 0 0,-1 0-1,1 0 1,0 0 0,-1 0 0,1 0 0,-1 1-1,0-1 1,0 0 0,0 0 0,0 0 0,0 4-1,-1 6 683,1-1-1,-1 1 1,-1-1-1,-5 20 0,-16 30 704,22-57-1593,-1 0 0,0 0 0,-1 0-1,1 0 1,-1-1 0,1 1 0,-1-1-1,0 0 1,0 0 0,0 0-1,-1 0 1,-4 3 0,7-6-58,0 0-1,1 0 1,-1 0-1,0 0 1,0 0 0,1 0-1,-1 0 1,0 0-1,0 0 1,1 0 0,-1 0-1,0 0 1,0-1 0,1 1-1,-1 0 1,0-1-1,1 1 1,-1 0 0,1-1-1,-1 1 1,0-1 0,1 1-1,-1-1 1,1 1-1,-1-1 1,1 0 0,-1 1-1,1-1 1,0 1-1,-1-1 1,1 0 0,0 0-1,-1 1 1,1-1 0,0 0-1,0 1 1,0-1-1,0-1 1,-10-37-1491,8 31 942,-44-176-7776,0 6 3804,34 121 5363,-5-64 1,17 80 2089,5 35-940,6 24-1089,5 23 1016,18 76 0,6 20 161,-33-121-1836,-1 0 0,2 0 1,0-1-1,1 0 0,0-1 0,12 14 0,-19-25-218,0-1 0,0 1-1,0-1 1,1 0 0,-1 0 0,0 0 0,1 0 0,0-1-1,-1 1 1,1-1 0,0 1 0,0-1 0,0 0-1,6 2 1,-8-3 2,1 0-1,0 0 0,0 0 1,0-1-1,0 1 0,0 0 1,-1-1-1,1 1 0,0-1 1,0 0-1,-1 1 0,1-1 1,0 0-1,-1 0 1,1 0-1,-1 0 0,1 0 1,2-3-1,0-1 18,0 0 1,0-1-1,0 0 0,-1 0 1,0 0-1,0 0 0,0 0 1,-1-1-1,0 1 1,0-1-1,1-12 0,1-32 15,-2 1 0,-6-70 0,4 117 71,1 7-98,0 0 1,0 0-1,1-1 0,0 1 0,-1 0 1,1-1-1,1 1 0,3 4 0,-4-5 17,1 0-1,-1 0 1,1-1-1,0 1 0,0-1 1,0 1-1,0-1 1,0 0-1,0 0 0,1 0 1,-1-1-1,1 1 1,-1-1-1,1 0 0,0 0 1,-1 0-1,1 0 1,0-1-1,0 0 0,6 0 1,-4 0 39,-1-2 0,0 1 0,1-1 0,-1 0 1,0 0-1,0 0 0,0-1 0,0 1 0,0-1 0,-1 0 0,1-1 1,7-7-1,-4 3-18,0 0 0,0-1 0,-1 0 0,-1 0 0,1-1 1,-1 1-1,-1-2 0,0 1 0,0 0 0,-1-1 0,0 0 0,-1 0 1,2-15-1,-5 24-69,1 1 1,-1-1-1,0 0 1,0 0 0,0 1-1,0-1 1,0 0-1,-1 0 1,1 1-1,0-1 1,-1 0 0,1 0-1,-1 1 1,0-1-1,0 1 1,1-1-1,-1 0 1,0 1 0,0 0-1,0-1 1,-1 1-1,1 0 1,0-1 0,0 1-1,-1 0 1,1 0-1,-1 0 1,-1-1-1,1 2-1,0-1-1,0 1 0,0 0 0,0 0 0,0 0 1,0 0-1,0 0 0,0 1 0,0-1 0,0 1 0,0-1 1,0 1-1,1 0 0,-1-1 0,0 1 0,0 0 1,1 0-1,-1 0 0,0 1 0,1-1 0,-1 0 0,1 1 1,-1-1-1,1 0 0,-2 3 0,-3 4 5,0-1-1,1 1 0,0 0 1,0 1-1,1-1 1,0 1-1,0 0 0,1 0 1,1 0-1,-1 0 1,1 1-1,1-1 0,0 0 1,0 1-1,1 0 1,0-1-1,0 1 1,4 17-1,-2-23-35,-1-1 0,1 0 0,0 0 0,0-1 0,0 1 0,0 0 0,0 0 0,1-1 0,-1 0 0,1 1 0,0-1 0,0 0 0,0 0 0,0-1-1,0 1 1,0 0 0,0-1 0,0 0 0,1 0 0,-1 0 0,0 0 0,1 0 0,-1-1 0,1 0 0,-1 1 0,1-1 0,-1 0 0,6-1 0,2 0-780,0 0 0,0 0-1,0-1 1,0-1 0,0 0 0,-1 0 0,19-9 0,30-26-5657,1-10-1291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2.175"/>
    </inkml:context>
    <inkml:brush xml:id="br0">
      <inkml:brushProperty name="width" value="0.025" units="cm"/>
      <inkml:brushProperty name="height" value="0.025" units="cm"/>
    </inkml:brush>
  </inkml:definitions>
  <inkml:trace contextRef="#ctx0" brushRef="#br0">236 83 11627,'-13'-7'2659,"10"5"-2564,-6-3 576,-1 0 0,0 0-1,0 1 1,0 0 0,-14-3 0,21 6-476,-1 0 1,0 1 0,1-1-1,-1 1 1,1 0 0,-1 0-1,1 0 1,-1 1-1,0-1 1,1 1 0,-1 0-1,1 0 1,0 0 0,-1 0-1,1 1 1,0 0 0,0-1-1,-1 1 1,2 0-1,-1 0 1,0 1 0,0-1-1,1 0 1,-4 5 0,-2 4 128,1 0 0,0 0 0,1 1 0,0 0 0,1 0 1,1 0-1,0 1 0,-3 16 0,4-20-101,2 0 0,-1 0-1,1 1 1,1-1 0,0 0 0,0 0-1,1 0 1,0 0 0,0 0 0,1 0 0,0 0-1,6 16 1,-5-22-176,-1 1 0,0-1 0,1 1 0,-1-1 0,1 0 0,0 0 0,0 0 0,0 0 0,1-1 0,-1 1 0,1-1 0,-1 0 0,1 0 0,0 0 0,0-1-1,0 1 1,0-1 0,0 0 0,0 0 0,0 0 0,0 0 0,0-1 0,1 0 0,-1 0 0,0 0 0,0 0 0,0-1 0,1 1 0,-1-1 0,6-3 0,3 1 85,-1-1 0,0 0-1,-1-1 1,1-1 0,-1 1 0,0-2 0,0 0 0,19-16 0,-22 15-96,-1 0 0,0-1 0,0 1 1,-1-1-1,0-1 0,0 1 0,-1-1 0,-1 0 1,0 0-1,0-1 0,-1 1 0,0-1 0,-1 0 1,0 0-1,1-12 0,-3 17-23,0 1 0,0 0 0,0-1 1,0 1-1,-1-1 0,0 1 0,0 0 0,-1 0 1,1-1-1,-1 1 0,0 0 0,-1 0 0,1 1 1,-1-1-1,0 0 0,0 1 0,0 0 0,-1 0 0,1 0 1,-1 0-1,0 0 0,0 1 0,-1-1 0,1 1 1,-1 0-1,1 1 0,-1-1 0,0 1 0,0 0 0,0 0 1,0 0-1,-7 0 0,7 0-104,0 1 0,0 0 0,0 1 0,0-1 0,0 1 0,-1 0 0,1 0 0,0 1 0,0-1 0,0 1 0,0 0 0,0 1 0,1-1 0,-1 1 0,0 0 0,0 0 0,1 0 0,-1 1 0,-3 3 0,3-2-87,1 0 0,-1 1 0,1 0 0,0 0 0,1 0 1,-1 0-1,1 0 0,0 1 0,1-1 0,-1 1 0,1 0 1,0 0-1,0 0 0,1 0 0,-1 8 0,-2 47-4897,11-22-1482,9-12-1136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1.804"/>
    </inkml:context>
    <inkml:brush xml:id="br0">
      <inkml:brushProperty name="width" value="0.025" units="cm"/>
      <inkml:brushProperty name="height" value="0.025" units="cm"/>
      <inkml:brushProperty name="color" value="#66CC00"/>
    </inkml:brush>
  </inkml:definitions>
  <inkml:trace contextRef="#ctx0" brushRef="#br0">63 168 18738,'-10'-3'1393,"-28"-12"1121,37 15-2432,0 0 0,0-1 0,0 1 0,1-1 0,-1 1-1,0-1 1,0 1 0,1-1 0,-1 1 0,0-1 0,1 0 0,-1 1-1,0-1 1,1 0 0,-1 1 0,1-1 0,0 0 0,-1 0-1,1 0 1,-1 0 0,1 1 0,0-1 0,0 0 0,-1 0 0,1 0-1,0 0 1,0 0 0,0 0 0,0 0 0,0 1 0,0-1-1,1 0 1,-1 0 0,0 0 0,0 0 0,0 0 0,1 0-1,-1 1 1,1-1 0,0-1 0,21-23 847,-22 25-879,15-12 264,1 0-1,0 1 0,0 1 1,1 1-1,18-7 1,-25 11-257,0 1 0,0 1 0,1 0 0,-1 0 0,1 1 0,0 1 1,0 0-1,-1 0 0,1 1 0,15 1 0,-23 0-19,-1 0 0,0-1 0,1 1 0,-1 0-1,0 0 1,1 0 0,-1 1 0,0-1 0,0 0 0,0 1 0,0-1-1,-1 1 1,1 0 0,0 0 0,0 0 0,-1 0 0,0 0-1,1 0 1,-1 0 0,0 0 0,0 0 0,0 1 0,0-1 0,0 0-1,-1 1 1,2 3 0,0 8 350,0-1 0,-1 1 1,-1 23-1,0-22-139,-2 51 65,0-27-244,8 75 0,-6-112-70,0 1 0,0 0 0,1-1 0,-1 1 0,1-1 0,0 1 0,0-1 0,0 0 0,0 1 0,0-1 0,0 0 0,1 1 0,-1-1 0,1 0 0,-1 0 0,1 0 0,0 0 0,0-1 0,0 1 0,0 0 0,0-1 0,0 0 0,1 1 0,-1-1 0,0 0 0,1 0 0,-1 0 0,1 0 0,-1-1 0,1 1 0,-1-1 0,1 1 0,-1-1 0,1 0 0,0 0 0,-1 0 0,1 0 0,2-1 0,5-1 0,0 0 0,0-1 0,-1 0 0,1 0 0,-1-1 0,0 0 0,0-1 0,13-8 0,63-52-2082,-79 59 1750,1 0 0,-1 0 0,0 0 0,-1-1 0,0 0 0,0 0 0,0-1 0,-1 1 0,0-1 1,3-9-1,-6 16 151,-1 1 0,0-1 0,0 0 0,1 0 0,-1 1 0,0-1 0,0 0 0,0 0 0,0 1 0,0-1 0,0 0 0,0 0 0,0 1 0,0-1 0,0 0 0,0 0 0,-1 1 0,1-1 0,0 0 0,0 1 0,-1-1 0,1 0 0,0 1 0,-1-1 0,1 0 1,-1 1-1,1-1 0,-1 1 0,1-1 0,-1 1 0,0-1 0,1 1 0,-1-1 0,1 1 0,-2-1 0,-26-2-6709,25 3 6255,-37 0-10757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2.133"/>
    </inkml:context>
    <inkml:brush xml:id="br0">
      <inkml:brushProperty name="width" value="0.025" units="cm"/>
      <inkml:brushProperty name="height" value="0.025" units="cm"/>
      <inkml:brushProperty name="color" value="#66CC00"/>
    </inkml:brush>
  </inkml:definitions>
  <inkml:trace contextRef="#ctx0" brushRef="#br0">57 172 13164,'0'0'4837,"-48"9"-1442,40-9-320,18-3-2594,16-13-33,12-6-288,11-4-64,5-1-672,0-2-1730,-3-1-2371,-10 2-5444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2.524"/>
    </inkml:context>
    <inkml:brush xml:id="br0">
      <inkml:brushProperty name="width" value="0.025" units="cm"/>
      <inkml:brushProperty name="height" value="0.025" units="cm"/>
      <inkml:brushProperty name="color" value="#66CC00"/>
    </inkml:brush>
  </inkml:definitions>
  <inkml:trace contextRef="#ctx0" brushRef="#br0">77 407 3267,'0'0'14029,"-8"8"-8114,-2 4-5004,0-1 0,0 2-1,-9 14 1,16-23-729,1 0 0,0-1 1,0 1-1,0 0 0,0 0 0,1 0 0,0 0 1,-1 0-1,1 0 0,1 0 0,-1 1 1,1-1-1,-1 0 0,1 0 0,1 1 0,-1-1 1,0 0-1,1 0 0,2 8 0,-2-10-142,0 0 0,1-1 0,-1 1 0,0-1 0,1 1 0,-1-1 0,1 0 0,0 0 0,-1 0 0,1 0 0,0 0 0,0 0-1,0 0 1,-1 0 0,1-1 0,0 1 0,0-1 0,0 1 0,0-1 0,0 0 0,0 0 0,0 0 0,0 0 0,0 0 0,0 0 0,0 0 0,4-2 0,0 1-1,1 0 0,0-1 0,-1 0 0,1 0 0,-1-1 0,0 0 0,7-4 0,-2-1-95,0 0 0,-1-1 0,-1 0 0,1-1 0,-1 0 0,-1 0 1,0-1-1,0 0 0,-1-1 0,10-22 0,-13 23 15,1 0 0,-1 0 0,-1 0 0,0-1 0,-1 1 0,0-1 0,-1 1 0,0-1 0,-1 1 0,0-1 0,0 0 0,-5-21 0,5 33 39,0 1-1,0-1 1,-1 0-1,1 0 1,0 0 0,0 0-1,0 0 1,0 0-1,0 1 1,0-1 0,0 0-1,-1 0 1,1 0-1,0 0 1,0 0 0,0 0-1,0 0 1,0 0-1,-1 0 1,1 0 0,0 0-1,0 0 1,0 0-1,0 0 1,-1 0 0,1 0-1,0 0 1,0 0-1,0 0 1,0 0 0,0 0-1,-1 0 1,1 0-1,0 0 1,0 0-1,0 0 1,0 0 0,0 0-1,-1 0 1,1 0-1,0-1 1,0 1 0,0 0-1,0 0 1,0 0-1,0 0 1,0 0 0,-1 0-1,1-1 1,0 1-1,0 0 1,0 0 0,-4 16-95,4 1 117,0 1 0,1-1 0,1 1-1,5 24 1,-6-38-10,0 1-1,1-1 0,0 0 0,-1 0 1,1 0-1,1 0 0,-1 0 0,0 0 1,1 0-1,4 4 0,-5-7-4,-1 1 0,1-1-1,0 0 1,0 0 0,0 0 0,0 0-1,0 0 1,0 0 0,0 0-1,0-1 1,0 1 0,0-1-1,1 1 1,-1-1 0,0 0 0,0 0-1,0 0 1,1 0 0,-1 0-1,0-1 1,0 1 0,3-1 0,-2-1-52,0 1 0,0-1 0,0 0 0,-1 0 1,1 0-1,-1 0 0,1 0 0,-1 0 0,0 0 1,0-1-1,0 0 0,0 1 0,0-1 1,-1 0-1,1 0 0,-1 0 0,1 1 0,-1-2 1,0 1-1,-1 0 0,1 0 0,0-6 1,3-10-1100,-2 1 1,0-29 0,-2 45 1034,1-23-1147,-1 0 1,-1 0 0,-2 0 0,0 0 0,-1 0-1,-2 0 1,-1 1 0,0 0 0,-20-41 0,26 64 1406,1 0 0,0 0 1,-1 0-1,1 1 1,-1-1-1,1 0 1,-1 1-1,1-1 1,-1 0-1,1 1 0,-1-1 1,1 1-1,-1-1 1,0 0-1,1 1 1,-1 0-1,0-1 0,0 1 1,1-1-1,-1 1 1,-2-1-1,-4 13 2417,2 30 102,5-40-2600,-1 18 741,0-3 66,0 1 0,2 0 0,0 0 0,0 0 1,6 20-1,-6-34-792,0-1 1,0 1-1,0-1 1,0 1-1,1-1 1,0 0 0,0 0-1,0 0 1,0 0-1,0 0 1,0 0-1,1-1 1,-1 1-1,1-1 1,0 1 0,0-1-1,0 0 1,0 0-1,0 0 1,0-1-1,1 1 1,-1-1 0,1 0-1,-1 1 1,1-2-1,-1 1 1,1 0-1,-1-1 1,1 1 0,0-1-1,5-1 1,-1 0-148,0 0 0,-1 0 0,1-1 0,0 0 1,-1-1-1,0 0 0,0 0 0,0 0 0,0-1 0,0 0 1,-1-1-1,1 1 0,-1-1 0,0 0 0,-1-1 1,9-9-1,-2 0-312,0 0-1,-1-1 1,-1 0 0,-1-1 0,13-30 0,-24 61 1048,1 1 0,0-1-1,1 23 1,1-17-466,-1-17-191,0 1 0,0 0-1,1-1 1,0 1 0,0-1-1,0 0 1,0 1 0,0-1-1,0 0 1,1 1 0,0-1-1,0 0 1,0 0 0,0 0-1,3 3 1,-4-5-62,1 0 1,-1 0-1,0 0 0,0-1 0,0 1 1,1 0-1,-1 0 0,0-1 1,1 1-1,-1-1 0,1 0 1,-1 1-1,0-1 0,1 0 0,-1 0 1,1 1-1,-1-1 0,1-1 1,-1 1-1,1 0 0,-1 0 0,1 0 1,-1-1-1,1 1 0,-1-1 1,0 1-1,1-1 0,-1 1 0,0-1 1,0 0-1,1 0 0,-1 0 1,0 0-1,0 0 0,0 0 1,0 0-1,0 0 0,0 0 0,1-2 1,2-2-895,-1 0 0,0-1 1,0 1-1,0-1 0,-1 1 0,0-1 1,0 0-1,0 0 0,-1 0 1,1 0-1,-1 0 0,-1 0 1,1-8-1,-1-29-9485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2.854"/>
    </inkml:context>
    <inkml:brush xml:id="br0">
      <inkml:brushProperty name="width" value="0.025" units="cm"/>
      <inkml:brushProperty name="height" value="0.025" units="cm"/>
      <inkml:brushProperty name="color" value="#66CC00"/>
    </inkml:brush>
  </inkml:definitions>
  <inkml:trace contextRef="#ctx0" brushRef="#br0">0 0 16432,'0'0'9256,"14"84"-7174,-4-40-256,-2 0-385,5-1-640,4-1-449,4-9-223,1-5-33,2-10-865,2-6-865,-5-11-1473,-3-1-2402,-3-15-5445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3.212"/>
    </inkml:context>
    <inkml:brush xml:id="br0">
      <inkml:brushProperty name="width" value="0.025" units="cm"/>
      <inkml:brushProperty name="height" value="0.025" units="cm"/>
      <inkml:brushProperty name="color" value="#66CC00"/>
    </inkml:brush>
  </inkml:definitions>
  <inkml:trace contextRef="#ctx0" brushRef="#br0">1 238 10666,'0'0'14713,"1"8"-12840,-1-5-1682,1 1-1,-1-1 1,1 0-1,0 0 0,0 0 1,0 0-1,0 0 1,1 0-1,1 3 0,-2-5-119,-1-1-1,1 1 0,-1-1 1,1 1-1,-1-1 0,1 1 0,0-1 1,-1 1-1,1-1 0,0 1 0,-1-1 1,1 0-1,0 0 0,-1 1 0,1-1 1,0 0-1,0 0 0,-1 0 0,1 0 1,0 0-1,1 0 0,0 0 18,0 0 0,-1-1 0,1 0 0,0 1 0,0-1 0,-1 0 0,1 0 0,0 0 0,-1 0 0,1 0 0,-1-1 0,1 1 0,1-2 0,1-1-122,0-1 0,1 1-1,-1-1 1,-1 0 0,1 0 0,-1-1-1,0 1 1,0-1 0,0 1-1,-1-1 1,0 0 0,0 0 0,-1 0-1,1 0 1,-1 0 0,0-1-1,-1 1 1,0-9 0,0 15 15,0-1 0,0 0 1,-1 1-1,1-1 0,0 0 0,0 1 0,-1-1 1,1 0-1,0 1 0,-1-1 0,1 1 1,-1-1-1,1 1 0,-1-1 0,1 1 0,-1-1 1,1 1-1,-1-1 0,1 1 0,-1 0 1,0-1-1,1 1 0,-1 0 0,1 0 0,-1-1 1,0 1-1,1 0 0,-1 0 0,0 0 1,0 0-1,1 0 0,-1 0 0,0 0 0,1 0 1,-1 0-1,0 0 0,1 0 0,-1 0 0,0 1 1,1-1-1,-1 0 0,0 0 0,1 1 1,-1-1-1,1 0 0,-1 1 0,1-1 0,-1 1 1,0-1-1,1 1 0,-1 0 0,-29 24-328,26-19 387,1 1-1,0 0 1,0 0-1,1 0 1,-1 1-1,1-1 1,1 0-1,0 1 1,0-1-1,0 1 1,1 13 0,0-18 8,1 0 0,-1 0 0,0 0 0,1 0 1,0 0-1,-1 0 0,1 0 0,0 0 1,1 0-1,-1-1 0,0 1 0,1 0 1,0-1-1,-1 1 0,1-1 0,0 1 1,0-1-1,1 0 0,-1 0 0,0 0 0,1 0 1,-1 0-1,1-1 0,0 1 0,-1-1 1,1 1-1,0-1 0,0 0 0,0 0 1,6 1-1,1-2-20,0 0 0,0 0 0,0-1 1,0 0-1,0 0 0,0-2 0,0 1 0,0-1 0,-1 0 1,1-1-1,-1 0 0,0-1 0,0 0 0,-1 0 0,1-1 1,-1 0-1,0 0 0,8-10 0,3-2 15,-1 0 1,-1-2-1,-1 0 0,0-1 0,-2-1 1,12-23-1,-25 42-43,2 0 0,-1-1 0,0 0 0,0 1 0,0-1 0,-1 0 0,1 0 0,-1 0 0,0-1 0,0 1 0,-1 0 0,1-8 0,-2 12 0,1-1 0,-1 1 0,1 0 0,-1 1 0,0-1 0,1 0 0,-1 0 0,1 0 0,-1 0 0,0 0 0,1 1 0,-1-1 0,1 0 0,-1 0 0,1 1 0,-1-1 0,1 0 0,-1 1 0,1-1 0,-1 1 0,1-1 0,0 0 0,-1 1 0,1-1 0,-1 1 0,1-1 0,0 1 0,0 0 0,-1-1 0,1 1 0,0-1 0,0 1 0,0-1 0,-1 2 0,-10 19 0,8-13-38,1 0-1,-1 0 1,1 1 0,1-1 0,-2 13-1,3-20 23,0 0 0,0 0 0,-1 0 0,1 0 0,0 0 0,0 0 0,0 0 0,0 0-1,0 0 1,0 0 0,0 0 0,1 0 0,-1 0 0,0 0 0,0 0 0,1 0 0,-1 0-1,1 0 1,-1 0 0,1 0 0,-1 0 0,1 0 0,0-1 0,-1 1 0,1 0 0,0 0-1,0-1 1,-1 1 0,1 0 0,0-1 0,0 1 0,0-1 0,0 1 0,0-1 0,0 0-1,0 1 1,0-1 0,0 0 0,0 1 0,0-1 0,0 0 0,0 0 0,0 0 0,0 0-1,0 0 1,0 0 0,0-1 0,0 1 0,0 0 0,0 0 0,0-1 0,0 1 0,0 0-1,0-1 1,1 0 0,2-1-387,-1-1-1,0 1 0,0-1 0,0 1 1,0-1-1,0 0 0,-1 0 0,1 0 0,-1 0 1,0 0-1,0-1 0,0 1 0,0-1 1,-1 0-1,3-5 0,16-62-9172,-11 18-2275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53.540"/>
    </inkml:context>
    <inkml:brush xml:id="br0">
      <inkml:brushProperty name="width" value="0.025" units="cm"/>
      <inkml:brushProperty name="height" value="0.025" units="cm"/>
      <inkml:brushProperty name="color" value="#66CC00"/>
    </inkml:brush>
  </inkml:definitions>
  <inkml:trace contextRef="#ctx0" brushRef="#br0">0 0 19827,'0'0'1025,"0"56"800,0-16 193,0 6-288,7-2-321,12-3-768,10-6-353,4-7-128,2-6-1409,-2-8-2819,-4-9-4356</inkml:trace>
  <inkml:trace contextRef="#ctx0" brushRef="#br0" timeOffset="1">222 494 16335,'0'0'7111,"-6"53"-2018,6-33-2595,2-4-1184,10-2-898,3-8-416,1-3 0,0-3-705,-4 0-5797</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6.736"/>
    </inkml:context>
    <inkml:brush xml:id="br0">
      <inkml:brushProperty name="width" value="0.025" units="cm"/>
      <inkml:brushProperty name="height" value="0.025" units="cm"/>
      <inkml:brushProperty name="color" value="#66CC00"/>
    </inkml:brush>
  </inkml:definitions>
  <inkml:trace contextRef="#ctx0" brushRef="#br0">260 403 14125,'0'0'1949,"-6"-11"-1901,1 3-67,1 0 0,0 0 0,1-1 0,0 1 0,0-1 0,1 0 0,0 0 1,0 0-1,1 0 0,0-9 0,3-9-371,0 1 0,11-43 0,-8 43 789,0 0 0,1-47-1,-6 71-129,0 0 0,-1-1 0,1 1 0,-1 0 0,0-1 0,0 1 1,0 0-1,0 0 0,0 0 0,0-1 0,0 1 0,-1 0 0,-2-2 0,4 3-196,-1 0 0,0 1 0,1-1 0,-1 1 0,0-1 1,1 1-1,-1-1 0,0 1 0,1-1 0,-1 1 0,0 0 1,0 0-1,1-1 0,-1 1 0,0 0 0,0 0 1,0 0-1,0 0 0,1 0 0,-1 0 0,0 0 0,0 0 1,0 0-1,0 0 0,1 0 0,-1 0 0,0 1 0,0-1 1,0 0-1,1 1 0,-1-1 0,0 0 0,1 1 0,-1-1 1,0 1-1,1-1 0,-1 1 0,0 0 0,1-1 0,-1 1 1,1-1-1,-1 1 0,1 0 0,0 0 0,-1 0 0,-6 11-38,0 0-1,1 0 1,1 1-1,0 0 1,1 0-1,0 0 1,1 0-1,-2 17 0,-7 113 228,11-82 218,2-1 1,3 1-1,3-1 1,2 0-1,3 0 0,3-1 1,2-1-1,45 101 1,-48-133 663,-38-60-719,-130-115-4985,49 52 3632,104 96 942,1 1 0,-1 0 0,0-1-1,1 1 1,-1 0 0,1-1 0,0 1-1,-1-1 1,1 1 0,-1-1 0,1 1-1,-1-1 1,1 1 0,0-1 0,0 1-1,-1-1 1,1 0 0,0 1 0,0-1 0,0 1-1,-1-1 1,1 0 0,0 1 0,0-1-1,0 0 1,0 1 0,0-1 0,0 0-1,0 1 1,0-1 0,1 1 0,-1-1-1,0 0 1,0 1 0,0-1 0,1 1-1,-1-1 1,0 0 0,1 1 0,-1-1-1,0 1 1,1-1 0,-1 1 0,1 0-1,-1-1 1,1 1 0,-1-1 0,1 1-1,-1 0 1,1-1 0,-1 1 0,1 0-1,1-1 1,43-10-209,-22 6 283,-5-1-354,0-1-1,0 0 1,26-16 0,-36 18-455,1-1 0,-1 0 0,0 0 0,-1-1 0,0 0 0,0 0 0,0-1 0,8-13 0,11-28-6032</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7.110"/>
    </inkml:context>
    <inkml:brush xml:id="br0">
      <inkml:brushProperty name="width" value="0.025" units="cm"/>
      <inkml:brushProperty name="height" value="0.025" units="cm"/>
      <inkml:brushProperty name="color" value="#66CC00"/>
    </inkml:brush>
  </inkml:definitions>
  <inkml:trace contextRef="#ctx0" brushRef="#br0">1 1 14253,'0'0'7271,"17"52"-6214,1-12-256,6 1-449,0-1-223,4-6-33,0-1 0,2-7-32,-2 0-32,1-4-449,-5 3-992,-5-2-1121,-3-6-1218,-7-7-2562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7.438"/>
    </inkml:context>
    <inkml:brush xml:id="br0">
      <inkml:brushProperty name="width" value="0.025" units="cm"/>
      <inkml:brushProperty name="height" value="0.025" units="cm"/>
      <inkml:brushProperty name="color" value="#66CC00"/>
    </inkml:brush>
  </inkml:definitions>
  <inkml:trace contextRef="#ctx0" brushRef="#br0">144 51 11851,'0'0'5408,"-4"-8"-3561,-10-26-149,14 34-1635,0-1 0,-1 1 0,1-1 0,0 1 0,0 0 0,0-1 1,0 1-1,0 0 0,-1-1 0,1 1 0,0 0 0,0-1 0,-1 1 0,1 0 1,0-1-1,-1 1 0,1 0 0,0 0 0,0-1 0,-1 1 0,1 0 0,-1 0 1,1 0-1,0-1 0,-1 1 0,1 0 0,0 0 0,-1 0 0,1 0 0,-1 0 1,1 0-1,0 0 0,-1 0 0,1 0 0,-1 0 0,1 0 0,0 0 0,-1 0 1,1 0-1,-1 0 0,1 0 0,0 1 0,-1-1 0,1 0 0,0 0 0,-1 0 1,1 1-1,0-1 0,-1 0 0,1 0 0,0 1 0,-1-1 0,1 0 0,0 1 1,0-1-1,-1 0 0,1 1 0,0-1 0,0 0 0,0 1 0,0-1 0,0 1 1,-1-1-1,1 0 0,0 1 0,0-1 0,0 1 0,0-1 0,0 1 0,-12 33-484,11-30 625,-74 293 479,67-252-646,3 0 1,1 0-1,2 0 1,8 82-1,-5-119-54,0 0 0,0 0 0,1 0-1,1-1 1,-1 1 0,1-1 0,0 1-1,1-1 1,-1 0 0,1 0 0,1 0 0,0-1-1,0 0 1,0 0 0,0 0 0,1 0 0,0-1-1,0 0 1,1 0 0,-1-1 0,12 6 0,-8-5-348,1-1-1,-1-1 1,1 0 0,0-1 0,0 0 0,0 0 0,0-1 0,0-1 0,0 0 0,0 0 0,0-1 0,0-1 0,0 1 0,0-2 0,11-3 0,24-14-1978,-17 2-2692,1-6-4777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7.766"/>
    </inkml:context>
    <inkml:brush xml:id="br0">
      <inkml:brushProperty name="width" value="0.025" units="cm"/>
      <inkml:brushProperty name="height" value="0.025" units="cm"/>
      <inkml:brushProperty name="color" value="#66CC00"/>
    </inkml:brush>
  </inkml:definitions>
  <inkml:trace contextRef="#ctx0" brushRef="#br0">212 0 12780,'0'0'10981,"-11"8"-10223,3-3-659,0 1 0,1-1 0,0 2 0,0-1 0,0 1 0,1 0 0,0 1 0,0-1 0,1 1 0,-8 16 0,-69 176 1121,73-170-1184,1 0 0,1 0 0,1 0 0,2 1 0,0 33 0,10-68-2937,0-10 1072,-5-19-2649,-1-11-2916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2.531"/>
    </inkml:context>
    <inkml:brush xml:id="br0">
      <inkml:brushProperty name="width" value="0.025" units="cm"/>
      <inkml:brushProperty name="height" value="0.025" units="cm"/>
    </inkml:brush>
  </inkml:definitions>
  <inkml:trace contextRef="#ctx0" brushRef="#br0">36 124 19090,'0'9'2226,"1"10"-987,-1 7 531,2-1-1,6 32 0,-7-52-1649,0 0 0,0 0 0,0 0 0,1-1 0,0 1-1,0 0 1,0 0 0,0-1 0,1 0 0,-1 1 0,1-1 0,0 0-1,1 0 1,-1-1 0,1 1 0,-1-1 0,1 1 0,7 3 0,-9-5-101,0-1 0,1 0 0,-1-1 0,0 1 0,0 0 0,0-1 0,0 1 0,1-1 0,-1 0 0,0 1 0,1-1 0,-1 0 0,0-1 0,0 1 0,1 0 0,-1-1 0,0 1 0,0-1 0,1 1 0,-1-1 0,0 0 0,3-2 0,-2 1 50,0-1 0,0 0 1,0 0-1,-1 0 0,1 0 0,-1 0 0,0 0 1,0 0-1,0-1 0,0 1 0,-1-1 1,2-4-1,2-8 189,-1 0-1,-1-1 1,0 1 0,0-34 0,-3 39-258,-1 0 0,-1 0 0,0 0 0,0 0 0,-1 1 0,0-1 0,-1 1 0,0-1 0,0 1 0,-11-16 0,13 22 0,0 1 0,0-1 0,-1 1 0,1 0 0,-1 0 0,0 0 0,0 0 0,0 0 0,0 1 0,0-1 0,0 1 0,-1 0 0,1 0 0,-1 0 0,0 0 0,1 1 0,-1-1 0,0 1 0,0 0 0,0 0 0,0 1 0,0-1 0,0 1 0,0 0 0,0 0 0,0 0 0,0 0 0,0 1 0,0 0 0,0-1 0,0 2 0,-6 1 0,7-1-191,0 0 0,0 0-1,0 1 1,0-1 0,0 1 0,0 0 0,1 0 0,0 0-1,-1 0 1,1 0 0,0 0 0,1 0 0,-1 1 0,0-1-1,1 1 1,0 0 0,0-1 0,0 1 0,0 0 0,1-1-1,-1 1 1,1 0 0,0 0 0,1 7 0,-2-6-325,2 0 0,-1 0 0,1 0 1,-1-1-1,1 1 0,1 0 0,-1 0 1,1 0-1,-1-1 0,1 1 0,1-1 0,-1 1 1,1-1-1,-1 0 0,1 0 0,0 0 0,1-1 1,6 7-1,22 5-12035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8.144"/>
    </inkml:context>
    <inkml:brush xml:id="br0">
      <inkml:brushProperty name="width" value="0.025" units="cm"/>
      <inkml:brushProperty name="height" value="0.025" units="cm"/>
      <inkml:brushProperty name="color" value="#66CC00"/>
    </inkml:brush>
  </inkml:definitions>
  <inkml:trace contextRef="#ctx0" brushRef="#br0">0 413 14542,'0'0'5445,"10"56"-3812,17-37-287,9-2-578,9-9-479,8-8-65,3 0-256,-2-21-1217,-4-7-449,-7-10-480,-10-4-1634,-12-5-1697,-10-7-3075</inkml:trace>
  <inkml:trace contextRef="#ctx0" brushRef="#br0" timeOffset="1">346 0 9545,'0'0'11707,"12"11"-11088,18 13-117,1-1 0,1-2 0,52 25 0,-60-35-329,-6-3-139,0 1 0,0 0 0,-1 2 0,0 0 0,16 13-1,-29-20 0,-1 0-1,1 0 0,-1 0 1,1 0-1,-1 0 0,0 1 1,-1-1-1,1 1 0,-1 0 1,0 0-1,0 0 0,0 0 1,-1 0-1,0 0 0,0 1 1,0-1-1,-1 0 0,1 1 1,-1-1-1,0 0 0,-1 1 1,0-1-1,1 0 0,-3 6 1,-2 6 122,-1-1 0,-1 0 1,0 0-1,-1 0 0,-1-1 1,-11 16-1,-72 85 71,72-92-194,-2 3-138,-111 126-2866,36-59-7878,61-63 2341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18.613"/>
    </inkml:context>
    <inkml:brush xml:id="br0">
      <inkml:brushProperty name="width" value="0.025" units="cm"/>
      <inkml:brushProperty name="height" value="0.025" units="cm"/>
      <inkml:brushProperty name="color" value="#66CC00"/>
    </inkml:brush>
  </inkml:definitions>
  <inkml:trace contextRef="#ctx0" brushRef="#br0">0 522 7559,'0'0'14083,"12"-11"-12658,92-78 56,192-126 0,-2 42-5169,-287 170 3427,59-27-3546,-65 30 3744,-1 0 1,0 0-1,0 0 0,0 0 0,1 0 0,-1-1 1,0 1-1,0 0 0,0 0 0,1 0 0,-1 0 1,0 0-1,0 0 0,0 1 0,1-1 0,-1 0 0,0 0 1,0 0-1,0 0 0,1 0 0,-1 0 0,0 0 1,0 0-1,0 0 0,0 0 0,1 1 0,-1-1 1,0 0-1,0 0 0,0 0 0,0 0 0,0 0 0,0 1 1,1-1-1,-1 0 0,0 0 0,0 0 0,0 0 1,0 1-1,0-1 0,0 0 0,0 0 0,0 0 1,0 1-1,0-1 0,0 0 0,0 0 0,0 0 0,0 1 1,0-1-1,0 0 0,0 0 0,0 0 0,0 1 1,0-1-1,0 0 0,0 0 0,-1 0 0,1 1 1,0-1-1,0 0 0,-6 14-1109,-9 4 461,0 0 0,-1-2 0,-1 0 0,-24 18 1,5-3-161,-179 147-1847,78-66 2847,4 4 4638,89-72-1137,44-43-3600,0-1-1,0 0 1,0 0 0,0 0 0,0 1 0,0-1-1,0 0 1,0 0 0,0 1 0,0-1 0,0 0-1,0 0 1,0 0 0,0 1 0,0-1 0,0 0-1,0 0 1,0 0 0,0 1 0,0-1 0,1 0-1,-1 0 1,0 0 0,0 0 0,0 1 0,0-1-1,1 0 1,-1 0 0,0 0 0,0 0 0,0 0-1,0 0 1,1 1 0,-1-1 0,0 0 0,0 0-1,0 0 1,1 0 0,-1 0 0,0 0 0,0 0-1,1 0 1,-1 0 0,0 0 0,0 0 0,0 0-1,1 0 1,-1 0 0,0 0 0,0 0 0,0 0-1,1 0 1,-1-1 0,0 1 0,0 0 0,1 0 0,16-2 492,3-4 219,0-2 1,-1 0-1,0-1 1,0-1-1,33-24 1,-16 10-120,112-75 1283,-80 50-1374,3 4-1,124-60 1,-135 86-959,-11 5-2232,-6-10-5698,-17 1-3589</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40.336"/>
    </inkml:context>
    <inkml:brush xml:id="br0">
      <inkml:brushProperty name="width" value="0.025" units="cm"/>
      <inkml:brushProperty name="height" value="0.025" units="cm"/>
      <inkml:brushProperty name="color" value="#66CC00"/>
    </inkml:brush>
  </inkml:definitions>
  <inkml:trace contextRef="#ctx0" brushRef="#br0">6 93 10922,'0'-9'5515,"-3"-45"-1668,1 27-335,2 24-1217,0 11 415,3 29-2324,2-1 1,2 0-1,1 0 1,23 62-1,-30-93-350,1-1 0,-1 1 1,1-1-1,0 1 0,1-1 0,-1 0 0,1 0 1,0 0-1,0 0 0,0-1 0,1 1 0,-1-1 1,1 0-1,0 0 0,5 4 0,-5-6-11,-1 0 1,0 0-1,0 0 0,1 0 0,-1-1 0,1 1 0,-1-1 1,1 0-1,-1 0 0,0 0 0,1 0 0,-1-1 1,1 0-1,-1 1 0,0-1 0,1 0 0,-1-1 1,0 1-1,0 0 0,0-1 0,0 0 0,4-2 1,43-34 217,-42 30-250,1 1 0,0-1 1,1 2-1,0-1 1,0 1-1,0 1 1,0 0-1,1 0 0,0 1 1,18-4-1,-28 8 16,0 0 0,1 0-1,-1 1 1,0-1 0,1 0-1,-1 1 1,0-1-1,0 1 1,0 0 0,1-1-1,-1 1 1,0 0 0,0 0-1,0-1 1,0 1 0,0 0-1,0 0 1,0 0 0,-1 0-1,1 0 1,0 1-1,-1-1 1,1 0 0,0 0-1,-1 0 1,1 1 0,-1-1-1,0 0 1,1 1 0,-1-1-1,0 0 1,0 1-1,0-1 1,0 0 0,0 1-1,0-1 1,-1 3 0,1 1 28,0 0 1,0 0 0,-1 0-1,1 0 1,-1 0-1,0 0 1,-1 0 0,0 0-1,-3 8 1,-5-1-38,-1 0 0,0-1 0,0 0 0,-1 0 0,0-1 0,-1-1 0,0 0 0,-1-1 0,0 0 0,0-1 0,-1-1 0,0 0 0,0-1 0,0-1 0,0 0 0,-1-1 0,0-1 0,-15 1 0,30-3 2,0 0 0,1 0 0,-1 0 0,0 1 0,0-1 0,1 0 0,-1-1 0,0 1 0,1 0 0,-1 0 0,0 0 0,1 0 0,-1 0 0,0-1 0,1 1 0,-1 0 0,0-1 0,1 1 0,-1 0 0,1-1 0,-1 1 0,0-1 0,1 1 0,-1-1 0,1 1 0,0-1 0,-1 0 0,1 1 0,-1-1 0,1 1 0,0-1 0,-1 0 0,1 1 0,0-1 0,0 0 0,0 1 0,-1-1 0,1 0 0,0 1 0,0-1 0,0 0 0,0 0 0,0 1 0,0-1 0,1-1 0,-1 0-31,1 0 1,-1 0-1,1 1 0,0-1 0,0 0 0,0 0 1,0 1-1,0-1 0,0 0 0,0 1 1,1-1-1,-1 1 0,0 0 0,1-1 0,2-1 1,24-17-4750,-5-7-4313,-6 1-3577</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41.003"/>
    </inkml:context>
    <inkml:brush xml:id="br0">
      <inkml:brushProperty name="width" value="0.025" units="cm"/>
      <inkml:brushProperty name="height" value="0.025" units="cm"/>
      <inkml:brushProperty name="color" value="#66CC00"/>
    </inkml:brush>
  </inkml:definitions>
  <inkml:trace contextRef="#ctx0" brushRef="#br0">271 83 15439,'-16'5'1153,"4"-1"-987,0 0 0,0 0 0,1 2 1,-1-1-1,1 1 0,0 1 0,1 0 0,-1 1 1,1 0-1,1 0 0,0 1 0,0 0 0,1 1 1,-10 13-1,4 2-40,1 0 1,2 1 0,0 0 0,2 1-1,1 0 1,1 0 0,1 1 0,2 0-1,0 0 1,2 0 0,2 0 0,0 0-1,2 1 1,10 54 0,-7-54-73,2 0 1,2-1-1,0 0 0,2 0 1,0-1-1,2-1 1,2 0-1,0-1 1,1 0-1,2-1 0,0-1 1,1-1-1,2-1 1,28 24-1,-38-36 153,0-1-1,0 0 1,1-1 0,-1-1-1,2 0 1,-1 0 0,1-1 0,0 0-1,0-1 1,0-1 0,0 0-1,1-1 1,-1-1 0,1 0-1,0 0 1,-1-1 0,1-1-1,0 0 1,-1-1 0,0-1 0,1 0-1,-1-1 1,0 0 0,0-1-1,-1 0 1,0-1 0,1-1-1,-2 0 1,1 0 0,-1-1 0,20-19-1,-12 6 87,-1-2 0,-1 0 0,-1-1-1,-1-1 1,-1 0 0,-1-1 0,-1 0-1,-1-1 1,-2 0 0,-1-1 0,9-55-1,-11 49-210,-3 0 0,0 0-1,-2 0 1,-2 0 0,-1-1-1,-2 1 1,-1 1-1,-2-1 1,-18-57 0,16 69-80,-1 0 0,-1 0 0,0 1 1,-2 1-1,0 0 0,-2 0 0,0 2 0,-1 0 1,-1 0-1,0 2 0,-21-15 0,29 24-2,0 0 0,-1 1 0,0 0-1,-1 1 1,1 0 0,-1 1 0,0 0 0,0 1-1,0 0 1,0 1 0,-1 0 0,1 0 0,-1 2-1,1-1 1,-1 1 0,1 1 0,-1 0 0,1 1-1,0 0 1,-1 1 0,1 0 0,0 0-1,0 1 1,-19 11 0,13-5-199,0 2 1,0 0-1,1 1 0,1 0 0,0 1 1,1 1-1,0 0 0,1 1 1,-19 31-1,20-27-235,1 1 1,1-1-1,1 2 1,1-1 0,0 1-1,2 0 1,0 1-1,-3 31 1,10 5-4489,13-16-2397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4:08.150"/>
    </inkml:context>
    <inkml:brush xml:id="br0">
      <inkml:brushProperty name="width" value="0.025" units="cm"/>
      <inkml:brushProperty name="height" value="0.025" units="cm"/>
    </inkml:brush>
  </inkml:definitions>
  <inkml:trace contextRef="#ctx0" brushRef="#br0">873 44 9385,'-10'-2'2322,"-13"-1"-1783,0 1 0,0 1 1,0 1-1,0 1 0,0 1 0,0 1 0,-23 6 0,-44 15 818,28-9-174,2 2-1,0 3 0,-86 42 0,131-53-1082,0 0-1,1 2 1,0-1-1,1 1 1,0 1-1,1 1 1,0 0-1,1 0 1,-16 25-1,14-16-29,2 0 0,0 1-1,1 0 1,1 1-1,1 0 1,-5 30-1,6-17-22,3 0 0,0 0-1,3 1 1,1-1 0,1 0-1,3 1 1,0-1 0,3 0-1,12 38 1,-6-31-16,3 0 1,1-2-1,2 0 1,2-1-1,2-1 0,48 64 1,-59-88-33,1-1 0,1 0 0,0-2 0,1 1 0,0-2 0,1 0 0,0 0 0,1-2 0,1 0 0,-1-1 0,2-1 0,-1-1 0,1 0 0,0-1 1,0-1-1,0-1 0,40 3 0,-35-7 38,-1-1 1,1-1 0,-1 0-1,0-2 1,0-1-1,0-1 1,41-17 0,-32 9 38,0-2 0,-2-2 0,0 0 0,49-40 0,-33 16 154,-1-1 0,-3-3 0,-1-1 0,-2-2-1,52-87 1,-60 82 96,-3-1 0,-1-1-1,22-71 1,-38 91-109,-1-1-1,-2-1 1,-1 0-1,-2 1 1,-2-2-1,-2-50 1,-2 76-131,0-1-1,-1 0 1,0 1-1,-2 0 1,1-1-1,-1 1 1,-1 0 0,-1 1-1,0-1 1,0 1-1,-1 0 1,0 1 0,-1 0-1,-18-19 1,13 18-30,0 0 0,-1 1-1,0 1 1,-1 1 0,0 0 0,0 1 0,-1 0-1,0 1 1,-1 1 0,1 1 0,-22-5 0,1 3-49,0 2 1,0 1-1,0 2 1,0 2-1,0 1 1,-1 2-1,2 2 1,-1 1-1,0 1 1,1 3-1,-54 20 1,37-7-304,1 2 0,1 2 0,1 2 1,2 2-1,1 3 0,-74 67 0,53-30-1998,62-63 1316,0 0 0,1 0-1,0 0 1,-5 14 0,8-11-4510</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6:23.613"/>
    </inkml:context>
    <inkml:brush xml:id="br0">
      <inkml:brushProperty name="width" value="0.025" units="cm"/>
      <inkml:brushProperty name="height" value="0.025" units="cm"/>
    </inkml:brush>
  </inkml:definitions>
  <inkml:trace contextRef="#ctx0" brushRef="#br0">3593 309 6246,'0'0'1724,"-5"-9"-715,1 3-738,0 0 1,0 0-1,-1 0 0,1 1 0,-1 0 0,0 0 0,-1 0 1,1 1-1,-1-1 0,0 1 0,0 1 0,0-1 1,-1 1-1,-11-4 0,-56-13 2459,-105-16-1,34 9-1414,-32-14-839,43 8-378,-1 6 0,-184-13-1,90 39-14,-406 49 0,-20-1 1235,616-46-1167,1 2 0,-1 2 0,1 1 0,0 2-1,0 1 1,-55 23 0,65-19-172,0 1 0,1 1-1,0 2 1,1 0 0,1 2 0,1 1-1,0 0 1,-31 38 0,29-27 2,1 0 0,2 2-1,1 0 1,2 2 0,1 0 0,2 1 0,1 1 0,2 0-1,-14 63 1,22-70 7,1 0 1,1 1-1,2 0 0,2-1 0,0 1 0,2 0 0,2-1 0,0 1 1,2-1-1,2 0 0,0-1 0,2 0 0,14 30 0,-4-17-8,2-2-1,1 0 0,2-1 0,2-2 0,1-1 1,2-1-1,1-1 0,2-2 0,1-1 0,1-2 1,2-1-1,1-2 0,1-1 0,1-3 0,1-1 1,0-2-1,2-1 0,77 19 0,-22-15 21,0-4 0,195 8 0,205-29 183,-445 2-168,285-9 63,552-11 9,86-28-51,-749 23-42,-2-10-1,280-83 0,-415 91-161,-1-3-1,-2-4 0,127-72 0,-177 86 153,-1-2 1,-2-1-1,0-2 0,-1-2 0,-2-1 0,-1-1 1,-1-1-1,-2-2 0,-1-1 0,23-41 1,-40 58 67,0 1 0,-2-2 0,0 1 0,-1-1 0,-1 0 0,0 0 0,-2-1 1,0 1-1,1-34 0,-5 38 20,0 1 1,0 0-1,-1 0 0,0-1 1,-2 2-1,1-1 0,-1 0 1,-1 1-1,-1 0 1,1 0-1,-2 0 0,0 0 1,0 1-1,-14-15 0,-5-1-13,-2 2-1,-1 1 0,-1 1 0,0 1 0,-2 2 1,-1 1-1,0 1 0,-1 3 0,-48-17 1,-40-7 15,-173-31 1,22 21-90,-308-15 1,150 44-1722,-2 15-3370,186 5-2181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03.342"/>
    </inkml:context>
    <inkml:brush xml:id="br0">
      <inkml:brushProperty name="width" value="0.025" units="cm"/>
      <inkml:brushProperty name="height" value="0.025" units="cm"/>
    </inkml:brush>
  </inkml:definitions>
  <inkml:trace contextRef="#ctx0" brushRef="#br0">63 23 10634,'0'0'2936,"-10"0"-902,4 1-2779,-35 1 6201,35-4-1847,30-3-2058,62-6-747,1 4 0,162 7 0,-210 1-697,302 13 33,142 3-45,552-35 1561,276 4-162,-1190 17-1219,0 6 0,-1 5 0,190 48 0,-296-57-208,-3-2 76,-16-13-65,-2 3-64,5 5-27,0 0 1,0-1 0,0 1-1,0 0 1,1 0-1,-1-1 1,1 1-1,0-1 1,-1 0 0,1 1-1,0-1 1,0 0-1,0-3 1,6 4-816,-1 1-1,1 0 1,0 1 0,0-1 0,-1 1-1,1 0 1,0 0 0,5 1 0,-5-1-681,16 0-3397,-1 4-1981</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0.322"/>
    </inkml:context>
    <inkml:brush xml:id="br0">
      <inkml:brushProperty name="width" value="0.025" units="cm"/>
      <inkml:brushProperty name="height" value="0.025" units="cm"/>
    </inkml:brush>
  </inkml:definitions>
  <inkml:trace contextRef="#ctx0" brushRef="#br0">1 0 24023,'0'0'1665,"0"51"-31,0-24-481,10 4-384,7 0-289,5-5-384,4-6-64,6-7-480,1-9-385,0-4 64,-2 0-448,0-16-384,0-3-930,-5-6-1088,-5-1-1314,-3-1-1953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0.666"/>
    </inkml:context>
    <inkml:brush xml:id="br0">
      <inkml:brushProperty name="width" value="0.025" units="cm"/>
      <inkml:brushProperty name="height" value="0.025" units="cm"/>
    </inkml:brush>
  </inkml:definitions>
  <inkml:trace contextRef="#ctx0" brushRef="#br0">161 20 512,'2'-20'16624,"-7"29"-14510,-6 17 96,-2 9 64,-7 11-608,-1 12-385,-1 9-416,-2 2-64,5 3-385,4-8-352,5-10-64,7-9-897,3-14-1281,1-15-961,10-15-3363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1.024"/>
    </inkml:context>
    <inkml:brush xml:id="br0">
      <inkml:brushProperty name="width" value="0.025" units="cm"/>
      <inkml:brushProperty name="height" value="0.025" units="cm"/>
    </inkml:brush>
  </inkml:definitions>
  <inkml:trace contextRef="#ctx0" brushRef="#br0">0 0 22357,'0'0'2563,"18"63"-2467,-17-20-32,-1 5-192,0 0-705,0-5-737,0-6-416,0-10-288,-6-8-608,-7-11-3236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23.296"/>
    </inkml:context>
    <inkml:brush xml:id="br0">
      <inkml:brushProperty name="width" value="0.025" units="cm"/>
      <inkml:brushProperty name="height" value="0.025" units="cm"/>
    </inkml:brush>
  </inkml:definitions>
  <inkml:trace contextRef="#ctx0" brushRef="#br0">120 268 3972,'0'-10'395,"3"-32"581,10-36 5036,-2 17-1501,-10 56-3958,-1 0 0,1 0 0,-1 0 1,0 0-1,0 0 0,-1 0 0,1 0 1,-1 0-1,-3-8 0,4 12-429,-1 0 1,0-1-1,1 1 0,-1 0 0,0 0 0,0 0 0,0 0 1,0 0-1,0 0 0,0 0 0,0 0 0,0 1 0,0-1 1,0 0-1,0 0 0,0 1 0,-1-1 0,1 1 0,0-1 1,-1 1-1,1 0 0,0 0 0,-1-1 0,1 1 0,0 0 1,-1 0-1,1 0 0,0 0 0,-1 0 0,1 1 0,0-1 1,-1 0-1,1 1 0,0-1 0,-1 1 0,1-1 0,0 1 1,0 0-1,0-1 0,-2 2 0,-1 1-5,-1 0 0,1 0 0,0 1 0,1-1 0,-1 1 0,1 0 0,-1 0 0,1 0 0,0 0 0,0 1 1,1-1-1,0 1 0,0 0 0,0 0 0,-2 7 0,-3 10 34,1 1 1,-3 25-1,3-9 98,-1 77 1,6-104-161,2 1 1,0-1 0,0 1-1,1-1 1,1 0 0,0 0-1,1 0 1,0 0-1,0 0 1,9 13 0,-12-22-60,1 0 1,-1-1 0,1 1-1,-1-1 1,1 1 0,0-1-1,0 0 1,0 0 0,1 1-1,-1-2 1,0 1-1,1 0 1,-1 0 0,1-1-1,0 1 1,-1-1 0,1 0-1,0 0 1,0 0 0,0 0-1,0-1 1,0 1 0,0-1-1,0 1 1,0-1 0,0 0-1,0 0 1,0-1-1,0 1 1,0-1 0,0 1-1,0-1 1,0 0 0,0 0-1,-1 0 1,1 0 0,0-1-1,2-1 1,3-2 61,-1-1 0,1 0 0,-2 0 0,1-1 0,-1 0 0,0 0 1,0 0-1,-1-1 0,0 1 0,0-1 0,5-12 0,-4 5-94,-1-1 0,-1 1 0,0-1 0,-1 0 0,-1 0 0,0-1 0,-2 1 0,1 0 0,-2-1 0,0 1 0,-1 0 0,-6-25 0,6 34 0,0-1 0,0 0 0,-1 1 0,0-1 0,0 1 0,0 0 0,-1 0 0,0 0 0,-1 1 0,0 0 0,0-1 0,0 1 0,0 1 0,-1-1 0,0 1 0,0 0 0,-1 1 0,1-1 0,-1 1 0,0 0 0,0 1 0,-1 0 0,1 0 0,0 0 0,-1 1 0,0 0 0,-11-1 0,17 3-144,-1 0-1,0 0 1,0 0-1,0 0 1,1 0-1,-1 0 1,0 1-1,0-1 1,1 1-1,-1 0 1,0 0-1,1 0 1,-1 0-1,1 0 1,-1 1-1,1-1 1,0 1-1,-1 0 1,1-1-1,0 1 1,0 0-1,0 0 1,0 1-1,1-1 1,-3 4-1,2-2-315,0 0 0,0 1-1,0 0 1,1-1 0,0 1 0,0 0-1,0 0 1,0 0 0,1-1 0,0 1-1,0 0 1,0 0 0,1 0 0,1 5-1,6 14-6655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1.352"/>
    </inkml:context>
    <inkml:brush xml:id="br0">
      <inkml:brushProperty name="width" value="0.025" units="cm"/>
      <inkml:brushProperty name="height" value="0.025" units="cm"/>
    </inkml:brush>
  </inkml:definitions>
  <inkml:trace contextRef="#ctx0" brushRef="#br0">1 115 16848,'0'0'3272,"13"-10"-1510,3-3-1379,0 1 1,1 1-1,0 1 0,1 0 1,0 2-1,1 0 0,0 0 0,0 2 1,28-6-1,-21 9-394,1 1-1,32 0 1,-52 2-24,-1 1 1,0-1 0,0 1 0,0 0 0,0 1-1,0-1 1,0 1 0,0 1 0,0-1-1,0 1 1,-1 0 0,1 0 0,-1 0 0,0 1-1,7 6 1,-10-7 30,1 1 0,-1 0 0,1 0 0,-1 0-1,0 1 1,-1-1 0,1 0 0,-1 1 0,0-1 0,0 1 0,0 0 0,0-1-1,-1 1 1,0 0 0,0-1 0,0 1 0,-1-1 0,1 1 0,-1 0 0,0-1-1,-1 1 1,1-1 0,-1 1 0,-3 5 0,-2 7 419,-2 0-1,0-1 1,-1 0-1,-20 25 1,20-28-145,0-1-1,-1 0 1,-1 0 0,0-1 0,-1 0-1,0-1 1,0-1 0,-1 0-1,0-1 1,-1 0 0,0-1 0,0-1-1,0 0 1,-1-1 0,0-1-1,0 0 1,0-1 0,0-1 0,0-1-1,-27 0 1,40-1-332,1-1 1,-1 1-1,0 0 1,1-1-1,-1 0 1,1 1-1,-1-1 0,1 0 1,-1-1-1,1 1 1,-1 0-1,1-1 1,0 1-1,0-1 0,0 0 1,0 1-1,0-1 1,0 0-1,0 0 1,1 0-1,-3-4 0,4 5-25,-1-1-1,1 1 0,-1-1 1,1 1-1,0-1 0,-1 1 1,1-1-1,0 0 0,0 1 1,0-1-1,0 1 0,0-1 1,1 1-1,-1-1 0,0 0 1,1 1-1,-1-1 0,1 1 1,0-1-1,-1 1 0,1 0 1,0-1-1,0 1 0,0 0 1,0-1-1,0 1 0,0 0 0,0 0 1,0 0-1,1 0 0,-1 0 1,0 0-1,1 0 0,-1 1 1,3-2-1,50-23-10824,-27 13 519</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1.679"/>
    </inkml:context>
    <inkml:brush xml:id="br0">
      <inkml:brushProperty name="width" value="0.025" units="cm"/>
      <inkml:brushProperty name="height" value="0.025" units="cm"/>
    </inkml:brush>
  </inkml:definitions>
  <inkml:trace contextRef="#ctx0" brushRef="#br0">25 0 25592,'0'0'4452,"50"1"-3683,-9-1 128,8 0-609,4 0-256,-2 0-1345,-4 0-2499,-13 0-1280,-12 0-738</inkml:trace>
  <inkml:trace contextRef="#ctx0" brushRef="#br0" timeOffset="1">0 230 18546,'0'0'7206,"72"0"-6661,-12-13-257,14-5-160,-2 2-1697,-7-1-4965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5.088"/>
    </inkml:context>
    <inkml:brush xml:id="br0">
      <inkml:brushProperty name="width" value="0.025" units="cm"/>
      <inkml:brushProperty name="height" value="0.025" units="cm"/>
    </inkml:brush>
  </inkml:definitions>
  <inkml:trace contextRef="#ctx0" brushRef="#br0">1 78 20724,'0'0'2114,"91"-15"-961,-24-2-385,16 2-415,8-2 31,1 7-256,-10 6-480,-18 4-2851,-21 0-2018,-24 10-4933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5.430"/>
    </inkml:context>
    <inkml:brush xml:id="br0">
      <inkml:brushProperty name="width" value="0.025" units="cm"/>
      <inkml:brushProperty name="height" value="0.025" units="cm"/>
    </inkml:brush>
  </inkml:definitions>
  <inkml:trace contextRef="#ctx0" brushRef="#br0">1 23 18065,'0'0'5189,"84"9"-3876,-17-9-64,10 0-704,13-3-417,2-5-416,-8 0-3876,-6-4-6054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9.840"/>
    </inkml:context>
    <inkml:brush xml:id="br0">
      <inkml:brushProperty name="width" value="0.025" units="cm"/>
      <inkml:brushProperty name="height" value="0.025" units="cm"/>
    </inkml:brush>
  </inkml:definitions>
  <inkml:trace contextRef="#ctx0" brushRef="#br0">278 57 12075,'0'0'7133,"-2"-9"-3220,2 7-3750,0 0 0,0 0 0,-1 0 0,1 0 1,0 0-1,-1 0 0,0 0 0,0 0 0,1 0 1,-1 0-1,0 0 0,0 0 0,-1 1 0,1-1 1,0 0-1,-1 1 0,1-1 0,-4-2 0,1 2 55,0 1-1,-1-1 1,1 1-1,-1 0 1,1 0-1,-1 0 1,0 1-1,1 0 1,-1-1-1,-6 2 1,2 0-173,-1 0-1,1 1 1,0 0 0,0 1 0,0 0-1,0 0 1,0 1 0,1 0 0,-1 0 0,1 1-1,0 0 1,1 1 0,-1-1 0,1 2-1,0-1 1,0 1 0,1 0 0,0 0 0,0 1-1,1 0 1,0 0 0,0 0 0,1 0 0,0 1-1,1 0 1,-1 0 0,2 0 0,-1 0-1,1 0 1,1 0 0,0 1 0,0-1 0,0 1-1,2-1 1,0 13 0,1-18-51,-1 0 0,0-1 0,1 1 0,0-1 0,-1 0 0,1 1-1,1-1 1,-1 0 0,0 0 0,1 0 0,0-1 0,-1 1 0,1-1 0,0 1 0,1-1 0,-1 0 0,0 0 0,0 0 0,1-1 0,-1 1-1,1-1 1,0 0 0,-1 0 0,8 1 0,9 2-632,0 0 0,0-2 0,26 0-1,-42-2 381,118-1-8209,-63-3 1810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10.171"/>
    </inkml:context>
    <inkml:brush xml:id="br0">
      <inkml:brushProperty name="width" value="0.025" units="cm"/>
      <inkml:brushProperty name="height" value="0.025" units="cm"/>
    </inkml:brush>
  </inkml:definitions>
  <inkml:trace contextRef="#ctx0" brushRef="#br0">11 5 13132,'0'0'16085,"-3"10"-15055,-4 28-576,7-37-451,0 0-1,1 0 1,-1-1-1,0 1 1,1 0-1,-1 0 1,1 0-1,-1-1 1,1 1-1,-1 0 1,1-1-1,0 1 1,-1 0-1,1-1 1,0 1-1,-1-1 1,1 1-1,0-1 1,0 1-1,0-1 1,-1 0-1,1 1 1,0-1-1,0 0 1,0 0-1,0 0 1,0 1-1,0-1 1,-1 0-1,1 0 1,0 0-1,0 0 1,1-1-1,33-1-530,-31 2 384,5-2-262,0 0 1,0-1 0,0 0 0,0-1-1,-1 1 1,1-2 0,-1 1-1,0-1 1,13-10 0,7-5-101,-29 50 2358,-10-4-492,-24 45 1,26-57-1267,1 0 1,0 1 0,2 0-1,-1 0 1,2 1 0,0 0 0,1 0-1,0 0 1,-1 19 0,5-35-178,0 1 0,0 0 1,0-1-1,0 1 0,0-1 1,1 1-1,-1 0 0,0-1 0,0 1 1,0 0-1,0-1 0,1 1 1,-1-1-1,0 1 0,1-1 1,-1 1-1,0-1 0,1 1 1,-1-1-1,0 1 0,1-1 0,-1 1 1,1-1-1,0 1 0,16-1-5275,-2-7-802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10.517"/>
    </inkml:context>
    <inkml:brush xml:id="br0">
      <inkml:brushProperty name="width" value="0.025" units="cm"/>
      <inkml:brushProperty name="height" value="0.025" units="cm"/>
    </inkml:brush>
  </inkml:definitions>
  <inkml:trace contextRef="#ctx0" brushRef="#br0">0 57 28187,'0'0'4580,"72"-37"-8103,-40 18-7464</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11.408"/>
    </inkml:context>
    <inkml:brush xml:id="br0">
      <inkml:brushProperty name="width" value="0.025" units="cm"/>
      <inkml:brushProperty name="height" value="0.025" units="cm"/>
    </inkml:brush>
  </inkml:definitions>
  <inkml:trace contextRef="#ctx0" brushRef="#br0">1 1 17232,'0'0'9930,"28"52"-7944,-17-18-545,3 4-448,1 1-641,3-1-256,9-8-64,7-4-896,4-12-1186,5-10-1666,3-4-64,-7-14-672,-7-13-4164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11.754"/>
    </inkml:context>
    <inkml:brush xml:id="br0">
      <inkml:brushProperty name="width" value="0.025" units="cm"/>
      <inkml:brushProperty name="height" value="0.025" units="cm"/>
    </inkml:brush>
  </inkml:definitions>
  <inkml:trace contextRef="#ctx0" brushRef="#br0">358 0 13036,'0'0'8745,"-54"86"-5991,19-35-1376,-7 12 351,0 7 257,0-1-609,6-1-512,5-7-448,8-5-289,6-10-96,6-6-64,3-6-929,5-2-1602,-4-4-2786,0 2-3843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2.182"/>
    </inkml:context>
    <inkml:brush xml:id="br0">
      <inkml:brushProperty name="width" value="0.025" units="cm"/>
      <inkml:brushProperty name="height" value="0.025" units="cm"/>
    </inkml:brush>
  </inkml:definitions>
  <inkml:trace contextRef="#ctx0" brushRef="#br0">303 61 14382,'0'0'10153,"3"-8"-6774,9-27-1088,-12 34-2257,0 1 1,0-1 0,0 1 0,0-1 0,1 1 0,-1-1 0,0 1-1,0-1 1,0 0 0,0 1 0,0-1 0,-1 1 0,1-1-1,0 1 1,0-1 0,0 1 0,0-1 0,-1 1 0,1-1 0,0 1-1,0-1 1,-1 1 0,1-1 0,0 1 0,-1-1 0,1 1-1,-1 0 1,1-1 0,0 1 0,-1 0 0,1-1 0,-1 1 0,1 0-1,-1-1 1,1 1 0,-1 0 0,1 0 0,-1 0 0,1-1 0,-1 1-1,1 0 1,-1 0 0,0 0 0,1 0 0,-1 0 0,1 0-1,-2 0 1,-27 3 846,27-2-872,-10 2-9,-1 1 0,1 0 0,0 1 0,1 1 0,-1 0 0,1 0 0,0 1 0,-19 16 0,11-7 0,2 0 0,0 1 0,2 1 0,-15 20 0,24-29 0,0 0 0,0 0 0,1 1 0,0-1 0,0 2 0,2-1 0,-1 0 0,1 1 0,-3 19 0,6-26 0,-1 0 0,2 0 0,-1-1 0,0 1 0,1 0 0,-1 0 0,1-1 0,0 1 0,0 0 0,0-1 0,1 1 0,0-1 0,-1 1 0,1-1 0,0 0 0,0 0 0,1 0 0,-1 0 0,1 0 0,-1 0 0,1-1 0,0 1 0,0-1 0,0 0 0,1 0 0,-1 0 0,0 0 0,1-1 0,-1 1 0,8 1 0,6 3-620,1-2-1,0 0 1,34 2-1,-19-4-1816,0-2 0,0-1 0,34-7 0,9-9-9099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19.494"/>
    </inkml:context>
    <inkml:brush xml:id="br0">
      <inkml:brushProperty name="width" value="0.025" units="cm"/>
      <inkml:brushProperty name="height" value="0.025" units="cm"/>
    </inkml:brush>
  </inkml:definitions>
  <inkml:trace contextRef="#ctx0" brushRef="#br0">1 874 11115,'0'0'3859,"11"-10"-2097,31-23-955,2 2-1,67-36 1,117-50 903,-149 78-1340,774-342 271,-659 299-673,-160 68-20,-18 9-114,-1-1 1,0 0-1,-1-1 0,0-1 0,0 0 1,0-1-1,14-13 0,-28 22 117,1 0-1,-1-1 1,0 1-1,1 0 1,-1 0-1,0 0 1,1-1-1,-1 1 1,0 0-1,1-1 1,-1 1-1,0 0 1,0-1 0,1 1-1,-1 0 1,0-1-1,0 1 1,0-1-1,0 1 1,1 0-1,-1-1 1,0 1-1,0-1 1,0 1-1,0-1 1,0 1-1,0 0 1,0-1-1,0 1 1,0-1-1,0 1 1,-1 0-1,1-1 1,0 1-1,0-1 1,0 1-1,0 0 1,-1-1-1,1 1 1,0 0-1,0-1 1,0 1-1,-1 0 1,1-1-1,0 1 1,-1 0-1,1-1 1,-1 1-1,-21-6-2940,20 6 2677,-38-5-4977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2.554"/>
    </inkml:context>
    <inkml:brush xml:id="br0">
      <inkml:brushProperty name="width" value="0.025" units="cm"/>
      <inkml:brushProperty name="height" value="0.025" units="cm"/>
    </inkml:brush>
  </inkml:definitions>
  <inkml:trace contextRef="#ctx0" brushRef="#br0">162 0 26521,'0'0'2819,"-48"66"-1730,39-32-673,5-1 33,4 4-129,0-6-288,0 1-32,11-5-801,-1-5-1057,2-3-1281,-6-7-1249,-3-7-2722</inkml:trace>
  <inkml:trace contextRef="#ctx0" brushRef="#br0" timeOffset="1">0 194 19538,'0'0'7496,"71"-7"-6247,-26 3-481,12-1-639,0-3-898,-4-1-4804,-2-1-7047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2.895"/>
    </inkml:context>
    <inkml:brush xml:id="br0">
      <inkml:brushProperty name="width" value="0.025" units="cm"/>
      <inkml:brushProperty name="height" value="0.025" units="cm"/>
    </inkml:brush>
  </inkml:definitions>
  <inkml:trace contextRef="#ctx0" brushRef="#br0">0 1 6246,'0'0'15599,"6"50"-14318,-6-20 192,0 3-256,-5 6 33,4-1-578,1 0-544,4-4-224,11-2-737,5-9-1056,-7-3-1571,-5-6-3202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3.254"/>
    </inkml:context>
    <inkml:brush xml:id="br0">
      <inkml:brushProperty name="width" value="0.025" units="cm"/>
      <inkml:brushProperty name="height" value="0.025" units="cm"/>
    </inkml:brush>
  </inkml:definitions>
  <inkml:trace contextRef="#ctx0" brushRef="#br0">47 481 20211,'0'0'2178,"48"2"737,-1-2-641,14-9-736,11-9-449,5-5-705,-1-3-288,-12 3-128,-13-4-865,-17 4-1025,-16 1-1793,-18-2-1955,-4 3-2593</inkml:trace>
  <inkml:trace contextRef="#ctx0" brushRef="#br0" timeOffset="1">1 64 14734,'0'0'6854,"49"-14"-4932,3 5-512,16-1-482,17 0-575,7 2-321,-4 0-2050,-10 4-5221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3.586"/>
    </inkml:context>
    <inkml:brush xml:id="br0">
      <inkml:brushProperty name="width" value="0.025" units="cm"/>
      <inkml:brushProperty name="height" value="0.025" units="cm"/>
    </inkml:brush>
  </inkml:definitions>
  <inkml:trace contextRef="#ctx0" brushRef="#br0">26 0 18514,'0'0'4932,"-21"66"-3683,16-37-960,5 5-97,0 2-96,5 1-96,5 0-961,2 0-96,-3-2 320,1-3-256,-5-8-2274,-3-7-4612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3.916"/>
    </inkml:context>
    <inkml:brush xml:id="br0">
      <inkml:brushProperty name="width" value="0.025" units="cm"/>
      <inkml:brushProperty name="height" value="0.025" units="cm"/>
    </inkml:brush>
  </inkml:definitions>
  <inkml:trace contextRef="#ctx0" brushRef="#br0">1 88 17040,'0'0'11147,"85"-40"-10603,-30 30-63,12 0-385,13 3-993,0 0-3555,-4 0-2563,-7 0-9160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4.246"/>
    </inkml:context>
    <inkml:brush xml:id="br0">
      <inkml:brushProperty name="width" value="0.025" units="cm"/>
      <inkml:brushProperty name="height" value="0.025" units="cm"/>
    </inkml:brush>
  </inkml:definitions>
  <inkml:trace contextRef="#ctx0" brushRef="#br0">330 13 18898,'-9'-3'5199,"2"1"-4659,0 0 0,0 0 0,-1 1 0,1 0-1,0 0 1,-1 1 0,1-1 0,-11 3-1,10-1-423,0 0 0,0 1 0,1 0 0,-1 0 0,1 1-1,-1 0 1,1 1 0,0-1 0,-8 7 0,1 0-33,0 1 1,1 0-1,1 1 1,0 0-1,0 1 1,1 0-1,1 1 1,0 0-1,-8 17 1,12-20-3,1 0-1,0 1 1,1 0 0,0 0-1,1 0 1,0 1 0,1-1-1,0 1 1,1-1 0,1 1-1,0 0 1,0-1 0,3 15-1,-2-22-69,1 0-1,-1 0 0,1 0 0,0-1 1,0 1-1,0-1 0,0 1 0,1-1 0,0 0 1,0 0-1,0 0 0,1 0 0,-1 0 1,1-1-1,0 1 0,0-1 0,7 4 1,-4-3 9,0 0 1,0-1 0,0 0 0,1 0-1,0-1 1,-1 0 0,1 0-1,0-1 1,0 0 0,15 0 0,-16-1-6,0 0 0,0-1 0,0 0-1,0 0 1,0-1 0,0 0 0,-1 0 0,1-1 0,0 1 0,-1-1 0,0-1 0,8-4 0,-11 5-11,1 0 0,0-1 0,-1 1 0,0 0 0,0-1 1,0 0-1,0 0 0,-1 0 0,1 0 0,-1 0 0,0-1 0,0 1 0,0-1 0,-1 1 0,0-1 1,0 0-1,0 1 0,0-1 0,-1-6 0,0 9-4,0 0 0,0 0 0,-1 0 0,1 0 0,-1 0 0,1-1 0,-1 1 0,0 0 0,0 0 0,0 1 0,0-1 0,0 0 0,-1 0 0,1 0 0,0 1 0,-1-1 0,0 1 0,1-1 0,-1 1 0,0-1 0,1 1 0,-1 0 0,0 0 0,0 0 0,0 0 0,0 0 0,0 0 0,0 1 0,0-1 0,-1 1 0,1-1 0,-3 1 0,2-1 0,1 1 0,-1 0 0,1-1 0,-1 1 0,1 0 0,-1 0 0,1 0 0,-1 1 0,0-1 0,1 1 0,-1-1 0,1 1 0,0 0 0,-1 0 0,1 0 0,0 0 0,-1 0 0,1 1 0,0-1 0,0 1 0,0-1 0,0 1 0,0 0 0,0 0 0,1 0 0,-3 3 0,3-4 0,1-1 0,0 1 0,0 0 0,-1-1 0,1 1 0,0 0 0,0 0 0,0-1 0,0 1 0,0 0 0,0 0 0,0-1 0,0 1 0,0 0 0,0 0 0,0-1 0,0 1 0,0 0 0,1-1 0,-1 1 0,0 0 0,1-1 0,-1 1 0,0 0 0,1-1 0,-1 1 0,1 0 0,-1-1 0,1 1 0,-1-1 0,1 1 0,-1-1 0,1 0 0,0 1 0,-1-1 0,1 1 0,0-1 0,-1 0 0,1 0 0,0 1 0,-1-1 0,1 0 0,0 0 0,0 0 0,-1 0 0,1 0 0,1 0 0,42 3 0,-35-4 0,17 1-532,0-1-1,0-2 1,-1 0 0,1-2-1,-1-1 1,29-10 0,-80 55 2918,20-33-2379,1 1 0,1-1 0,-1 1 0,1 0 0,0 1 0,1-1 0,0 1 0,0-1 0,0 1 0,1 0 0,0 0 0,-1 16 0,5-11-4342,10-11-5936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6.167"/>
    </inkml:context>
    <inkml:brush xml:id="br0">
      <inkml:brushProperty name="width" value="0.025" units="cm"/>
      <inkml:brushProperty name="height" value="0.025" units="cm"/>
    </inkml:brush>
  </inkml:definitions>
  <inkml:trace contextRef="#ctx0" brushRef="#br0">321 58 15503,'0'0'4553,"-5"-9"-2754,4 6-1673,-1 0 0,0 0 0,0 0 0,0 0 0,0 0 0,0 0 0,0 1 0,-1-1 0,1 1 0,-1 0 0,0-1 0,0 1 0,0 1 0,0-1 0,0 0 0,0 1 0,0-1 0,-1 1 0,1 0 0,-1 0 0,1 0 0,0 1 0,-1-1 0,1 1 0,-1 0 0,0 0 0,1 0 0,-1 0 0,-5 2 0,-4 0 59,1 1 0,0 0 0,0 1 0,0 1 0,0 0 0,0 1 0,1 0 0,0 0 0,1 1 0,-1 1 0,1-1 0,-10 11 0,14-12-120,1-1-1,-1 0 0,1 1 1,0 0-1,0 0 1,1 1-1,0-1 1,0 1-1,0 0 0,1 0 1,0 0-1,0 1 1,1-1-1,0 1 1,0-1-1,1 1 0,0 0 1,0 0-1,1-1 1,1 15-1,0-19-60,0 0 0,1 0 1,-1 0-1,1 0 0,-1 0 0,1 0 0,0 0 1,0-1-1,1 1 0,-1-1 0,0 1 0,1-1 0,0 0 1,-1 0-1,1 0 0,0 0 0,0 0 0,0-1 0,0 1 1,0-1-1,1 0 0,-1 0 0,0 0 0,5 0 0,11 3-106,1-1 0,-1-1-1,20-1 1,-31 0-9,30-1-2352,0-1 0,49-8 0,-5-8-7818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6.933"/>
    </inkml:context>
    <inkml:brush xml:id="br0">
      <inkml:brushProperty name="width" value="0.025" units="cm"/>
      <inkml:brushProperty name="height" value="0.025" units="cm"/>
    </inkml:brush>
  </inkml:definitions>
  <inkml:trace contextRef="#ctx0" brushRef="#br0">171 41 19090,'0'0'5664,"-9"-3"-3406,6 2-2174,-1-1 0,0 1 1,1 0-1,-1 0 0,0 0 0,1 0 0,-1 1 0,0-1 0,0 1 1,0 0-1,1 0 0,-1 1 0,0-1 0,0 1 0,1 0 0,-1 0 0,0 0 1,1 0-1,-1 1 0,1-1 0,-1 1 0,1 0 0,0 0 0,-6 5 1,3-2-21,0 1 1,0 0 0,1 0 0,0 1 0,0 0 0,1 0 0,-1 0-1,2 0 1,-1 1 0,1-1 0,0 1 0,0 0 0,1 0 0,0 0-1,1 0 1,0 0 0,0 1 0,1-1 0,0 11 0,1-17-59,-1 0 1,1-1-1,0 1 1,0 0 0,0 0-1,0 0 1,0-1-1,0 1 1,0 0-1,0-1 1,1 1 0,-1-1-1,1 0 1,-1 1-1,1-1 1,0 0-1,-1 0 1,1 0 0,0 0-1,0 0 1,0 0-1,0-1 1,0 1-1,0-1 1,0 1 0,0-1-1,0 0 1,0 0-1,0 0 1,0 0-1,0 0 1,0 0 0,0 0-1,0-1 1,2 0-1,4 0 38,-1 0 0,1-1-1,-1 0 1,1-1 0,-1 0 0,0 0-1,0 0 1,8-6 0,-5 1 47,1 0 0,-1-1 0,0 0 0,-1-1 0,13-17 1,-19 24-55,0-1 1,-1 0 0,1 0 0,-1-1 0,0 1-1,0 0 1,0-1 0,-1 1 0,0-1-1,0 0 1,0 1 0,0-1 0,-1 0 0,1 0-1,-1 0 1,0 1 0,-1-1 0,1 0-1,-2-5 1,1 8-152,-1 0 0,1 0 0,0 0 0,0 0 0,-1 0 0,1 0 0,-1 1-1,0-1 1,1 1 0,-1-1 0,0 1 0,0 0 0,0-1 0,0 1 0,0 0 0,0 0-1,0 1 1,0-1 0,-1 0 0,-3 0 0,-1-1-1648,14-5-7276,11 0 1676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7.263"/>
    </inkml:context>
    <inkml:brush xml:id="br0">
      <inkml:brushProperty name="width" value="0.025" units="cm"/>
      <inkml:brushProperty name="height" value="0.025" units="cm"/>
    </inkml:brush>
  </inkml:definitions>
  <inkml:trace contextRef="#ctx0" brushRef="#br0">40 1 22742,'0'0'3907,"-23"69"-3715,15-30-96,1 3-63,6-3-1,1-7-289,0-6-1184,6-7-385,2-8-160,-3-6-608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7.612"/>
    </inkml:context>
    <inkml:brush xml:id="br0">
      <inkml:brushProperty name="width" value="0.025" units="cm"/>
      <inkml:brushProperty name="height" value="0.025" units="cm"/>
    </inkml:brush>
  </inkml:definitions>
  <inkml:trace contextRef="#ctx0" brushRef="#br0">1 244 17457,'0'0'5573,"75"-10"-3844,-25 0-319,7-2-609,6 1-641,5-4-865,-6 1-2882,-4-2-3973</inkml:trace>
  <inkml:trace contextRef="#ctx0" brushRef="#br0" timeOffset="1">805 1 18001,'0'0'2979,"-66"61"-449,35-28-384,10 4-448,8-2-289,10 0-736,3-7-641,16-1-449,5-5-1761,-1-5-1665,-7-6-1891,-7-2-3170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6:19.822"/>
    </inkml:context>
    <inkml:brush xml:id="br0">
      <inkml:brushProperty name="width" value="0.025" units="cm"/>
      <inkml:brushProperty name="height" value="0.025" units="cm"/>
    </inkml:brush>
  </inkml:definitions>
  <inkml:trace contextRef="#ctx0" brushRef="#br0">687 1 14061,'-36'14'811,"1"2"0,1 2 0,0 1-1,1 2 1,1 1 0,1 1 0,-47 48-1,46-40-712,-276 305 376,308-336-474,-27 41-64,27-40 61,-1-1 1,0 1 0,1 0 0,-1 0 0,1-1 0,-1 1-1,1 0 1,0 0 0,-1 0 0,1-1 0,0 1 0,-1 0 0,1 0-1,0 0 1,0 0 0,0 0 0,0 0 0,0-1 0,0 1-1,0 0 1,0 0 0,0 0 0,0 0 0,1 0 0,-1 0-1,0-1 1,1 1 0,-1 0 0,0 0 0,1 0 0,-1-1 0,1 1-1,-1 0 1,1 0 0,0-1 0,-1 1 0,1-1 0,0 1-1,-1 0 1,1-1 0,0 1 0,0-1 0,-1 0 0,1 1-1,0-1 1,2 1 0,11 1-7,1-1 0,0 0 0,0-1 0,0-1 0,0 0 0,0-1 0,17-5 0,107-34 288,-58 14-203,46-6-1184,256-31 1,-305 54-2246,-11-2-3250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7.987"/>
    </inkml:context>
    <inkml:brush xml:id="br0">
      <inkml:brushProperty name="width" value="0.025" units="cm"/>
      <inkml:brushProperty name="height" value="0.025" units="cm"/>
    </inkml:brush>
  </inkml:definitions>
  <inkml:trace contextRef="#ctx0" brushRef="#br0">1 492 17521,'0'0'5253,"58"-11"-3171,-10-5-481,10-6-160,6 2-800,-1-3-449,-6 2-128,-9 2-1217,-11 1-2178,-13 1-1890,-14 1-1794</inkml:trace>
  <inkml:trace contextRef="#ctx0" brushRef="#br0" timeOffset="1">32 22 18898,'0'0'10762,"49"-17"-9993,1 13-65,12 3-543,2 1-161,3 0-1794,-8 1-3203,-8 8-2594</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8.318"/>
    </inkml:context>
    <inkml:brush xml:id="br0">
      <inkml:brushProperty name="width" value="0.025" units="cm"/>
      <inkml:brushProperty name="height" value="0.025" units="cm"/>
    </inkml:brush>
  </inkml:definitions>
  <inkml:trace contextRef="#ctx0" brushRef="#br0">237 0 9033,'0'0'9577,"-3"50"-6214,-6-19-641,6 4-1216,2 2-353,1 0-577,3-2-447,9-2-194,0-7-1504,4-4-609,-5-9-641,-5-8-1056</inkml:trace>
  <inkml:trace contextRef="#ctx0" brushRef="#br0" timeOffset="1">0 178 16656,'0'0'8648,"66"-29"-8007,-17 25-129,10 2-352,1-1-96,6 3-576,4 0-1666,-7 0-2050,-1 0 2050,-6 0-7784</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8.650"/>
    </inkml:context>
    <inkml:brush xml:id="br0">
      <inkml:brushProperty name="width" value="0.025" units="cm"/>
      <inkml:brushProperty name="height" value="0.025" units="cm"/>
    </inkml:brush>
  </inkml:definitions>
  <inkml:trace contextRef="#ctx0" brushRef="#br0">204 0 16271,'0'0'7437,"-13"1"-5345,6-1-1903,-1 1 0,1 1-1,-1-1 1,1 1 0,-1 0-1,1 1 1,0 0-1,0 0 1,0 0 0,1 1-1,-1 0 1,1 0 0,0 1-1,0 0 1,0 0-1,1 0 1,-7 9 0,4-5-57,1 2 0,0-1 0,1 1 0,0 0 0,1 0 0,0 1 0,1-1 1,0 1-1,0 0 0,2 1 0,-1-1 0,2 0 0,0 1 0,0 20 0,1-28-86,1 1-1,-1-1 1,1 0-1,0 1 1,0-1-1,1 0 0,-1 0 1,1 0-1,0 0 1,1 0-1,-1 0 0,1 0 1,0-1-1,0 1 1,1-1-1,-1 0 1,1 0-1,0 0 0,0 0 1,0-1-1,0 0 1,1 0-1,0 0 0,-1 0 1,1-1-1,0 0 1,0 0-1,0 0 1,0 0-1,1-1 0,-1 0 1,0 0-1,1 0 1,10-1-1,-11 1-45,0-1 0,0 0 0,0 0 0,0 0 0,-1-1 0,1 0 0,0 0 0,0 0 0,0 0 0,-1-1 0,1 1 0,6-5 0,-9 4 0,0 0 0,0 0 0,0 0 0,0 0 0,0 0 0,-1-1 0,1 1 0,-1-1 0,1 1 0,-1-1 0,0 0 0,0 0 0,0 1 0,-1-1 0,1 0 0,0 0 0,-1 0 0,0 0 0,0 0 0,0 0 0,0 0 0,-1-3 0,1 3 0,0 1 0,-1-1 0,1 1 0,-1-1 0,1 1 0,-1 0 0,0-1 0,0 1 0,0 0 0,0 0 0,-1 0 0,1-1 0,-1 1 0,1 0 0,-1 1 0,0-1 0,1 0 0,-1 0 0,0 1 0,0-1 0,0 1 0,0 0 0,-1 0 0,1-1 0,0 1 0,-3 0 0,-1-1 0,0 0 0,0 0 0,0 1 0,0 0 0,-1 1 0,1-1 0,0 1 0,-1 0 0,-8 2 0,14-2 0,-1 0 0,1 0 0,0 1 0,0-1 0,0 0 0,0 0 0,0 1 0,0-1 0,0 1 0,0-1 0,0 1 0,0-1 0,0 1 0,0 0 0,1-1 0,-1 1 0,0 0 0,0 0 0,1 0 0,-1-1 0,0 1 0,1 0 0,-1 0 0,1 0 0,-1 0 0,1 0 0,-1 0 0,1 0 0,0 0 0,0 0 0,-1 0 0,1 1 0,0-1 0,0 0 0,0 0 0,0 0 0,0 0 0,0 0 0,1 0 0,-1 0 0,0 0 0,1 0 0,-1 0 0,0 0 0,1 0 0,-1 0 0,1 0 0,-1 0 0,1 0 0,0 0 0,-1 0 0,1 0 0,0-1 0,0 1 0,0 0 0,0 0 0,-1-1 0,1 1 0,0-1 0,0 1 0,0-1 0,0 1 0,0-1 0,0 0 0,0 1 0,1-1 0,1 0 0,13 2 0,1-1 0,0 0 0,-1-2 0,1 0 0,0-1 0,-1 0 0,0-1 0,1-1 0,-1-1 0,0 0 0,-1-1 0,28-16 0,-42 22 0,-1 0 0,0 0 0,0 0 0,0 0 0,1 0 0,-1 0 0,0 0 0,0 0 0,1 0 0,-1 0 0,0 0 0,0 0 0,1 0 0,-1 0 0,0 0 0,0 1 0,0-1 0,1 0 0,-1 0 0,0 0 0,0 0 0,0 0 0,1 0 0,-1 1 0,0-1 0,0 0 0,0 0 0,0 0 0,0 0 0,1 1 0,-1-1 0,0 0 0,0 0 0,0 0 0,0 1 0,0-1 0,0 0 0,0 0 0,0 1 0,0-1 0,0 0 0,0 0 0,0 0 0,0 1 0,0-1 0,0 0 0,0 0 0,0 1 0,0-1 0,0 0 0,0 0 0,0 0 0,0 1 0,0-1 0,-1 0 0,-1 14 0,-13 28 0,12-36 0,0 0 0,0 0 0,0 1 0,1-1 0,0 1 0,1 0 0,-1 0 0,1 0 0,1-1 0,-1 1 0,1 0 0,2 13 0,-2-20-54,0 1 1,0-1-1,0 1 1,1-1-1,-1 0 1,0 1-1,1-1 1,-1 0-1,0 1 0,1-1 1,-1 0-1,0 1 1,1-1-1,-1 0 1,0 0-1,1 1 1,-1-1-1,1 0 1,-1 0-1,1 0 0,-1 0 1,0 0-1,1 1 1,-1-1-1,1 0 1,-1 0-1,1 0 1,-1 0-1,1 0 0,-1 0 1,1 0-1,-1-1 1,1 1-1,9-3-6779,11-12-10810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9.138"/>
    </inkml:context>
    <inkml:brush xml:id="br0">
      <inkml:brushProperty name="width" value="0.025" units="cm"/>
      <inkml:brushProperty name="height" value="0.025" units="cm"/>
    </inkml:brush>
  </inkml:definitions>
  <inkml:trace contextRef="#ctx0" brushRef="#br0">44 1 15887,'0'0'13325,"-21"60"-12044,12-28-480,-2 4-225,9-2-384,2 0-192,5-6-608,12-6-1346,5-3-1121,-1-10-1217,-4-7-1794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1:09.479"/>
    </inkml:context>
    <inkml:brush xml:id="br0">
      <inkml:brushProperty name="width" value="0.025" units="cm"/>
      <inkml:brushProperty name="height" value="0.025" units="cm"/>
    </inkml:brush>
  </inkml:definitions>
  <inkml:trace contextRef="#ctx0" brushRef="#br0">1 15 14029,'0'0'4260,"50"10"-3043,-11-7 1506,16-1-961,13-2-385,5 0-320,2 0-929,-4-6-1249,-12-4-4164,-12-4-12428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4:12.384"/>
    </inkml:context>
    <inkml:brush xml:id="br0">
      <inkml:brushProperty name="width" value="0.025" units="cm"/>
      <inkml:brushProperty name="height" value="0.025" units="cm"/>
    </inkml:brush>
  </inkml:definitions>
  <inkml:trace contextRef="#ctx0" brushRef="#br0">344 233 7847,'6'-10'4202,"4"-7"-2904,0-1 1,0-1-1,-2 0 0,-1 0 1,0-1-1,-1 1 1,-1-1-1,3-29 0,-8 48-1204,0 0-1,0 0 0,0 0 1,0 0-1,0 1 0,0-1 1,0 0-1,0 0 0,-1 0 1,1 0-1,0 1 0,0-1 1,-1 0-1,1 0 0,-1 1 1,1-1-1,-1 0 0,1 0 1,-1 1-1,1-1 0,-1 1 0,0-1 1,1 0-1,-1 1 0,0-1 1,0 1-1,-1-1 0,0 0-1,0 1 0,0 0-1,0-1 1,0 1-1,-1 0 1,1 0-1,0 0 1,0 0 0,0 1-1,0-1 1,-3 1-1,-4 2-6,0 0 0,1 0 1,-1 1-1,-13 8 0,-5 6-67,2 1-1,0 2 1,0 0 0,2 2 0,1 0 0,1 2-1,-32 48 1,38-50-4,2 0-1,1 1 1,0 0-1,2 1 1,1 0-1,1 0 1,1 1-1,1 0 1,-4 50-1,10-68 1,-1 0 0,2 1 0,-1-1 1,1 0-1,0 0 0,1 0 0,0-1 0,0 1 0,1 0 0,0-1 0,0 1 0,1-1 0,0 0 0,0 0 0,0 0 0,1-1 0,10 11 0,-8-10-5,1-1 0,0 0 0,0-1-1,0 0 1,1 0 0,0-1 0,0 0-1,0 0 1,0-1 0,0 0 0,1-1-1,-1 0 1,1-1 0,14 1 0,-14-1 58,1-1 0,-1-1 0,1 0 0,0 0 0,-1-1 0,1 0 0,-1-1 0,0 0 0,0-1 0,0 0 1,0 0-1,-1-1 0,0 0 0,0-1 0,0 0 0,11-10 0,-14 10 59,0-1-1,0 1 1,-1-1 0,0 0-1,0 0 1,0-1 0,-1 1-1,0-1 1,-1 0 0,0 0-1,0 0 1,0-1 0,-1 1-1,-1 0 1,1-1 0,-1 0 0,-1 1-1,0-1 1,0 0 0,-2-13-1,1 17-119,1 1-1,-1 0 0,0-1 1,-1 1-1,1 0 0,-1 0 1,0 0-1,0 0 0,0 0 1,0 1-1,0-1 0,-1 1 1,0-1-1,0 1 0,0 0 1,0 0-1,0 0 0,-1 0 1,1 1-1,-1 0 0,0-1 1,0 1-1,0 0 0,0 1 1,0-1-1,0 1 0,0 0 1,0 0-1,-1 0 0,1 0 1,0 1-1,-1 0 0,1 0 1,-8 1-1,10-1-12,0 1 0,1-1 0,-1 1 1,0 0-1,1 0 0,-1 0 0,1 0 0,-1 0 0,1 0 0,-1 0 0,1 1 1,0-1-1,-1 0 0,1 1 0,0-1 0,0 1 0,0-1 0,0 1 0,0 0 1,1-1-1,-1 1 0,0 0 0,1 0 0,-1 0 0,1-1 0,0 1 0,-1 0 1,1 0-1,0 0 0,0 0 0,1-1 0,-1 1 0,0 0 0,0 0 0,1 0 1,-1 0-1,1-1 0,0 1 0,-1 0 0,1-1 0,0 1 0,0 0 0,0-1 1,0 1-1,0-1 0,1 1 0,-1-1 0,0 0 0,1 0 0,-1 1 0,1-1 0,-1 0 1,1 0-1,-1 0 0,1-1 0,0 1 0,-1 0 0,4 0 0,8 1 5,-1-1-1,0-1 1,0 0-1,1 0 0,-1-2 1,0 1-1,0-1 1,0-1-1,13-5 0,11-5-64,53-29-1,-17 7-246,-72 34 311,0 1 0,1 0 0,-1-1 0,1 1 0,-1 0-1,1 0 1,-1-1 0,0 1 0,1 0 0,-1 0 0,1 0 0,-1 0 0,1-1-1,-1 1 1,1 0 0,-1 0 0,1 0 0,-1 0 0,1 0 0,-1 0 0,1 0-1,-1 1 1,1-1 0,-1 0 0,1 0 0,-1 0 0,1 0 0,-1 1 0,1-1-1,-1 0 1,1 0 0,-1 1 0,0-1 0,1 0 0,-1 1 0,0-1 0,1 1-1,-1-1 1,0 0 0,1 1 0,-1-1 0,0 1 0,0-1 0,1 1 0,-1-1-1,0 0 1,0 1 0,0-1 0,0 1 0,0-1 0,0 1 0,1-1 0,-1 1-1,0-1 1,-1 1 0,1 0 0,0-1 0,0 1 0,0-1 0,0 0 0,0 1-1,-1 0 1,-10 38 6,10-34 68,-16 39 305,10-29-327,1 0 1,0 0 0,1 1-1,1 0 1,1 0 0,0 0-1,1 0 1,0 28 0,2-43-96,0 1 1,0-1 0,1 0 0,-1 0 0,0 1-1,1-1 1,0 0 0,-1 0 0,1 0 0,-1 0-1,1 0 1,0 0 0,0 0 0,0 0-1,0 0 1,0 0 0,0-1 0,0 1 0,0 0-1,0 0 1,0-1 0,0 1 0,0-1 0,0 1-1,0-1 1,1 0 0,-1 1 0,0-1 0,0 0-1,1 0 1,-1 0 0,0 0 0,0 0 0,1 0-1,-1 0 1,0 0 0,0 0 0,1-1-1,-1 1 1,0 0 0,0-1 0,0 1 0,2-2-1,3 0-542,0 0-1,0 0 0,0-1 0,0 0 0,-1 0 1,1-1-1,8-6 0,18-28-5465,-3-8-3934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4:12.741"/>
    </inkml:context>
    <inkml:brush xml:id="br0">
      <inkml:brushProperty name="width" value="0.025" units="cm"/>
      <inkml:brushProperty name="height" value="0.025" units="cm"/>
    </inkml:brush>
  </inkml:definitions>
  <inkml:trace contextRef="#ctx0" brushRef="#br0">0 1 11883,'0'0'12428,"24"95"-10794,-13-34-513,3 9-673,1 2-320,3-4-32,3-1-256,-1-6-865,0-9-288,-2-7-289,-4-11-1408,-8-10-1347,-6-12-2849</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4:13.069"/>
    </inkml:context>
    <inkml:brush xml:id="br0">
      <inkml:brushProperty name="width" value="0.025" units="cm"/>
      <inkml:brushProperty name="height" value="0.025" units="cm"/>
    </inkml:brush>
  </inkml:definitions>
  <inkml:trace contextRef="#ctx0" brushRef="#br0">0 674 3619,'0'0'21044,"6"-13"-19528,74-144 1898,-54 112-3190,-1-1-1,-3-1 1,-2-1 0,-2-1 0,13-54 0,-24 56-117,1-62 0,-8 101-97,1 8-16,-1 0 0,0-1 0,0 1 0,1 0 0,-1 0 0,0 0 0,0 0 0,1 0 0,-1 0 0,0 0 0,1 0 0,-1-1 0,0 1 0,0 0 0,1 0 0,-1 0 0,0 0 0,1 0 0,-1 1 0,0-1 0,0 0 0,1 0 0,-1 0 0,0 0 0,0 0 0,1 0 0,-1 0 0,0 0 0,1 1 0,-1-1 0,0 0 0,0 0 0,0 0 0,1 1 0,-1-1 0,0 0 0,0 0 0,0 1 0,0-1 0,1 0 0,-1 0 0,0 1 1,0-1-1,0 0 0,0 0 0,0 1 0,0-1 0,0 1 0,23 33-209,26 57 1,-35-63 195,0 0 0,2-1 0,2 0 0,30 36 0,-40-55-533,0 0-1,0 0 1,1-1-1,-1 0 1,2 0-1,-1-1 1,1 0-1,0-1 1,16 7-1,30-1-6776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17.994"/>
    </inkml:context>
    <inkml:brush xml:id="br0">
      <inkml:brushProperty name="width" value="0.025" units="cm"/>
      <inkml:brushProperty name="height" value="0.025" units="cm"/>
    </inkml:brush>
  </inkml:definitions>
  <inkml:trace contextRef="#ctx0" brushRef="#br0">3374 1104 16528,'0'0'5007,"0"-8"-4356,-1-75 1785,3 58-1944,-2 0 0,-1 0-1,-1 0 1,0 1 0,-3-1-1,-7-26 1,-3 13-348,-2 1 0,-1 1 1,-3 1-1,0 0 0,-2 2 1,-2 1-1,-1 0 0,-33-30 0,1 7-26,-2 3-1,-3 3 0,-81-50 0,97 71-110,-2 2 1,-1 3-1,-1 1 0,-1 3 1,-1 2-1,-75-14 1,10 12 38,-226-6 0,222 21-35,-475 0-1,458 16 418,-156 35 0,54-7-50,-107-5-656,199-31-6902,144-4 5939,-5-1-1178,6-2-4198</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18.525"/>
    </inkml:context>
    <inkml:brush xml:id="br0">
      <inkml:brushProperty name="width" value="0.025" units="cm"/>
      <inkml:brushProperty name="height" value="0.025" units="cm"/>
    </inkml:brush>
  </inkml:definitions>
  <inkml:trace contextRef="#ctx0" brushRef="#br0">289 765 11243,'0'0'13271,"-2"-13"-11659,-9-46-449,-3 0-1,-38-101 1,-66-116-743,81 203-417,23 49 131,2-1 0,-16-43 0,28 68-133,0 0 0,0-1-1,0 1 1,0-1 0,0 1-1,1 0 1,-1-1 0,0 1-1,0 0 1,0-1 0,1 1-1,-1 0 1,0-1 0,0 1-1,1 0 1,-1 0 0,0-1-1,1 1 1,-1 0 0,0 0-1,1-1 1,-1 1 0,0 0-1,1 0 1,-1 0 0,0 0-1,1 0 1,-1 0 0,1 0-1,-1 0 1,0 0 0,1 0-1,-1 0 1,1 0 0,-1 0-1,0 0 1,1 0 0,-1 0-1,0 0 1,1 0 0,-1 0-1,1 0 1,-1 1 0,0-1-1,1 0 1,-1 0 0,0 0-1,1 1 1,-1-1 0,24 8-232,38 18 86,-16-5 160,0-2 0,2-3 0,-1-1 0,77 13 1,-76-23 35,0-2 0,-1-1 0,50-7 0,-73 3-327,0-1-1,-1-1 1,1-2-1,-1 0 1,-1-1-1,1-2 1,41-21-1,-58 26-556,1 0-1,-1 0 0,0-1 1,-1 0-1,8-7 0,10-26-8524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4.449"/>
    </inkml:context>
    <inkml:brush xml:id="br0">
      <inkml:brushProperty name="width" value="0.025" units="cm"/>
      <inkml:brushProperty name="height" value="0.025" units="cm"/>
    </inkml:brush>
  </inkml:definitions>
  <inkml:trace contextRef="#ctx0" brushRef="#br0">106 119 15727,'-9'3'1393,"-24"11"5,-28 11 4294,61-25-5649,0 0 1,0 0-1,0 0 1,0 0-1,0 0 1,0-1 0,0 1-1,0 0 1,0 0-1,0 0 1,1 0 0,-1 0-1,0 0 1,0 0-1,0 0 1,0 0 0,0 0-1,0-1 1,0 1-1,0 0 1,0 0-1,0 0 1,0 0 0,0 0-1,0 0 1,0 0-1,0 0 1,0-1 0,0 1-1,-1 0 1,1 0-1,0 0 1,0 0-1,0 0 1,0 0 0,0 0-1,0 0 1,0 0-1,0 0 1,0 0 0,0-1-1,0 1 1,0 0-1,0 0 1,-1 0-1,1 0 1,0 0 0,0 0-1,0 0 1,0 0-1,0 0 1,0 0 0,0 0-1,0 0 1,0 0-1,-1 0 1,1 0-1,0 0 1,0 0 0,0 0-1,0 0 1,0 0-1,0 0 1,0 0 0,0 0-1,-1 0 1,9-13 535,13-13-721,2 6 198,48-34 1,-62 48-49,1 0 1,-1 1 0,1 0 0,0 1 0,1 0 0,-1 0 0,0 1 0,22-3 0,-31 6-5,1 0 1,0 0 0,0 0-1,-1 0 1,1 0 0,0 0 0,0 1-1,-1-1 1,1 1 0,0-1 0,-1 1-1,1 0 1,-1-1 0,1 1-1,-1 0 1,1 0 0,-1 0 0,0 0-1,1 0 1,1 3 0,-1-1 18,1 0 1,-1 0 0,0 1-1,-1-1 1,1 1 0,-1 0 0,1-1-1,-1 1 1,1 4 0,1 11 107,-1 1-1,-1 0 1,0 20 0,-1-18-46,0-3 17,0-8-78,0 1 0,0-1 0,2 0 1,3 19-1,-4-28 11,-1 1 1,1-1-1,0 0 0,0 0 1,0 1-1,0-1 0,1 0 1,-1 0-1,0 0 0,1 0 1,0-1-1,-1 1 0,1 0 1,0-1-1,0 1 0,0-1 1,0 1-1,0-1 0,0 0 1,0 0-1,0 0 0,0 0 1,1 0-1,-1-1 0,0 1 1,1-1-1,3 1 0,8-1 151,0-1 0,0 0 0,-1-1 0,1 0 0,-1-1 0,1-1 0,-1 0-1,0 0 1,0-2 0,15-8 0,7-5 77,0-2 1,39-32-1,-51 29-2437,0 0-9831,-8 13 5348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19.504"/>
    </inkml:context>
    <inkml:brush xml:id="br0">
      <inkml:brushProperty name="width" value="0.025" units="cm"/>
      <inkml:brushProperty name="height" value="0.025" units="cm"/>
    </inkml:brush>
  </inkml:definitions>
  <inkml:trace contextRef="#ctx0" brushRef="#br0">314 2 18321,'-11'-1'1346,"6"1"-1147,-1-1 1,1 1-1,-1 0 1,1 1-1,0 0 1,0-1 0,-1 2-1,1-1 1,0 0-1,0 1 1,-9 5-1,6-3 17,1 1-1,0 0 1,0 1 0,0 0-1,1 0 1,0 0-1,0 1 1,-6 9-1,-10 18 82,1 0-1,2 1 0,2 1 1,1 0-1,1 1 0,3 1 0,1 1 1,1-1-1,3 2 0,1-1 0,-2 60 1,8-91-241,0 1 0,0-1 0,1 1 0,0-1 0,0 0 0,1 0 0,0 1 0,0-1 0,4 8 0,-4-14-37,-1 1 0,1-1 0,0 1 0,0-1 0,0 0 0,0 0 0,0 0 0,0 0 0,0 0 1,1 0-1,-1 0 0,1-1 0,0 1 0,-1-1 0,1 0 0,0 0 0,0 0 0,-1 0 0,1 0 0,0-1 0,0 1 1,0-1-1,0 0 0,0 0 0,0 0 0,0 0 0,5-1 0,1-1 93,-1-1 1,1 1-1,-1-1 1,1-1-1,-1 1 0,0-1 1,0-1-1,-1 0 1,1 0-1,-1 0 0,0-1 1,-1 0-1,1 0 1,-1-1-1,10-13 0,-6 6 19,0 0-1,-1 0 0,0-1 0,-2 0 0,0-1 1,0 0-1,6-25 0,-7 9 74,-6 31-177,0 0 0,1-1 1,-1 1-1,0 0 0,0 0 1,0 0-1,0 0 0,0 0 1,0-1-1,0 1 0,0 0 1,0 0-1,0 0 0,-1 0 1,1 0-1,-1 0 0,1-1 1,0 1-1,-1 0 0,0 0 1,1 0-1,-1 0 0,-1-1 1,1 2-22,0 1 1,0-1 0,0 0-1,-1 1 1,1-1 0,0 1 0,0-1-1,0 1 1,0-1 0,0 1-1,0 0 1,0 0 0,0-1-1,1 1 1,-1 0 0,0 0 0,0 0-1,1 0 1,-1 0 0,0 0-1,1 0 1,-1 0 0,1 0 0,0 0-1,-1 1 1,1-1 0,0 0-1,-1 1 1,-9 40-131,10-39 128,-3 11-10,1 1 0,0-1 0,1 0 0,1 1 0,0-1 0,4 21 0,-4-34 2,0 0 1,0 1 0,1-1 0,-1 0-1,1 0 1,-1 1 0,1-1 0,-1 0-1,1 0 1,0 0 0,0 0 0,0 1-1,-1-1 1,1 0 0,0 0 0,0-1-1,0 1 1,1 0 0,-1 0 0,0 0-1,0-1 1,0 1 0,0-1 0,3 2-1,-2-2 3,1 0 0,0 1-1,0-1 1,0 0-1,-1-1 1,1 1-1,0 0 1,0-1-1,-1 0 1,1 1-1,4-3 1,3-1 18,-1-1 0,1 0 1,-1 0-1,1-1 1,9-10-1,21-21 131,49-61-1,-27 28-63,-62 70-84,0 0 0,1 0 0,-1 0 0,0 0 0,0 1 0,0-1 0,0 0 0,0 0 0,0 0 0,0 0 0,0 0 0,0 1 0,0-1 0,0 0 0,1 0 0,-1 0 0,0 0 0,0 0 0,0 0 0,0 1 0,0-1 0,0 0 0,1 0 0,-1 0 0,0 0 0,0 0 0,0 0 0,0 0 0,1 0 0,-1 0 0,0 0 0,0 0 0,0 0 0,0 0 0,1 0 0,-1 0 0,0 0 0,0 0 0,0 0 0,0 0 0,1 0 0,-1 0 0,0 0 0,0 0 0,0 0 0,0-1 0,0 1 0,1 0 0,-1 0 0,0 0 0,0 0 0,0 0 0,0 0 0,0 0 0,0-1 0,0 1 0,0 0 0,1 0 0,-1 0 0,0 0 0,0 0 0,0-1 0,0 1 0,0 0 0,0 0 0,0 0 0,0 0 0,0-1 0,0 1 0,-1 15 0,-26 109-650,18-90-278,1 0 0,1 1-1,3 0 1,0 0 0,2 50 0,2-83 357,0-1 1,0 0-1,0 1 0,1-1 1,-1 0-1,0 0 1,0 1-1,1-1 1,-1 0-1,1 1 0,-1-1 1,1 0-1,0 0 1,-1 0-1,1 0 1,1 2-1,17 0-16277</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0.455"/>
    </inkml:context>
    <inkml:brush xml:id="br0">
      <inkml:brushProperty name="width" value="0.025" units="cm"/>
      <inkml:brushProperty name="height" value="0.025" units="cm"/>
    </inkml:brush>
  </inkml:definitions>
  <inkml:trace contextRef="#ctx0" brushRef="#br0">1 1 14958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0.782"/>
    </inkml:context>
    <inkml:brush xml:id="br0">
      <inkml:brushProperty name="width" value="0.025" units="cm"/>
      <inkml:brushProperty name="height" value="0.025" units="cm"/>
    </inkml:brush>
  </inkml:definitions>
  <inkml:trace contextRef="#ctx0" brushRef="#br0">234 1 16912,'0'0'7682,"-4"16"-7223,-196 607 4404,193-602-4717,-15 50 194,23-54-380,11-20-110,14-25-204,-2-5-828,-1-1 0,-2-1 1,23-50-1,-16 19-5247,21-73 0,-24 53-5139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1.173"/>
    </inkml:context>
    <inkml:brush xml:id="br0">
      <inkml:brushProperty name="width" value="0.025" units="cm"/>
      <inkml:brushProperty name="height" value="0.025" units="cm"/>
    </inkml:brush>
  </inkml:definitions>
  <inkml:trace contextRef="#ctx0" brushRef="#br0">275 1 13261,'0'0'2370,"-25"90"-320,11-31-801,8 2-544,5-2 576,1-3 224,4-7-768,15-6-449,9-5-128,3-5-128,5-3 32,2-4-128,-2-7-640,-4-3-610,-5-3-447,-12-5-97,-13-4-1281</inkml:trace>
  <inkml:trace contextRef="#ctx0" brushRef="#br0" timeOffset="1">1 582 15759,'0'0'7591,"88"40"-6150,-18-59-95,9-11-610,7-2-575,1-4-225,-10 3-2819,-11-1-2690,-14 0-7816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1.641"/>
    </inkml:context>
    <inkml:brush xml:id="br0">
      <inkml:brushProperty name="width" value="0.025" units="cm"/>
      <inkml:brushProperty name="height" value="0.025" units="cm"/>
    </inkml:brush>
  </inkml:definitions>
  <inkml:trace contextRef="#ctx0" brushRef="#br0">1 226 14414,'0'0'10698,"62"-25"-8905,-19 2-95,11-4-609,6-6-448,6 2-321,0 0-256,-1 4-64,-9 9-737,-13 7-960,-12 11-706,-17 1-95,-14 19-961,-16 7-2403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1.969"/>
    </inkml:context>
    <inkml:brush xml:id="br0">
      <inkml:brushProperty name="width" value="0.025" units="cm"/>
      <inkml:brushProperty name="height" value="0.025" units="cm"/>
    </inkml:brush>
  </inkml:definitions>
  <inkml:trace contextRef="#ctx0" brushRef="#br0">0 311 15631,'0'0'6566,"89"-34"-5125,-31-2-159,13-9 95,6-2-608,1 3-545,0 4-352,-10 11-2339,-17 7-3458,-12 9-3268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2.342"/>
    </inkml:context>
    <inkml:brush xml:id="br0">
      <inkml:brushProperty name="width" value="0.025" units="cm"/>
      <inkml:brushProperty name="height" value="0.025" units="cm"/>
    </inkml:brush>
  </inkml:definitions>
  <inkml:trace contextRef="#ctx0" brushRef="#br0">0 3 8040,'0'0'17456,"60"-3"-15310,-39 24-544,0 7-321,1 9-705,1 4-383,1 4-129,-2-2 0,-2-6-32,-2-5-545,-4-3-992,-7-8-609,-7-4-897,-1-7-1057,-22-5-2146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2.683"/>
    </inkml:context>
    <inkml:brush xml:id="br0">
      <inkml:brushProperty name="width" value="0.025" units="cm"/>
      <inkml:brushProperty name="height" value="0.025" units="cm"/>
    </inkml:brush>
  </inkml:definitions>
  <inkml:trace contextRef="#ctx0" brushRef="#br0">1 241 18161,'0'0'4036,"54"-18"-1666,-14 0-672,11-4 64,9-3-930,5-5-736,1 2-512,-5-4-3107,-7-1-3300,-11-2-9160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3.074"/>
    </inkml:context>
    <inkml:brush xml:id="br0">
      <inkml:brushProperty name="width" value="0.025" units="cm"/>
      <inkml:brushProperty name="height" value="0.025" units="cm"/>
    </inkml:brush>
  </inkml:definitions>
  <inkml:trace contextRef="#ctx0" brushRef="#br0">26 308 12908,'0'0'17772,"-2"10"-17660,1-5-119,-2 37 19,3-40-19,0 0-1,1 0 1,-1 0-1,1 0 1,-1 0-1,1-1 1,0 1-1,0 0 1,0 0-1,0-1 1,0 1 0,0-1-1,1 1 1,-1-1-1,0 1 1,1-1-1,-1 0 1,1 1-1,-1-1 1,1 0-1,0 0 1,0 0-1,-1-1 1,4 2-1,3 1-57,1-1-1,-1 0 1,1-1-1,-1 1 1,1-2-1,0 1 1,0-1-1,-1-1 0,11-1 1,79-21-99,-80 17 129,0 0 1,0 2 0,0 0 0,1 2 0,36-2-1,-53 4 27,1 1 0,-1-1 0,0 0 0,0 1 0,0 0 0,0-1 0,0 1 0,0 0 0,0 0 0,0 0 0,0 0 0,0 1 0,0-1 0,-1 0 0,1 1 0,0-1 0,-1 1 0,0 0 0,1-1 0,-1 1 0,0 0 0,0 0 0,0 0 0,0 0 0,0 0 0,0 0 0,0 0 0,-1 0 0,1 0 0,-1 1-1,1-1 1,-1 0 0,0 0 0,0 0 0,0 1 0,0-1 0,-1 0 0,0 4 0,0 3 24,0 0 0,-1 0 0,0 0-1,-1 0 1,0 0 0,-1 0 0,1-1 0,-7 11-1,-3 2 219,-2-1 0,0 0-1,-1-1 1,-1 0-1,-1-2 1,0 0-1,-1-1 1,-1-1-1,0 0 1,-1-2 0,-35 17-1,52-28-358,0-1 0,0 0-1,0 1 1,0-1 0,1-1 0,-1 1-1,-1-1 1,1 1 0,0-1 0,0 0-1,0 0 1,0-1 0,0 1 0,0-1-1,-5-2 1,6 2-418,-1-1 0,1-1 0,-1 1 0,1 0 0,0-1 0,0 1 0,0-1 0,0 0 0,1 0 0,-1 0 0,1 0 0,-1-1-1,1 1 1,0-1 0,-1-4 0,-18-40-8906</inkml:trace>
  <inkml:trace contextRef="#ctx0" brushRef="#br0" timeOffset="1">1 249 16976,'0'0'8648,"74"-31"-6085,-31 12-577,14-5-865,5-2-897,4-2-192,2 1-929,-8-2-1377,-6 0-2242,-10-6-2243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4.196"/>
    </inkml:context>
    <inkml:brush xml:id="br0">
      <inkml:brushProperty name="width" value="0.025" units="cm"/>
      <inkml:brushProperty name="height" value="0.025" units="cm"/>
    </inkml:brush>
  </inkml:definitions>
  <inkml:trace contextRef="#ctx0" brushRef="#br0">0 266 12011,'2'-11'4784,"1"-3"-3393,-3 8-674,1 0 0,0 0 0,0 0 1,1 0-1,0 0 0,4-9 0,-3 14 2125,0 10-2113,18 109 364,-15-72-1036,2 1 0,3-2 0,1 1 1,2-1-1,24 51 0,-38-95-56,0 0 0,1 0 0,-1 0 0,1-1 0,-1 1 0,0 0 0,1-1 0,-1 1 0,1 0 0,-1-1 0,1 1 0,0 0 0,-1-1 0,1 1 0,0-1 0,-1 1 0,1-1 0,0 0 0,0 1 0,-1-1 0,2 1 0,7-11 450,-1-29 854,-3 4-1124,-2-1 0,-1 0 0,-2-1 0,-2 1 0,-1 0 0,-1 1 0,-3-1 1,0 1-1,-3 0 0,-1 0 0,-16-34 0,26 66-184,-1-1 0,1 1 0,-1 1 0,0-1 1,0 0-1,0 0 0,0 1 0,0-1 0,-1 1 1,1 0-1,-5-3 0,7 5 0,-1-1-1,1 1 1,0 0-1,-1 0 1,1 0 0,0 0-1,-1 0 1,1 0 0,0 0-1,-1 0 1,1 0 0,-1 0-1,1 0 1,0 0 0,-1 0-1,1 0 1,0 0 0,-1 0-1,1 0 1,0 0 0,-1 0-1,1 1 1,0-1 0,-1 0-1,1 0 1,0 0 0,-1 1-1,1-1 1,0 0 0,0 0-1,-1 1 1,1-1 0,0 1-1,-5 23-190,5-9 160,0-1-1,2 1 0,0-1 1,0 1-1,1-1 1,1 0-1,11 27 1,-14-37 32,1 0 1,0-1-1,0 1 1,0 0-1,0-1 1,1 1-1,-1-1 1,1 0-1,0 0 1,0 0-1,0 0 1,1 0-1,-1-1 1,1 0-1,-1 1 1,1-1-1,0 0 1,0-1-1,-1 1 1,1-1-1,0 0 1,1 0-1,-1 0 1,0 0-1,0-1 1,0 1-1,1-1 1,-1 0-1,0-1 1,0 1-1,0-1 1,7-1-1,-5 0 36,0-1 0,0 0 0,0 0 0,-1-1 0,1 0 0,-1 0-1,0 0 1,0 0 0,0-1 0,-1 0 0,1 0 0,-1 0 0,0 0-1,-1-1 1,1 0 0,-1 0 0,0 0 0,3-9 0,5-14 175,-1 0 0,9-46 0,-4-36-209,-16 163 5,0-4-23,1 0 0,3 0 0,2 0 0,11 52 0,-15-95-85,1 0 0,0 0 0,0 0 0,0 0 1,0 0-1,1-1 0,0 1 0,0-1 0,0 1 1,0-1-1,1 0 0,-1 0 0,7 4 0,-8-7 58,0 0 0,0 0-1,0 0 1,0 0 0,0 0-1,0-1 1,0 1-1,0-1 1,0 1 0,0-1-1,0 0 1,1 0 0,-1 0-1,0 0 1,0 0 0,0-1-1,0 1 1,1-1-1,-1 1 1,0-1 0,0 0-1,0 0 1,0 0 0,0 0-1,-1 0 1,1 0 0,0 0-1,0-1 1,-1 1 0,1-1-1,-1 1 1,1-1-1,-1 1 1,2-4 0,12-14-381,-2-2 0,0 1 0,-1-1 0,-1-1 0,-1 0 0,-1-1 1,-2 0-1,8-31 0,-15 54 433,0 0 0,0 0 0,0 0 0,1 0 0,-1 0 0,0 0 0,0 0 0,0 0 0,0 0 0,0 0 0,0 0 0,1 0 0,-1 0 1,0 0-1,0 0 0,0 0 0,0 0 0,0 0 0,0 0 0,1 0 0,-1 0 0,0 0 0,0 0 0,0 0 0,0 0 0,0 0 0,0 0 0,1 0 0,-1 0 0,0 0 0,0 0 0,0 0 0,0-1 1,0 1-1,0 0 0,0 0 0,0 0 0,0 0 0,0 0 0,1 0 0,-1 0 0,0-1 0,0 1 0,0 0 0,0 0 0,0 0 0,0 0 0,0 0 0,0 0 0,0-1 0,0 1 0,0 0 1,0 0-1,0 0 0,0 0 0,0 0 0,0 0 0,0-1 0,-1 1 0,5 18 258,-1 34 304,-2-45-364,-1-4-155,0 15 81,1-1 1,1 0 0,1 0 0,0 0-1,1 0 1,7 18 0,-10-34-105,-1 0 0,0 1 0,0-1 0,1 0 0,-1 0 0,1 0 0,-1 0 0,1 0 0,0 0-1,-1-1 1,1 1 0,0 0 0,0 0 0,-1 0 0,1-1 0,0 1 0,0 0 0,0-1 0,0 1 0,0 0 0,0-1 0,0 0 0,0 1 0,0-1 0,0 1 0,0-1 0,2 0-1,-2 0 65,1-1 0,-1 0 0,1 1 0,-1-1 0,0 0 0,0 0 0,0 0 0,1 0-1,-1 0 1,0 0 0,0 0 0,0 0 0,0-1 0,0 1 0,-1 0 0,2-3 0,3-5 351,-1 0 0,0-1 0,-1 1 1,4-18-1,-4 6-442,-2 1 0,0 0 0,-2-34 0,0 47 0,0-1 0,0 0 0,-1 1 0,0-1 0,0 1 0,0-1 0,-1 1 0,-1 0 0,1 0 0,-1 1 0,0-1 0,-8-9 0,11 15-4,0 0 0,1 0 0,-1 0 0,0 0 1,0 0-1,0 1 0,0-1 0,0 0 0,0 0 0,-1 1 0,1-1 0,0 1 1,0-1-1,0 1 0,-3-1 0,4 1-3,0 0 1,-1 0 0,1 0-1,-1 0 1,1 0-1,0 1 1,-1-1-1,1 0 1,0 0 0,-1 0-1,1 0 1,0 1-1,-1-1 1,1 0-1,0 0 1,-1 1-1,1-1 1,0 0 0,0 1-1,-1-1 1,1 0-1,0 1 1,0-1-1,0 0 1,0 1-1,-1-1 1,1 0 0,0 1-1,0-1 1,0 0-1,0 2 1,0-1-36,0 1 0,0 0 0,0 0 0,0-1 0,0 1 0,1 0 0,-1-1 0,1 1 0,-1 0 0,1-1 0,-1 1 0,1-1 0,0 1 0,0 0 0,0-1 1,0 0-1,0 1 0,0-1 0,0 0 0,1 1 0,-1-1 0,2 1 0,3 2-368,0-1 1,1 0 0,-1 0-1,1 0 1,-1-1 0,1 0-1,-1-1 1,1 1 0,0-1-1,0 0 1,0-1 0,0 0-1,0 0 1,0 0 0,0-1-1,0 0 1,-1 0 0,1-1-1,0 0 1,9-4 0,1-1-1399,0-1 0,-1-1 0,0 0 0,-1-1 0,1 0 0,19-20 0,6-10-4534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4.790"/>
    </inkml:context>
    <inkml:brush xml:id="br0">
      <inkml:brushProperty name="width" value="0.025" units="cm"/>
      <inkml:brushProperty name="height" value="0.025" units="cm"/>
    </inkml:brush>
  </inkml:definitions>
  <inkml:trace contextRef="#ctx0" brushRef="#br0">0 16 18129,'0'0'12780,"88"32"-12299,-43-38-353,2-4 0,-2 1-160,-3 1-1089,-11 1-1249,-6 4-2403,-15-2-2978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4.556"/>
    </inkml:context>
    <inkml:brush xml:id="br0">
      <inkml:brushProperty name="width" value="0.025" units="cm"/>
      <inkml:brushProperty name="height" value="0.025" units="cm"/>
    </inkml:brush>
  </inkml:definitions>
  <inkml:trace contextRef="#ctx0" brushRef="#br0">107 373 6470,'0'0'11366,"-11"5"-8751,7-3-2431,-1 0-1,0 1 1,1 0-1,0 0 0,-1 0 1,1 0-1,0 1 1,1-1-1,-1 1 0,1 0 1,-6 8-1,4-3 71,0 0 0,1 1-1,0-1 1,0 1 0,1 0 0,-3 13-1,2-3 310,1 0-1,1 0 0,1 0 1,0 1-1,5 33 0,-4-52-557,0 0 0,0-1 0,1 1 0,-1 0 0,0 0 0,1 0 0,0-1 0,-1 1-1,1 0 1,0 0 0,0-1 0,0 1 0,0-1 0,0 1 0,0-1 0,1 0 0,-1 1 0,0-1 0,1 0-1,-1 0 1,1 0 0,-1 0 0,1 0 0,0 0 0,-1 0 0,1 0 0,0-1 0,0 1 0,-1-1-1,1 1 1,0-1 0,0 0 0,2 1 0,0-2 38,0 1 0,0 0 0,0-1 0,0 0 0,0 0 0,0 0 0,0 0 0,0-1 0,-1 0 0,1 0 0,0 0 0,-1 0 0,0 0 0,5-4 0,6-8 257,0-1 1,-1 0-1,0-1 1,-2 0-1,0-1 0,0-1 1,-2 1-1,0-2 1,10-30-1,-5 5-115,-2 0-1,-2-1 1,6-52-1,-7-115-371,-9 209 165,0 0-1,0 1 1,-1-1-1,1 0 1,-1 0-1,0 0 1,1 0-1,-1 0 1,-1 1-1,-1-4 1,3 5 17,0 1 0,0 0 0,0-1-1,-1 1 1,1 0 0,0 0 0,0 0 0,0-1 0,-1 1 0,1 0-1,0 0 1,-1 0 0,1-1 0,0 1 0,0 0 0,-1 0 0,1 0-1,0 0 1,-1 0 0,1 0 0,0 0 0,-1 0 0,1 0 0,0 0-1,0 0 1,-1 0 0,1 0 0,0 0 0,-1 0 0,1 0 0,0 0-1,-1 0 1,1 1 0,-13 16-294,6 0 214,2-1-1,0 0 1,1 1-1,1 0 1,-2 24-1,0 89 82,5-118-49,1 0-1,-1-1 1,2 1 0,0 0 0,0-1 0,1 1 0,1-1 0,0 0 0,0 0 0,6 10 0,-6-16-142,-1 1 1,1-1-1,0 0 0,0 0 1,0-1-1,1 1 0,0-1 1,0 0-1,0 0 1,0-1-1,1 1 0,-1-1 1,1 0-1,0-1 0,-1 0 1,1 1-1,1-2 0,-1 1 1,0-1-1,8 1 1,-6-1-503,0 0 1,0-1-1,0 0 1,0-1-1,0 0 1,0 0 0,0 0-1,0-1 1,-1 0-1,12-5 1,24-21-8198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5.039"/>
    </inkml:context>
    <inkml:brush xml:id="br0">
      <inkml:brushProperty name="width" value="0.025" units="cm"/>
      <inkml:brushProperty name="height" value="0.025" units="cm"/>
    </inkml:brush>
  </inkml:definitions>
  <inkml:trace contextRef="#ctx0" brushRef="#br0">166 97 13485,'7'-13'3646,"3"0"-2626,-6 8-563,-1 0-1,1 0 0,-1 0 1,0-1-1,-1 1 0,1-1 1,-1 0-1,0 1 0,2-11 1,-7 9 2482,-6 13-1933,-5 9-862,1 0 1,0 1-1,1 1 1,1 0-1,1 1 1,-10 23-1,-42 118-66,51-126 19,1 0 0,2 1 0,2-1 1,-4 47-1,10-76-91,0 0 1,-1 0-1,2 0 1,-1 0-1,0 0 0,1-1 1,-1 1-1,1 0 1,0 0-1,1 0 1,-1-1-1,1 1 1,1 3-1,-1-5-5,0-1-1,-1 1 1,1 0-1,0-1 1,0 1-1,1-1 1,-1 0-1,0 0 1,0 0-1,1 0 1,-1 0-1,0 0 1,1 0-1,-1-1 1,1 1 0,-1-1-1,1 0 1,-1 0-1,1 0 1,4 0-1,8-2 32,-1 0 0,1-1 0,0-1 0,-1 0 0,0-1-1,0-1 1,-1 0 0,1-1 0,-1 0 0,-1-1 0,13-9 0,13-12-108,-1-1 0,36-40 0,-57 55-360,-1-1-1,13-19 1,-25 30-222,1-1-1,-1 1 1,0-1 0,0 0-1,-1 1 1,0-1 0,0 0 0,0 0-1,0-1 1,-1 1 0,1-10-1,-5-15-7733</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5.383"/>
    </inkml:context>
    <inkml:brush xml:id="br0">
      <inkml:brushProperty name="width" value="0.025" units="cm"/>
      <inkml:brushProperty name="height" value="0.025" units="cm"/>
    </inkml:brush>
  </inkml:definitions>
  <inkml:trace contextRef="#ctx0" brushRef="#br0">0 366 19955,'0'0'1377,"81"-65"-32,-12 15 1634,13-9-961,3 1-384,3 7-705,-7 10-769,-7 14-192,-17 12-705,-16 15-1313,-19 0-1890,-20 19-192,-4 7-224,-30 6-5445</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5.712"/>
    </inkml:context>
    <inkml:brush xml:id="br0">
      <inkml:brushProperty name="width" value="0.025" units="cm"/>
      <inkml:brushProperty name="height" value="0.025" units="cm"/>
    </inkml:brush>
  </inkml:definitions>
  <inkml:trace contextRef="#ctx0" brushRef="#br0">1 443 12107,'0'0'6727,"62"-27"-4998,-4-8-383,23-14 255,13-3 161,14-4-705,7 3-673,0 6-256,-9 2-1889,-20 4-2179,-13 4-7815</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7:26.103"/>
    </inkml:context>
    <inkml:brush xml:id="br0">
      <inkml:brushProperty name="width" value="0.025" units="cm"/>
      <inkml:brushProperty name="height" value="0.025" units="cm"/>
    </inkml:brush>
  </inkml:definitions>
  <inkml:trace contextRef="#ctx0" brushRef="#br0">2944 184 8264,'-16'-7'902,"-9"-5"-413,0 2 0,-1 1 0,-1 1-1,1 1 1,-1 1 0,-48-3 0,-54 6 114,-1 6 1,1 5-1,0 7 0,1 4 1,-151 44-1,98-8 824,4 7 0,-333 167 0,425-184-1366,2 3 1,3 5 0,-113 94-1,151-109 65,2 1-1,2 2 0,1 1 1,3 3-1,1 0 0,3 2 1,-35 71-1,38-57-24,4 2 0,1 0-1,4 1 1,-20 129 0,29-110-103,3-1 0,4 1 0,14 130 0,-8-178 18,1-1-1,2 0 1,1-1-1,2 0 1,1 0-1,2-1 1,1 0-1,1-2 1,22 33-1,-26-46-4,2-1 1,0 0-1,1 0 0,1-1 1,0-1-1,1-1 0,0 0 1,1-1-1,0-1 0,1 0 1,0-1-1,1-1 0,0-1 0,1-1 1,-1-1-1,30 6 0,-1-5 144,-1-3 0,1-2 0,0-2 1,0-2-1,0-3 0,-1-1 0,0-2 0,0-2 0,63-24 0,31-18 124,221-116 0,-60 2-701,509-373 1,-346 160-1557,-369 287 1664,-3-3 0,118-159-1,-176 206 288,-3-2-1,51-105 1,-70 124 264,-1 1-1,-2-1 1,-1-1 0,-2 0 0,-1 0 0,3-58-1,-8 75-34,-1 0 0,0 0 0,-1 1 0,-1-1 0,0 1 0,-2-1-1,1 1 1,-1 0 0,-1 0 0,-1 0 0,0 1 0,-1 0 0,0 0-1,-1 0 1,0 1 0,-1 0 0,0 1 0,-1 0 0,0 1 0,-1-1 0,0 2-1,-1 0 1,0 0 0,0 1 0,-1 1 0,-21-10 0,0 2-72,0 2 0,-1 2 0,0 1 0,-1 1 1,-73-7-1,21 11-48,-123 7 0,77 9 123,0 6 0,-249 66 0,-248 124-484,193-32-3301,10 23-3597,243-108 969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6:01.532"/>
    </inkml:context>
    <inkml:brush xml:id="br0">
      <inkml:brushProperty name="width" value="0.025" units="cm"/>
      <inkml:brushProperty name="height" value="0.025" units="cm"/>
    </inkml:brush>
  </inkml:definitions>
  <inkml:trace contextRef="#ctx0" brushRef="#br0">474 307 6534,'1'-24'823,"-2"0"-1,-1 0 1,-1 0-1,-1 0 1,-12-39-1,13 56-525,1 0-1,-1 0 1,0 0-1,0 1 0,-1-1 1,0 1-1,0 0 1,0 0-1,-1 1 0,0-1 1,0 1-1,0 0 1,-1 0-1,1 1 0,-1 0 1,0 0-1,-1 0 1,1 1-1,-1 0 0,1 0 1,-1 0-1,0 1 1,-10-2-1,9 2-128,-1 1 0,0 0 0,0 1 0,1 0 0,-1 0 0,0 1 0,0 0 0,1 0 0,-1 1 0,1 0 0,-1 1 0,1-1 0,0 2 0,-11 5 0,10-3-83,0 0-1,0 1 0,1 0 0,0 1 0,0 0 0,0 0 0,1 1 0,1-1 0,-1 1 0,2 1 0,-6 11 0,-4 10-3,2 2 0,1 0 0,1 0 0,3 1 0,0 1 0,-3 45 0,6-27-41,3 1-1,2 0 1,11 77 0,-8-107-39,1-2 1,2 1-1,0 0 1,1-1 0,1-1-1,2 1 1,0-1-1,1-1 1,1 0-1,26 35 1,-30-46-13,1 0 1,0 0-1,0 0 0,0-1 0,1-1 1,0 0-1,1 0 0,0-1 0,0 0 1,0-1-1,1 0 0,-1-1 0,1 0 1,0-1-1,0 0 0,1-1 0,-1 0 1,0-1-1,1-1 0,-1 0 0,22-2 1,-17-2 49,1-1 0,-1 0 0,0-1 0,0 0 0,0-2 0,-1 0 0,-1-1 0,1 0 0,-1-2 0,-1 1 0,0-2 0,0 0 0,-1 0 0,-1-2 0,0 1 0,14-22 0,-5 4 332,-1-1 0,-2-1 1,0 0-1,-3-1 0,-1-1 0,19-71 0,-27 82-164,-2 0-1,0 0 0,-2 0 0,-1 0 0,0 0 0,-2-1 0,-1 1 1,-1 0-1,-1 0 0,-1 0 0,-12-35 0,11 43-147,-2-1 0,0 1 0,0 1 0,-2-1 0,0 2 0,-1-1 0,0 1 0,-1 1-1,0 0 1,-1 1 0,-1 0 0,0 1 0,0 1 0,-1 0 0,-1 1 0,-19-9 0,16 10-43,0 0-1,0 2 1,-1 0 0,1 2 0,-1 0-1,0 1 1,-1 1 0,1 0 0,0 2-1,-32 3 1,37-1-37,0 1 0,0 0 0,1 1 0,-1 0-1,1 1 1,0 1 0,0 0 0,1 1 0,0 0 0,0 1-1,1 1 1,0 0 0,0 1 0,-16 17 0,24-23-200,1 0 0,-1 0 0,1 0 0,0 1 0,0-1 0,1 1 0,-1-1 0,1 1 0,0 0 0,0 0 0,1 0 1,-2 8-1,3-12 99,0-1 1,0 1 0,0-1 0,0 1-1,0 0 1,0-1 0,0 1 0,0-1-1,0 1 1,0-1 0,1 1 0,-1 0-1,0-1 1,0 1 0,0-1 0,1 1-1,-1-1 1,0 1 0,1-1 0,-1 0-1,0 1 1,1-1 0,-1 1 0,1-1-1,-1 0 1,1 1 0,-1-1 0,1 0-1,-1 1 1,1-1 0,0 0 0,22 0-2571,25-16-3095,6-17-5087</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6:02.573"/>
    </inkml:context>
    <inkml:brush xml:id="br0">
      <inkml:brushProperty name="width" value="0.025" units="cm"/>
      <inkml:brushProperty name="height" value="0.025" units="cm"/>
    </inkml:brush>
  </inkml:definitions>
  <inkml:trace contextRef="#ctx0" brushRef="#br0">48 0 13549,'0'0'8274,"-8"9"-7436,4-2-717,0-1-1,0 1 0,0-1 0,0 1 1,1 0-1,1 1 0,-1-1 0,1 0 0,0 1 1,-1 13-1,0 14 601,1 44 0,3-48-416,11 240 890,53 297-1,-16-185-1090,-24-98-52,12 100 154,-23-286-837,49 175 0,-49-237-106,-5-14-1614,-5-8-3214,-11-34 2218,-13-15-1111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6:02.901"/>
    </inkml:context>
    <inkml:brush xml:id="br0">
      <inkml:brushProperty name="width" value="0.025" units="cm"/>
      <inkml:brushProperty name="height" value="0.025" units="cm"/>
    </inkml:brush>
  </inkml:definitions>
  <inkml:trace contextRef="#ctx0" brushRef="#br0">1 401 14318,'0'0'2391,"2"13"-1345,17 76 545,54 154 0,-24-94-1158,147 582 1579,-192-713-1678,-3-13-198,0 0 1,0 0 0,0 0-1,0 0 1,1 0-1,0 0 1,0-1 0,0 1-1,1-1 1,4 7 0,-7-11-125,1 1 1,-1-1 0,0 0 0,1 0 0,-1 1 0,0-1 0,1 0 0,-1 0 0,0 0 0,1 0 0,-1 0 0,0 1 0,1-1 0,-1 0 0,1 0 0,-1 0 0,0 0 0,1 0 0,-1 0-1,1 0 1,-1 0 0,0 0 0,1-1 0,-1 1 0,1 0 0,-1 0 0,0 0 0,1 0 0,-1 0 0,0-1 0,1 1 0,-1 0 0,0 0 0,1-1 0,-1 1 0,0 0 0,0-1 0,1 1 0,-1 0-1,0 0 1,0-1 0,0 1 0,1 0 0,-1-1 0,0 1 0,0-1 0,7-13 115,0-1 0,-1 0-1,-1 0 1,-1 0 0,5-27 0,-1 8 167,92-451 2485,81-296-2922,-166 732-1990,3 0 0,46-93 0,-31 100-3767</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07.223"/>
    </inkml:context>
    <inkml:brush xml:id="br0">
      <inkml:brushProperty name="width" value="0.025" units="cm"/>
      <inkml:brushProperty name="height" value="0.025" units="cm"/>
    </inkml:brush>
  </inkml:definitions>
  <inkml:trace contextRef="#ctx0" brushRef="#br0">253 2649 3075,'-11'12'2536,"-92"80"1476,-23 7 4825,125-99-8757,1 0 0,-1 0 1,0 1-1,1-1 0,-1 0 0,1 0 0,-1 1 0,0-1 0,1 1 0,-1-1 1,1 0-1,-1 1 0,1-1 0,0 1 0,-1-1 0,1 1 0,-1-1 0,1 1 1,0-1-1,-1 1 0,1-1 0,0 1 0,0 0 0,-1-1 0,1 1 1,0 0-1,0-1 0,0 1 0,0-1 0,0 1 0,0 0 0,0-1 0,0 1 1,0 1-1,23 3 525,37-12-411,-52 4-93,0-1 0,-1 0 1,1-1-1,-1 1 1,0-2-1,0 1 0,-1-1 1,1 0-1,-1 0 1,0 0-1,-1-1 0,7-10 1,7-13 495,25-55 1,-41 78-576,106-222 738,292-599 448,34 19-1056,-203 434-112,-5 8 309,-223 360-248,-1 3 39,0 0 0,-1-1 0,0 1 0,0 0 0,0-1 0,0 0 0,0 1 0,-1-1-1,1-7 1,-18 15 293,-1 8-432,1 0-1,0 1 1,-25 25 0,5-4-949,33-30 352,0 1 1,1-1 0,-1 1-1,1 0 1,0 0-1,0 0 1,0 0-1,1 0 1,-1 0-1,1 0 1,0 0-1,0 1 1,0 7-1,-6 20-1739,-9 4-1086,-5 5-1293</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07.585"/>
    </inkml:context>
    <inkml:brush xml:id="br0">
      <inkml:brushProperty name="width" value="0.025" units="cm"/>
      <inkml:brushProperty name="height" value="0.025" units="cm"/>
    </inkml:brush>
  </inkml:definitions>
  <inkml:trace contextRef="#ctx0" brushRef="#br0">325 1000 5958,'-38'25'1518,"-14"9"2298,-2-1 0,-104 46 1,157-78-3639,1-1 0,-1 1 0,0-1 0,0 1 0,0-1 0,0 0 1,0 0-1,0 1 0,0-1 0,0 0 0,0 0 0,0 0 1,0 0-1,0 0 0,0 0 0,0 0 0,0 0 0,0 0 1,0 0-1,0-1 0,-1 0 0,2 1-127,0-1 0,-1 0 0,1 0 0,0 0 0,0 1 0,0-1-1,0 0 1,1 0 0,-1 1 0,0-1 0,0 0 0,0 0 0,1 1 0,-1-1 0,0 0 0,1 0 0,-1 1 0,1-1-1,-1 0 1,1 0 0,42-51-794,-33 40 1174,180-209 741,270-329-540,-257 276-471,-197 267-166,19-22 84,-24 28-73,0 0 0,0 0 1,0 0-1,0 0 0,0 1 1,0-1-1,1 0 0,-1 0 1,0 1-1,0-1 0,1 1 1,-1-1-1,1 1 0,-1 0 1,0-1-1,1 1 0,-1 0 1,1 0-1,-1 0 0,0 0 1,2 0-1,-1 1 2,-1 0-1,0 0 1,0 0 0,0 0 0,0 0-1,0 0 1,0 0 0,0 1-1,-1-1 1,1 0 0,0 0-1,-1 1 1,1-1 0,0 1 0,-1-1-1,0 0 1,1 1 0,-1-1-1,0 1 1,0-1 0,0 1-1,0-1 1,0 1 0,0-1 0,0 1-1,-1 1 1,1 4 51,1 53 264,-2-1-1,-3 1 1,-13 61 0,-48 176 237,37-182-313,-3 10-22,10-48-131,3 1 0,-12 129 0,30-203-157,0 0-1,0 0 1,1 0 0,-1 0-1,1 0 1,0 0 0,0 0-1,0 0 1,3 6-1,-3-9-21,-1 0-1,0-1 0,1 1 0,-1 0 1,1-1-1,-1 1 0,1-1 0,0 1 0,-1 0 1,1-1-1,-1 0 0,1 1 0,0-1 0,-1 1 1,1-1-1,0 0 0,0 1 0,-1-1 1,1 0-1,0 0 0,1 0 0,-1 0-143,1 0 0,-1 0 0,1-1 0,-1 1-1,0 0 1,1-1 0,-1 0 0,0 1 0,1-1 0,-1 0-1,0 0 1,0 1 0,0-1 0,1 0 0,-1 0 0,1-2-1,25-36-7751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21.597"/>
    </inkml:context>
    <inkml:brush xml:id="br0">
      <inkml:brushProperty name="width" value="0.025" units="cm"/>
      <inkml:brushProperty name="height" value="0.025" units="cm"/>
    </inkml:brush>
  </inkml:definitions>
  <inkml:trace contextRef="#ctx0" brushRef="#br0">6045 953 9961,'-41'-66'502,"-2"3"-1,-2 1 0,-4 2 0,-2 2 0,-2 3 0,-3 2 1,-2 3-1,-66-44 0,49 44-560,-2 4-1,-2 3 1,-2 3-1,-2 4 1,-1 4-1,-140-34 1,80 37-159,0 6 0,-2 6 0,0 7 0,-290 18 0,160 20 368,-458 108 0,479-71 250,3 11 1,-314 140-1,385-131 3,3 7 0,4 8 0,-261 200 0,356-237-304,3 2-1,3 5 1,3 2-1,4 3 1,2 4-1,-76 123 1,110-150-95,3 2 1,2 1-1,2 1 1,-29 112-1,42-120-33,2 0 0,2 1-1,2 0 1,2 0 0,2 0 0,12 82-1,-4-88-15,1 0-1,2-1 1,2 0-1,2-1 1,2 0-1,1-1 1,25 39-1,-12-31 24,2-2 0,1-1 0,3-2 0,81 75 1,-45-59 21,2-2 1,3-4-1,2-4 1,2-3-1,2-3 1,129 45 0,-17-23 16,2-8 0,396 59 1,425-48 42,-704-73-8,1-13 1,427-81-1,-374 22 35,594-204 0,-285 2 7,-553 217-110,-3-6 1,-3-5-1,132-108 1,-199 139-29,-2-3 1,-3-2 0,71-89 0,-97 107 42,-1 0 1,-1-2 0,-2 0-1,-1-1 1,-2 0 0,-1-2-1,-2 1 1,12-57 0,-17 53 46,-2 0 0,-1-1 0,-2 1 0,-2-1 0,-1 1 0,-2-1 0,-13-52 1,4 42 81,-2 0 0,-2 2 1,-2 0-1,-2 1 0,-29-46 1,2 18 75,-3 3 1,-3 2 0,-3 3 0,-3 2 0,-2 2 0,-86-63 0,52 53-156,-2 5 1,-3 4 0,-3 4 0,-2 5 0,-135-47 0,94 50-8,-3 8 0,-2 5 1,-224-23-1,145 40-602,-397 17-1,-218 91-3009,349-6-1064,-4 11-4025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3.357"/>
    </inkml:context>
    <inkml:brush xml:id="br0">
      <inkml:brushProperty name="width" value="0.025" units="cm"/>
      <inkml:brushProperty name="height" value="0.025" units="cm"/>
    </inkml:brush>
  </inkml:definitions>
  <inkml:trace contextRef="#ctx0" brushRef="#br0">1 334 17969,'0'0'3988,"9"4"-2627,8 2-882,1-1 1,-1-1-1,1-1 0,0 0 1,0-1-1,31-1 1,128-12 979,-130 7-1256,415-32 959,613-58-1496,-732 46 273,-245 30 70,136-45 0,-156 32-779,-33 4-3201,-12-2-5131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5.341"/>
    </inkml:context>
    <inkml:brush xml:id="br0">
      <inkml:brushProperty name="width" value="0.025" units="cm"/>
      <inkml:brushProperty name="height" value="0.025" units="cm"/>
    </inkml:brush>
  </inkml:definitions>
  <inkml:trace contextRef="#ctx0" brushRef="#br0">0 1 14350,'0'0'11258,"4"8"-9507,1 3-1471,-1 0-1,-1 0 1,0 1-1,0 0 1,-1-1-1,-1 1 1,0 0-1,0 14 1,-10 109 311,0-20-479,7-69-267,1 24-3,4-26-7739</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3.258"/>
    </inkml:context>
    <inkml:brush xml:id="br0">
      <inkml:brushProperty name="width" value="0.025" units="cm"/>
      <inkml:brushProperty name="height" value="0.025" units="cm"/>
    </inkml:brush>
  </inkml:definitions>
  <inkml:trace contextRef="#ctx0" brushRef="#br0">2782 215 16496,'-103'-48'590,"-1"5"1,-155-44 0,215 76-447,-1 2 1,1 2 0,-1 2-1,0 2 1,-1 1 0,1 3 0,0 2-1,0 2 1,-49 11 0,45-2-103,1 2 1,0 2-1,1 2 1,1 2-1,1 2 1,-52 38-1,13-1-59,4 3 0,-81 83-1,64-47-223,5 4 1,4 4-1,6 4 0,-80 141 0,78-99-699,6 5-1,-106 313 1,118-255 1152,-72 419 0,120-504 216,6 0-1,6 1 1,6 0 0,26 210-1,-14-268-314,3-1 0,4-1 0,3-1-1,2-1 1,4-1 0,74 131-1,-70-148-97,4-1 0,1-2 0,2-2 0,3-2 0,2-1 0,1-2 0,2-2 0,96 62 0,-81-67 72,2-2 0,1-3-1,1-3 1,2-2 0,0-4 0,2-3 0,0-3-1,1-3 1,0-3 0,87 1 0,-61-10 38,-1-5 1,0-4-1,0-5 1,-1-3 0,0-5-1,-2-4 1,101-41-1,-29-4 147,-3-7 0,-4-7-1,-4-6 1,194-151 0,-118 57 111,382-397 0,-136 18-330,-401 458-65,-5-3 0,-5-2 0,87-202 0,-128 249 9,-3 0 0,-3-1-1,-2-1 1,-4 0 0,-2-1 0,1-67-1,-10 80 29,-3 1-1,-1-1 1,-3 1-1,-3 0 1,-1 1-1,-3 0 1,-2 0-1,-24-52 1,4 30 151,-3 2 0,-3 1 0,-3 2 0,-3 3 0,-3 1 0,-2 2 0,-3 3 0,-3 3 0,-2 2 0,-3 2 0,-122-76 0,101 78-71,-2 4 1,-2 3 0,-2 5 0,-1 3 0,-2 5 0,0 3 0,-2 5 0,-1 3 0,-142-8 0,148 25-106,0 3 1,1 4-1,-1 4 1,1 4 0,-95 27-1,74-8-89,1 5 0,2 4 0,-154 84 0,120-43-539,-252 191-1,-82 153-2069,-268 420-8054,400-406-1067</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6.776"/>
    </inkml:context>
    <inkml:brush xml:id="br0">
      <inkml:brushProperty name="width" value="0.025" units="cm"/>
      <inkml:brushProperty name="height" value="0.025" units="cm"/>
    </inkml:brush>
  </inkml:definitions>
  <inkml:trace contextRef="#ctx0" brushRef="#br0">1 1 17969,'6'18'155,"26"68"515,47 90 0,552 894 6013,-469-809-5433,334 577 1243,-490-821-3456,-17-21-906,-21-25-1005,31 28 2857,-125-126-11370,36 34 753</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7.134"/>
    </inkml:context>
    <inkml:brush xml:id="br0">
      <inkml:brushProperty name="width" value="0.025" units="cm"/>
      <inkml:brushProperty name="height" value="0.025" units="cm"/>
    </inkml:brush>
  </inkml:definitions>
  <inkml:trace contextRef="#ctx0" brushRef="#br0">1 935 6854,'0'0'15322,"5"-15"-14046,53-120 1441,23-54-203,12-121-1096,-25 78-1128,-67 227-289,1-1-1,0 1 1,0 0 0,0 0-1,1 0 1,0 0-1,6-8 1,-9 13-3,1-1 0,-1 1 0,1-1 0,-1 1 1,1 0-1,-1-1 0,1 1 0,-1 0 0,1-1 0,-1 1 1,1 0-1,-1 0 0,1 0 0,0-1 0,-1 1 1,1 0-1,-1 0 0,1 0 0,0 0 0,-1 0 0,1 0 1,-1 0-1,1 0 0,0 0 0,-1 1 0,1-1 1,-1 0-1,2 1 0,0 0-3,0 1 1,0 0 0,0-1-1,0 1 1,-1 0-1,1 0 1,-1 0 0,1 0-1,-1 1 1,0-1-1,2 4 1,85 216 1079,-6-11-666,-52-147-402,56 89-1,-73-132-253,2 0 0,0-1 0,2-1-1,0-1 1,1 0 0,0-1 0,36 24 0,-47-36-190,1 0-1,0-1 1,0 0 0,0-1 0,0 1 0,1-2 0,-1 1 0,1-1 0,-1 0 0,1-1 0,0 0 0,0-1 0,0 1 0,12-3 0,33-11-5777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8.404"/>
    </inkml:context>
    <inkml:brush xml:id="br0">
      <inkml:brushProperty name="width" value="0.025" units="cm"/>
      <inkml:brushProperty name="height" value="0.025" units="cm"/>
    </inkml:brush>
  </inkml:definitions>
  <inkml:trace contextRef="#ctx0" brushRef="#br0">21 157 11018,'1'-13'4437,"0"-65"123,-1 13 2176,0 64-6480,0 46-491,-11 182 2123,4-152-861,3 0-1,4 1 1,11 91 0,-4-93-1027,-5-49 0,0 1 0,12 46 0,-8-84 0,166-630 0,-164 617 8,-2 8-33,0-1 0,-2 0 0,0-1 0,2-28 0,-6 46-44,0 1 0,0 0 0,0 0 0,0 0 0,0 0 0,0-1 0,-1 1 0,1 0 0,0 0 0,0 0 1,0 0-1,0 0 0,-1 0 0,1 0 0,0 0 0,0 0 0,0-1 0,0 1 0,-1 0 0,1 0 0,0 0 0,0 0 1,0 0-1,-1 0 0,1 0 0,0 0 0,0 0 0,0 0 0,-1 0 0,1 1 0,0-1 0,0 0 0,0 0 1,0 0-1,-1 0 0,1 0 0,0 0 0,0 0 0,0 0 0,0 1 0,-1-1 0,1 0 0,0 0 0,0 0 1,0 0-1,0 0 0,0 1 0,0-1 0,0 0 0,-1 0 0,1 0 0,0 0 0,0 1 0,0-1 0,0 0 0,0 0 1,0 0-1,0 1 0,0-1 0,0 0 0,-10 13-3009,-5 11-2778,0 0-940</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9.018"/>
    </inkml:context>
    <inkml:brush xml:id="br0">
      <inkml:brushProperty name="width" value="0.025" units="cm"/>
      <inkml:brushProperty name="height" value="0.025" units="cm"/>
    </inkml:brush>
  </inkml:definitions>
  <inkml:trace contextRef="#ctx0" brushRef="#br0">221 1 16528,'0'0'10559,"0"8"-9929,75 717 2851,-64-689-4587,-11-36 1068,0 0-1,0 0 1,0 0-1,0 1 1,0-1 0,0 0-1,0 0 1,0 0-1,0 0 1,0 0 0,0 0-1,0 0 1,1 0-1,-1 1 1,0-1 0,0 0-1,0 0 1,0 0-1,0 0 1,0 0 0,0 0-1,0 0 1,0 0-1,0 0 1,0 0 0,0 0-1,0 0 1,1 1-1,-1-1 1,0 0 0,0 0-1,0 0 1,0 0-1,0 0 1,0 0 0,0 0-1,0 0 1,0 0-1,1 0 1,-1 0 0,0 0-1,0 0 1,0 0-1,0 0 1,0 0 0,0 0-1,0 0 1,0 0-1,1 0 1,-1 0 0,0 0-1,0-1 1,0 1-1,0 0 1,0 0 0,0 0-1,0 0 1,0 0-1,0 0 1,0 0 0,0 0-1,1 0 1,-1 0-1,0 0 1,0 0 0,0-1-1,0 1 1,0 0-1,0-20-2334,-1 12 1621,-1 0 0,0 1-1,-1-1 1,1 1 0,-2-1 0,1 1 0,-1 0-1,0 0 1,0 0 0,-1 1 0,0 0-1,0 0 1,-1 0 0,0 0 0,1 1 0,-2 0-1,-6-5 1,-56-35-3750,4 12 5403,40 20 760,-17-7 2578,12 14 5315,105 4-3467,-51 0-5847,0-1 0,37-10 0,43-12-1300,-59 16-2881,2-1-6230,-30 6-2252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29.724"/>
    </inkml:context>
    <inkml:brush xml:id="br0">
      <inkml:brushProperty name="width" value="0.025" units="cm"/>
      <inkml:brushProperty name="height" value="0.025" units="cm"/>
    </inkml:brush>
  </inkml:definitions>
  <inkml:trace contextRef="#ctx0" brushRef="#br0">146 420 18898,'0'0'6854,"-12"4"-6218,5-2-603,1 1 0,-1 0 0,0 0 0,1 1 0,-1-1 0,1 2 0,0-1 0,1 0 0,-1 1 0,1 0 0,0 1 0,0-1 0,0 1 0,1 0 0,-7 10 0,6-4 240,-1 0 0,1 0 0,1 0 0,0 1-1,1-1 1,0 1 0,1 0 0,-1 23 0,3-36-259,0 1 0,-1 0 0,1 0 0,0 0 1,0 0-1,0 0 0,0 0 0,0-1 0,0 1 0,1 0 1,-1 0-1,0 0 0,0 0 0,1 0 0,-1-1 1,0 1-1,1 0 0,-1 0 0,1 0 0,-1-1 0,1 1 1,-1 0-1,1-1 0,-1 1 0,1 0 0,0-1 0,0 1 1,-1-1-1,1 1 0,0-1 0,0 1 0,-1-1 0,1 0 1,1 1-1,1-1 20,-1-1 0,1 1 0,-1 0 0,1-1 0,-1 0 0,0 1 0,1-1 0,-1 0 0,0 0 0,0-1-1,0 1 1,3-2 0,7-6 148,1-1 0,-2 0 0,13-13 0,-7 3-137,0-1-1,0 0 1,-2-2-1,-1 0 1,-1 0-1,-1-1 1,-1-1-1,13-41 1,-30 114-277,1 90-1,4-135 231,1 0-1,1 0 0,-1 0 1,0 0-1,1 0 0,0 0 1,-1 0-1,1-1 1,0 1-1,0 0 0,1 0 1,-1-1-1,1 1 0,-1-1 1,1 1-1,2 1 0,-3-2-2,1-1-1,0 0 1,-1 0 0,1 0-1,0 0 1,0 0-1,0 0 1,0-1-1,-1 1 1,1-1-1,0 1 1,0-1-1,0 1 1,0-1-1,0 0 1,0 0 0,1 0-1,-1 0 1,0-1-1,0 1 1,0-1-1,0 1 1,-1-1-1,1 1 1,2-2-1,3-1-1,0-1 0,-1 0-1,0 0 1,0-1 0,0 1-1,0-1 1,-1-1 0,0 1-1,0-1 1,0 0 0,0 0-1,3-7 1,4-7-34,-1 0 0,15-39 0,-15 27 33,-2 0 1,-1 0-1,-2-1 1,3-38-1,-2-133 40,-10 183-67,-4 43-186,-4 52 360,5 1 0,3 103-1,2-166-97,2 0-1,0-1 1,0 1 0,1 0-1,1 0 1,0-1-1,0 0 1,8 18-1,-9-25-22,1 0 0,0 1 0,0-1-1,0 0 1,0 0 0,0 0 0,1-1 0,0 1-1,0-1 1,0 0 0,0 0 0,0-1 0,0 1-1,1-1 1,-1 0 0,1 0 0,0 0 0,0 0-1,0-1 1,0 0 0,0 0 0,7 0-1,-10 0-1,0-1-1,0 0 1,1 0-1,-1 0 1,0 0-1,0 0 1,1 0-1,-1-1 1,0 1-1,0-1 1,1 1-1,-1-1 1,0 0-1,0 0 1,0 0-1,0 0 1,0 0-1,0 0 1,0-1-1,-1 1 1,3-2-1,-4 1-13,1 1-1,-1-1 0,1 1 0,-1-1 0,0 0 1,0 1-1,0-1 0,0 1 0,0-1 0,0 1 1,0-1-1,0 0 0,0 1 0,-1-1 0,1 1 0,-1-1 1,1 1-1,-1-1 0,0 1 0,1 0 0,-1-1 1,0 1-1,0 0 0,0-1 0,0 1 0,0 0 1,0 0-1,0 0 0,-1 0 0,1 0 0,-2-1 1,-10-8-79,1 0 1,-1 1-1,0 0 1,-1 1 0,0 1-1,0 0 1,-21-6 0,4 3 91,0 2 0,-51-7 0,81 15-9,1 0 1,-1 0 0,1 0-1,-1 0 1,0 0 0,1 0-1,-1 0 1,1 0-1,-1 0 1,1 0 0,-1 0-1,0-1 1,1 1 0,-1 0-1,1 0 1,-1-1 0,1 1-1,-1 0 1,1 0 0,-1-1-1,1 1 1,0-1 0,-1 1-1,1 0 1,-1-1-1,1 1 1,0-1 0,-1 1-1,1-1 1,0 1 0,-1-1-1,1 1 1,0-1 0,0 1-1,0-1 1,0 1 0,-1-1-1,1-1 1,17-18 490,37-14 204,-32 23-1610,44-15 0,27 0-5152,-48 14 1347,-9 1-13602</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0.723"/>
    </inkml:context>
    <inkml:brush xml:id="br0">
      <inkml:brushProperty name="width" value="0.025" units="cm"/>
      <inkml:brushProperty name="height" value="0.025" units="cm"/>
    </inkml:brush>
  </inkml:definitions>
  <inkml:trace contextRef="#ctx0" brushRef="#br0">43 46 14125,'-6'-31'4077,"6"30"-3947,0 1 0,0-1 0,-1 0 0,1 0 0,0 1 0,0-1 0,-1 1 0,1-1 0,0 0 0,-1 1 0,1-1 0,-1 1 0,1-1 0,-1 1 0,1-1 0,-1 1 0,1-1 0,-1 1 0,1-1 0,-1 1 0,0 0 0,1-1 0,-1 1 0,0 0 0,1-1 0,-1 1 0,0 0 0,1 0 0,-1 0 0,0 0 0,0 0 0,1 0 0,-1 0 0,0 0 0,1 0 0,-1 0 0,0 0 0,0 0 0,1 1 0,-2-1 0,1 1-59,0 0 0,-1 1 1,1-1-1,0 0 1,0 0-1,1 1 0,-1-1 1,0 1-1,0-1 1,1 1-1,-1-1 0,0 1 1,1-1-1,0 1 1,-1-1-1,1 1 0,0 0 1,0-1-1,0 3 1,-1 39 77,1-31 9,1 80 930,4-1-1,4 0 1,3-1 0,35 128 0,-44-210-1047,15 45 76,-17-51-104,0 0-1,0 0 1,0 0 0,0 0 0,0-1 0,0 1 0,1 0 0,-1-1-1,1 1 1,-1 0 0,1-1 0,-1 0 0,1 1 0,0-1-1,0 0 1,0 0 0,0 0 0,0 0 0,0 0 0,4 0-1,-5-1 6,0 0 0,0 0 0,0-1 0,0 1-1,0-1 1,0 1 0,0-1 0,0 1-1,0-1 1,0 0 0,0 0 0,0 1-1,0-1 1,-1 0 0,1 0 0,0 0 0,-1 0-1,1 0 1,0 0 0,-1 0 0,1 0-1,-1 0 1,1 0 0,-1 0 0,0 0 0,0 0-1,1-2 1,8-39 358,-8 35-305,6-40 8,-3-1 0,-1 0 0,-3 0 0,-7-61 0,6 101-79,0 0 0,0 0 0,-1 1 0,-5-15 0,9 85-507,-1-57 512,0-1-1,1 1 1,-1 0-1,2-1 1,-1 1-1,0-1 1,1 0-1,0 0 1,0 0-1,1 0 1,0 0-1,-1-1 1,1 1-1,1-1 1,-1 0-1,1 0 1,-1-1-1,1 1 1,11 4-1,-11-6 17,1 0 0,0 0 0,0-1 0,0 0 0,0 0-1,1 0 1,-1-1 0,0 0 0,0 0 0,0-1 0,0 0 0,0 0-1,0 0 1,0-1 0,0 0 0,0 0 0,0 0 0,-1-1 0,8-4-1,11-8 47,-1-1-1,-1-2 0,36-34 0,-22 19-37,-36 32-31,0 1 0,1-1 0,-1 1 0,1-1 0,-1 1 0,1-1 0,-1 1 0,1-1 0,0 1-1,-1-1 1,1 1 0,0-1 0,-1 1 0,1 0 0,0 0 0,-1-1 0,1 1 0,0 0 0,0 0 0,-1 0 0,1 0 0,0 0 0,0 0 0,-1 0 0,1 0 0,0 0 0,0 0 0,-1 0-1,1 0 1,0 0 0,-1 1 0,1-1 0,0 0 0,0 1 0,-1-1 0,1 0 0,-1 1 0,1-1 0,0 1 0,-1-1 0,1 1 0,-1-1 0,1 1 0,-1-1 0,1 1 0,-1 0 0,0-1-1,1 2 1,13 43-129,-9-24 139,-2-13 6,-1-1 1,1 0-1,0 0 0,1 0 1,-1 0-1,1 0 1,1-1-1,-1 0 1,7 7-1,-9-12-12,0 1 1,0-1-1,0 0 1,0 0-1,1 1 0,-1-1 1,0-1-1,0 1 1,1 0-1,-1-1 1,1 1-1,-1-1 0,0 0 1,1 0-1,-1 1 1,1-2-1,-1 1 1,1 0-1,-1 0 0,0-1 1,1 0-1,-1 1 1,0-1-1,1 0 1,-1 0-1,0 0 0,0 0 1,0-1-1,0 1 1,0 0-1,0-1 1,3-3-1,15-12-2,32-34 0,10-8 0,-61 58-38,-1 0 1,1 0-1,0 1 0,0-1 1,-1 0-1,1 0 0,0 1 1,0-1-1,0 1 0,0-1 1,0 1-1,0-1 0,0 1 1,-1-1-1,2 1 0,-1 0 1,0-1-1,0 1 1,0 0-1,0 0 0,0 0 1,0 0-1,0 0 0,0 0 1,0 0-1,0 0 0,0 1 1,0-1-1,0 0 0,0 1 1,0-1-1,0 0 0,0 1 1,0-1-1,0 1 0,0 0 1,0-1-1,-1 1 0,1 0 1,1 1-1,1 3-471,0 1-1,0 0 1,-1-1-1,1 1 1,-2 1-1,3 6 1,-4-8 92,1-1-1,0 0 1,1 0 0,-1 1 0,1-1-1,-1 0 1,1 0 0,1 0 0,-1-1-1,6 8 1,-7-10-319,0-1 0,0 1 1,0 0-1,0-1 0,1 1 0,-1-1 0,0 1 0,1-1 0,-1 0 1,0 1-1,0-1 0,1 0 0,-1 0 0,0 0 0,1 0 0,-1 0 1,0 0-1,3-1 0,13-5-8350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1.051"/>
    </inkml:context>
    <inkml:brush xml:id="br0">
      <inkml:brushProperty name="width" value="0.025" units="cm"/>
      <inkml:brushProperty name="height" value="0.025" units="cm"/>
    </inkml:brush>
  </inkml:definitions>
  <inkml:trace contextRef="#ctx0" brushRef="#br0">56 152 15439,'0'0'12673,"-7"-3"-11979,6 2-636,0 0 1,-1 1-1,1-1 0,-1 0 1,1 0-1,-1 1 0,0-1 1,1 1-1,-1-1 1,0 1-1,1 0 0,-1 0 1,0 0-1,1 0 0,-1 0 1,0 0-1,1 0 0,-1 0 1,0 1-1,1-1 1,-1 0-1,0 1 0,1 0 1,-1-1-1,1 1 0,-1 0 1,1 0-1,-1 0 1,-1 1-1,22-39-208,-9-2-3337,-6-18-9623,-4 40 6315</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1.441"/>
    </inkml:context>
    <inkml:brush xml:id="br0">
      <inkml:brushProperty name="width" value="0.025" units="cm"/>
      <inkml:brushProperty name="height" value="0.025" units="cm"/>
    </inkml:brush>
  </inkml:definitions>
  <inkml:trace contextRef="#ctx0" brushRef="#br0">25 0 9993,'0'0'20115,"0"9"-19485,-11 198 545,-1 15-321,12-221-854,0-1 0,-1 0 0,1 1 0,0-1 0,0 1 0,0-1 0,0 0 0,0 1 0,0-1 0,0 1 0,0-1 0,0 1 0,0-1 0,0 0 0,0 1 0,0-1 0,0 1 0,0-1 0,0 0 0,0 1 0,0-1 0,1 1 0,-1-1 0,0 0 0,0 1 0,1-1 0,-1 0 0,0 1 0,0-1 0,1 0 0,-1 1 0,0-1 0,1 0 0,-1 0 0,0 1 0,1-1 0,-1 0 0,1 0 0,-1 0 0,0 1 0,1-1 0,-1 0 0,1 0 0,-1 0 0,1 0 0,17-17 0,15-35 0,-9 7 0,-1-2 0,-3 0 0,-2-1 0,-2-1 0,16-79 0,-32 121-368,-13 39-10528,11-27 9028,-11 17-5628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1.784"/>
    </inkml:context>
    <inkml:brush xml:id="br0">
      <inkml:brushProperty name="width" value="0.025" units="cm"/>
      <inkml:brushProperty name="height" value="0.025" units="cm"/>
    </inkml:brush>
  </inkml:definitions>
  <inkml:trace contextRef="#ctx0" brushRef="#br0">2 84 14510,'0'0'7142,"-2"60"-4387,2-42-192,6-2-770,3-3-928,6-2-609,2-3-160,-1-4-576,1-4-1218,1-4-896,2-12-225,-1-10-896,1-8-449,-2-5 1729,-2-6 289,-1-5-4196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5.701"/>
    </inkml:context>
    <inkml:brush xml:id="br0">
      <inkml:brushProperty name="width" value="0.025" units="cm"/>
      <inkml:brushProperty name="height" value="0.025" units="cm"/>
    </inkml:brush>
  </inkml:definitions>
  <inkml:trace contextRef="#ctx0" brushRef="#br0">160 0 18001,'0'0'9097,"0"6"-8798,-1 6-123,0-1 1,-1 1-1,0-1 1,-1 0-1,0 1 1,-10 20-1,-39 70 701,21-44-726,19-35-535,-19 44 496,22-22-7143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2.126"/>
    </inkml:context>
    <inkml:brush xml:id="br0">
      <inkml:brushProperty name="width" value="0.025" units="cm"/>
      <inkml:brushProperty name="height" value="0.025" units="cm"/>
    </inkml:brush>
  </inkml:definitions>
  <inkml:trace contextRef="#ctx0" brushRef="#br0">9 86 8264,'3'-12'4233,"15"-62"3097,-20 86-3199,1 9-2446,-1 13-1079,-7 11 148,2 0 1,2 1-1,2 0 1,3 0-1,6 65 1,-5-106-735,0 0 0,1 1 0,0-1 0,0 0-1,1 0 1,4 8 0,-6-13 1,-1 1 1,0 0-1,1-1 0,-1 1 0,0 0 0,1-1 0,-1 1 1,1 0-1,-1-1 0,1 1 0,-1-1 0,1 1 0,0-1 0,-1 1 1,1-1-1,0 1 0,-1-1 0,1 0 0,0 1 0,0-1 0,-1 0 1,1 0-1,0 0 0,0 1 0,-1-1 0,1 0 0,0 0 1,0 0-1,0 0 0,-1 0 0,1 0 0,0-1 0,0 1 0,-1 0 1,1 0-1,0 0 0,0-1 0,-1 1 0,1 0 0,0-1 0,-1 1 1,1-1-1,0 1 0,-1-1 0,1 1 0,-1-1 0,1 1 1,-1-1-1,1 0 0,-1 1 0,1-1 0,-1 0 0,1 1 0,-1-1 1,1-1-1,3-6 33,-1-1 1,1 0-1,-1 1 0,-1-1 1,0 0-1,0 0 1,0 0-1,-1-16 0,-2-75 124,-4 82-198,-3 19-27,7 1 40,-1 0 0,1 0 1,0 0-1,0 0 0,0 0 0,0 1 0,0-1 0,0 0 0,1 1 0,-1-1 0,0 4 1,0 0 1,1 1 1,-1-1 0,1 1 0,0-1 0,1 0 0,0 1-1,0-1 1,0 0 0,3 10 0,-2-13 11,-1-1-1,1 0 1,-1 0-1,1 0 1,0 0-1,0 0 1,0 0-1,0 0 1,0-1-1,0 1 1,0-1-1,1 1 1,-1-1-1,0 0 1,1 0-1,-1 0 1,1 0-1,0 0 1,-1-1 0,1 1-1,-1-1 1,1 0-1,0 0 1,-1 0-1,5 0 1,1-1-6,0 1 1,0-2-1,0 1 1,0-1-1,0 0 1,-1-1 0,1 0-1,-1 0 1,0-1-1,0 1 1,0-2-1,0 1 1,0-1 0,-1 0-1,0 0 1,6-7-1,-3 3-1,-1 0-1,0-1 0,0 0 1,-1 0-1,-1 0 0,0-1 1,6-12-1,-20 43 1,1 1 0,1 1 0,0-1 0,2 1 0,1 0 0,-1 24 0,4-45 0,0 0 0,0 0 0,0 1 0,0-1 0,0 0 0,1 0 0,-1 0 0,0 1 0,1-1 0,-1 0 0,1 0 0,-1 0 0,1 0 0,0 0 0,-1 0 0,1 0 0,0 0 0,0 0 0,0 0 0,-1 0 0,1-1 0,0 1 0,0 0 0,0-1 0,1 1 0,-1 0 0,0-1 0,0 1 0,0-1 0,0 0 0,0 1 0,1-1 0,-1 0 0,0 0 0,0 1 0,0-1 0,1 0 0,-1-1 0,0 1 0,0 0 0,1 0 0,-1 0 0,0-1 0,0 1 0,0 0 0,2-2 0,2 1 0,-1 0 0,0-1 0,0 1 0,0-1 0,0 0 0,0 0 0,0-1 0,0 1 0,0-1 0,-1 0 0,0 0 0,5-4 0,-6 3-324,0 0 0,0 0 0,0 0-1,-1 0 1,1-1 0,-1 1 0,0 0 0,0-1 0,0-5-1,0-3-1777,-1 0 0,-1 0 0,0 0 0,-3-13 0,-4-9-7656</inkml:trace>
  <inkml:trace contextRef="#ctx0" brushRef="#br0" timeOffset="1">323 119 14574,'0'0'9481,"-31"61"-9065,31-45-320,8-1-352,7-3-1474,4-3-1216,1 0-1379,4-2-895,-3-3-2179</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2.689"/>
    </inkml:context>
    <inkml:brush xml:id="br0">
      <inkml:brushProperty name="width" value="0.025" units="cm"/>
      <inkml:brushProperty name="height" value="0.025" units="cm"/>
    </inkml:brush>
  </inkml:definitions>
  <inkml:trace contextRef="#ctx0" brushRef="#br0">0 439 4388,'7'1'1218,"2"0"947,-1 0-1,0 0 0,0 1 0,0 0 0,0 1 0,0 0 0,10 5 1,10 15 2488,-26-21-4537,1 0 1,-1 0-1,1-1 1,0 1 0,-1-1-1,1 1 1,0-1-1,0 0 1,0 0-1,0 0 1,0 0 0,0-1-1,0 1 1,0-1-1,0 0 1,0 0-1,0 0 1,0 0-1,1 0 1,-1-1 0,0 0-1,0 1 1,0-1-1,4-2 1,8-3-380,0 0 0,0-1 1,18-13-1,-23 14-122,-10 6 354,44-21-2524,-43 20 2504,0 1-1,1-1 1,-1 1 0,0-1-1,0 1 1,0 0-1,1-1 1,-1 1-1,0 0 1,0 0 0,1 0-1,-1 0 1,0 0-1,0 0 1,1 0-1,-1 1 1,0-1 0,0 0-1,0 1 1,1-1-1,-1 0 1,0 1-1,0 0 1,0-1 0,0 1-1,0 0 1,0-1-1,0 1 1,0 0-1,0 0 1,0 0 0,0 0-1,0 1 1,1 2 61,-1-1 0,0 0 0,1 0 1,0 0-1,0 0 0,0 0 0,0-1 1,0 1-1,1 0 0,-1-1 0,5 4 1,-5-5 2,0-1 0,0 1 0,0 0 0,0-1 0,-1 1 0,1-1 1,0 0-1,0 1 0,0-1 0,0 0 0,0 0 0,0-1 0,0 1 0,0 0 0,0 0 1,0-1-1,-1 0 0,1 1 0,0-1 0,0 0 0,-1 0 0,1 0 0,2-1 0,9-7-197,-1 0-1,-1 0 0,0-1 0,0 0 0,-1-1 0,16-20 0,45-79-2076,-2-22 1742,-62 114 776,0 0-1,-1 0 1,-1 0-1,0-1 0,3-31 1,-24 83 1770,4-11-1481,3 2-115,0 1 0,2 0 0,1 0 0,1 0 0,1 1 0,2-1 0,0 1 0,3 47 0,0-59-347,1 0 0,0-1 1,1 1-1,1-1 1,-1 0-1,2 0 0,0 0 1,1-1-1,0 0 1,1 0-1,0 0 0,1-1 1,0 0-1,1 0 1,0-1-1,0 0 1,1-1-1,15 11 0,-22-18-120,0 0 0,-1 0-1,1-1 1,0 0 0,0 1-1,0-1 1,0 0 0,0 0 0,0-1-1,0 1 1,0-1 0,5 1-1,-7-1 6,0-1-1,0 1 1,0 0-1,0 0 1,-1-1-1,1 1 1,0-1-1,0 1 1,0-1-1,0 1 1,-1-1-1,1 1 1,0-1-1,-1 0 1,1 1-1,0-1 1,-1 0-1,1 0 1,-1 1-1,1-1 1,-1 0-1,1 0 1,-1 0-1,0 0 1,1 0-1,-1 1 1,0-1-1,0 0 1,0 0 0,0 0-1,0 0 1,0 0-1,0 0 1,0 0-1,0 0 1,0 0-1,0 0 1,0 0-1,-1 0 1,1 0-1,0 1 1,-1-1-1,0-1 1,-1-4-83,0 1 0,-1 0 0,0 0 0,1 0 0,-2 0 0,1 0 0,-1 1 0,1-1 0,-1 1 0,-1 0 0,1 0 0,0 1 0,-1-1 0,0 1 0,0 0 0,-6-3 0,-8-4-301,-1 0 1,-40-12-1,24 13 354,-1 0-1,-55-4 1,21 6 2333,50 5-933,21 2-1283,-1 0 0,1 0 0,0 0 0,0 0-1,-1 0 1,1 0 0,0 0 0,-1 0 0,1 0 0,0 0-1,0 0 1,-1 0 0,1 0 0,0 0 0,0 0 0,-1 0-1,1 0 1,0 0 0,-1 0 0,1 0 0,0 0 0,0-1-1,-1 1 1,1 0 0,0 0 0,0 0 0,0-1 0,-1 1 0,1 0-1,0 0 1,0 0 0,0-1 0,0 1 0,-1 0 0,1 0-1,0-1 1,0 1 0,0 0 0,0 0 0,0-1 0,10-8 781,20-5-611,297-127-114,-195 65-3433,-117 67 191,-1-1 0,22-21 0,-11 5-5539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3.036"/>
    </inkml:context>
    <inkml:brush xml:id="br0">
      <inkml:brushProperty name="width" value="0.025" units="cm"/>
      <inkml:brushProperty name="height" value="0.025" units="cm"/>
    </inkml:brush>
  </inkml:definitions>
  <inkml:trace contextRef="#ctx0" brushRef="#br0">0 1 20243,'0'0'9065,"8"62"-7912,-8-20-513,0 9-383,0 3-129,8 2-32,-1-1-64,1 1-801,-3-3-1441,-2-7-3427,-3-7-3396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3.393"/>
    </inkml:context>
    <inkml:brush xml:id="br0">
      <inkml:brushProperty name="width" value="0.025" units="cm"/>
      <inkml:brushProperty name="height" value="0.025" units="cm"/>
    </inkml:brush>
  </inkml:definitions>
  <inkml:trace contextRef="#ctx0" brushRef="#br0">19 1 22966,'0'0'7046,"-18"52"-6085,18-43-672,10 0-353,8-2-2147,0-5-3458,3 0-3235</inkml:trace>
  <inkml:trace contextRef="#ctx0" brushRef="#br0" timeOffset="1">107 147 16271,'0'0'1634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3.733"/>
    </inkml:context>
    <inkml:brush xml:id="br0">
      <inkml:brushProperty name="width" value="0.025" units="cm"/>
      <inkml:brushProperty name="height" value="0.025" units="cm"/>
    </inkml:brush>
  </inkml:definitions>
  <inkml:trace contextRef="#ctx0" brushRef="#br0">1 7 22774,'0'0'5680,"8"-2"-5152,-6 1-514,0 0 0,0 1-1,0-1 1,0 1 0,0-1 0,0 1-1,0 0 1,0 0 0,0 0 0,0 0-1,0 0 1,0 0 0,0 0 0,0 1-1,0-1 1,0 1 0,3 0 0,-3 2-4,1-1-1,-1 1 1,0 0 0,0-1 0,0 1-1,0 0 1,0 0 0,-1 0 0,1 0-1,-1 1 1,0-1 0,0 0 0,1 6-1,11 40 187,-3-1 0,-2 1 0,2 53 0,-5 151 1175,-3-42-1006,-1-199-597,5 62 142,-5-69-453,-1-1 0,1 1 0,1 0 0,-1-1 0,1 1 0,-1-1 0,1 1 0,1-1 0,-1 0 0,0 0 0,7 8 0,2-7-7043,1-4-5840</inkml:trace>
  <inkml:trace contextRef="#ctx0" brushRef="#br0" timeOffset="1">171 946 2723,'0'0'25304,"-26"55"-24247,29-54-673,11-1-160,4-5-288,2-14-2530,-4-12-4261,-1-9-5188</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4.109"/>
    </inkml:context>
    <inkml:brush xml:id="br0">
      <inkml:brushProperty name="width" value="0.025" units="cm"/>
      <inkml:brushProperty name="height" value="0.025" units="cm"/>
    </inkml:brush>
  </inkml:definitions>
  <inkml:trace contextRef="#ctx0" brushRef="#br0">1 1 24375,'0'0'5509,"32"54"-5477,-19-10 0,1 13-640,-2 9-834,-1 6-864,-4 4 288,1 1 1025,-6-2-1825,-2-8 1024,0-8-3843</inkml:trace>
  <inkml:trace contextRef="#ctx0" brushRef="#br0" timeOffset="1">151 1028 21813,'0'0'10954,"23"3"-25207</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9:34.423"/>
    </inkml:context>
    <inkml:brush xml:id="br0">
      <inkml:brushProperty name="width" value="0.025" units="cm"/>
      <inkml:brushProperty name="height" value="0.025" units="cm"/>
    </inkml:brush>
  </inkml:definitions>
  <inkml:trace contextRef="#ctx0" brushRef="#br0">0 775 14189,'0'0'6844,"16"5"-5787,-2-2-784,1 0 0,-1-1-1,1-1 1,-1 0 0,1-1-1,-1 0 1,1-1 0,-1-1 0,1 0-1,-1-1 1,24-8 0,1255-330 2738,250-9 608,-1258 294-3108,-209 45-379,137-2-1,-207 14-632,0-1-1,1 1 1,-1 0-1,0 0 1,0 1-1,0 0 1,0 0-1,7 3 1,7 3-2396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14.987"/>
    </inkml:context>
    <inkml:brush xml:id="br0">
      <inkml:brushProperty name="width" value="0.025" units="cm"/>
      <inkml:brushProperty name="height" value="0.025" units="cm"/>
    </inkml:brush>
  </inkml:definitions>
  <inkml:trace contextRef="#ctx0" brushRef="#br0">10 91 11627,'0'0'10020,"-3"-9"-8595,2 7-1365,0 0-5,1 1-1,-1-1 1,0 1-1,1-1 1,-1 0 0,1 1-1,-1-1 1,1 0-1,0 1 1,-1-1 0,1 0-1,0 1 1,0-1-1,0 0 1,1 0-1,-1 1 1,0-1 0,1 0-1,-1 1 1,1-1-1,-1 0 1,1 1-1,0-1 1,0 1 0,-1-1-1,1 1 1,0 0-1,0-1 1,1 1-1,-1 0 1,0-1 0,0 1-1,1 0 1,-1 0-1,1 0 1,-1 0-1,0 1 1,1-1 0,0 0-1,-1 1 1,1-1-1,0 0 1,2 1-1,19-6-17,-1 1-1,1 2 1,0 0-1,0 1 1,0 1-1,27 3 0,-34 0-46,1 0 0,-1 0 0,0 1 0,0 1 0,-1 1 0,1 1 0,-1 0 0,0 0 0,20 13 0,-32-17 8,0 0-1,0 0 1,0 1-1,0-1 1,0 1 0,-1-1-1,1 1 1,-1 0-1,0 0 1,0 0-1,0 0 1,0 0-1,0 1 1,-1-1-1,1 0 1,-1 1 0,0-1-1,0 1 1,0 0-1,0 5 1,-1-4 35,-1-1 1,0 0 0,1 0 0,-2 0-1,1 0 1,0 0 0,-1 0-1,1 0 1,-1-1 0,0 1 0,0 0-1,-1-1 1,1 0 0,-1 1-1,0-1 1,0 0 0,-6 5-1,-25 18 856,-1-2 0,-1-1 0,-63 29 0,-42 26 109,140-78-1010,0 1 0,0-1-1,0 1 1,0 0 0,0-1 0,0 1 0,0 0-1,0 0 1,0 0 0,0 0 0,1 0-1,-1 0 1,0 0 0,0 0 0,1 0-1,-1 0 1,1 0 0,-1 1 0,1-1-41,0-1-1,1 1 1,-1-1 0,0 1 0,1-1-1,-1 1 1,0-1 0,1 0 0,-1 1-1,1-1 1,-1 1 0,1-1-1,-1 0 1,0 0 0,1 1 0,-1-1-1,1 0 1,0 0 0,-1 0 0,1 1-1,-1-1 1,1 0 0,-1 0 0,1 0-1,-1 0 1,2 0 0,49 0-3972,-47 0 3682,37-6-4424,3-7-2349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15.332"/>
    </inkml:context>
    <inkml:brush xml:id="br0">
      <inkml:brushProperty name="width" value="0.025" units="cm"/>
      <inkml:brushProperty name="height" value="0.025" units="cm"/>
    </inkml:brush>
  </inkml:definitions>
  <inkml:trace contextRef="#ctx0" brushRef="#br0">324 5 20724,'0'0'2194,"-10"-2"-1420,3 1-742,0 0 1,0 0 0,0 1-1,0 0 1,0 1-1,-1-1 1,1 1-1,0 1 1,0-1 0,0 1-1,1 0 1,-1 1-1,0 0 1,1 0 0,-1 0-1,1 1 1,0 0-1,-8 7 1,-6 3 178,1 2 0,1 0 0,0 1 1,-23 29-1,34-36-175,0 0 1,0 0-1,1 0 1,1 1 0,0 0-1,0 0 1,1 0-1,0 1 1,1-1 0,0 1-1,-1 15 1,4-23-34,-1 0 1,1 0 0,0 0-1,1 0 1,-1 1 0,1-1-1,0 0 1,0 0-1,0-1 1,0 1 0,1 0-1,0 0 1,0 0 0,0-1-1,0 1 1,0-1-1,1 0 1,-1 0 0,4 4-1,0-2 54,0-1-1,0 0 1,0 1 0,1-2-1,0 1 1,0-1-1,0 0 1,0 0-1,13 2 1,7 0 263,0-1-1,0-1 1,0-2 0,50-3 0,-64 1-144,-1-1 1,1 0 0,-1 0-1,1-1 1,-1-1 0,0 0 0,-1-1-1,1 0 1,-1-1 0,0 0 0,0-1-1,0 0 1,-1 0 0,15-15-1,-18 14-88,-1 1-1,0-1 0,0 0 0,-1-1 0,1 1 0,-2-1 0,0 0 1,0 0-1,0-1 0,-1 1 0,0-1 0,-1 0 0,0 0 0,-1 0 0,0 1 1,-1-1-1,1 0 0,-2 0 0,-1-11 0,1 15-72,0 0-1,0-1 1,0 1 0,-1 0-1,0 0 1,0 0 0,-1 1-1,0-1 1,0 0 0,0 1-1,-1 0 1,1 0-1,-1 0 1,0 0 0,-1 1-1,1-1 1,-1 1 0,0 0-1,0 0 1,0 1 0,-1 0-1,-10-6 1,4 5-264,1 0 1,-1 0-1,1 1 1,-18-2-1,-51-1-5529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1.150"/>
    </inkml:context>
    <inkml:brush xml:id="br0">
      <inkml:brushProperty name="width" value="0.025" units="cm"/>
      <inkml:brushProperty name="height" value="0.025" units="cm"/>
    </inkml:brush>
  </inkml:definitions>
  <inkml:trace contextRef="#ctx0" brushRef="#br0">685 112 12107,'0'0'2760,"1"-8"-192,1-2-2484,0 3 831,-1-1 0,0 1 0,0 0 1,-1-1-1,0-10 0,0 16-792,0 0 1,-1 0 0,1 1-1,-1-1 1,1 0-1,-1 1 1,1-1-1,-1 0 1,0 1 0,0-1-1,0 1 1,0-1-1,0 1 1,0-1-1,0 1 1,0 0 0,-1 0-1,1 0 1,0-1-1,-1 1 1,1 0-1,-1 1 1,1-1 0,-1 0-1,0 0 1,1 1-1,-1-1 1,0 1-1,0-1 1,1 1 0,-4 0-1,-2-1-124,0 2 0,0-1 0,0 1-1,0 0 1,0 0 0,0 1 0,0 0 0,0 1 0,1-1-1,-1 1 1,1 0 0,0 1 0,-8 4 0,-13 11 0,-38 34 0,39-30 51,24-22-51,-15 13 20,0 1-1,-23 27 0,36-37-37,0-1 0,1 1 0,0 0 0,0-1 0,0 2 0,1-1 0,-1 0 0,1 0 0,1 1 0,-1-1 0,1 1 0,0 0-1,0-1 1,0 1 0,1 10 0,1-13 1,-1 0 0,1 0 0,0 0 0,0 0-1,1-1 1,-1 1 0,1 0 0,-1-1 0,1 1-1,0-1 1,0 0 0,0 0 0,0 1 0,0-1 0,1 0-1,-1-1 1,0 1 0,1 0 0,0-1 0,-1 1-1,1-1 1,4 1 0,11 5-26,0 0 1,29 5-1,-7-2-101,-37-9 132,0 0 0,-1 0 0,1 0 1,0 0-1,-1 0 0,1 1 0,-1-1 0,1 1 0,-1-1 0,0 1 0,0 0 0,1 0 0,-1 0 0,-1 0 0,1 0 0,0 1 0,0-1 0,-1 1 1,0-1-1,1 1 0,-1-1 0,2 6 0,-3-5 1,0 0-1,0 1 1,-1-1 0,1 0 0,-1 1 0,1-1 0,-1 0 0,0 0-1,0 1 1,0-1 0,-1 0 0,1 0 0,-1 0 0,0-1-1,1 1 1,-1 0 0,-1-1 0,-3 5 0,-28 25 543,0-1 0,-2-2 0,-76 47 0,18-13-151,78-48-408,18-4-698,31 1-1242,-2-3 1641,-29-8 308,0 0 0,0 0 0,0 0 0,0 1-1,0-1 1,0 1 0,0-1 0,0 1 0,-1 0-1,1 0 1,-1 0 0,1-1 0,-1 2 0,0-1-1,0 0 1,0 0 0,0 0 0,0 0 0,0 1 0,0 2-1,0 0 10,-1-1 0,0 1 1,0 0-1,0-1 0,-1 1 0,0-1 0,1 1 0,-2-1 0,1 1 0,-2 3 0,-4 9 165,-1-1 0,-1 0-1,0 0 1,-16 18 0,-64 74 1239,50-63 135,-46 68 0,83-111-1515,1 1 0,0-1-1,-1 0 1,1 0 0,0 1-1,0-1 1,0 1 0,0-1-1,1 1 1,-1 0 0,1-1 0,-1 1-1,1-1 1,0 1 0,0 0-1,1 3 1,-1-4-7,1 0-1,0 0 1,0-1 0,0 1-1,0 0 1,0-1-1,0 1 1,0-1 0,0 1-1,1-1 1,-1 1-1,0-1 1,1 0 0,-1 0-1,1 0 1,0 0-1,2 2 1,8 1 15,0 0 0,-1 0 0,2-1 0,-1-1 0,20 2 0,-15-2 23,60 9-609,0-4-1,122-5 1,-187-3-312,0 0 0,-1-1 0,24-7 0,7-10-4476,10-12-8234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6.042"/>
    </inkml:context>
    <inkml:brush xml:id="br0">
      <inkml:brushProperty name="width" value="0.025" units="cm"/>
      <inkml:brushProperty name="height" value="0.025" units="cm"/>
    </inkml:brush>
  </inkml:definitions>
  <inkml:trace contextRef="#ctx0" brushRef="#br0">150 11 16432,'0'0'1505,"-9"-2"-106,5 1-1272,1 0-29,0 0 0,0 0 1,0 0-1,0 1 0,0-1 0,0 1 0,0 0 0,0 0 0,0 0 0,0 0 0,0 1 0,0-1 0,0 1 0,0 0 1,0 0-1,0 0 0,1 0 0,-1 0 0,0 0 0,0 1 0,1 0 0,-1-1 0,1 1 0,0 0 0,-1 0 1,-1 3-1,-3 2 125,1 1 1,0 0-1,1 1 1,0-1 0,0 1-1,1 0 1,0 1-1,0-1 1,1 1-1,0-1 1,1 1 0,0 0-1,1 0 1,0 0-1,0 0 1,2 11 0,-1-20-175,0 0 1,0 0-1,1 0 1,-1 0-1,0 0 1,1 0-1,-1 0 1,1 0-1,-1 0 1,1 0-1,0 0 1,-1 0-1,1-1 1,0 1-1,0 0 1,-1-1-1,1 1 1,0 0-1,0-1 1,0 1 0,0-1-1,0 1 1,0-1-1,0 1 1,1-1-1,33 2 1129,-27-4-939,1 1 1,-1-1-1,0-1 1,0 0-1,15-7 1,-14 4-112,0 0 0,0-1 0,-1 0 0,0 0 0,-1-1 0,1 0 1,6-10-1,-10 13-74,-1 0 0,0 0 1,0 0-1,-1 0 1,0 0-1,0 0 0,0-1 1,0 1-1,-1-1 1,0 0-1,0 1 0,0-1 1,-1 0-1,0 0 1,0-6-1,-1 10-64,1 0 0,-1 1 0,1-1-1,-1 0 1,0 1 0,0-1 0,0 0 0,1 1 0,-2-1-1,1 1 1,0-1 0,0 1 0,0 0 0,-1-1 0,1 1 0,0 0-1,-1 0 1,1 0 0,-1 0 0,0 0 0,1 0 0,-1 1-1,0-1 1,1 0 0,-1 1 0,0 0 0,0-1 0,1 1 0,-1 0-1,0 0 1,0 0 0,0 0 0,0 0 0,1 0 0,-1 0-1,0 1 1,-3 0 0,0 0-95,-1 0 0,1 1 1,0-1-1,-1 1 0,1 0 0,0 0 0,0 1 0,0 0 0,1-1 1,-1 2-1,-7 6 0,6-3-229,0 1 0,1 0 1,0 0-1,1 1 0,0-1 1,0 1-1,1 0 0,-5 16 0,7-19-302,0-1-1,-1 1 0,2 0 0,-1 0 1,1 0-1,0 0 0,0 0 1,0 0-1,1 0 0,0 0 0,0 0 1,1 0-1,0 0 0,0-1 0,3 7 1,16 13-5509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2.056"/>
    </inkml:context>
    <inkml:brush xml:id="br0">
      <inkml:brushProperty name="width" value="0.025" units="cm"/>
      <inkml:brushProperty name="height" value="0.025" units="cm"/>
    </inkml:brush>
  </inkml:definitions>
  <inkml:trace contextRef="#ctx0" brushRef="#br0">464 32 14638,'0'0'1932,"-8"-6"38,3 3-1831,0 0 0,0 0 0,0 0-1,-1 1 1,1 0 0,-1 0 0,1 0 0,-1 0-1,0 1 1,0 0 0,0 0 0,0 1 0,0 0-1,0 0 1,1 0 0,-1 1 0,0-1 0,0 1-1,0 1 1,-10 3 0,-7 4 87,1 1 0,0 0-1,1 2 1,0 0 0,1 2 0,0 0 0,1 1 0,-26 28 0,33-32-122,1 1 0,1 1 0,0 0 0,0 0 0,2 1 1,0 0-1,0 1 0,1 0 0,1 0 0,0 0 1,2 1-1,-1 0 0,-2 25 0,6-36-94,1-1 0,0 1 0,0 0 0,0 0 0,0 0 0,1-1 0,0 1 0,0 0 0,0 0 0,0-1 0,1 1-1,0-1 1,0 1 0,0-1 0,1 0 0,-1 0 0,1 0 0,0 0 0,0 0 0,0-1 0,7 6 0,-3-4 17,0-1 0,1 0 0,-1 0 0,1-1 1,0 0-1,0 0 0,1-1 0,-1 0 0,0 0 0,1-1 1,12 0-1,13 1-146,0-2 1,0-1 0,66-11-1,-80 7-1449,0 0-1,0-1 0,0-1 0,26-14 1,-17 4-3627</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2.400"/>
    </inkml:context>
    <inkml:brush xml:id="br0">
      <inkml:brushProperty name="width" value="0.025" units="cm"/>
      <inkml:brushProperty name="height" value="0.025" units="cm"/>
    </inkml:brush>
  </inkml:definitions>
  <inkml:trace contextRef="#ctx0" brushRef="#br0">244 17 6054,'0'0'12257,"-9"-3"-11035,4 1-1154,0 0-1,1 0 1,-1 0-1,0 1 0,0 0 1,0 0-1,0 0 1,0 0-1,0 1 1,0 0-1,0 0 1,0 0-1,0 1 1,0-1-1,0 1 0,0 1 1,1-1-1,-1 1 1,0-1-1,1 1 1,-7 4-1,0 2 110,1 0 0,0 1 0,0 0 0,1 1 0,0 0 0,1 0 0,0 1-1,-11 20 1,15-24-27,0 0 1,1 0-1,-1 1 0,2-1 0,-1 1 0,1-1 0,0 1 0,1 0 0,0 0 0,0 0 0,0 0 0,1 0 0,1 0 0,-1 0 0,4 14 0,-3-20-132,0 0 0,1 0 0,-1 0 0,1 0 0,-1 0-1,1 0 1,0 0 0,0-1 0,-1 1 0,1-1 0,1 1 0,-1-1 0,0 0-1,0 1 1,0-1 0,1 0 0,-1-1 0,0 1 0,1 0 0,-1-1-1,1 1 1,-1-1 0,1 0 0,-1 0 0,4 0 0,4 1 82,0-1 1,0-1-1,0 0 1,1 0-1,9-3 1,-9 0-21,-1 0 0,1-1-1,-1 0 1,0-1 0,0 0 0,0 0 0,-1-1-1,0 0 1,0-1 0,7-9 0,-12 14-54,-1 0-1,0-1 1,1 1 0,-1-1-1,-1 0 1,1 0-1,-1 0 1,1 0 0,-1 0-1,-1-1 1,1 1 0,0-1-1,-1 1 1,0-1 0,0 1-1,0-1 1,-1 0 0,0 0-1,0 1 1,0-1 0,0 0-1,-1 0 1,1 1 0,-1-1-1,-1 1 1,1-1 0,-3-6-1,2 8-22,-1-1 0,0 1 1,1 0-1,-1 0 0,-1 0 0,1 0 0,0 0 0,-1 1 0,1-1 1,-1 1-1,0 0 0,0 0 0,0 1 0,-4-2 0,0 0-398,-1 0 0,1 1 1,-1 1-1,0-1 0,-16 1 0,26 1 272,-1 0 0,0 0 0,0 0 0,0 0 1,0 0-1,0 0 0,0 0 0,0 1 0,0-1 0,0 0 0,0 0 0,0 0 0,0 0 1,-1 0-1,1 0 0,0 1 0,0-1 0,0 0 0,0 0 0,0 0 0,0 0 0,0 0 1,0 0-1,0 0 0,0 0 0,0 0 0,0 1 0,0-1 0,-1 0 0,1 0 0,0 0 1,0 0-1,0 0 0,0 0 0,0 0 0,0 0 0,0 0 0,-1 0 0,1 0 0,0 0 1,15 4-3766,13-4-2320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2.775"/>
    </inkml:context>
    <inkml:brush xml:id="br0">
      <inkml:brushProperty name="width" value="0.025" units="cm"/>
      <inkml:brushProperty name="height" value="0.025" units="cm"/>
    </inkml:brush>
  </inkml:definitions>
  <inkml:trace contextRef="#ctx0" brushRef="#br0">59 0 17328,'0'0'8745,"-23"75"-8009,10-32-640,2 0 1,1 1-33,8-2 0,2-11-257,0-4-543,7-10-193,4-5-609,-2-10-928,-3-2-1474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3.104"/>
    </inkml:context>
    <inkml:brush xml:id="br0">
      <inkml:brushProperty name="width" value="0.025" units="cm"/>
      <inkml:brushProperty name="height" value="0.025" units="cm"/>
    </inkml:brush>
  </inkml:definitions>
  <inkml:trace contextRef="#ctx0" brushRef="#br0">1 238 13100,'0'0'9193,"59"-18"-8552,-3 16-33,8 1-384,7 1-95,3-2-450,-3-2-2914,-5-6-2594,-10-5-2339</inkml:trace>
  <inkml:trace contextRef="#ctx0" brushRef="#br0" timeOffset="1">811 0 12075,'0'0'5285,"-42"73"-3747,21-36-33,4 6-256,5 3-576,2 0-417,8-1-192,2-3-864,0-6-802,2-7 417,2-10-128,-4-5-1890,0-7-4805</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3.432"/>
    </inkml:context>
    <inkml:brush xml:id="br0">
      <inkml:brushProperty name="width" value="0.025" units="cm"/>
      <inkml:brushProperty name="height" value="0.025" units="cm"/>
    </inkml:brush>
  </inkml:definitions>
  <inkml:trace contextRef="#ctx0" brushRef="#br0">0 459 13485,'0'0'7463,"56"-2"-5766,-4-10-159,12-4-577,10-3-481,0-4-320,-2-1-128,-9 1-192,-12 5-769,-13 0-608,-17 4-161,-14 0-2690,-7 0-2274</inkml:trace>
  <inkml:trace contextRef="#ctx0" brushRef="#br0" timeOffset="1">124 65 11883,'0'0'9449,"77"-45"-8520,-26 36-481,2 3-287,4 2-97,-1 4-32,-2 0-1217,-6 0-1090,-3 0-2113,-7-1-3619</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3.773"/>
    </inkml:context>
    <inkml:brush xml:id="br0">
      <inkml:brushProperty name="width" value="0.025" units="cm"/>
      <inkml:brushProperty name="height" value="0.025" units="cm"/>
    </inkml:brush>
  </inkml:definitions>
  <inkml:trace contextRef="#ctx0" brushRef="#br0">253 0 12684,'0'0'6822,"-14"68"-5124,7-37-193,-1 4-672,4 4-544,2 3-193,2-2-64,0-2-641,5-3-384,2-7-448,-4-7-417,-1-12-1537</inkml:trace>
  <inkml:trace contextRef="#ctx0" brushRef="#br0" timeOffset="1">1 239 16111,'0'0'5317,"51"-5"-4548,-5 5-257,8 0-383,11 0-450,3-5-2658,-2-8-704,-1-6-4773</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4.557"/>
    </inkml:context>
    <inkml:brush xml:id="br0">
      <inkml:brushProperty name="width" value="0.025" units="cm"/>
      <inkml:brushProperty name="height" value="0.025" units="cm"/>
    </inkml:brush>
  </inkml:definitions>
  <inkml:trace contextRef="#ctx0" brushRef="#br0">181 18 2498,'0'0'11537,"-8"-4"-6711,3 2-4393,3 1-298,-1-1-1,0 1 0,0-1 0,0 1 1,0 0-1,0 0 0,0 1 0,0-1 1,0 1-1,-1-1 0,1 1 0,0 0 1,0 0-1,0 0 0,0 1 0,-1-1 1,1 1-1,0 0 0,0-1 0,0 2 1,0-1-1,0 0 0,0 0 0,-5 4 1,0 4-53,0 0 1,1 0-1,-1 1 0,2-1 1,-1 2-1,2-1 1,-1 1-1,1-1 0,1 1 1,0 1-1,1-1 0,0 1 1,0-1-1,0 13 1,-1 21 614,2 0 0,5 60 0,-2-82 49,-1-19-651,0 1 0,1-1-1,-1 0 1,1 0 0,1 0 0,-1 0 0,0 0 0,1 0-1,0 0 1,0 0 0,0-1 0,0 1 0,0-1 0,4 5-1,-4-7-57,0 1 0,0 0 0,0 0 0,1-1 0,-1 1-1,0-1 1,0 0 0,1 0 0,-1 0 0,1 0-1,-1 0 1,1 0 0,-1-1 0,1 1 0,0-1 0,-1 0-1,1 1 1,0-1 0,-1 0 0,1-1 0,0 1-1,-1 0 1,5-2 0,-5 1 23,0 0 0,0 1 0,-1-1 0,1 0 0,-1 0 0,1 0 0,-1-1 0,1 1 0,-1 0 0,0 0 0,1-1 0,-1 1 0,0-1 0,0 1 0,0-1 0,0 1 0,0-1 0,0 0-1,-1 0 1,1 1 0,-1-1 0,1 0 0,-1 0 0,1 0 0,-1 1 0,0-1 0,0 0 0,0 0 0,0 0 0,-1-2 0,1-4 140,-1 0 0,0 0 0,-1 1 0,0-1 0,-5-12 0,8 18-214,1 0 0,-1 0 0,0 0 0,1 0 0,-1 1 0,1-1 0,-1 0 0,1 1 0,0 0 1,-1-1-1,1 1 0,0 0 0,0 0 0,0 0 0,0 0 0,4-1 0,6-5 27,-9 5 4,0 0 0,0-1 0,0 1 0,0-1 0,0 0-1,0 0 1,-1 0 0,1 0 0,-1 0 0,0 0 0,0-1 0,0 1 0,0-1 0,-1 0 0,1 1 0,-1-1 0,0 0 0,0 0 0,0 0 0,-1 0 0,0 1 0,1-6 0,-1 7-7,0 1 0,0 0-1,0 0 1,0 0 0,0-1 0,0 1 0,0 0 0,-1 0 0,1-1 0,0 1 0,-1 0 0,1 0 0,-1 0 0,1 0 0,-1 0 0,1 0 0,-1 0 0,0 0 0,-1-2 0,0 2-20,0 0-1,0 1 1,0-1 0,0 0-1,-1 1 1,1-1-1,0 1 1,0 0 0,0 0-1,-1 0 1,-2 0-1,-3 0 7,0 1 0,1-1-1,-1 1 1,1 1 0,0-1 0,-1 1-1,-8 4 1,14-5 2,-1 0 1,1 0-1,0 0 1,0 1-1,0-1 1,0 0-1,0 1 1,0 0-1,0-1 0,0 1 1,0 0-1,1 0 1,-1 0-1,1 0 1,-1 0-1,1 1 1,0-1-1,0 0 0,0 1 1,0-1-1,1 0 1,-1 1-1,0-1 1,1 1-1,-1 4 1,2-6 4,-1-1 0,1 0 0,-1 1 1,1-1-1,-1 0 0,1 1 1,-1-1-1,1 0 0,-1 1 0,1-1 1,-1 0-1,1 0 0,0 0 1,-1 1-1,1-1 0,-1 0 0,1 0 1,0 0-1,-1 0 0,1 0 1,-1 0-1,1 0 0,0-1 0,-1 1 1,1 0-1,-1 0 0,1 0 1,-1 0-1,2-1 0,16-4 53,-1-2-54,-7 1-5,1 2-1,0-1 1,0 1-1,1 1 0,-1 0 1,1 0-1,15 0 1,15-2-82,-33 3 44,0 0 0,0 1 1,1 0-1,-1 1 0,0 0 0,1 0 0,16 3 1,-25 1 21,0-1 0,-1 1 0,1-1 0,-1 1 0,0 0 0,0-1 0,0 1 0,0-1 1,-1 1-1,0-1 0,1 1 0,-3 4 0,-14 40 321,11-37-270,2 0 1,0 0 0,0 0 0,1 1 0,0-1 0,1 1-1,0 0 1,1 0 0,0 18 0,1-29-131,0-1-1,0 1 1,1-1 0,-1 0 0,0 1-1,0-1 1,0 1 0,0-1 0,0 1-1,1-1 1,-1 0 0,0 1-1,0-1 1,1 0 0,-1 1 0,0-1-1,0 0 1,1 1 0,-1-1 0,0 0-1,1 1 1,-1-1 0,1 0 0,-1 0-1,0 0 1,1 1 0,-1-1-1,1 0 1,-1 0 0,0 0 0,1 0-1,-1 0 1,1 0 0,-1 0 0,1 0-1,-1 0 1,1 0 0,-1 0 0,0 0-1,1 0 1,-1 0 0,1 0-1,-1 0 1,1-1 0,-1 1 0,0 0-1,1 0 1,-1 0 0,0-1 0,1 1-1,-1 0 1,0-1 0,1 1 0,17-18-8695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5.854"/>
    </inkml:context>
    <inkml:brush xml:id="br0">
      <inkml:brushProperty name="width" value="0.025" units="cm"/>
      <inkml:brushProperty name="height" value="0.025" units="cm"/>
    </inkml:brush>
  </inkml:definitions>
  <inkml:trace contextRef="#ctx0" brushRef="#br0">0 1 11307,'0'0'14990,"2"13"-14440,6 178 705,-7-104-9546,-9-102-8797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6.198"/>
    </inkml:context>
    <inkml:brush xml:id="br0">
      <inkml:brushProperty name="width" value="0.025" units="cm"/>
      <inkml:brushProperty name="height" value="0.025" units="cm"/>
    </inkml:brush>
  </inkml:definitions>
  <inkml:trace contextRef="#ctx0" brushRef="#br0">0 0 8168,'0'0'5354,"7"2"-11269,-5-2 6010,0 1 1,0-1-1,0 1 0,0 0 0,0 0 0,0 0 1,0 0-1,0 0 0,0 0 0,-1 1 0,1-1 1,0 1-1,-1-1 0,1 1 0,-1-1 0,1 1 1,0 2-1,1 2 614,-1-1 0,0 1 1,0 0-1,0 0 0,-1 0 0,1 9 1,3 16 1506,15 82 1612,-18-104-3597,1 0 1,0 0-1,1 1 1,0-2 0,0 1-1,1 0 1,0-1-1,0 0 1,8 9-1,-11-15-113,0 0 0,0 0 0,0-1 0,0 1-1,0 0 1,0-1 0,1 1 0,-1-1-1,0 0 1,1 0 0,-1 0 0,1 0 0,-1 0-1,1-1 1,0 1 0,-1-1 0,1 1-1,0-1 1,-1 0 0,1 0 0,3-1 0,-1 0 90,0 0 0,0-1 0,-1 0 1,1 0-1,-1 0 0,1 0 0,-1-1 1,0 0-1,0 0 0,6-6 0,4-4 64,-2 0 0,0-1 0,-1-1 0,0 0-1,9-18 1,-12 18-428,0 0-1,-1 0 0,0-1 1,-2 0-1,0 0 1,0 0-1,-1-1 1,1-23-1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6.604"/>
    </inkml:context>
    <inkml:brush xml:id="br0">
      <inkml:brushProperty name="width" value="0.025" units="cm"/>
      <inkml:brushProperty name="height" value="0.025" units="cm"/>
    </inkml:brush>
  </inkml:definitions>
  <inkml:trace contextRef="#ctx0" brushRef="#br0">155 0 15022,'0'0'11382,"-2"15"-10502,-22 133-498,-53 178 0,77-326-509,0 1 0,0-1 1,0 1-1,0-1 0,0 1 0,0-1 0,-1 0 1,1 1-1,0-1 0,0 1 0,0-1 1,0 0-1,-1 1 0,1-1 0,0 0 0,-1 1 1,1-1-1,0 0 0,0 1 0,-1-1 1,1 0-1,0 0 0,-1 1 0,1-1 0,-1 0 1,1 0-1,0 0 0,-1 1 0,1-1 1,-1 0-1,1 0 0,-1 0 0,1 0 0,0 0 1,-1 0-1,1 0 0,-1 0 0,1 0 1,-1 0-1,1 0 0,0 0 0,-1 0 0,1 0 1,-1-1-1,-17-14-6825,-2-7-3250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6.415"/>
    </inkml:context>
    <inkml:brush xml:id="br0">
      <inkml:brushProperty name="width" value="0.025" units="cm"/>
      <inkml:brushProperty name="height" value="0.025" units="cm"/>
    </inkml:brush>
  </inkml:definitions>
  <inkml:trace contextRef="#ctx0" brushRef="#br0">102 33 10218,'0'0'12177,"-3"11"-9252,-10 21-1407,6-18-854,1 0 1,0 0-1,2 0 0,-1 1 1,-2 18-1,8-32-659,-1-1 0,0 1 0,0 0 0,0-1 0,1 1 0,-1 0 0,0-1 0,1 1 0,-1-1 0,0 1 0,1 0 0,-1-1 1,1 1-1,-1-1 0,1 1 0,-1-1 0,1 0 0,-1 1 0,1-1 0,0 1 0,-1-1 0,1 0 0,-1 0 0,1 1 0,0-1 0,-1 0 0,1 0 0,0 0 0,0 0 0,-1 0 1,1 1-1,0-1 0,-1-1 0,1 1 0,0 0 0,-1 0 0,1 0 0,0 0 0,-1 0 0,1-1 0,0 1 0,0 0 0,33-11 557,-27 6-496,1 0 0,-2-1 0,1 0 0,0 0 0,-1 0 0,0 0 0,-1-1 0,1 0 0,-1-1 0,6-11 0,-9 17-55,-1-1 0,0 1-1,0 0 1,0 0 0,0 0-1,0-1 1,0 1 0,0-1-1,-1 1 1,1 0 0,-1-1-1,0 1 1,0-1 0,0 1-1,0-1 1,0 1 0,0-1-1,-1 1 1,1-1 0,-1 1-1,0-1 1,0 1 0,0 0 0,0 0-1,0-1 1,0 1 0,0 0-1,-1 0 1,1 0 0,-1 0-1,0 0 1,1 0 0,-1 1-1,0-1 1,0 1 0,0-1-1,0 1 1,0 0 0,-1-1-1,-3 0 1,0-1-242,1 1 0,-1 1 0,1-1 0,-1 1 1,0 0-1,0 0 0,1 1 0,-1 0 0,0 0 0,0 0 0,0 0 0,1 1 0,-1 0 1,0 0-1,1 1 0,-1 0 0,1 0 0,-1 0 0,1 0 0,0 1 0,0 0 1,0 0-1,-8 7 0,-2 8-6816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6.933"/>
    </inkml:context>
    <inkml:brush xml:id="br0">
      <inkml:brushProperty name="width" value="0.025" units="cm"/>
      <inkml:brushProperty name="height" value="0.025" units="cm"/>
    </inkml:brush>
  </inkml:definitions>
  <inkml:trace contextRef="#ctx0" brushRef="#br0">0 158 14350,'0'0'9737,"50"-49"-8840,-5 37 224,13-3-609,12 1-384,1 0-96,4-2-1921,-14-1-2596,-5-4-4195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7.288"/>
    </inkml:context>
    <inkml:brush xml:id="br0">
      <inkml:brushProperty name="width" value="0.025" units="cm"/>
      <inkml:brushProperty name="height" value="0.025" units="cm"/>
    </inkml:brush>
  </inkml:definitions>
  <inkml:trace contextRef="#ctx0" brushRef="#br0">216 80 10282,'0'0'13591,"-3"12"-12544,-3 8-955,-2 1 1,0-2 0,-1 1-1,-1-1 1,-1 0 0,-19 23 0,-93 110 453,116-146-829,6-9 26,6-10-457,14-20-3223,27-36 1,-19 31 32,15-22-4151</inkml:trace>
  <inkml:trace contextRef="#ctx0" brushRef="#br0" timeOffset="1">295 1 5509,'4'0'7848,"-4"4"-5478,-12 26-705,-11 8 161,5 7-192,-1 6-257,4 2-192,3-4-224,7-4-320,5-5-65,0-10-288,8-6-352,7-8-192,0-7-1409,-5-3-1923,-5-4-1441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7.820"/>
    </inkml:context>
    <inkml:brush xml:id="br0">
      <inkml:brushProperty name="width" value="0.025" units="cm"/>
      <inkml:brushProperty name="height" value="0.025" units="cm"/>
    </inkml:brush>
  </inkml:definitions>
  <inkml:trace contextRef="#ctx0" brushRef="#br0">1 426 8584,'0'0'11216,"14"-4"-10308,49-11 1624,62-16-4087,-84 19-1300,0-1-1,70-34 1,-95 38 2279,0 0 1,-1 0 0,-1-2-1,1 0 1,-2 0 0,1-1-1,12-16 1,-19 19 794,0 0 0,-1-1 0,0 0 0,9-19 0,-11 18 550,0 0-1,-1 0 0,0 0 1,-1-1-1,1-13 0,-3 22-529,1 1-1,-1-1 1,0 0-1,0 1 0,0-1 1,0 1-1,-1-1 1,1 1-1,-1 0 1,0-1-1,1 1 0,-1-1 1,0 1-1,0 0 1,0 0-1,-1-1 0,-2-2 1,3 4-185,-1 0-1,0 0 1,1 0 0,-1 0 0,0 0 0,1 1 0,-1-1-1,0 1 1,0-1 0,0 1 0,0 0 0,1-1-1,-1 1 1,0 0 0,0 0 0,0 1 0,0-1 0,0 0-1,1 1 1,-1-1 0,0 1 0,0-1 0,1 1 0,-1 0-1,-2 1 1,-5 3 110,1 0 0,0 0 0,0 1 0,0 0 0,0 0 0,1 1 0,0 0 0,1 1 0,-8 10 0,-4 7 738,-25 47-1,36-59-551,1 0-1,0 1 0,1-1 0,0 2 0,1-1 0,1 0 0,0 1 0,-1 20 0,4-31-311,0-1-1,0 1 1,0 0-1,1 0 0,-1 0 1,1 0-1,0 0 1,0-1-1,0 1 1,0 0-1,1-1 0,-1 1 1,1-1-1,0 0 1,0 1-1,1-1 1,-1 0-1,0 0 1,1 0-1,0-1 0,0 1 1,0-1-1,0 1 1,0-1-1,0 0 1,1 0-1,-1 0 1,1-1-1,-1 1 0,1-1 1,0 0-1,-1 0 1,1 0-1,0 0 1,6-1-1,0 2 3,0-2 0,0 0 0,0 0 0,-1-1 1,1 0-1,0 0 0,0-1 0,-1 0 0,1-1 0,-1 0 0,14-7 0,-18 7-9,-1 1-1,1-1 0,-1 0 0,1-1 0,-1 1 0,0-1 0,0 1 0,-1-1 1,1 0-1,-1-1 0,0 1 0,0 0 0,0-1 0,-1 0 0,1 0 1,-1 0-1,0 0 0,-1 0 0,1 0 0,-1 0 0,0 0 0,0-10 0,0 14-7,-1 0-1,0 1 0,0-1 0,0 0 0,0 0 0,0 0 0,0 0 0,0 0 1,0 0-1,0 1 0,0-1 0,0 0 0,-1 0 0,1 0 0,0 0 0,-1 0 0,1 1 1,0-1-1,-1 0 0,1 0 0,-1 1 0,0-1 0,1 0 0,-1 1 0,1-1 1,-1 0-1,0 1 0,1-1 0,-1 1 0,0-1 0,0 1 0,0 0 0,1-1 0,-1 1 1,0 0-1,0-1 0,0 1 0,0 0 0,1 0 0,-1 0 0,0 0 0,0 0 1,0 0-1,0 0 0,0 0 0,0 0 0,0 0 0,1 0 0,-1 1 0,0-1 0,0 0 1,-1 1-1,-1 1-31,-1-1 1,1 0 0,-1 1 0,1 0-1,0 0 1,0 0 0,0 0 0,0 0-1,0 1 1,0 0 0,-3 4-1,5-6 6,0 0-1,0 0 0,0 0 0,1 0 1,-1 0-1,0 0 0,1 0 0,-1 1 0,1-1 1,-1 0-1,1 0 0,0 1 0,-1-1 1,1 0-1,0 0 0,0 1 0,0-1 1,0 0-1,0 1 0,0-1 0,1 2 0,-1-2-1,1 0-1,0-1 0,-1 1 1,1-1-1,0 1 0,0-1 1,-1 1-1,1-1 0,0 1 1,0-1-1,0 0 0,0 0 0,0 1 1,0-1-1,-1 0 0,1 0 1,0 0-1,0 0 0,0 0 1,0 0-1,0 0 0,1 0 1,6-1-2,0-1 1,0 0 0,-1 0 0,1 0 0,13-7 0,26-19-534,-37 20 194,1 1 0,-1 1 1,1 0-1,1 0 0,-1 1 0,1 1 1,0 0-1,17-4 0,-28 9 335,0-1 0,-1 1 0,1-1 0,0 1 0,-1-1 0,1 1 0,-1 0 0,1-1 0,-1 1 0,1 0 0,-1 0 0,1-1 0,-1 1 0,0 0 0,0 0 1,1-1-1,-1 1 0,0 0 0,0 0 0,0 0 0,0 0 0,1-1 0,-1 1 0,-1 0 0,1 0 0,0 0 0,0 0 0,0-1 0,0 1 0,-1 0 0,1 0 0,0 0 0,0-1 0,-2 2 0,-7 34 139,-10 17 60,-1 5-759,9-21-3760,10-27-3693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9:38.411"/>
    </inkml:context>
    <inkml:brush xml:id="br0">
      <inkml:brushProperty name="width" value="0.025" units="cm"/>
      <inkml:brushProperty name="height" value="0.025" units="cm"/>
    </inkml:brush>
  </inkml:definitions>
  <inkml:trace contextRef="#ctx0" brushRef="#br0">1444 156 13837,'-166'57'1207,"-232"114"-1,170-67 977,156-74-1315,-23 11 382,-93 53-1,162-78-1195,0 0-1,1 2 1,0 1 0,1 1-1,2 1 1,0 0-1,-37 50 1,50-58-48,1 1 1,0 0-1,1 1 1,0-1-1,1 2 0,1-1 1,1 1-1,0-1 1,0 1-1,2 0 0,0 0 1,1 0-1,1 1 1,0-1-1,1 0 1,1 0-1,0 0 0,1 0 1,1 0-1,1 0 1,0-1-1,1 0 0,0 0 1,10 16-1,5-2 7,2-1 1,0 0-1,2-2 0,1-1 0,0-1 1,2-2-1,1 0 0,1-2 1,0-1-1,2-2 0,0 0 0,66 22 1,-39-20-44,2-2 0,0-3 0,1-3 0,0-2 0,0-3 0,104-3 0,-115-7 248,1-2 0,-1-3 0,-1-2-1,1-2 1,-2-2 0,0-2 0,-1-2 0,-1-3 0,-1-1 0,72-50 0,-78 46 252,-1-3-1,-2-1 1,0-1 0,-3-3 0,-1 0-1,-1-3 1,-2 0 0,-2-2 0,-1-1 0,-3-1-1,28-64 1,-39 73-322,-2-1 1,-1 0-1,-2 0 0,-1-1 1,-2 0-1,-1 0 0,-2-1 0,-1 1 1,-2-1-1,-2 1 0,-9-50 1,6 60-175,0 1 1,-2 0 0,0 1 0,-2 0-1,0 0 1,-2 1 0,0 0 0,-2 1 0,0 0-1,-1 2 1,-2-1 0,1 2 0,-2 0-1,-1 1 1,0 1 0,-39-25 0,30 26-221,0 1 1,-1 1 0,0 1-1,-1 2 1,0 1-1,-1 1 1,0 2 0,0 1-1,0 1 1,-1 2 0,1 1-1,-1 1 1,1 2-1,-61 12 1,32-1-407,2 3-1,0 2 1,1 3-1,1 2 1,1 3-1,-94 60 1,-108 99-7414,151-105-3609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6.193"/>
    </inkml:context>
    <inkml:brush xml:id="br0">
      <inkml:brushProperty name="width" value="0.025" units="cm"/>
      <inkml:brushProperty name="height" value="0.025" units="cm"/>
    </inkml:brush>
  </inkml:definitions>
  <inkml:trace contextRef="#ctx0" brushRef="#br0">1151 149 9001,'0'0'4970,"2"-9"-2333,-2 6-2473,1-1 1,0 0-1,-1 1 1,0-1-1,0 0 1,0 1-1,0-1 1,-1 1-1,1-1 1,-1 0-1,0 1 1,0-1-1,0 1 1,-1 0-1,1-1 1,-1 1-1,0 0 1,0 0-1,0 0 1,0 0-1,0 0 1,-1 1-1,1-1 1,-1 0-1,0 1 1,-4-3-1,-4-2 144,0 1-1,0 0 1,0 0 0,-1 2-1,0-1 1,0 1 0,0 1-1,0 0 1,0 1-1,-1 0 1,1 1 0,-1 1-1,0-1 1,1 2-1,-1 0 1,-15 3 0,-23 6-46,1 3 1,-79 29 0,108-35-19,-48 18 267,2 4 0,-125 71 1,160-80-384,0 2 1,1 1-1,2 1 1,0 2 0,2 1-1,1 1 1,-33 45 0,51-60-90,0-1 1,1 1-1,0 0 1,1 1-1,-5 15 1,10-26-36,0 0-1,0 0 1,0-1 0,1 1-1,-1 0 1,1 0 0,-1 1 0,1-1-1,0 0 1,0 0 0,0 0-1,1 0 1,-1 0 0,1 0 0,0 0-1,0 0 1,0-1 0,0 1-1,0 0 1,0 0 0,1-1 0,-1 1-1,1 0 1,0-1 0,0 0-1,0 1 1,0-1 0,0 0-1,1 0 1,4 3 0,19 6 62,0-1 0,1-1 0,0-2 0,0-1 0,1-1 0,31 2 0,8 3-53,-26-4-37,3 1-36,44 12-1,-77-16 47,-1 0-1,1 1 1,-1 0 0,0 1-1,0 0 1,0 1 0,-1 0-1,1 0 1,11 12 0,-18-15 4,0 1 0,0 0 1,0 0-1,-1 0 0,1 0 1,-1 0-1,0 0 0,0 1 1,-1-1-1,1 1 0,-1 0 1,0-1-1,0 1 0,-1 0 0,1 0 1,-1-1-1,0 1 0,0 0 1,-1 0-1,1 0 0,-1-1 1,0 1-1,-1 0 0,1-1 1,-1 1-1,0-1 0,0 1 1,-4 6-1,-4 6 71,-1 1 0,-1-2 0,0 0 0,-1 0 0,-22 19 0,-132 100 850,119-100-544,2 2 1,-67 69-1,109-102-438,0 0 0,1 0 0,0 1 0,0 0 0,0-1 0,0 1 0,1 0 0,0 0 0,-2 7 0,3-10 39,1 0-1,0 0 1,0 0 0,0-1 0,0 1 0,0 0-1,0 0 1,0 0 0,0 0 0,1-1-1,-1 1 1,1 0 0,0 0 0,-1-1 0,1 1-1,0 0 1,0-1 0,0 1 0,0-1 0,0 1-1,0-1 1,0 1 0,1-1 0,-1 0 0,1 0-1,-1 1 1,1-1 0,-1 0 0,3 1 0,18 8-84,1 0 0,0-2 0,1-1 0,-1 0 0,1-2 0,31 3 0,-23-3 66,0 1 1,55 19-1,-83-24 44,0 1 1,0 0-1,0-1 1,0 1-1,0 1 1,-1-1-1,1 0 1,-1 1-1,1 0 1,-1 0-1,0 0 1,0 0-1,0 1 1,-1-1-1,1 1 1,-1-1 0,0 1-1,0 0 1,0 0-1,0 0 1,-1 0-1,1 0 1,-1 0-1,0 1 1,-1-1-1,1 0 1,-1 1-1,1-1 1,-1 0-1,-1 1 1,1-1-1,-1 0 1,1 1-1,-1-1 1,-1 0 0,1 0-1,0 0 1,-4 7-1,-4 6 154,0-1-1,0 0 1,-2-1 0,0 0-1,-22 23 1,-76 66 691,60-60-530,-11 11 33,27-28-260,2 2-1,1 1 0,-33 44 0,60-69-198,-1 1 0,1 0 0,0 0 0,1 0 0,-1 0 0,1 0 0,0 0 1,1 1-1,0-1 0,0 0 0,0 1 0,1 12 0,1 2-98,2-1 0,9 36 0,-8-38 252,0 1 0,-1-1 0,1 24-1,-6 30 164,1-32-126,1 1 0,5 40 0,-3-73-59,0 0 0,0 0 0,1-1 0,0 1 0,1-1 0,0 0-1,0 0 1,0 0 0,1 0 0,0-1 0,0 1 0,1-1 0,0-1 0,0 1 0,0-1 0,1 0-1,-1-1 1,13 7 0,-5-3-502,0-1-1,1 0 1,22 6 0,-22-9-1077,1 0 0,-1-1 0,19 1 0,37-2-9204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7.607"/>
    </inkml:context>
    <inkml:brush xml:id="br0">
      <inkml:brushProperty name="width" value="0.025" units="cm"/>
      <inkml:brushProperty name="height" value="0.025" units="cm"/>
    </inkml:brush>
  </inkml:definitions>
  <inkml:trace contextRef="#ctx0" brushRef="#br0">392 74 12684,'5'-8'3833,"13"-29"16,-17 37-3650,-1-1-1,1 0 1,-1 1 0,0-1-1,1 0 1,-1 0 0,0 0-1,0 1 1,0-1 0,0 0-1,1 0 1,-1 0 0,0 0-1,0 0 1,-1 1 0,1-1-1,0 0 1,0 0 0,0 0-1,0 1 1,-1-1 0,1 0-1,0 0 1,-1 0 0,1 1-1,-2-2 1,1 1-78,0 0 0,0 0-1,0 1 1,-1-1 0,1 1-1,0-1 1,0 1 0,-1-1-1,1 1 1,0 0 0,-1 0 0,1 0-1,-1 0 1,-1 0 0,-46 9 567,34-3-636,0 1 0,0 1 0,1 0 0,0 1 0,1 1 0,0 0-1,0 0 1,-15 17 0,2 2 84,0 1 1,-30 46-1,36-45 333,-28 58 0,43-79-415,1 1 1,0-1-1,0 1 1,1 0-1,1-1 1,0 1-1,0 0 1,1 1-1,0-1 1,2 15-1,0-24-43,-1 1-1,1 0 0,0-1 0,0 1 1,1-1-1,-1 1 0,0-1 0,1 1 1,0-1-1,-1 0 0,1 0 0,0 0 1,0 0-1,0 0 0,1 0 0,-1-1 1,0 1-1,0-1 0,1 1 0,-1-1 1,1 0-1,0 0 0,-1 0 0,1 0 1,0-1-1,-1 1 0,1-1 0,4 1 1,10 1-30,0-1 1,0-1 0,24-2-1,-35 2-39,10-2-475,1-1 0,0 0 1,-1-1-1,19-7 0,29-15-6914,-36 12 779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7.947"/>
    </inkml:context>
    <inkml:brush xml:id="br0">
      <inkml:brushProperty name="width" value="0.025" units="cm"/>
      <inkml:brushProperty name="height" value="0.025" units="cm"/>
    </inkml:brush>
  </inkml:definitions>
  <inkml:trace contextRef="#ctx0" brushRef="#br0">186 1 18738,'0'0'2567,"-11"8"-1189,-14 14-387,1 0 1,-29 37-1,44-49-652,1 0-1,1 0 1,0 1 0,0 0-1,1 0 1,0 1 0,1 0-1,0 0 1,1 0 0,-4 23-1,7-34-318,1 0-1,0-1 1,0 1 0,0 0-1,0-1 1,0 1-1,0-1 1,0 1-1,0 0 1,0-1-1,0 1 1,1 0-1,-1-1 1,0 1-1,0-1 1,1 1-1,-1 0 1,0-1-1,1 1 1,-1-1-1,0 1 1,1-1-1,-1 1 1,1-1-1,-1 0 1,1 1-1,-1-1 1,1 1-1,-1-1 1,1 0-1,-1 1 1,1-1-1,1 0 1,24-3 606,-18 0-473,-1 0 0,0 0 0,0-1 1,13-9-1,-8 3-5,-1-2 0,0 0 0,0 0 0,15-25 0,-21 29-94,-1 1-1,0-1 1,0 0-1,-1-1 1,0 1-1,0-1 1,-1 1-1,0-1 1,-1 0-1,1-11 1,-2 19-56,0 0 0,0 0 0,0 0 0,0 0-1,0 0 1,0 0 0,-1 0 0,1 0 0,0 0 0,-1 1 0,1-1 0,-1 0-1,1 0 1,-1 0 0,1 1 0,-1-1 0,1 0 0,-1 0 0,0 1 0,0-1-1,1 0 1,-1 1 0,0-1 0,0 1 0,0-1 0,1 1 0,-2-1 0,-33-2-162,28 3 103,1 1 0,-1 1-1,0-1 1,1 1 0,-1 0 0,1 0-1,-1 1 1,-5 3 0,11-5-41,-1 0 1,1-1-1,0 1 0,0 0 1,0-1-1,0 1 0,0 0 1,0 0-1,0 0 0,1 0 1,-1 0-1,0 0 0,0 0 1,1 0-1,-1 0 1,1 0-1,-2 3 0,3-4-44,-1 1 0,1-1 0,-1 0 0,0 1 0,1-1 0,-1 1 1,1-1-1,-1 0 0,1 0 0,-1 1 0,1-1 0,-1 0 0,1 0 0,-1 0 0,1 1 0,-1-1 0,1 0 0,-1 0 0,1 0 0,0 0 0,-1 0 0,1 0 0,-1 0 0,1 0 0,-1 0 0,2-1 0,4 1-755,1-1-1,-1 0 1,1-1-1,-1 1 1,1-1 0,6-3-1,31-22-4436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8.306"/>
    </inkml:context>
    <inkml:brush xml:id="br0">
      <inkml:brushProperty name="width" value="0.025" units="cm"/>
      <inkml:brushProperty name="height" value="0.025" units="cm"/>
    </inkml:brush>
  </inkml:definitions>
  <inkml:trace contextRef="#ctx0" brushRef="#br0">332 1 19090,'0'0'2370,"-54"73"161,19-24-834,2 5 1,4-2-225,6-4-864,9-7-481,8-6-128,6-8-545,0-12-1312,9-8-994,-1-7-1409,-5-3-2178</inkml:trace>
  <inkml:trace contextRef="#ctx0" brushRef="#br0" timeOffset="1">1 267 14926,'0'0'11563,"54"-12"-9577,-7-2-993,16-1-865,7-4-352,6-6-2082,-6-2-2563,-6-2-4035</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8.633"/>
    </inkml:context>
    <inkml:brush xml:id="br0">
      <inkml:brushProperty name="width" value="0.025" units="cm"/>
      <inkml:brushProperty name="height" value="0.025" units="cm"/>
    </inkml:brush>
  </inkml:definitions>
  <inkml:trace contextRef="#ctx0" brushRef="#br0">304 1 20692,'0'0'2402,"-22"77"-865,9-33 129,0 2-353,0 4-832,3-1-353,-3-3-64,5-3-353,-1-6-639,-2-2-546,-1-8-512,-4-8-2178,-4-7-3939</inkml:trace>
  <inkml:trace contextRef="#ctx0" brushRef="#br0" timeOffset="1">1 489 19282,'0'0'6598,"65"-15"-4067,-21-4-385,10-2-801,3-2-896,1 0-353,-3 6-673,-10 1-1889,-11-2-2627,-14 2-2242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9.005"/>
    </inkml:context>
    <inkml:brush xml:id="br0">
      <inkml:brushProperty name="width" value="0.025" units="cm"/>
      <inkml:brushProperty name="height" value="0.025" units="cm"/>
    </inkml:brush>
  </inkml:definitions>
  <inkml:trace contextRef="#ctx0" brushRef="#br0">1 13 14638,'0'0'8968,"53"-12"-7142,-12 12 512,13 0-1121,4 0-992,4 0-161,-3 6-417,-5 1-1280,-11-3-2211,-9-1-3747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5.784"/>
    </inkml:context>
    <inkml:brush xml:id="br0">
      <inkml:brushProperty name="width" value="0.025" units="cm"/>
      <inkml:brushProperty name="height" value="0.025" units="cm"/>
    </inkml:brush>
  </inkml:definitions>
  <inkml:trace contextRef="#ctx0" brushRef="#br0">0 61 11018,'0'0'4004,"14"1"-2845,891-31 4103,-305-2-4102,437 56 377,-764-17 748,-339-8-13127,46-2 4516</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9.332"/>
    </inkml:context>
    <inkml:brush xml:id="br0">
      <inkml:brushProperty name="width" value="0.025" units="cm"/>
      <inkml:brushProperty name="height" value="0.025" units="cm"/>
    </inkml:brush>
  </inkml:definitions>
  <inkml:trace contextRef="#ctx0" brushRef="#br0">170 0 16111,'0'0'5862,"-26"62"-2819,7-19-577,0 6-929,2 0-415,5 0-386,0-4-576,9-5-160,3-8-672,0-6-930,0-9-576,8-6-865,-1-11-736,-7-9-9418</inkml:trace>
  <inkml:trace contextRef="#ctx0" brushRef="#br0" timeOffset="1">0 231 7399,'0'0'18642,"51"-35"-18098,-10 35-352,6 0-160,7 0-480,-1 2-2627,4 0-3523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09.709"/>
    </inkml:context>
    <inkml:brush xml:id="br0">
      <inkml:brushProperty name="width" value="0.025" units="cm"/>
      <inkml:brushProperty name="height" value="0.025" units="cm"/>
    </inkml:brush>
  </inkml:definitions>
  <inkml:trace contextRef="#ctx0" brushRef="#br0">342 6 17008,'0'0'2461,"-9"-2"214,5 1-2470,-1 0 0,0 1 1,0-1-1,1 1 1,-1 0-1,0 0 0,0 0 1,0 1-1,1 0 1,-1 0-1,0 0 0,1 0 1,-1 1-1,1 0 1,-1 0-1,1 0 0,0 0 1,0 1-1,0-1 1,-7 7-1,-15 14 373,2 0-1,1 2 1,1 0 0,-33 49-1,44-57-275,0 1-1,1 0 1,2 0 0,-1 1-1,2 0 1,1 0-1,0 1 1,1 0 0,-2 22-1,7-39-292,-1 0 0,1 0-1,0 0 1,0 0-1,1 0 1,-1 0 0,1 0-1,-1 0 1,1 0-1,0 0 1,0 0 0,0-1-1,1 1 1,-1 0 0,1-1-1,-1 1 1,1-1-1,0 0 1,0 1 0,0-1-1,4 4 1,-1-3 1,0-1 1,-1 1-1,1-1 1,0 1-1,1-1 1,-1-1-1,0 1 0,1-1 1,-1 0-1,0 0 1,8 0-1,1-1-1,-1 0 0,1-1 0,-1 0 1,1-1-1,-1-1 0,1 0 0,-1-1 0,0 0 0,15-8 0,15-16-9,-42 27 0,0 0 0,1 0 0,-1 0 0,0 0 0,0-1 0,0 1 0,1 0 0,-1 0 0,-1-1 0,1 1 0,0-1 0,0 1 0,0-1 0,-1 1 0,1-1 0,-1 1 0,1-1 0,-1 0 0,0 1 0,1-1 0,-1 0 0,0 1 0,0-1 0,0 0 0,-1 1 0,1-1 0,0 1 0,-1-3 0,0 3 0,0 0 0,0 0 0,-1 0 0,1 0 0,0 0 0,-1 0 0,1 0 0,0 0 0,-1 1 0,1-1 0,-1 0 0,1 1 0,-1 0 0,1-1 0,-1 1 0,1 0 0,-1 0 0,0-1 0,-2 2 0,-38 0 0,34-1 0,1 1 0,1 0 0,-1 0 0,0 0 0,1 1 0,-11 4 0,15-5 0,0-1 0,0 1 0,0 0 0,0 0 0,1 0 0,-1 0 0,0 0 0,1 0 0,-1 1 0,1-1 0,-1 0 0,1 1 0,0-1 0,0 1 0,-1-1 0,1 1 0,0 0 0,0 0 0,1-1 0,-1 1 0,0 0 0,0 3 0,1-4 0,0 0 0,0-1 0,1 1 0,-1-1 0,0 0 0,1 1 0,-1-1 0,1 1 0,-1-1 0,1 0 0,-1 1 0,1-1 0,-1 0 0,1 1 0,-1-1 0,1 0 0,-1 0 0,1 1 0,-1-1 0,1 0 0,-1 0 0,1 0 0,0 0 0,-1 0 0,1 0 0,-1 0 0,1 0 0,0 0 0,0 0 0,24 0 0,-21 0 0,12-2 0,0-1 0,1-1 0,-2 0 0,1-1 0,0-1 0,-1 0 0,0-1 0,16-10 0,30-12 0,-75 58 0,6-18 5,2-4-18,1-1 1,0 2-1,0-1 1,0 0-1,1 1 0,0 0 1,1 0-1,0 0 1,0 0-1,-2 13 1,13-24-6752,2-13-1682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0.055"/>
    </inkml:context>
    <inkml:brush xml:id="br0">
      <inkml:brushProperty name="width" value="0.025" units="cm"/>
      <inkml:brushProperty name="height" value="0.025" units="cm"/>
    </inkml:brush>
  </inkml:definitions>
  <inkml:trace contextRef="#ctx0" brushRef="#br0">22 0 11851,'0'0'20916,"26"64"-20916,-26-22 0,-8 0 0,3-2 0,0-9 0,2-6-769,0-4-576,1-10-769,-4-11-1730,-1 0-1697,-1-18-4260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0.399"/>
    </inkml:context>
    <inkml:brush xml:id="br0">
      <inkml:brushProperty name="width" value="0.025" units="cm"/>
      <inkml:brushProperty name="height" value="0.025" units="cm"/>
    </inkml:brush>
  </inkml:definitions>
  <inkml:trace contextRef="#ctx0" brushRef="#br0">0 12 9513,'0'0'15727,"75"0"-13613,-34 0-1057,7 0-801,1 0-192,0 0-1537,-6-2-3396,-10-7-4484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0.738"/>
    </inkml:context>
    <inkml:brush xml:id="br0">
      <inkml:brushProperty name="width" value="0.025" units="cm"/>
      <inkml:brushProperty name="height" value="0.025" units="cm"/>
    </inkml:brush>
  </inkml:definitions>
  <inkml:trace contextRef="#ctx0" brushRef="#br0">305 1 21685,'0'0'9806,"-6"10"-8717,-116 172-855,-3 4-281,124-184-63,4-4-201,9-10-792,16-18-2199,1-10 928,16-22-5312,8-11-1590,-17 25 6700,-6 9 4663,1 1 5326,-36 47 1156,-9 23-5044,-9 17-2572,11-26-803,1 1 1,1 0-1,1 1 0,1 0 0,2 0 0,0 1 0,2 0 0,-2 31 0,6-54-236,0-1 0,0 0 1,0 1-1,1-1 0,-1 0 0,1 1 0,-1-1 1,1 0-1,0 1 0,0-1 0,0 0 0,0 0 1,3 4-1,-4-5-295,1 0 1,0 0-1,0 0 1,0 0-1,1-1 1,-1 1-1,0 0 1,0-1-1,0 1 1,0-1-1,1 1 1,-1-1-1,0 0 1,1 1-1,-1-1 1,0 0-1,2 0 1,7 0-7019</inkml:trace>
  <inkml:trace contextRef="#ctx0" brushRef="#br0" timeOffset="1">1 442 18257,'0'0'9417,"51"16"-8808,-4-16-417,-1-2-256,6-8-2434,-4-1-2083,-7 0-3266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1.220"/>
    </inkml:context>
    <inkml:brush xml:id="br0">
      <inkml:brushProperty name="width" value="0.025" units="cm"/>
      <inkml:brushProperty name="height" value="0.025" units="cm"/>
    </inkml:brush>
  </inkml:definitions>
  <inkml:trace contextRef="#ctx0" brushRef="#br0">144 1 22709,'0'0'2803,"-11"4"-710,4-1-1878,0 0 1,0 1-1,0 0 0,1 0 1,-1 1-1,1 0 1,0 0-1,0 0 1,1 0-1,-1 1 0,1 0 1,1 0-1,-1 1 1,1-1-1,0 1 0,-5 14 1,2-5-106,1 1 0,1 0-1,1 0 1,1 0 0,0 1 0,1-1 0,1 1 0,1 0-1,3 31 1,-2-41-85,0-1 0,1 0 0,0 0 0,0 0-1,0 0 1,1 0 0,0-1 0,1 1 0,0-1 0,0 0-1,6 9 1,-6-11-19,1-1 0,-1 1 1,0-1-1,1 1 0,0-1 0,0 0 0,0-1 0,0 1 0,0-1 0,0 0 0,1-1 0,-1 1 1,1-1-1,-1 0 0,1 0 0,8 0 0,-10-1-6,-1 0 0,0-1 0,1 1 0,-1-1 0,0 1 0,0-1 0,0 0 0,1 0 0,-1-1 0,0 1 0,3-3 0,-5 4 0,0-1 0,0 0 0,0 1 0,-1-1 0,1 1 0,0-1 0,-1 0 0,1 0 0,0 1 0,-1-1 0,1 0 0,-1 0 0,0 0 0,1 0 0,-1 0 0,1 0 0,-1 1 0,0-1 0,0 0 0,0 0 0,0 0 0,0 0 0,1 0 0,-2 0 0,1 0 0,0 0 0,0 0 0,0 0 0,0 0 0,-1 0 0,1 0 0,0 0 0,-1 0 0,1 1 0,-1-1 0,1 0 0,-1 0 0,1 0 0,-1 1 0,1-1 0,-1 0 0,0 0 0,-1 0 0,-24-11 0,11 6 0,26 1 0,178-40-8814,-189 45 8865,1 0-1,-1 0 1,0 0-1,0 0 1,0 0-1,0 0 0,1 0 1,-1 0-1,0 0 1,0 0-1,0 0 1,0 0-1,1 0 1,-1 0-1,0 0 1,0 0-1,0 1 0,0-1 1,1 0-1,-1 0 1,0 0-1,0 0 1,0 0-1,0 0 1,0 0-1,1 0 0,-1 1 1,0-1-1,0 0 1,0 0-1,0 0 1,0 0-1,0 0 1,0 1-1,0-1 1,0 0-1,0 0 0,0 0 1,1 0-1,-1 1 1,0-1-1,0 0 1,0 0-1,0 0 1,0 0-1,0 1 0,0-1 1,-1 0-1,-3 13 1223,-11 13-34,14-25-1173,-46 77 762,33-43-8361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2.266"/>
    </inkml:context>
    <inkml:brush xml:id="br0">
      <inkml:brushProperty name="width" value="0.025" units="cm"/>
      <inkml:brushProperty name="height" value="0.025" units="cm"/>
    </inkml:brush>
  </inkml:definitions>
  <inkml:trace contextRef="#ctx0" brushRef="#br0">487 50 15214,'0'0'9775,"-3"-8"-7832,1 5-1831,1 0 1,0 0-1,0 0 0,-1 1 0,0-1 1,1 1-1,-1-1 0,0 1 0,0 0 1,-1 0-1,1 0 0,-3-2 0,2 3-61,1-1 0,-1 1 0,0 0-1,0 1 1,-1-1 0,1 0 0,0 1-1,0 0 1,0 0 0,0 0 0,0 0 0,0 0-1,-1 1 1,1-1 0,0 1 0,-5 2-1,-34 12 259,0 3 0,0 1 0,2 2-1,1 2 1,-49 37 0,85-57-271,-15 9 275,2 0 1,-21 20 0,34-29-283,0-1 1,1 1 0,-1 0-1,0 1 1,1-1 0,0 0-1,-1 1 1,1-1-1,1 1 1,-1 0 0,1 0-1,-1 0 1,1-1 0,0 1-1,0 0 1,1 0 0,-1 1-1,1 5 1,0-8-28,1 0 0,0 0-1,-1 0 1,1 0 0,0 0 0,0 0 0,0 0 0,1 0 0,-1 0-1,0-1 1,1 1 0,-1-1 0,1 1 0,-1-1 0,1 1-1,0-1 1,-1 0 0,1 0 0,0 0 0,0 0 0,4 2-1,49 12-27,-46-13 17,76 12-209,40 8-458,-113-19 571,0 1 0,-1 0 0,0 0 1,1 1-1,-2 0 0,1 1 0,18 14 0,-26-17 93,0-1 0,0 1 0,0 0 0,-1 1 0,1-1 0,-1 1 0,0-1 0,0 1 0,0-1 0,0 1 0,-1 0 0,1 0 0,-1 0 0,0 0 0,0 0 0,-1 0 0,1 0 0,-1 0 0,0 1 0,0-1-1,0 0 1,-1 0 0,1 0 0,-1 0 0,0 0 0,0 0 0,-1 0 0,1 0 0,-1 0 0,1 0 0,-4 4 0,-4 8 121,-1-1-1,0 1 0,-1-1 1,-1-1-1,-21 20 0,-133 106 961,78-69-743,144-68-1801,-49-3 1201,6-2-62,0 2 0,0 0-1,0 1 1,-1 0 0,1 0 0,14 5 0,-24-5 304,0 0 1,0 1-1,0-1 0,0 1 0,0-1 0,-1 1 0,1 0 0,-1 0 0,1 0 0,-1 1 0,0-1 1,1 0-1,-1 1 0,0 0 0,-1-1 0,1 1 0,0 0 0,-1 0 0,0 0 0,0 0 0,0 0 1,0 0-1,0 0 0,0 1 0,-1-1 0,1 0 0,-1 0 0,0 1 0,-1 4 0,0 1 134,0 0-1,-1 0 0,0 0 1,-1 0-1,1-1 1,-2 1-1,1-1 0,-1 0 1,-1 0-1,1 0 1,-2-1-1,1 1 0,-11 10 1,-13 13 1292,-52 44-1,57-54-840,2-3-339,-17 18-245,69-28 29,-13-4-1104,-1 0 1,29 13-1,7 2-3155,-18-11-2040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3.031"/>
    </inkml:context>
    <inkml:brush xml:id="br0">
      <inkml:brushProperty name="width" value="0.025" units="cm"/>
      <inkml:brushProperty name="height" value="0.025" units="cm"/>
    </inkml:brush>
  </inkml:definitions>
  <inkml:trace contextRef="#ctx0" brushRef="#br0">261 34 16592,'0'0'2648,"9"-6"202,30-19-138,-29 23 290,-13 9-2559,3-7-263,-22 28 1465,-44 46 0,25-30-1380,-145 156-1455,413-418-15140,-121 134 19394,-106 84-3011,0 0 0,0 0 0,0 1 1,0-1-1,0 0 0,0 0 0,0 0 0,0 0 0,0 0 1,0 0-1,0 0 0,0 0 0,0 1 0,0-1 0,0 0 1,0 0-1,0 0 0,0 0 0,0 0 0,0 0 0,0 0 1,1 0-1,-1 0 0,0 0 0,0 0 0,0 1 0,0-1 1,0 0-1,0 0 0,0 0 0,0 0 0,1 0 0,-1 0 1,0 0-1,0 0 0,0 0 0,0 0 0,0 0 0,0 0 0,0 0 1,1 0-1,-1 0 0,0 0 0,0 0 0,0 0 0,0 0 1,0 0-1,0 0 0,0-1 0,0 1 0,0 0 0,1 0 1,-1 0-1,0 0 0,0 0 0,0 0 0,0 0 0,0 0 1,0 0-1,-6 16 986,-16 22-451,22-38-520,-16 29 821,1 0 0,2 1 0,1 0 0,-12 46 1,18-55-685,2 0 0,1 0 0,0 1-1,2 0 1,0-1 0,1 1 0,6 37 0,4-28-3821,0-13-6413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3.388"/>
    </inkml:context>
    <inkml:brush xml:id="br0">
      <inkml:brushProperty name="width" value="0.025" units="cm"/>
      <inkml:brushProperty name="height" value="0.025" units="cm"/>
    </inkml:brush>
  </inkml:definitions>
  <inkml:trace contextRef="#ctx0" brushRef="#br0">1 55 18257,'0'0'6214,"52"-4"-6246,-1 4 384,17 0-223,9-2-866,3-10-2530,-3-4-1217,-6-5-4389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3.732"/>
    </inkml:context>
    <inkml:brush xml:id="br0">
      <inkml:brushProperty name="width" value="0.025" units="cm"/>
      <inkml:brushProperty name="height" value="0.025" units="cm"/>
    </inkml:brush>
  </inkml:definitions>
  <inkml:trace contextRef="#ctx0" brushRef="#br0">324 54 11275,'0'0'3753,"-4"-9"-823,3 6-2829,1 1 0,-1 0-1,0-1 1,0 1 0,0 0 0,0 0-1,-1 0 1,1 0 0,-1 0 0,1 0-1,-1 0 1,0 0 0,1 0-1,-1 1 1,0-1 0,0 1 0,0-1-1,0 1 1,0 0 0,-1 0-1,1 0 1,0 0 0,-1 0 0,1 1-1,0-1 1,-1 1 0,1-1-1,-1 1 1,1 0 0,-1 0 0,1 0-1,-1 0 1,1 0 0,0 1-1,-1-1 1,1 1 0,-1 0 0,1-1-1,0 1 1,0 0 0,-1 1-1,1-1 1,0 0 0,-2 2 0,-15 9 196,1 0 0,1 1-1,0 1 1,1 0 0,1 2 0,0-1 0,1 2 0,1 0 0,0 1 0,2 0 0,0 1 0,1 0 0,0 0 0,2 1 0,-7 24 0,13-38-148,0 1-1,1 0 1,0 0 0,0 0 0,0 0-1,1 0 1,0 0 0,1-1 0,-1 1 0,1 0-1,1 0 1,-1 0 0,4 8 0,-3-11-118,1 0 1,-1 0-1,1-1 1,0 1-1,0-1 1,0 1-1,0-1 1,1 0-1,-1-1 1,1 1-1,-1 0 1,1-1-1,0 0 1,0 0-1,0 0 1,1 0-1,-1-1 1,0 0-1,1 0 1,-1 0-1,7 1 1,3 0 26,1-1-1,-1 0 1,1-1 0,0 0 0,-1-2 0,1 1 0,22-7-1,-29 6 12,0 0 0,0-1 0,0 0 0,0-1-1,0 0 1,-1 0 0,0 0 0,0-1 0,0 0-1,0 0 1,-1-1 0,0 0 0,0 0 0,7-10-1,-12 15-52,1-1 0,-1 0 0,1 0-1,-1 0 1,0-1 0,0 1 0,0 0-1,0 0 1,0-1 0,0 1-1,-1-1 1,1 1 0,-1 0 0,0-1-1,1 1 1,-1-1 0,0 1-1,-1-1 1,1 1 0,-1-5 0,0 5 6,-1 0 1,1 0 0,0 0 0,-1 0-1,1 0 1,-1 1 0,0-1 0,0 1 0,1-1-1,-1 1 1,0 0 0,0-1 0,-1 1-1,1 0 1,0 0 0,0 1 0,-4-2-1,-10-2 81,0 1 0,-1 1 0,1 0 0,-28 2-1,42 0-101,-15-1-1,10 1 0,0 0 0,0 0 0,0 0 0,0 1 0,0 0 0,0 0 0,-8 3 0,90-16 0,-51 4-39,4-2-289,1 2-1,0 0 1,0 2-1,0 1 1,1 1-1,55 1 1,-82 3 291,0 0 0,-1 1 0,1-1 0,-1 1 0,1 0 0,-1-1 0,1 1 0,-1 0 0,1 0 0,-1 1 0,0-1 0,0 0 0,0 1 1,1 0-1,-1-1 0,-1 1 0,1 0 0,0 0 0,0 0 0,-1 0 0,1 0 0,1 4 0,-1-1 19,0 0 1,-1 1-1,1-1 1,-1 0-1,-1 0 0,1 1 1,-1-1-1,0 1 1,0-1-1,-1 8 1,-3 9 44,-1-1 0,0 1 0,-2-1 0,-12 27 0,-2-1-1874,3-8-4303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6.644"/>
    </inkml:context>
    <inkml:brush xml:id="br0">
      <inkml:brushProperty name="width" value="0.025" units="cm"/>
      <inkml:brushProperty name="height" value="0.025" units="cm"/>
    </inkml:brush>
  </inkml:definitions>
  <inkml:trace contextRef="#ctx0" brushRef="#br0">3067 509 9961,'-6'-10'785,"-12"-14"-220,-1 0 1,-2 1-1,0 1 0,-1 1 1,-1 1-1,-1 1 0,0 2 0,-36-20 1,-24-8-323,-2 5 1,-2 3 0,-1 5-1,-161-38 1,116 45-73,-2 5-1,-231-3 0,-216 49 438,478-13-460,1 6 1,0 4-1,-151 54 0,221-64 3,1 1-1,0 1 1,1 2-1,1 2 1,1 0 0,0 2-1,2 2 1,-30 28-1,44-37-91,1 2 0,0-1 0,2 2 1,-1-1-1,2 2 0,0-1 0,1 2 0,1-1 0,1 1 0,0 0 1,2 0-1,0 1 0,1 0 0,1 0 0,-1 39 0,5-37-51,2 1-1,0-1 0,1 0 1,1 0-1,1 0 1,1-1-1,1 0 0,0 0 1,2-1-1,1 0 0,0-1 1,1 0-1,1-1 1,17 18-1,6 4 29,2-1 1,2-2 0,1-2-1,82 53 1,-46-42-30,3-3-1,2-3 1,1-4 0,2-4-1,1-4 1,1-3 0,98 14-1,-19-14 85,1-8 0,320-7 0,-373-16 16,-2-5 1,1-5 0,111-31 0,-145 26 167,-2-4 1,0-3 0,-2-4 0,138-80-1,-184 94-209,0-2 0,-2 0 0,0-2 0,-1-1 0,-1-2 0,-2 0 0,37-51 0,-52 64-32,-1 0 0,0 0 0,0-1 1,-2 0-1,1 0 0,-2 0 0,0-1 1,0 1-1,-2-1 0,1 0 0,-2 0 1,0 0-1,0-1 0,-2 1 1,1 0-1,-2 0 0,0 0 0,-1 0 1,0 1-1,-1-1 0,-9-20 0,3 13-25,-1 1 0,-1 1 0,-1 0 0,0 1 0,-2 0 0,0 1 0,-1 0-1,0 1 1,-1 1 0,-1 1 0,-1 1 0,0 0 0,-30-14 0,7 6-268,-1 3-1,-2 1 1,1 2 0,-2 2 0,-72-11 0,-12 5-2667,3 4-2247</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5.423"/>
    </inkml:context>
    <inkml:brush xml:id="br0">
      <inkml:brushProperty name="width" value="0.025" units="cm"/>
      <inkml:brushProperty name="height" value="0.025" units="cm"/>
    </inkml:brush>
  </inkml:definitions>
  <inkml:trace contextRef="#ctx0" brushRef="#br0">0 0 23254,'1'55'705,"-1"18"-769,0 16 192,0 13-32,0 9-64,0-2-32,0-7-32,0-12-1378,0-15-1408,0-19-129,0-27-2754</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5.753"/>
    </inkml:context>
    <inkml:brush xml:id="br0">
      <inkml:brushProperty name="width" value="0.025" units="cm"/>
      <inkml:brushProperty name="height" value="0.025" units="cm"/>
    </inkml:brush>
  </inkml:definitions>
  <inkml:trace contextRef="#ctx0" brushRef="#br0">1 839 19442,'0'0'2130,"8"-15"-1174,40-78 456,114-225 699,-129 242-1285,-3-1-1,29-111 1,-48 116 2148,-16 142-2783,6 114-1,1-157-334,1-1-1,1 1 1,1-1 0,2 0-1,1-1 1,0 0-1,21 39 1,-24-55-413,0 0 0,0-1 1,1 1-1,0-2 1,13 13-1,-15-16-309,0-1 1,0 0-1,0-1 0,0 1 1,0-1-1,0 0 0,1 0 1,4 2-1,37 0-16329</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6.505"/>
    </inkml:context>
    <inkml:brush xml:id="br0">
      <inkml:brushProperty name="width" value="0.025" units="cm"/>
      <inkml:brushProperty name="height" value="0.025" units="cm"/>
    </inkml:brush>
  </inkml:definitions>
  <inkml:trace contextRef="#ctx0" brushRef="#br0">6 1 20980,'0'0'5093,"-5"114"-4901,14-25-32,12 19-96,7 14 0,4 4-288,1-9-1025,-2-14-641,-5-18-961,-6-22-416,-13-22 993,-7-26-256,-7-15-4293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16.833"/>
    </inkml:context>
    <inkml:brush xml:id="br0">
      <inkml:brushProperty name="width" value="0.025" units="cm"/>
      <inkml:brushProperty name="height" value="0.025" units="cm"/>
    </inkml:brush>
  </inkml:definitions>
  <inkml:trace contextRef="#ctx0" brushRef="#br0">0 793 14894,'0'0'6123,"9"-14"-5658,50-90 198,-4-4 0,-6-1 0,-3-3 0,41-161 0,-86 271-660,15-50 71,-3 34-71,-13 18-5,0 0 0,1 0 0,-1 0 1,0 0-1,1 0 0,-1 0 1,1 0-1,-1 0 0,0 0 1,1 0-1,-1 0 0,0 0 1,1 0-1,-1 0 0,1 0 0,-1 0 1,0 0-1,1 0 0,-1 0 1,0 1-1,1-1 0,-1 0 1,0 0-1,1 1 0,-1-1 1,0 0-1,0 0 0,1 1 0,-1-1 1,0 0-1,0 0 0,1 1 1,-1-1-1,0 0 0,0 1 1,0-1-1,0 0 0,1 1 1,-1-1-1,0 1 0,0-1 0,0 0 1,0 1-1,14 36 230,17 65-1,0 5 156,-14-58-615,1 0 0,3-1 0,1-1-1,3-1 1,40 56 0,2-29-4188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2.174"/>
    </inkml:context>
    <inkml:brush xml:id="br0">
      <inkml:brushProperty name="width" value="0.025" units="cm"/>
      <inkml:brushProperty name="height" value="0.025" units="cm"/>
    </inkml:brush>
  </inkml:definitions>
  <inkml:trace contextRef="#ctx0" brushRef="#br0">14 1 15855,'-2'36'1157,"-10"360"4581,15-328-5381,2 0 0,4 0 0,30 120 0,17 17-4215,-38-126-1890,17 157 0,-33-191 2017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2.590"/>
    </inkml:context>
    <inkml:brush xml:id="br0">
      <inkml:brushProperty name="width" value="0.025" units="cm"/>
      <inkml:brushProperty name="height" value="0.025" units="cm"/>
    </inkml:brush>
  </inkml:definitions>
  <inkml:trace contextRef="#ctx0" brushRef="#br0">74 0 7431,'-2'59'13581,"-11"13"-12396,1 13-544,-2 13-225,2 3-384,3 0-64,0-5-128,6-7-449,3-13-512,0-13-512,2-12-513,4-7-3556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33.050"/>
    </inkml:context>
    <inkml:brush xml:id="br0">
      <inkml:brushProperty name="width" value="0.025" units="cm"/>
      <inkml:brushProperty name="height" value="0.025" units="cm"/>
    </inkml:brush>
  </inkml:definitions>
  <inkml:trace contextRef="#ctx0" brushRef="#br0">0 0 9065,'0'0'7399,"28"16"-8456,-25-16-32,2 0-1250,-2 0 129,0 0-480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33.398"/>
    </inkml:context>
    <inkml:brush xml:id="br0">
      <inkml:brushProperty name="width" value="0.025" units="cm"/>
      <inkml:brushProperty name="height" value="0.025" units="cm"/>
    </inkml:brush>
  </inkml:definitions>
  <inkml:trace contextRef="#ctx0" brushRef="#br0">0 0 993,'44'62'1057,"-44"-47"0,0 2 64,0 1-64,0 0-448,0 5-417,0-2-160,0-1-192,0 0-513,0-1-2594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33.772"/>
    </inkml:context>
    <inkml:brush xml:id="br0">
      <inkml:brushProperty name="width" value="0.025" units="cm"/>
      <inkml:brushProperty name="height" value="0.025" units="cm"/>
    </inkml:brush>
  </inkml:definitions>
  <inkml:trace contextRef="#ctx0" brushRef="#br0">104 0 10218,'0'9'2018,"0"-4"-2032,1 31 2498,-1-35-2571,0 0 0,0 0 0,0 0 0,0 0 0,1 0 0,-1 0 0,0 0 0,1 0 0,-1 0 0,1 0 0,-1 0 0,1 0 0,-1 0 0,1 0 0,0-1 0,-1 1 0,1 0 0,0 0 0,0-1 0,0 1 0,-1-1 0,1 1 0,0 0 0,0-1 0,0 0 0,0 1 0,0-1 0,0 1 0,0-1 0,0 0 0,0 0 0,2 0 0,1 11-7257,-3 19 8316,-2-24-744,-13 236 6806,-14-81-12851,22-138 2721</inkml:trace>
  <inkml:trace contextRef="#ctx0" brushRef="#br0" timeOffset="1">56 644 1890,'0'0'4612,"-24"78"-1185,12-41-1184,2-2-194,4-8-735,2-4-353,4-6-609,0-7-384,0-1-1281,4-5-1730,2 5-1185,-1 1 448</inkml:trace>
  <inkml:trace contextRef="#ctx0" brushRef="#br0" timeOffset="2">18 993 6150,'0'9'3208,"-2"59"470,1-35-2117,1-29-1127,0-13-336,0-5-7841,0 11 6662,0-22-1637</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34.118"/>
    </inkml:context>
    <inkml:brush xml:id="br0">
      <inkml:brushProperty name="width" value="0.025" units="cm"/>
      <inkml:brushProperty name="height" value="0.025" units="cm"/>
    </inkml:brush>
  </inkml:definitions>
  <inkml:trace contextRef="#ctx0" brushRef="#br0">1 296 6374,'0'-71'769,"0"-1"-1570,0-3 224,0-2-3619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7.349"/>
    </inkml:context>
    <inkml:brush xml:id="br0">
      <inkml:brushProperty name="width" value="0.025" units="cm"/>
      <inkml:brushProperty name="height" value="0.025" units="cm"/>
    </inkml:brush>
  </inkml:definitions>
  <inkml:trace contextRef="#ctx0" brushRef="#br0">1 74 16528,'0'0'6310,"95"0"-4613,-23-2-480,12-4-608,13 1-481,3 0-32,0-2-32,-5 1-32,-13-1-480,-12 2-929,-14-1-1570,-15-4-993,-15-5-2594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34.618"/>
    </inkml:context>
    <inkml:brush xml:id="br0">
      <inkml:brushProperty name="width" value="0.025" units="cm"/>
      <inkml:brushProperty name="height" value="0.025" units="cm"/>
    </inkml:brush>
  </inkml:definitions>
  <inkml:trace contextRef="#ctx0" brushRef="#br0">11 213 5765,'0'-10'3545,"8"-121"-2665,-3 60 2041,-22 128-1613,11 21-1174,5 104 1,2-30 1865,2 140 421,25-2-4052,-12-166-139,-2 161 1,-14 128 3546,-4-393-437,-5-28 477,-8-32 98,12 19-1704,0 0 0,2 0 1,0 0-1,2 0 0,0-33 1,17-111 966,-9 110-1062,4-75-849,-8-186-1,-37-130-740,28 388 1468,2-1 0,4 0 0,1 1 0,4-1 0,1 1 0,4 0 0,23-82 0,-28 129 63,-2 10 15,0 22 99,-3 51 109,-1-61-257,-12 246 708,-1 68 705,15-195-1054,26 193 0,-6-196-1645,-3-19-3491,-11-56-824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41.444"/>
    </inkml:context>
    <inkml:brush xml:id="br0">
      <inkml:brushProperty name="width" value="0.025" units="cm"/>
      <inkml:brushProperty name="height" value="0.025" units="cm"/>
    </inkml:brush>
  </inkml:definitions>
  <inkml:trace contextRef="#ctx0" brushRef="#br0">62 186 12043,'0'0'2675,"-10"-3"-470,-29-12-273,27 7-178,14 1-585,17 1-189,35 0-622,0 2 1,93 6 0,-47 0-96,286 11 438,76-1-601,-350-15-166,0-5 0,123-24 1,-14-22-66,-38 8 1015,-58 24 2553,-129 23-2595,-25 9-826,6-9-5187,10-8-2303</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1.455"/>
    </inkml:context>
    <inkml:brush xml:id="br0">
      <inkml:brushProperty name="width" value="0.025" units="cm"/>
      <inkml:brushProperty name="height" value="0.025" units="cm"/>
    </inkml:brush>
  </inkml:definitions>
  <inkml:trace contextRef="#ctx0" brushRef="#br0">0 1 13645,'0'0'3876,"0"76"-2179,0-27-223,2 9-161,3 9-673,2 5-543,2 2-386,4 6-960,2 0-641,-1-2-736,-2 4-2243,-5-3-5701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1.801"/>
    </inkml:context>
    <inkml:brush xml:id="br0">
      <inkml:brushProperty name="width" value="0.025" units="cm"/>
      <inkml:brushProperty name="height" value="0.025" units="cm"/>
    </inkml:brush>
  </inkml:definitions>
  <inkml:trace contextRef="#ctx0" brushRef="#br0">64 1 7431,'-10'75'737,"3"1"896,3 3 65,3-2-609,-2 0-1185,0-1-4292</inkml:trace>
  <inkml:trace contextRef="#ctx0" brushRef="#br0" timeOffset="1">30 1911 12204,'0'91'3267,"0"-6"-2178,0-5-1057,0-6-481,0-3 321,-2-3 256,-3 1 289,-3-2 127,4 1-288,1-6-544,0-3-2402,-2-1-2179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45.116"/>
    </inkml:context>
    <inkml:brush xml:id="br0">
      <inkml:brushProperty name="width" value="0.025" units="cm"/>
      <inkml:brushProperty name="height" value="0.025" units="cm"/>
    </inkml:brush>
  </inkml:definitions>
  <inkml:trace contextRef="#ctx0" brushRef="#br0">70 2519 8488,'0'0'7185,"-6"-10"-5935,-4-6-641,2-1 1,0 0 0,1 0 0,0 0-1,1-1 1,2 0 0,-1 0 0,-1-30 0,3-80 75,7 1-1,22-152 1,6-139 2279,-36 377-2380,-4 23-289,7 17-294,1 1 1,0 0-1,-1 0 0,1-1 0,-1 1 0,1 0 0,0 0 0,-1-1 0,1 1 1,-1 0-1,1 0 0,-1 0 0,1 0 0,-1 0 0,1 0 0,-1 0 1,1 0-1,-1 0 0,1 0 0,-1 0 0,1 0 0,0 0 0,-1 0 0,1 0 1,-1 0-1,1 1 0,-1-1 0,1 0 0,-1 0 0,1 1 0,0-1 1,-1 0-1,0 1 0,0 2-197,-1-1 1,1 1-1,0 0 0,0-1 1,0 1-1,0 0 1,0 0-1,1 0 0,-1 0 1,1 0-1,0 0 0,0 0 1,0 4-1,0-29-1288,0 17 1489,0 0 1,0 0-1,0 0 0,1 0 0,0 0 1,0 0-1,0 1 0,0-1 0,4-7 1,-4 11 1,0 0 1,0 0-1,0 0 1,0 0-1,0 0 1,0 0-1,1 0 1,-1 0-1,0 0 1,1 0-1,-1 1 1,0-1-1,1 1 1,-1-1-1,1 1 1,-1-1-1,1 1 1,-1 0-1,1 0 1,-1 0-1,1 0 1,0 0-1,-1 0 1,1 0-1,-1 0 1,1 0-1,-1 1 1,1-1-1,-1 1 1,1-1-1,-1 1 1,0 0-1,1 0 1,0 0-1,15 6 55,0-2 0,1 0 0,-1-1 0,1-1 0,0 0 0,0-2 0,0 0 0,22-1-1,12-6 209,77-17 0,-66 10-70,70-2-34,-105 14-141,0-2-1,0 0 0,0-2 1,-1-1-1,1-1 0,33-14 1,-49 15 0,-8 4 46,0 0 1,0 0-1,0 0 1,0 0 0,1 1-1,-1 0 1,9-2 0,-12 4 18,-1 0 0,1 0 0,0 1 0,-1-1 0,0 0 0,1 0 0,-1 0 0,0 1 0,1-1 0,-1 0 0,0 0 0,0 1 0,0-1 0,0 0 0,0 1 0,0-1 0,-1 0 0,1 2 0,-1-2-88,1 1 0,0-1 0,-1 1 0,1-1 0,0 0-1,0 1 1,0-1 0,0 1 0,0-1 0,0 0 0,1 1-1,-1-1 1,0 1 0,1-1 0,-1 0 0,1 0-1,-1 1 1,1-1 0,0 0 0,-1 0 0,3 2 0,19-11-2097,-21 7 1873,0 0 0,-1 1 1,1-1-1,0 0 0,0 1 0,-1-1 0,1 1 0,0-1 0,0 1 0,0 0 1,0-1-1,0 1 0,-1 0 0,1-1 0,0 1 0,0 0 0,0 0 1,0 0-1,0 0 0,0 0 0,0 0 0,0 0 0,0 0 0,0 0 0,0 1 1,0-1-1,0 0 0,0 1 0,-1-1 0,1 0 0,0 1 0,0-1 1,0 1-1,0-1 0,-1 1 0,1 0 0,0-1 0,-1 1 0,1 0 0,0 0 1,-1-1-1,1 1 0,0 1 0,6 17-2772,5 13-756,-4-21 4579,0-14 7759,-2-10-5589,2-17-2892,-7 24 904,23-110 606,-5-1-1,-5-2 0,-2-153 0,5 418-2507,-17-219 923,0 72-38,30 9-421,-21-7 427,0-1 0,0 0-1,1-1 1,-1 0 0,0 0-1,0-1 1,0 0 0,0-1-1,0 0 1,-1 0 0,1-1-1,14-9 1,-14 8-11,0 0 0,0 1-1,0 0 1,0 1 0,0 0 0,1 0 0,0 1-1,-1 0 1,1 1 0,0 0 0,17 0 0,15 16 20,3 1-105,-44-15 93,1-1 0,0 0-1,-1 0 1,1 0 0,0 0-1,-1 0 1,1 0 0,0 0-1,-1-1 1,1 1 0,0 0 0,-1-1-1,1 1 1,-1-1 0,1 0-1,-1 0 1,1 0 0,-1 1 0,1-1-1,-1-1 1,0 1 0,0 0-1,2-1 1,4-9 96,-6 9-64,1 0 1,-1 0 0,0 0 0,1 0 0,-1 0-1,1 0 1,0 0 0,0 1 0,-1-1-1,1 0 1,0 1 0,0 0 0,0-1-1,4 0 1,-5 5-40,1 0 0,-1 0 0,0 0-1,0 1 1,0-1 0,0 1 0,0-1 0,-1 0-1,0 1 1,0 5 0,1-5 31,-1 0 19,4 26 53,-4-30-91,0 0-1,-1 1 1,1-1 0,0 1 0,0-1 0,0 0-1,0 1 1,0-1 0,0 1 0,0-1 0,0 1-1,0-1 1,0 0 0,1 1 0,-1-1 0,0 1-1,0-1 1,0 0 0,0 1 0,1-1 0,-1 1-1,0-1 1,0 0 0,1 1 0,-1-1 0,0 0-1,1 0 1,-1 1 0,0-1 0,1 0 0,-1 0-1,0 1 1,1-1 0,-1 0 0,0 0 0,1 0 0,-1 0-1,1 1 1,-1-1 0,1 0 0,-1 0 0,0 0-1,1 0 1,-1 0 0,1 0 0,-1 0 0,1 0-1,7-11 168,-8 11-173,0-1 0,0 1 0,1-1-1,-1 1 1,1-1 0,-1 1 0,0-1 0,1 1-1,-1 0 1,1-1 0,-1 1 0,1 0-1,-1-1 1,1 1 0,-1 0 0,1-1 0,-1 1-1,1 0 1,-1 0 0,1 0 0,-1 0-1,1-1 1,0 1 0,-1 0 0,1 0 0,-1 0-1,1 0 1,-1 0 0,1 0 0,0 1 0,-1-1-1,1 0 1,-1 0 0,2 1 0,-1-2 4,0 1 0,-1 0 0,1-1 1,0 1-1,0-1 0,0 1 0,0-1 0,0 0 1,-1 1-1,1-1 0,0 0 0,0 0 0,-1 1 1,1-1-1,-1 0 0,1 0 0,0 0 1,-1 0-1,0 0 0,1 0 0,-1 1 0,0-1 1,1 0-1,-1 0 0,0 0 0,0-2 0,6-35 157,-5 27-122,5-21 106,5-32 592,5-116 368,-4 249-1271,-4-57 169,-1-17 69,5-31 126,-1 3-172,-7 32-54,0 0 1,0 0 0,-1 1 0,1 0 0,0-1 0,0 1 0,0 1-1,0-1 1,0 1 0,4 0 0,6 1 53,-3-2-15,0 0 0,0-1 0,0-1 0,0 0 0,0 0 0,0-1 0,0 0 0,-1-1 0,1-1 0,-1 1 0,0-1 0,11-9 0,25-10 4,-41 22-15,-1 0 1,1 0-1,-1 0 0,1 1 1,0 0-1,0 0 1,0 0-1,0 0 1,-1 1-1,1 0 1,0 0-1,0 0 0,0 0 1,0 1-1,0 0 1,0 0-1,-1 0 1,1 1-1,0 0 0,-1 0 1,1 0-1,-1 0 1,0 1-1,0-1 1,0 1-1,5 4 1,-8-5 8,1-1 1,-1 0 0,0 0-1,1 0 1,-1-1 0,1 1-1,-1 0 1,1 0 0,0-1-1,-1 1 1,1-1 0,-1 0-1,1 1 1,0-1 0,-1 0-1,1 0 1,0 0 0,-1 0-1,1 0 1,0 0 0,-1-1-1,1 1 1,0 0 0,-1-1-1,3 0 1,-2-1 19,0 0 1,0 0-1,0 0 1,0 0-1,-1 0 0,1 0 1,-1 0-1,0 0 1,1-1-1,-1 1 0,0-1 1,0 1-1,0-1 1,0-3-1,-1 5 391,-2 17-346,2-31 17,2 0 0,0 0 0,1 0 0,0 0 0,1 0 0,1 1 0,1 0 0,0 0 0,10-17 0,-14 23-87,1 1 0,-1-1 0,0 1 0,-1-1 0,0 0 0,0 0 0,-1 0 0,0-13 0,0 13 0,39-3-4361,-26-2-2617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2.918"/>
    </inkml:context>
    <inkml:brush xml:id="br0">
      <inkml:brushProperty name="width" value="0.025" units="cm"/>
      <inkml:brushProperty name="height" value="0.025" units="cm"/>
    </inkml:brush>
  </inkml:definitions>
  <inkml:trace contextRef="#ctx0" brushRef="#br0">79 0 15599,'-19'150'1782,"6"2"-5337,6-80 6440,-30 90 9721,36-160-12514,0-46-7133,2 4-2195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4.854"/>
    </inkml:context>
    <inkml:brush xml:id="br0">
      <inkml:brushProperty name="width" value="0.025" units="cm"/>
      <inkml:brushProperty name="height" value="0.025" units="cm"/>
    </inkml:brush>
  </inkml:definitions>
  <inkml:trace contextRef="#ctx0" brushRef="#br0">0 0 19250,'0'0'10410,"42"59"-9641,-12-36-545,0-1-160,0-2-32,0-2 0,-1-5-416,3-6-609,0-7-224,3 0-961,1-17-1442,-2-9-1216,-4-7-3652</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5.180"/>
    </inkml:context>
    <inkml:brush xml:id="br0">
      <inkml:brushProperty name="width" value="0.025" units="cm"/>
      <inkml:brushProperty name="height" value="0.025" units="cm"/>
    </inkml:brush>
  </inkml:definitions>
  <inkml:trace contextRef="#ctx0" brushRef="#br0">329 1 11082,'0'0'8072,"-36"57"-6534,0-7 832,-5 16-673,-8 8-191,0 6-97,5-2-608,8-8-577,12-10-192,10-10-32,14-17-544,3-19-2051,15-14-2594,3-7-4612</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25.769"/>
    </inkml:context>
    <inkml:brush xml:id="br0">
      <inkml:brushProperty name="width" value="0.025" units="cm"/>
      <inkml:brushProperty name="height" value="0.025" units="cm"/>
    </inkml:brush>
  </inkml:definitions>
  <inkml:trace contextRef="#ctx0" brushRef="#br0">63 0 19314,'0'0'10923,"-37"75"-10347,25-25-320,2 3-192,7 1-384,3-10-1442,7-11-2786,12-19-4068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47.502"/>
    </inkml:context>
    <inkml:brush xml:id="br0">
      <inkml:brushProperty name="width" value="0.025" units="cm"/>
      <inkml:brushProperty name="height" value="0.025" units="cm"/>
    </inkml:brush>
  </inkml:definitions>
  <inkml:trace contextRef="#ctx0" brushRef="#br0">80 52 13453,'-9'4'3064,"2"-3"-2488,2 0-237,-1 1 1,0-1 0,1 1-1,-1 0 1,1 1-1,-1-1 1,1 1 0,0 0-1,-8 7 1,13-10-288,-1 1 1,1-1 0,0 0-1,0 1 1,0-1-1,0 0 1,0 1 0,0-1-1,0 0 1,0 1 0,0-1-1,0 1 1,0-1-1,0 0 1,0 1 0,0-1-1,0 0 1,0 1 0,1-1-1,-1 1 1,0-1-1,0 0 1,0 1 0,1-1-1,-1 0 1,0 0 0,0 1-1,1-1 1,-1 0-1,0 0 1,1 1 0,-1-1-1,0 0 1,0 0 0,1 0-1,-1 1 1,1-1-1,-1 0 1,0 0 0,1 0-1,-1 0 1,0 0 0,1 0-1,-1 0 1,1 0-1,-1 0 1,0 0 0,1 0-1,-1 0 1,0 0 0,1 0-1,0 0 1,27 2 539,-26-2-439,591-35 2881,-269 8-2785,1283-9 76,-1606 36-326,22-1-339,1 2-1,0 1 1,0 1 0,41 11 0,-56-9-2369,-17-5-122,-19-7-3999,8-11-2725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7.694"/>
    </inkml:context>
    <inkml:brush xml:id="br0">
      <inkml:brushProperty name="width" value="0.025" units="cm"/>
      <inkml:brushProperty name="height" value="0.025" units="cm"/>
    </inkml:brush>
  </inkml:definitions>
  <inkml:trace contextRef="#ctx0" brushRef="#br0">666 42 11915,'-8'-5'1933,"-2"-2"-1803,-36-18 4129,43 24-4059,1 0 0,-1 0 0,1 1 0,-1-1 0,1 1 1,-1 0-1,0-1 0,1 1 0,-1 0 0,1 0 0,-1 1 1,0-1-1,1 1 0,-1-1 0,1 1 0,-1 0 0,1 0 0,-1 0 1,-4 2-1,-97 60 2219,-117 51 0,91-50-654,115-56-1576,-32 17 211,45-24-395,-1 1-1,1-1 1,0 1-1,0 0 1,0 0-1,0 0 1,0 0-1,1 0 1,-1 0-1,0 0 1,1 0-1,0 1 1,-1-1-1,-1 6 1,3-7-46,1 0-1,-1 0 1,0 0 0,0 0 0,0 0-1,1 0 1,-1 0 0,0 0 0,1 0-1,-1 0 1,1 0 0,-1 0 0,1 0-1,-1 0 1,1 0 0,0-1 0,0 1-1,-1 0 1,1 0 0,0-1 0,0 1-1,0-1 1,0 1 0,0 0 0,0-1-1,0 0 1,1 1 0,34 13-766,-29-11 644,137 49-829,127 41-1028,-219-79-3104,82 10 0,-48-15-8158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47.846"/>
    </inkml:context>
    <inkml:brush xml:id="br0">
      <inkml:brushProperty name="width" value="0.025" units="cm"/>
      <inkml:brushProperty name="height" value="0.025" units="cm"/>
    </inkml:brush>
  </inkml:definitions>
  <inkml:trace contextRef="#ctx0" brushRef="#br0">98 13 17617,'0'0'3977,"11"-3"-2936,6 0-779,1 0 0,0 1 0,0 1 1,-1 0-1,1 2 0,26 3 0,120 24 901,-129-20-1166,7 0 61,63 12 26,-2 5-1,117 43 1,-217-67-87,0 0 1,0 0-1,0 0 0,0 1 0,0 0 1,-1-1-1,1 1 0,0 0 0,-1 0 1,1 0-1,-1 1 0,3 2 0,-5-4 3,1 0-1,-1-1 0,0 1 0,0 0 0,0 0 0,0-1 0,1 1 0,-1 0 0,0-1 0,0 1 0,-1 0 0,1 0 0,0-1 0,0 1 0,0 0 0,0-1 0,-1 1 1,1 0-1,0-1 0,-1 1 0,1 0 0,0-1 0,-1 1 0,1-1 0,-1 1 0,1-1 0,-1 1 0,1-1 0,-1 1 0,1-1 0,-1 1 0,-1 0 0,-8 5 105,-1-1 0,0 0 0,0 0-1,-24 5 1,25-6 74,-121 34 982,15-5-287,-139 59 0,223-78-1031,1 1-1,1 2 1,0 0 0,1 2 0,1 2 0,1 0 0,1 2-1,1 1 1,-23 28 0,38-40-946,2 0 1,0 1-1,-7 14 0,-6 31-7384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0.028"/>
    </inkml:context>
    <inkml:brush xml:id="br0">
      <inkml:brushProperty name="width" value="0.025" units="cm"/>
      <inkml:brushProperty name="height" value="0.025" units="cm"/>
    </inkml:brush>
  </inkml:definitions>
  <inkml:trace contextRef="#ctx0" brushRef="#br0">1 1 19154,'0'0'5445,"49"22"-3907,7-12 544,14-1-705,16-1-704,7 0-545,-4 0-64,-9 0-705,-17 2-1537,-22-1-993,-20 2-96,-21-4-961,-18-2-961,-25-3-4932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0.387"/>
    </inkml:context>
    <inkml:brush xml:id="br0">
      <inkml:brushProperty name="width" value="0.025" units="cm"/>
      <inkml:brushProperty name="height" value="0.025" units="cm"/>
    </inkml:brush>
  </inkml:definitions>
  <inkml:trace contextRef="#ctx0" brushRef="#br0">91 0 10282,'0'0'2306,"-75"21"352,60-11 97,14 0-1282,5 1-159,28-1 95,17 1 96,19 1-768,7-2-513,5-1-160,2 0-1793,-8-5-1795,-9-4-768,-12-3-1377</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0.729"/>
    </inkml:context>
    <inkml:brush xml:id="br0">
      <inkml:brushProperty name="width" value="0.025" units="cm"/>
      <inkml:brushProperty name="height" value="0.025" units="cm"/>
    </inkml:brush>
  </inkml:definitions>
  <inkml:trace contextRef="#ctx0" brushRef="#br0">46 0 17681,'0'0'2621,"8"0"-972,39 2-637,0 2 0,-1 2-1,1 2 1,-2 2 0,51 19-1,-89-27-1015,-2 0-1,1 0 0,0 1 1,0 0-1,-1 1 0,1-1 1,-1 1-1,0 0 1,7 8-1,-10-10-7,-1 0 1,1 0-1,-1 0 0,1 1 0,-1-1 1,0 0-1,0 1 0,-1-1 0,1 1 1,0-1-1,-1 1 0,1 0 0,-1-1 1,0 1-1,0-1 0,0 1 1,0 0-1,0-1 0,-1 1 0,1-1 1,-1 1-1,0-1 0,0 1 0,0-1 1,0 1-1,-2 3 0,-4 5 24,0 1 0,-1-1 0,0-1 0,-1 0 0,0 0 0,-15 12 0,-73 54 172,48-40-94,-106 94-75,96-69-5406,41-38-3380</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1.806"/>
    </inkml:context>
    <inkml:brush xml:id="br0">
      <inkml:brushProperty name="width" value="0.025" units="cm"/>
      <inkml:brushProperty name="height" value="0.025" units="cm"/>
    </inkml:brush>
  </inkml:definitions>
  <inkml:trace contextRef="#ctx0" brushRef="#br0">1 0 21588,'0'0'5125,"48"64"-3075,-25-33-865,4 0-352,3 1-449,0-4-287,9-7-354,1-8-1216,4-12-1057,2-1-962,-5-23-1152,-5-10-2531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2.134"/>
    </inkml:context>
    <inkml:brush xml:id="br0">
      <inkml:brushProperty name="width" value="0.025" units="cm"/>
      <inkml:brushProperty name="height" value="0.025" units="cm"/>
    </inkml:brush>
  </inkml:definitions>
  <inkml:trace contextRef="#ctx0" brushRef="#br0">279 1 19538,'0'0'4068,"-32"56"-2690,7-10-65,-5 13-352,-5 7-417,2 5-384,0 1-95,1-4-33,8-5 0,3-9-481,11-10-832,7-12-1281,3-16-1154,5-16-2946</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2.476"/>
    </inkml:context>
    <inkml:brush xml:id="br0">
      <inkml:brushProperty name="width" value="0.025" units="cm"/>
      <inkml:brushProperty name="height" value="0.025" units="cm"/>
    </inkml:brush>
  </inkml:definitions>
  <inkml:trace contextRef="#ctx0" brushRef="#br0">67 1 21749,'0'0'3427,"-10"46"-1698,-3-11 482,1 4-642,-3 4-544,6 1-673,3-6-256,4-3-96,2-8-512,6-10-1090,6-13-2433,-3-4-3621</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2.929"/>
    </inkml:context>
    <inkml:brush xml:id="br0">
      <inkml:brushProperty name="width" value="0.025" units="cm"/>
      <inkml:brushProperty name="height" value="0.025" units="cm"/>
    </inkml:brush>
  </inkml:definitions>
  <inkml:trace contextRef="#ctx0" brushRef="#br0">33 1 17745,'0'0'13330,"11"1"-12828,57 12-143,132 43 0,-106-27-1846,-83-26 1094,2 0-195,-1 0 0,0 2 0,19 7 0,-30-11 544,0-1-1,0 1 1,0-1 0,0 0-1,1 1 1,-1 0-1,0-1 1,0 1 0,0 0-1,0 0 1,0-1-1,0 1 1,-1 0 0,1 0-1,0 0 1,0 0-1,-1 0 1,1 0 0,0 0-1,-1 0 1,1 1-1,-1-1 1,1 0 0,-1 0-1,0 0 1,0 1-1,1-1 1,-1 0 0,0 0-1,0 0 1,0 1 0,0-1-1,0 0 1,-1 0-1,1 1 1,0-1 0,0 0-1,-1 0 1,1 0-1,-1 1 1,1-1 0,-1 0-1,0 0 1,1 0-1,-1 0 1,-1 1 0,-13 11 393,0-1 0,0-1 0,-1-1 0,-1 0 0,1-1 0,-2-1 0,-17 6 0,-10 7 435,-240 112 2430,284-133-3233,0 0 0,0 0 0,0 1 0,0-1 0,-1 0 0,1 1-1,0-1 1,0 1 0,0-1 0,0 1 0,1-1 0,-1 1 0,0 0 0,0-1 0,0 1 0,0 0 0,1 0 0,-1 0 0,0 0 0,1 0-1,-1 0 1,0-1 0,0 3 0,32-8-1984,11-14-2668,8-9-3668</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3.412"/>
    </inkml:context>
    <inkml:brush xml:id="br0">
      <inkml:brushProperty name="width" value="0.025" units="cm"/>
      <inkml:brushProperty name="height" value="0.025" units="cm"/>
    </inkml:brush>
  </inkml:definitions>
  <inkml:trace contextRef="#ctx0" brushRef="#br0">1 0 17969,'0'0'6342,"15"59"-3459,-6-31-993,0 2-577,5-2-480,6-1-577,9-5-128,12-9 0,10-10-512,14-3-769,5-12-1538,1-14-2210,-8-7-3875</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3.788"/>
    </inkml:context>
    <inkml:brush xml:id="br0">
      <inkml:brushProperty name="width" value="0.025" units="cm"/>
      <inkml:brushProperty name="height" value="0.025" units="cm"/>
    </inkml:brush>
  </inkml:definitions>
  <inkml:trace contextRef="#ctx0" brushRef="#br0">410 1 19346,'0'0'2531,"-102"83"-481,42-31 224,0 9-64,2 2-577,8 0-159,9-4-866,15-3-544,13-8-416,13-12-2178,3-10-3908,15-9-7431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39.799"/>
    </inkml:context>
    <inkml:brush xml:id="br0">
      <inkml:brushProperty name="width" value="0.025" units="cm"/>
      <inkml:brushProperty name="height" value="0.025" units="cm"/>
    </inkml:brush>
  </inkml:definitions>
  <inkml:trace contextRef="#ctx0" brushRef="#br0">216 210 3011,'0'0'8173,"6"-9"-5525,0 2-2340,29-45 2121,-33 49-2072,0 0 0,-1 0-1,1-1 1,-1 1 0,1 0 0,-1-1-1,0 1 1,0-1 0,0 1 0,-1-1-1,0 0 1,1 1 0,-1-1 0,0 1-1,-1-7 1,0 9-222,0 0 1,0 0-1,0 0 0,1 0 1,-1 1-1,0-1 0,0 0 0,-1 0 1,1 1-1,0-1 0,0 1 1,0-1-1,0 1 0,0-1 0,-1 1 1,1 0-1,0-1 0,0 1 1,-1 0-1,1 0 0,0 0 0,0 0 1,-1 0-1,-1 1 0,-32 4 919,25-1-917,0 0 1,1 1-1,0 0 0,0 1 0,1 0 0,0 0 0,0 1 0,0 0 1,0 0-1,1 1 0,1 0 0,-7 9 0,-1 3-28,1 0 0,1 1 0,1 1 0,-10 24 0,14-28 72,1 0-1,-7 36 1,12-49-144,1 0 0,-1 0 1,1 0-1,0 0 0,1 1 1,-1-1-1,2 5 0,-2-8-26,1 0 0,-1 0 0,1-1 1,0 1-1,0 0 0,0-1 0,0 1 0,0 0 0,0-1 0,0 0 0,0 1 0,0-1 0,1 1 1,-1-1-1,0 0 0,1 0 0,-1 0 0,1 0 0,3 1 0,2 1 36,1-1-1,0-1 1,0 1 0,0-2-1,0 1 1,0-1 0,1 0-1,-1 0 1,0-1-1,0 0 1,0-1 0,0 0-1,0 0 1,-1 0-1,1-1 1,-1 0 0,1-1-1,7-5 1,12-6 127,-2-2-1,0-1 1,33-30-1,-38 30-56,0-1 1,-2-1-1,0-1 0,20-31 0,-33 45-91,0 0 1,-1 0-1,0-1 0,0 0 0,-1 0 0,0 0 1,0 0-1,-1 0 0,0-1 0,-1 1 0,0-1 1,0 1-1,0-1 0,-1 1 0,-1-1 0,1 1 1,-2-1-1,-1-8 0,2 14-48,0 0 0,0 1 0,-1-1 0,1 0 0,-1 1 0,1-1 1,-1 1-1,0-1 0,0 1 0,0 0 0,0 0 0,-1 0 0,1 0 0,-1 0 0,1 0 0,-1 1 0,1-1 0,-1 1 0,0 0 0,0 0 1,0 0-1,0 0 0,0 0 0,0 0 0,0 1 0,0 0 0,-4-1 0,3 1-48,0 0-1,0 1 1,1-1-1,-1 1 1,0 0 0,0 0-1,0 0 1,1 0-1,-1 0 1,0 1 0,1 0-1,0 0 1,-1 0-1,1 0 1,0 0-1,0 1 1,0-1 0,0 1-1,0 0 1,-4 6-1,2 0-834,-1 1 0,1 0 0,1 0 0,0 0 0,1 1 0,-4 14 0,0 36-10003,6-32-2267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6.271"/>
    </inkml:context>
    <inkml:brush xml:id="br0">
      <inkml:brushProperty name="width" value="0.025" units="cm"/>
      <inkml:brushProperty name="height" value="0.025" units="cm"/>
    </inkml:brush>
  </inkml:definitions>
  <inkml:trace contextRef="#ctx0" brushRef="#br0">473 1 11115,'0'0'13805,"-6"13"-12834,-7 15-601,-1-2-1,-1 0 1,-2 0-1,-37 44 0,-104 98 663,42-46-601,106-111-524,-7 7-685,1 1-1,-21 32 0,56-62-6972,11-21 1510</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6.617"/>
    </inkml:context>
    <inkml:brush xml:id="br0">
      <inkml:brushProperty name="width" value="0.025" units="cm"/>
      <inkml:brushProperty name="height" value="0.025" units="cm"/>
    </inkml:brush>
  </inkml:definitions>
  <inkml:trace contextRef="#ctx0" brushRef="#br0">47 1 18161,'0'0'6257,"-4"9"-5729,-6 21-235,1 0-1,2 0 1,1 1 0,1 0-1,2 0 1,1 0-1,3 52 1,3-39-393,2 0 0,1-1 0,3 0 0,1-1 0,19 45 0,-26-76-611,9 24-1633,-14-16-3783,-7-13-1545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6.955"/>
    </inkml:context>
    <inkml:brush xml:id="br0">
      <inkml:brushProperty name="width" value="0.025" units="cm"/>
      <inkml:brushProperty name="height" value="0.025" units="cm"/>
    </inkml:brush>
  </inkml:definitions>
  <inkml:trace contextRef="#ctx0" brushRef="#br0">0 1 18289,'0'0'5029,"85"29"-3491,-18-29 479,12 0-767,9 0-930,0-4-320,-4 1-2530,-15 1-2563,-15-2-2082</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9.389"/>
    </inkml:context>
    <inkml:brush xml:id="br0">
      <inkml:brushProperty name="width" value="0.025" units="cm"/>
      <inkml:brushProperty name="height" value="0.025" units="cm"/>
    </inkml:brush>
  </inkml:definitions>
  <inkml:trace contextRef="#ctx0" brushRef="#br0">0 0 12107,'0'0'12460,"49"61"-10698,-21-33-481,1 1-672,6-2-417,0-7-64,4-6-640,0-5-610,-4-8-799,1-1-962,-10-8-1057,-4-13-2914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0:59.732"/>
    </inkml:context>
    <inkml:brush xml:id="br0">
      <inkml:brushProperty name="width" value="0.025" units="cm"/>
      <inkml:brushProperty name="height" value="0.025" units="cm"/>
    </inkml:brush>
  </inkml:definitions>
  <inkml:trace contextRef="#ctx0" brushRef="#br0">167 1 15983,'0'0'6438,"-52"76"-4516,34-31-352,0 8-225,0 3-352,0 1-417,3-1-352,3-2-127,3-10-33,3-7-417,6-7-1184,0-10-865,0-9-2339,9-11-3523</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0.106"/>
    </inkml:context>
    <inkml:brush xml:id="br0">
      <inkml:brushProperty name="width" value="0.025" units="cm"/>
      <inkml:brushProperty name="height" value="0.025" units="cm"/>
    </inkml:brush>
  </inkml:definitions>
  <inkml:trace contextRef="#ctx0" brushRef="#br0">8 1 22101,'0'0'7655,"70"9"-6726,-11-9-545,7 0-288,1 0-512,-5-1-1538,-12 1-1601,-15 0-737,-17 0-1410,-18 7-736</inkml:trace>
  <inkml:trace contextRef="#ctx0" brushRef="#br0" timeOffset="1">1 190 15214,'0'0'11756,"64"19"-10379,-6-32-833,12-1-416,5 0-544,-3-3-3075,-9 0-2755,-12 5-5349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0.819"/>
    </inkml:context>
    <inkml:brush xml:id="br0">
      <inkml:brushProperty name="width" value="0.025" units="cm"/>
      <inkml:brushProperty name="height" value="0.025" units="cm"/>
    </inkml:brush>
  </inkml:definitions>
  <inkml:trace contextRef="#ctx0" brushRef="#br0">1 1 20756,'0'0'6934,"5"12"-5439,9 29-701,-8-21-424,0-2 0,2 1-1,16 30 1,-22-44-480,1-1 0,0 0 1,0 0-1,0 0 0,1 0 0,-1 0 1,1-1-1,0 0 0,0 0 0,0 0 1,0 0-1,0 0 0,1-1 0,-1 0 1,1 0-1,0 0 0,-1 0 0,1-1 0,0 0 1,9 1-1,-5-2-511,0 0 0,0-1 1,0 0-1,0-1 0,0 0 1,0 0-1,0-1 0,-1 0 0,1-1 1,-1 1-1,0-2 0,10-5 0,-13 6 197,0 1-1,0-1 1,0 1-1,-1-1 1,1-1-1,-1 1 1,0-1-1,0 0 1,-1 1-1,1-2 1,-1 1-1,0 0 1,-1-1-1,1 1 1,-1-1-1,0 0 1,0 0-1,-1 0 1,1-8-1,-2 14 524,0 0 0,0 0 0,0 0 0,0 0 0,0 0 0,0 0 0,0-1 0,0 1 0,0 0 0,0 0 0,0 0 0,0 0 0,0 0 0,0 0 0,0 0 0,0 0 0,0 0 0,0-1 0,0 1 0,0 0 0,0 0 0,-1 0 0,1 0 0,0 0 0,0 0 0,0 0 0,0 0 0,0 0 0,0 0 0,0 0 0,0 0-1,0 0 1,-1 0 0,1 0 0,0 0 0,0 0 0,0 0 0,0 0 0,0 0 0,0 0 0,0 0 0,0 0 0,-1 0 0,1 0 0,0 0 0,0 0 0,0 0 0,0 0 0,0 0 0,0 0 0,0 0 0,0 0 0,0 0 0,-1 0 0,1 0 0,0 0 0,0 1 0,0-1 0,0 0 0,0 0 0,0 0 0,0 0 0,0 0 0,0 0 0,0 0 0,0 0 0,0 1 0,-12 9 1962,-8 16-806,-17 30 125,2 1-1,3 2 0,3 2 1,-26 77-1,52-129-1727,0 1 1,2-1-1,-1 0 0,1 1 0,0 11 0,1-21 182,0 0 0,0 1 0,0-1 0,0 0 0,0 1 0,0-1 0,0 0 0,0 0 0,0 1 0,0-1 0,0 0 0,0 1 0,0-1 0,0 0 0,0 0 0,0 1 0,0-1 0,0 0 0,1 0 0,-1 1 0,0-1 0,0 0 0,0 0-1,0 0 1,1 1 0,-1-1 0,0 0 0,0 0 0,1 0 0,-1 0 0,0 1 0,0-1 0,1 0 0,-1 0 0,0 0 0,0 0 0,1 0 0,-1 0 0,0 0 0,0 0 0,1 0 0,-1 0 0,0 0 0,1 0 0,-1 0 0,0 0 0,0 0 0,1 0 0,-1 0 0,1 0 0,1 0-917,12 0-8841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1.146"/>
    </inkml:context>
    <inkml:brush xml:id="br0">
      <inkml:brushProperty name="width" value="0.025" units="cm"/>
      <inkml:brushProperty name="height" value="0.025" units="cm"/>
    </inkml:brush>
  </inkml:definitions>
  <inkml:trace contextRef="#ctx0" brushRef="#br0">10 0 22069,'0'0'5925,"2"77"-4515,-6-43-577,-1 4-513,3 0-288,2-6 32,0-2-416,0-7-833,5-5-1506,2-10-1793,4-7-4068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1.522"/>
    </inkml:context>
    <inkml:brush xml:id="br0">
      <inkml:brushProperty name="width" value="0.025" units="cm"/>
      <inkml:brushProperty name="height" value="0.025" units="cm"/>
    </inkml:brush>
  </inkml:definitions>
  <inkml:trace contextRef="#ctx0" brushRef="#br0">0 5 23831,'0'0'7719,"77"0"-6502,-41 0-1217,6 0 0,3 0 0,1 0-961,-6-1-2242,-7 0-2274,-6-1-2082,-6 1-6214</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1.867"/>
    </inkml:context>
    <inkml:brush xml:id="br0">
      <inkml:brushProperty name="width" value="0.025" units="cm"/>
      <inkml:brushProperty name="height" value="0.025" units="cm"/>
    </inkml:brush>
  </inkml:definitions>
  <inkml:trace contextRef="#ctx0" brushRef="#br0">0 1 19795,'0'0'12289,"13"8"-11697,4 3-580,1-1-1,1 0 0,-1-1 1,2-1-1,-1-1 0,1-1 1,30 6-1,-20-8-2224,1-2 0,39-1 1,-61-1 1524,-1 0 0,0-1-1,0 0 1,0-1 0,0 0 0,0 0 0,0-1 0,0 0 0,-1 0 0,0-1 0,1 0 0,-1 0 0,11-10 0,-1-3-6263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0.687"/>
    </inkml:context>
    <inkml:brush xml:id="br0">
      <inkml:brushProperty name="width" value="0.025" units="cm"/>
      <inkml:brushProperty name="height" value="0.025" units="cm"/>
    </inkml:brush>
  </inkml:definitions>
  <inkml:trace contextRef="#ctx0" brushRef="#br0">8 34 17969,'0'0'8226,"0"13"-7110,-7 190 1692,6-202-2771,1 1 1,0-1-1,0 1 0,0-1 0,0 0 1,1 1-1,-1-1 0,0 0 1,1 1-1,-1-1 0,0 0 0,1 0 1,0 1-1,-1-1 0,1 0 0,0 0 1,-1 0-1,1 0 0,0 0 0,0 0 1,0 0-1,0 0 0,0 0 1,0 0-1,0 0 0,1-1 0,-1 1 1,0 0-1,0-1 0,0 1 0,1-1 1,-1 0-1,0 1 0,1-1 0,-1 0 1,0 0-1,1 1 0,-1-1 0,0 0 1,1 0-1,-1-1 0,0 1 1,3-1-1,1 1 52,0-2-1,0 1 1,0 0 0,0-1 0,0 0-1,0 0 1,-1-1 0,1 1-1,-1-1 1,6-4 0,2-4-86,-1-1-1,0 0 1,0-1 0,-2 0-1,1 0 1,-2-1 0,0 0-1,0-1 1,-2 0 0,1 0-1,5-24 1,-16 52-3,0 0 0,0 0 0,1 1 0,-3 26 0,11-39 0,-1 1 0,1-1 0,0 0 0,-1 0 0,1-1 0,0 1 0,0-1 0,0 0 0,0 0 0,6-2 0,-2 2 0,124 0-2141,-131 0 2136,0-1-1,0 1 0,0-1 1,0 1-1,0-1 0,0 0 1,-1 0-1,1 0 0,0 0 0,-1 0 1,1 0-1,-1-1 0,1 1 1,-1 0-1,1-1 0,-1 1 1,0-1-1,0 1 0,0-1 1,0 0-1,0 1 0,0-1 1,0 0-1,-1 0 0,1 0 0,0 0 1,-1 0-1,0 1 0,1-1 1,-1-3-1,5-65 202,-5 63-200,0 4 27,0-1-1,0 1 0,-1-1 1,1 1-1,-1-1 0,0 1 0,0-1 1,0 1-1,0 0 0,-4-7 1,5 10-15,-1-1 0,1 1 0,0 0 1,-1-1-1,1 1 0,0-1 0,-1 1 1,1 0-1,-1-1 0,1 1 0,-1 0 1,1-1-1,-1 1 0,1 0 1,-1 0-1,0 0 0,1-1 0,-1 1 1,1 0-1,-1 0 0,1 0 0,-1 0 1,0 0-1,1 0 0,-1 0 0,0 0 1,-1 1-6,1 0 1,-1 0-1,1 0 1,-1 0-1,1 0 1,-1 0-1,1 0 1,-1 0 0,1 0-1,0 1 1,0-1-1,0 1 1,-2 1-1,-5 9 24,0 1 0,1 0-1,0 0 1,1 0 0,0 1-1,1 0 1,1 0 0,0 0-1,1 1 1,0-1 0,0 25-1,3-38-24,0 1 0,1 0 0,-1-1 0,1 1 0,-1-1 0,1 1 0,0-1 0,-1 1-1,1-1 1,0 0 0,0 1 0,0-1 0,0 0 0,0 0 0,0 1 0,1-1-1,-1 0 1,0 0 0,0 0 0,1-1 0,-1 1 0,1 0 0,-1 0 0,1-1 0,-1 1-1,1-1 1,-1 1 0,1-1 0,0 0 0,-1 0 0,1 1 0,-1-1 0,1 0-1,0-1 1,-1 1 0,1 0 0,2-1 0,2 1 17,-1-1-1,1 1 1,-1-1 0,1 0 0,-1-1-1,1 0 1,-1 1 0,0-2 0,0 1-1,7-5 1,16-27 177,-7 7-707,-56 34-2729,12-1-345,7-5-3432,8-1 531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2.240"/>
    </inkml:context>
    <inkml:brush xml:id="br0">
      <inkml:brushProperty name="width" value="0.025" units="cm"/>
      <inkml:brushProperty name="height" value="0.025" units="cm"/>
    </inkml:brush>
  </inkml:definitions>
  <inkml:trace contextRef="#ctx0" brushRef="#br0">245 0 15855,'0'0'3011,"-45"56"352,17-17-224,-4 5 64,-1 4-929,1 4-672,3 1-1282,7-3-320,7-6 0,7-9 0,8-14-1602,3-14-4611,15-7-8457</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49.681"/>
    </inkml:context>
    <inkml:brush xml:id="br0">
      <inkml:brushProperty name="width" value="0.025" units="cm"/>
      <inkml:brushProperty name="height" value="0.025" units="cm"/>
    </inkml:brush>
  </inkml:definitions>
  <inkml:trace contextRef="#ctx0" brushRef="#br0">38 1 22197,'0'0'2274,"-3"13"-1591,-9 45 211,3 0-1,-3 91 0,12-113-872,-1-17 80,0 0 0,2 0 0,0 0 0,1 0-1,1 0 1,0 0 0,11 31 0,-10-45-1084,-4-11-5225,-7-11 240</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50.040"/>
    </inkml:context>
    <inkml:brush xml:id="br0">
      <inkml:brushProperty name="width" value="0.025" units="cm"/>
      <inkml:brushProperty name="height" value="0.025" units="cm"/>
    </inkml:brush>
  </inkml:definitions>
  <inkml:trace contextRef="#ctx0" brushRef="#br0">0 99 8840,'0'0'20852,"92"-18"-19314,-26 4-898,6-3-352,0-1-191,-4 2-97,-14 5-161,-9 8-1408,-15 2-1538,-9 1-2530,-6 0-4869</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50.384"/>
    </inkml:context>
    <inkml:brush xml:id="br0">
      <inkml:brushProperty name="width" value="0.025" units="cm"/>
      <inkml:brushProperty name="height" value="0.025" units="cm"/>
    </inkml:brush>
  </inkml:definitions>
  <inkml:trace contextRef="#ctx0" brushRef="#br0">411 0 15663,'0'0'13538,"1"11"-12727,0 0-701,-1 0-1,-1 0 1,0-1-1,-1 1 1,0 0-1,0 0 0,-1-1 1,0 1-1,-1-1 1,0 0-1,-1 0 1,0-1-1,-7 10 1,-21 29 77,-2-2 1,-2-2 0,-68 63 0,-45 54-5947,142-150 688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50.741"/>
    </inkml:context>
    <inkml:brush xml:id="br0">
      <inkml:brushProperty name="width" value="0.025" units="cm"/>
      <inkml:brushProperty name="height" value="0.025" units="cm"/>
    </inkml:brush>
  </inkml:definitions>
  <inkml:trace contextRef="#ctx0" brushRef="#br0">298 0 24247,'0'0'3609,"10"9"-2349,2 2-997,-1 0 0,0 1 0,-1 0 0,0 1 0,-1 0 0,13 27 0,9 29-263,30 100-1,-33-64-2731,-27-101 2085,4 23-3566,-7-10-5084</inkml:trace>
  <inkml:trace contextRef="#ctx0" brushRef="#br0" timeOffset="1">1 473 19250,'0'0'6502,"14"50"-4516,36-48-256,16-2-321,9 0-768,4-7-545,-4-5 32,-12 1-480,-13 4-1954,-19-1-2915,-13-3-5189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08:51.670"/>
    </inkml:context>
    <inkml:brush xml:id="br0">
      <inkml:brushProperty name="width" value="0.025" units="cm"/>
      <inkml:brushProperty name="height" value="0.025" units="cm"/>
    </inkml:brush>
  </inkml:definitions>
  <inkml:trace contextRef="#ctx0" brushRef="#br0">389 133 9929,'7'-12'6641,"20"-40"-3427,-26 50-2964,0 0 1,0-1-1,0 1 0,-1 0 0,1 0 1,0-1-1,-1 1 0,0 0 1,0-1-1,0 1 0,0-1 0,0 1 1,0 0-1,0-1 0,-1 1 0,1 0 1,-2-3-1,1 3-90,0 1 1,0-1-1,0 1 0,0-1 0,0 1 1,0 0-1,-1-1 0,1 1 0,-1 0 1,1 0-1,-1 0 0,1 0 0,-1 1 1,1-1-1,-1 0 0,0 0 0,-2 0 1,-3 0 28,0 0-1,0 0 1,1 1 0,-1 0 0,0 0 0,0 0 0,0 1-1,0 0 1,-9 3 0,5 0-147,-1 1 0,1 1 1,0 0-1,1 0 0,-1 1 0,1 0 0,1 1 0,-1 0 0,2 1 0,-1 0 1,1 0-1,-9 14 0,-11 17 210,-39 74 0,53-89-192,1 1 1,1 0-1,1 1 1,2 0-1,1 1 1,1 0-1,1 0 1,-2 30-1,7-54-55,1 0-1,0 0 0,0 0 0,1 1 0,-1-1 1,1 0-1,0 0 0,0 0 0,0 0 1,0 0-1,1 0 0,0 0 0,0 0 0,0 0 1,0-1-1,0 1 0,1-1 0,4 6 1,-2-6 16,0 1 0,0-1 1,0 0-1,0 0 0,0-1 1,1 0-1,-1 0 0,1 0 1,0 0-1,-1-1 0,1 0 1,11 1-1,-1-2 83,0 1-1,0-2 1,0 0-1,0-1 1,0-1-1,-1 0 1,1-1-1,28-11 1,-38 12-72,0 1 1,0-1 0,0 0 0,0 0-1,-1-1 1,1 0 0,-1 0 0,0 0 0,0 0-1,-1-1 1,1 0 0,-1 0 0,0 0-1,0 0 1,-1-1 0,1 1 0,-1-1 0,-1 0-1,1 0 1,-1 0 0,0-1 0,0 1-1,-1 0 1,1-10 0,-2 13-33,0 1 0,0-1 0,0 0 0,-1 0 0,1 0 0,-1 0 0,0 1 0,0-1 0,0 0 0,0 0 0,-1 1 0,1-1 0,0 1 0,-1 0 0,0-1 0,0 1 0,0 0 0,0 0 0,-3-3 0,-1 1 0,1 0 0,-1 0 0,0 1 0,0 0 0,0 0 0,0 0 0,-1 1 0,-10-2 0,10 2 0,0 0 0,0 1 0,0 0 0,-1 0 0,1 0 0,0 1 0,0 1 0,-1-1 0,1 1 0,0 0 0,0 1 0,0 0 0,0 0 0,0 0 0,0 1 0,-12 7 0,17-9 0,0 0 0,1 0 0,-1 0 0,1 1 0,-1-1 0,1 1 0,-1-1 0,1 1 0,0-1 0,0 1 0,0 0 0,0 0 0,0 0 0,0 0 0,0-1 0,1 1 0,-1 0 0,0 4 0,1-5 0,1 0 0,-1 0 0,1 0 0,-1 0 0,1 0 0,-1 0 0,1-1 0,0 1 0,-1 0 0,1 0 0,0 0 0,0-1 0,-1 1 0,1 0 0,0-1 0,0 1 0,0-1 0,0 1 0,0-1 0,0 1 0,0-1 0,0 0 0,0 1 0,2-1 0,8 2 0,1 0 0,0-1 0,-1-1 0,1 0 0,12-1 0,23-6 0,-1-2 0,0-2 0,85-33 0,-11 4 0,-120 40 0,0 0 0,1 0 0,-1-1 0,0 1 0,1 0 0,-1 0 0,0 0 0,1 0 0,-1 0 0,0 0 0,0 0 0,1 0 0,-1 0 0,0 0 0,1 0 0,-1 0 0,0 1 0,1-1 0,-1 0 0,0 0 0,1 0 0,-1 0 0,0 0 0,0 1 0,1-1 0,-1 0 0,0 0 0,0 0 0,1 1 0,-1-1 0,0 0 0,0 0 0,0 1 0,0-1 0,1 0 0,-1 1 0,0-1 0,0 0 0,0 1 0,0-1 0,0 0 0,0 1 0,0-1 0,0 0 0,0 0 0,0 1 0,0-1 0,0 1 0,-1 11 0,-5 11 0,-1 0 0,0-1 0,-2 1 0,-18 33 0,-2 6 0,23-47 0,2-8 0,1 0 0,0 0 0,0 0 0,1 1 0,0-1 0,0 1 0,1-1 0,0 1 0,0 9 0,1-17-66,0 1 1,0 0-1,0-1 1,0 1-1,1-1 1,-1 1-1,0 0 1,0-1-1,1 1 1,-1-1-1,0 1 1,1-1-1,-1 1 1,1-1-1,-1 1 1,1-1-1,-1 0 0,1 1 1,-1-1-1,1 1 1,-1-1-1,1 0 1,-1 0-1,1 1 1,0-1-1,-1 0 1,1 0-1,0 0 1,-1 0-1,1 0 1,-1 0-1,1 0 0,0 0 1,-1 0-1,1 0 1,0 0-1,-1 0 1,1 0-1,-1 0 1,1 0-1,0-1 1,-1 1-1,1 0 1,0-1-1,0 1-364,23-7-6088</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0.740"/>
    </inkml:context>
    <inkml:brush xml:id="br0">
      <inkml:brushProperty name="width" value="0.025" units="cm"/>
      <inkml:brushProperty name="height" value="0.025" units="cm"/>
    </inkml:brush>
  </inkml:definitions>
  <inkml:trace contextRef="#ctx0" brushRef="#br0">2886 379 18385,'-9'-20'-32,"-1"0"-1,-1 1 1,-1 0 0,-1 1-1,0 1 1,-1 0-1,-1 1 1,-1 0-1,0 1 1,-1 1-1,0 1 1,-1 0 0,-1 1-1,0 1 1,-22-9-1,-9-2 41,0 3 1,0 2-1,-2 3 0,0 1 0,-63-6 1,29 10 412,-1 5 0,0 3 1,0 4-1,0 3 1,1 5-1,0 3 0,1 4 1,1 4-1,1 3 1,-153 70-1,137-47-80,3 4 0,2 4 0,3 5-1,2 3 1,3 4 0,3 4 0,4 3 0,-89 109 0,132-141-299,3 2 1,1 1-1,3 2 1,2 1-1,1 1 0,-36 106 1,54-129-39,1 0-1,1 1 1,1 0 0,2 0 0,0 0 0,2 0-1,2 0 1,0 0 0,2 0 0,1 0 0,1 0-1,1-1 1,1 0 0,2 0 0,20 44 0,-10-37-4,1-1 0,1 0 0,2-2 1,1 0-1,1-2 0,2 0 1,49 40-1,-33-37 5,1-1-1,1-2 1,2-2 0,99 41 0,-57-37 19,1-4-1,1-4 1,1-3 0,2-5-1,-1-4 1,98-1 0,-116-9-2,-1-4 1,0-3 0,0-4-1,-1-2 1,108-34 0,-123 27-9,-1-3 0,-1-2 1,-1-3-1,-2-2 1,0-3-1,-2-2 0,53-45 1,-40 20 123,-3-3-1,-2-2 1,-3-3 0,-3-2 0,-3-2 0,-4-3 0,-2-1 0,-4-3 0,-3-1 0,-4-1 0,44-165 0,-65 197-33,-2-1 0,-3 1 0,-1-2 1,-3 1-1,-5-80 0,1 109-88,-2 0 0,0 0 0,-1 0-1,-1 1 1,-1 0 0,-1 0 0,0 0 0,-2 1 0,0 0 0,-1 0 0,0 1-1,-2 1 1,0 0 0,-1 0 0,0 1 0,-22-18 0,10 15-67,0 1 0,0 2 0,-2 0 0,0 2 0,0 1 0,-1 1 0,-1 1 0,0 2 0,0 1 0,-38-5 0,-13 3-440,-1 4 1,-126 7 0,130 4-594,0 4 0,-94 23-1,-37 22-7882,192-51 7777,-50 12-9851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31.543"/>
    </inkml:context>
    <inkml:brush xml:id="br0">
      <inkml:brushProperty name="width" value="0.025" units="cm"/>
      <inkml:brushProperty name="height" value="0.025" units="cm"/>
    </inkml:brush>
  </inkml:definitions>
  <inkml:trace contextRef="#ctx0" brushRef="#br0">1128 75 12812,'-73'-4'1186,"-114"10"-1,157-3-854,1 2 0,0 1 0,0 1 0,0 1 0,1 2-1,-47 23 1,33-9-45,2 2 1,0 1-1,2 3 0,1 1 0,1 1 0,2 3 1,2 0-1,1 2 0,2 2 0,1 0 0,2 2 1,2 1-1,-31 74 0,29-51-230,3 2 0,2 0 0,4 1 0,3 1 0,2 0 0,4 1 0,3 0 0,6 126 0,7-119-378,3-1-1,4 0 0,3 0 1,3-2-1,4-1 1,66 138-1,-76-182 301,2 0 0,0 0 0,2-2 0,1-1 0,2 0 1,0-2-1,1 0 0,30 22 0,-41-36 32,1-1 1,0 0-1,1-1 0,0-1 1,0 0-1,1-1 1,0-1-1,0 0 0,0-1 1,0 0-1,1-1 1,-1-1-1,1-1 0,0 0 1,-1-1-1,1 0 1,0-2-1,-1 1 0,19-6 1,-8-1 214,-1-2 1,0 0-1,-1-2 1,0 0-1,0-2 1,-2 0-1,0-2 1,29-26 0,13-17 558,72-87 0,-58 53-364,-5-3 1,-4-3-1,-4-3 1,95-203-1,-122 215-130,-4 0 0,-3-3 0,-5 0 0,-4-2 0,-4 0 0,9-147 0,-25 203-201,-2-1 0,-1 1 1,-2-1-1,-2 1 1,-1 0-1,-19-61 1,20 85-127,-1 1 0,0-1 0,-1 1 0,-1 0 0,0 1 0,-1 0 0,0 0 0,-1 1 0,0 0 1,-1 0-1,0 1 0,-1 1 0,0 0 0,-1 1 0,0 0 0,-1 1 0,1 0 0,-2 1 0,-19-7 1,8 6-239,-2 1 1,1 1-1,-1 1 1,0 2 0,-29 0-1,7 3-698,-97 12 0,97-1-296,0 1 1,0 3 0,2 1-1,-89 45 1,65-26-3494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38.004"/>
    </inkml:context>
    <inkml:brush xml:id="br0">
      <inkml:brushProperty name="width" value="0.025" units="cm"/>
      <inkml:brushProperty name="height" value="0.025" units="cm"/>
    </inkml:brush>
  </inkml:definitions>
  <inkml:trace contextRef="#ctx0" brushRef="#br0">3731 231 9097,'-26'-21'1118,"-1"1"0,-1 1 1,-1 1-1,-1 1 0,-36-14 1,20 13-716,0 2 1,-95-18-1,11 16-688,-227-1 1,-271 35 552,507-4-210,0 6 1,1 4-1,-136 46 0,116-19 34,3 6-1,1 6 1,4 6-1,3 6 1,3 5-1,-212 173 1,295-214 143,2 3 1,1 1-1,2 2 0,2 1 0,-42 71 1,56-79-95,2 2 0,2 0 0,2 1 0,1 1 1,2 0-1,2 1 0,-11 82 0,17-77-78,3-1 0,1 0 0,3 1 0,1-1 0,2 0 0,3 0 0,1 0 0,18 52 0,-15-66-49,0-1 0,2-1 0,1 0 0,1-1 0,1-1 0,2 0-1,1-1 1,0-2 0,2 0 0,1-1 0,1-1 0,36 25-1,-14-17-22,1-3 0,2-2 0,0-2 0,2-2-1,0-2 1,1-3 0,1-2 0,81 11 0,-14-11 10,1-5-1,214-12 1,-220-6 78,-1-6 1,0-5-1,-1-4 0,195-71 0,-189 48 133,-3-5 1,-1-5-1,-4-5 0,119-86 1,-166 101 70,-1-4-1,-3-1 1,-2-4 0,-3-2 0,-2-2 0,84-125 0,-112 143-157,-2 0 0,-2-2 1,-1-1-1,-3-1 0,14-56 0,-22 65-60,-3-1-1,0-1 1,-3 1-1,-1-1 1,-2 1-1,-2-1 1,-7-46-1,4 60-55,0 0 0,-2 0-1,-1 1 1,-1 0 0,0 0-1,-2 1 1,-1 0 0,-1 1-1,-29-37 1,23 35 15,-2 2-1,-1 0 0,-1 2 1,-1 0-1,0 1 1,-1 2-1,-42-22 1,26 19-304,-2 2 1,0 2-1,-1 2 1,0 2-1,-1 1 1,0 3 0,-1 2-1,0 1 1,0 3-1,-89 6 1,104 0-1256,-49 13 0,13 3-3715,16 2-5562</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3.863"/>
    </inkml:context>
    <inkml:brush xml:id="br0">
      <inkml:brushProperty name="width" value="0.025" units="cm"/>
      <inkml:brushProperty name="height" value="0.025" units="cm"/>
    </inkml:brush>
  </inkml:definitions>
  <inkml:trace contextRef="#ctx0" brushRef="#br0">0 251 19346,'1'-7'126,"1"-1"0,-1 1 0,1 0 0,1 0-1,-1 0 1,1 0 0,0 0 0,1 1 0,0-1-1,0 1 1,0 0 0,1 0 0,0 1 0,0-1 0,0 1-1,1 0 1,-1 0 0,1 1 0,11-7 0,6-1 123,0 0 1,1 1-1,0 2 0,39-11 1,23 1 93,0 3-1,2 4 1,0 4 0,168 5-1,-230 3-319,0 1-1,0 2 0,1 0 0,-1 2 1,49 14-1,-71-17-36,0-1 0,0 1 0,0 0 0,0 0 0,-1 1 0,1-1-1,-1 1 1,1-1 0,-1 1 0,0 0 0,0 1 0,0-1 0,0 0 0,3 6 0,-5-6 40,0-1 0,-1 1 0,1 0-1,0 0 1,-1-1 0,0 1 0,1 0 0,-1 0 0,0 0 0,0 0 0,-1-1 0,1 1-1,-1 0 1,1 0 0,-1-1 0,0 1 0,0 0 0,0-1 0,0 1 0,0-1 0,-1 1-1,-2 3 1,-5 6 333,-1 0-1,0 0 0,-1-1 0,0 0 1,-1-1-1,-18 12 0,-89 52 1344,74-48-1155,-32 18 307,33-21-249,2 3 0,-53 40 0,91-63-605,1 0 0,-1 1 0,1-1 0,-1 1 0,1-1 0,0 1 0,1 0 0,-1 0 0,1 0 0,-1 1 0,1-1 0,-3 9 0,5-11 0,0 0 0,0 0 0,0 0 0,0 0 0,1 0 0,-1 0 0,0-1 0,1 1 0,0 0 0,-1 0 0,1 0 0,0-1 0,0 1 0,0 0 0,0-1 0,0 1 0,0-1 0,0 1 0,0-1 0,1 1 0,-1-1 0,1 0 0,-1 0 0,1 0 0,-1 0 0,1 0 0,0 0 0,-1 0 0,1 0 0,0-1 0,0 1 0,0-1 0,0 1 0,2-1 0,44 12-1390,1-3 1,1-2-1,0-2 0,81-2 1,-70-2-813,9 0-6105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8.751"/>
    </inkml:context>
    <inkml:brush xml:id="br0">
      <inkml:brushProperty name="width" value="0.025" units="cm"/>
      <inkml:brushProperty name="height" value="0.025" units="cm"/>
    </inkml:brush>
  </inkml:definitions>
  <inkml:trace contextRef="#ctx0" brushRef="#br0">27 1 16592,'0'0'6053,"-10"65"-4771,5-22-418,-1 3-671,2 3-129,3-2 0,1-8-32,0-6-192,5-11-577,4-9 64,1-12-127,-2-1-834,-7-5-1985,-1-17-5030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1.075"/>
    </inkml:context>
    <inkml:brush xml:id="br0">
      <inkml:brushProperty name="width" value="0.025" units="cm"/>
      <inkml:brushProperty name="height" value="0.025" units="cm"/>
    </inkml:brush>
  </inkml:definitions>
  <inkml:trace contextRef="#ctx0" brushRef="#br0">3 0 11627,'0'0'17051,"0"9"-15887,-1 60-94,0-39-697,0-52-663,3 20-2608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04.221"/>
    </inkml:context>
    <inkml:brush xml:id="br0">
      <inkml:brushProperty name="width" value="0.025" units="cm"/>
      <inkml:brushProperty name="height" value="0.025" units="cm"/>
    </inkml:brush>
  </inkml:definitions>
  <inkml:trace contextRef="#ctx0" brushRef="#br0">72 0 16944,'0'0'12524,"-51"45"-10474,36-35-801,10-2-1249,5 0 0,0-3 0,8-2 0,15-2 0,4-1 0,4-9-2562,-3-18-8553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3.978"/>
    </inkml:context>
    <inkml:brush xml:id="br0">
      <inkml:brushProperty name="width" value="0.025" units="cm"/>
      <inkml:brushProperty name="height" value="0.025" units="cm"/>
    </inkml:brush>
  </inkml:definitions>
  <inkml:trace contextRef="#ctx0" brushRef="#br0">62 1 13869,'0'0'9769,"-2"90"-9064,-18-38-513,7 8 129,-1 3-225,5-3-64,5-6-353,4-5-2273,0-11-2819,1-13-5061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4.572"/>
    </inkml:context>
    <inkml:brush xml:id="br0">
      <inkml:brushProperty name="width" value="0.025" units="cm"/>
      <inkml:brushProperty name="height" value="0.025" units="cm"/>
    </inkml:brush>
  </inkml:definitions>
  <inkml:trace contextRef="#ctx0" brushRef="#br0">219 77 18033,'3'-9'2701,"2"0"-1738,-4 6-623,1 0 0,0 0 0,-1 0 0,0-1 0,0 1 0,0 0 0,0-1 0,0 1 0,-1 0 0,1-1 0,-1 1 0,0-1 0,-1-3 0,1 6-236,-1 1 0,1-1 0,-1 0 0,0 1 0,1-1 0,-1 1 0,0-1-1,0 1 1,1-1 0,-1 1 0,0-1 0,0 1 0,0 0 0,0 0 0,0-1 0,0 1 0,1 0 0,-1 0 0,0 0 0,0 0-1,0 0 1,0 0 0,0 0 0,0 0 0,0 0 0,0 1 0,1-1 0,-1 0 0,-1 1 0,-28 6 237,9 3-300,0 0-1,2 2 1,-1 0-1,1 1 0,1 1 1,-24 23-1,40-36-42,1 0 0,0 0 0,-1 0 0,1 0 0,0 1 0,0-1-1,0 0 1,0 1 0,0-1 0,1 0 0,-1 1 0,0-1 0,1 1 0,-1 0-1,1-1 1,-1 1 0,1 1 0,0-2-3,0 0 0,0 0-1,1-1 1,-1 1 0,1 0-1,-1-1 1,0 1 0,1 0 0,-1-1-1,1 1 1,-1-1 0,1 1-1,-1-1 1,1 1 0,0-1 0,-1 1-1,1-1 1,0 0 0,-1 1-1,1-1 1,0 0 0,-1 0 0,1 1-1,0-1 1,1 0 0,9 2-57,0-1 0,-1 0 1,1-1-1,12-1 1,-7 1 21,13 0-108,68 2-445,-89-1 558,0 0 1,1 0-1,-1 1 0,-1 0 0,1 0 0,0 1 0,0 0 1,-1 1-1,9 4 0,-15-7 15,1 0-1,-1 0 1,1 1 0,-1-1-1,1 0 1,-1 0 0,0 1-1,1-1 1,-1 1-1,0-1 1,0 1 0,0-1-1,0 1 1,0 0 0,-1-1-1,1 1 1,0 0 0,-1 0-1,1 0 1,-1 0 0,0-1-1,0 1 1,0 0-1,0 3 1,0-2 26,-1 0-1,0 1 1,-1-1 0,1 0-1,-1 0 1,1 1 0,-1-1-1,0-1 1,0 1 0,0 0-1,0 0 1,-4 2 0,-6 7 155,-1-2-1,0 0 1,-1 0 0,-19 10-1,5-5 280,-47 18-1,65-30-325,0 1 0,0-1 0,-1-1 0,1 0 1,-1 0-1,1-1 0,-1-1 0,-16 0 0,26-1-118,0 1 1,0 0-1,0 0 0,0-1 0,1 1 1,-1 0-1,0-1 0,0 1 1,1-1-1,-1 1 0,0-1 0,1 1 1,-1-1-1,0 0 0,1 1 0,-1-1 1,1 0-1,-1 1 0,1-1 0,-1 0 1,1 0-1,0 1 0,-1-1 0,1 0 1,0 0-1,0 0 0,-1 0 0,1 1 1,0-1-1,0 0 0,0 0 0,0 0 1,0 0-1,0 0 0,0 1 0,1-1 1,-1 0-1,0 0 0,0 0 0,1 0 1,-1 1-1,1-2 0,16-36-1351,70-70-5457,-38 50 860,8-12-4159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4.915"/>
    </inkml:context>
    <inkml:brush xml:id="br0">
      <inkml:brushProperty name="width" value="0.025" units="cm"/>
      <inkml:brushProperty name="height" value="0.025" units="cm"/>
    </inkml:brush>
  </inkml:definitions>
  <inkml:trace contextRef="#ctx0" brushRef="#br0">195 1 19891,'0'0'6630,"-18"54"-5285,5-8-31,4 10-353,5 3-449,4 1-384,3-1-32,13-6-64,1-5-64,1-8-897,-5-8-992,-2-7-514,-11-9-832,0-11-2434,-17-5-3780</inkml:trace>
  <inkml:trace contextRef="#ctx0" brushRef="#br0" timeOffset="1">10 325 15887,'0'0'3267,"-10"-49"0,10 35-128,23 1-897,11 3-928,11 2-514,9 4-543,10 3-225,0 1-929,-5-4-3684,-2-5-6277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5.880"/>
    </inkml:context>
    <inkml:brush xml:id="br0">
      <inkml:brushProperty name="width" value="0.025" units="cm"/>
      <inkml:brushProperty name="height" value="0.025" units="cm"/>
    </inkml:brush>
  </inkml:definitions>
  <inkml:trace contextRef="#ctx0" brushRef="#br0">368 1 18033,'0'0'10186,"-22"50"-9674,-19 7-127,-9 13-321,-7 5 0,0 1-32,8-7 0,8-10-417,11-14-544,12-15 1,15-21-770,18-26-4836,9-19 160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6.258"/>
    </inkml:context>
    <inkml:brush xml:id="br0">
      <inkml:brushProperty name="width" value="0.025" units="cm"/>
      <inkml:brushProperty name="height" value="0.025" units="cm"/>
    </inkml:brush>
  </inkml:definitions>
  <inkml:trace contextRef="#ctx0" brushRef="#br0">1 1 12780,'0'0'9444,"8"9"-8174,8 13-403,-1 0 0,-1 1 0,0 1 0,16 43 0,37 94 418,-17-55-5693,-35-64-3301,-15-29 545</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6.599"/>
    </inkml:context>
    <inkml:brush xml:id="br0">
      <inkml:brushProperty name="width" value="0.025" units="cm"/>
      <inkml:brushProperty name="height" value="0.025" units="cm"/>
    </inkml:brush>
  </inkml:definitions>
  <inkml:trace contextRef="#ctx0" brushRef="#br0">1 67 15182,'0'0'9962,"112"26"-7944,-28-32-897,14-12-833,7-1-192,-2 1-224,-15 2-3267,-19 0-5606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7.424"/>
    </inkml:context>
    <inkml:brush xml:id="br0">
      <inkml:brushProperty name="width" value="0.025" units="cm"/>
      <inkml:brushProperty name="height" value="0.025" units="cm"/>
    </inkml:brush>
  </inkml:definitions>
  <inkml:trace contextRef="#ctx0" brushRef="#br0">284 115 14798,'8'-11'2450,"-7"10"-2142,26-40 1550,-26 39-1641,0 0 1,1 1-1,-1-1 0,0 0 0,0 0 0,-1 0 0,1 0 0,0 0 1,-1 0-1,1 0 0,-1 0 0,0 0 0,1 0 0,-1-1 1,0 1-1,0 0 0,-1 0 0,1 0 0,0 0 0,-1 0 0,1 0 1,-1 0-1,-1-4 0,0 5-117,1 0 0,-1 0 0,0 0 0,1 0 0,-1 0 0,0 0 0,0 1 0,0-1 0,0 1 0,0-1 0,0 1 0,0 0 0,0-1 0,0 1 0,0 0 0,1 1 0,-1-1 0,0 0 0,0 0 0,-3 2 0,-41 14 213,30-6-230,1 1 0,0 1-1,1 0 1,0 1 0,1 0 0,0 1 0,1 1 0,1 0 0,-11 18-1,7-7 340,0 0-1,2 1 1,1 1-1,-16 56 1,25-76-364,1 0 0,0 0 0,1 0 0,0 0 0,1 0 0,-1 1 0,1-1 0,1 0 0,0 1-1,0-1 1,3 10 0,-3-14-41,1-1-1,0 1 0,0-1 0,0 0 0,0 1 0,1-1 1,-1 0-1,1-1 0,-1 1 0,1 0 0,0-1 0,0 1 1,0-1-1,1 0 0,-1 0 0,1 0 0,-1-1 0,1 1 1,-1-1-1,1 0 0,0 0 0,0 0 0,-1 0 0,1-1 1,7 1-1,1-1 64,-1 1 1,1-1-1,0-1 1,0 0 0,-1-1-1,1 0 1,-1-1-1,0 0 1,1-1-1,20-10 1,-27 11-48,0 0 0,0 0 0,0 0 0,0 0 0,-1-1-1,1 0 1,-1 0 0,0 0 0,0-1 0,0 1 0,-1-1 0,0 0 0,0 0 0,0 0 0,0 0 0,-1-1 0,0 1-1,0-1 1,0 0 0,-1 1 0,0-1 0,0 0 0,0-10 0,-1 15-33,1-1 0,-1 1 0,0-1 0,0 1 0,0 0 0,-1-1 0,1 1 0,0 0 0,0-1 0,-1 1 0,1 0 0,-1-1 0,1 1 0,-1 0 0,0 0 0,1-1 0,-1 1 0,0 0 0,0 0 0,0 0 0,0 0 0,0 0 0,0 0 0,0 0 0,0 0 0,0 1 0,0-1 0,-1 0 0,1 1 0,0-1 0,0 1 0,-1-1 0,1 1 0,0-1 0,-1 1 0,1 0 0,-1 0 0,1 0 0,0 0 0,-1 0 0,1 0 0,-1 0 0,1 0 0,0 1 0,-1-1 0,1 0 0,-3 2 0,2-2 0,-1 1 0,1 0 0,-1 0 0,1 1 0,0-1 0,-1 0 0,1 1 0,0 0 0,0-1 0,0 1 0,0 0 0,0 0 0,1 0 0,-1 0 0,0 0 0,1 0 0,-1 1 0,1-1 0,0 1 0,0-1 0,0 0 0,0 1 0,0 0 0,1-1 0,-1 1 0,1 2 0,0-4 0,0 1 0,1-1 0,-1 0 0,1 0 0,-1 0 0,1 0 0,0 0 0,-1 0 0,1 0 0,0 0 0,0 0 0,0 0 0,0 0 0,-1-1 0,1 1 0,0 0 0,0 0 0,1-1 0,-1 1 0,0-1 0,0 1 0,0-1 0,0 1 0,0-1 0,1 0 0,-1 0 0,0 0 0,0 1 0,0-1 0,1 0 0,-1 0 0,1-1 0,52 1 0,-43-1 0,6-1 0,-1-1 0,1 0 0,-1-2 0,19-6 0,45-10 0,-79 20 0,-1 1 0,1 0 0,-1 0 0,1 0 0,-1 0 0,1 0 0,-1 0 0,1 1 0,-1-1 0,0 0 0,1 0 0,-1 0 0,1 0 0,-1 0 0,1 1 0,-1-1 0,0 0 0,1 0 0,-1 1 0,1-1 0,-1 0 0,0 1 0,1-1 0,-1 0 0,0 1 0,0-1 0,1 0 0,-1 1 0,0-1 0,0 1 0,1-1 0,-1 1 0,0-1 0,0 0 0,0 1 0,0-1 0,0 1 0,0-1 0,0 1 0,0-1 0,0 1 0,0-1 0,0 1 0,-3 23 0,3-24 0,-7 24 11,-1-1 0,-14 28 0,15-36-150,0 0-1,1 0 0,1 0 1,0 1-1,1-1 1,1 1-1,-2 26 0,7-27-3778,9-12-3252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9.278"/>
    </inkml:context>
    <inkml:brush xml:id="br0">
      <inkml:brushProperty name="width" value="0.025" units="cm"/>
      <inkml:brushProperty name="height" value="0.025" units="cm"/>
    </inkml:brush>
  </inkml:definitions>
  <inkml:trace contextRef="#ctx0" brushRef="#br0">466 10 17040,'29'-10'3614,"-40"15"-761,-43 19-1462,-126 54-653,-44 23 740,222-100-1459,0 0 0,0 0 0,0 0 0,1 0 0,-1 0 0,0 1 0,1-1 0,-1 0 0,1 1 0,-1-1 0,1 1 0,0 0 0,0-1 1,-2 4-1,3-5-14,0 1 1,0 0-1,0 0 1,0-1-1,-1 1 1,2 0-1,-1 0 1,0 0-1,0-1 1,0 1-1,0 0 1,0 0-1,1-1 1,-1 1-1,0 0 1,1 0-1,-1-1 1,0 1-1,1 0 1,-1-1-1,1 1 1,-1-1 0,1 1-1,-1-1 1,2 2-1,5 2 24,-1 1 0,2-1-1,-1 0 1,0-1 0,14 5 0,-9-3 41,105 41 75,84 35-2836,-186-74-505,2-1 0,30 8 0,-15-9-6338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9.619"/>
    </inkml:context>
    <inkml:brush xml:id="br0">
      <inkml:brushProperty name="width" value="0.025" units="cm"/>
      <inkml:brushProperty name="height" value="0.025" units="cm"/>
    </inkml:brush>
  </inkml:definitions>
  <inkml:trace contextRef="#ctx0" brushRef="#br0">510 0 18065,'0'0'9609,"-77"27"-8552,23 10-32,-14 7-576,-4 4-321,5 2-64,6-2 0,15-4-64,9-9-353,16-7-447,15-9-449,6-10-1282,9-9-960,17-4-1057,3-19-3300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1.955"/>
    </inkml:context>
    <inkml:brush xml:id="br0">
      <inkml:brushProperty name="width" value="0.025" units="cm"/>
      <inkml:brushProperty name="height" value="0.025" units="cm"/>
    </inkml:brush>
  </inkml:definitions>
  <inkml:trace contextRef="#ctx0" brushRef="#br0">127 0 14990,'0'0'6855,"-7"11"-6338,-8 18-35,1 0 0,2 1-1,-12 38 1,-22 110 2983,45-171-3296,-1 1 171,0 0 1,1-1 0,0 1 0,0 0 0,1 14-1,0-20-311,0-1 0,1 0 0,-1 0 0,0 0 0,1 1 0,-1-1-1,1 0 1,-1 0 0,1 0 0,0 0 0,-1 0 0,1 0 0,0 0-1,0 0 1,0 0 0,0 0 0,0 0 0,0-1 0,0 1 0,0 0-1,0-1 1,0 1 0,0-1 0,0 1 0,0-1 0,1 1 0,-1-1-1,0 0 1,0 0 0,1 1 0,-1-1 0,0 0 0,0 0 0,1 0-1,-1 0 1,0-1 0,0 1 0,1 0 0,-1 0 0,0-1-1,0 1 1,2-2 0,9-2 38,-1 0 0,0-1 0,0 0 0,0-1 0,-1 0 0,0-1 0,0 0 0,13-13 0,-15 12-69,0 1 1,1 0-1,1 0 1,-1 1-1,1 0 1,0 1-1,0 0 1,1 0-1,18-4 0,-28 9 6,0 0-1,1 0 0,-1 0 0,0 0 0,0 1 0,0-1 0,0 0 0,0 1 0,0-1 0,0 1 0,0-1 1,0 1-1,0 0 0,0-1 0,0 1 0,0 0 0,0 0 0,0 0 0,-1-1 0,1 1 0,0 0 0,-1 0 1,1 0-1,0 0 0,-1 0 0,1 1 0,-1-1 0,0 0 0,1 0 0,-1 0 0,0 0 0,0 0 1,0 0-1,0 1 0,0-1 0,0 0 0,0 0 0,0 2 0,-2 55 749,1-53-706,0 3-42,-1 0 1,0 0-1,0 0 0,-1 0 1,0-1-1,0 1 1,-1-1-1,0 1 1,0-1-1,-1-1 1,1 1-1,-2-1 0,1 1 1,-8 5-1,10-8-4,-1-1-1,0 0 1,0 0-1,0 0 1,-1 0-1,1-1 1,-1 0-1,1 0 1,-1 0-1,0 0 0,0-1 1,1 0-1,-1 0 1,0 0-1,0 0 1,0-1-1,0 0 1,0 0-1,0 0 1,0-1-1,0 0 1,0 0-1,0 0 1,-6-2-1,9 2-202,1 1-1,-1-1 1,0 1-1,1-1 1,-1 0-1,1 0 1,0 0-1,-1 0 1,1 0-1,0 0 1,-1 0-1,1 0 1,0 0-1,0 0 1,0-1-1,0 1 1,0 0-1,0-1 1,0 1-1,1-1 1,-1 1-1,0-4 1,1 4 4,0 0 1,1 0 0,-1 0 0,0 0 0,1 0-1,-1 0 1,1 0 0,0 0 0,-1 0 0,1 0 0,0 0-1,-1 1 1,1-1 0,0 0 0,0 0 0,0 1-1,0-1 1,0 0 0,0 1 0,0-1 0,0 1-1,0 0 1,0-1 0,0 1 0,0 0 0,0-1 0,0 1-1,0 0 1,0 0 0,0 0 0,0 0 0,1 0-1,0 0 1,23-3-4468,2 0-1414</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19.962"/>
    </inkml:context>
    <inkml:brush xml:id="br0">
      <inkml:brushProperty name="width" value="0.025" units="cm"/>
      <inkml:brushProperty name="height" value="0.025" units="cm"/>
    </inkml:brush>
  </inkml:definitions>
  <inkml:trace contextRef="#ctx0" brushRef="#br0">42 1 16432,'0'0'8440,"-1"15"-7250,-14 82 203,5-38-1072,-5 91-1,14-138-617,1 0 1,1 1-1,0-1 0,0 1 1,1-1-1,1 0 0,0 0 1,0 0-1,2 0 0,-1-1 1,1 0-1,1 0 0,9 14 1,-10-15-553,-4-6-1809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0.323"/>
    </inkml:context>
    <inkml:brush xml:id="br0">
      <inkml:brushProperty name="width" value="0.025" units="cm"/>
      <inkml:brushProperty name="height" value="0.025" units="cm"/>
    </inkml:brush>
  </inkml:definitions>
  <inkml:trace contextRef="#ctx0" brushRef="#br0">1 318 17585,'0'0'7943,"53"43"-5701,7-36-1057,11-3-864,9-4-225,-1 0-32,-2 0-577,-8-2-1793,-11-7-1537,-11 0-962,-13-4-2402</inkml:trace>
  <inkml:trace contextRef="#ctx0" brushRef="#br0" timeOffset="1">698 1 15471,'0'0'9513,"5"67"-7303,8-40-993,2 0-897,5-4-192,4-5-96,3-6-352,6-8-705,4-4-1057,-1-8-1057,1-13-224,-5-3-481,-5-3-1473,-5 3-2594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0.671"/>
    </inkml:context>
    <inkml:brush xml:id="br0">
      <inkml:brushProperty name="width" value="0.025" units="cm"/>
      <inkml:brushProperty name="height" value="0.025" units="cm"/>
    </inkml:brush>
  </inkml:definitions>
  <inkml:trace contextRef="#ctx0" brushRef="#br0">152 1 4901,'0'0'10730,"-10"24"-7271,-12 10-32,-3 11-960,-1 6-738,-1 4-415,7 3-354,7-1-479,5-1-193,8-7-192,0-3-64,8-5-256,5-11-1185,-1-11-2499,1-11-3875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1.840"/>
    </inkml:context>
    <inkml:brush xml:id="br0">
      <inkml:brushProperty name="width" value="0.025" units="cm"/>
      <inkml:brushProperty name="height" value="0.025" units="cm"/>
    </inkml:brush>
  </inkml:definitions>
  <inkml:trace contextRef="#ctx0" brushRef="#br0">0 162 13325,'5'-9'459,"0"1"0,0 0 0,1 0 1,0 1-1,1-1 0,0 1 0,0 1 1,0-1-1,1 1 0,0 1 1,0-1-1,0 1 0,1 1 0,-1-1 1,15-3-1,8-4 226,0 3 1,1 0-1,40-4 0,-45 8-470,1 2-1,-1 1 0,1 1 1,-1 1-1,33 4 1,-57-4-214,-1 0 1,0 1 0,1-1 0,-1 0-1,0 1 1,1-1 0,-1 1 0,0 0-1,0 0 1,0 0 0,1 0-1,-1 0 1,0 0 0,0 0 0,-1 1-1,1-1 1,0 1 0,0-1 0,-1 1-1,1 0 1,-1 0 0,1 0 0,-1 0-1,0 0 1,0 0 0,0 0-1,0 0 1,0 0 0,0 0 0,-1 1-1,1-1 1,-1 0 0,1 1 0,-1-1-1,0 0 1,0 1 0,0 4-1,-2-1 14,0 1 0,0-1 0,0 1 0,-1-1 0,0 0 0,0 0 0,0 0 0,-1 0 0,0-1 0,0 0 0,-10 10 0,-104 84 421,90-79 76,1 1 0,2 1-1,0 1 1,-41 50 0,63-70-487,0 1 0,0 0 0,1 0 0,-1 0 0,1 1 0,0-1 0,0 0 0,0 1 0,1-1 0,-1 1 0,1 0 0,0 0 0,1-1 0,-1 1-1,1 0 1,0 0 0,0 0 0,0-1 0,1 1 0,0 0 0,0 0 0,0-1 0,0 1 0,1 0 0,0-1 0,0 0 0,0 1 0,0-1 0,1 0 0,-1 0 0,1 0 0,0 0 0,1-1 0,-1 1 0,0-1 0,1 0 0,0 0 0,0 0-1,6 3 1,10 7-993,0-2-1,35 15 0,12-4-10165,-41-17-3765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2.170"/>
    </inkml:context>
    <inkml:brush xml:id="br0">
      <inkml:brushProperty name="width" value="0.025" units="cm"/>
      <inkml:brushProperty name="height" value="0.025" units="cm"/>
    </inkml:brush>
  </inkml:definitions>
  <inkml:trace contextRef="#ctx0" brushRef="#br0">0 1 11979,'0'0'-288</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3.321"/>
    </inkml:context>
    <inkml:brush xml:id="br0">
      <inkml:brushProperty name="width" value="0.025" units="cm"/>
      <inkml:brushProperty name="height" value="0.025" units="cm"/>
    </inkml:brush>
  </inkml:definitions>
  <inkml:trace contextRef="#ctx0" brushRef="#br0">5 31 14574,'-5'1'15182,"15"-1"-15150,6 0-672,3-5-2531,0-4-2178,-2-9-4389</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3.820"/>
    </inkml:context>
    <inkml:brush xml:id="br0">
      <inkml:brushProperty name="width" value="0.025" units="cm"/>
      <inkml:brushProperty name="height" value="0.025" units="cm"/>
    </inkml:brush>
  </inkml:definitions>
  <inkml:trace contextRef="#ctx0" brushRef="#br0">127 125 13965,'13'-11'2488,"7"-7"-1089,2 1 1,0 1-1,32-17 1,-47 28-1112,0 2 1,0-1-1,1 1 0,-1 0 1,0 0-1,1 1 0,0 0 1,0 0-1,0 1 1,-1 0-1,1 1 0,0-1 1,0 2-1,0-1 0,0 1 1,0 0-1,0 1 1,0-1-1,8 5 0,-13-5-273,1 1-1,-1 0 1,0 0-1,0 0 0,-1 1 1,1-1-1,-1 1 1,1 0-1,-1-1 1,0 1-1,1 0 0,-2 0 1,1 1-1,0-1 1,-1 0-1,1 0 1,-1 1-1,0-1 0,0 1 1,0-1-1,-1 1 1,1 0-1,-1-1 0,0 1 1,0 0-1,0-1 1,0 1-1,-2 4 1,1 1-10,-1 0 1,0-1 0,-1 1-1,0-1 1,0 0 0,-1 1-1,0-1 1,0-1-1,-1 1 1,-9 11 0,-15 10 38,-2-2 1,0 0 0,-1-3-1,-2-1 1,-40 22-1,-59 40 388,128-81-360,0 1 0,0-1-1,0 1 1,0 0 0,0 0 0,1 0-1,0 0 1,0 1 0,-3 7-1,6-12-62,0 1 0,1 0 0,-1 0 0,0 0 0,1 0 0,0 0 0,-1 0 0,1 0-1,0 0 1,0 0 0,0 1 0,0-1 0,0 0 0,1 0 0,-1 0 0,0 0 0,1 0-1,0 0 1,-1 0 0,1-1 0,0 1 0,0 0 0,0 0 0,0 0 0,1-1 0,-1 1-1,0-1 1,1 1 0,-1-1 0,1 1 0,-1-1 0,1 0 0,2 1 0,20 13-382,2-2-1,-1-1 1,2-2 0,-1 0 0,51 10 0,-6 1-5951,-38-11-45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1:24.150"/>
    </inkml:context>
    <inkml:brush xml:id="br0">
      <inkml:brushProperty name="width" value="0.025" units="cm"/>
      <inkml:brushProperty name="height" value="0.025" units="cm"/>
    </inkml:brush>
  </inkml:definitions>
  <inkml:trace contextRef="#ctx0" brushRef="#br0">1 17 19378,'0'0'13005,"47"-2"-22711,-47-12-4867</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2.138"/>
    </inkml:context>
    <inkml:brush xml:id="br0">
      <inkml:brushProperty name="width" value="0.025" units="cm"/>
      <inkml:brushProperty name="height" value="0.025" units="cm"/>
    </inkml:brush>
  </inkml:definitions>
  <inkml:trace contextRef="#ctx0" brushRef="#br0">209 24 7911,'-9'-3'3711,"-12"-3"-1631,-1 1 0,0 1 0,1 1 0,-1 1 1,-38 1-1,59 1-1981,-1 0 1,1 0-1,0 0 0,0 0 1,0 0-1,-1 0 0,1 1 1,0-1-1,0 0 1,0 1-1,0-1 0,0 0 1,0 1-1,-1 0 0,1-1 1,0 1-1,1-1 0,-1 1 1,0 0-1,0 0 1,0 0-1,0-1 0,0 1 1,1 0-1,-1 0 0,0 0 1,1 0-1,-1 0 1,1 1-1,-1-1 0,1 0 1,0 0-1,-1 0 0,1 0 1,0 2-1,0-1-39,1 0-1,-1-1 1,1 1-1,0 0 1,-1-1-1,1 1 1,0-1 0,0 1-1,0-1 1,1 0-1,-1 1 1,0-1-1,0 0 1,1 0-1,-1 0 1,1 0 0,-1 0-1,1 0 1,-1 0-1,1-1 1,-1 1-1,1 0 1,0-1-1,3 1 1,35 7 373,0-3 0,0-1 0,1-2-1,52-3 1,-25 0-328,20-1-45,-40 0-77,0 1-1,0 3 0,77 13 0,-121-14 4,0 0 0,0 0-1,0 0 1,0 1 0,0-1 0,-1 1-1,1 0 1,0 0 0,-1 0 0,1 1-1,-1-1 1,0 1 0,5 5-1,-7-6 13,0 0 0,0 0-1,0-1 1,0 1-1,0 0 1,-1 0 0,1 0-1,-1 0 1,0 0-1,0 0 1,1 0-1,-1 0 1,0 0 0,0 0-1,-1 0 1,1 0-1,0 0 1,-1 0-1,1 0 1,-1 0 0,0 0-1,0 0 1,0 0-1,0 0 1,0-1 0,0 1-1,0 0 1,0-1-1,-3 3 1,-7 8 88,0 0-1,0-1 1,-1-1 0,-1 0-1,1-1 1,-2 0 0,-22 12-1,-112 43 778,111-49-799,-81 30-64,46-19 0,-129 67 0,256-91-3283,24-15-5525,-35 4 2001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2.953"/>
    </inkml:context>
    <inkml:brush xml:id="br0">
      <inkml:brushProperty name="width" value="0.025" units="cm"/>
      <inkml:brushProperty name="height" value="0.025" units="cm"/>
    </inkml:brush>
  </inkml:definitions>
  <inkml:trace contextRef="#ctx0" brushRef="#br0">86 688 11659,'0'0'3732,"-9"5"26,1 0-2699,-31 16 2699,10-12 3468,29-20-5651,5-4-1575,1 1 0,1-1 0,0 1 0,1 0 0,0 1 0,1 0 0,18-21 0,6-9 0,129-204 0,-130 193 0,-3-1 0,37-101 0,-58 127 0,-42 83 0,3 5 0,-33 94 0,54-124 0,2 2 0,0-1 0,2 1 0,2 0 0,-2 45 0,6-40 0,1 1 0,2-1 0,1-1 0,17 66 0,-14-87-2005,-7-14 1742,0 1-1,1 0 1,-1 0 0,1-1 0,0 1 0,-1-1 0,1 1 0,-1 0-1,1-1 1,0 1 0,-1-1 0,1 1 0,0-1 0,0 0-1,-1 1 1,1-1 0,0 0 0,0 0 0,0 1 0,-1-1 0,1 0-1,0 0 1,0 0 0,0 0 0,0 0 0,-1 0 0,1 0-1,0 0 1,0 0 0,0-1 0,0 1 0,-1 0 0,1 0 0,0-1-1,0 1 1,-1-1 0,1 1 0,0 0 0,0-1 0,-1 1-1,2-2 1,11-18-6954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2.423"/>
    </inkml:context>
    <inkml:brush xml:id="br0">
      <inkml:brushProperty name="width" value="0.025" units="cm"/>
      <inkml:brushProperty name="height" value="0.025" units="cm"/>
    </inkml:brush>
  </inkml:definitions>
  <inkml:trace contextRef="#ctx0" brushRef="#br0">0 280 15951,'0'0'7762,"11"-8"-4521,6-5-2215,0-2 0,-1 0 1,24-28-1,-34 36-944,0-1-1,0 0 0,-1 0 0,0 0 1,-1-1-1,1 1 0,-2-1 0,1 0 1,-1 0-1,-1 0 0,1-1 0,1-18 1,-17 39 147,3 2-194,1 1 1,0 1-1,1 0 0,0 0 0,2 1 0,0 0 0,0 0 0,2 0 1,0 1-1,0 0 0,-1 30 0,5-45-35,0 0 0,0 0 0,1 0 0,-1 0 0,0 0 0,1 0 0,-1 0 0,1 0 0,0 0 0,-1 0 0,1 0 0,0-1 0,0 1 0,0 0 0,1 0 0,-1-1 0,0 1 0,1-1 0,-1 1 0,1-1 0,-1 0 0,1 1 0,2 0 0,0 0 0,0 0 0,0-1 0,0 1 0,0-1 0,0 0 0,0 0 0,0-1 0,0 1 0,1-1 0,-1 0 0,5-1 0,-2 1 0,0-1 0,-1 0 0,1 0 0,-1-1 0,1 1 0,-1-1 0,1-1 0,-1 1 0,0-1 0,0 0 0,0-1 0,-1 0 0,1 1 0,9-10 0,-13 10 0,0 1 0,0-1 0,0 1 0,-1-1 0,1 0 0,-1 0 0,0 0 0,1 0 0,-1 1 0,-1-2 0,1 1 0,0 0 0,-1 0 0,1 0 0,-1 0 0,0 0 0,0 0 0,0-1 0,-1 1 0,1 0 0,-1 0 0,0 0 0,1 0 0,-1 0 0,-1 0 0,1 0 0,-2-3 0,-4-4 0,-1 0 0,0 1 0,0-1 0,-1 2 0,-18-14 0,19 16 0,0-1 0,1 1 0,-1-1 0,2-1 0,-1 1 0,1-1 0,-6-9 0,11 15 0,1 1 0,-1 0 0,1 0 0,0-1 0,-1 1 0,1 0 0,0 0 0,0-1 0,0 1 0,0 0 0,0-1 0,0 1 0,0 0 0,0 0 0,1-1 0,-1 1 0,0 0 0,1 0 0,-1-1 0,1 1 0,-1 0 0,1 0 0,0 0 0,0 0 0,-1 0 0,1 0 0,0 0 0,0 0 0,0 0 0,0 0 0,0 0 0,0 1 0,0-1 0,0 0 0,1 1 0,-1-1 0,0 1 0,2-1 0,54-16 0,-49 15 0,21-2-2078,0 0-1,50 1 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3.327"/>
    </inkml:context>
    <inkml:brush xml:id="br0">
      <inkml:brushProperty name="width" value="0.025" units="cm"/>
      <inkml:brushProperty name="height" value="0.025" units="cm"/>
    </inkml:brush>
  </inkml:definitions>
  <inkml:trace contextRef="#ctx0" brushRef="#br0">31 262 18481,'5'-12'1767,"3"-6"-1005,0 2 0,1-1-1,1 1 1,1 0 0,0 1-1,1 1 1,1 0-1,25-23 1,-25 27-565,0 0-1,1 1 1,-1 0-1,2 1 1,-1 1-1,1 0 1,0 1-1,0 1 1,1 0-1,24-4 1,-39 9-187,0-1 0,0 1 0,0 0 0,1 0 0,-1 0 0,0 0 0,0 0 0,0 0 0,0 0 0,0 0 0,0 0 0,0 1 0,0-1-1,0 0 1,0 1 0,0-1 0,0 0 0,0 1 0,0-1 0,0 1 0,-1 0 0,1-1 0,0 1 0,0 0 0,-1-1 0,1 1 0,0 0 0,0 1 0,0 0 7,-1 0 0,0-1-1,0 1 1,0 0 0,0-1 0,0 1 0,0 0-1,-1 0 1,1-1 0,0 1 0,-1 0 0,1-1-1,-1 1 1,0-1 0,-1 3 0,-3 6 173,-1 0 1,0-1 0,-1 0-1,-9 11 1,-87 76 532,-11 13 138,99-92-780,1 0 1,0 1-1,1 0 1,-20 39-1,31-54-81,0 1 0,0 0 0,0 0 0,1 0 0,-1 0 0,1 0 0,0 0 0,0 0 0,1 0 0,-1 0 0,1 0 0,0 0 0,0 1 0,0-1 0,0 0 0,1 0 0,0 0 0,0 0 0,0 0 0,0 0 0,1 0 0,-1 0 0,1 0 0,0 0 0,0-1 0,1 1 0,-1-1 0,1 0 0,-1 1 0,1-1 0,0 0 0,0-1 0,1 1 0,-1 0 0,1-1 0,-1 0 0,1 0 0,0 0 0,-1 0 0,6 1 0,68 24-1604,6 1-2066,-77-26 3263,0 1 0,0 0 0,0 1 1,0-1-1,-1 1 0,0 0 0,1 1 0,-2-1 1,10 11-1,-6 3-6512,-7 0-3437</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3.668"/>
    </inkml:context>
    <inkml:brush xml:id="br0">
      <inkml:brushProperty name="width" value="0.025" units="cm"/>
      <inkml:brushProperty name="height" value="0.025" units="cm"/>
    </inkml:brush>
  </inkml:definitions>
  <inkml:trace contextRef="#ctx0" brushRef="#br0">0 5 10634,'0'0'20275,"51"20"-20243,-61-31-10762,0-2-1185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4.056"/>
    </inkml:context>
    <inkml:brush xml:id="br0">
      <inkml:brushProperty name="width" value="0.025" units="cm"/>
      <inkml:brushProperty name="height" value="0.025" units="cm"/>
    </inkml:brush>
  </inkml:definitions>
  <inkml:trace contextRef="#ctx0" brushRef="#br0">334 112 10282,'4'-9'8776,"0"1"-8105,-1 0 0,1 0-1,1 1 1,0-1 0,0 1 0,0 0 0,0 1-1,8-7 1,-9 9-566,0 1 0,0 0 0,0 0 0,1 1-1,-1-1 1,1 1 0,-1 0 0,1 0 0,0 1 0,0-1-1,0 1 1,0 0 0,0 0 0,0 1 0,0 0-1,0 0 1,0 0 0,5 1 0,-8-1-103,-1 0 0,1 0 0,-1 0 1,1 0-1,-1 1 0,1-1 0,-1 1 0,0-1 0,1 1 1,-1-1-1,0 1 0,1 0 0,-1 0 0,0 0 0,0 0 1,0 0-1,0 0 0,1 0 0,-1 0 0,-1 0 0,1 0 1,0 0-1,0 1 0,0-1 0,0 2 0,0 0-6,-1 0-1,1 0 1,-1 0-1,0 0 1,0 0-1,0 0 0,0 0 1,-1 0-1,1 0 1,-1 0-1,0 0 1,-1 3-1,-2 4 15,0-1-1,0 1 1,-1-1-1,-1 0 1,0-1-1,-11 14 1,-23 15 606,-1-1 0,-66 43-1,72-56-282,1 1 0,1 2 0,1 1-1,1 2 1,-44 54 0,71-77-316,0 0-1,0 0 1,0 0 0,1 1 0,0-1 0,0 1 0,1 0 0,-1 0 0,2 0 0,-1 0-1,0 9 1,2-12-6,0-1 0,0 0 0,1 0 0,-1 1 0,1-1 0,0 0 0,0 0-1,0 0 1,0 0 0,0 0 0,1 0 0,-1 0 0,1 0 0,0 0 0,0-1-1,0 1 1,0-1 0,1 1 0,-1-1 0,1 0 0,-1 0 0,1 0 0,0 0 0,-1-1-1,1 1 1,5 1 0,12 5-16,1-1 0,0-1 0,1-1 0,0-1 0,-1-1 0,25 1 0,-19-2-1200,0 1 1,0 2 0,31 9 0,-55-14 828,-1 1 1,0-1 0,0 1 0,0 0-1,1 0 1,-1 0 0,0 0 0,0 0 0,0 0-1,-1 1 1,1-1 0,0 1 0,0-1 0,-1 1-1,1 0 1,-1-1 0,1 1 0,-1 0-1,0 0 1,1 2 0,0 13-5924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4.386"/>
    </inkml:context>
    <inkml:brush xml:id="br0">
      <inkml:brushProperty name="width" value="0.025" units="cm"/>
      <inkml:brushProperty name="height" value="0.025" units="cm"/>
    </inkml:brush>
  </inkml:definitions>
  <inkml:trace contextRef="#ctx0" brushRef="#br0">18 45 12075,'0'0'19763,"45"5"-20051,-30-7-1314,3-9-1761,-3-5-2050,0-5-3748</inkml:trace>
  <inkml:trace contextRef="#ctx0" brushRef="#br0" timeOffset="1">1 76 12300,'0'0'11402</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05.041"/>
    </inkml:context>
    <inkml:brush xml:id="br0">
      <inkml:brushProperty name="width" value="0.025" units="cm"/>
      <inkml:brushProperty name="height" value="0.025" units="cm"/>
    </inkml:brush>
  </inkml:definitions>
  <inkml:trace contextRef="#ctx0" brushRef="#br0">3847 421 12556,'-11'-30'63,"1"1"29,-2 0 1,-1 1-1,-19-33 1,26 53 152,-1-1 0,1 0 0,-2 1 0,1 1 1,-1-1-1,0 1 0,0 0 0,-1 1 0,0 0 0,0 0 0,0 1 1,-1 1-1,-12-6 0,-6 2 74,1 0 0,-1 2 1,0 1-1,-31-1 0,-118 2-256,128 4 24,-95-1-60,-440 9 466,446 1 81,0 7 0,-167 39 0,130-7 43,1 8 0,-219 102 0,157-43-374,-220 146 1,397-225-56,1 3 1,1 3-1,3 2 0,-84 87 1,121-112-100,2 2 0,0 0-1,1 0 1,1 1 0,1 1 0,-17 45 0,23-50-37,1 1 0,1-1 0,1 1 0,1 0 0,0 0 0,1-1-1,1 1 1,1 0 0,1 0 0,5 26 0,1-16 42,1-1-1,2 0 0,0 0 0,2-1 1,1-1-1,1 0 0,27 35 1,7 1 80,92 90 0,-81-94-260,3-3 0,2-2 0,3-3 0,1-4 0,3-2 0,126 56 0,-138-75-106,2-3 0,1-3 0,1-2 0,0-3 1,1-3-1,0-3 0,1-3 0,-1-2 1,71-7-1,-59-5 242,0-3 0,0-4 0,132-45 0,210-115 1084,-169 47 343,-6-11 0,406-309 0,-319 169-525,-291 240-822,-1-2-1,-2-1 1,-1-2 0,-3-1-1,41-77 1,-63 101-94,-2-1 1,0-1-1,-1 1 1,-1-1-1,-2-1 0,0 1 1,-2-1-1,0 0 0,-2-25 1,-1 31 1,-2-1 0,0 1 0,-1 0 1,-1 0-1,0 0 0,-2 0 0,0 1 0,-1 0 1,-1 0-1,-1 1 0,-21-32 0,6 20-29,-1 1 1,-1 2-1,-1 0 1,-1 2-1,-1 1 1,-1 1-1,-2 2 0,0 1 1,0 2-1,-2 1 1,-40-14-1,-9 2-100,-1 3 0,-1 5 0,-141-17 0,84 23-818,-2 6 0,1 6 0,0 7-1,0 6 1,-250 52 0,36 39-4971,13 42-3920,158-47 821</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28.956"/>
    </inkml:context>
    <inkml:brush xml:id="br0">
      <inkml:brushProperty name="width" value="0.025" units="cm"/>
      <inkml:brushProperty name="height" value="0.025" units="cm"/>
    </inkml:brush>
  </inkml:definitions>
  <inkml:trace contextRef="#ctx0" brushRef="#br0">157 142 9065,'-157'2'13381,"167"-6"-12158,16-1-811,811-12 4441,-565 18-4629,295 6-116,229-2-552,-793-5 437,39 1-23,0-3 0,0-1 0,0-1 0,0-3 0,62-18 0,-89 16 418,-19 1 363,-28-2-230,-197-21-483,-246 0 0,436 29-34,-1734 52-340,1729-47 336,219 3-342,643 21 356,287 0-1581,-658-62-51,-422 30 1637,-20-1 319,-8 5-278,0-1 1,0 1-1,0 0 1,-1 0-1,1 0 1,0 1-1,-1-1 0,1 1 1,-6 0-1,-1158-31 1585,1015 31-1555,-13-1-39,-317 4 31,3 36-167,453-36-803,-1 2-1,1 1 0,-33 11 0,47-9-3921,18-7-2514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32.083"/>
    </inkml:context>
    <inkml:brush xml:id="br0">
      <inkml:brushProperty name="width" value="0.025" units="cm"/>
      <inkml:brushProperty name="height" value="0.025" units="cm"/>
    </inkml:brush>
  </inkml:definitions>
  <inkml:trace contextRef="#ctx0" brushRef="#br0">1 262 11403,'0'0'2754,"15"4"-1723,31 4-78,0-2 0,1-2 0,-1-2 0,56-4 1,204-28 482,-207 17-1147,1603-199 485,-1524 186-710,-302 30 257,-623 37-49,-275 25-64,1062-69-142,53 4 1,-19 1-34,863 44 624,-802-36-674,-70-5 34,31 3-44,0-4 0,116-10 0,-205 5 41,-1 0 1,0 0-1,0-1 1,0 0-1,0 0 0,0-1 1,-1 0-1,10-5 1,-14 7-12,0 0 1,0 1 0,0-1 0,-1 0 0,1 0-1,0 1 1,0-1 0,-1 0 0,1 0 0,0 0-1,-1 0 1,1 0 0,-1 0 0,1 0 0,-1 0-1,0 0 1,1 0 0,-1 0 0,0 0 0,0-1-1,0 0 1,0 0-2,-1 0 0,1 1 0,-1-1 0,0 0 0,0 1 0,0-1 0,0 1 0,0-1 0,0 1 0,0 0 0,0 0 0,-1-1 0,1 1 0,0 0 0,-1 0 0,1 0 0,-1 0 0,-2-1 0,-17-7-11,0 1 1,0 0-1,0 2 1,-1 0-1,-35-3 1,51 8 6,-186-27-19,-252-5 0,-196 36 121,224 30 222,211 7-1280,142-23-1356,-69 28 1,70-19-2711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21.117"/>
    </inkml:context>
    <inkml:brush xml:id="br0">
      <inkml:brushProperty name="width" value="0.025" units="cm"/>
      <inkml:brushProperty name="height" value="0.025" units="cm"/>
    </inkml:brush>
  </inkml:definitions>
  <inkml:trace contextRef="#ctx0" brushRef="#br0">669 230 14221,'3'-15'2211,"-1"3"-1806,1 3 154,-1-2-1,0 1 1,0 0 0,-1 0-1,-1-17 1,0 25-447,0-1 0,0 1 0,-1-1 0,1 1 0,-1-1 1,0 1-1,0-1 0,0 1 0,0 0 0,0 0 0,0-1 0,0 1 1,-1 0-1,1 0 0,-1 0 0,0 1 0,0-1 0,1 0 0,-1 0 0,0 1 1,0-1-1,0 1 0,-1 0 0,1 0 0,0 0 0,0 0 0,-1 0 1,1 0-1,-1 0 0,1 1 0,-5-1 0,-7 0-52,0 1-1,0 0 1,0 1 0,0 0-1,1 1 1,-1 1 0,0 0-1,1 1 1,0 1 0,0 0-1,0 0 1,-16 10 0,-8 7 80,0 2 0,-53 44 0,62-44-9,1 1 0,1 1 0,2 1 0,0 1 0,2 1 0,1 2 0,-23 43-1,35-55-86,0 0-1,1 1 1,1-1-1,0 1 0,2 1 1,0-1-1,2 1 0,0 0 1,1 0-1,1 0 0,1 0 1,1 0-1,1 0 0,6 26 1,-6-39-44,0 0 1,1-1 0,0 1-1,0-1 1,1 0 0,0 0 0,0 0-1,0 0 1,1-1 0,0 1-1,0-1 1,1-1 0,0 1 0,7 5-1,-3-5 40,0 1 0,0-2-1,0 1 1,1-2 0,0 1 0,0-1-1,0-1 1,23 4 0,-9-4 142,0-1 0,0-1 0,1-2 0,-1 0 0,0-1 0,0-2 1,0-1-1,35-11 0,-31 6-37,0-1 0,-1-2 1,0-1-1,-1-1 0,-1-1 0,0-2 1,-2 0-1,0-2 0,-1 0 0,0-2 1,22-28-1,-31 32-41,-1 1 1,-1-2-1,-1 0 0,0-1 1,-1 1-1,-2-2 1,0 0-1,-1 0 1,-1 0-1,0 0 0,-2-1 1,-1 0-1,-1 0 1,0 0-1,-2-1 0,-3-29 1,0 35-174,0 0 0,-2 0 1,0 0-1,0 1 0,-2-1 0,0 1 1,-1 1-1,-1-1 0,0 1 0,-1 1 1,0 0-1,-2 0 0,1 1 0,-2 1 1,1 0-1,-26-18 0,25 21-325,-1-1-1,-1 2 0,1 0 1,-1 1-1,-1 1 1,1 0-1,-1 1 0,0 1 1,-1 0-1,-32-3 1,40 7-343,0-1-1,0 1 1,0 1 0,1 0 0,-1 0 0,0 1 0,0 0 0,1 1 0,-1 0 0,1 0 0,0 0 0,0 1 0,-15 10-1,-35 30-10921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22.004"/>
    </inkml:context>
    <inkml:brush xml:id="br0">
      <inkml:brushProperty name="width" value="0.025" units="cm"/>
      <inkml:brushProperty name="height" value="0.025" units="cm"/>
    </inkml:brush>
  </inkml:definitions>
  <inkml:trace contextRef="#ctx0" brushRef="#br0">717 249 18161,'-42'0'354,"-1"2"-1,1 2 1,-51 11 0,70-9-326,0 1 0,0 0 0,0 2 0,1 1 0,1 1 0,0 0 0,-24 19 0,20-11 53,0 2 0,2 1 0,0 2 0,2 0 0,0 0 0,2 2 0,1 1 0,1 0 0,1 1 0,1 1 0,2 0 0,1 1 0,1 1 0,2-1 0,1 2 0,1-1-1,2 1 1,1 0 0,2 0 0,1 0 0,1 1 0,2-1 0,9 51 0,-8-67-73,1 0-1,1 0 1,1-1-1,0 1 0,0-1 1,2 0-1,0-1 1,0 0-1,2 0 1,-1-1-1,2 0 0,0-1 1,0 0-1,1-1 1,1 0-1,0-1 1,0 0-1,1-1 1,0-1-1,0 0 0,1 0 1,0-2-1,1 0 1,-1-1-1,1 0 1,0-1-1,20 1 0,-5-3 258,0-2-1,0-1 0,0-1 0,0-2 0,0-1 1,-1-1-1,0-2 0,0-1 0,-1-2 0,0 0 1,43-25-1,-31 13 61,-2-2 0,-1-1 0,-2-2 0,0-2 0,-2-1 0,-1-1 0,34-45 0,-49 53-148,-1-1 0,-2-1 0,0 0 1,-1-1-1,-2 0 0,-1-1 0,-1-1 0,-2 0 0,0 0 0,-2 0 0,-1-1 0,-2 0 0,-1 0 1,-3-56-1,-1 57-86,-2 0 1,-1 1 0,-1-1 0,-1 1 0,-2 0 0,-1 1 0,-1 0 0,-1 1 0,-1 0-1,-2 1 1,0 0 0,-2 1 0,0 1 0,-2 1 0,-29-29 0,33 39-188,0 0-1,0 0 1,-1 1 0,-1 1 0,1 1 0,-2 1-1,1 0 1,-1 1 0,-25-6 0,-28 2-3862,57 11 1751,0 0 1,0 1-1,-16 3 0,-3 7-9553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0.312"/>
    </inkml:context>
    <inkml:brush xml:id="br0">
      <inkml:brushProperty name="width" value="0.025" units="cm"/>
      <inkml:brushProperty name="height" value="0.025" units="cm"/>
    </inkml:brush>
  </inkml:definitions>
  <inkml:trace contextRef="#ctx0" brushRef="#br0">77 58 14958,'0'0'8136,"11"-8"-6076,-9 6-1958,4-3 164,0 0 0,0 0 1,1 1-1,0-1 0,-1 2 0,1-1 0,1 1 0,-1 0 0,0 1 1,1-1-1,-1 1 0,1 1 0,8-1 0,-10 1-131,0 1 0,-1 0-1,1 1 1,0-1 0,-1 1-1,1 0 1,-1 0 0,11 5 0,-15-6-116,0 1 0,1 0 0,-1 0 0,0 0 0,0 0 0,0 0 1,0 1-1,0-1 0,0 0 0,0 0 0,0 1 0,0-1 0,0 0 1,-1 1-1,1-1 0,-1 1 0,1-1 0,-1 1 0,1-1 0,-1 1 1,0-1-1,0 1 0,0 0 0,0-1 0,0 1 0,0-1 0,0 1 1,0-1-1,-1 1 0,1-1 0,-1 1 0,1-1 0,-1 1 1,1-1-1,-1 1 0,0-1 0,0 0 0,-1 2 0,-2 5 71,-1 0-1,0-1 0,0 0 0,-1 0 1,0 0-1,0 0 0,-11 7 1,-59 42 816,36-27-701,22-16-205,-36 28 0,52-40 0,0 1 0,0 0 0,0 0 0,0 0 0,1 0 0,-1 0 0,0 0 0,1 1 0,0-1 0,-1 0 0,1 1 0,0-1 0,0 1 0,1-1 0,-1 1 0,0 0 0,1-1 0,0 1 0,-1 3 0,3-4 0,-1 0 0,1-1 0,-1 1 0,1 0 0,0-1 0,0 1 0,0-1 0,0 0 0,0 0 0,0 1 0,0-2 0,0 1 0,0 0 0,0 0 0,1 0 0,-1-1 0,0 0 0,1 1 0,-1-1 0,5 0 0,-2 1 0,182 24-5621,-142-20 2968,-18-3-5953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2.782"/>
    </inkml:context>
    <inkml:brush xml:id="br0">
      <inkml:brushProperty name="width" value="0.025" units="cm"/>
      <inkml:brushProperty name="height" value="0.025" units="cm"/>
    </inkml:brush>
  </inkml:definitions>
  <inkml:trace contextRef="#ctx0" brushRef="#br0">1 89 13421,'0'0'6374,"39"-52"-4132,-7 35-384,9 4-1250,6 7-512,2 6-384,2 0-2883,-2 0-4004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6.505"/>
    </inkml:context>
    <inkml:brush xml:id="br0">
      <inkml:brushProperty name="width" value="0.025" units="cm"/>
      <inkml:brushProperty name="height" value="0.025" units="cm"/>
    </inkml:brush>
  </inkml:definitions>
  <inkml:trace contextRef="#ctx0" brushRef="#br0">1144 118 7303,'0'0'4516,"-11"-8"-2252,-17-7-1118,1 0 1,-2 1 0,0 2-1,-53-15 1,39 18-1026,-1 2 1,-1 1-1,1 3 0,-1 1 1,-65 7-1,85-3-135,1 2 1,-1 1-1,1 1 1,-1 2-1,2 0 1,-1 1-1,1 1 1,1 1-1,0 1 1,1 2-1,-26 19 1,19-9 88,2 2 1,0 1-1,2 1 1,1 1-1,1 0 1,2 2-1,1 1 0,1 0 1,-14 39-1,20-40 203,0 0-1,2 1 1,2 1-1,1-1 1,1 1-1,2 1 0,1-1 1,2 0-1,1 1 1,6 40-1,-3-54-225,2 0-1,0-1 0,1 0 1,1 0-1,1 0 0,0-1 1,1 0-1,1-1 0,14 19 1,-6-14-40,1 0 1,0-1 0,2-1-1,0-1 1,46 32 0,-30-28-53,2-1 1,0-2-1,2-1 1,0-2 0,1-3-1,0 0 1,1-3 0,54 7-1,-49-13 163,-1-2-1,2-2 1,-1-2 0,0-2-1,-1-2 1,1-2-1,-1-2 1,0-3 0,49-18-1,-67 19 138,1-1 1,-2-1-1,0-2 0,0-1 1,-2-1-1,0-1 0,-1-2 0,-1 0 1,0-1-1,-2-2 0,-1 0 0,0-2 1,-2 0-1,28-49 0,-37 54-149,-1 0 0,-1-1-1,-1-1 1,0 1 0,-2-1 0,-1 0-1,0 0 1,-2 0 0,0-1 0,-2 1-1,0-1 1,-2 1 0,0 0-1,-2 0 1,0 0 0,-1 0 0,-2 0-1,0 1 1,-10-21 0,4 16-133,0 0 1,-2 2 0,-1-1 0,0 2-1,-2 0 1,-1 1 0,0 1-1,-2 1 1,0 1 0,-2 1 0,0 0-1,0 2 1,-2 1 0,-36-17-1,20 15-297,0 2 0,-1 2-1,0 2 1,-1 2-1,0 2 1,-49-2 0,-88 8-3067,7 22-3661,58 3-1579</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52.692"/>
    </inkml:context>
    <inkml:brush xml:id="br0">
      <inkml:brushProperty name="width" value="0.025" units="cm"/>
      <inkml:brushProperty name="height" value="0.025" units="cm"/>
    </inkml:brush>
  </inkml:definitions>
  <inkml:trace contextRef="#ctx0" brushRef="#br0">701 122 8072,'-5'-9'7735,"2"4"-7428,1 1 1,-1-1-1,0 1 0,0 0 0,-1 0 1,1 0-1,-1 0 0,0 0 1,0 1-1,0 0 0,-1 0 1,1 0-1,-1 0 0,1 1 1,-1-1-1,0 1 0,0 1 0,0-1 1,0 1-1,-1-1 0,1 1 1,-6 0-1,-5 1-229,0 1 0,-1 0 0,1 1 0,0 1-1,0 0 1,0 1 0,1 1 0,-1 0 0,1 2 0,0-1 0,1 2 0,0 0 0,0 0 0,0 2-1,-19 17 1,5-2-63,1 1 0,1 2-1,2 0 1,1 2 0,-35 58 0,35-46 234,1 1 0,2 1 1,2 0-1,-16 67 1,25-78-151,3 0 0,0 1 0,3 0 0,0-1 0,2 1 0,2 0 0,5 36 0,-4-59-86,0 0 1,0 0 0,1 0-1,0-1 1,1 0-1,0 1 1,1-2 0,0 1-1,0 0 1,1-1-1,0 0 1,1 0-1,0-1 1,1 0 0,-1 0-1,2-1 1,-1 1-1,1-2 1,0 1 0,0-2-1,0 1 1,1-1-1,0 0 1,0-1 0,1 0-1,-1-1 1,1 0-1,-1-1 1,1 0-1,0-1 1,0 0 0,12 0-1,4-2 259,-1 0 0,1-2 1,-1-1-1,0-1 0,0-1 0,0-1 0,-1-1 0,0-2 0,-1 0 0,29-18 1,-8 1 145,-1-1 1,-2-2 0,-1-2 0,49-49 0,-63 53-350,-1-1 0,-2-1 0,0-1 0,-2-1 0,-2-1 1,-1 0-1,-1-2 0,-2 0 0,12-41 0,-22 54-42,0 0-1,-2 0 1,-1 0-1,0-1 1,-2 1-1,0-1 1,-4-29 0,0 35-20,0 0 0,0 0 0,-2 0 0,0 1 0,-1 0 0,-1 0 1,-1 0-1,0 1 0,0 0 0,-16-19 0,14 22-15,0 1-1,0 0 1,-1 0 0,-1 2-1,0-1 1,0 2 0,-1-1-1,0 2 1,0-1 0,0 2-1,-1 0 1,-1 1 0,1 0 0,0 1-1,-1 0 1,-22-1 0,20 3-56,0 1 0,-1 1 0,1 0 0,0 2 0,-1 0 0,1 1 0,0 0 0,0 2 1,1 0-1,-1 0 0,1 2 0,0 0 0,1 1 0,-16 10 0,8-1-1711,0 0 0,2 2 0,-29 31 0,13-4-5592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27.407"/>
    </inkml:context>
    <inkml:brush xml:id="br0">
      <inkml:brushProperty name="width" value="0.025" units="cm"/>
      <inkml:brushProperty name="height" value="0.025" units="cm"/>
    </inkml:brush>
  </inkml:definitions>
  <inkml:trace contextRef="#ctx0" brushRef="#br0">7469 170 17521,'-169'1'683,"-229"9"-5434,-110 27 5380,-62 2 1075,-335-64-1518,-434-4 1024,719 28-765,581 1-433,-551 5 166,451 3 175,1 6 0,-168 40 1,169-19-90,1 5 1,1 7 0,3 5 0,-217 121-1,345-171-264,-26 15-5,0 2 0,2 1 0,-30 26 0,51-40 3,1 0 1,-1 1-1,1 0 0,0 1 1,1-1-1,0 1 1,0 0-1,1 0 0,0 1 1,0-1-1,1 1 1,0 0-1,0 0 0,1 0 1,1 0-1,-2 15 0,4-6 18,0 0 0,2 0 0,0-1 0,1 1 0,0-1 0,2 0 0,0 0 0,1 0 0,0-1 0,2 0 0,-1-1 0,2 0 0,20 25 0,-3-9 46,1 0 0,2-2 0,1 0 0,63 43 0,-38-38-42,2-1-1,1-3 1,2-3 0,0-3-1,1-2 1,107 22 0,401 41-92,-526-80 65,2043 121-175,-837-163-250,1453-173-99,-2681 208 528,34-2 2,410-43 20,-339 28-9,202-56 0,-299 67-11,-1-2 1,0-1-1,0-2 1,-1 0 0,47-32-1,-66 39 1,0-2 0,0 1 0,-1-1 0,0 0-1,0-1 1,-1 0 0,0 0 0,0-1 0,-1 1 0,-1-1 0,1-1-1,-2 1 1,1-1 0,-2 0 0,1 0 0,-1 0 0,-1 0-1,2-21 1,-3 12-8,-1 0 0,-1 0 0,0 0 1,-2 1-1,0-1 0,-1 1 0,-1-1 0,-1 1 0,0 1 0,-2-1 0,-13-24 0,7 20-2,-1 1 0,-1 0 0,-2 0 0,0 2 0,-1 0 0,0 2 0,-35-26 0,1 9 46,0 3 1,-3 1-1,0 4 1,-1 2-1,-2 2 1,-95-23-1,-367-54 136,-9 41-6,224 27-130,-34-6-30,-759-78 57,-4 58-9,-1579 172-6,1767 10 14,714-81-344,1 9-1,-280 112 1,436-147-437,1 2 0,1 2 0,-67 44 0,99-58 666,1 0 1,-1 1 0,1 0 0,1 1 0,-1-1 0,2 2 0,-1-1 0,1 1 0,1 0 0,0 1 0,0 0-1,1 0 1,0 0 0,1 0 0,0 1 0,1-1 0,0 1 0,1 0 0,-1 19 0,3-10 109,1-1 1,0 1-1,2 0 1,0-1-1,2 1 0,0-1 1,1 0-1,1 0 1,1-1-1,13 25 1,-5-19 6,0 0 0,2-1 0,1 0 0,0-2 0,2 0 0,35 29 0,-2-11-1,2-2 1,2-2 0,1-3 0,1-3 0,109 39-1,365 88 204,14-43-160,-89-41-59,4-20 0,1-20 0,608-35 0,65-115-194,-8-75 143,-160-14 102,-20-71 747,-922 267-841,102-40 64,-118 45-83,-1 0-1,1-1 1,-1-1 0,0 0 0,0 0 0,-1-1 0,0 0-1,14-16 1,-20 19 6,0 0 0,0 1 0,-1-1 0,1 0 0,-1 0 0,0-1 0,-1 1 0,1 0 0,-1-1-1,0 1 1,-1-1 0,1 1 0,-1-1 0,0 1 0,0-1 0,-1 1 0,1-1 0,-1 1 0,0 0 0,-1-1-1,0 1 1,1 0 0,-2 0 0,1 0 0,0 0 0,-1 0 0,0 0 0,-7-7 0,-3-5-64,-1 0 1,-1 1 0,-1 1 0,-1 0 0,-35-24-1,3 8-156,-1 3-1,-2 1 1,-96-34 0,-177-35-231,-395-30 930,-12 60 432,664 61-867,-1218-64 455,-5 34-64,1073 30-406,-537 2 15,3 65-24,431-3-594,3 14 1,-462 171-1,555-163-2531,23-7-2641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37.902"/>
    </inkml:context>
    <inkml:brush xml:id="br0">
      <inkml:brushProperty name="width" value="0.025" units="cm"/>
      <inkml:brushProperty name="height" value="0.025" units="cm"/>
    </inkml:brush>
  </inkml:definitions>
  <inkml:trace contextRef="#ctx0" brushRef="#br0">1091 245 12876,'-8'-15'4239,"0"-2"-3723,-1 1 1,-1 0 0,-19-26-1,23 36-358,1 0 0,-1 0 0,0 0 0,0 1-1,-1 0 1,0 0 0,0 0 0,0 1 0,0 0 0,-1 1-1,1-1 1,-1 1 0,-12-2 0,5 3-66,1 1-1,0 1 1,0 0 0,0 1-1,0 0 1,-1 1 0,2 1 0,-1 0-1,0 1 1,1 1 0,-1 0-1,1 0 1,0 1 0,1 1 0,0 1-1,0-1 1,-14 14 0,-19 16 10,2 2 1,-68 80 0,111-119-103,-60 71 142,3 2 1,3 2-1,4 3 1,-55 114-1,80-138-139,2 0 1,3 1-1,3 1 0,1 1 1,4 0-1,2 1 0,2 0 1,0 63-1,8-97-41,1 0 0,1 0 0,2 0 0,0-1 0,1 0 0,1 1 0,18 42 0,-19-56 5,1 1 0,0 0 0,0-1 0,1 0 0,0-1 0,1 0 0,0 0 0,1 0 1,-1-1-1,2 0 0,-1-1 0,1 0 0,0-1 0,0 0 0,1 0 0,0-1 0,19 6 0,-13-6 65,1-1 0,0 0 0,1-1 0,-1-2 0,0 0 0,1 0 0,-1-2 0,1 0 0,17-4 0,-10-1 77,-1-1 0,0 0 0,-1-2 0,0-1 0,42-23 0,-26 8 224,-2-2 0,-1-1 0,-1-2 0,-1-1 0,-2-2 0,53-68 0,-38 34-20,-4-2 0,-2-2 0,-4-2 0,-2-1 0,-5-2 0,-2-1 0,-4-1 0,-3-2 0,-4 0 0,9-90 0,-22 133-290,-3 0 0,-1 0 0,-1-1 0,-2 1 0,-14-70 0,13 95-56,0 0 0,-1-1 0,0 2 0,-1-1 0,0 0 0,-1 1 0,-1 0 1,1 0-1,-2 1 0,1 0 0,-2 0 0,1 1 0,-1 0 0,-1 0 0,1 1 0,-1 0 0,-1 1 0,0 0 0,0 1 0,0 0 0,-12-4 0,6 4-70,0 0 0,0 2 0,-1 0 1,1 1-1,-1 1 0,0 0 0,0 2 0,0 0 1,-24 3-1,17 1-39,0 1 1,1 1-1,0 2 0,0 0 1,0 1-1,-23 14 1,9-2-289,1 3 1,1 0-1,2 3 0,0 1 1,2 1-1,1 2 1,-39 48-1,44-43-1142,1 0 0,2 1-1,-33 75 1,19-19-4476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6:22.315"/>
    </inkml:context>
    <inkml:brush xml:id="br0">
      <inkml:brushProperty name="width" value="0.025" units="cm"/>
      <inkml:brushProperty name="height" value="0.025" units="cm"/>
    </inkml:brush>
  </inkml:definitions>
  <inkml:trace contextRef="#ctx0" brushRef="#br0">2622 399 9225,'-18'-2'5979,"-174"-14"-3552,-128 16-2885,150 1 806,116 1-227,0 2 1,0 2-1,0 3 1,1 1-1,1 4 1,0 1-1,0 3 1,2 2-1,0 2 1,-56 35-1,41-16 92,3 2-1,2 3 1,1 3-1,3 2 1,2 2-1,-82 106 1,81-89-65,3 3 0,3 2 0,4 3 0,-47 108 0,78-153 63,2 1 0,1 0 0,2 1 0,1 0 0,2 0 0,2 1 0,1-1 0,1 1 0,2 0 0,2 0 0,1-1 0,2 1 0,16 60 0,-1-38-148,2 0 0,3-2 0,2-1 0,3-2 0,2 0 0,2-2 0,2-2 0,3-1 0,1-2 0,3-2 0,1-1 1,60 42-1,-55-48-33,2-2 1,1-3-1,2-2 1,1-3-1,1-1 1,1-4 0,1-1-1,1-4 1,1-2-1,0-2 1,0-4-1,74 4 1,-84-12-2,-1-2-1,1-3 1,-1-1-1,0-2 1,0-3-1,-1-2 1,0-2 0,-1-2-1,-1-2 1,-1-1-1,0-3 1,-1-2 0,74-55-1,-55 28-13,-3-3-1,-1-3 0,-4-2 0,-2-2 0,68-103 1,-48 48-14,-5-3 1,76-185 0,-104 205-46,-4-1 1,33-159-1,-57 196 36,-2-1-1,-4 0 1,-2-1-1,-3 1 1,-10-93 0,3 120 28,-1 0 1,-2 1 0,-1 0-1,-2 0 1,-2 1 0,-1 1 0,-2 0-1,-1 2 1,-1 0 0,-2 0-1,-1 2 1,-2 1 0,0 1 0,-37-33-1,19 26 103,-2 0-1,-1 3 0,-1 2 0,-2 2 0,-1 2 0,-1 2 0,-1 3 0,0 1 1,-59-13-1,23 12-45,-1 4 0,-1 4 1,0 4-1,-1 3 1,1 5-1,-1 3 0,-99 16 1,131-8-64,0 3 1,1 2-1,1 2 0,1 3 1,0 3-1,-56 32 1,46-17 17,2 3 1,2 2-1,1 3 1,-64 66-1,44-29-3,3 3 0,-73 108-1,-100 207-158,44 14-1269,168-325-950,5 2 0,-36 161 0,50-124-4553</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27.935"/>
    </inkml:context>
    <inkml:brush xml:id="br0">
      <inkml:brushProperty name="width" value="0.025" units="cm"/>
      <inkml:brushProperty name="height" value="0.025" units="cm"/>
    </inkml:brush>
  </inkml:definitions>
  <inkml:trace contextRef="#ctx0" brushRef="#br0">208 47 10922,'-146'-37'8959,"110"28"-2095,191 37-5905,169 8 0,163-13-474,-462-22-491,752 3-277,-758-5 241,4 0 23,1 0-1,40-9 0,-59 6 21,-18 2 89,-164 6 22,-216 31 1,175-12-82,-643 50 353,833-67-444,61-4-200,1121-15 452,-1042 14-174,173-7-52,-275 5 39,-6 1-5,0 0 1,-1 0-1,1 0 1,0-1-1,-1 0 1,1 1-1,-1-1 1,1-1-1,-1 1 0,1 0 1,-1-1-1,5-3 1,-8 5 0,0 0-1,0 0 1,0 0 0,1 0 0,-1-1 0,0 1 0,0 0-1,0 0 1,0 0 0,0-1 0,0 1 0,1 0-1,-1 0 1,0-1 0,0 1 0,0 0 0,0 0 0,0-1-1,0 1 1,0 0 0,0 0 0,0 0 0,0-1-1,0 1 1,0 0 0,0 0 0,0-1 0,-1 1 0,1 0-1,0 0 1,0-1 0,0 1 0,0 0 0,0 0 0,0 0-1,-1 0 1,1-1 0,0 1 0,0 0 0,0 0-1,0 0 1,-1 0 0,1-1 0,0 1 0,0 0 0,0 0-1,-1 0 1,1 0 0,0 0 0,0 0 0,-1 0-1,-8-4 18,0 1-1,0 0 0,0 1 0,0 0 1,0 0-1,0 1 0,-17 0 0,1-2 6,-1187-32 112,1041 35-30,90-1-13,5 0 148,-128 14-1,182-6-247,47-2-171,516 5-19,-253-11 12,324 24-1256,-163-3-1093,-422-19 2472,36-2 131,-60-1 11,-9-3 56,-12-2-2,0 1 1,-1 0 0,0 1 0,-21-2-1,20 3-81,-210-34 25,-2 11-1,-459 5 1,622 26-2554,47 0-3209,32-3-4590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30.535"/>
    </inkml:context>
    <inkml:brush xml:id="br0">
      <inkml:brushProperty name="width" value="0.025" units="cm"/>
      <inkml:brushProperty name="height" value="0.025" units="cm"/>
    </inkml:brush>
  </inkml:definitions>
  <inkml:trace contextRef="#ctx0" brushRef="#br0">191 192 7495,'10'-3'7880,"279"-65"335,41-10-7264,-315 74-888,-10 3 102,0 0 0,0 0 0,0 0 0,0-1 0,-1 0 0,1 0 0,-1 0 0,8-5 0,-12 6-138,0 1 0,1 0 0,-1 0-1,0 0 1,0 0 0,0-1 0,0 1 0,0 0 0,0 0 0,1 0 0,-1-1 0,0 1 0,0 0 0,0 0 0,0-1 0,0 1 0,0 0 0,0 0 0,0-1-1,0 1 1,0 0 0,0 0 0,0 0 0,0-1 0,0 1 0,0 0 0,0 0 0,0-1 0,-1 1 0,1 0 0,0 0 0,0 0 0,0-1 0,0 1 0,0 0-1,0 0 1,-1 0 0,1 0 0,0-1 0,0 1 0,0 0 0,-1 0 0,1 0 0,0 0 0,0 0 0,0 0 0,-1-1 0,1 1 0,0 0 0,0 0 0,0 0-1,-1 0 1,1 0 0,0 0 0,0 0 0,-1 0 0,1 0 0,0 0 0,0 0 0,-1 0 0,1 0 0,0 0 0,0 0 0,-1 1 0,-33-5 45,0 3 0,-1 1 1,-45 5-1,-107 22 259,131-17-108,-105 18 375,-130 19-43,618-109-347,331 2-1446,-882 69 1577,-286 50 0,491-56-338,-3-1-21,0 2-1,1 1 1,-23 7 0,43-12-4,1 0 1,-1 0 0,1 0-1,-1 0 1,1 0-1,-1 0 1,1 0 0,0 0-1,-1 0 1,1 1-1,-1-1 1,1 0 0,-1 0-1,1 0 1,0 1-1,-1-1 1,1 0 0,0 0-1,-1 1 1,1-1-1,0 0 1,-1 1 0,1-1-1,0 0 1,-1 1-1,1-1 1,0 1 0,0-1-1,0 0 1,-1 1-1,1-1 1,0 1 0,0-1-1,0 1 1,0-1-1,0 0 1,0 1 0,0-1-1,0 1 1,0-1-1,0 2 1,21 6-1962,14-4-1610,66-1 0,-77-3 2003,94 0-8439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7.398"/>
    </inkml:context>
    <inkml:brush xml:id="br0">
      <inkml:brushProperty name="width" value="0.025" units="cm"/>
      <inkml:brushProperty name="height" value="0.025" units="cm"/>
    </inkml:brush>
  </inkml:definitions>
  <inkml:trace contextRef="#ctx0" brushRef="#br0">416 1 10922,'0'0'18813,"-6"8"-17756,-36 46-614,-3-2 0,-84 77 0,10-12-315,45-35-1030,178-197-8531,-57 59 2541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7.772"/>
    </inkml:context>
    <inkml:brush xml:id="br0">
      <inkml:brushProperty name="width" value="0.025" units="cm"/>
      <inkml:brushProperty name="height" value="0.025" units="cm"/>
    </inkml:brush>
  </inkml:definitions>
  <inkml:trace contextRef="#ctx0" brushRef="#br0">66 1 12716,'0'0'8259,"-6"9"-6215,-3 7-868,-1 0 0,2 1 0,1 1 0,-10 29 0,15-38-956,0-1-1,0 1 1,1 0-1,0 0 1,0 0-1,1 0 0,1-1 1,-1 1-1,1 0 1,1 0-1,0 0 1,0-1-1,6 15 1,7 11-310,24 35 1,-16-36-3511,0-4-5188,-19-26 2772</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8.101"/>
    </inkml:context>
    <inkml:brush xml:id="br0">
      <inkml:brushProperty name="width" value="0.025" units="cm"/>
      <inkml:brushProperty name="height" value="0.025" units="cm"/>
    </inkml:brush>
  </inkml:definitions>
  <inkml:trace contextRef="#ctx0" brushRef="#br0">0 141 12812,'0'0'10282,"91"35"-7880,-33-35-160,12-13-1089,6-7-736,-1-1-321,-4-3-288,-11 0-1986,-7 0-1570,-10 1-224,-4-3-2818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4.048"/>
    </inkml:context>
    <inkml:brush xml:id="br0">
      <inkml:brushProperty name="width" value="0.025" units="cm"/>
      <inkml:brushProperty name="height" value="0.025" units="cm"/>
    </inkml:brush>
  </inkml:definitions>
  <inkml:trace contextRef="#ctx0" brushRef="#br0">22 358 4676,'2'-11'1725,"13"-67"2238,18-64 6433,-27 116-8014,-1 1 1495,-9 36-1396,-12 42-1782,-3 24-172,4 0 1,3 1-1,-4 145 0,16-221-516,0 0 0,0 0 0,0 1-1,0-1 1,0 0 0,1 0 0,-1 0 0,1 0 0,-1-1 0,1 1 0,0 0 0,0 0 0,-1 0-1,1 0 1,0-1 0,1 1 0,-1 0 0,0-1 0,0 1 0,1-1 0,-1 1 0,1-1 0,2 2-1,-2-3-2,-1 1-1,1-1 0,0 0 0,0 1 0,0-1 0,-1 0 0,1 0 0,0 0 0,0-1 0,0 1 0,0 0 0,-1-1 0,1 1 0,0-1 0,0 1 0,-1-1 0,1 0 0,0 0 1,-1 0-1,1 0 0,-1 0 0,1 0 0,-1 0 0,0-1 0,1 1 0,-1 0 0,1-2 0,13-14-7,-1 0 0,-1-1 0,-1-1 0,0 0 0,11-25 0,40-107 0,-60 146 0,21-62 0,-2 0 0,24-132 0,-56 245 0,-2 0 0,-3 0 0,-20 44 0,-24 75 0,52-139 0,0 0 0,2 0 0,1 1 0,0 40 0,3-65-98,1 0 1,0 0-1,0 0 0,0 0 1,0 0-1,0-1 0,0 1 1,0 0-1,1 0 0,-1 0 1,1 0-1,-1 0 1,1-1-1,0 1 0,0 0 1,0 0-1,0-1 0,0 1 1,0-1-1,0 1 0,0-1 1,1 1-1,-1-1 0,1 0 1,-1 0-1,1 1 0,-1-1 1,1 0-1,0 0 0,-1-1 1,1 1-1,0 0 0,0-1 1,-1 1-1,1-1 0,0 1 1,0-1-1,0 0 1,0 0-1,2 0 0,-3 0-402,1-1 0,-1 1 0,0-1-1,0 1 1,0-1 0,0 0 0,0 0-1,0 1 1,-1-1 0,1 0 0,0 0-1,0 0 1,-1 0 0,1 0 0,0 0-1,-1 0 1,1 0 0,-1-1 0,1 1 0,-1 0-1,0 0 1,1-2 0,1-2-2937,6-13-10256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8.473"/>
    </inkml:context>
    <inkml:brush xml:id="br0">
      <inkml:brushProperty name="width" value="0.025" units="cm"/>
      <inkml:brushProperty name="height" value="0.025" units="cm"/>
    </inkml:brush>
  </inkml:definitions>
  <inkml:trace contextRef="#ctx0" brushRef="#br0">308 2 18417,'-10'0'4058,"-4"-1"-3330,0 1 0,0 0 1,0 1-1,0 0 1,1 1-1,-1 1 1,0 0-1,1 1 1,0 1-1,-16 7 1,19-6-635,0 0 1,1 1 0,0 0 0,1 1 0,-1 0 0,1 0 0,1 1 0,0 0 0,0 0 0,1 0 0,0 1 0,0 0 0,1 1 0,0-1 0,1 1 0,1 0 0,-1 0 0,2 0 0,-1 0 0,2 0 0,-1 1 0,2-1 0,0 19 0,1-25-95,-1-1 0,1 0 0,0 1 0,1-1 0,-1 0 0,1 0 0,-1 0 0,1 0 0,0 0 0,1 0 0,-1-1 0,1 1 0,0-1 0,-1 1 0,2-1 0,-1 0 0,0 0 0,0-1 0,1 1 0,0-1 0,-1 1 0,1-1 0,0 0 0,0-1 0,0 1 0,1-1 0,-1 1 0,6 0 0,7 2 0,1-1 0,-1-1 0,1 0 0,-1-2 0,33-1 0,-47 0 0,0 1 0,0 0 0,1-1 0,-1 1 0,0-1 0,0 0 0,0 0 0,0 0 0,0-1 0,0 1 0,0-1 0,0 1 0,-1-1 0,1 0 0,-1 0 0,1 0 0,-1-1 0,0 1 0,1-1 0,-1 1 0,-1-1 0,1 0 0,0 1 0,-1-1 0,1 0 0,-1 0 0,0 0 0,0 0 0,0 0 0,0-1 0,0 1 0,-1 0 0,0 0 0,0 0 0,1-1 0,-2 1 0,1 0 0,0 0 0,-1-1 0,0-3 0,-1 5 0,1 0 0,-1 0 0,1-1 0,-1 2 0,0-1 0,0 0 0,0 0 0,0 0 0,0 1 0,0-1 0,0 1 0,0 0 0,-1-1 0,1 1 0,0 0 0,-1 1 0,1-1 0,-1 0 0,1 1 0,-1-1 0,-3 1 0,0-1 0,-1 0 0,0 0 0,0 1 0,1 0 0,-1 0 0,0 1 0,-7 1 0,3 5 0,26-2 0,23-2 0,31-13-30,-6 0-20,-63 10 51,1 1 0,0-1-1,0 0 1,-1 1 0,1 0 0,0-1 0,-1 1-1,1-1 1,0 1 0,-1 0 0,1 0 0,-1-1-1,1 1 1,-1 0 0,1 0 0,-1-1 0,0 1-1,0 0 1,1 0 0,-1 0 0,0 0 0,0 0-1,0 0 1,0-1 0,0 1 0,0 0 0,0 0-1,0 0 1,0 0 0,0 0 0,0 0 0,-1 0-1,1-1 1,-1 2 0,-6 37 51,-16 22-43,17-46-18,0 0-1,0 1 1,2-1-1,0 1 1,-3 24-1,6-37-80,4 15-1606,9-12-5807,15-5-8144</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4.185"/>
    </inkml:context>
    <inkml:brush xml:id="br0">
      <inkml:brushProperty name="width" value="0.025" units="cm"/>
      <inkml:brushProperty name="height" value="0.025" units="cm"/>
    </inkml:brush>
  </inkml:definitions>
  <inkml:trace contextRef="#ctx0" brushRef="#br0">0 1 12139,'0'0'14895,"65"29"-13870,-23-27-481,7-2-384,3 3-96,1 0-64,-1 2-1313,-2-5-2338,-8 0-2211,-7-1-4868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4.542"/>
    </inkml:context>
    <inkml:brush xml:id="br0">
      <inkml:brushProperty name="width" value="0.025" units="cm"/>
      <inkml:brushProperty name="height" value="0.025" units="cm"/>
    </inkml:brush>
  </inkml:definitions>
  <inkml:trace contextRef="#ctx0" brushRef="#br0">0 1 16496,'12'0'1115,"34"1"-503,-1 2 1,0 2-1,0 2 0,0 1 0,82 29 0,-124-36-609,0 0 0,-1 0 0,1 0 0,0 0 0,0 0 0,-1 1 0,1-1 0,-1 1 0,1 0 0,-1 0 0,0-1 0,0 2 0,0-1 0,0 0 0,0 0 0,0 1 0,0-1 0,-1 1 0,1-1 0,-1 1 0,0 0 0,0-1 0,0 1 0,0 0 0,0 0 0,-1 0 0,1 0 0,-1 0 0,0 0 0,0 0 0,0 0 0,0 0-1,0 0 1,-1-1 0,1 1 0,-1 0 0,0 0 0,0 0 0,0 0 0,0-1 0,-1 1 0,-1 3 0,-12 16 607,-1 0 0,0-2-1,-2 0 1,0-1 0,-29 23-1,6-4-258,-58 67-4,65-57-4441,29-35-3294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5.468"/>
    </inkml:context>
    <inkml:brush xml:id="br0">
      <inkml:brushProperty name="width" value="0.025" units="cm"/>
      <inkml:brushProperty name="height" value="0.025" units="cm"/>
    </inkml:brush>
  </inkml:definitions>
  <inkml:trace contextRef="#ctx0" brushRef="#br0">34 1 17200,'0'0'10827,"4"9"-9899,-2 1-761,1 0 0,-2 0-1,1 0 1,-1 0 0,-1 0-1,0 0 1,0 0-1,-1 0 1,0-1 0,-1 1-1,0 0 1,0 0 0,-5 9-1,1 3-83,-1-1-54,2 0 1,0 0-1,1 0 0,0 26 1,4-46-28,0 0 0,0-1 0,0 1-1,0-1 1,0 1 0,0 0 0,0-1 0,1 1 0,-1-1 0,0 1 0,0 0 0,1-1 0,-1 1 0,0-1 0,1 1-1,-1-1 1,0 1 0,1-1 0,-1 1 0,1-1 0,-1 0 0,1 1 0,-1-1 0,1 0 0,0 1 0,-1-1 0,1 0-1,-1 0 1,1 1 0,-1-1 0,1 0 0,0 0 0,-1 0 0,1 0 0,0 0 0,-1 0 0,1 0 0,-1 0-1,1 0 1,0 0 0,-1 0 0,1 0 0,0 0 0,0-1 0,32-11 173,6-11-70,-1-1 0,-1-3-1,-1-1 1,48-48-1,-78 70-93,4-3-25,4-4-32,0 0-1,0-1 1,-1 0-1,-1-1 0,11-17 1,-23 32-82,0 0 1,0 0 0,0-1 0,0 1 0,0 0 0,0 0 0,0 0-1,0 0 1,0 0 0,0-1 0,0 1 0,0 0 0,0 0 0,0 0-1,0 0 1,0 0 0,0-1 0,0 1 0,0 0 0,0 0 0,0 0-1,0 0 1,0 0 0,0-1 0,0 1 0,0 0 0,-1 0 0,1 0-1,0 0 1,0 0 0,0 0 0,0 0 0,0-1 0,0 1 0,0 0-1,0 0 1,-1 0 0,1 0 0,0 0 0,0 0 0,0 0 0,0 0-1,0 0 1,-1 0 0,1 0 0,0 0 0,0 0 0,0 0 0,0 0-1,0 0 1,-1 0 0,1 0 0,0 0 0,0 0 0,0 0 0,0 0-1,0 0 1,-1 0 0,1 0 0,0 0 0,0 0 0,0 0 0,0 0-1,-1 1 1,-1-1-737,-11 0-6620</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5.797"/>
    </inkml:context>
    <inkml:brush xml:id="br0">
      <inkml:brushProperty name="width" value="0.025" units="cm"/>
      <inkml:brushProperty name="height" value="0.025" units="cm"/>
    </inkml:brush>
  </inkml:definitions>
  <inkml:trace contextRef="#ctx0" brushRef="#br0">11 1 12908,'0'0'5157,"-11"53"-2498,11-27 63,0 0-576,4 1-672,18-5-513,9-1-769,5-10-128,6-8-2050,0-3-1762,-1-9-1377,-5-15-5765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6.546"/>
    </inkml:context>
    <inkml:brush xml:id="br0">
      <inkml:brushProperty name="width" value="0.025" units="cm"/>
      <inkml:brushProperty name="height" value="0.025" units="cm"/>
    </inkml:brush>
  </inkml:definitions>
  <inkml:trace contextRef="#ctx0" brushRef="#br0">0 117 15439,'0'0'8936,"14"0"-8386,1-1-499,1 0 0,0-1 0,-1-1 0,23-6 0,-32 7 44,0 0 1,-1 0-1,1 0 1,0-1 0,0 1-1,-1-1 1,0-1-1,1 1 1,-1-1-1,-1 0 1,1 0 0,0 0-1,-1-1 1,0 0-1,0 1 1,-1-2 0,4-4-1,-6 9-45,-1 1-1,1-1 0,-1 0 1,1 1-1,-1-1 1,1 0-1,-1 1 1,0-1-1,1 0 1,-1 0-1,0 1 1,0-1-1,0 0 0,1 0 1,-1 1-1,0-1 1,0 0-1,0 0 1,0 0-1,0 1 1,-1-1-1,1 0 1,0 0-1,0 0 0,0 1 1,-1-1-1,1 0 1,0 0-1,-1 1 1,1-1-1,0 0 1,-1 1-1,1-1 1,-1 1-1,0-1 0,1 0 1,-1 1-1,1-1 1,-1 1-1,0-1 1,1 1-1,-1 0 1,0-1-1,1 1 1,-1 0-1,0-1 0,0 1 1,1 0-1,-1 0 1,0 0-1,0 0 1,0-1-1,1 1 1,-1 0-1,-1 1 0,-2-1 8,1 0 0,-1 1 0,0-1 0,0 1 0,1 0 0,-1 0 0,1 0 0,-1 1 0,1-1-1,-6 5 1,0 0-12,0 2 0,1-1 0,-1 1 0,-10 14 0,17-20-29,0 1 0,0 0 1,0 0-1,0 0 0,1 0 0,-1 0 1,1 0-1,-1 0 0,1 0 0,0 0 1,0 1-1,1-1 0,-1 0 1,1 1-1,0-1 0,0 1 0,0-1 1,0 0-1,1 6 0,0-7-11,1-1 0,-1 0 0,0 0 0,1 1 0,-1-1 0,1 0 0,-1 0 0,1-1 0,0 1 0,-1 0 0,1 0 0,0-1 0,0 1 0,-1-1 0,1 0 0,0 1 0,0-1 0,0 0 1,0 0-1,-1 0 0,4-1 0,42-2 44,-37-1-140,0 1-1,0-2 1,0 1-1,-1-1 1,0 0-1,0-1 1,0 0 0,-1-1-1,0 0 1,14-15-1,6-4-124,-38 58-58,9-32 292,1 1 0,0-1 1,0 1-1,0 0 0,0-1 1,0 1-1,0-1 0,0 1 1,0 0-1,0-1 0,0 1 1,0 0-1,0-1 0,1 1 1,-1-1-1,0 1 0,0-1 1,1 1-1,-1-1 0,0 1 1,1 0-1,-1-1 0,1 0 0,0 2 1,0-2-11,0 0 0,1 0 0,-1 0 0,0 0 1,0 0-1,1 0 0,-1 0 0,0 0 0,0 0 0,1-1 0,-1 1 1,0-1-1,0 1 0,0 0 0,0-1 0,0 0 0,1 1 1,-1-1-1,1-1 0,9-4 115,-7 3-165,0 0-1,1 0 1,-1 1 0,1 0-1,0 0 1,0 0 0,5-1-1,-9 3 27,0 0 0,-1 0 0,1 0 0,0 0 0,-1 0 0,1 0 0,0 0 0,-1 1-1,1-1 1,0 0 0,0 0 0,-1 1 0,1-1 0,-1 0 0,1 0 0,0 1 0,-1-1-1,1 1 1,-1-1 0,1 1 0,-1-1 0,1 1 0,0 1-8,0 0 0,0 0 0,0-1 0,0 1 0,-1 0 0,1 0 0,-1 0 1,0 0-1,1 0 0,-1 0 0,0 0 0,0 2 0,-1 22 84,0 1 0,-2 0-1,-1 0 1,-15 50 0,14-59 142,-1-1 0,0 0 1,-2 0-1,0-1 0,-1 0 1,0 0-1,-2-1 0,-14 17 0,24-30-178,0-1 0,-1 1 0,1-1 0,0 0 0,-1 1-1,1-1 1,0 0 0,-1 0 0,0 0 0,1 0 0,-1 0 0,1 0-1,-1 0 1,0-1 0,0 1 0,0-1 0,1 1 0,-1-1 0,0 0-1,-3 1 1,4-2-18,0 1 0,-1-1-1,1 0 1,0 1 0,0-1-1,0 0 1,0 0 0,0 0 0,0 0-1,1 0 1,-1 0 0,0 0 0,0 0-1,1 0 1,-1 0 0,1 0-1,-1 0 1,1 0 0,-1-1 0,1 1-1,-1 0 1,1-2 0,-2-6-80,1 1 0,0-1 1,0 0-1,1 0 0,1 0 0,-1 0 1,3-12-1,1 9 27,0 1-1,0-1 1,2 1 0,-1 1 0,1-1-1,1 1 1,0 0 0,0 0 0,1 1-1,0 0 1,0 0 0,16-12-1,1 2 49,0 0-1,2 2 0,46-24 0,-65 37-3,-1 0 0,1 1 0,0 0 0,0 0 1,0 1-1,0 0 0,0 0 0,0 1 0,1 0 0,8 0 0,-16 2 7,-1-1 0,1 1 1,0-1-1,-1 1 0,1-1 0,0 1 0,-1 0 0,1-1 1,0 1-1,-1 0 0,1-1 0,-1 1 0,0 0 1,1 0-1,-1-1 0,1 1 0,-1 0 0,0 0 0,0 0 1,1 0-1,-1 0 0,0-1 0,0 1 0,0 0 0,0 0 1,0 0-1,0 0 0,0 0 0,-1 0 0,1 0 1,-1 1-1,-6 31 364,-24 17 1068,31-47-1356,8-4-60,9-6-40,49-33 20,-34 19 0,0 2 0,52-22 0,-84 41 0,1 0 0,-1 0 0,1-1 0,-1 1 0,0 0 0,1 0 0,-1 0 0,1 0 0,-1 0 0,1 0 0,-1 0 0,1 0 0,-1 0 0,0 0 0,1 0 0,-1 0 0,1 1 0,-1-1 0,1 0 0,-1 0 0,0 0 0,1 1 0,-1-1 0,0 0 0,1 0 0,-1 1 0,1-1 0,-1 0 0,0 1 0,0-1 0,1 0 0,-1 1 0,0-1 0,0 0 0,1 1 0,-1-1 0,0 1 0,0-1 0,0 0 0,0 1 0,0-1 0,1 1 0,-1-1 0,0 1 0,0-1 0,0 1 0,0-1 0,0 0 0,0 1 0,-1-1 0,1 1 0,0-1 0,0 1 0,0-1 0,0 0 0,0 1 0,-1-1 0,1 1 0,0-1 0,-12 44 0,5-18 0,7-25-166,1 0 0,-1 0 0,1-1 0,-1 1 0,1 0 0,-1 0 0,1 0 0,0 0 0,-1 0 0,1-1 0,0 1 0,0 0 0,0-1 0,0 1 0,0-1 0,0 1 0,-1-1 0,1 1 0,0-1 0,0 1 0,0-1 0,1 0 0,-1 0 0,0 0 0,0 1 0,0-1 0,0 0 0,0 0 0,0-1 0,0 1 0,2 0 0,38-4-11359,-13-4-4021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6.887"/>
    </inkml:context>
    <inkml:brush xml:id="br0">
      <inkml:brushProperty name="width" value="0.025" units="cm"/>
      <inkml:brushProperty name="height" value="0.025" units="cm"/>
    </inkml:brush>
  </inkml:definitions>
  <inkml:trace contextRef="#ctx0" brushRef="#br0">114 6 20083,'0'0'3988,"-8"0"-742,1-1-2566,-46-3 2214,50 4-2853,1 0 0,0 0-1,0 0 1,0 0 0,0 0 0,0 1 0,0-1 0,-1 1 0,1-1 0,0 1-1,0 0 1,0-1 0,1 1 0,-1 0 0,0 1 0,0-1 0,0 0 0,1 0-1,-1 1 1,0-1 0,-1 3 0,3-2-118,0-1 1,0 0-1,0 0 1,0 0-1,0 0 0,0 1 1,0-1-1,1 0 0,-1 0 1,0 0-1,1 0 1,-1 0-1,1 0 0,-1 0 1,1 0-1,0 0 0,-1 0 1,1 0-1,0 0 1,0 0-1,0-1 0,-1 1 1,1 0-1,0 0 0,0-1 1,0 1-1,0-1 1,0 1-1,0-1 0,0 1 1,2-1-1,41 19-752,-37-16 560,32 7-502,-32-9 643,0 0-1,-1 1 1,1-1-1,0 2 1,-1-1-1,1 1 1,9 5-1,-15-7 188,-1-1 0,1 1 0,-1-1 0,0 1 0,1-1 0,-1 1 0,0 0 0,0-1 0,1 1 0,-1-1 0,0 1 0,0 0 0,0-1 0,0 1 0,1 0 0,-1-1 0,0 1 0,0 0-1,0-1 1,-1 1 0,1 0 0,0-1 0,0 1 0,0-1 0,0 1 0,-1 0 0,1-1 0,0 1 0,0-1 0,-1 1 0,1 0 0,-1-1 0,1 1 0,0-1 0,-1 1 0,1-1 0,-1 0 0,1 1 0,-1-1 0,1 1 0,-1-1 0,0 0 0,1 1 0,-1-1 0,1 0 0,-1 0 0,0 0 0,0 1 0,-36 16 1669,34-16-1536,-9 3 269,0 2-298,-1-1 1,0-1-1,-1 0 0,1-1 1,-23 3-1,62-21-4699,-17 8 2736,20-11-4532,3-4-3538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7.218"/>
    </inkml:context>
    <inkml:brush xml:id="br0">
      <inkml:brushProperty name="width" value="0.025" units="cm"/>
      <inkml:brushProperty name="height" value="0.025" units="cm"/>
    </inkml:brush>
  </inkml:definitions>
  <inkml:trace contextRef="#ctx0" brushRef="#br0">69 129 17040,'0'0'12172,"-40"62"-10251,27-32-575,3 1-1058,4-3-288,6-5 0,0-5 0,9-5-1409,6-8-609,1-5-224,1-3-3716,-4-16-5028</inkml:trace>
  <inkml:trace contextRef="#ctx0" brushRef="#br0" timeOffset="1">103 0 14125,'0'0'15471,"-22"50"-16176,29-32-2338,5-2-2017,5-2-3877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7.656"/>
    </inkml:context>
    <inkml:brush xml:id="br0">
      <inkml:brushProperty name="width" value="0.025" units="cm"/>
      <inkml:brushProperty name="height" value="0.025" units="cm"/>
    </inkml:brush>
  </inkml:definitions>
  <inkml:trace contextRef="#ctx0" brushRef="#br0">192 0 17777,'0'0'6587,"-11"1"-4638,3-1-1674,0 1 1,0 1 0,0-1-1,0 1 1,0 0-1,1 1 1,-1 0-1,0 0 1,1 1-1,0 0 1,0 0-1,-12 10 1,12-9 29,-38 40 1008,43-43-1296,1 0 1,-1 0 0,0 1-1,1-1 1,-1 1-1,1-1 1,0 1 0,0-1-1,0 1 1,0 0-1,0-1 1,1 1 0,-1 0-1,1 0 1,0-1-1,0 1 1,0 0 0,0 0-1,0 3 1,1-4-14,0-1 0,-1 0 0,1 0 1,0 0-1,-1 0 0,1 0 0,0 0 0,0 0 1,0 0-1,0 0 0,0 0 0,0-1 0,0 1 0,0 0 1,0-1-1,1 1 0,-1 0 0,0-1 0,0 0 1,1 1-1,-1-1 0,0 0 0,0 0 0,3 1 1,38-1 160,-28 0-142,-6 0-39,0-1 0,0 1 0,0-1 0,0-1 0,0 0 0,-1 0 0,1 0 0,0-1 0,-1 0 0,0 0 0,0-1 0,0 0 0,0 0 0,0-1 0,-1 0 0,0 0 0,0 0 0,0-1 0,-1 0 0,6-7 0,-12 14 63,0 1 0,0-1 0,0 1 1,0 0-1,0-1 0,1 1 0,-1 0 0,1 0 0,-1-1 0,1 1 0,0 0 1,-1 3-1,1-4-38,1-1 0,-1 1 0,0 0 1,0 0-1,1-1 0,-1 1 0,0-1 1,1 1-1,-1 0 0,1-1 0,-1 1 0,0-1 1,1 1-1,0-1 0,-1 1 0,1-1 1,-1 1-1,1-1 0,-1 1 0,1-1 1,0 0-1,-1 1 0,1-1 0,0 0 0,0 0 1,-1 0-1,1 1 0,0-1 0,-1 0 1,1 0-1,0 0 0,0 0 0,-1 0 1,1 0-1,1-1 0,21 0-58,0-1 1,44-11-1,-44 8 25,-1 0-1,45-2 1,-66 11 45,0 1 0,0-1 1,0 0-1,0 0 0,-1 0 0,0 0 0,0 0 0,0 1 0,-1 3 0,1-3-13,0-2 5,0-1 0,0 0 0,0 1 0,0-1 0,0 0 0,1 0 0,-1 1 0,1-1 0,0 0 1,0 0-1,-1 0 0,1 0 0,1 0 0,-1 0 0,0 0 0,0 0 0,3 3 0,-2-4-91,-1-1-1,1 1 1,-1 0 0,1 0-1,0-1 1,0 1 0,-1-1 0,1 1-1,0-1 1,0 0 0,0 1-1,0-1 1,0 0 0,-1 0-1,1 0 1,0-1 0,0 1 0,0 0-1,-1-1 1,1 1 0,0-1-1,0 0 1,2-1 0,11-8-6734</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8.172"/>
    </inkml:context>
    <inkml:brush xml:id="br0">
      <inkml:brushProperty name="width" value="0.025" units="cm"/>
      <inkml:brushProperty name="height" value="0.025" units="cm"/>
    </inkml:brush>
  </inkml:definitions>
  <inkml:trace contextRef="#ctx0" brushRef="#br0">45 0 24471,'0'0'7175,"-34"51"-6759,26-31-256,5 1-127,3 0-578,0-6-1409,1-1-1185,8-7-608,-1-6 672,-5-1-192,-3-6-2339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5.014"/>
    </inkml:context>
    <inkml:brush xml:id="br0">
      <inkml:brushProperty name="width" value="0.025" units="cm"/>
      <inkml:brushProperty name="height" value="0.025" units="cm"/>
    </inkml:brush>
  </inkml:definitions>
  <inkml:trace contextRef="#ctx0" brushRef="#br0">26 37 14798,'3'-15'2431,"0"-4"1241,-1 17-1050,-2 10 782,-2 32-2626,-12 68 0,7-67-553,-3 69 1,10-109-210,0-1 1,0 1-1,0 0 0,0-1 1,0 1-1,0 0 0,0 0 1,0-1-1,1 1 0,-1 0 1,0 0-1,0-1 0,1 1 1,-1 0-1,0-1 0,1 1 1,-1-1-1,1 1 0,-1 0 1,1-1-1,-1 1 0,1-1 1,-1 1-1,1-1 0,-1 0 1,1 1-1,0-1 0,-1 1 1,1-1-1,0 0 0,-1 0 1,1 1-1,0-1 1,0 0-1,-1 0 0,1 0 1,0 0-1,-1 0 0,1 0 1,0 0-1,0 0 0,-1 0 1,1 0-1,0 0 0,0 0 1,-1-1-1,1 1 0,0 0 1,-1-1-1,1 1 0,1-1 1,36-21 777,-12 0-592,31-35 0,-36 34-136,1 2 1,30-24 0,-51 44-62,-1 1 0,0-1 1,1 1-1,-1 0 1,1-1-1,-1 1 0,1 0 1,-1-1-1,1 1 1,-1 0-1,1 0 0,-1-1 1,1 1-1,-1 0 1,1 0-1,-1 0 1,1 0-1,0 0 0,-1 0 1,1 0-1,-1 0 1,1 0-1,-1 0 0,1 0 1,-1 0-1,1 0 1,0 0-1,-1 1 1,1-1-1,-1 0 0,1 0 1,-1 1-1,1-1 1,-1 0-1,1 1 0,6 22 185,-10 34 174,2-56-349,-13 49 163,11-42-115,0 0-1,0 1 1,1-1-1,-2 16 1,5-23-148,0 0 1,0-1-1,1 1 0,-1-1 1,1 1-1,-1-1 0,0 1 1,1-1-1,-1 0 1,1 1-1,-1-1 0,1 0 1,-1 0-1,0 0 0,1 0 1,-1 0-1,1-1 0,-1 1 1,1 0-1,1-2 0,7-1-1469,-1 0-1,1-1 0,-1 0 0,0 0 0,-1-1 1,1-1-1,12-10 0,11-9-5839</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8.517"/>
    </inkml:context>
    <inkml:brush xml:id="br0">
      <inkml:brushProperty name="width" value="0.025" units="cm"/>
      <inkml:brushProperty name="height" value="0.025" units="cm"/>
    </inkml:brush>
  </inkml:definitions>
  <inkml:trace contextRef="#ctx0" brushRef="#br0">0 0 14157,'0'0'9257,"56"54"-12300,-25-52-1409,0 1-4132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8.891"/>
    </inkml:context>
    <inkml:brush xml:id="br0">
      <inkml:brushProperty name="width" value="0.025" units="cm"/>
      <inkml:brushProperty name="height" value="0.025" units="cm"/>
    </inkml:brush>
  </inkml:definitions>
  <inkml:trace contextRef="#ctx0" brushRef="#br0">157 1 10794,'0'0'12951,"-9"9"-10367,-22 19-895,-2-2-1,-51 33 1,84-59-1692,0 0-1,0 0 1,1 0 0,-1 0 0,0 0-1,0 0 1,0 0 0,0 0-1,0 0 1,0 0 0,0 0 0,1 0-1,-1 0 1,0 0 0,0 0 0,0 0-1,0 0 1,0 0 0,0 1-1,0-1 1,0 0 0,0 0 0,1 0-1,-1 0 1,0 0 0,0 0-1,0 0 1,0 0 0,0 0 0,0 1-1,0-1 1,0 0 0,0 0-1,0 0 1,0 0 0,0 0 0,0 0-1,0 1 1,0-1 0,0 0-1,0 0 1,0 0 0,0 0 0,0 0-1,0 0 1,0 0 0,0 1-1,0-1 1,0 0 0,0 0 0,0 0-1,0 0 1,0 0 0,-1 0-1,1 0 1,0 0 0,0 0 0,0 1-1,0-1 1,0 0 0,0 0-1,0 0 1,0 0 0,0 0 0,-1 0-1,1 0 1,0 0 0,0 0 0,0 0-1,18 3-418,40-1-1056,-29-1 47,57 9-1852,-80-9 3030,0 1 0,0-1 0,0 1 0,0 0 0,-1 1 0,1-1-1,-1 1 1,1 0 0,-1 1 0,0-1 0,8 8 0,-12-10 313,0-1 0,-1 1 1,1 0-1,0 0 0,-1 0 1,1 0-1,-1-1 0,1 1 1,-1 0-1,1 0 0,-1 0 0,0 0 1,1 0-1,-1 0 0,0 0 1,0 1-1,0-1 0,0 0 1,0 0-1,0 0 0,0 0 1,0 0-1,0 0 0,0 0 1,-1 0-1,1 1 0,-2 0 136,1 0 0,0 0 1,0-1-1,-1 1 0,1 0 0,-1-1 0,0 0 0,1 1 0,-1-1 0,0 0 0,0 0 0,-2 1 1,-6 3 764,0-1 0,-1-1 1,-20 5-1,-51 4 1059,75-11-1886,-1-1 1,0 0-1,0 0 1,0-1-1,0 0 1,0 0-1,0 0 1,-7-4-1,14 5-188,0 0 0,1 0 0,-1 0 0,0-1 0,0 1 0,1 0 0,-1-1 0,1 1 0,-1 0 0,0-1 0,1 1 0,-1-1 0,1 1 0,-1-1 0,1 1 0,-1-1 0,1 1 0,-1-1 0,1 0 0,0 1 0,-1-1 0,1 0 0,0 1 0,-1-1 0,1 0 0,0 1 0,0-1 0,0 0 0,0 0 0,0 1 0,0-1 0,0 0 0,0 1 0,0-1 0,0 0 0,0 0 0,0 1 0,0-1 0,0 0 0,1 1 0,-1-1 0,0 0 0,1 1 1,-1-1-1,0 0 0,1 1 0,-1-1 0,1 1 0,-1-1 0,1 1 0,-1-1 0,1 0 0,31-22-5498,3 9-1340,7 2-3876</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9.247"/>
    </inkml:context>
    <inkml:brush xml:id="br0">
      <inkml:brushProperty name="width" value="0.025" units="cm"/>
      <inkml:brushProperty name="height" value="0.025" units="cm"/>
    </inkml:brush>
  </inkml:definitions>
  <inkml:trace contextRef="#ctx0" brushRef="#br0">106 336 15631,'0'0'8589,"-10"0"-6912,5 0-1547,-1 1 0,1-1 1,0 1-1,-1 0 0,1 1 1,0-1-1,0 1 1,0 0-1,-9 4 0,11-4-49,1 0 0,0-1 0,-1 1-1,1 0 1,0 0 0,0 0-1,0 0 1,0 1 0,0-1-1,0 1 1,1-1 0,-1 1-1,1-1 1,0 1 0,0 0-1,0 0 1,0-1 0,0 1-1,0 0 1,1 0 0,0 0 0,-1 0-1,1 5 1,1-7-64,-1 1 0,0-1 0,1 1-1,0-1 1,-1 0 0,1 1 0,-1-1 0,1 0 0,0 1 0,0-1 0,0 0 0,0 0 0,0 0-1,0 0 1,0 0 0,0 0 0,1 0 0,-1 0 0,0 0 0,0 0 0,1-1 0,-1 1 0,0 0-1,1-1 1,-1 0 0,1 1 0,-1-1 0,1 0 0,-1 1 0,1-1 0,1 0 0,59 1 847,-48-2-438,-2 0-392,1 0 0,-1-2 0,0 1-1,0-2 1,0 0 0,0 0 0,0-1 0,-1 0 0,0-1-1,0-1 1,0 1 0,-1-2 0,0 1 0,-1-2 0,1 1 0,-2-1-1,1 0 1,-1-1 0,-1 0 0,8-13 0,-5 9-22,-1-2 1,-1 0-1,0 0 1,-1 0-1,-1-1 1,0 0 0,-1 0-1,-1 0 1,-1-1-1,0 0 1,-2 1-1,0-1 1,-2-32-1,1 48-13,-1 0-1,1 1 0,-1-1 1,1 0-1,-1 0 0,0 1 1,0-1-1,0 0 0,1 1 1,-2-1-1,1 1 1,0-1-1,0 1 0,0 0 1,-1-1-1,1 1 0,-1 0 1,1 0-1,-1 0 1,1 0-1,-1 0 0,0 0 1,1 0-1,-1 1 0,0-1 1,0 0-1,1 1 0,-1 0 1,0-1-1,0 1 1,0 0-1,0 0 0,0 0 1,1 0-1,-1 0 0,0 1 1,0-1-1,0 1 1,0-1-1,-1 2 0,-6 0 27,0 0 0,0 1 0,0 0-1,1 0 1,0 1 0,-15 10 0,13-7 30,0 0 0,1 1 0,1 0-1,-1 1 1,1 0 0,1 0 0,-11 16 0,17-22-40,-1-1 0,1 0 0,0 1 0,0-1 0,0 1 0,1-1 0,-1 1 0,1 0 0,-1-1 0,1 1 0,0-1 0,0 1 0,0 0 0,0-1 0,0 1 0,2 3 0,-1-3-10,0-1 1,0 1-1,1-1 1,0 0 0,-1 1-1,1-1 1,0 0 0,0 0-1,0 0 1,0 0-1,0-1 1,1 1 0,-1-1-1,0 1 1,1-1 0,-1 0-1,1 0 1,0 0-1,2 1 1,69 16-693,6 2-655,-73-18 1261,-1 0 1,0 1-1,1 0 1,-1 0-1,-1 0 0,1 1 1,0 0-1,-1 0 1,6 6-1,-9-8 96,0 0-1,-1 0 0,1 0 1,-1 1-1,0-1 0,1 0 0,-1 1 1,0-1-1,0 1 0,0-1 1,-1 1-1,1 0 0,-1-1 1,1 1-1,-1 0 0,0-1 1,0 1-1,0 0 0,-1-1 1,0 5-1,-1 3 240,-1 1 1,-1-1-1,-9 19 1,10-23-469,0 1 1,0 0-1,0 0 1,1 0-1,0 0 1,0 0-1,-1 9 1,4-16 57,-1 1 0,0-1 1,0 1-1,0-1 0,0 1 0,1-1 1,-1 1-1,0-1 0,1 0 1,-1 1-1,0-1 0,1 1 0,-1-1 1,0 0-1,1 1 0,-1-1 1,0 0-1,1 0 0,-1 1 1,1-1-1,-1 0 0,1 0 0,-1 0 1,1 1-1,-1-1 0,1 0 1,-1 0-1,1 0 0,-1 0 0,1 0 1,-1 0-1,1 0 0,-1 0 1,1 0-1,-1 0 0,1 0 1,-1-1-1,1 1 0,-1 0 0,1 0 1,-1 0-1,1-1 0,-1 1 1,0 0-1,1 0 0,-1-1 1,1 1-1,-1 0 0,0-1 0,1 0 1,24-16-7551,-9-5-457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39.623"/>
    </inkml:context>
    <inkml:brush xml:id="br0">
      <inkml:brushProperty name="width" value="0.025" units="cm"/>
      <inkml:brushProperty name="height" value="0.025" units="cm"/>
    </inkml:brush>
  </inkml:definitions>
  <inkml:trace contextRef="#ctx0" brushRef="#br0">0 73 11371,'0'0'15849,"10"0"-14007,19 2-1077,-10-1-121,0 0 0,31-2-1,-46 1-595,0-1 0,0 1 0,-1-1 0,1 0 1,0 0-1,-1 0 0,1 0 0,-1 0 0,1-1 0,-1 0 0,1 0 0,-1 0 0,0 0 0,0 0 0,0 0 0,0-1 0,-1 0 0,1 1 0,-1-1 0,3-4 0,-4 7-48,-1-1 0,1 0 0,-1 0 0,1 0 0,-1 0 0,1 0 0,-1 0 0,0 0 0,0 1 0,1-1 0,-1 0 0,0 0 0,0 0 0,0 0 0,0 0 0,0 0 0,0 0 0,0 0 0,0 0 0,-1 0 0,1 0 0,0 0 0,-1 0 0,1 0 0,0 0 0,-1 0 0,1 0 0,-1 1 0,1-1 0,-1 0 0,0 0 0,1 1 0,-1-1 0,0 0 0,0 1 0,1-1 0,-1 0 0,0 1 0,0-1 0,0 1 0,0 0 0,0-1 0,1 1 0,-1 0 0,0-1 0,0 1 0,0 0 0,0 0 0,0 0 0,0 0 0,0 0 0,0 0 0,0 0 0,-2 0 0,-3 0 0,-1 0 0,0 0 0,1 0 0,-1 1 0,0 0 0,-11 4 0,12-2 0,0 0 0,0 1 0,1 0 0,-1 0 0,1 0 0,0 1 0,0 0 0,0 0 0,1 0 0,0 0 0,0 1 0,0 0 0,-3 7 0,5-10 0,0-1 0,1 1 0,0-1 0,0 1 0,-1-1 0,1 1 0,1 0 0,-1 0 0,0-1 0,1 1 0,-1 0 0,1 0 0,0 0 0,0 0 0,0-1 0,0 1 0,1 0 0,-1 0 0,1 0 0,0 0 0,-1-1 0,1 1 0,1 0 0,-1-1 0,0 1 0,1-1 0,-1 1 0,1-1 0,-1 0 0,1 0 0,0 1 0,0-1 0,4 2 0,0 0-211,1 0-1,0-1 1,1 0-1,-1 0 1,0-1-1,1 0 1,-1 0-1,14 1 1,-2-2-2094,0 0-1,28-3 1,6-5-10881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03.418"/>
    </inkml:context>
    <inkml:brush xml:id="br0">
      <inkml:brushProperty name="width" value="0.025" units="cm"/>
      <inkml:brushProperty name="height" value="0.025" units="cm"/>
    </inkml:brush>
  </inkml:definitions>
  <inkml:trace contextRef="#ctx0" brushRef="#br0">0 31 16015,'0'0'12748,"85"48"-11787,-26-48-609,10-7-223,4-5-97,-3 1 0,-3 2-128,-9 3-641,-8 1-672,-12 2-1122,-10-2-608,-7-3-1249,-10-5-3908</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03.807"/>
    </inkml:context>
    <inkml:brush xml:id="br0">
      <inkml:brushProperty name="width" value="0.025" units="cm"/>
      <inkml:brushProperty name="height" value="0.025" units="cm"/>
    </inkml:brush>
  </inkml:definitions>
  <inkml:trace contextRef="#ctx0" brushRef="#br0">0 0 18834,'0'0'2642,"12"1"-1163,58 6-575,-1 3 1,0 3-1,0 3 0,97 36 1,-156-49-961,-2 1 0,1-1 1,0 2-1,-1-1 0,0 1 1,0 0-1,9 8 0,-16-12 60,1 0 1,-1 0-1,0 1 0,0-1 0,0 1 0,0-1 0,0 1 0,0-1 0,-1 1 0,1-1 0,0 1 0,-1 0 0,1-1 0,-1 1 0,0 0 0,1 0 0,-1 3 0,-1-3 51,1 1 0,-1-1 0,0 1 0,0-1 0,0 0 0,0 1-1,0-1 1,0 0 0,-1 0 0,1 0 0,-1 0 0,1 0 0,-1 0 0,0 0-1,0-1 1,-2 3 0,-44 33 1853,-77 45-1,90-62-1811,2 1-1,0 1 1,1 2-1,1 2 1,2 0 0,-27 32-1,34-27-1741,14-9-6210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2:59.702"/>
    </inkml:context>
    <inkml:brush xml:id="br0">
      <inkml:brushProperty name="width" value="0.025" units="cm"/>
      <inkml:brushProperty name="height" value="0.025" units="cm"/>
    </inkml:brush>
  </inkml:definitions>
  <inkml:trace contextRef="#ctx0" brushRef="#br0">353 59 14446,'0'0'2519,"10"-8"-127,50-42 2055,-97 86-745,4-2-3080,-82 63 1321,71-63-1654,3 2-1,0 1 0,3 2 0,-35 45 0,122-142-11242,-19 18 3945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0.032"/>
    </inkml:context>
    <inkml:brush xml:id="br0">
      <inkml:brushProperty name="width" value="0.025" units="cm"/>
      <inkml:brushProperty name="height" value="0.025" units="cm"/>
    </inkml:brush>
  </inkml:definitions>
  <inkml:trace contextRef="#ctx0" brushRef="#br0">18 0 15791,'0'0'6588,"2"9"-4704,0 10-1008,-1 0 0,0 1-1,-1-1 1,-1 0 0,-1 1 0,-6 25 0,-4 68-269,11-102-589,2 0 1,-1 0-1,2 0 0,-1 0 0,1 0 1,1-1-1,0 1 0,5 11 0,6 7-23,6 13-1517,-12-15-3170,-8-27 4424,0 1 0,0-1 0,0 1-1,0-1 1,0 1 0,0-1 0,0 1-1,0-1 1,0 1 0,0-1 0,0 1 0,0-1-1,0 1 1,0-1 0,0 1 0,0-1-1,-1 0 1,1 1 0,0-1 0,0 1 0,-1-1-1,1 1 1,0-1 0,0 0 0,-1 1 0,1-1-1,-1 1 1,1-1 0,0 0 0,-1 0-1,1 1 1,-1-1 0,1 0 0,-1 0 0,1 1-1,0-1 1,-1 0 0,1 0 0,-1 0-1,0 0 1,-20 4-8748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0.406"/>
    </inkml:context>
    <inkml:brush xml:id="br0">
      <inkml:brushProperty name="width" value="0.025" units="cm"/>
      <inkml:brushProperty name="height" value="0.025" units="cm"/>
    </inkml:brush>
  </inkml:definitions>
  <inkml:trace contextRef="#ctx0" brushRef="#br0">0 7 14894,'0'0'11211,"73"0"-9674,-15-2-832,6-1-353,2 1-224,-4 2-128,-6 0-672,-9 0-1923,-9 8-832,-7-2-2755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0.736"/>
    </inkml:context>
    <inkml:brush xml:id="br0">
      <inkml:brushProperty name="width" value="0.025" units="cm"/>
      <inkml:brushProperty name="height" value="0.025" units="cm"/>
    </inkml:brush>
  </inkml:definitions>
  <inkml:trace contextRef="#ctx0" brushRef="#br0">15 43 18962,'0'0'8990,"-3"10"-7544,-8 32-405,11-40-992,0 0-1,0 0 0,1 0 0,-1 0 0,1 0 0,-1 0 0,1 0 0,0 0 0,-1 0 0,1 0 0,0-1 0,0 1 1,0 0-1,1-1 0,-1 1 0,0 0 0,1-1 0,-1 0 0,1 1 0,-1-1 0,1 0 0,0 0 0,-1 0 0,1 0 1,0 0-1,2 1 0,47 15 266,-35-14-524,0 0 1,-1-2-1,1 0 0,0 0 1,0-2-1,0 0 1,0-1-1,0 0 1,0-1-1,23-8 0,22-17-4139,-4-10-3533,-31 15 681</inkml:trace>
  <inkml:trace contextRef="#ctx0" brushRef="#br0" timeOffset="1">471 0 6342,'0'0'13421,"-49"61"-10154,14-16-513,-8 10-319,-2 5-385,0 5-129,-2-1-1344,9-2-577,8-5 0,9-6 0,11-10 0,7-5-256,3-13-3011,1-9-3684,10-7-6854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5.343"/>
    </inkml:context>
    <inkml:brush xml:id="br0">
      <inkml:brushProperty name="width" value="0.025" units="cm"/>
      <inkml:brushProperty name="height" value="0.025" units="cm"/>
    </inkml:brush>
  </inkml:definitions>
  <inkml:trace contextRef="#ctx0" brushRef="#br0">152 39 17360,'0'0'3598,"-8"2"-555,-1 0-2549,1 1 0,0 1 0,0-1 0,0 1-1,0 1 1,1-1 0,-1 1 0,1 1 0,-7 6 0,8-7-300,1 0 1,-1 1-1,1-1 1,1 1 0,-1 0-1,1 0 1,0 1 0,0-1-1,1 1 1,0-1 0,0 1-1,-3 12 1,6-18-195,0-1 0,0 1 0,0 0 0,-1-1 0,1 1 0,0 0 0,0-1 0,1 1 0,-1 0 0,0-1 0,0 1 0,0-1 0,0 1 0,0 0 0,1-1 0,-1 1 0,0-1 0,0 1 0,1 0 0,-1-1 0,1 1 0,-1-1 0,0 1 0,1-1 0,-1 0 0,1 1 0,-1-1 0,1 1 0,-1-1 0,1 0 0,0 1 0,24 1 17,27-14 19,-32 4-196,0 0 0,-1-2 0,0 0 0,-1-1 0,18-15 0,-25 18 110,-1-1-1,0 0 0,0 0 0,-1-1 0,-1 0 0,1 0 1,-2-1-1,1 0 0,7-16 0,-53 75 14,15-13 65,-35 55-10,52-79-12,0-1-1,1 1 1,1 0 0,0 0-1,0 0 1,-2 18-1,6-28-7,0-1 1,0 1-1,0-1 0,1 1 1,-1-1-1,0 1 0,0-1 0,1 1 1,-1-1-1,0 1 0,1-1 1,-1 1-1,0-1 0,1 1 1,-1-1-1,1 0 0,-1 1 0,0-1 1,1 0-1,-1 1 0,1-1 1,-1 0-1,1 0 0,0 0 0,-1 1 1,1-1-1,-1 0 0,1 0 1,-1 0-1,1 0 0,0 0 0,-1 0 1,1 0-1,-1 0 0,1 0 1,-1 0-1,1 0 0,-1 0 0,1-1 1,0 1-1,-1 0 0,1 0 1,-1 0-1,1-1 0,0 0 1,29-8-156,-17 3-557,-1 0-1,0-1 0,0-1 0,14-10 1,-15 8-1291,0 1 0,-1-2 1,0 1-1,9-14 0,3-10-6931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3.972"/>
    </inkml:context>
    <inkml:brush xml:id="br0">
      <inkml:brushProperty name="width" value="0.025" units="cm"/>
      <inkml:brushProperty name="height" value="0.025" units="cm"/>
    </inkml:brush>
  </inkml:definitions>
  <inkml:trace contextRef="#ctx0" brushRef="#br0">0 155 11050,'0'0'20286,"7"-4"-19933,16-10-226,-1-2 1,29-25-1,-30 22-461,2 1 0,39-24 0,-62 42 325,1 0 0,-1 0 0,0 0 0,1 0 0,-1 0 0,0 0 0,0 0 0,1 0 0,-1 1 0,0-1 0,0 0 0,1 0 0,-1 0 0,0 0 0,0 1 0,0-1 0,1 0 0,-1 0 0,0 1-1,0-1 1,0 0 0,0 0 0,0 1 0,1-1 0,-1 0 0,0 0 0,0 1 0,0-1 0,0 0 0,0 0 0,0 1 0,0-1 0,0 0 0,0 1 0,0-1 0,0 0 0,0 0 0,0 1 0,0-1 0,0 0 0,0 1 0,-1-1-1,1 0 1,0 0 0,0 1 0,0-1 0,0 0 0,0 0 0,-1 1 0,1-1 0,0 0 0,-6 20-86,-26 51 67,24-56-93,0 1-1,1-1 1,0 1-1,1 1 1,1-1-1,1 1 1,0 0-1,-1 22 0,5-38-16,0-1 0,0 1-1,-1-1 1,1 1-1,0-1 1,0 1-1,0-1 1,0 1-1,0-1 1,1 1 0,-1-1-1,0 1 1,0-1-1,0 1 1,0-1-1,0 1 1,1-1-1,-1 0 1,0 1 0,0-1-1,1 1 1,-1-1-1,0 0 1,1 1-1,-1-1 1,0 0 0,1 1-1,-1-1 1,1 0-1,-1 1 1,1-1-1,-1 0 1,0 0-1,1 0 1,-1 1 0,2-1-1,16-11-8101,-2-13-3104</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4.442"/>
    </inkml:context>
    <inkml:brush xml:id="br0">
      <inkml:brushProperty name="width" value="0.025" units="cm"/>
      <inkml:brushProperty name="height" value="0.025" units="cm"/>
    </inkml:brush>
  </inkml:definitions>
  <inkml:trace contextRef="#ctx0" brushRef="#br0">496 56 14286,'-10'-8'3726,"-1"1"-2963,1 1 1,-1-1 0,0 1 0,-21-7-1,26 11-577,0 1-1,-1-1 1,1 1 0,-1 0-1,1 0 1,0 1-1,-1 0 1,0 0 0,1 0-1,-1 1 1,1 0-1,0 0 1,-11 4-1,5 1-87,0 0 0,0 1 0,1 0-1,0 1 1,0 0 0,1 1-1,0 0 1,-16 19 0,1 2 76,-37 61 0,44-62 25,3 1-1,0 1 1,2 0 0,-14 51-1,21-59-77,1-1 0,1 1 0,1 0-1,1 0 1,1 0 0,1 0 0,5 35-1,-4-51-119,0 0 0,1-1 1,-1 1-1,1-1 0,1 1 0,-1-1 0,1 0 0,0 0 0,0 0 0,1 0 0,0-1 0,0 1 0,0-1 0,0 0 0,1 0 0,0-1 0,0 0 0,1 1 0,-1-1 0,1-1 0,-1 1 0,1-1 0,7 3 0,-2-3 46,0 0-1,0-1 1,0 0 0,0-1-1,0 0 1,0 0 0,0-1-1,0-1 1,0 0 0,0-1-1,0 0 1,0 0 0,16-6-1,0-4 266,0 0 0,0-1 0,-1-2 0,-1-1 0,-1-1 0,0-1 0,-1-1 0,-1-1 0,-1 0 0,-1-2-1,-1-1 1,-1 0 0,28-48 0,-38 55-300,0-1 0,-1 0 1,-1 0-1,-1-1 0,-1 1 0,0-1 0,-1 0 0,-1 0 0,-1-1 1,-1-34-1,-1 44-14,0-1 1,0 1 0,-1-1 0,0 1 0,-1-1-1,0 1 1,0 0 0,-1 0 0,0 1 0,-1-1-1,1 1 1,-2 0 0,1 0 0,-1 0 0,-1 1-1,1 0 1,-1 0 0,0 1 0,-1 0-1,1 0 1,-17-9 0,19 13-296,-1-1-1,0 1 1,1 0-1,-1 0 1,0 1-1,0 0 1,-1 0-1,1 0 1,0 1-1,0 0 1,0 0 0,0 0-1,0 1 1,0 0-1,-1 0 1,1 1-1,1-1 1,-1 1-1,0 1 1,0-1-1,1 1 1,-1 0 0,1 0-1,-8 7 1,-14 15-7481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6.151"/>
    </inkml:context>
    <inkml:brush xml:id="br0">
      <inkml:brushProperty name="width" value="0.025" units="cm"/>
      <inkml:brushProperty name="height" value="0.025" units="cm"/>
    </inkml:brush>
  </inkml:definitions>
  <inkml:trace contextRef="#ctx0" brushRef="#br0">0 66 8008,'0'0'20622,"12"-3"-19816,2-1-709,0 0 0,0-1-1,-1-1 1,0 0 0,0-1 0,15-11 0,-3 5-29,-25 13-60,0 0 1,1 0-1,-1 0 1,0 0-1,1 0 0,-1 0 1,0 0-1,1 0 1,-1 0-1,0 0 1,1 0-1,-1 0 1,0 1-1,1-1 0,-1 0 1,0 0-1,0 0 1,1 0-1,-1 1 1,0-1-1,1 0 1,-1 0-1,0 0 0,0 1 1,0-1-1,1 0 1,-1 0-1,0 1 1,0-1-1,0 0 1,1 1-1,-1-1 0,0 0 1,0 1-1,0-1 1,0 0-1,0 1 1,0 3 96,0 1 1,-1-1 0,1 0 0,-1 1 0,0-1-1,0 0 1,0 0 0,-1 0 0,-1 4 0,-7 13 66,2 0 0,0 0 1,2 1-1,0 0 0,2 0 1,-3 31-1,7-52-246,0 0 1,0 0-1,0 0 1,0-1-1,0 1 1,0 0-1,0 0 1,0 0-1,0-1 1,1 1-1,-1 0 1,0 0-1,1-1 1,-1 1-1,0 0 1,1 0-1,-1-1 1,1 1-1,-1-1 1,1 1-1,0 0 1,-1-1-1,1 1 1,0-1-1,-1 1 1,1-1-1,0 0 1,-1 1-1,1-1 1,0 0-1,0 1 1,-1-1-1,1 0 1,0 0-1,0 0 1,0 0-1,-1 0 1,1 0-1,0 0 1,0 0-1,0 0 1,0 0-1,-1 0 1,1 0-1,0 0 1,0-1-1,-1 1 1,1 0-1,0-1 1,1 0-1,3 0-1096,-1-1-1,1-1 1,0 1-1,-1-1 1,1 1-1,6-7 1,12-14-9437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6.573"/>
    </inkml:context>
    <inkml:brush xml:id="br0">
      <inkml:brushProperty name="width" value="0.025" units="cm"/>
      <inkml:brushProperty name="height" value="0.025" units="cm"/>
    </inkml:brush>
  </inkml:definitions>
  <inkml:trace contextRef="#ctx0" brushRef="#br0">1 1 17360,'0'0'14131,"14"4"-13293,34 4-1067,1-1-1,0-3 1,73-3-1,-114-1-463,29 0-1227,-36-1 1623,0 1 0,0 0-1,0 0 1,0 0 0,0 0-1,0 0 1,0 0 0,-1 0 0,1 0-1,0 1 1,0-1 0,0 0-1,0 0 1,0 1 0,0-1 0,0 1-1,0-1 1,-1 1 0,1-1-1,0 1 1,0-1 0,-1 1-1,2 1 1,-2-1 58,0 0-1,-1 0 0,1 0 1,0 0-1,-1-1 0,1 1 1,-1 0-1,1 0 0,-1 0 1,1-1-1,-1 1 0,0 0 1,1-1-1,-1 1 0,0 0 1,0-1-1,1 1 0,-1-1 1,0 1-1,0-1 0,0 0 1,0 1-1,0-1 0,0 0 1,1 1-1,-3-1 0,-1 1-763,-24 10-5178</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06.903"/>
    </inkml:context>
    <inkml:brush xml:id="br0">
      <inkml:brushProperty name="width" value="0.025" units="cm"/>
      <inkml:brushProperty name="height" value="0.025" units="cm"/>
    </inkml:brush>
  </inkml:definitions>
  <inkml:trace contextRef="#ctx0" brushRef="#br0">0 0 11851,'0'0'16496,"71"50"-14831,-15-50-736,4 0-640,-1 0-193,-8-4-897,-10-2-1986,-13-2-2978,-10 2-4997</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4:04.743"/>
    </inkml:context>
    <inkml:brush xml:id="br0">
      <inkml:brushProperty name="width" value="0.025" units="cm"/>
      <inkml:brushProperty name="height" value="0.025" units="cm"/>
    </inkml:brush>
  </inkml:definitions>
  <inkml:trace contextRef="#ctx0" brushRef="#br0">1531 165 15759,'-8'-12'2146,"1"1"-1909,0 1 0,-1 0-1,-1 1 1,0 0 0,0 0 0,-1 1 0,0 0-1,0 1 1,-1 0 0,1 0 0,-2 1-1,1 1 1,-16-6 0,-17 0-193,-1 3 0,-1 1 0,1 2 0,-1 2 0,0 2-1,0 2 1,1 2 0,-73 14 0,71-6 226,1 2 0,1 2 0,0 2 0,1 2 0,1 2-1,1 1 1,1 3 0,-69 53 0,66-42 142,2 2 1,1 2-1,3 1 1,1 2-1,2 2 0,2 1 1,-30 56-1,48-74-284,1 0 0,1 2-1,2 0 1,1 0-1,1 1 1,1 0 0,2 0-1,-2 41 1,7-55-93,1 1 0,1 0-1,0-1 1,1 1 0,1-1 0,1 0 0,0 0-1,1 0 1,1 0 0,1-1 0,0 0 0,1 0-1,1-1 1,0 0 0,1-1 0,17 19 0,-4-10 30,1-1 0,1-1 0,1-2 1,0 0-1,1-2 0,1-1 1,1-1-1,1-1 0,-1-2 1,2-1-1,44 10 0,-11-8 76,0-2 0,1-3 1,0-3-1,109-5 0,-114-4 52,0-3 0,-1-2-1,0-3 1,0-3 0,98-38 0,-116 36-78,-1-2 0,-1-1 1,0-2-1,-2-2 0,0-2 0,-2-1 1,-1-2-1,46-49 0,-64 59-115,-1-1 0,-1 0 0,-1-1 0,0 0 0,-2-1 0,0-1 0,-1 0 0,-2 0 0,0-1 0,-2 0 0,0 0 0,-2-1 0,-1 1 0,-1-1 0,0 0 0,-2 0 0,-5-34 0,1 29 0,-2 1 0,0 0 0,-3 0 0,0 1 0,-2 0 0,-1 0 0,-1 1 0,-1 1 0,-1 0 0,-2 1 0,0 1 0,-2 1 0,0 0 0,-25-21 0,18 21-346,-2 1 0,0 1-1,-1 1 1,-1 2 0,-1 1 0,-1 1 0,-48-17 0,43 22-523,1 1 0,-1 1 0,-1 2 0,1 2 0,-1 1 0,0 2 0,0 2 0,0 1 0,0 2 0,0 2 0,-44 11 1,14 2-11016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0.269"/>
    </inkml:context>
    <inkml:brush xml:id="br0">
      <inkml:brushProperty name="width" value="0.025" units="cm"/>
      <inkml:brushProperty name="height" value="0.025" units="cm"/>
    </inkml:brush>
  </inkml:definitions>
  <inkml:trace contextRef="#ctx0" brushRef="#br0">193 0 11050,'0'0'13261,"-48"27"-12749,18 5-383,-5 10 415,4 9 161,4 4-129,9 3-351,15-3-129,3-1-32,16-9-32,18-5-513,13-14-864,11-12-1057,7-12-1058,1-2-3042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0.611"/>
    </inkml:context>
    <inkml:brush xml:id="br0">
      <inkml:brushProperty name="width" value="0.025" units="cm"/>
      <inkml:brushProperty name="height" value="0.025" units="cm"/>
    </inkml:brush>
  </inkml:definitions>
  <inkml:trace contextRef="#ctx0" brushRef="#br0">43 0 18546,'0'0'2818,"-22"66"-1152,11-33-545,4 2-641,4 1-288,3-2-127,0-7-962,8-5-1858,5-9-608,-7-7-1185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0.953"/>
    </inkml:context>
    <inkml:brush xml:id="br0">
      <inkml:brushProperty name="width" value="0.025" units="cm"/>
      <inkml:brushProperty name="height" value="0.025" units="cm"/>
    </inkml:brush>
  </inkml:definitions>
  <inkml:trace contextRef="#ctx0" brushRef="#br0">0 81 15951,'0'0'1634,"4"-9"-273,-2 5-1259,1 0 0,-1 0 0,1 0 1,0 0-1,0 0 0,0 1 0,0-1 0,1 1 0,-1 0 0,1 0 1,0 0-1,0 0 0,0 1 0,0 0 0,1-1 0,-1 2 1,1-1-1,-1 0 0,1 1 0,-1 0 0,9-1 0,11-2 246,0 1 0,0 1 0,0 1 1,27 3-1,-45-2-308,0 1 1,0-1 0,0 1 0,0 0-1,0 1 1,0-1 0,0 1 0,-1 0 0,1 1-1,0 0 1,-1-1 0,0 2 0,0-1-1,0 1 1,0-1 0,0 1 0,-1 1-1,1-1 1,-1 1 0,0-1 0,4 8 0,-6-5 78,0-1 0,0 1 0,0 0 0,-1 0 0,0-1 0,-1 1 1,1 0-1,-1 0 0,-1 0 0,1 0 0,-1 0 0,0 0 1,-1 0-1,1-1 0,-1 1 0,-1 0 0,1-1 0,-1 0 0,-1 0 1,-6 12-1,-1-1 532,-1-1 1,0 0-1,-2-1 1,1 0-1,-32 26 1,37-35-470,0 0-1,0-1 1,-1 0 0,1-1 0,-1 1-1,0-2 1,0 1 0,0-1-1,-1-1 1,1 1 0,-1-2 0,0 1-1,-12-1 1,18-1-193,1 0 1,-1 0-1,1-1 0,-1 0 0,1 0 1,-1 0-1,1 0 0,0 0 0,-1-1 1,1 1-1,0-1 0,0 0 1,0 0-1,0 0 0,-4-5 0,4 4-144,0-1 0,1 0-1,-1 0 1,1 0 0,0 0 0,0 0-1,1 0 1,-1-1 0,1 1 0,0 0-1,0-1 1,1 1 0,-1-1-1,1 1 1,0-7 0,0 9-128,0 0 0,0 0 0,0 0 0,0 1 0,0-1 0,1 0 0,-1 0 0,0 1 0,1-1 1,0 0-1,-1 0 0,1 1 0,0-1 0,0 1 0,0-1 0,0 1 0,0-1 0,0 1 0,0 0 0,0-1 0,1 1 0,-1 0 0,1 0 0,-1 0 0,1 0 1,-1 0-1,1 0 0,-1 0 0,1 1 0,0-1 0,-1 0 0,1 1 0,2-1 0,22-5-6486</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1.453"/>
    </inkml:context>
    <inkml:brush xml:id="br0">
      <inkml:brushProperty name="width" value="0.025" units="cm"/>
      <inkml:brushProperty name="height" value="0.025" units="cm"/>
    </inkml:brush>
  </inkml:definitions>
  <inkml:trace contextRef="#ctx0" brushRef="#br0">0 112 13325,'0'0'11621,"12"5"-10153,-12-4-1463,4 1 65,0 0 1,0 0-1,0 0 0,1 0 0,-1 0 1,1-1-1,-1 0 0,1 0 1,-1 0-1,1-1 0,0 1 0,-1-1 1,1 0-1,0-1 0,-1 1 0,1-1 1,0 0-1,-1 0 0,1 0 1,-1-1-1,1 1 0,-1-1 0,0 0 1,5-3-1,-4 1-86,0 1 0,0-1 1,-1 0-1,1 0 0,-1 0 1,0-1-1,0 0 0,0 1 0,0-1 1,-1-1-1,0 1 0,0 0 0,-1-1 1,1 0-1,-1 1 0,0-1 0,-1 0 1,1 0-1,0-7 0,-3 13 3,1-1 0,0 1 0,0-1 0,0 1 0,0-1 0,-1 1 0,1-1 0,0 0-1,0 1 1,-1-1 0,1 1 0,0 0 0,-1-1 0,1 1 0,-1-1 0,1 1 0,-1-1 0,1 1 0,-1 0 0,1 0 0,-1-1 0,1 1 0,-1 0 0,1 0 0,-1-1-1,1 1 1,-1 0 0,1 0 0,-1 0 0,0 0 0,1 0 0,-1 0 0,1 0 0,-1 0 0,0 0 0,1 0 0,-1 0 0,1 0 0,-1 0 0,1 0 0,-1 1-1,0-1 1,1 0 0,-1 0 0,1 1 0,-1-1 0,1 0 0,-1 1 0,1-1 0,-1 1 0,-28 17-287,23-12 298,1 1 0,0 0 1,0 0-1,1 0 0,0 1 1,-6 15-1,9-21 19,0-1-1,1 1 1,-1-1-1,1 1 1,-1-1 0,1 1-1,0-1 1,-1 1 0,1-1-1,0 1 1,0-1 0,0 1-1,0-1 1,1 1-1,-1-1 1,0 1 0,1-1-1,-1 1 1,0-1 0,1 1-1,0-1 1,-1 1-1,1-1 1,0 0 0,0 1-1,0-1 1,0 0 0,0 0-1,0 0 1,0 0 0,0 0-1,0 0 1,1 0-1,-1 0 1,0 0 0,1 0-1,-1-1 1,1 1 0,-1 0-1,0-1 1,1 0 0,-1 1-1,1-1 1,1 1-1,17 1 27,0 0 0,-1-1-1,1-1 1,0-1-1,-1-1 1,1-1-1,27-6 1,-6-3-989,-1-1-1,54-26 1,-94 38 994,1 1 0,-1 0-1,0 0 1,1-1 0,-1 1-1,0 0 1,1 0 0,-1-1 0,1 1-1,-1 0 1,0 0 0,1 0-1,-1 0 1,1 0 0,-1 0 0,1 0-1,-1-1 1,1 1 0,-1 0-1,0 1 1,1-1 0,-1 0 0,1 0-1,-1 0 1,1 0 0,-1 0-1,0 0 1,1 0 0,-1 1 0,1-1-1,-1 0 1,0 0 0,1 1-1,0-1 1,-2 16 1339,1-16-1354,0 1 0,-1 0 0,1-1 0,0 1 0,-1 0 0,1-1 0,0 1 0,0 0-1,0-1 1,0 1 0,0 0 0,-1 0 0,2-1 0,-1 1 0,0 0 0,0 0 0,0-1 0,0 1 0,0 0 0,0-1 0,1 1 0,-1 0 0,0-1 0,1 1 0,-1 0 0,0-1 0,1 1-1,-1-1 1,1 1 0,-1 0 0,1-1 0,-1 1 0,1-1 0,-1 1 0,1-1 0,0 0 0,-1 1 0,1-1 0,0 0 0,-1 1 0,1-1 0,0 0 0,13 0 80,0-1 0,0-1 0,0-1 0,0 0 0,15-5-1,-15 4-487,1 0-1,-1 1 0,1 0 0,20 0 1,-34 3 395,0 0 0,0 1 0,0-1 0,0 1 0,-1-1 0,1 1 0,0-1 0,0 1 0,-1 0 0,1-1 0,0 1 0,-1 0 0,1 0 0,-1-1 0,1 1 0,-1 0 0,1 0 0,-1 0 0,0-1 0,1 1 0,-1 0 0,0 0 0,0 0 0,1 0 0,-1 0 1,0 0-1,0 0 0,0 0 0,0 0 0,0 0 0,-1 1 0,1 0 62,0 0 1,0-1-1,0 1 1,1-1 0,-1 1-1,0 0 1,1-1-1,-1 1 1,1-1-1,0 1 1,-1-1-1,1 1 1,0-1-1,0 1 1,0-1 0,2 3-1,5-2-6,1 1 0,-1-1 0,1-1 0,0 1-1,0-1 1,0-1 0,-1 0 0,1 0 0,16-3 0,6 2-2239,-14 0-3020,-2 0-4683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6.392"/>
    </inkml:context>
    <inkml:brush xml:id="br0">
      <inkml:brushProperty name="width" value="0.025" units="cm"/>
      <inkml:brushProperty name="height" value="0.025" units="cm"/>
    </inkml:brush>
  </inkml:definitions>
  <inkml:trace contextRef="#ctx0" brushRef="#br0">121 337 16496,'0'0'5237,"0"-9"-2819,4-33-683,-4 41-1676,0 1 0,0-1 0,1 0-1,-1 0 1,0 0 0,0 0 0,0 0 0,0 1 0,0-1 0,0 0 0,0 0 0,-1 0 0,1 0-1,0 0 1,0 0 0,-1 1 0,1-1 0,0 0 0,-1 0 0,1 1 0,-1-1 0,1 0 0,-1 0-1,0 1 1,1-1 0,-1 0 0,1 1 0,-1-1 0,0 1 0,0-1 0,1 1 0,-1-1 0,0 1 0,0 0-1,0-1 1,1 1 0,-1 0 0,0 0 0,0-1 0,0 1 0,0 0 0,0 0 0,1 0 0,-1 0-1,0 0 1,0 0 0,0 0 0,-1 1 0,-1 0-57,0-1 0,0 1 0,0 0 0,0 1 0,0-1 0,0 0 0,1 1-1,-1 0 1,0 0 0,1-1 0,-3 4 0,-4 5 22,1 0-1,1 1 1,0 0-1,-10 21 1,14-27-2,1 1 1,0-1-1,0 1 1,0-1-1,1 1 1,-1-1-1,2 1 1,-1 0-1,0 0 1,1-1-1,0 1 1,1 0-1,1 8 1,-1-12-15,0 0 0,0 0 0,1 1 1,-1-1-1,1 0 0,0 0 0,0 0 0,-1-1 1,1 1-1,0 0 0,1-1 0,-1 1 1,0-1-1,0 0 0,1 1 0,-1-1 1,1 0-1,-1-1 0,1 1 0,-1 0 0,1-1 1,-1 1-1,1-1 0,-1 0 0,1 0 1,0 0-1,4-1 0,5 1 28,1-1 0,-1 0 0,1-1 1,19-6-1,-14 2-55,-1-1-1,1-1 1,-1-1 0,-1-1 0,0 0 0,0-1 0,-1 0 0,0-2-1,-1 0 1,0 0 0,11-16 0,-14 16 1,0-1 1,-1-1-1,-1 1 0,0-2 1,-1 1-1,0-1 0,-2 0 1,0-1-1,0 0 1,-2 1-1,0-2 0,2-18 1,-6 33 18,0 0 0,1-1 0,-1 1 0,-1 0 0,1 0 0,0 0 0,-1-1 0,0 1 0,1 0 0,-1 0 0,0 0 0,-1 0 0,1 0-1,0 1 1,-1-1 0,0 0 0,0 1 0,0-1 0,0 1 0,0-1 0,-4-3 0,3 5-3,0-1-1,1 1 0,-1 0 1,0 1-1,1-1 0,-1 0 1,0 1-1,0-1 0,0 1 1,1 0-1,-1 0 0,0 0 1,0 0-1,0 1 0,0-1 0,1 1 1,-1-1-1,0 1 0,1 0 1,-1 0-1,0 1 0,1-1 1,-1 0-1,1 1 0,-4 2 1,-8 7 97,0 1 0,1 1 0,0 0 1,1 0-1,0 1 0,1 1 0,1 0 1,0 0-1,1 1 0,1 0 1,0 1-1,-6 23 0,13-38-78,0 0 0,0 0 0,1 0-1,-1 0 1,1 0 0,-1 0 0,1 0 0,0 1-1,0-1 1,0 0 0,0 0 0,0 0 0,1 1 0,-1-1-1,1 0 1,-1 0 0,1 0 0,0 0 0,0 0 0,0 0-1,0 0 1,0 0 0,0 0 0,0-1 0,1 1 0,-1 0-1,1-1 1,-1 1 0,1-1 0,-1 1 0,1-1-1,0 0 1,0 0 0,0 0 0,0 0 0,0 0 0,4 1-1,5 0 6,0 0 0,0-1-1,0-1 1,0 0 0,0 0-1,13-2 1,-18 1-1,22-4-204,-2-1 0,1-1 0,-1-1 0,0-2 0,-1 0 0,0-2 1,43-28-1,-42 33 250,-26 7-50,1 0 0,0 0 0,-1 0 0,1 0 0,-1 1 1,1-1-1,0 0 0,-1 1 0,1-1 0,-1 0 0,1 1 0,-1-1 0,1 1 0,-1-1 0,1 0 0,-1 1 0,1-1 0,-1 1 0,0 0 0,1-1 0,-1 1 0,0-1 0,1 2 0,0 3 112,0 0 0,0 0 0,0 1 0,-1-1 0,0 0 0,0 11 0,-1 0-56,0 6 272,1-12-188,-1 0 0,1 0 0,1 0-1,0-1 1,3 13 0,-4-20-153,1 0 1,-1 0-1,1 0 0,0 0 1,0 0-1,0 0 0,0-1 1,0 1-1,0 0 0,1-1 1,-1 1-1,0-1 0,1 1 0,-1-1 1,1 0-1,0 1 0,-1-1 1,1 0-1,0 0 0,0 0 1,0 0-1,0-1 0,0 1 1,0 0-1,0-1 0,0 0 1,0 1-1,0-1 0,0 0 1,4 0-1,0-1-107,0 1 0,0-2 0,0 1 1,0-1-1,0 1 0,0-2 0,0 1 1,0-1-1,-1 0 0,0 0 0,1 0 0,-1-1 1,0 0-1,0 0 0,-1 0 0,1 0 0,-1-1 1,0 0-1,0 0 0,-1 0 0,0 0 1,4-6-1,8-18-18,-1 0 0,-1-1 0,9-34 0,-9 28 11,7-9 92,-15 35 140,0 0-1,0-1 1,-1 0 0,0 0 0,-1 0-1,0 0 1,2-17 0,-23 40 647,10 1-751,0-1 1,1 1 0,1 1 0,0-1 0,1 1-1,0 0 1,1 1 0,1-1 0,0 1 0,1-1-1,0 1 1,2 17 0,0 6 60,2 0 0,2 0 0,12 58 0,6-2 242,-22-93-562,-3-16-415,-17-24 299,-1 0 0,-53-69 1,4 6 1255,55 69-68,15 32-812,0 0-1,0 1 0,0-1 1,0 0-1,0 0 0,0 0 1,0 1-1,0-1 0,1 0 1,-1 0-1,0 1 0,0-1 0,1 0 1,-1 0-1,0 1 0,1-1 1,-1 0-1,1 1 0,-1-1 1,1 0-1,-1 1 0,1-1 1,-1 1-1,1-1 0,0 1 1,-1-1-1,1 1 0,0 0 1,-1-1-1,1 1 0,0 0 0,0-1 1,-1 1-1,1 0 0,0 0 1,0 0-1,-1-1 0,1 1 1,1 0-1,35-3-206,-1 1 0,0 1 0,55 7 1,9 0-5746,-49-6-1508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2.217"/>
    </inkml:context>
    <inkml:brush xml:id="br0">
      <inkml:brushProperty name="width" value="0.025" units="cm"/>
      <inkml:brushProperty name="height" value="0.025" units="cm"/>
    </inkml:brush>
  </inkml:definitions>
  <inkml:trace contextRef="#ctx0" brushRef="#br0">3 0 12556,'0'0'12342,"0"10"-11824,-1-6-487,0 3 102,1 1-1,0 0 0,0 0 0,1-1 1,1 8-1,-2-12-93,1-1 0,-1 0 0,1 0 0,0 1 0,-1-1 0,1 0 1,0 0-1,1 0 0,-1 0 0,0 0 0,0 0 0,1-1 0,-1 1 0,1 0 1,0-1-1,-1 1 0,1-1 0,0 0 0,0 1 0,0-1 0,0 0 0,0 0 0,0 0 1,0 0-1,4 0 0,4 1 133,1 0 1,0-1-1,0-1 1,0 0-1,-1 0 1,1-1-1,0 0 0,20-6 1,5-4 31,44-19 0,-55 19-215,1 1 0,1 2 0,38-9 0,-64 17 10,0-1 0,1 1-1,-1 0 1,0 0 0,1 0 0,-1-1-1,0 1 1,1 0 0,-1 1 0,0-1-1,1 0 1,-1 0 0,0 1 0,0-1-1,1 0 1,-1 1 0,0-1 0,0 1-1,0 0 1,0-1 0,0 1 0,1 0-1,-1 0 1,-1 0 0,1 0 0,0 0-1,0 0 1,0 0 0,0 0 0,-1 0-1,1 0 1,0 0 0,-1 0-1,2 3 1,-1 2 79,0 1 0,-1-1 0,1 1 0,-1 0 0,0-1 0,-2 8 0,2 27-30,0-41-159,0 0 1,1 1-1,-1-1 1,0 1-1,0-1 0,1 0 1,-1 1-1,0-1 0,1 0 1,-1 1-1,0-1 0,1 0 1,-1 0-1,0 1 1,1-1-1,-1 0 0,1 0 1,-1 0-1,1 1 0,-1-1 1,0 0-1,1 0 0,-1 0 1,1 0-1,-1 0 1,1 0-1,-1 0 0,1 0 1,-1 0-1,0 0 0,1 0 1,-1 0-1,1 0 0,-1-1 1,1 1-1,-1 0 1,0 0-1,1 0 0,0-1 1,13-7-5747</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0.433"/>
    </inkml:context>
    <inkml:brush xml:id="br0">
      <inkml:brushProperty name="width" value="0.025" units="cm"/>
      <inkml:brushProperty name="height" value="0.025" units="cm"/>
    </inkml:brush>
  </inkml:definitions>
  <inkml:trace contextRef="#ctx0" brushRef="#br0">76 1 20628,'0'0'4841,"-4"14"-3314,-14 54 170,-21 83-45,34-127-1636,1 1-1,1 0 1,1-1 0,2 28-1,0-50-6,0-1-1,0 0 1,1 0-1,-1 0 0,0 1 1,1-1-1,-1 0 0,1 0 1,-1 0-1,1 0 0,-1 0 1,1 0-1,0 0 0,0 0 1,-1 0-1,1 0 1,0 0-1,0-1 0,0 1 1,0 0-1,0 0 0,0-1 1,0 1-1,0-1 0,1 1 1,-1-1-1,0 1 0,0-1 1,0 0-1,0 0 1,1 1-1,-1-1 0,0 0 1,0 0-1,1 0 0,-1 0 1,0-1-1,0 1 0,0 0 1,1 0-1,-1-1 1,0 1-1,0-1 0,2 0 1,5-2 189,0 1 0,0-2 0,0 1 0,-1-1 0,12-7 0,20-20-137,-1-1 1,-2-3 0,-1 0 0,-2-2-1,-1-2 1,32-52 0,-64 91-154,0 0-1,0 0 1,0 0-1,0 0 1,0 0 0,0 0-1,-1 0 1,1 0-1,0 0 1,0 0 0,0 0-1,0 0 1,0 0-1,0 0 1,0 0 0,0 0-1,0 0 1,0 0-1,0 0 1,0 0 0,-1 0-1,1 0 1,0 0 0,0 0-1,0 0 1,0-1-1,0 1 1,0 0 0,0 0-1,0 0 1,0 0-1,0 0 1,0 0 0,0 0-1,0 0 1,0 0-1,0 0 1,0 0 0,0 0-1,0 0 1,0-1-1,0 1 1,0 0 0,0 0-1,0 0 1,0 0-1,0 0 1,0 0 0,0 0-1,0 0 1,0 0-1,0 0 1,0 0 0,0 0-1,0-1 1,0 1-1,0 0 1,0 0 0,0 0-1,0 0 1,0 0 0,-9 3-2758,8-2 1835,-19 8-7014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0.775"/>
    </inkml:context>
    <inkml:brush xml:id="br0">
      <inkml:brushProperty name="width" value="0.025" units="cm"/>
      <inkml:brushProperty name="height" value="0.025" units="cm"/>
    </inkml:brush>
  </inkml:definitions>
  <inkml:trace contextRef="#ctx0" brushRef="#br0">1 0 19218,'0'0'7047,"10"55"-5798,12-43-929,8-1-288,8 1-1217,6-6-2915,1-2-1313,-1-4-4100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1.121"/>
    </inkml:context>
    <inkml:brush xml:id="br0">
      <inkml:brushProperty name="width" value="0.025" units="cm"/>
      <inkml:brushProperty name="height" value="0.025" units="cm"/>
    </inkml:brush>
  </inkml:definitions>
  <inkml:trace contextRef="#ctx0" brushRef="#br0">169 2 3107,'0'0'12412,"-9"-1"-7250,2 1-4856,0 0 0,0 0-1,0 0 1,0 1 0,0 0 0,0 1 0,0-1-1,0 1 1,0 1 0,1-1 0,-1 1 0,1 0-1,0 1 1,0 0 0,0 0 0,0 0 0,1 0 0,-1 1-1,1 0 1,-8 11 0,11-14-306,0 0 0,1 0 0,-1 0-1,0 0 1,1 1 0,0-1 0,0 1 0,-1-1 0,2 1-1,-1 0 1,0-1 0,0 1 0,0 3 0,2-5-4,-1-1-1,0 1 1,1 0 0,-1 0-1,1 0 1,-1 0 0,1 0 0,0 0-1,-1-1 1,1 1 0,0 0 0,0 0-1,-1-1 1,1 1 0,0-1-1,0 1 1,0 0 0,0-1 0,0 0-1,-1 1 1,1-1 0,0 0 0,0 1-1,0-1 1,0 0 0,0 0 0,0 0-1,0 0 1,0 0 0,1 0-1,-1 0 1,0 0 0,0 0 0,0 0-1,0-1 1,1 1 0,13-2-63,0-1 0,-1-1-1,1 0 1,-1 0 0,0-2 0,22-11 0,-23 11-171,-1 0 1,1 0-1,1 1 1,-1 1-1,0 0 1,1 1-1,25-2 1,-38 5 277,0 0 1,0 0 0,-1 0-1,1 0 1,0 1 0,0-1 0,0 0-1,-1 0 1,1 1 0,0-1-1,-1 1 1,1-1 0,0 1 0,-1-1-1,1 1 1,-1-1 0,1 1-1,-1 0 1,1-1 0,-1 1 0,1 0-1,-1-1 1,1 1 0,-1 0-1,0 0 1,0-1 0,1 1 0,-1 0-1,0 0 1,0-1 0,0 1-1,0 0 1,0 1 0,0 37 1728,0-13-855,1-25-877,-1-1 0,1 1 0,0-1 0,-1 1 0,1-1 0,0 1 0,-1-1 0,1 0 0,0 1 0,0-1 0,0 0 0,0 1 0,-1-1 0,1 0 0,0 0 0,0 0 0,0 0 0,0 0 0,0 0 0,-1 0 0,1 0 0,0 0 0,0 0 0,0-1 0,1 1 0,24-5 277,34-20-2173,-21 5-3966,-28 14 3329,15-9-5997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1.507"/>
    </inkml:context>
    <inkml:brush xml:id="br0">
      <inkml:brushProperty name="width" value="0.025" units="cm"/>
      <inkml:brushProperty name="height" value="0.025" units="cm"/>
    </inkml:brush>
  </inkml:definitions>
  <inkml:trace contextRef="#ctx0" brushRef="#br0">194 2 18642,'-9'-1'3801,"-9"1"-2226,0 0 1,0 1 0,-23 4 0,36-5-1496,0 1 0,0 0 0,0 0 1,0 1-1,0 0 0,0 0 0,0 0 0,1 0 0,-1 1 0,1-1 0,-1 1 1,1 0-1,0 1 0,0-1 0,0 1 0,1 0 0,-1 0 0,-4 7 1,8-11-130,0 1 1,0 0 0,0-1-1,0 1 1,0 0 0,0-1-1,0 1 1,0 0 0,0 0-1,0-1 1,0 1 0,0 0-1,0-1 1,1 1-1,-1 0 1,0-1 0,0 1-1,1-1 1,-1 1 0,1 0-1,-1-1 1,0 1 0,1-1-1,-1 1 1,1-1 0,-1 1-1,1-1 1,0 0 0,-1 1-1,1-1 1,-1 1 0,1-1-1,0 0 1,-1 0 0,1 1-1,0-1 1,-1 0 0,1 0-1,0 0 1,-1 0 0,1 0-1,0 0 1,-1 0 0,1 0-1,0 0 1,1 0 0,46 2-718,-36-2-24,2 1 18,59 7-3138,-69-8 3827,0 1 0,1 0 0,-1 0 0,1 1-1,-1-1 1,0 1 0,0 0 0,0 0 0,0 1 0,0-1 0,-1 1 0,1 0 0,3 3-1,-6-5 265,1 1 0,-1 0 0,0-1 0,0 1 0,0 0 0,0 0 0,0 0 0,0 0 0,0 0 0,0 0 0,-1 0 0,1 0 0,-1 0 0,0 0 0,1 0 0,-1 0 0,0 0 0,0 1 0,-1-1 0,1 0 0,0 0 0,-2 4 1,1-2 34,-1-1 0,0 1 0,0 0 0,-1-1 0,1 0 0,-1 1 0,0-1 0,0 0 0,0 0 0,-6 4 0,-5 3 428,-1-1-1,1-1 1,-1 0 0,-24 8 0,34-13-571,0-1-1,-1 0 1,1-1-1,0 1 1,-1-1 0,0 0-1,1-1 1,-1 1-1,-8-1 1,14-1-165,0 1-1,-1 0 1,1 0 0,0-1 0,-1 1-1,1 0 1,0-1 0,-1 1-1,1 0 1,0-1 0,0 1-1,0 0 1,-1-1 0,1 1-1,0 0 1,0-1 0,0 1-1,0-1 1,0 1 0,0 0 0,-1-1-1,1 1 1,0-1 0,0 1-1,0-1 1,1 1 0,-1 0-1,0-1 1,0 1 0,0-1-1,0 1 1,0 0 0,0-1-1,0 1 1,1-1 0,-1 1 0,0 0-1,0-1 1,1 1 0,-1 0-1,0-1 1,1 1 0,-1 0-1,0 0 1,1-1 0,-1 1-1,0 0 1,1 0 0,-1-1-1,1 1 1,15-17-3571,11-5-3186,5-2-5616</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1.853"/>
    </inkml:context>
    <inkml:brush xml:id="br0">
      <inkml:brushProperty name="width" value="0.025" units="cm"/>
      <inkml:brushProperty name="height" value="0.025" units="cm"/>
    </inkml:brush>
  </inkml:definitions>
  <inkml:trace contextRef="#ctx0" brushRef="#br0">90 0 19474,'0'0'1687,"-10"8"561,9-7-2237,-9 6 569,1 0 1,0 1 0,0 0 0,-8 11-1,14-16-358,1 1 0,-1 0-1,1-1 1,-1 1-1,1 1 1,1-1-1,-1 0 1,0 0-1,1 1 1,0-1 0,0 0-1,0 1 1,1-1-1,-1 1 1,1 0-1,0-1 1,1 7-1,0-9-215,0 0 0,0 0 0,0 0 0,0-1 0,0 1 0,0 0 0,0-1 0,1 1 0,-1-1 0,1 1 0,-1-1 0,1 0 0,-1 1 0,1-1 0,0 0 0,0 0 0,-1 0 0,1 0 0,0-1 0,0 1 0,0 0 0,0-1 0,0 1 0,0-1 0,0 0-1,0 0 1,0 0 0,0 0 0,0 0 0,0 0 0,0 0 0,3-1 0,2 0-19,0 1-1,0-1 1,0-1-1,1 1 0,-1-1 1,-1-1-1,1 1 1,7-5-1,-5 1 16,-1 0 0,0-1 0,-1 0 0,1-1 0,-1 1 1,-1-2-1,1 1 0,7-14 0,4-5 59,-17 26-23,-6 19-33,-1-4 194,3-9 3,1 0 1,0 1 0,0-1 0,1 0-1,-1 0 1,1 1 0,-1 9-1,3-14-193,0-1-1,-1 1 1,1-1 0,0 1-1,-1-1 1,1 1 0,0-1-1,0 1 1,-1-1-1,1 0 1,0 1 0,0-1-1,0 0 1,-1 0-1,1 0 1,0 0 0,0 1-1,0-1 1,0 0-1,0 0 1,-1-1 0,1 1-1,0 0 1,0 0-1,0 0 1,0-1 0,-1 1-1,1 0 1,0-1 0,1 0-1,30-9 163,-20 3-246,1-1 1,-2 0-1,14-12 1,23-17-140,-48 38 213,1 0 1,-1 0-1,1 0 1,-1-1 0,1 1-1,-1 0 1,1 0 0,-1 0-1,0 0 1,1 0 0,-1 0-1,0 0 1,0 0 0,0 0-1,0 0 1,0 0 0,0 0-1,0 0 1,0 0 0,0 1-1,0-2 3,-3 21 95,3-18-67,-1 1 0,1-1 0,-1 0 0,1 1 1,0-1-1,0 1 0,1-1 0,0 6 0,0-8-24,-1 0-1,1 0 0,0 0 1,0 0-1,0 0 0,0 0 1,-1 0-1,1 0 0,0 0 1,1 0-1,-1-1 0,0 1 1,0 0-1,0-1 1,0 1-1,0-1 0,1 1 1,-1-1-1,0 1 0,1-1 1,-1 0-1,0 0 0,0 0 1,1 0-1,-1 0 0,0 0 1,3 0-1,10-1-5,0 0 0,0-2 0,0 1 0,0-2 0,0 0 0,-1 0 0,17-9 0,-16 7 0,0 1 0,1 0 0,-1 1 0,1 0 0,29-3 0,-44 7 0,1 0 0,0 0 0,-1 0 0,1 0 0,0 0 0,0 1 0,-1-1 0,1 0 0,-1 0 0,1 0 0,0 0 0,-1 1 0,1-1 0,0 0 0,-1 1 0,1-1 0,-1 0 0,1 1 0,-1-1 0,1 1 0,-1-1 0,1 1 0,-1-1 0,1 1 0,-1-1 0,0 1 0,1 0 0,-1-1 0,1 2 0,2 23 0,2 8 0,-5-32 0,1 0 0,-1 0 0,1 0 0,0 0 0,0 0 0,-1 0 0,1 0 0,0 0 0,0 0 0,0-1 0,0 1 0,0 0 0,0 0 0,0-1 0,0 1 0,0-1 0,0 1 0,0-1 0,1 1 0,-1-1 0,0 0 0,0 1 0,0-1 0,3 0 0,25 1-2240,-1-1-1,50-7 1,-54 3-5132</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2.481"/>
    </inkml:context>
    <inkml:brush xml:id="br0">
      <inkml:brushProperty name="width" value="0.025" units="cm"/>
      <inkml:brushProperty name="height" value="0.025" units="cm"/>
    </inkml:brush>
  </inkml:definitions>
  <inkml:trace contextRef="#ctx0" brushRef="#br0">54 1 14029,'0'0'13442,"-3"9"-12176,-9 26-679,2 0 0,1 1 0,2 0 0,1 1 1,0 44-1,5-78-572,1-1 0,0 1 0,0-1 0,1 1 0,-1 0 0,1-1 0,-1 1 0,1-1 0,0 0 0,-1 1 0,1-1 0,1 1 0,-1-1 0,0 0 0,0 0 0,1 0 0,0 0 0,-1 0 0,1 0 0,0 0 0,0 0 0,4 2 1,-3-2-6,1-1 0,-1 0 0,1 1 0,0-2 0,-1 1 0,1 0 0,0-1 0,-1 0 0,1 1 0,0-2 1,0 1-1,-1 0 0,1-1 0,0 1 0,6-3 0,-2 0-10,-1 0 0,0-1 0,0 1 0,0-1 0,0-1 0,-1 1 0,8-7 0,31-20 0,-44 31 0,-1 0 0,1 0 0,-1 0 0,0 0 0,1 0 0,-1 1 0,1-1 0,-1 0 0,1 0 0,-1 1 0,1-1 0,-1 0 0,0 1 0,1-1 0,-1 0 0,0 1 0,1-1 0,-1 1 0,0-1 0,0 0 0,1 1 0,-1-1 0,0 1 0,0-1 0,0 1 0,1-1 0,-1 1 0,0-1 0,0 1 0,0-1 0,0 1 0,0-1 0,0 1 0,0-1 0,0 1 0,0-1 0,0 1 0,0-1 0,-1 1 0,1 0 0,-1 33 0,1-28 0,0-3-154,-1-1 1,1 1-1,0-1 0,0 1 1,0-1-1,0 1 0,1-1 1,-1 1-1,1-1 0,-1 1 1,1-1-1,0 1 0,0-1 1,0 0-1,0 0 0,1 1 1,-1-1-1,1 0 0,-1 0 1,3 2-1,-1-2-145,0-1 0,1 0 1,-1 0-1,0 0 0,0-1 0,1 1 0,-1-1 1,0 1-1,1-1 0,-1 0 0,1-1 1,-1 1-1,0 0 0,1-1 0,4-1 0,-2 0-819,0 0-1,1-1 0,-2 1 1,1-1-1,0 0 0,-1-1 1,1 1-1,6-7 0,16-13-8063</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2.872"/>
    </inkml:context>
    <inkml:brush xml:id="br0">
      <inkml:brushProperty name="width" value="0.025" units="cm"/>
      <inkml:brushProperty name="height" value="0.025" units="cm"/>
    </inkml:brush>
  </inkml:definitions>
  <inkml:trace contextRef="#ctx0" brushRef="#br0">110 0 11179,'0'0'8189,"-9"10"-5931,-27 28-465,36-37-1702,0-1-1,0 0 0,-1 0 0,1 0 0,0 1 0,-1-1 0,1 0 0,0 0 0,0 0 0,-1 1 0,1-1 0,0 0 0,0 1 0,0-1 0,-1 0 0,1 0 0,0 1 0,0-1 0,0 0 0,0 1 0,0-1 0,0 0 0,0 1 0,0-1 0,0 0 0,0 1 0,0-1 0,0 0 0,0 1 0,0-1 0,0 1 0,0-1 0,0 0 0,0 1 0,0-1 0,0 0 0,0 0 0,1 1 0,13-2 840,17-10-769,-17 2-134,23-12 73,-36 20-145,0 0-1,1 1 1,-1-1-1,1 1 1,-1-1-1,1 1 1,-1-1 0,1 1-1,-1 0 1,1 0-1,-1 0 1,1 0-1,0 0 1,-1 0-1,1 0 1,-1 0 0,1 1-1,-1-1 1,1 0-1,1 2 1,-1 1-6,-1-1 1,0 1-1,0 0 1,0 0-1,-1 0 1,1 0-1,-1 0 1,0 0-1,0 0 1,0 0-1,0 0 0,0 0 1,-1 5-1,0 4-10,1 23 640,-2 0-1,-2-1 1,-1 1-1,-1 0 1,-2-1-1,-1-1 1,-24 55-1,30-82-439,0-1 0,0 1-1,-1-1 1,0 0 0,0 0-1,-1 0 1,-9 7-1,13-11-123,0 0 0,0 0 0,-1 0-1,1 0 1,0 0 0,0-1 0,-1 1-1,1 0 1,0-1 0,-1 1 0,1-1-1,0 1 1,-1-1 0,1 0 0,-1 0-1,1 0 1,-1 0 0,1 0 0,-1 0-1,1 0 1,0 0 0,-1 0 0,1-1-1,-1 1 1,1 0 0,0-1 0,-1 0-1,1 1 1,0-1 0,-1 0 0,1 1-1,0-1 1,0 0 0,0 0 0,0 0-1,0 0 1,0 0 0,0 0 0,0 0-1,-1-3 1,-3-4-14,0 0 1,1 0-1,0 0 0,1-1 1,0 1-1,0-1 0,1 0 1,0 0-1,0 0 0,0-18 1,2 22-6,0-1 0,0 1 1,1-1-1,0 1 0,0-1 1,0 1-1,1 0 0,-1-1 1,1 1-1,1 0 0,-1 0 1,1 0-1,0 1 0,0-1 1,0 1-1,1-1 0,-1 1 1,1 0-1,5-4 0,13-8-1907,0 2-1,47-23 1,-11 7-7590,-15 4-3904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3.279"/>
    </inkml:context>
    <inkml:brush xml:id="br0">
      <inkml:brushProperty name="width" value="0.025" units="cm"/>
      <inkml:brushProperty name="height" value="0.025" units="cm"/>
    </inkml:brush>
  </inkml:definitions>
  <inkml:trace contextRef="#ctx0" brushRef="#br0">170 0 18417,'-8'12'2488,"-11"19"-358,1 2 0,2 0 0,-22 60 0,29-63-1521,1 0-1,-8 58 1,12-58-566,3-6-27,-2 0 0,-1-1 0,0 1 0,-15 41 0,17-85 708,8-23-55,0 22-669,58-175 0,-51 164 0,1 0 0,1 1 0,37-55 0,-47 80-237,0 1-1,0 0 1,1 0 0,0 0-1,0 0 1,0 1 0,1 0-1,0 0 1,-1 1 0,1 0-1,8-3 1,-14 6 173,1-1 1,0 0-1,0 0 0,0 1 1,0-1-1,0 1 0,0 0 1,0-1-1,0 1 0,0 0 1,0 0-1,0 0 0,0 0 1,0 1-1,0-1 1,0 1-1,0-1 0,-1 1 1,1 0-1,0-1 0,0 1 1,0 0-1,-1 0 0,1 0 1,0 0-1,-1 1 0,1-1 1,-1 0-1,1 1 0,-1-1 1,0 1-1,0 0 0,1-1 1,-1 1-1,0 0 0,-1-1 1,1 1-1,0 0 0,0 0 1,-1 0-1,1 0 0,-1 0 1,0 0-1,1 0 1,-1 3-1,0-4 121,0 1-1,0 0 1,0-1-1,0 1 1,0 0 0,0-1-1,-1 1 1,1 0 0,-1-1-1,1 1 1,-1-1 0,1 1-1,-1-1 1,0 1 0,0-1-1,0 1 1,0-1 0,0 0-1,0 0 1,0 1-1,-2 0 1,-1 1 170,0 0 0,0-1 0,0 1 0,0-1 0,0 0 0,-1 0 0,-6 1 0,-9 2 647,0-1 0,-34 2 0,47-6-846,-16 1-165,19-4-4034,38-13-8038,0 3-1479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3.640"/>
    </inkml:context>
    <inkml:brush xml:id="br0">
      <inkml:brushProperty name="width" value="0.025" units="cm"/>
      <inkml:brushProperty name="height" value="0.025" units="cm"/>
    </inkml:brush>
  </inkml:definitions>
  <inkml:trace contextRef="#ctx0" brushRef="#br0">112 37 19346,'0'0'10090,"-11"1"-9562,7-1-496,-1 1 0,1-1 0,0 0 0,0 1 0,0 0 0,0 0-1,0 1 1,0-1 0,0 1 0,0 0 0,0-1 0,0 2 0,1-1 0,-1 0-1,1 1 1,0 0 0,0 0 0,0 0 0,0 0 0,0 0 0,0 0-1,1 1 1,0 0 0,0-1 0,0 1 0,0 0 0,0 0 0,1 0 0,0 0-1,0 0 1,0 0 0,-1 6 0,2-7-24,-1 0 0,1 0-1,0 0 1,-1 0 0,1 0-1,1 1 1,-1-1 0,0 0 0,1 0-1,0 0 1,0 0 0,0 0 0,0 0-1,0 0 1,0 0 0,1 0 0,-1-1-1,1 1 1,0 0 0,0-1 0,0 1-1,0-1 1,5 4 0,-4-4 23,0-1 0,0 1 0,0-1-1,1 0 1,-1 0 0,0 0 0,1 0 0,-1 0 0,1-1 0,-1 0-1,1 1 1,-1-1 0,1-1 0,-1 1 0,1 0 0,-1-1 0,1 0-1,-1 0 1,1 0 0,-1 0 0,6-3 0,-4 2-3,-1-1 0,1 0 0,-1 0 1,0 0-1,0-1 0,0 1 0,0-1 0,0 0 0,-1 0 1,0 0-1,0-1 0,0 1 0,0-1 0,-1 0 0,1 1 1,-1-1-1,2-7 0,-1 1 26,0-1 0,-1 1 0,0-1 1,-1 1-1,0-1 0,-2-21 0,1 32-58,0 0 0,0 0 0,0 1-1,0-1 1,0 0 0,0 0 0,0 0 0,0 0 0,-1 0-1,1 0 1,0 1 0,-1-1 0,1 0 0,0 0 0,-1 0-1,1 1 1,-1-1 0,0 0 0,1 1 0,-1-1 0,1 0-1,-1 1 1,0-1 0,0 1 0,1-1 0,-1 1 0,0-1 0,0 1-1,0 0 1,1-1 0,-1 1 0,0 0 0,0 0 0,0-1-1,0 1 1,0 0 0,0 0 0,1 0 0,-1 0 0,0 0-1,0 0 1,-2 1 0,2-1-24,-1 1 0,1-1-1,0 1 1,-1 0 0,1-1-1,-1 1 1,1 0 0,0 0 0,0 0-1,-1 0 1,1 0 0,0 0-1,0 0 1,0 1 0,0-1-1,0 0 1,0 0 0,1 1 0,-1-1-1,0 1 1,1-1 0,-1 1-1,1-1 1,-1 3 0,0-2-222,1 1 1,0-1-1,-1 0 0,1 0 1,0 0-1,0 0 1,0 0-1,1 0 0,-1 0 1,0 0-1,1 0 0,0 0 1,-1 0-1,1 0 1,0 0-1,0-1 0,0 1 1,1 2-1,0-3-242,-1 1 1,1-1-1,-1 0 0,1 0 1,-1 0-1,1-1 0,0 1 1,0 0-1,-1 0 0,1-1 0,0 0 1,0 1-1,0-1 0,3 1 1,26-1-9247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7.332"/>
    </inkml:context>
    <inkml:brush xml:id="br0">
      <inkml:brushProperty name="width" value="0.025" units="cm"/>
      <inkml:brushProperty name="height" value="0.025" units="cm"/>
    </inkml:brush>
  </inkml:definitions>
  <inkml:trace contextRef="#ctx0" brushRef="#br0">21 24 20435,'-13'-9'1666,"8"-1"576,2 7 993,3 1-1633,9 2-481,12 0 96,8 0-577,10 0-511,7 2-97,8 2 0,2 0-128,0 1-1154,-12-2-1825,-13-3-2818,-15 0-3332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4.188"/>
    </inkml:context>
    <inkml:brush xml:id="br0">
      <inkml:brushProperty name="width" value="0.025" units="cm"/>
      <inkml:brushProperty name="height" value="0.025" units="cm"/>
    </inkml:brush>
  </inkml:definitions>
  <inkml:trace contextRef="#ctx0" brushRef="#br0">25 0 22261,'0'0'7089,"-3"12"-6229,-5 28-221,2 1 0,3 0 1,1 66-1,1-63-639,0-21 0,1 0 0,0 0 0,6 30 0,-6-53-1,0 0 1,1-1-1,-1 1 0,0 0 0,0 0 1,0 0-1,0 0 0,0 0 0,0 0 1,0 0-1,0 0 0,1 0 0,-1 0 1,0 0-1,0 0 0,0 0 0,0 0 1,0 0-1,0 0 0,0 0 0,1 0 1,-1 0-1,0 0 0,0 0 0,0 0 1,0 0-1,0 0 0,0 0 0,1 0 1,-1 0-1,0 0 0,0 0 0,0 0 1,0 0-1,0 0 0,0 0 0,0 0 1,1 0-1,-1 0 0,0 0 0,0 1 1,0-1-1,0 0 0,0 0 0,0 0 1,0 0-1,0 0 0,0 0 0,0 0 1,0 0-1,0 1 0,0-1 0,0 0 1,0 0-1,0 0 0,0 0 0,0 0 1,0 0-1,0 1 0,0-1 0,0 0 1,0 0-1,0 0 0,0 0 0,0 0 1,0 1-1,7-16-109,1-21-50,-7 32 164,3-71-121,-4 68 50,0 1 0,-1-1 0,0 0 0,0 0 0,0 0 0,-1 1 0,0-1 0,-4-9 0,10 20 33,-1 0 0,1 0 0,0-1 0,0 1 0,0-1 0,0 0 0,0-1-1,1 1 1,-1-1 0,1 1 0,0-1 0,-1-1 0,1 1 0,0-1 0,0 0-1,0 0 1,0 0 0,8 0 0,-4 0 46,0 0-1,1-1 0,-1 0 1,0-1-1,1 0 1,-1 0-1,0-1 1,0 0-1,17-6 1,-17 3 29,-1 0 1,1 0-1,-1-1 1,0 0-1,0 0 1,-1-1-1,0 0 1,0-1-1,-1 1 1,0-1 0,0 0-1,-1-1 1,0 1-1,0-1 1,-1 0-1,0 0 1,-1-1-1,0 1 1,0-1-1,-1 0 1,0 1 0,0-12-1,-2 21-44,0-1 1,0 0-1,0 0 0,0 0 0,-1 1 1,1-1-1,0 0 0,0 1 0,0-1 1,-1 0-1,1 0 0,0 1 0,-1-1 1,1 0-1,-1 1 0,1-1 0,-1 1 1,1-1-1,-1 1 0,1-1 0,-1 1 1,0-1-1,1 1 0,-1-1 0,0 1 1,1 0-1,-1-1 0,0 1 0,1 0 1,-1 0-1,0-1 0,0 1 0,1 0 1,-1 0-1,0 0 0,0 0 0,1 0 1,-1 0-1,0 0 0,0 0 1,1 0-1,-1 0 0,0 1 0,0-1 1,1 0-1,-1 0 0,-1 1 0,-36 18-14,22-5 115,0 0 0,1 1 1,-19 25-1,28-32-57,-1 1 0,2 0 1,-1 0-1,1 0 0,0 1 0,1 0 0,0 0 0,-4 18 0,8-26-46,0-1-1,0 1 1,0-1-1,0 1 1,0-1 0,0 0-1,0 1 1,0-1-1,1 1 1,-1-1 0,1 0-1,-1 1 1,1-1-1,-1 0 1,1 1 0,0-1-1,0 0 1,-1 0-1,1 0 1,0 0 0,0 0-1,0 0 1,0 0-1,0 0 1,1 0 0,-1 0-1,0 0 1,0-1-1,1 1 1,-1-1 0,0 1-1,0-1 1,1 1-1,-1-1 1,1 0 0,-1 1-1,1-1 1,1 0-1,10 1-194,1 0 0,-1-1 0,20-1 1,-9-1-382,9 1-1353,-22 0 1635,0 0-1,0 1 0,0 0 1,0 1-1,14 3 1,-24-4 433,0 1 0,0-1 0,0 1 0,0-1 0,0 1 0,0 0 0,0 0 0,0-1 0,0 1 0,0 0 0,-1 0 0,1 0 0,0 0 0,-1 0 0,1 0 0,-1 0 0,1 0 1,-1 0-1,1 0 0,-1 1 0,0-1 0,0 0 0,1 0 0,-1 0 0,0 0 0,0 1 0,0 1 0,-5 38 447,2-20-4125,14-20-9509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4.529"/>
    </inkml:context>
    <inkml:brush xml:id="br0">
      <inkml:brushProperty name="width" value="0.025" units="cm"/>
      <inkml:brushProperty name="height" value="0.025" units="cm"/>
    </inkml:brush>
  </inkml:definitions>
  <inkml:trace contextRef="#ctx0" brushRef="#br0">1 35 18706,'0'0'9443,"11"3"-8087,-1-1-1034,13 4 125,0-2 0,36 3 0,-55-6-423,1 0 1,-1-1-1,1 0 1,-1 0-1,0 0 1,1-1-1,-1 0 1,1 1-1,-1-1 1,0-1-1,0 1 1,1-1-1,-1 0 1,0 1-1,0-2 1,-1 1-1,1 0 1,0-1-1,-1 0 1,1 0-1,-1 0 1,3-4-1,-5 7-15,-1-1 0,0 1 0,1-1 0,-1 1-1,0-1 1,1 1 0,-1-1 0,0 1 0,0-1-1,0 1 1,1-1 0,-1 1 0,0-1 0,0 1-1,0-1 1,0 1 0,0-1 0,0 0 0,0 1-1,0-1 1,0 1 0,0-1 0,-1 1 0,1-1-1,0 1 1,0-1 0,0 1 0,-1-1 0,1 1-1,0-1 1,-1 1 0,1-1 0,0 1 0,-1 0-1,1-1 1,0 1 0,-1 0 0,1-1 0,-1 1-1,1 0 1,-1-1 0,1 1 0,-1 0 0,1 0-1,-1-1 1,1 1 0,-1 0 0,1 0 0,-1 0-1,1 0 1,-1 0 0,1 0 0,-1 0 0,1 0-1,-1 0 1,0 0 0,1 0 0,-1 0 0,0 1-1,-37 5-50,30-2 41,1 1 1,-1 0-1,1 0 0,0 0 0,0 1 0,1 0 1,0 0-1,0 1 0,0 0 0,1 0 0,0 0 1,1 1-1,-1 0 0,1 0 0,1 0 0,-1 0 1,2 0-1,-1 1 0,-2 14 0,5-22-89,0 1-1,1 0 0,-1 0 1,1-1-1,-1 1 1,1 0-1,-1-1 1,1 1-1,0 0 1,0-1-1,0 1 1,0-1-1,0 1 0,0-1 1,0 0-1,0 1 1,0-1-1,1 0 1,-1 0-1,1 0 1,-1 0-1,1 0 0,-1 0 1,1 0-1,-1-1 1,1 1-1,0-1 1,-1 1-1,1-1 1,0 1-1,0-1 0,-1 0 1,1 0-1,0 0 1,0 0-1,3 0 1,5 0-1565,0 0 1,-1-1 0,1 0-1,0-1 1,16-4 0,18-13-9039</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4.887"/>
    </inkml:context>
    <inkml:brush xml:id="br0">
      <inkml:brushProperty name="width" value="0.025" units="cm"/>
      <inkml:brushProperty name="height" value="0.025" units="cm"/>
    </inkml:brush>
  </inkml:definitions>
  <inkml:trace contextRef="#ctx0" brushRef="#br0">154 2 19955,'0'0'8755,"-9"-1"-7068,2 0-1558,0 1-1,1 0 1,-1 1 0,0-1 0,1 1 0,-1 1 0,1-1 0,-1 1-1,1 0 1,-8 4 0,10-4-79,-1 0 0,1 0 1,0 0-1,0 1 0,1-1 0,-1 1 0,0 0 0,1 0 0,0 0 1,-1 1-1,1-1 0,1 1 0,-1 0 0,0 0 0,1 0 1,0 0-1,0 0 0,-3 8 0,5-11-57,0 1-1,0-1 1,0 0 0,0 1-1,0-1 1,0 0 0,1 1-1,-1-1 1,0 0 0,1 1-1,-1-1 1,1 0 0,-1 0-1,1 1 1,-1-1 0,1 0-1,0 0 1,0 0 0,0 0-1,-1 0 1,1 0 0,0 0-1,0 0 1,1 0 0,-1 0-1,0-1 1,0 1 0,0 0-1,0-1 1,1 1 0,-1-1-1,0 1 1,1-1 0,-1 0-1,0 1 1,1-1 0,0 0-1,67 8-730,-46-7 292,18 3-1132,-30-4 1472,1 1-1,0 0 1,-1 0 0,0 1 0,1 1-1,12 5 1,-23-8 132,0 0 0,-1 0 0,1 1 0,0-1 0,0 1 0,0-1-1,-1 0 1,1 1 0,0-1 0,-1 1 0,1 0 0,0-1 0,-1 1 0,1 0 0,-1-1 0,1 1-1,-1 0 1,1-1 0,-1 1 0,0 0 0,1 0 0,-1 0 0,0-1 0,0 1 0,1 0 0,-1 0 0,0 0-1,0 0 1,0-1 0,0 2 0,-1 0 72,1 0 1,-1 0-1,0 0 0,0 0 1,0 0-1,0-1 0,0 1 0,-1 0 1,1-1-1,0 1 0,-1-1 0,-1 2 1,-46 31 1605,-6-8-1704,51-25 0,0 0 0,0 1 0,0-1 0,0 0 0,0-1 0,0 1 0,0-1 0,-1 0 0,1 0 0,0 0 0,0-1 0,-6 0 0,9 0-74,0 1-1,1-1 1,-1 1-1,0-1 1,0 1-1,0-1 1,0 1 0,1-1-1,-1 0 1,0 0-1,1 1 1,-1-1 0,1 0-1,-1 0 1,1 0-1,-1 1 1,1-1-1,-1 0 1,1 0 0,0 0-1,-1 0 1,1 0-1,0 0 1,0 0 0,0 0-1,0 0 1,0 0-1,0 0 1,0 0-1,0 0 1,0 0 0,0 0-1,0 0 1,1 0-1,-1 0 1,0 0-1,1 1 1,-1-1 0,1 0-1,-1 0 1,2-1-1,0-2-706,0 0 0,0 0 0,1 0 0,0 0 0,0 0 0,0 1 0,5-5 0,18-10-6789,5 1-3801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5.216"/>
    </inkml:context>
    <inkml:brush xml:id="br0">
      <inkml:brushProperty name="width" value="0.025" units="cm"/>
      <inkml:brushProperty name="height" value="0.025" units="cm"/>
    </inkml:brush>
  </inkml:definitions>
  <inkml:trace contextRef="#ctx0" brushRef="#br0">53 73 10762,'0'0'21823,"7"4"-21657,-4-1-165,1-1-1,-1 0 1,1 0-1,0 0 1,0 0-1,0-1 1,0 0-1,0 0 1,0 0-1,0 0 1,0 0-1,0-1 1,0 0-1,1 0 1,-1 0-1,0 0 1,0-1-1,0 0 1,1 1-1,-1-2 1,0 1-1,0 0 1,-1-1-1,1 0 1,0 0-1,0 0 1,-1 0-1,1 0 1,-1-1-1,6-5 1,-8 7-1,1 0 0,-1-1 0,1 1 0,-1 0 0,0-1 0,0 0 0,0 1 0,0-1 0,0 1 0,0-1 0,0 0 0,0 0 0,-1 0 0,1 1 0,-1-1 0,1 0 0,-1 0 0,0 0 0,0 0 0,1 0 0,-1 0 0,-1 0 0,1 0 0,0 0 0,0 0 0,-1 1 0,0-4 0,-1 4 0,1-1 0,0 1 0,-1 0 0,0-1 0,1 1 0,-1 0 0,0 0 0,0 0 0,1 0 0,-1 0 0,0 1 0,0-1 0,0 1 0,0-1 0,0 1 0,0-1 0,0 1 0,0 0 0,0 0 0,0 0 0,0 0 0,0 1 0,0-1 0,0 0 0,-3 2 0,-2 0 0,0 0 0,-1 1 0,1 0 0,0 0 0,0 1 0,1 0 0,-1 0 0,1 1 0,0 0 0,0 0 0,0 0 0,1 1 0,0-1 0,-8 11 0,8-8 0,-1 0 0,1 0 0,0 1 0,1 0 0,-1-1 0,2 2 0,0-1 0,0 0 0,0 0 0,1 1 0,-1 11 0,3-19 1,0 1 0,1-1 0,-1 1 0,1-1 0,-1 1 0,1-1 0,0 0 0,0 1 0,0-1 1,0 0-1,0 0 0,1 0 0,-1 0 0,1 0 0,-1 0 0,1 0 0,0 0 0,-1 0 0,1-1 0,0 1 0,0-1 0,1 1 0,-1-1 0,0 0 0,0 0 0,0 0 0,1 0 0,-1 0 0,1-1 1,-1 1-1,1-1 0,-1 1 0,3-1 0,12 2-37,0 0 1,0-1 0,28-2-1,-38 0-2,33-4-1346,-1-8-3382,-4-5-2777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5.589"/>
    </inkml:context>
    <inkml:brush xml:id="br0">
      <inkml:brushProperty name="width" value="0.025" units="cm"/>
      <inkml:brushProperty name="height" value="0.025" units="cm"/>
    </inkml:brush>
  </inkml:definitions>
  <inkml:trace contextRef="#ctx0" brushRef="#br0">71 1 24407,'0'0'7912,"-36"51"-7464,26-17-448,3 6 0,1 3 0,4 2 0,2 1 0,0-1 0,2-5-1377,9-7-5542,2-7-5861</inkml:trace>
  <inkml:trace contextRef="#ctx0" brushRef="#br0" timeOffset="1">18 545 20435,'0'0'11691,"-18"52"-11050,20-45-641,10-4-352,2-3-3492,2 0-7783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7.885"/>
    </inkml:context>
    <inkml:brush xml:id="br0">
      <inkml:brushProperty name="width" value="0.025" units="cm"/>
      <inkml:brushProperty name="height" value="0.025" units="cm"/>
    </inkml:brush>
  </inkml:definitions>
  <inkml:trace contextRef="#ctx0" brushRef="#br0">1 45 5125,'0'0'448,"50"-29"-352,-23 13-608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8.213"/>
    </inkml:context>
    <inkml:brush xml:id="br0">
      <inkml:brushProperty name="width" value="0.025" units="cm"/>
      <inkml:brushProperty name="height" value="0.025" units="cm"/>
    </inkml:brush>
  </inkml:definitions>
  <inkml:trace contextRef="#ctx0" brushRef="#br0">252 57 4869,'0'0'3042,"10"-6"-1429,4-4 280,31-23 5358,-45 33-7120,0 0-1,0 0 1,0 0-1,0 0 1,1 0-1,-1 0 1,0 0-1,0-1 1,0 1-1,0 0 1,1 0-1,-1 0 1,0 0 0,0 0-1,0 0 1,0 0-1,0-1 1,0 1-1,0 0 1,1 0-1,-1 0 1,0 0-1,0 0 1,0-1-1,0 1 1,0 0-1,0 0 1,0 0-1,0 0 1,0-1-1,0 1 1,0 0-1,0 0 1,0 0-1,0 0 1,0-1-1,0 1 1,0 0-1,0 0 1,0 0-1,0 0 1,0-1-1,0 1 1,0 0-1,0 0 1,-1 0-1,1 0 1,0 0-1,0-1 1,0 1 0,0 0-1,0 0 1,-13 0 1540,-18 9-1654,3 4 388,0 2 1,1 1-1,1 1 1,-39 33-1,56-41-331,-1-1-1,1 1 0,1 0 1,0 1-1,0 0 1,1 0-1,0 1 0,1-1 1,0 2-1,1-1 1,0 0-1,1 1 0,0 0 1,-3 17-1,7-26-72,-1-1-1,1 1 1,0 0 0,0-1 0,0 1-1,0 0 1,1-1 0,-1 1-1,1-1 1,0 1 0,-1-1-1,1 1 1,0-1 0,0 1-1,1-1 1,-1 0 0,1 1 0,-1-1-1,1 0 1,-1 0 0,3 2-1,0-1-9,0 0-1,1-1 0,-1 1 1,0-1-1,1 0 0,-1 0 0,1 0 1,0-1-1,0 1 0,7 0 1,10 0-1009,0 0-1,0-2 1,43-4 0,-5-8-4496,0-9-3967</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8.572"/>
    </inkml:context>
    <inkml:brush xml:id="br0">
      <inkml:brushProperty name="width" value="0.025" units="cm"/>
      <inkml:brushProperty name="height" value="0.025" units="cm"/>
    </inkml:brush>
  </inkml:definitions>
  <inkml:trace contextRef="#ctx0" brushRef="#br0">220 0 14958,'0'0'12898,"-9"2"-12546,-1 2-169,0 1 0,0-1 1,1 1-1,-1 1 0,1 0 0,0 0 0,1 1 1,0 0-1,0 0 0,0 1 0,1 0 0,-10 15 1,5-7 114,0 1 1,1 0 0,1 1 0,1 0 0,0 1 0,-8 27 0,15-40-289,1 0 1,-1 0 0,1 1 0,0-1 0,1 0 0,0 1 0,0-1-1,0 0 1,0 1 0,1-1 0,0 0 0,1 0 0,2 10 0,-2-12-54,1 0 1,-1-1 0,0 1 0,1-1 0,0 0 0,0 0 0,0 0 0,0 0 0,0 0 0,0 0 0,1-1-1,-1 0 1,1 0 0,0 0 0,0 0 0,0 0 0,0-1 0,0 0 0,0 0 0,0 0 0,5 1 0,58 3-3924,-55-5 1821,0-1 0,0 0 0,18-5 0,11-9-6775</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8.914"/>
    </inkml:context>
    <inkml:brush xml:id="br0">
      <inkml:brushProperty name="width" value="0.025" units="cm"/>
      <inkml:brushProperty name="height" value="0.025" units="cm"/>
    </inkml:brush>
  </inkml:definitions>
  <inkml:trace contextRef="#ctx0" brushRef="#br0">56 1 16976,'0'0'9673,"-8"7"-6721,-26 27-1110,33-33-1822,0 0-1,0 0 0,0 0 1,0 0-1,0 0 1,0 0-1,0 0 1,0 0-1,1 0 0,-1 0 1,0 1-1,1-1 1,-1 0-1,1 1 1,-1-1-1,1 0 1,0 1-1,0-1 0,-1 0 1,1 1-1,0-1 1,0 0-1,1 1 1,-1-1-1,0 0 0,0 1 1,0-1-1,1 1 1,-1-1-1,1 0 1,-1 0-1,1 1 1,0-1-1,-1 0 0,1 0 1,0 0-1,0 0 1,0 0-1,0 0 1,0 0-1,0 0 1,0 0-1,0 0 0,0 0 1,0-1-1,0 1 1,1 0-1,-1-1 1,0 1-1,0-1 0,1 0 1,1 1-1,6 2 30,0 0 0,0-1 0,0 0 0,1 0 0,11 0 0,-7-1-1003,0-1 0,0 0 1,0-1-1,0-1 0,14-2 0,-22 2 483,0 0 0,-1-1 0,1 1-1,-1-1 1,0 0 0,0 0 0,0-1 0,0 1-1,0-1 1,-1 0 0,0 0 0,1-1 0,-2 1-1,5-7 1,2-3-3095,1 1 3804,-6 9 2200,-11 19 593,-10 15-356,-12 24 1353,-26 69 0,48-106-4451,1 0 0,0 0 0,2 0 0,0 0 0,0 1 0,2-1 0,0 1 0,3 34 0,3-38-6031,7-9-4250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49.253"/>
    </inkml:context>
    <inkml:brush xml:id="br0">
      <inkml:brushProperty name="width" value="0.025" units="cm"/>
      <inkml:brushProperty name="height" value="0.025" units="cm"/>
    </inkml:brush>
  </inkml:definitions>
  <inkml:trace contextRef="#ctx0" brushRef="#br0">203 0 18610,'0'0'6406,"-3"57"-4132,11-24-256,2 6-577,3 1-352,0 7-256,-3 3-737,-7 6-96,-3 3 0,-6 0 0,-18 4 0,-13 2 0,-7-2 0,-4 0-320,-2-9-3108,2-9-4675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7.767"/>
    </inkml:context>
    <inkml:brush xml:id="br0">
      <inkml:brushProperty name="width" value="0.025" units="cm"/>
      <inkml:brushProperty name="height" value="0.025" units="cm"/>
    </inkml:brush>
  </inkml:definitions>
  <inkml:trace contextRef="#ctx0" brushRef="#br0">85 0 16335,'0'0'8553,"8"58"-7208,-19-11-544,0 6-545,0 3-192,0-1-32,4-3 0,3-6 32,2-2-64,2-7-320,0-7-769,-1-7-865,-4-4-1666,-7-9-2145,-6-1-7464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3.912"/>
    </inkml:context>
    <inkml:brush xml:id="br0">
      <inkml:brushProperty name="width" value="0.025" units="cm"/>
      <inkml:brushProperty name="height" value="0.025" units="cm"/>
    </inkml:brush>
  </inkml:definitions>
  <inkml:trace contextRef="#ctx0" brushRef="#br0">1 1 15727,'0'0'9289,"71"0"-8296,-31 0-225,16 0-415,8 0-225,10 0-128,-2 0-1474,-5 0-1472,-17 0-1218,-18 0-3203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4.271"/>
    </inkml:context>
    <inkml:brush xml:id="br0">
      <inkml:brushProperty name="width" value="0.025" units="cm"/>
      <inkml:brushProperty name="height" value="0.025" units="cm"/>
    </inkml:brush>
  </inkml:definitions>
  <inkml:trace contextRef="#ctx0" brushRef="#br0">0 0 14926,'0'0'8040,"45"56"-6375,11-51-544,14 3-640,12 1-385,-3 0-865,-6 1-4163,-8 1-6695</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4.769"/>
    </inkml:context>
    <inkml:brush xml:id="br0">
      <inkml:brushProperty name="width" value="0.025" units="cm"/>
      <inkml:brushProperty name="height" value="0.025" units="cm"/>
    </inkml:brush>
  </inkml:definitions>
  <inkml:trace contextRef="#ctx0" brushRef="#br0">418 123 15246,'0'0'3540,"10"-12"-513,31-36-524,-40 47-2307,1-1 0,-1 1 0,0-1 0,0 1 0,1-1 0,-1 0 0,0 0 0,0 1 0,0-1 0,-1 0 0,1 0 0,0 0 0,-1 0 0,1 0 0,-1 0 0,0 0 0,0 0 0,0 0 0,0 0 0,0 0 0,0-4 0,-1 4-101,0 1 0,0 0 0,-1 0 0,1-1 0,0 1 0,0 0 0,-1 0-1,1 0 1,0 0 0,-1 1 0,1-1 0,-1 0 0,1 1 0,-1-1 0,1 0 0,-1 1-1,0 0 1,1-1 0,-1 1 0,-2 0 0,-8-1 15,-1 1 0,0 0 0,0 1 0,-23 4 0,10 2-92,1 2-1,0 0 1,0 2 0,1 1 0,0 0 0,1 2-1,1 1 1,0 0 0,1 2 0,1 0 0,-23 25-1,36-33 27,-1 0-1,1 1 1,0-1-1,1 1 0,1 1 1,-1-1-1,1 1 1,-4 14-1,8-22-34,0 1 0,0 0 0,1-1 0,-1 1 0,1 0 0,0 0 0,0 0 0,0-1 0,0 1 0,0 0 0,1 0 0,0 0 0,0-1 0,0 1 0,0-1 0,1 1 0,-1 0 0,1-1 0,0 0 0,0 0 0,0 1 0,0-1 0,1 0 0,-1-1 0,1 1 0,0 0 0,0-1 0,5 4 0,2 0-78,0 0 1,1-1-1,0-1 1,0 1-1,0-2 1,1 1-1,-1-2 1,1 0 0,12 1-1,20 0-2476,47-3 1,-48-1-1270,15 0-4028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5.113"/>
    </inkml:context>
    <inkml:brush xml:id="br0">
      <inkml:brushProperty name="width" value="0.025" units="cm"/>
      <inkml:brushProperty name="height" value="0.025" units="cm"/>
    </inkml:brush>
  </inkml:definitions>
  <inkml:trace contextRef="#ctx0" brushRef="#br0">93 1 5765,'0'0'14355,"-9"5"-12214,3-2-1885,1 0 1,-1 0-1,1 1 0,0 0 0,0 0 1,1 0-1,-1 1 0,1-1 0,0 1 0,0 0 1,1 0-1,-1 1 0,1-1 0,0 1 1,1 0-1,-1-1 0,-2 12 0,3-9-81,0-1 0,1 1-1,0 0 1,0 0-1,0-1 1,1 1 0,1 0-1,0 8 1,0-14-122,-1 1 1,1-1 0,0 1-1,-1-1 1,1 0 0,0 1 0,1-1-1,-1 0 1,0 0 0,1 0-1,-1 0 1,1 0 0,0 0-1,-1 0 1,1 0 0,0-1-1,0 1 1,0-1 0,0 1 0,1-1-1,-1 0 1,0 0 0,0 0-1,1 0 1,-1 0 0,1-1-1,-1 1 1,5 0 0,0-1 59,-1 1 1,1-1 0,0 0-1,-1-1 1,1 0 0,-1 0-1,1 0 1,-1-1-1,0 0 1,0 0 0,0-1-1,0 0 1,10-5 0,-12 5-56,0 1 1,-1-1 0,1 0-1,0 0 1,-1 0 0,0-1 0,0 1-1,0-1 1,0 0 0,0 0 0,-1 0-1,1 0 1,-1-1 0,0 1-1,-1 0 1,1-1 0,-1 1 0,0-1-1,1-8 1,-2 12-59,0-1 0,0 0 0,0 1 0,0-1 0,0 1 0,-1-1 0,1 1 0,0-1 0,-1 1 0,1-1 0,-1 1 0,0-1 0,0 1 0,1 0 0,-1-1 0,0 1 0,0 0 0,0 0 0,0 0 0,0 0 0,-2-2 0,-1 1 0,1 0 0,-1 0 0,0 0 0,1 0 0,-1 0 0,0 1 0,0 0 0,-5-1 0,-8-1 0,-1 1 0,-33 0 0,46 2 0,-1 0 14,4 0-29,0-1 0,0 1 0,0 0 1,-1 0-1,1 0 0,0 0 0,0 0 0,0 0 0,0 1 0,0-1 0,0 1 0,0 0 0,-1-1 0,2 1 1,-1 0-1,0 0 0,0 0 0,0 0 0,0 1 0,-1 1 0,3-3-103,0 0 0,0 1 0,0-1 0,0 0 1,0 1-1,0-1 0,0 0 0,0 1 0,0-1 0,0 0 0,0 0 0,0 1 0,1-1 0,-1 0 1,0 1-1,0-1 0,0 0 0,1 0 0,-1 1 0,0-1 0,0 0 0,0 0 0,1 0 0,-1 1 0,0-1 1,1 0-1,-1 0 0,0 0 0,0 0 0,1 0 0,-1 1 0,0-1 0,1 0 0,-1 0 0,0 0 1,1 0-1,-1 0 0,0 0 0,1 0 0,-1 0 0,0 0 0,1 0 0,-1 0 0,0 0 0,1-1 1,-1 1-1,23-1-5794,-21 1 4964,29-4-9542</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5.472"/>
    </inkml:context>
    <inkml:brush xml:id="br0">
      <inkml:brushProperty name="width" value="0.025" units="cm"/>
      <inkml:brushProperty name="height" value="0.025" units="cm"/>
    </inkml:brush>
  </inkml:definitions>
  <inkml:trace contextRef="#ctx0" brushRef="#br0">1 0 19282,'0'0'10378,"0"64"-8680,0-30-481,0 5-1025,0 2-192,0-4 0,0-4 0,7-7 0,2-6-577,-2-6-1088,0-4-577,-4-10-1922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5.816"/>
    </inkml:context>
    <inkml:brush xml:id="br0">
      <inkml:brushProperty name="width" value="0.025" units="cm"/>
      <inkml:brushProperty name="height" value="0.025" units="cm"/>
    </inkml:brush>
  </inkml:definitions>
  <inkml:trace contextRef="#ctx0" brushRef="#br0">1 37 18225,'0'0'10026,"83"-21"-8969,-36 18-449,2 1-480,3 2-96,2 0-896,-5-1-2724,-6-1-2850,-5-6-7463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6.173"/>
    </inkml:context>
    <inkml:brush xml:id="br0">
      <inkml:brushProperty name="width" value="0.025" units="cm"/>
      <inkml:brushProperty name="height" value="0.025" units="cm"/>
    </inkml:brush>
  </inkml:definitions>
  <inkml:trace contextRef="#ctx0" brushRef="#br0">362 4 19442,'0'0'9844,"-13"-2"-8803,1 1-861,0 1 0,0 0 1,0 0-1,0 2 0,0-1 0,0 2 0,0-1 0,1 1 0,-1 1 0,-17 8 0,8-1-110,1 0 0,0 1 0,1 1 0,-30 26 0,42-33-64,1 0 1,0 1 0,0 0 0,0-1 0,1 2 0,0-1-1,0 1 1,1 0 0,0 0 0,1 0 0,-1 0 0,1 0-1,1 1 1,0 0 0,-1 11 0,2-17-53,1 0 1,0 0-1,0-1 1,1 1-1,-1 0 1,1 0-1,-1 0 0,1 0 1,0 0-1,0 0 1,0-1-1,1 1 1,-1 0-1,0-1 0,1 1 1,0-1-1,0 0 1,0 1-1,0-1 1,3 3-1,0-2-198,1 1 0,-1-1-1,1 1 1,0-2 0,0 1 0,0-1-1,0 0 1,0 0 0,7 1 0,13 1-1449,0-1 1,0-2-1,42-2 0,-22-5-6992,-5-7-5195</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6.516"/>
    </inkml:context>
    <inkml:brush xml:id="br0">
      <inkml:brushProperty name="width" value="0.025" units="cm"/>
      <inkml:brushProperty name="height" value="0.025" units="cm"/>
    </inkml:brush>
  </inkml:definitions>
  <inkml:trace contextRef="#ctx0" brushRef="#br0">63 7 16592,'0'0'5562,"-8"4"-3207,2-1-1817,0 1 0,1-1 0,-1 1 0,1 0 0,0 1 1,-5 5-1,9-10-452,0 1 0,0 0 1,0 0-1,0 0 1,0 0-1,1 0 0,-1 1 1,0-1-1,1 0 0,-1 0 1,1 0-1,-1 1 0,1-1 1,-1 0-1,1 0 0,0 1 1,0-1-1,-1 0 1,1 1-1,0-1 0,0 0 1,1 1-1,-1-1 0,0 0 1,0 1-1,1-1 0,-1 0 1,0 1-1,1-1 1,-1 0-1,1 0 0,0 0 1,-1 1-1,1-1 0,0 0 1,0 0-1,0 0 0,0 0 1,0 0-1,0-1 0,0 1 1,0 0-1,0 0 1,0-1-1,0 1 0,2 0 1,4 2-63,-1 0 1,0 0 0,1-1 0,0 0 0,-1-1 0,1 1 0,0-1 0,0-1 0,0 1-1,0-1 1,-1 0 0,1-1 0,8-1 0,-3 0-13,0 0 0,-1-1 0,1-1 0,0 0 0,-1 0 0,16-10 0,-21 12-12,-1-1 0,0 0 0,-1 0 0,1-1 0,0 1 0,-1-1 0,0 0 0,0 0 0,0-1 0,0 1 0,-1-1 0,0 0 0,0 0 0,0 0 0,0 0 0,2-8 0,-6 13 0,-1 0 0,1 0 0,-1 1 0,1-1 0,0 0 0,-1 1 0,1-1 0,0 1 0,0-1 0,-1 1 0,1 0 0,0-1 0,0 1 0,0 0 0,0 0 0,0 0 0,-2 2 0,-12 11-132,0 2 0,2 0 0,0 0 0,0 1 0,2 1 0,-14 25 0,20-32-174,1-1 0,-1 1 0,2 0 0,0 0-1,0 1 1,1-1 0,0 1 0,1-1 0,0 1 0,1 0-1,0-1 1,1 1 0,2 12 0,0-13-7937</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6.888"/>
    </inkml:context>
    <inkml:brush xml:id="br0">
      <inkml:brushProperty name="width" value="0.025" units="cm"/>
      <inkml:brushProperty name="height" value="0.025" units="cm"/>
    </inkml:brush>
  </inkml:definitions>
  <inkml:trace contextRef="#ctx0" brushRef="#br0">1 27 6246,'0'0'26521,"50"-3"-28827,-31-8-4517,-1-2-6597</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7.965"/>
    </inkml:context>
    <inkml:brush xml:id="br0">
      <inkml:brushProperty name="width" value="0.025" units="cm"/>
      <inkml:brushProperty name="height" value="0.025" units="cm"/>
    </inkml:brush>
  </inkml:definitions>
  <inkml:trace contextRef="#ctx0" brushRef="#br0">1 0 13965,'6'0'4260,"3"0"-1537,-2 9-545,4 9-288,-4 9 96,4 1-449,1 3-480,-3-3-384,3-1-353,4-5-192,4-8-64,6-7-32,2-7-448,1 0-1154,-1-8-2145,-5-12-2307,-3-5-4676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094"/>
    </inkml:context>
    <inkml:brush xml:id="br0">
      <inkml:brushProperty name="width" value="0.025" units="cm"/>
      <inkml:brushProperty name="height" value="0.025" units="cm"/>
    </inkml:brush>
  </inkml:definitions>
  <inkml:trace contextRef="#ctx0" brushRef="#br0">0 30 17585,'0'0'5861,"57"-9"-4644,-21 8-288,3-2-576,5 1-289,1-2 0,-6 0-385,-3 0-896,-7 3-1217,-10 0-1089,-11 1-2499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8.096"/>
    </inkml:context>
    <inkml:brush xml:id="br0">
      <inkml:brushProperty name="width" value="0.025" units="cm"/>
      <inkml:brushProperty name="height" value="0.025" units="cm"/>
    </inkml:brush>
  </inkml:definitions>
  <inkml:trace contextRef="#ctx0" brushRef="#br0">0 178 14894,'0'0'11115,"18"-52"-9898,19 37-320,13-1-257,15 0-352,7 0-191,2-2-1,-2 5-353,-12 3-1632,-16 2-2051,-17 2-32,-20-2-1665</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58.340"/>
    </inkml:context>
    <inkml:brush xml:id="br0">
      <inkml:brushProperty name="width" value="0.025" units="cm"/>
      <inkml:brushProperty name="height" value="0.025" units="cm"/>
    </inkml:brush>
  </inkml:definitions>
  <inkml:trace contextRef="#ctx0" brushRef="#br0">234 1 18642,'0'0'2754,"-31"49"513,11-13-736,-5 5-225,-2 7-384,-5-1-577,0 4-1345,6 0 0,8-5 0,5-1-384,8-2-2179,1-9-3394,3-7-7240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2.632"/>
    </inkml:context>
    <inkml:brush xml:id="br0">
      <inkml:brushProperty name="width" value="0.025" units="cm"/>
      <inkml:brushProperty name="height" value="0.025" units="cm"/>
    </inkml:brush>
  </inkml:definitions>
  <inkml:trace contextRef="#ctx0" brushRef="#br0">0 116 13421,'0'0'2786,"14"-6"-159,37-13 31,1 3 1,70-14-1,-3 11-2073,227-7-1,-393 42 479,-235 21 1,8-2-228,415-46-430,349-40-353,-649 56 636,115 0-664,-381 57 628,424-62-653,-9 2-121,1 0 0,-1 0-1,1 1 1,0 0 0,0 1-1,-12 6 1,22-10 59,-1 0 0,0 0 0,0 0-1,0 0 1,0 0 0,0 0 0,0 0 0,1 0-1,-1 0 1,0 0 0,0 1 0,0-1 0,0 0-1,0 0 1,0 0 0,0 0 0,0 0 0,0 0 0,0 1-1,0-1 1,0 0 0,1 0 0,-1 0 0,0 0-1,0 0 1,0 0 0,0 1 0,0-1 0,0 0-1,0 0 1,0 0 0,0 0 0,0 0 0,-1 1-1,1-1 1,0 0 0,0 0 0,0 0 0,0 0-1,0 0 1,0 0 0,0 0 0,0 1 0,0-1-1,0 0 1,0 0 0,0 0 0,-1 0 0,1 0 0,0 0-1,0 0 1,0 0 0,0 0 0,0 1 0,0-1-1,0 0 1,-1 0 0,1 0 0,0 0 0,0 0-1,0 0 1,-1 0 0,16-1-5319,23-8-6572</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4.602"/>
    </inkml:context>
    <inkml:brush xml:id="br0">
      <inkml:brushProperty name="width" value="0.025" units="cm"/>
      <inkml:brushProperty name="height" value="0.025" units="cm"/>
    </inkml:brush>
  </inkml:definitions>
  <inkml:trace contextRef="#ctx0" brushRef="#br0">1 212 11883,'0'0'4944,"8"-5"-3060,27-9-792,2 1 1,0 2-1,0 1 1,1 2-1,46-3 0,6-4-557,26-6-268,150-47 0,-266 68-235,0 0-1,0 0 0,0 0 0,-1 0 1,1 0-1,0 0 0,0 0 1,0 0-1,0 0 0,0 0 0,0-1 1,0 1-1,0 0 0,0 0 1,0 0-1,0 0 0,0 0 1,0 0-1,0 0 0,0 0 0,0 0 1,0 0-1,0-1 0,0 1 1,0 0-1,0 0 0,0 0 0,0 0 1,0 0-1,0 0 0,0 0 1,0 0-1,0 0 0,0-1 1,0 1-1,0 0 0,0 0 0,0 0 1,0 0-1,-22-1 354,-35 6-276,-315 81 969,176-36 198,182-45-1043,40-10-151,307-81-343,-142 50-330,59-13 2,-312 47 882,-166 31 1000,56-4-2662,58-19-6173,81-6-4896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5.646"/>
    </inkml:context>
    <inkml:brush xml:id="br0">
      <inkml:brushProperty name="width" value="0.025" units="cm"/>
      <inkml:brushProperty name="height" value="0.025" units="cm"/>
    </inkml:brush>
  </inkml:definitions>
  <inkml:trace contextRef="#ctx0" brushRef="#br0">437 0 16111,'0'0'11590,"-10"12"-9850,-243 253 877,106-118-1908,127-123-709,13-11-4,11-11-76,8-6-717,10-10-2148,-1-2-1,-1 0 1,37-37-1,-11 5-4986</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5.988"/>
    </inkml:context>
    <inkml:brush xml:id="br0">
      <inkml:brushProperty name="width" value="0.025" units="cm"/>
      <inkml:brushProperty name="height" value="0.025" units="cm"/>
    </inkml:brush>
  </inkml:definitions>
  <inkml:trace contextRef="#ctx0" brushRef="#br0">3 0 9513,'0'0'12898,"1"10"-11665,-2 78 1169,-1-64-1681,1 1 0,2 0 0,4 38 0,-4-57-782,0 0 0,1 0 0,-1 0 0,1-1-1,0 1 1,1 0 0,-1-1 0,1 0 0,0 0-1,0 0 1,1 0 0,0 0 0,0-1-1,0 1 1,0-1 0,1 0 0,-1 0 0,1-1-1,10 6 1,3-2-3993,-9-7-5078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6.332"/>
    </inkml:context>
    <inkml:brush xml:id="br0">
      <inkml:brushProperty name="width" value="0.025" units="cm"/>
      <inkml:brushProperty name="height" value="0.025" units="cm"/>
    </inkml:brush>
  </inkml:definitions>
  <inkml:trace contextRef="#ctx0" brushRef="#br0">80 5 15599,'0'0'2818,"-59"7"353,44-3 353,9 2-1474,6 0-449,21-3-608,18-2 160,14-1 32,11 0-512,13 0-673,0-6 0,-3-2-160,-11 2-2723,-10-1-5092,-10 2-13165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16.847"/>
    </inkml:context>
    <inkml:brush xml:id="br0">
      <inkml:brushProperty name="width" value="0.025" units="cm"/>
      <inkml:brushProperty name="height" value="0.025" units="cm"/>
    </inkml:brush>
  </inkml:definitions>
  <inkml:trace contextRef="#ctx0" brushRef="#br0">371 12 15182,'0'0'11216,"-12"-3"-10356,2 0-712,0 1 0,-1 1 0,1-1 0,-1 2 0,1-1 0,-1 2 0,0-1 0,1 2 0,-1-1 0,-12 5 0,2 0 188,0 1 0,0 1 0,1 0 0,0 2 0,-23 15 0,36-21-278,1 1-1,0 0 1,0 0 0,0 0 0,0 0-1,1 1 1,0 0 0,1 0-1,-1 1 1,1-1 0,0 1-1,1 0 1,-1 0 0,1 0 0,1 0-1,-1 0 1,1 1 0,-1 10-1,3-15-46,0 0 0,0 0 0,0-1 0,1 1 0,-1 0 0,1-1 0,0 1 0,0 0 0,0-1 0,0 1 0,0-1 0,1 1 0,-1-1 0,1 0 0,-1 0 0,1 1 0,0-1 0,0 0 0,0 0 0,0-1 0,0 1 0,0 0 0,1-1 0,-1 0 0,1 1 0,-1-1 0,1 0-1,-1 0 1,1 0 0,0 0 0,4 0 0,10 3-506,1 0-1,-1-2 0,30 2 0,-44-4 303,53 1-4314,-19-2-1701,4-3-6844</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5.604"/>
    </inkml:context>
    <inkml:brush xml:id="br0">
      <inkml:brushProperty name="width" value="0.025" units="cm"/>
      <inkml:brushProperty name="height" value="0.025" units="cm"/>
    </inkml:brush>
  </inkml:definitions>
  <inkml:trace contextRef="#ctx0" brushRef="#br0">0 16 16976,'0'0'11275,"48"19"-9642,-3-19-448,11-5-512,4-6-449,0-1-160,-4 8-32,-9 2-384,-10 2-1474,-15 4-992,-9 10-1250,-12 0-481,-1-1-2113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5.936"/>
    </inkml:context>
    <inkml:brush xml:id="br0">
      <inkml:brushProperty name="width" value="0.025" units="cm"/>
      <inkml:brushProperty name="height" value="0.025" units="cm"/>
    </inkml:brush>
  </inkml:definitions>
  <inkml:trace contextRef="#ctx0" brushRef="#br0">0 0 11787,'0'0'16175,"83"36"-14957,-24-38-770,4-5-352,0 1-64,-7-2-2178,-8 3-4388,-3-1-7944</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7.935"/>
    </inkml:context>
    <inkml:brush xml:id="br0">
      <inkml:brushProperty name="width" value="0.025" units="cm"/>
      <inkml:brushProperty name="height" value="0.025" units="cm"/>
    </inkml:brush>
  </inkml:definitions>
  <inkml:trace contextRef="#ctx0" brushRef="#br0">143 107 7527,'0'0'3006,"8"-8"-1181,5-2-1166,30-28 3106,-16 8 2584,-26 30-6109,-1 0-1,1-1 1,-1 1 0,0-1-1,1 1 1,-1-1 0,1 1-1,-1-1 1,0 1 0,1-1-1,-1 0 1,0 1-1,0-1 1,1 1 0,-1-1-1,0 0 1,0 1 0,0-1-1,0 0 1,0 1 0,0-1-1,0 0 1,0 1-1,0-1 1,0 0 0,0 1-1,0-1 1,-1 0 0,-15-2 1823,-26 14-1691,29-5-352,0 1 0,1 1 1,0 0-1,0 1 0,1 0 0,0 1 0,0 1 0,1-1 0,-9 14 1,12-16-18,1 2 1,0-1 0,0 1 0,1-1 0,0 2-1,1-1 1,0 0 0,1 1 0,0 0 0,1 0-1,0 0 1,-1 18 0,3-26-33,0-1 1,0 1-1,1-1 1,-1 0-1,1 1 1,0-1-1,-1 0 1,1 0-1,0 1 1,0-1-1,1 0 1,-1 0-1,0 0 0,1 0 1,-1 0-1,1 0 1,-1-1-1,5 4 1,-1-1-156,0-1 0,0 0-1,1 1 1,0-2 0,0 1 0,0-1 0,6 2 0,6 1-780,0-1 1,1-1-1,-1-1 0,22 0 1,-2-4-6073,-6-6-3406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8.453"/>
    </inkml:context>
    <inkml:brush xml:id="br0">
      <inkml:brushProperty name="width" value="0.025" units="cm"/>
      <inkml:brushProperty name="height" value="0.025" units="cm"/>
    </inkml:brush>
  </inkml:definitions>
  <inkml:trace contextRef="#ctx0" brushRef="#br0">0 18 17200,'0'0'8873,"87"-17"-8137,-19 19-543,4-2-97,-1 0-128,-3 0-1218,-14 0-1536,-13 0-1346,-12 0-1666,-13 1-4772</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8.279"/>
    </inkml:context>
    <inkml:brush xml:id="br0">
      <inkml:brushProperty name="width" value="0.025" units="cm"/>
      <inkml:brushProperty name="height" value="0.025" units="cm"/>
    </inkml:brush>
  </inkml:definitions>
  <inkml:trace contextRef="#ctx0" brushRef="#br0">54 1 20115,'0'0'3657,"-7"8"-790,4-5-2587,-28 31 2162,30-32-2289,0-1 0,-1 1 0,1 0 0,0 0 1,0 0-1,0-1 0,0 1 0,0 0 0,1 0 0,-1 1 0,0-1 0,1 0 1,0 0-1,-1 0 0,1 0 0,0 0 0,0 0 0,0 1 0,1-1 0,-1 0 1,1 3-1,2-3-151,-1-1 0,1 0 1,0 1-1,0-1 0,0-1 1,0 1-1,0 0 0,0-1 1,0 1-1,0-1 0,0 0 1,0 0-1,0 0 0,0 0 1,0-1-1,3 0 0,3 0-4,3 0-922,0-1 1,0 0-1,0-1 1,0-1-1,0 0 1,-1-1-1,0 0 0,0 0 1,0-1-1,14-11 1,30-14-1340,-76 64 7772,11-22-4525,-17 23 1532,-27 42 0,48-66-2431,1 0 0,-1 0 0,2 0-1,-1 1 1,1-1 0,1 1 0,0 0 0,1 1 0,-3 18 0,8-11-2012,10-15-6540,-2-4-2583</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8.952"/>
    </inkml:context>
    <inkml:brush xml:id="br0">
      <inkml:brushProperty name="width" value="0.025" units="cm"/>
      <inkml:brushProperty name="height" value="0.025" units="cm"/>
    </inkml:brush>
  </inkml:definitions>
  <inkml:trace contextRef="#ctx0" brushRef="#br0">34 1 22485,'0'0'8680,"-28"51"-7238,22-39-1282,6-2-160,0-3 0,7-7 0,12 0-480,9-4-1923,-2-12-2113,-4-4-2563</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9.326"/>
    </inkml:context>
    <inkml:brush xml:id="br0">
      <inkml:brushProperty name="width" value="0.025" units="cm"/>
      <inkml:brushProperty name="height" value="0.025" units="cm"/>
    </inkml:brush>
  </inkml:definitions>
  <inkml:trace contextRef="#ctx0" brushRef="#br0">257 1 14926,'0'0'11307,"-36"65"-8873,8-31-640,-3 6-641,-8 2-577,3-2-383,3-4-193,8-7 0,6-8-289,10-8-95,24-27-5253,6-10 1569,1-8-1602,4-6-5796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29.654"/>
    </inkml:context>
    <inkml:brush xml:id="br0">
      <inkml:brushProperty name="width" value="0.025" units="cm"/>
      <inkml:brushProperty name="height" value="0.025" units="cm"/>
    </inkml:brush>
  </inkml:definitions>
  <inkml:trace contextRef="#ctx0" brushRef="#br0">274 1 15759,'0'0'8456,"-40"63"-6310,23-25-128,-3 4-641,5-2-736,5-4-385,5-3-192,5-8-32,0-5 0,0-3 0,9-3 32,3 0-929,0-3-2498,-4-2-2242,-8-2-5446</inkml:trace>
  <inkml:trace contextRef="#ctx0" brushRef="#br0" timeOffset="1">1 351 18674,'0'0'13869,"53"-5"-13645,-5 5-224,7 0 0,5 0-609,-7 1-1889,-2 1-2371,-11-2-4195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0.038"/>
    </inkml:context>
    <inkml:brush xml:id="br0">
      <inkml:brushProperty name="width" value="0.025" units="cm"/>
      <inkml:brushProperty name="height" value="0.025" units="cm"/>
    </inkml:brush>
  </inkml:definitions>
  <inkml:trace contextRef="#ctx0" brushRef="#br0">0 0 12492,'0'0'19795,"51"53"-19315,-38-40-480,5-3 0,8-5 0,0-5 0,4 0-1249,4 0-1538,-2-12-2402,-4-4-1729,-8 0-5702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0.366"/>
    </inkml:context>
    <inkml:brush xml:id="br0">
      <inkml:brushProperty name="width" value="0.025" units="cm"/>
      <inkml:brushProperty name="height" value="0.025" units="cm"/>
    </inkml:brush>
  </inkml:definitions>
  <inkml:trace contextRef="#ctx0" brushRef="#br0">177 1 13613,'0'0'4965,"-43"55"-1538,13-19-1057,1 3-160,1-1-96,5 2-640,8-8-802,6-5-512,9-9-224,1-8-833,16-10-1633,2-5-2947,1-13-6278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0.725"/>
    </inkml:context>
    <inkml:brush xml:id="br0">
      <inkml:brushProperty name="width" value="0.025" units="cm"/>
      <inkml:brushProperty name="height" value="0.025" units="cm"/>
    </inkml:brush>
  </inkml:definitions>
  <inkml:trace contextRef="#ctx0" brushRef="#br0">0 153 13613,'0'0'15289,"11"-5"-13303,25-15-1520,-1-3-1,-1 0 1,51-47 0,-70 58-450,-15 13-16,0-1 0,0 0 0,-1 0 0,1 1 0,0-1 0,0 0 0,0 0 0,0 0 0,0 1 0,0-1 0,0 0 0,0 0 0,0 1 0,0-1 0,-1 0 0,1 0 0,0 1 0,0-1 0,1 0 0,-1 1 0,0-1 0,0 0 0,0 0 0,0 1 0,0-1 0,0 0 0,0 0 0,0 0 0,0 1 0,1-1 0,-1 0 0,0 0 0,0 1 0,0-1 0,0 0 0,1 0 0,-1 0 0,0 0 0,0 1 0,0-1 0,1 0 0,-1 0 0,0 0 0,0 0 0,1 0 0,-1 0 0,0 0 0,0 0 0,1 0 0,-1 0 0,0 0 0,0 0 0,1 0 0,-1 0 0,0 0 0,0 0 0,1 0 0,-1 0 0,0 0 0,0 0 0,1 0 0,-1 0 0,0 0 0,1 0 0,-1 0 0,-27 58 0,21-48 0,0 0 0,1 1 0,1-1 0,0 1 0,0 0 0,1 0 0,1 1 0,0-1 0,-1 13 0,3-23-53,0 0 1,0-1-1,0 1 1,0 0-1,0 0 1,0 0-1,0-1 0,0 1 1,1 0-1,-1 0 1,0-1-1,0 1 0,1 0 1,-1 0-1,1-1 1,-1 1-1,0-1 1,1 1-1,-1 0 0,1-1 1,0 1-1,-1-1 1,1 1-1,0 0 0,1-1-306,-1 1-1,0-1 0,1 0 0,-1 1 0,0-1 0,1 0 0,-1 0 0,0 0 0,1 0 0,-1 0 0,0 0 0,1-1 0,-1 1 0,0 0 1,2-1-1,19-9-10952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1.069"/>
    </inkml:context>
    <inkml:brush xml:id="br0">
      <inkml:brushProperty name="width" value="0.025" units="cm"/>
      <inkml:brushProperty name="height" value="0.025" units="cm"/>
    </inkml:brush>
  </inkml:definitions>
  <inkml:trace contextRef="#ctx0" brushRef="#br0">1 1 13741,'0'0'16848,"71"17"-16368,-22-15-384,7 3-96,-2 0-1921,-8 1-2660,-10-1-2209,-15 0-6695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1.440"/>
    </inkml:context>
    <inkml:brush xml:id="br0">
      <inkml:brushProperty name="width" value="0.025" units="cm"/>
      <inkml:brushProperty name="height" value="0.025" units="cm"/>
    </inkml:brush>
  </inkml:definitions>
  <inkml:trace contextRef="#ctx0" brushRef="#br0">1 5 15919,'0'0'13293,"61"2"-13229,-7-6-769,7 2-2722,-2 2-1186,-5 0-1120,-8 0-2723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1.784"/>
    </inkml:context>
    <inkml:brush xml:id="br0">
      <inkml:brushProperty name="width" value="0.025" units="cm"/>
      <inkml:brushProperty name="height" value="0.025" units="cm"/>
    </inkml:brush>
  </inkml:definitions>
  <inkml:trace contextRef="#ctx0" brushRef="#br0">333 9 19859,'0'0'9096,"-12"-3"-6549,2 1-2450,0 0 0,0 1 1,0 0-1,0 1 0,0 0 1,0 1-1,0 0 0,0 0 1,0 1-1,0 1 0,0-1 1,-13 7-1,4 0-97,-1 2 0,1 0 0,-32 27 0,44-34 0,1 2 0,1-1 0,-1 1 0,1-1 0,0 2 0,0-1 0,1 0 0,-1 1 0,1 0 0,1 0 0,0 0 0,0 1 0,0-1 0,-2 10 0,5-15 0,0-1 0,0 1 1,0 0-1,0 0 0,1-1 0,-1 1 1,0 0-1,1 0 0,-1-1 0,1 1 0,0 0 1,-1-1-1,1 1 0,0-1 0,0 1 1,0-1-1,0 0 0,0 1 0,0-1 0,1 0 1,-1 1-1,0-1 0,1 0 0,-1 0 1,1 0-1,-1 0 0,1-1 0,-1 1 0,1 0 1,-1-1-1,1 1 0,0-1 0,0 1 1,2-1-1,8 3-7,1-1 1,-1-1 0,22 1-1,-24-2-7,9 0 2,67 2-4369,0-6-8047,-53-2 2504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9.107"/>
    </inkml:context>
    <inkml:brush xml:id="br0">
      <inkml:brushProperty name="width" value="0.025" units="cm"/>
      <inkml:brushProperty name="height" value="0.025" units="cm"/>
    </inkml:brush>
  </inkml:definitions>
  <inkml:trace contextRef="#ctx0" brushRef="#br0">31 184 12492,'-1'13'3133,"-9"57"75,2-26-546,2 0 1,1 63-1,5-106-2628,0 0 0,0 0-1,0 0 1,1 0 0,-1 0 0,1 0-1,-1 1 1,1-2 0,-1 1 0,1 0-1,-1 0 1,1 0 0,0 0 0,-1 0-1,1 0 1,0-1 0,0 1-1,0 0 1,0-1 0,0 1 0,0 0-1,0-1 1,0 1 0,0-1 0,0 0-1,0 1 1,0-1 0,0 0 0,0 0-1,0 1 1,0-1 0,0 0 0,0 0-1,0 0 1,1 0 0,-1 0 0,0-1-1,0 1 1,0 0 0,0-1 0,0 1-1,1-1 1,5-1 70,0 1 0,-1-2 0,0 1 0,0-1-1,1 0 1,5-4 0,15-13-184,-2-2 0,0-1 0,-1-1 0,-1-1 0,22-32 0,-45 56 80,0 1 1,0 0-1,0 0 1,0-1-1,0 1 1,0 0 0,0 0-1,1-1 1,-1 1-1,0 0 1,0 0-1,0 0 1,0-1-1,0 1 1,1 0 0,-1 0-1,0 0 1,0-1-1,0 1 1,1 0-1,-1 0 1,0 0-1,0 0 1,0 0 0,1 0-1,-1 0 1,0-1-1,0 1 1,1 0-1,-1 0 1,0 0-1,0 0 1,1 0 0,-1 0-1,0 0 1,0 0-1,1 0 1,-1 0-1,0 0 1,0 0-1,1 1 1,-1-1 0,0 0-1,0 0 1,1 0-1,-1 0 1,0 0-1,0 0 1,0 1-1,1-1 1,-1 0 0,0 0-1,0 0 1,0 0-1,0 1 1,1-1-1,-1 0 1,0 0-1,0 1 1,0-1 0,0 0-1,0 0 1,0 0-1,0 1 1,0-1-1,0 1 1,3 29 84,-9 36 70,5-60-153,0-1 21,1 0 0,-1 0 0,1 0 0,-1 0 1,2 1-1,-1-1 0,0 0 0,2 5 0,-2-9-25,1 0 0,-1-1 1,0 1-1,1 0 0,-1-1 0,1 1 0,-1-1 0,1 1 1,-1 0-1,1-1 0,-1 1 0,1-1 0,-1 0 0,1 1 1,0-1-1,-1 1 0,1-1 0,0 0 0,-1 1 0,1-1 1,0 0-1,-1 0 0,2 0 0,1 1-32,0-2 0,-1 1 0,1 0 0,0 0 0,-1-1 0,1 0 0,-1 1 0,1-1 0,-1 0 0,4-2 0,12-6-1108,0-2 0,0 0 0,-1-1 0,0-1 0,-1 0 0,-1-2 1,0 1-1,-1-2 0,0 0 0,21-35 0,-14 18-398,26-58-1,-1-32 4462,-43 105 1408,-10 30-2217,-21 51-875,19-43-465,-4 8-201,-60 145 2541,64-150-2899,2 1 1,0 0 0,2 1 0,1-1-1,-2 33 1,6-55-205,0 0 0,0 0 0,0-1 1,0 1-1,0 0 0,0 0 0,0-1 0,1 1 0,-1 0 0,1-1 0,-1 1 1,1 0-1,-1-1 0,1 1 0,0-1 0,0 1 0,0-1 0,0 1 1,0-1-1,0 0 0,2 2 0,-1-2 2,-1 0 0,0-1 0,1 0 0,-1 1 0,1-1 0,-1 0 0,1 1 0,-1-1 0,1 0 0,-1 0 0,1 0 0,-1-1 0,1 1 0,-1 0 0,1-1 0,-1 1 0,1 0 0,-1-1 0,2 0 0,4-2 18,-1-1 0,0 1 1,-1-1-1,1 0 1,-1 0-1,0-1 1,1 1-1,-2-1 1,7-8-1,-3-1-14,-1-1 0,0 1 0,-1-1 0,0 0-1,-2-1 1,0 1 0,0-1 0,-2 0-1,0 0 1,-1 0 0,0 0 0,-4-32 0,4 48-19,-1-1 0,0 1 0,0 0 0,0 0 0,0-1 0,0 1 0,0 0 0,0 0 0,0-1 0,0 1 0,0 0 0,0 0 0,0-1 0,0 1 0,0 0 0,0 0 0,0-1 0,0 1 0,0 0 0,-1 0 0,1-1 0,0 1 0,0 0 0,0 0 0,0 0 0,0-1 0,-1 1 0,1 0 0,0 0 0,0 0 0,0-1 1,-1 1-1,1 0 0,0 0 0,0 0 0,-1 0 0,1 0 0,0 0 0,0 0 0,0-1 0,-1 1 0,1 0 0,0 0 0,-1 0 0,1 0 0,0 0 0,0 0 0,-1 0 0,1 0 0,-7 13-235,6-8 225,0 0-1,1 0 1,0-1 0,0 1 0,0 0-1,0 0 1,1 0 0,-1 0 0,1 0 0,1-1-1,-1 1 1,1 0 0,-1-1 0,1 1-1,5 6 1,-4-8 19,0 1-1,0-1 0,0 0 1,1-1-1,0 1 0,-1-1 1,1 1-1,0-1 0,0 0 1,0 0-1,1-1 0,-1 1 1,0-1-1,1 0 0,-1 0 1,1-1-1,6 1 0,3 0 94,0-1-1,0 0 0,0-1 1,0 0-1,0-1 1,21-7-1,-31 9-63,-1-1-1,1 0 1,-1 0 0,1 0-1,-1-1 1,0 1-1,1-1 1,-1 0 0,0 0-1,0 0 1,0 0 0,0 0-1,-1-1 1,1 1-1,-1-1 1,1 0 0,-1 0-1,0 0 1,0 0 0,0 0-1,-1 0 1,1-1 0,-1 1-1,1 0 1,-1-1-1,0 1 1,-1-1 0,1 1-1,-1-1 1,1-5 0,-2 8-34,1-1-1,-1 0 1,0 1 0,1-1 0,-1 1 0,0 0 0,0-1 0,0 1 0,0 0-1,0-1 1,-1 1 0,1 0 0,0 0 0,-1 0 0,1 0 0,0 0 0,-1 0 0,1 1-1,-1-1 1,1 0 0,-1 1 0,0-1 0,1 1 0,-1 0 0,0-1 0,1 1 0,-1 0-1,0 0 1,1 0 0,-1 0 0,0 0 0,1 0 0,-3 1 0,2-1-7,1 0 0,-1 0 0,0 0 0,1 1 0,-1-1 0,0 0 0,1 1 0,-1-1 0,0 1 0,1 0 0,-1-1 0,1 1 0,-1 0 0,1 0 0,0 0 0,-1 0 0,1 0 0,0 0 0,0 0 0,-1 1 0,1-1 1,0 0-1,0 1 0,0-1 0,1 1 0,-1-1 0,0 1 0,1-1 0,-1 1 0,0-1 0,1 1 0,0 0 0,-1-1 0,1 1 0,0 0 0,0 2 0,1-3 2,-1 0 0,1 0 1,0 0-1,0 0 0,0 0 0,0-1 1,-1 1-1,1 0 0,1 0 0,-1 0 0,0-1 1,0 1-1,0-1 0,0 1 0,0-1 1,0 1-1,1-1 0,-1 0 0,0 1 0,0-1 1,3 0-1,38 6-30,-29-4 4,15 1 26,-1 1 0,0 1-1,0 2 1,-1 1 0,0 1-1,0 1 1,-1 1 0,0 2-1,28 18 1,-51-34 178,-1 0 1,0 0-1,-1 0 1,1 0-1,0 0 1,-1 0-1,0-1 0,1 1 1,-1 0-1,-1-6 1,1 7-155,-1-30-19,-2 0 0,-1 0 0,-1 1 0,-17-57 0,22 87-1,0 1 1,0 0-1,0 0 1,0 0-1,0-1 1,0 1-1,0 0 1,0 0-1,0 0 1,0 0-1,0-1 1,0 1-1,0 0 1,0 0-1,0 0 1,1 0-1,-1-1 1,0 1-1,0 0 1,0 0-1,0 0 1,0 0-1,1 0 1,-1 0-1,0-1 0,0 1 1,0 0-1,1 0 1,-1 0-1,0 0 1,0 0-1,0 0 1,0 0-1,1 0 1,-1 0-1,0 0 1,0 0-1,0 0 1,1 0-1,-1 0 1,0 0-1,0 0 1,0 0-1,1 0 1,-1 0-1,0 0 1,0 0-1,0 1 1,0-1-1,1 0 1,-1 0-1,0 0 0,0 0 1,0 0-1,0 0 1,1 1-1,-1-1 1,13 5-548,-13-5 448,18 8-1671,0-1 1,1-1-1,0 0 1,0-2-1,21 3 1,20-3-6393,-35-4 2804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2.142"/>
    </inkml:context>
    <inkml:brush xml:id="br0">
      <inkml:brushProperty name="width" value="0.025" units="cm"/>
      <inkml:brushProperty name="height" value="0.025" units="cm"/>
    </inkml:brush>
  </inkml:definitions>
  <inkml:trace contextRef="#ctx0" brushRef="#br0">66 1 12524,'0'0'17803,"-8"10"-15753,3-5-1840,-30 40 64,33-42-280,0 0 1,0 1-1,0-1 0,0 0 0,1 1 0,-1 0 0,1-1 0,0 1 0,0 0 0,1-1 0,-1 1 1,1 0-1,0 0 0,0-1 0,0 7 0,1-9 6,0 0 0,0 0 0,0 0 0,0 0 0,0 0 0,0 0 0,0 0 0,0-1 0,0 1 0,0 0 0,1-1 0,-1 1 0,0 0 0,0-1 0,1 0 0,-1 1 0,0-1 0,0 0 0,1 0 0,-1 1 0,1-1 0,-1 0 0,0 0 0,1-1 0,-1 1 0,0 0 0,2-1 0,39-6 0,-28 1 0,-1-1 0,0-1 0,0 1 0,-1-2 0,16-13 0,-9 7 0,-17 17 0,-6 10 0,-7 10 0,2-6 24,-32 62 155,38-73-259,1 0-1,0 1 1,1-1-1,-1 1 1,1 0-1,1 0 1,-1-1-1,1 1 1,-1 0-1,2 0 1,-1 0-1,2 8 1,4-8-4848,5-5-3683</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2.532"/>
    </inkml:context>
    <inkml:brush xml:id="br0">
      <inkml:brushProperty name="width" value="0.025" units="cm"/>
      <inkml:brushProperty name="height" value="0.025" units="cm"/>
    </inkml:brush>
  </inkml:definitions>
  <inkml:trace contextRef="#ctx0" brushRef="#br0">1 21 25752,'0'0'7015,"64"17"-7015,-40-32-5125,-4-7-8488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5.845"/>
    </inkml:context>
    <inkml:brush xml:id="br0">
      <inkml:brushProperty name="width" value="0.025" units="cm"/>
      <inkml:brushProperty name="height" value="0.025" units="cm"/>
    </inkml:brush>
  </inkml:definitions>
  <inkml:trace contextRef="#ctx0" brushRef="#br0">231 1 8648,'7'1'10727,"-5"5"-4401,-8 14-2676,-13 11-5393,13-23 3469,-32 42-900,-2-3-1,-62 58 0,73-77-578,92-85-14629,-29 19 1480</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6.190"/>
    </inkml:context>
    <inkml:brush xml:id="br0">
      <inkml:brushProperty name="width" value="0.025" units="cm"/>
      <inkml:brushProperty name="height" value="0.025" units="cm"/>
    </inkml:brush>
  </inkml:definitions>
  <inkml:trace contextRef="#ctx0" brushRef="#br0">276 1 20948,'0'0'7367,"-47"72"-5702,32-37-351,3-1-610,3-1-447,3-2-193,6-2-32,0-4-64,5-3-961,5-4-929,-5 0-929,-2-5-928,-3-3-1090</inkml:trace>
  <inkml:trace contextRef="#ctx0" brushRef="#br0" timeOffset="1">1 300 12139,'0'0'15119,"69"22"-14479,-18-19-415,9-3-257,0 0-2627,-1-10-2754,-8-5-6022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6.615"/>
    </inkml:context>
    <inkml:brush xml:id="br0">
      <inkml:brushProperty name="width" value="0.025" units="cm"/>
      <inkml:brushProperty name="height" value="0.025" units="cm"/>
    </inkml:brush>
  </inkml:definitions>
  <inkml:trace contextRef="#ctx0" brushRef="#br0">216 0 19923,'0'0'3310,"-12"3"-481,3-2-2593,0 1-1,1 1 1,0-1 0,-1 1-1,1 1 1,0-1 0,0 2-1,1-1 1,-1 1 0,1 0-1,0 0 1,1 1-1,-12 12 1,7-4-64,0 0 1,1 0-1,1 1 0,-14 30 0,20-36-112,-1 0-1,1 0 1,0 0-1,1 0 1,0 1 0,1-1-1,0 1 1,0-1-1,1 1 1,1 13-1,0-21-51,-1 0 0,1-1 0,-1 1 0,1 0 1,-1-1-1,1 1 0,0 0 0,0-1 0,0 1 0,0-1 0,0 1 0,0-1 0,0 0 0,1 0 0,-1 1 0,0-1 0,1 0 0,-1 0 1,1 0-1,2 1 0,1 0 25,0 0 0,0 0 0,-1-1 1,1 0-1,0 0 0,0 0 0,8 0 1,-1-1 22,0-1 1,-1 1-1,1-2 0,0 0 1,21-6-1,18-16 44,-49 23-76,0-1 0,0 1 0,0 0-1,0-1 1,0 1 0,0-1-1,0 0 1,0 0 0,-1 0-1,1 0 1,-1 0 0,0 0 0,1 0-1,-1 0 1,0 0 0,0 0-1,0-1 1,-1 1 0,1-1-1,0-1 1,-1 3-11,-1 0-1,1 1 0,0-1 1,-1 1-1,1 0 0,-1-1 1,1 1-1,-1-1 1,1 1-1,-1 0 0,1-1 1,-1 1-1,0 0 1,1 0-1,-1-1 0,1 1 1,-1 0-1,0 0 0,1 0 1,-1 0-1,1 0 1,-1 0-1,0 0 0,1 0 1,-1 0-1,0 0 0,1 0 1,-2 0-1,-20 2 147,17-1-159,0 1 0,0 0 0,-1-1 0,1 1 0,0 1 0,1-1 0,-1 1 0,0 0 0,1 0 0,0 0 0,-1 1 0,1 0 0,1-1 0,-1 1 0,0 1 0,1-1 0,-6 10 0,10-14 0,-1 0 0,0 1 0,0-1 0,1 1 0,-1-1 0,0 1 0,1-1 0,-1 0 0,1 1 0,-1-1 0,0 0 0,1 1 0,-1-1 0,1 0 0,-1 0 0,1 0 0,-1 1 0,1-1 0,-1 0 0,1 0 0,-1 0 0,1 0 0,-1 0 0,1 0 0,-1 0 0,1 0 0,0 0 0,-1 0 0,1 0 0,-1 0 0,1-1 0,22 0 0,-23 1 0,11-2-82,0-1 0,-1 0 0,1 0 0,-1-1 1,0-1-1,15-8 0,-16 8 8,-1 0 0,0 1 0,1 0 0,0 0 0,0 1 0,0 1 0,0-1 0,18-1 0,-26 4 90,-1 1 0,1-1 0,-1 1-1,1-1 1,-1 1 0,1-1 0,-1 1-1,0-1 1,1 1 0,-1-1-1,0 1 1,1-1 0,-1 1 0,0 0-1,0-1 1,0 1 0,1 0-1,-1-1 1,0 1 0,0 0 0,0-1-1,0 1 1,0 0 0,0-1 0,0 1-1,-1 0 1,1-1 0,0 1-1,0-1 1,0 1 0,-1 0 0,1-1-1,0 1 1,-1-1 0,1 1-1,-1 0 1,-9 26 460,7-21-571,-18 38 494,16-12-3351,6-26-4495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7.149"/>
    </inkml:context>
    <inkml:brush xml:id="br0">
      <inkml:brushProperty name="width" value="0.025" units="cm"/>
      <inkml:brushProperty name="height" value="0.025" units="cm"/>
    </inkml:brush>
  </inkml:definitions>
  <inkml:trace contextRef="#ctx0" brushRef="#br0">0 1 2498,'0'0'28251,"81"1"-27674,-36 4-449,4 2-96,2-3-513,-3-3-1505,-6-1-2177,-15 0-1539,-10 0-2722</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7.525"/>
    </inkml:context>
    <inkml:brush xml:id="br0">
      <inkml:brushProperty name="width" value="0.025" units="cm"/>
      <inkml:brushProperty name="height" value="0.025" units="cm"/>
    </inkml:brush>
  </inkml:definitions>
  <inkml:trace contextRef="#ctx0" brushRef="#br0">1 16 16592,'0'0'6566,"82"28"-5093,-23-28-320,12-6-832,1-6-289,-5-2-3139,-10 3-5702</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8.026"/>
    </inkml:context>
    <inkml:brush xml:id="br0">
      <inkml:brushProperty name="width" value="0.025" units="cm"/>
      <inkml:brushProperty name="height" value="0.025" units="cm"/>
    </inkml:brush>
  </inkml:definitions>
  <inkml:trace contextRef="#ctx0" brushRef="#br0">149 17 18674,'0'0'8381,"-11"-2"-8189,7 1-192,0 0-1,0 1 0,0-1 1,0 1-1,0 0 1,0 0-1,0 1 1,0-1-1,0 1 0,0 0 1,0 0-1,0 0 1,0 1-1,1-1 1,-1 1-1,0 0 0,1 0 1,0 0-1,-1 1 1,1-1-1,0 1 1,0-1-1,0 1 0,0 0 1,1 0-1,-1 1 1,-2 5-1,0-4 46,1 1 1,0 0-1,0 1 0,1-1 0,0 1 1,0-1-1,1 1 0,0 0 1,0 0-1,-1 9 0,3-14-14,-1 0-1,2 0 1,-1 0-1,0 0 1,0 0-1,1 0 1,-1 0-1,1 0 1,-1 0-1,1 0 1,0 0-1,0 0 1,0 0-1,0-1 1,0 1 0,0 0-1,0-1 1,1 1-1,-1-1 1,1 1-1,-1-1 1,1 0-1,-1 1 1,1-1-1,0 0 1,0 0-1,0 0 1,-1 0-1,1-1 1,0 1-1,0 0 1,0-1-1,0 1 1,0-1-1,0 0 1,0 0 0,0 0-1,0 0 1,3 0-1,7 0 9,-1 0 1,1-1-1,0 0 0,-1-1 0,1 0 0,-1-1 1,0 0-1,0 0 0,0-2 0,0 1 1,-1-1-1,1-1 0,-1 0 0,-1 0 0,1-1 1,-1 0-1,0-1 0,-1 0 0,0 0 1,0-1-1,0 0 0,5-10 0,-11 17-14,-1 0 0,0 0 1,1 0-1,-1 0 0,0 0 0,0 0 0,0 0 0,-1 0 0,1 0 0,0 0 1,-1 0-1,1-1 0,-1 1 0,0 0 0,0 0 0,0-1 0,0 1 0,0 0 0,0 0 1,-2-5-1,1 6 22,0-1 0,0 1 1,0-1-1,0 1 0,0 0 1,-1 0-1,1 0 0,0 0 1,-1 0-1,1 0 0,-1 0 1,1 0-1,-1 0 0,0 1 1,1-1-1,-1 1 0,0-1 1,1 1-1,-1-1 0,-3 1 1,-1-1 45,0 1-1,0 0 1,0 0 0,0 1 0,0 0 0,0 0 0,0 0 0,0 1 0,1-1 0,-1 1-1,0 1 1,1-1 0,0 1 0,-9 6 0,10-6-165,0 1 0,1 0 0,-1 0 0,1 1 0,0-1 0,1 1 0,-1-1 0,1 1 0,-1 0 0,1 0 0,1 0 0,-3 8 0,4-11-2,-1 0-1,1 0 0,0 0 1,-1 0-1,1 1 0,0-1 1,0 0-1,1 0 0,-1 0 0,0 0 1,1 0-1,-1 0 0,1 0 1,0 0-1,-1 0 0,1 0 1,0 0-1,0 0 0,0 0 1,1 0-1,-1-1 0,0 1 0,1-1 1,-1 1-1,1-1 0,-1 1 1,1-1-1,0 0 0,0 0 1,-1 1-1,1-1 0,4 1 0,22 5-4195,0-3-2345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8.370"/>
    </inkml:context>
    <inkml:brush xml:id="br0">
      <inkml:brushProperty name="width" value="0.025" units="cm"/>
      <inkml:brushProperty name="height" value="0.025" units="cm"/>
    </inkml:brush>
  </inkml:definitions>
  <inkml:trace contextRef="#ctx0" brushRef="#br0">70 1 18866,'0'0'3843,"-38"46"-768,24-19-576,2-1-994,6-2-608,6-1-769,0-7-576,19-6-2051,4-7-1953,1-3-929,1-13-7047</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8.716"/>
    </inkml:context>
    <inkml:brush xml:id="br0">
      <inkml:brushProperty name="width" value="0.025" units="cm"/>
      <inkml:brushProperty name="height" value="0.025" units="cm"/>
    </inkml:brush>
  </inkml:definitions>
  <inkml:trace contextRef="#ctx0" brushRef="#br0">211 3 22197,'-11'-1'2984,"1"1"-2245,-7-1 241,0 1 1,0 1-1,-24 3 1,37-4-865,1 1 0,-1 0 1,0-1-1,1 1 0,-1 0 1,1 1-1,-1-1 0,1 1 1,0 0-1,-1-1 0,1 1 1,0 1-1,0-1 0,0 0 1,1 1-1,-1 0 0,0-1 1,1 1-1,0 0 0,0 0 1,0 0-1,0 1 0,-3 6 1,5-9-115,0-1 0,0 1 0,0 0 0,0 0 1,0 0-1,0-1 0,1 1 0,-1 0 0,0 0 1,0-1-1,1 1 0,-1 0 0,0 0 0,1-1 1,-1 1-1,1 0 0,-1-1 0,1 1 1,-1 0-1,1-1 0,-1 1 0,1-1 0,-1 1 1,1-1-1,0 1 0,-1-1 0,1 0 0,0 1 1,0-1-1,-1 0 0,1 0 0,0 1 0,0-1 1,0 0-1,-1 0 0,1 0 0,0 0 0,0 0 1,0 0-1,-1 0 0,1 0 0,1 0 0,44-1 35,-38 0-35,1 0-62,-1-1 0,1 0-1,0 0 1,0-1 0,-1 0 0,13-6 0,10-4-53,-31 13 108,0 0 0,0 0 0,0 0 0,1 0 0,-1 0 0,0 0 0,0 0 0,1 0 0,-1 0 0,0 0 0,0 0 0,0 0 0,1 0 0,-1 0 0,0 0 0,0 0 0,0 0 0,1 0 0,-1 0 0,0 1 0,0-1 0,0 0 0,1 0 0,-1 0 0,0 0 0,0 0 0,0 1 0,0-1 0,0 0 0,1 0 0,-1 0 0,0 1 0,0-1 0,0 0 0,0 0 0,0 0 0,0 1 0,0-1 0,0 0 0,0 0 0,0 0 0,0 1 0,0-1 0,0 0 0,0 0 0,0 1 0,0-1 0,0 0 0,0 0 0,0 0 0,0 1 0,0-1 0,0 0 0,0 0 0,0 0 0,-1 1 0,1-1 0,0 0 0,-5 18-22,4-16 56,-6 16 22,1-3 35,1-1 1,0 1-1,1 0 0,0 0 0,2 0 0,-1 0 1,2 1-1,0 28 0,2-42-86,0 0 0,-1-1 0,1 0 0,0 1 0,0-1 0,0 1 0,0-1 0,0 0 0,0 0 0,1 1 0,-1-1 0,0 0 0,0 0 0,1 0 0,-1-1 0,1 1 0,-1 0 0,4 1 0,8 9 0,-13-10 0,-1 0 0,1 0 0,-1 0 0,1 0 0,-1 0 0,0 0 0,1 0 0,-1-1 0,0 1 0,0 0 0,0 0 0,0-1 0,0 1 0,0 0 0,0-1 0,0 1 0,0-1 0,0 1 0,0-1 0,0 0 0,-2 1 0,-6 2 0,-1 0 0,1 0 0,-1-1 0,1 0 0,-1 0 0,0-1 0,-17-1 0,20 0 0,0 0 0,0-1 0,0 0 0,1 0 0,-1 0 0,0-1 0,1 0 0,-1-1 0,1 1 0,-1-1 0,-8-6 0,15 9-46,0-1 1,1 1-1,-1-1 1,1 1-1,-1-1 0,1 1 1,-1 0-1,1-1 0,-1 1 1,1 0-1,-1-1 1,1 1-1,-1 0 0,1 0 1,0 0-1,-1 0 1,1-1-1,-1 1 0,1 0 1,0 0-1,-1 0 0,1 0 1,0 0-1,-1 0 1,1 1-1,-1-1 0,2 0 1,25-1-3691,7-1-2109,4-3-2035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49.859"/>
    </inkml:context>
    <inkml:brush xml:id="br0">
      <inkml:brushProperty name="width" value="0.025" units="cm"/>
      <inkml:brushProperty name="height" value="0.025" units="cm"/>
    </inkml:brush>
  </inkml:definitions>
  <inkml:trace contextRef="#ctx0" brushRef="#br0">124 1 18033,'0'0'4911,"-10"14"-2893,-5 10-1061,0 0 0,2 1-1,0 1 1,-13 42-1,26-67-942,-7 19 320,1 0 0,0 0 1,2 0-1,1 0 0,0 1 0,1-1 1,2 1-1,1 28 0,-1-47-339,1 0 1,-1 0-1,0 0 1,1 0-1,-1 1 1,1-1-1,0 0 0,-1 0 1,1 0-1,0 0 1,0 0-1,1-1 1,-1 1-1,0 0 0,1 0 1,-1-1-1,1 1 1,-1-1-1,1 1 1,0-1-1,-1 0 0,1 0 1,0 1-1,0-1 1,0-1-1,0 1 1,0 0-1,0 0 0,0-1 1,0 1-1,1-1 1,-1 0-1,0 1 1,0-1-1,0 0 0,0 0 1,1-1-1,-1 1 1,0 0-1,3-1 0,9-4-45,0 0-1,0 0 0,0-1 1,-1-1-1,13-9 0,10-3-23,-28 16 34,-1 0-1,1 0 1,-1 1-1,1 0 1,10-1-1,-16 3 35,-1 0 0,0 0 0,1 0 0,-1 0 0,0 0 0,1 0-1,-1 0 1,0 0 0,1 0 0,-1 1 0,0-1 0,1 1 0,-1-1 0,0 1 0,0-1 0,1 1 0,-1 0 0,0-1-1,0 1 1,0 0 0,0 0 0,0 0 0,0 0 0,0 0 0,0 0 0,-1 0 0,1 0 0,0 0 0,0 1-1,-1-1 1,1 0 0,-1 0 0,1 1 0,-1-1 0,0 0 0,1 1 0,-1-1 0,0 2 0,0 4 30,1 0 0,-2-1 0,1 1 0,-1 0 0,0-1 1,0 1-1,-1-1 0,0 1 0,0-1 0,0 0 0,-1 1 0,0-1 1,-1-1-1,1 1 0,-1 0 0,0-1 0,0 0 0,0 0 0,-1 0 1,0 0-1,-7 4 0,4-2 13,0-1-1,-1-1 1,0 0 0,-1 0 0,1 0 0,-1-1-1,0-1 1,0 0 0,0 0 0,0-1 0,0 0-1,-1-1 1,-12 0 0,22 0-111,0-1 0,0 0 1,0 0-1,0 0 0,0 0 0,0 0 0,0 0 1,0-1-1,-1 1 0,1 0 0,0-1 0,0 1 1,0 0-1,0-1 0,0 1 0,0-1 0,0 0 1,0 1-1,1-1 0,-1 0 0,0 1 0,0-1 1,0 0-1,1 0 0,-1 0 0,0 0 0,1 0 0,-1 1 1,1-1-1,-1 0 0,1-1 0,0 1 0,-1 0 1,1 0-1,0 0 0,-1 0 0,1 0 0,0 0 1,0-2-1,1 1-154,-1 0 1,0-1-1,1 1 1,-1 0-1,1 0 1,0 0-1,0 0 1,0 0-1,0 1 1,0-1-1,0 0 1,1 0-1,-1 1 1,0-1-1,1 1 1,-1-1-1,1 1 1,0-1-1,-1 1 1,4-2-1,22-8-3597,-1 0-1,1 2 1,42-9 0,28-9 1746,-82 22 3289,-1-1 1,1 0-1,-2-1 1,21-14-1,-24 14 170,-2 2-429,-1 0 0,1 0 0,-1-1 0,0 0 0,0 0 0,-1 0 0,0-1 0,0 0 0,-1-1 0,5-7 0,-38 48 916,8-12-1492,-20 38 1389,38-55-1576,-1 1-1,1-1 1,1 0-1,-1 1 0,0-1 1,1 1-1,0-1 1,0 1-1,0-1 1,1 1-1,0 0 0,0 9 1,1-13-164,-1 0 0,1-1 1,0 1-1,-1 0 0,1 0 0,0-1 0,0 1 1,0 0-1,0-1 0,0 1 0,0-1 0,0 1 1,0-1-1,0 1 0,0-1 0,0 0 0,0 1 1,0-1-1,0 0 0,0 0 0,0 0 0,0 0 1,0 0-1,0 0 0,2 0 0,32-2 88,-32 2-95,16-4-14,-1 0 0,0-2-1,0 0 1,0 0 0,-1-2 0,25-14 0,-18 9-5,0 2 1,27-9 0,-43 22 1,-9 11 0,-14 24 0,7-20 0,8-16-3,0 0 0,-1 0 0,1-1-1,0 1 1,0 0 0,0-1 0,0 1 0,-1 0 0,1 0 0,0-1-1,0 1 1,0 0 0,1 0 0,-1-1 0,0 1 0,0 0 0,0 0-1,0-1 1,1 1 0,-1 0 0,0 0 0,1-1 0,-1 1 0,1-1-1,-1 1 1,0 0 0,1-1 0,0 1 0,-1-1 0,1 1 0,-1-1-1,1 1 1,-1-1 0,1 1 0,0-1 0,-1 0 0,1 1 0,0-1-1,1 0 1,2 1-35,-1-1-1,1 0 0,0 0 1,0 0-1,0 0 0,0-1 1,-1 0-1,8-2 0,71-29-1147,-29 0-2396,-7-7-3929,-17 4-780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9.090"/>
    </inkml:context>
    <inkml:brush xml:id="br0">
      <inkml:brushProperty name="width" value="0.025" units="cm"/>
      <inkml:brushProperty name="height" value="0.025" units="cm"/>
    </inkml:brush>
  </inkml:definitions>
  <inkml:trace contextRef="#ctx0" brushRef="#br0">0 1 23510,'0'0'9257,"50"24"-35073</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9.419"/>
    </inkml:context>
    <inkml:brush xml:id="br0">
      <inkml:brushProperty name="width" value="0.025" units="cm"/>
      <inkml:brushProperty name="height" value="0.025" units="cm"/>
    </inkml:brush>
  </inkml:definitions>
  <inkml:trace contextRef="#ctx0" brushRef="#br0">110 90 18129,'0'0'14158,"-8"6"-13742,-23 20-352,30-25-96,1-1-1,-1 0 1,0 1 0,1-1 0,-1 1-1,1 0 1,-1-1 0,1 1 0,-1-1-1,1 1 1,0 0 0,-1-1-1,1 1 1,0 0 0,-1 0 0,1-1-1,0 1 1,0 0 0,0 0 0,0-1-1,-1 1 1,1 0 0,0 0 0,0-1-1,1 1 1,-1 0 0,0 0-1,0-1 1,0 1 0,0 0 0,1 0-1,-1-1 1,0 1 0,1 0 0,-1-1-1,1 1 1,-1 0 0,0-1-1,1 1 1,-1-1 0,1 1 0,0-1-1,-1 1 1,1-1 0,-1 1 0,2 0-1,34 15-2776,-30-14 2112,5 2-502,0 0 0,-1 1 0,0 1 1,0 0-1,10 8 0,-18-13 1297,-1 0 0,1 1-1,-1-1 1,0 1 0,1-1-1,-1 1 1,0 0 0,0-1 0,0 1-1,0 0 1,0 0 0,-1-1-1,1 1 1,0 0 0,-1 0-1,1 2 1,-1-2 245,0 0-1,-1 0 1,1 0-1,-1 0 1,1 0-1,-1-1 1,0 1-1,1 0 1,-1 0-1,0 0 1,0-1-1,0 1 1,0-1-1,-1 1 1,1-1-1,0 1 1,-1-1-1,1 1 1,-4 1-1,-10 9 511,-1 0-1,-32 17 0,42-25-763,0-1-1,0 0 0,0-1 0,0 0 1,-1 0-1,1 0 0,0-1 1,-1 0-1,0 0 0,1 0 0,-1-1 1,-9 0-1,15-1-162,1 1 1,-1 0-1,0-1 1,1 1-1,-1 0 1,0-1-1,1 1 1,-1-1-1,1 1 1,-1-1-1,1 1 1,-1-1-1,1 1 1,-1-1-1,1 0 1,-1 1-1,1-1 0,0 1 1,-1-1-1,1 0 1,0 0-1,0 1 1,0-1-1,-1 0 1,1 1-1,0-1 1,0-1-1,0-26-4973,1 18 2106,-1-26-6166</inkml:trace>
  <inkml:trace contextRef="#ctx0" brushRef="#br0" timeOffset="1">114 17 18321,'0'0'6567,"71"-15"-4870,-39 13-544,3 2-672,-4 0-385,5 3-481,3 3-3234,4-2-3684</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39.749"/>
    </inkml:context>
    <inkml:brush xml:id="br0">
      <inkml:brushProperty name="width" value="0.025" units="cm"/>
      <inkml:brushProperty name="height" value="0.025" units="cm"/>
    </inkml:brush>
  </inkml:definitions>
  <inkml:trace contextRef="#ctx0" brushRef="#br0">82 0 14574,'0'0'15310,"63"5"-14445,-27-5-641,1 0-192,0 0-384,-4 0-1314,-9 0-2017,-9 5-1730,-15 1-577,-1 3-1985</inkml:trace>
  <inkml:trace contextRef="#ctx0" brushRef="#br0" timeOffset="1">1 147 7143,'0'0'18449,"76"28"-18064,-30-28-257,2 0-96,-3 0-417,-2 0-736,-5-4-2050,-6-5-3971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0.201"/>
    </inkml:context>
    <inkml:brush xml:id="br0">
      <inkml:brushProperty name="width" value="0.025" units="cm"/>
      <inkml:brushProperty name="height" value="0.025" units="cm"/>
    </inkml:brush>
  </inkml:definitions>
  <inkml:trace contextRef="#ctx0" brushRef="#br0">81 0 16944,'0'0'13874,"-1"10"-12512,-3 10-1264,0 0 0,-2-1 0,0 1 0,-1-1 0,-11 18 0,-2 12-99,17-43 1,1 0 0,0 0 0,0 1 0,0-1 0,1 0 0,0 1 0,-1 12 0,3-18 0,-1 1 0,0 0 0,1-1 0,-1 1 0,1-1 0,-1 1 0,1-1 0,0 1 0,0-1 0,-1 1 0,1-1 0,0 0 0,0 0 0,1 1 0,-1-1 0,0 0 0,0 0 0,0 0 0,1 0 0,-1 0 0,1 0 0,-1-1 0,0 1 0,1 0 0,0-1 0,-1 1 0,1-1 0,-1 1 0,1-1 0,-1 0 0,1 0 0,0 0 0,-1 0 0,1 0 0,1 0 0,75-2-2499,-68 1 1586,1 0 0,-1-2-1,0 1 1,0-1-1,0 0 1,-1-1 0,1 0-1,-1-1 1,12-7 0,6-10-8499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0.556"/>
    </inkml:context>
    <inkml:brush xml:id="br0">
      <inkml:brushProperty name="width" value="0.025" units="cm"/>
      <inkml:brushProperty name="height" value="0.025" units="cm"/>
    </inkml:brush>
  </inkml:definitions>
  <inkml:trace contextRef="#ctx0" brushRef="#br0">72 0 12460,'0'0'12171,"-53"71"-8487,42-46-1826,3 1-513,8-4-641,0-1-511,11-6-225,14-6-1474,2-6-2946,3-3-4420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0.930"/>
    </inkml:context>
    <inkml:brush xml:id="br0">
      <inkml:brushProperty name="width" value="0.025" units="cm"/>
      <inkml:brushProperty name="height" value="0.025" units="cm"/>
    </inkml:brush>
  </inkml:definitions>
  <inkml:trace contextRef="#ctx0" brushRef="#br0">242 1 24439,'0'0'7271,"-11"5"-6310,2-1-944,1 1 0,-1 0 0,1 1 1,0 0-1,0 0 0,-10 11 0,15-14-18,0 0 0,0 1 0,0-1-1,1 1 1,-1-1 0,1 1 0,0 0 0,0 0 0,0 0 0,0 0-1,1 1 1,0-1 0,0 0 0,0 1 0,0-1 0,1 0 0,0 1-1,-1-1 1,2 1 0,0 6 0,0-9-10,-1 0 1,1 0-1,0 0 0,1-1 1,-1 1-1,0 0 1,0-1-1,1 1 0,-1-1 1,1 0-1,-1 1 0,1-1 1,0 0-1,-1 0 0,1 0 1,0 0-1,0 0 0,0 0 1,-1-1-1,1 1 1,0 0-1,0-1 0,4 1 1,56 5-861,-44-5 305,-2 0-288,-6-1 253,1 1 1,0 1 0,0-1 0,-1 2 0,1-1-1,15 7 1,-25-8 701,0 0 1,-1-1-1,1 1 0,0 0 0,-1-1 1,1 1-1,0 0 0,-1 0 0,1 0 0,-1 0 1,0-1-1,1 1 0,-1 0 0,0 0 1,1 0-1,-1 0 0,0 0 0,0 0 0,0 0 1,0 0-1,0 0 0,0 0 0,0 0 0,0 0 1,0 0-1,0 0 0,-1 0 0,1 0 1,0 0-1,-1 0 0,1-1 0,-1 1 0,1 0 1,-1 0-1,1 0 0,-1 0 0,1-1 0,-1 1 1,0 0-1,0 0 0,-34 39 2287,27-32-2295,-14 17 18,8-8-109,-1-1-1,0-1 1,-24 19-1,32-30-15,-1-1 0,0 1 0,0-1 0,0-1 0,0 0 0,0 0-1,0 0 1,-1-1 0,1 0 0,0-1 0,-1 0 0,1 0 0,-1-1 0,1 0 0,0 0 0,0-1 0,0 0 0,-1-1 0,2 0 0,-1 0-1,-13-8 1,19 10-80,0 0-1,1 0 0,0-1 1,-1 1-1,1-1 0,0 1 1,0-1-1,0 1 0,0-1 1,0 0-1,0 1 0,0-1 1,0 0-1,1 0 0,-1 0 1,1 0-1,0 0 0,-1 1 1,1-1-1,0 0 0,0-3 0,1 0-1232,-1 0-1,1 0 0,0 1 0,1-1 0,-1 1 1,1-1-1,3-5 0,5-12-8174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1.308"/>
    </inkml:context>
    <inkml:brush xml:id="br0">
      <inkml:brushProperty name="width" value="0.025" units="cm"/>
      <inkml:brushProperty name="height" value="0.025" units="cm"/>
    </inkml:brush>
  </inkml:definitions>
  <inkml:trace contextRef="#ctx0" brushRef="#br0">1 9 20403,'0'0'8136,"62"-3"-6470,-25 2-417,6 0-577,-1-2-415,0 3-225,-5 0-225,-6 0-1664,-11 0-1955,-12 5-2242,-8 4-2177</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41.638"/>
    </inkml:context>
    <inkml:brush xml:id="br0">
      <inkml:brushProperty name="width" value="0.025" units="cm"/>
      <inkml:brushProperty name="height" value="0.025" units="cm"/>
    </inkml:brush>
  </inkml:definitions>
  <inkml:trace contextRef="#ctx0" brushRef="#br0">1 0 17360,'0'0'15407,"11"74"-15407,-11-38 0,0-2 0,0 5 0,-2 1 0,1 0 0,1 3 0,3-5 0,8-7-4164,7-8-7015</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2.860"/>
    </inkml:context>
    <inkml:brush xml:id="br0">
      <inkml:brushProperty name="width" value="0.025" units="cm"/>
      <inkml:brushProperty name="height" value="0.025" units="cm"/>
    </inkml:brush>
  </inkml:definitions>
  <inkml:trace contextRef="#ctx0" brushRef="#br0">1 0 20756,'0'0'6886,"10"58"-5989,-2-31-288,1 1-417,10-7-96,9-7-96,10-9-673,9-5-288,6-4-864,2-16-1026,-7-2-1377,-7-1-2114,-10 4-2723</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3.202"/>
    </inkml:context>
    <inkml:brush xml:id="br0">
      <inkml:brushProperty name="width" value="0.025" units="cm"/>
      <inkml:brushProperty name="height" value="0.025" units="cm"/>
    </inkml:brush>
  </inkml:definitions>
  <inkml:trace contextRef="#ctx0" brushRef="#br0">242 1 12780,'0'0'6150,"-65"81"-3748,32-35-768,-5 7-769,2 2-257,5-3-159,5-6-257,16-9-96,7-10-288,3-11-2435,15-16-1249,10-2-3843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220"/>
    </inkml:context>
    <inkml:brush xml:id="br0">
      <inkml:brushProperty name="width" value="0.025" units="cm"/>
      <inkml:brushProperty name="height" value="0.025" units="cm"/>
    </inkml:brush>
  </inkml:definitions>
  <inkml:trace contextRef="#ctx0" brushRef="#br0">84 1 19955,'0'0'3753,"-7"9"-1554,-3 7-1513,0 0 0,1 1 0,1 0 0,0 0 0,2 1 0,0 0 0,1 0 0,0 1 0,-2 34 0,6-39-686,0-6 0,0 0 0,1-1 0,1 1 0,-1 0 0,1 0 0,2 9 0,-2-15 0,-1-1 0,1 1 0,0-1 0,0 1 0,0-1 0,-1 1 0,1-1 0,1 1 0,-1-1 0,0 0 0,0 0 0,0 0 0,1 1 0,-1-1 0,1-1 0,-1 1 0,1 0 0,-1 0 0,1 0 0,-1-1 0,1 1 0,0-1 0,-1 1 0,1-1 0,0 0 0,0 0 0,-1 1 0,1-1 0,0 0 0,-1-1 0,1 1 0,0 0 0,3-1 0,-2 0-44,1 0 0,0 0-1,-1-1 1,1 1 0,-1-1 0,0 0-1,1 0 1,-1 0 0,0 0 0,0 0 0,0-1-1,3-4 1,33-40-960,-26 31 731,16-22-266,-10 13 39,1 0 1,1 2 0,46-41 0,-48 53-2069,-21 24-1256,-24 24-3386,0-9-777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3.576"/>
    </inkml:context>
    <inkml:brush xml:id="br0">
      <inkml:brushProperty name="width" value="0.025" units="cm"/>
      <inkml:brushProperty name="height" value="0.025" units="cm"/>
    </inkml:brush>
  </inkml:definitions>
  <inkml:trace contextRef="#ctx0" brushRef="#br0">0 5 21877,'0'0'7174,"59"4"-6437,-22-4 128,12 0-417,8 0-351,0 0-130,-1-2-831,-5-2-898,-9 1-1089,-12 3-31,-13 0 1440</inkml:trace>
  <inkml:trace contextRef="#ctx0" brushRef="#br0" timeOffset="1">43 117 15054,'0'0'10570,"85"22"-8680,-28-22-1121,3-4-577,3-1-128,-7 4-544,-5 1-2179,-8 0-2146,-1 0-2369</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3.919"/>
    </inkml:context>
    <inkml:brush xml:id="br0">
      <inkml:brushProperty name="width" value="0.025" units="cm"/>
      <inkml:brushProperty name="height" value="0.025" units="cm"/>
    </inkml:brush>
  </inkml:definitions>
  <inkml:trace contextRef="#ctx0" brushRef="#br0">336 28 11179,'0'0'18454,"-13"-6"-17770,5 2-618,3 2-43,1-1 0,0 1 0,-1 0 0,0 0 0,1 1 0,-1-1 1,0 1-1,0 0 0,0 1 0,0-1 0,0 1 0,0 0 0,0 0 0,0 0 1,0 1-1,0 0 0,0 0 0,1 0 0,-9 3 0,-16 9 125,0 2 1,-37 24-1,59-35-131,0 1 0,1 0 1,-1 0-1,1 1 0,0 0 1,0 0-1,1 0 0,0 1 1,0 0-1,0 0 0,1 0 1,0 0-1,1 1 1,-5 13-1,7-19-14,1 1 0,-1-1 0,1 0 1,0 0-1,0 1 0,0-1 0,0 0 1,0 0-1,0 1 0,1-1 0,-1 0 0,1 0 1,-1 1-1,1-1 0,0 0 0,0 0 0,0 0 1,0 0-1,1 0 0,-1 0 0,0 0 0,1-1 1,-1 1-1,1 0 0,0-1 0,-1 1 1,1-1-1,0 0 0,0 1 0,0-1 0,0 0 1,0 0-1,0 0 0,0-1 0,3 2 0,8 1-104,0 0-1,1 0 1,-1-1-1,24 0 1,-26-1-62,-3-1 31,138 3-5050,-124-4 2265,0-2-1,29-6 0,-3-3-5714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4.291"/>
    </inkml:context>
    <inkml:brush xml:id="br0">
      <inkml:brushProperty name="width" value="0.025" units="cm"/>
      <inkml:brushProperty name="height" value="0.025" units="cm"/>
    </inkml:brush>
  </inkml:definitions>
  <inkml:trace contextRef="#ctx0" brushRef="#br0">156 1 14574,'0'0'13581,"-4"56"-12813,4-26-383,7 1-289,4 2-32,-1-2-224,3-1-1442,-5-5-864,3-5-577,-5-7-2690</inkml:trace>
  <inkml:trace contextRef="#ctx0" brushRef="#br0" timeOffset="1">1 178 14830,'0'0'7367,"50"-27"-5413,-9 18-1666,8 2-160,4 1-96,3-1-897,-7 0-3715,-5 1-5606</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4.635"/>
    </inkml:context>
    <inkml:brush xml:id="br0">
      <inkml:brushProperty name="width" value="0.025" units="cm"/>
      <inkml:brushProperty name="height" value="0.025" units="cm"/>
    </inkml:brush>
  </inkml:definitions>
  <inkml:trace contextRef="#ctx0" brushRef="#br0">223 0 23190,'0'0'5349,"-11"65"-4004,9-29-576,2 3-513,0 3-192,0 2 0,2-2-608,4-2-930,-3-3-1184,1-2 768,-2-8-320,-2-6-1505,0-3-4133</inkml:trace>
  <inkml:trace contextRef="#ctx0" brushRef="#br0" timeOffset="1">0 371 15054,'0'0'13997,"67"-47"-13708,-17 41-257,7 1 0,8 0-449,-4 0-1376,-5-3-1346,-10 2-993,-15-6-1185,-14-1-5189</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4.977"/>
    </inkml:context>
    <inkml:brush xml:id="br0">
      <inkml:brushProperty name="width" value="0.025" units="cm"/>
      <inkml:brushProperty name="height" value="0.025" units="cm"/>
    </inkml:brush>
  </inkml:definitions>
  <inkml:trace contextRef="#ctx0" brushRef="#br0">1 60 10826,'0'0'15599,"60"-22"-14638,-2 16 416,13 1-864,11-2-321,0 3-64,-3-1-192,-10 2-1217,-14-1-3716,-12 1-4132</inkml:trace>
  <inkml:trace contextRef="#ctx0" brushRef="#br0" timeOffset="1">849 42 18962,'0'0'8072,"0"63"-6631,0-33-672,3 5-545,-1 3-96,1 2-480,-1-3-1762,1-3-2563,-1-7-2401,1-9-2435</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5.301"/>
    </inkml:context>
    <inkml:brush xml:id="br0">
      <inkml:brushProperty name="width" value="0.025" units="cm"/>
      <inkml:brushProperty name="height" value="0.025" units="cm"/>
    </inkml:brush>
  </inkml:definitions>
  <inkml:trace contextRef="#ctx0" brushRef="#br0">0 52 13837,'0'0'14254,"84"-46"-14254,-37 46 32,4 0-1378,2-1-2465,1-3-2371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5.940"/>
    </inkml:context>
    <inkml:brush xml:id="br0">
      <inkml:brushProperty name="width" value="0.025" units="cm"/>
      <inkml:brushProperty name="height" value="0.025" units="cm"/>
    </inkml:brush>
  </inkml:definitions>
  <inkml:trace contextRef="#ctx0" brushRef="#br0">338 58 18610,'0'0'4270,"0"-8"-437,0 5-3678,0 1 0,0 0 0,0 0 0,0 0 0,0 0 0,-1-1 0,1 1 0,-1 0 0,1 0 0,-1 0 0,0 0 0,0 0 0,0 0 0,0 0 0,0 0 0,0 1 0,-2-3 0,1 3-112,-1-1-1,1 1 1,-1 0-1,0 0 1,1 0-1,-1 0 1,0 0-1,0 1 1,1-1 0,-1 1-1,0 0 1,0 0-1,0 0 1,0 0-1,0 0 1,1 1-1,-4 0 1,-7 1-36,1 1 0,0 1-1,0 0 1,0 1 0,0 0 0,1 0 0,0 2 0,0-1 0,0 1 0,1 1 0,0 0 0,-14 14 0,11-9-9,1 1 0,0-1 1,1 2-1,1 0 0,0 0 1,1 1-1,0 0 0,-7 21 0,14-31 9,0 0-1,0 0 1,1 0-1,-1 0 0,1 1 1,1-1-1,-1 0 1,1 0-1,0 1 1,1-1-1,-1 0 0,1 0 1,3 11-1,-2-13 6,0-1 0,0 1 0,0 0 0,1-1 0,-1 1 0,1-1 0,0 0 0,0 1 0,0-1 0,0-1 0,0 1 0,1 0 0,-1-1 0,1 0 0,0 0 0,0 0 0,0 0 0,0 0 0,0-1 0,6 2 0,3 0 27,0 0-1,0-1 1,0-1-1,1 0 1,-1 0-1,0-2 1,1 1 0,-1-2-1,21-4 1,-30 5 13,0 0 1,1 0-1,-1 0 1,0-1-1,0 0 1,0 0-1,0 0 1,0 0-1,0 0 1,-1-1-1,1 0 1,-1 0-1,1 0 1,-1 0-1,0 0 1,0-1-1,-1 1 1,1-1-1,-1 0 1,0 0-1,0 0 1,0 0-1,0 0 1,-1 0-1,1 0 1,-1-1-1,0 1 1,0 0-1,-1-1 1,0 1-1,0-7 1,0 7-52,-1 1-1,0 0 1,1-1 0,-2 1-1,1 0 1,0 0 0,-1 0 0,1 0-1,-1 0 1,0 0 0,0 0-1,0 1 1,0-1 0,-1 1-1,1-1 1,-1 1 0,1 0-1,-1 0 1,0 0 0,0 0-1,0 1 1,0-1 0,0 1 0,0 0-1,0-1 1,0 1 0,-1 1-1,-4-2 1,-9-1-2,1 0 0,-1 1 1,0 0-1,-23 2 0,35 0 1,0 1 0,0-1 0,0 1 0,0 0 0,0 1 0,0-1 0,-7 4 0,11-5 0,0 1 0,0 0 0,0-1 0,-1 1 0,1 0 0,0-1 0,0 1 0,0 0 0,0 0 0,0 0 0,0 0 0,0 0 0,1 0 0,-1 0 0,0 0 0,1 0 0,-1 1 0,0-1 0,1 0 0,-1 0 0,1 1 0,0-1 0,-1 0 0,1 0 0,0 1 0,0-1 0,0 0 0,0 1 0,0-1 0,0 0 0,0 1 0,1 1 0,0-2 0,0 1 0,-1-1 0,1 0 0,0 1 0,0-1 0,1 0 0,-1 0 0,0 1 0,0-1 0,1 0 0,-1 0 0,0 0 0,1 0 0,-1-1 0,1 1 0,-1 0 0,1-1 0,-1 1 0,1-1 0,2 1 0,39 7 0,-33-7 0,73 5-114,-62-6-40,0 2-1,0 0 1,0 1-1,25 7 1,-44-10 52,-1 0 0,0 1 0,0-1 0,0 1 1,0 0-1,1-1 0,-1 1 0,0 0 0,0 0 0,0 0 0,-1 0 1,1 0-1,0 0 0,0 0 0,0 0 0,-1 0 0,1 0 1,0 0-1,-1 0 0,1 0 0,-1 1 0,1-1 0,-1 0 0,0 0 1,0 1-1,1-1 0,-1 0 0,0 0 0,0 1 0,0-1 0,0 0 1,-1 1-1,1-1 0,0 0 0,0 0 0,-1 1 0,1-1 1,-1 0-1,1 0 0,-1 0 0,0 1 0,1-1 0,-1 0 0,-1 1 1,-4 9-917,-1-1 1,0 1-1,-14 14 1,13-16-244,-9 13-2545,6-7-2728</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3:16.706"/>
    </inkml:context>
    <inkml:brush xml:id="br0">
      <inkml:brushProperty name="width" value="0.025" units="cm"/>
      <inkml:brushProperty name="height" value="0.025" units="cm"/>
    </inkml:brush>
  </inkml:definitions>
  <inkml:trace contextRef="#ctx0" brushRef="#br0">1090 298 12172,'1'-10'2380,"0"1"-1848,0 2 167,0-1 1,-1 0 0,0 0 0,0 0 0,-2-8 0,2 13-521,-1 0 1,0 0 0,0 0-1,0 0 1,0 1-1,0-1 1,-1 0 0,1 1-1,-1-1 1,0 1-1,0 0 1,0-1 0,0 1-1,0 0 1,0 0 0,0 0-1,-1 0 1,1 1-1,-4-3 1,-7-1 13,0 0-1,1 0 1,-2 1 0,1 1-1,0 0 1,-1 1 0,1 1-1,-18-1 1,-3 2-129,-1 2 1,-37 6-1,11 5-6,1 1 0,0 4 1,2 1-1,0 4 0,1 2 0,1 2 0,2 3 0,-80 58 0,116-75 64,1 2 0,0 0 0,2 0 0,0 2 0,0 0 0,2 0 0,0 1 0,1 1 0,-13 26 0,22-38-91,0 0 1,0 1-1,0-1 0,1 1 0,0-1 1,1 1-1,-1 0 0,1 0 0,1 0 0,0 0 1,0 0-1,0-1 0,1 1 0,1 0 1,-1 0-1,1 0 0,0-1 0,1 1 1,0-1-1,0 0 0,0 0 0,1 0 0,0 0 1,1 0-1,-1-1 0,1 0 0,0 0 1,1 0-1,6 5 0,7 4-36,1-1 0,0-1 0,0-1 0,2-1 0,-1-1-1,1 0 1,1-2 0,0-1 0,0 0 0,41 5 0,18-2-47,144 0 0,-182-10 394,-1-2 1,1-2-1,-1-2 1,0-1 0,58-19-1,-68 14-17,-1-1 0,0-1 0,0-2 0,-2-1 0,0-1 0,-1-2 0,32-28 0,-36 25-242,-1 0 1,0-2-1,-2-1 1,-1 0-1,-1-2 0,-2 0 1,23-46-1,-32 56-75,-2 0 1,0-1-1,0 0 0,-2 0 0,-1 0 0,0 0 1,-1-1-1,-1 0 0,-1 1 0,-1-1 0,-1 0 0,0 0 1,-2 1-1,-5-24 0,5 33-8,-1 0 0,0-1 0,-1 1 0,0 1 0,0-1 0,-1 1 0,0 0 0,-1 0 0,0 1 0,0 0 0,-1 0 0,0 0 0,0 1 0,-1 1 0,0-1 0,0 1 0,-1 1 0,0 0 0,0 0 0,0 1 0,0 0 0,0 1 0,-18-4 0,-5 1 0,0 1 0,-1 1 0,0 2 0,0 2 0,0 1 0,-49 7 0,35 0-32,0 2-1,0 2 1,-79 32 0,97-32-50,0 2 1,1 1-1,1 1 1,1 2-1,0 1 1,-38 34 0,56-44-375,1 0 1,0 1 0,0 0-1,1 0 1,0 0 0,1 1-1,0 0 1,1 1 0,0-1-1,-5 21 1,8-24-862,0 1-1,1 0 1,0 0-1,1 0 1,-1 0 0,2 0-1,0 0 1,0 0 0,3 15-1,11 8-8499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56.264"/>
    </inkml:context>
    <inkml:brush xml:id="br0">
      <inkml:brushProperty name="width" value="0.025" units="cm"/>
      <inkml:brushProperty name="height" value="0.025" units="cm"/>
    </inkml:brush>
  </inkml:definitions>
  <inkml:trace contextRef="#ctx0" brushRef="#br0">0 1 18642,'0'0'8776,"0"51"-8456,0-19-224,0-1-64,0-3 32,5-3-416,2-7-1346,-3-4-800,-3-8-1153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56.624"/>
    </inkml:context>
    <inkml:brush xml:id="br0">
      <inkml:brushProperty name="width" value="0.025" units="cm"/>
      <inkml:brushProperty name="height" value="0.025" units="cm"/>
    </inkml:brush>
  </inkml:definitions>
  <inkml:trace contextRef="#ctx0" brushRef="#br0">65 79 16143,'0'0'3225,"12"-10"-1570,-12 10-1645,8-8 276,0 1 1,1 1-1,0 0 0,0 0 0,0 1 1,1 0-1,-1 0 0,1 1 0,0 1 0,1 0 1,-1 0-1,15-2 0,-8 4-92,0 0 1,1 1-1,-1 1 1,0 0-1,17 5 0,-30-6-173,0 1-1,0 0 1,-1 0 0,1 1-1,0-1 1,-1 1-1,1-1 1,-1 1-1,0 0 1,1 1-1,-1-1 1,0 0-1,0 1 1,-1 0-1,1 0 1,0 0-1,-1 0 1,0 0-1,0 0 1,0 0 0,0 1-1,0-1 1,0 1-1,-1 0 1,0-1-1,0 1 1,0 0-1,0 5 1,0-3 40,0 0 0,-1 0 0,0 0 0,-1-1 0,1 1 0,-1 0 0,0 0 0,-1 0 0,1 0 0,-1-1 0,0 1 0,-1-1 0,1 1 0,-1-1 0,0 0 0,0 0 0,-6 6 0,2-4 153,0 0-1,-1 0 1,1-1-1,-2 0 1,1-1-1,0 0 1,-1 0-1,0-1 1,-16 6-1,-6-1 290,0-2 0,0 0 0,-1-3 0,0 0 0,-46-1 0,70-3-496,-23-2-158,31 2 130,-1 0-1,1 0 1,-1-1-1,1 1 1,0 0 0,-1 0-1,1-1 1,-1 1-1,1 0 1,0 0-1,-1-1 1,1 1-1,0 0 1,-1-1-1,1 1 1,0-1 0,0 1-1,-1 0 1,1-1-1,0 1 1,0-1-1,0 1 1,0-1-1,-1 1 1,1-1-1,0 1 1,0 0 0,0-1-1,0 1 1,0-1-1,0 1 1,0-1-1,0 1 1,0-1-1,0 1 1,1-1-1,-1 1 1,0-1-1,0 1 1,0 0 0,1-1-1,-1 1 1,0-1-1,0 1 1,1 0-1,-1-1 1,0 1-1,1 0 1,-1-1-1,0 1 1,1 0 0,-1-1-1,0 1 1,1 0-1,0-1 1,31-28-6059,-10 10-578,15-14-10457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562"/>
    </inkml:context>
    <inkml:brush xml:id="br0">
      <inkml:brushProperty name="width" value="0.025" units="cm"/>
      <inkml:brushProperty name="height" value="0.025" units="cm"/>
    </inkml:brush>
  </inkml:definitions>
  <inkml:trace contextRef="#ctx0" brushRef="#br0">5 1 16848,'0'0'2979,"-4"51"-993,4-32 160,17-3-673,8-5-832,8-6-481,4-5-801,-2 0-3651,-1-18-3940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57.448"/>
    </inkml:context>
    <inkml:brush xml:id="br0">
      <inkml:brushProperty name="width" value="0.025" units="cm"/>
      <inkml:brushProperty name="height" value="0.025" units="cm"/>
    </inkml:brush>
  </inkml:definitions>
  <inkml:trace contextRef="#ctx0" brushRef="#br0">132 1 19378,'0'0'4324,"-11"54"-3267,0 4 609,-1 17-417,-2 17-448,-2 12-385,-2 9-320,1 0-96,3-7-960,3-13-1347,7-16-319,1-18-994,3-22-1312,0-20-5542</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6:57.807"/>
    </inkml:context>
    <inkml:brush xml:id="br0">
      <inkml:brushProperty name="width" value="0.025" units="cm"/>
      <inkml:brushProperty name="height" value="0.025" units="cm"/>
    </inkml:brush>
  </inkml:definitions>
  <inkml:trace contextRef="#ctx0" brushRef="#br0">1 760 16528,'0'0'11221,"14"-9"-9641,11-9-1242,-1-2 0,-1 0 0,-1-2-1,-1 0 1,-1-2 0,29-43 0,-10 9-185,-4-2 1,-2-2-1,-3 0 0,-2-2 0,-4-1 1,28-117-1,-50 178-177,-1 9-38,1 26-126,-3 46-77,-2-28 196,0-4-23,3 70 0,1-104-222,0 0 0,0 0 0,1-1 0,1 1 1,0 0-1,0-1 0,1 1 0,0-1 0,1 0 0,0 0 0,12 15 0,-14-21-427,1 0-1,0 0 1,0 0 0,0-1 0,0 1-1,7 3 1,26 7-8537</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7.761"/>
    </inkml:context>
    <inkml:brush xml:id="br0">
      <inkml:brushProperty name="width" value="0.025" units="cm"/>
      <inkml:brushProperty name="height" value="0.025" units="cm"/>
    </inkml:brush>
  </inkml:definitions>
  <inkml:trace contextRef="#ctx0" brushRef="#br0">0 1 18546,'0'0'10313,"84"39"-9384,-36-39-609,5-1-191,-4-6-65,-7 3-449,-10 4-1376,-14 0-1955,-16 4-1697,-2 6-2050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8.105"/>
    </inkml:context>
    <inkml:brush xml:id="br0">
      <inkml:brushProperty name="width" value="0.025" units="cm"/>
      <inkml:brushProperty name="height" value="0.025" units="cm"/>
    </inkml:brush>
  </inkml:definitions>
  <inkml:trace contextRef="#ctx0" brushRef="#br0">1 11 16047,'0'0'8712,"77"16"-7430,-27-16-962,6-2-480,4-4-2851,-4-2-2530,-5-3-5542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8.448"/>
    </inkml:context>
    <inkml:brush xml:id="br0">
      <inkml:brushProperty name="width" value="0.025" units="cm"/>
      <inkml:brushProperty name="height" value="0.025" units="cm"/>
    </inkml:brush>
  </inkml:definitions>
  <inkml:trace contextRef="#ctx0" brushRef="#br0">176 38 19635,'0'0'6331,"-5"8"-5819,3-5-429,-2 3 76,0 1 0,0 0 0,0-1 0,-5 16 0,9-21-147,-1 0-1,1 1 1,-1-1-1,1 0 0,0 1 1,-1-1-1,1 1 1,0-1-1,0 1 1,0-1-1,0 1 0,0-1 1,1 0-1,-1 1 1,0-1-1,1 1 1,-1-1-1,1 0 1,-1 1-1,1-1 0,-1 0 1,1 1-1,0-1 1,0 0-1,0 0 1,0 0-1,0 0 0,0 0 1,0 0-1,0 0 1,0 0-1,0 0 1,1 0-1,-1-1 1,0 1-1,1 0 0,-1-1 1,3 1-1,52 11-71,-41-10 15,0 1-1,0 0 1,0 2 0,19 7 0,-31-11 39,0 1-1,0 0 1,0-1-1,1 2 1,-2-1-1,1 0 0,0 0 1,0 1-1,-1 0 1,1-1-1,-1 1 1,0 0-1,0 0 1,0 0-1,0 1 1,-1-1-1,1 0 0,-1 1 1,0-1-1,0 1 1,0-1-1,0 1 1,0 3-1,-1-1 132,0 1 0,0-1-1,-1 1 1,0-1 0,0 0-1,0 0 1,-1 1 0,0-1-1,0 0 1,-1 0 0,0-1-1,0 1 1,0-1 0,0 1-1,-1-1 1,0 0 0,0 0-1,0 0 1,-1-1 0,0 0-1,0 1 1,0-2 0,0 1-1,0-1 1,-1 1 0,0-1-1,-6 2 1,-1 1-32,0-1 0,0-1-1,0 0 1,0 0 0,0-1 0,-1-1 0,1-1 0,-1 1 0,0-2-1,0 0 1,1-1 0,-16-2 0,25 2-310,1 0 1,0 0-1,0-1 0,-1 1 1,1 0-1,0-1 0,0 0 1,0 0-1,0 0 0,1 0 1,-1 0-1,1-1 0,-4-3 1,2 1-754,0 0 0,0-1 0,1 0 0,0 0 0,0 1 0,-2-10 0,-8-28-7491</inkml:trace>
  <inkml:trace contextRef="#ctx0" brushRef="#br0" timeOffset="1">102 1 19859,'0'0'4100,"58"0"-1890,-29 0-481,7 0-543,2 5-994,4 0-192,-2-5-2274,2 0-4197,-2-6-12747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6.937"/>
    </inkml:context>
    <inkml:brush xml:id="br0">
      <inkml:brushProperty name="width" value="0.025" units="cm"/>
      <inkml:brushProperty name="height" value="0.025" units="cm"/>
    </inkml:brush>
  </inkml:definitions>
  <inkml:trace contextRef="#ctx0" brushRef="#br0">73 14 15567,'0'0'13170,"-10"9"-13080,4-3-71,1-1-1,-1 1 1,1 0-1,0 1 1,1-1-1,0 1 1,0 0-1,0 0 1,1 1 0,0-1-1,0 1 1,1-1-1,0 1 1,0 0-1,1 0 1,-1 10-1,1-12 7,1 1 0,0-1 0,0 0 0,0 1 0,1-1 0,0 0 0,0 0 0,1 0 0,-1 0 0,1 0-1,3 6 1,-3-9 14,0 0-1,1-1 0,-1 1 1,0-1-1,1 1 0,-1-1 0,1 0 1,0 0-1,0 0 0,0-1 1,0 1-1,0-1 0,0 1 0,0-1 1,0 0-1,1 0 0,-1 0 1,0-1-1,1 1 0,-1-1 0,0 0 1,5 0-1,4-1 40,-1 0 0,0-1 0,1-1 0,-1 0 0,0 0 0,0-1 0,-1 0 0,1-1 0,-1 0 0,0-1 0,-1 0 0,1-1 0,-1 0 0,0 0 0,-1-1 0,1 0 0,-2 0 0,1-1 0,-1 0 0,-1 0 1,1-1-1,-2 0 0,1 0 0,-1 0 0,4-13 0,-27 57 338,16-27-416,0 0 0,1 1 0,0-1 0,0 1 0,1-1 0,0 1 0,0-1 0,2 12 0,-1-16 0,-1-1 0,1 0 0,0 1 0,0-1 0,0 0 0,0 0 0,1 0 0,-1 0 0,1 0 0,-1 0 0,1 0 0,0 0 0,-1 0 0,1-1 0,0 1 0,0-1 0,0 0 0,0 1 0,1-1 0,-1 0 0,0 0 0,0 0 0,1 0 0,-1-1 0,0 1 0,1-1 0,-1 1 0,1-1 0,2 0 0,4 0 0,0 0 0,0 0 0,0-1 0,-1 0 0,1-1 0,0 1 0,-1-2 0,1 1 0,-1-1 0,1-1 0,-1 0 0,-1 0 0,14-9 0,-15 9 0,-1 1 0,0-1 0,0-1 0,-1 1 0,1-1 0,-1 0 0,0 0 0,0 0 0,-1 0 0,0-1 0,0 1 0,0-1 0,0 0 0,-1 0 0,0 0 0,0 0 0,-1 0 0,1 0 0,-2-1 0,2-6 0,-7 25 0,-3 14 0,8-25 0,0-1 0,-1 1 0,1 0 0,0-1 0,1 1 0,-1 0 0,0-1 0,0 1 0,0-1 0,0 1 0,0 0 0,1-1 0,-1 1 0,0-1 0,0 1 0,1-1 0,-1 1 0,1-1 0,-1 1 0,0-1 0,1 1 0,-1-1 0,1 1 0,-1-1 0,1 0 0,-1 1 0,1-1 0,-1 0 0,1 1 0,-1-1 0,1 0 0,0 0 0,-1 1 0,1-1 0,-1 0 0,1 0 0,1 0 0,5 0 0,0 1 0,0-1 0,0-1 0,0 0 0,0 0 0,0 0 0,0-1 0,-1 0 0,1 0 0,-1 0 0,1-1 0,-1 0 0,0-1 0,10-6 0,-5 3 0,-1-1 0,-1 0 0,1 0 0,-2-1 0,1 0 0,-1-1 0,10-15 0,-22 71 0,3-44 0,1 1 0,-1-1 0,0 1 0,1-1 0,0 1 0,-1-1 0,1 1 0,0-1 0,0 1 0,1-1 0,-1 1 0,1 0 0,-1-1 0,1 1 0,0-1 0,-1 0 0,1 1 0,1-1 0,-1 0 0,0 1 0,0-1 0,1 0 0,-1 0 0,1 0 0,3 3 0,0-3 0,1 0 0,-1 0 0,1 0 0,-1-1 0,1 1 0,0-1 0,0-1 0,-1 1 0,1-1 0,9-1 0,-6 1 0,0-1 0,0 0 0,0 0 0,0-1 0,-1 0 0,1-1 0,0 0 0,-1 0 0,0-1 0,0 0 0,13-8 0,-17 9 0,1 0 0,-1-1 0,0 0 0,0 1 0,0-1 0,-1 0 0,1-1 0,-1 1 0,0-1 0,0 1 0,-1-1 0,1 0 0,-1 0 0,0 0 0,0 0 0,-1-1 0,0 1 0,0 0 0,0-1 0,0-7 0,-1 12 0,0 1 0,0 0 0,0-1 0,0 1 0,0-1 0,0 1 0,0-1 0,0 1 0,0-1 0,0 1 0,0-1 0,0 1 0,0 0 0,-1-1 0,1 1 0,0-1 0,0 1 0,-1 0 0,1-1 0,0 1 0,0-1 0,-1 1 0,1 0 0,0 0 0,-1-1 0,1 1 0,0 0 0,-1-1 0,1 1 0,-1 0 0,1 0 0,-1 0 0,1-1 0,-1 1 0,-17 5 0,-13 20 0,29-23 0,0 0 0,1 0 0,-1 0 0,1 0 0,0 1 0,-1-1 0,1 0 0,0 1 0,0-1 0,1 1 0,-1-1 0,0 1 0,1-1 0,0 1 0,-1 0 0,1-1 0,0 1 0,0-1 0,1 1 0,-1 0 0,0-1 0,1 1 0,0-1 0,-1 1 0,1-1 0,0 1 0,0-1 0,1 0 0,-1 1 0,0-1 0,1 0 0,-1 0 0,1 0 0,0 0 0,0 0 0,0 0 0,0-1 0,0 1 0,0-1 0,0 1 0,0-1 0,1 0 0,-1 1 0,0-1 0,1-1 0,3 2 0,9 3 0,1 0 0,-1-1 0,1-1 0,-1-1 0,1 0 0,21-1 0,-35-1 7,-1 1 0,1-1 0,0 0 0,0 0 0,0 0-1,-1-1 1,1 1 0,0 0 0,0-1 0,-1 1 0,1-1 0,0 0 0,-1 1 0,1-1 0,-1 0 0,1 0 0,0 0-1,-1 0 1,0 0 0,1 0 0,0-2 0,-1 1-40,-1 0 0,1 1 0,-1-1 0,0 0 0,0 0 0,0 1 0,0-1 0,0 0-1,0 0 1,0 1 0,-1-1 0,1 0 0,-1 0 0,1 1 0,-1-1 0,0 1 0,1-1 0,-1 0 0,0 1 0,0-1 0,0 1-1,-2-3 1,-15-22-4093,-5-8-4944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7.265"/>
    </inkml:context>
    <inkml:brush xml:id="br0">
      <inkml:brushProperty name="width" value="0.025" units="cm"/>
      <inkml:brushProperty name="height" value="0.025" units="cm"/>
    </inkml:brush>
  </inkml:definitions>
  <inkml:trace contextRef="#ctx0" brushRef="#br0">0 1 21652,'0'0'11115,"70"19"-11115,-45-14-352,1 1-6086,-8 2-5029</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7.736"/>
    </inkml:context>
    <inkml:brush xml:id="br0">
      <inkml:brushProperty name="width" value="0.025" units="cm"/>
      <inkml:brushProperty name="height" value="0.025" units="cm"/>
    </inkml:brush>
  </inkml:definitions>
  <inkml:trace contextRef="#ctx0" brushRef="#br0">120 213 17713,'0'0'5194,"-10"6"-1793,8-4-3218,-13 8 691,0 0 1,1 2 0,-14 13-1,24-23-838,1 1 0,1 0 0,-1 0 0,0 0 0,1 0 0,-1 0 0,1 0 0,0 1 0,0-1 0,1 1 0,-1-1 0,1 1-1,-1 0 1,1 0 0,0 0 0,1 0 0,-1-1 0,0 1 0,1 0 0,0 0 0,0 0 0,1 0 0,-1 0 0,2 5 0,-2-8-34,1 0-1,1 0 1,-1 1 0,0-1 0,0 0-1,0 0 1,0 0 0,1 0-1,-1-1 1,1 1 0,-1 0 0,0 0-1,1-1 1,-1 1 0,1-1 0,0 0-1,-1 1 1,1-1 0,-1 0-1,1 0 1,-1 0 0,1 0 0,0 0-1,-1 0 1,1 0 0,-1 0 0,1-1-1,0 1 1,1-1 0,3-1 29,1 1 1,-1-1-1,0 0 1,0-1-1,0 1 1,7-5-1,-1-2 45,0-1-1,-1-1 1,0 0-1,-1 0 1,0-1 0,0 0-1,-1-1 1,-1 0-1,0 0 1,10-26 0,-8 14 53,-1 0 0,-1 0 0,-1-1 1,-1 0-1,3-37 0,-10 46-129,-3 13 0,-12 24 0,-14 44 0,26-54 0,1 0 0,0 0 0,1 1 0,0-1 0,1 1 0,0-1 0,1 1 0,0 0 0,2 11 0,-1-17 0,0-1 0,0 0 0,0 0 0,1 0 0,-1 0 0,1 0 0,0 0 0,0 0 0,1 0 0,-1-1 0,1 0 0,0 1 0,0-1 0,0 0 0,0 0 0,1 0 0,-1-1 0,1 1 0,-1-1 0,1 0 0,0 0 0,0 0 0,0 0 0,6 1 0,4 1 0,0-1 0,0 0 0,0 0 0,0-2 0,0 0 0,0 0 0,15-2 0,-23 0 0,0 1 0,0-1 0,0 0 0,0-1 0,-1 1 0,1-1 0,0 0 0,-1-1 0,1 1 0,-1-1 0,0 0 0,0 0 0,0-1 0,0 0 0,0 1 0,-1-2 0,0 1 0,7-9 0,-10 13 0,-1-1 0,1 1 0,-1-1 0,0 1 0,1-1 0,-1 1 0,1-1 0,-1 0 0,0 1 0,0-1 0,1 1 0,-1-1 0,0 0 0,0 1 0,0-1 0,0 0 0,0 1 0,0-1 0,0 0 0,0 1 0,0-1 0,0 1 0,0-1 0,0-1 0,-14 1 0,-19 16 0,-16 23 0,46-36 0,1 0 0,0 0 0,0 0 0,0 1 0,0-1 0,1 1 0,-1-1 0,1 1 0,-1 0 0,1 0 0,0-1 0,0 1 0,0 0 0,1 0 0,-1 0 0,1 0 0,-1 0 0,1 4 0,1-5 0,0 0 0,0 0 0,0 0 0,0 0 0,0 0 0,0-1 0,1 1 0,-1 0 0,1-1 0,-1 1 0,1-1 0,-1 1 0,1-1 0,0 0 0,0 0 0,0 0 0,-1 0 0,1 0 0,0 0 0,0 0 0,1-1 0,-1 1 0,0-1 0,4 1 0,55 6 0,-55-6 0,0-1 0,1 1 0,-1-1 0,0-1 0,0 1 0,1-1 0,-1 0 0,8-2 0,-13 2 0,0 1 0,0-1 0,0 1 0,0-1 0,0 1 0,-1-1 0,1 0 0,0 1 0,0-1 0,0 0 0,-1 0 0,1 0 0,0 0 0,-1 1 0,1-1 0,-1 0 0,1 0 0,-1 0 0,1-2 0,-1 1 0,0-1 0,1 1 0,-1-1 0,-1 1 0,1 0 0,0-1 0,0 1 0,-1-1 0,0 1 0,1 0 0,-1 0 0,-1-3 0,-26-52 0,21 46 0,1-1 0,1 0 0,0 1 0,0-2 0,1 1 0,0 0 0,-3-24 0,7 36 0,0-1 0,0 0 0,1 1 0,-1-1 0,0 1 0,0-1 0,0 1 0,0-1 0,0 1 0,1 0 0,-1-1 0,0 1 0,0-1 0,1 1 0,-1-1 0,0 1 0,1 0 0,-1-1 0,0 1 0,1-1 0,-1 1 0,0 0 0,1 0 0,-1-1 0,1 1 0,-1 0 0,1 0 0,-1-1 0,1 1 0,-1 0 0,1 0 0,-1 0 0,1 0 0,-1 0 0,1 0 0,-1 0 0,2 0 0,22 1 0,-20 0 0,104 22-2604,-75-14-2548,60 8 0,-11-12-12849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8.406"/>
    </inkml:context>
    <inkml:brush xml:id="br0">
      <inkml:brushProperty name="width" value="0.025" units="cm"/>
      <inkml:brushProperty name="height" value="0.025" units="cm"/>
    </inkml:brush>
  </inkml:definitions>
  <inkml:trace contextRef="#ctx0" brushRef="#br0">45 0 21364,'-5'9'1874,"-2"8"-1180,0 1-1,2-1 1,0 2 0,0-1-1,2 0 1,0 1 0,0 23-1,2 6 713,8 89-1,-5-124-1327,0 1 0,1-1 0,0 0 0,0-1 0,2 1 0,0-1 0,0 1 0,1-1 1,8 12-1,-11-19-63,0-1 0,1 0-1,-1 0 1,1 0 0,0-1 0,0 1 0,0-1 0,0 0 0,1 0 0,-1 0 0,1 0 0,0-1 0,-1 0 0,1 0 0,0 0 0,1-1 0,-1 0 0,0 0-1,0 0 1,0 0 0,1-1 0,-1 0 0,0 0 0,1-1 0,7-1 0,-3 0-15,-1 0 0,0-1 0,0-1 0,0 1 0,0-1 0,0-1 0,-1 0 0,0 0 0,8-7 0,10-10 0,29-31 0,-8 5 0,-46 48 0,-1-1 0,0 1 0,1-1 0,-1 1 0,1 0 0,-1-1 0,0 1 0,1-1 0,-1 1 0,1 0 0,-1-1 0,1 1 0,-1 0 0,1 0 0,-1-1 0,1 1 0,0 0 0,-1 0 0,1 0 0,-1 0 0,1 0 0,-1 0 0,1 0 0,0 0 0,-1 0 0,1 0 0,-1 0 0,1 0 0,0 0 0,0 1 0,4 16 0,-10 34 0,4-48 0,-5 29 14,3-19-124,0 0 1,1 0-1,1 1 1,-1 21-1,3-35 2,-1 1 0,0 0 0,0 0 0,0 0 0,1-1 0,-1 1-1,0 0 1,1-1 0,-1 1 0,1 0 0,-1-1 0,1 1 0,-1 0 0,1-1 0,-1 1-1,1-1 1,0 1 0,-1-1 0,1 1 0,0-1 0,-1 1 0,1-1 0,0 0 0,-1 1 0,1-1-1,0 0 1,0 0 0,0 0 0,-1 0 0,1 1 0,0-1 0,0 0 0,0 0 0,-1 0 0,1-1-1,0 1 1,0 0 0,-1 0 0,1 0 0,0 0 0,0-1 0,-1 1 0,2-1 0,2 0-411,-1 0 0,1-1 0,0 1 0,-1-1 0,1 0 0,-1 0 0,0 0 0,4-3 0,2-5-2288,-1 1 0,0-1 1,12-20-1,1-8-6242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8.982"/>
    </inkml:context>
    <inkml:brush xml:id="br0">
      <inkml:brushProperty name="width" value="0.025" units="cm"/>
      <inkml:brushProperty name="height" value="0.025" units="cm"/>
    </inkml:brush>
  </inkml:definitions>
  <inkml:trace contextRef="#ctx0" brushRef="#br0">85 289 5221,'0'0'12380,"-5"11"-9247,-8 13-1576,2-6-719,2 1 0,0-1-1,0 1 1,2 1 0,0-1-1,2 1 1,-4 25 0,8-44-817,1 0 0,0 0 0,0 0 0,0 0 0,0 0 0,0 0 0,0 0 0,1 0 0,-1 0 0,0 0 0,1 0 0,-1 0 0,0 0 0,1 0 0,-1 0 0,1 0 0,-1 0 0,1-1 0,0 1 0,-1 0 0,1 0 0,0-1 0,0 1 0,-1 0 0,1-1 1,0 1-1,0-1 0,1 2 0,1-2-2,-1 1 0,0-1 0,1 0 0,-1 0 0,1 0 0,-1 0 0,0 0 0,1 0 0,-1 0 0,0-1 0,1 0 0,1 0 0,5-2-2,-1 0 0,0-1 1,0 0-1,0 0 0,14-11 1,-9 2-140,-1 0 1,-1-1-1,0-1 0,0 0 1,-2 0-1,0-1 1,0-1-1,-2 1 1,0-1-1,-1 0 1,0-1-1,4-29 1,-12 60 37,1 0 0,1 0 1,0 0-1,0 0 0,4 21 1,-3-33 109,-1 0 0,1 0 1,0 0-1,-1 0 0,1 0 1,0 0-1,0 0 0,-1-1 1,1 1-1,0 0 0,0 0 1,0-1-1,0 1 0,0-1 1,0 1-1,0-1 0,0 1 1,0-1-1,0 1 1,0-1-1,1 0 0,-1 0 1,0 0-1,0 1 0,0-1 1,0 0-1,0 0 0,1-1 1,-1 1-1,0 0 0,0 0 1,2-1-1,36-13 1208,-26 5-1126,-1-1-1,0-1 1,0 0-1,-2-1 1,1 0-1,-1 0 1,-1-1 0,0-1-1,-1 1 1,6-16-1,-4 8-3,-1 0 0,-1-1 0,0 0 0,-2-1 0,-1 0 0,3-27 0,-9 22-196,1 28 88,0 0-1,0 0 1,0 0 0,0 0-1,0-1 1,0 1 0,0 0-1,-1 0 1,1 0 0,0 0-1,0 0 1,0 0 0,0 0-1,0-1 1,-1 1 0,1 0-1,0 0 1,0 0 0,0 0-1,0 0 1,-1 0 0,1 0-1,0 0 1,0 0 0,0 0-1,0 0 1,-1 0-1,1 0 1,0 0 0,0 0-1,0 0 1,-1 0 0,1 0-1,0 0 1,0 0 0,0 0-1,0 1 1,0-1 0,-1 0-1,1 0 1,0 0 0,0 0-1,0 0 1,0 0 0,0 0-1,-1 1 1,1-1 0,0 0-1,0 0 1,0 0 0,0 0-1,0 0 1,0 1 0,0-1-1,0 0 1,0 0 0,-23 43-105,12-18 134,1 1 0,2 0 1,1 1-1,1-1 0,-5 48 0,10-64-70,0-1-1,0 1 0,1 0 0,1 0 1,0 0-1,0-1 0,1 1 0,0 0 1,1-1-1,0 0 0,0 1 0,1-1 1,0 0-1,1-1 0,0 1 0,0-1 1,1 0-1,0 0 0,8 8 0,-13-15 31,-1-1 0,1 1 0,-1-1 0,1 1 0,-1 0 0,1-1 0,0 1 1,-1-1-1,1 0 0,0 1 0,-1-1 0,1 1 0,0-1 0,0 0 0,-1 0 0,1 1 0,0-1 0,0 0 0,0 0 0,-1 0 0,1 0 0,0 0 0,2 0 0,0-15-148,-15-28 2,0 25 143,-1 1 0,-1 0 0,-23-23 0,20 23 60,1-1-1,-20-27 1,35 44-2,0-1 0,0 1 0,0-1 0,1 1 0,-1-1 0,0 1 0,0-1 0,1 1 0,-1-1 0,1 0 0,-1 1-1,1-1 1,0 0 0,0 1 0,0-1 0,0 0 0,0 1 0,0-1 0,0 0 0,1-1 0,-1 2-23,1-1 1,0 1 0,0 0 0,0 0-1,0 0 1,0 0 0,0 0 0,0 0-1,0 0 1,0 1 0,0-1-1,1 0 1,-1 1 0,0-1 0,1 0-1,-1 1 1,0 0 0,1-1 0,1 1-1,10-2-43,1 1-1,-1 0 1,1 1-1,16 2 0,-6-1-114,129 10-4707,-60-1-3469,-30-6-4260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0.906"/>
    </inkml:context>
    <inkml:brush xml:id="br0">
      <inkml:brushProperty name="width" value="0.025" units="cm"/>
      <inkml:brushProperty name="height" value="0.025" units="cm"/>
    </inkml:brush>
  </inkml:definitions>
  <inkml:trace contextRef="#ctx0" brushRef="#br0">1 84 21236,'0'0'9374,"8"7"-9043,-6-4-321,1 0-1,-1-1 1,1 1 0,0-1-1,-1 0 1,1 0 0,0 0-1,0 0 1,1 0-1,-1-1 1,0 0 0,0 1-1,1-1 1,-1 0-1,1-1 1,-1 1 0,1 0-1,-1-1 1,1 0-1,-1 0 1,1 0 0,0 0-1,-1-1 1,1 1 0,-1-1-1,0 0 1,1 0-1,-1 0 1,7-4 0,-2 1-168,1-2 0,-1 1 0,0-1 1,0 0-1,8-9 0,-14 13 103,0 1 0,0-1 0,0 0 0,-1 0 0,1 0 0,0-1 0,-1 1-1,1 0 1,-1-1 0,0 1 0,0-1 0,0 1 0,0-1 0,0 1 0,-1-1 0,1 0-1,-1 1 1,0-1 0,0 0 0,0 1 0,0-1 0,0 0 0,-1-4 0,0 7 10,1-1 0,-1 0 0,0 1 0,1-1 0,-1 1 0,0-1 0,0 1 1,0-1-1,1 1 0,-1-1 0,0 1 0,0 0 0,0-1 0,0 1 0,0 0 0,0 0 1,0 0-1,0 0 0,0 0 0,0 0 0,1 0 0,-1 0 0,0 0 0,0 0 0,0 0 0,-1 1 1,-26 7-47,18-3 209,0 1 0,0 1 0,1 0 0,-1 0-1,2 1 1,-14 13 0,18-16 63,-1 1 0,0-1 0,1 1 0,0 0-1,0 0 1,1 0 0,0 0 0,0 1 0,0 0 0,1-1 0,0 1 0,-1 8 0,2-14-166,1 0 1,0 0-1,0-1 1,1 1-1,-1 0 1,0 0-1,0 0 1,0 0-1,1 0 1,-1 0-1,0 0 1,1 0-1,-1 0 1,1 0-1,-1 0 1,1-1-1,-1 1 1,1 0-1,0 0 0,-1-1 1,1 1-1,0 0 1,0-1-1,-1 1 1,1-1-1,1 2 1,32 5 178,34-15-342,-42 2-536,-1-3 1,27-12-1,-35 14 707,-1 0 0,1 1 0,0 0 0,0 2 0,0 0 0,34-4 0,-51 8 0,1 0 0,0 1 0,-1-1 1,1 0-1,0 0 0,-1 0 0,1 0 0,-1 0 0,1 1 0,0-1 0,-1 0 0,1 1 0,-1-1 1,1 0-1,-1 1 0,1-1 0,-1 1 0,1-1 0,-1 1 0,1-1 0,-1 1 0,0-1 0,1 1 1,-1-1-1,0 1 0,1-1 0,-1 1 0,0 0 0,0-1 0,0 1 0,1 0 0,-1-1 0,0 1 1,0 0-1,0-1 0,0 1 0,0-1 0,0 2 0,-6 36 1463,5-35-1364,0 1-1,0 0 0,1-1 1,-1 1-1,1 0 0,0 0 1,0 7-1,2-10-121,0 0 0,-1 1 0,1-1 0,0 0 0,0 0 0,0 0 0,-1 0 0,1-1 0,0 1 0,0 0 0,0-1 0,1 1 0,-1-1 0,0 0 0,0 0 0,0 0 0,0 0 0,0 0 0,3-1 0,45-2 0,-23-2-183,0-1 0,28-11 0,-38 10 58,-1 2 0,1 0-1,0 1 1,1 1 0,-1 0 0,0 1-1,1 1 1,19 1 0,-37 0 113,1 1 0,0-1 1,0 0-1,-1 1 0,1-1 0,0 1 1,0-1-1,-1 1 0,1-1 1,-1 1-1,1-1 0,0 1 0,-1-1 1,1 1-1,-1 0 0,0-1 1,1 1-1,-1 0 0,1 0 1,-1-1-1,0 1 0,0 0 0,1 0 1,-1-1-1,0 1 0,0 0 1,0 0-1,0 1 0,-2 22-6348,-3-17-2560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9.323"/>
    </inkml:context>
    <inkml:brush xml:id="br0">
      <inkml:brushProperty name="width" value="0.025" units="cm"/>
      <inkml:brushProperty name="height" value="0.025" units="cm"/>
    </inkml:brush>
  </inkml:definitions>
  <inkml:trace contextRef="#ctx0" brushRef="#br0">166 0 15951,'0'0'9070,"-12"1"-5995,-61 7-151,67-6-2778,0-1-1,0 1 1,0 0-1,-1 0 1,2 1 0,-1-1-1,0 1 1,0 1-1,1-1 1,0 1-1,-7 6 1,12-10-161,-1 1 0,1-1 0,0 0 0,-1 1 0,1-1 0,0 1-1,-1-1 1,1 1 0,0-1 0,0 1 0,0-1 0,-1 1 0,1-1 0,0 1 0,0-1 0,0 1 0,0-1 0,0 1 0,0-1-1,0 1 1,0-1 0,0 1 0,0-1 0,0 1 0,0-1 0,1 1 0,-1-1 0,0 1 0,0-1 0,0 1 0,1-1 0,-1 1-1,0-1 1,1 1 0,-1-1 0,0 0 0,1 1 0,-1-1 0,1 1 0,-1-1 0,0 0 0,1 0 0,-1 1 0,1-1 0,-1 0-1,1 0 1,-1 1 0,1-1 0,-1 0 0,1 0 0,-1 0 0,1 0 0,-1 0 0,1 0 0,-1 0 0,2 0 0,38 7-1378,-32-6 1136,79 9-1874,-28-3 1715,96 22 0,-154-29 504,1 0 0,-1 1-1,0-1 1,1 0 0,-1 1 0,0-1-1,0 1 1,0 0 0,0-1 0,1 1 0,-1 0-1,0-1 1,0 1 0,0 0 0,0 0-1,-1 0 1,1 0 0,0 0 0,0 0-1,0 0 1,0 2 0,-1-2-26,0 0 1,0 0 0,0 1-1,0-1 1,0 0-1,0 0 1,0 0 0,-1 0-1,1 0 1,-1 0-1,1 0 1,0 1 0,-1-1-1,0 0 1,1 0-1,-1-1 1,0 1 0,1 0-1,-2 1 1,-6 6 173,0-1 0,0 0 0,-1 0 0,-10 5 0,10-6-83,-21 14 185,13-9-132,1 1 0,-26 23 0,42-35-211,0 0 1,0 0-1,0 0 1,0 0-1,0 0 0,0 0 1,0 0-1,1 0 1,-1 0-1,0 0 0,0 0 1,0 0-1,0 0 1,0 0-1,0 0 0,0 0 1,0 0-1,1 0 1,-1 0-1,0 0 0,0 0 1,0 0-1,0 0 1,0 0-1,0 0 0,0 0 1,0 0-1,0 1 1,1-1-1,-1 0 0,0 0 1,0 0-1,0 0 1,0 0-1,0 0 0,0 0 1,0 0-1,0 0 1,0 0-1,0 1 0,0-1 1,0 0-1,0 0 1,0 0-1,0 0 0,0 0 1,0 0-1,0 0 1,0 0-1,0 1 0,0-1 1,0 0-1,0 0 1,0 0-1,0 0 0,0 0 1,0 0-1,0 0 1,0 0-1,0 0 0,0 1 1,0-1-1,0 0 1,0 0-1,0 0 0,-1 0 1,1 0-1,16-2-816,18-7-1643,61-39-8912,-37 16-1741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49.653"/>
    </inkml:context>
    <inkml:brush xml:id="br0">
      <inkml:brushProperty name="width" value="0.025" units="cm"/>
      <inkml:brushProperty name="height" value="0.025" units="cm"/>
    </inkml:brush>
  </inkml:definitions>
  <inkml:trace contextRef="#ctx0" brushRef="#br0">93 174 17072,'0'0'10533,"-10"12"-8761,1-3-1530,1 1 0,0 0 1,0 0-1,1 1 0,1 0 0,0 0 0,0 0 0,1 1 0,1 0 0,0 0 1,1 0-1,0 1 0,-2 19 0,5-27-239,0 0 0,1 0 0,-1 0 0,1 0 0,0 0 0,1-1 0,-1 1 0,1 0 0,0-1 0,0 1 0,0-1-1,1 0 1,4 6 0,-6-8-8,1-1-1,-1 1 1,0-1-1,1 0 0,0 1 1,-1-1-1,1 0 1,0 0-1,0 0 0,-1-1 1,1 1-1,0 0 1,0-1-1,0 1 1,0-1-1,0 1 0,0-1 1,0 0-1,0 0 1,0 0-1,0 0 0,0 0 1,0-1-1,0 1 1,0 0-1,0-1 0,0 0 1,0 1-1,0-1 1,-1 0-1,1 0 0,0 0 1,-1 0-1,1 0 1,0 0-1,2-3 1,2-2-238,-1 1 1,1-1 0,-1-1 0,-1 1 0,1 0 0,-1-1 0,0 0 0,0 0 0,-1 0 0,0-1 0,0 1 0,2-15 0,2-7-886,4-60 0,-9 66 710,2-8-1019,-2 0 0,-1 0 0,-5-48 0,3 78 1457,1 0 1,0 0-1,0 0 0,0 0 1,0-1-1,-1 1 0,1 0 0,-1 0 1,1 0-1,-1 0 0,1 0 0,-1 0 1,1 0-1,-1 0 0,0 1 0,1-1 1,-1 0-1,0 0 0,-1-1 0,1 2 22,0 0 0,1 0 0,-1 0-1,0 0 1,1 0 0,-1 0-1,0 0 1,0 0 0,1 0-1,-1 0 1,0 0 0,1 0 0,-1 0-1,0 1 1,1-1 0,-1 0-1,0 0 1,1 1 0,-1-1-1,0 1 1,1-1 0,-1 1 0,-2 2 76,0-1 0,0 1 0,0 0 0,1 0 1,0 0-1,-1 0 0,1 1 0,0-1 0,-1 5 1,0-2-60,1 1-1,0 0 1,1 0 0,-1 0 0,1 0 0,1 0 0,-1 0 0,2 7 0,9 18-2246,-9-29 1668,1-1-1,-1 0 1,1 0-1,0 0 1,0 0-1,0 0 1,0 0-1,0-1 1,0 1-1,0-1 1,3 2 0,22 9-7996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0.013"/>
    </inkml:context>
    <inkml:brush xml:id="br0">
      <inkml:brushProperty name="width" value="0.025" units="cm"/>
      <inkml:brushProperty name="height" value="0.025" units="cm"/>
    </inkml:brush>
  </inkml:definitions>
  <inkml:trace contextRef="#ctx0" brushRef="#br0">141 458 11563,'0'0'10602,"-11"9"-8461,1 0-1961,-60 57 3398,64-61-3223,1 1 1,0 0-1,1 0 1,-1 1-1,1-1 1,0 1-1,1 0 0,0 0 1,0 1-1,1-1 1,-3 11-1,5-17-345,0 0 0,0 1 0,0-1-1,0 1 1,1-1 0,-1 0 0,0 1-1,1-1 1,-1 1 0,1-1 0,-1 0-1,1 0 1,0 1 0,-1-1 0,1 0-1,0 0 1,0 0 0,0 0 0,0 0 0,0 0-1,0 0 1,0 0 0,0 0 0,1 0-1,-1-1 1,0 1 0,0 0 0,1-1-1,-1 1 1,1-1 0,-1 0 0,0 1-1,1-1 1,-1 0 0,1 0 0,-1 0-1,3 0 1,6 1 4,-1-1-1,1 0 0,0 0 1,13-3-1,-7 0-44,0-2 0,-1 1 1,1-2-1,-1 0 0,0-1 0,-1-1 0,0 0 1,0-1-1,0 0 0,-1-1 0,-1 0 1,0-1-1,0-1 0,19-24 0,-13 12-16,-1 0-1,-1-1 0,-2-1 0,0 0 1,-2-1-1,-1 0 0,12-41 1,-17 43 99,-1 0 1,0-1-1,-2 1 1,-1-1 0,-1 1-1,-3-28 1,2 50-53,0 0 0,0 0 0,-1 0 0,1 0 1,-1 0-1,0 0 0,1 0 0,-1 0 0,-1 0 0,1 0 0,0 1 1,-1-1-1,1 1 0,-1-1 0,0 1 0,0-1 0,0 1 1,0 0-1,0 0 0,-1 0 0,1 0 0,-4-2 0,2 3 4,0 0-1,-1 0 1,1 0 0,0 0-1,0 1 1,0-1 0,-1 1-1,1 0 1,0 0-1,0 1 1,0 0 0,-1-1-1,1 1 1,-4 2-1,-12 4 29,1 1-1,0 1 0,1 0 1,0 2-1,-20 14 0,19-11 22,0 0 0,-23 25 0,37-34-47,0 0-1,1 0 1,-1 1-1,1 0 0,0-1 1,1 2-1,-1-1 1,1 0-1,1 1 1,-1-1-1,1 1 1,-2 11-1,4-16-3,0 1-1,0 0 1,1 0-1,-1 0 1,1-1-1,0 1 1,-1 0-1,1-1 1,1 1-1,-1-1 1,0 1-1,1-1 1,-1 1-1,1-1 1,-1 0-1,1 0 1,0 0-1,0 0 1,0 0-1,0 0 1,1 0-1,-1-1 1,0 1-1,1-1 1,3 2-1,10 5-47,0-1-1,32 10 1,-38-13-14,61 16-1227,-46-14-72,1 1-1,-2 1 0,1 1 0,-1 1 0,-1 2 1,29 17-1,-49-26 1276,1-1 0,-1 1 0,0 0 0,0 0 0,0 0-1,0 1 1,-1-1 0,1 1 0,-1 0 0,0-1 0,0 1 0,0 0 0,-1 0 0,3 8 0,-4-8-223,1-1 0,-1 1 0,0-1 0,0 1 0,0 0 1,0-1-1,-1 1 0,0-1 0,1 1 0,-1-1 0,-3 7 1,-11 15-5182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0.623"/>
    </inkml:context>
    <inkml:brush xml:id="br0">
      <inkml:brushProperty name="width" value="0.025" units="cm"/>
      <inkml:brushProperty name="height" value="0.025" units="cm"/>
    </inkml:brush>
  </inkml:definitions>
  <inkml:trace contextRef="#ctx0" brushRef="#br0">164 112 13004,'0'0'13320,"-11"-7"-11617,5 2-1402,-27-15 415,31 20-674,0-1-1,1 1 1,-1-1-1,0 1 1,1 0-1,-1-1 1,0 1-1,1 0 1,-1 0-1,0 1 1,0-1-1,1 0 1,-1 0-1,0 1 1,1-1-1,-1 1 1,0-1-1,1 1 1,-1 0-1,1 0 1,-1 0-1,1 0 1,-1 0-1,0 1 1,-5 5-16,0-1 0,1 1 0,0 1 0,0 0 0,1-1 0,0 2 0,0-1 1,1 0-1,0 1 0,1 0 0,0 0 0,0 0 0,1 0 0,0 1 0,0-1 0,1 0 0,0 15 1,1-22-26,0-1 0,1 1 1,-1-1-1,0 0 1,0 1-1,1-1 1,-1 1-1,0-1 1,1 0-1,-1 1 0,1-1 1,0 0-1,0 1 1,-1-1-1,1 0 1,0 0-1,0 0 1,0 0-1,0 0 0,0 0 1,0 0-1,0 0 1,1 0-1,1 1 1,1-1 11,-1 0 0,1 1-1,-1-2 1,1 1 0,0 0 0,-1-1 0,1 0 0,0 0 0,6 0 0,2-2 51,0 0 0,-1 0 0,1-1 0,-1 0 0,19-9 0,-7 0-20,-1-1 0,0-1-1,0-1 1,-2-1-1,0 0 1,0-2 0,-2 0-1,0-1 1,-2-1-1,0-1 1,23-39 0,-32 39-33,-7 21-15,0 0-1,0 0 1,0 0 0,0-1-1,0 1 1,0 0 0,0 0-1,0 0 1,0 0 0,0 0-1,0-1 1,0 1 0,0 0 0,0 0-1,0 0 1,0 0 0,0 0-1,0 0 1,0-1 0,0 1-1,0 0 1,0 0 0,0 0 0,-1 0-1,1 0 1,0 0 0,0 0-1,0 0 1,0 0 0,0-1-1,0 1 1,0 0 0,-1 0 0,1 0-1,0 0 1,0 0 0,0 0-1,0 0 1,0 0 0,-1 0-1,1 0 1,0 0 0,0 0-1,0 0 1,0 0 0,0 0 0,-1 0-1,1 0 1,0 0 0,0 0-1,0 0 1,0 0 0,0 0-1,0 1 1,-1-1 0,1 0 0,-26 25-328,6 4 295,1 0 0,-21 44 0,34-61 30,1-1 0,1 1 0,0 0 0,0 0 0,1 0 0,1 1 0,0-1 1,1 0-1,0 1 0,1 15 0,0-25-54,1-1 1,0 0-1,-1 1 0,1-1 0,0 0 1,0 0-1,0 1 0,0-1 1,1 0-1,-1 0 0,0 0 1,1 0-1,0 0 0,-1-1 1,1 1-1,0 0 0,0-1 1,0 1-1,0-1 0,0 0 0,0 0 1,0 0-1,1 0 0,-1 0 1,0 0-1,1 0 0,-1-1 1,1 1-1,-1-1 0,0 0 1,1 0-1,-1 0 0,4 0 0,2 0-661,-1 0 0,1-1-1,-1 0 1,1 0 0,-1-1-1,0 0 1,1 0 0,-1-1-1,0 0 1,7-4-1,25-20-8416</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0.966"/>
    </inkml:context>
    <inkml:brush xml:id="br0">
      <inkml:brushProperty name="width" value="0.025" units="cm"/>
      <inkml:brushProperty name="height" value="0.025" units="cm"/>
    </inkml:brush>
  </inkml:definitions>
  <inkml:trace contextRef="#ctx0" brushRef="#br0">138 1 20243,'-11'9'2087,"-5"4"-1229,-46 43 2287,56-50-2710,1-1 0,0 2 0,0-1 0,0 0 0,0 1-1,1 0 1,0 0 0,-4 11 0,8-17-414,0 0-1,-1 0 0,1 0 1,0 0-1,-1 0 0,1 0 1,0 0-1,0 0 0,0 0 1,0 0-1,0 0 0,0 0 1,0 1-1,1-1 0,-1 0 1,0 0-1,0 0 0,1 0 1,-1 0-1,1 0 0,-1 0 1,1-1-1,-1 1 0,1 0 1,0 0-1,-1 0 0,1 0 1,1 0-1,0 1 18,1-1-1,-1 0 0,0 0 1,0-1-1,1 1 0,-1 0 1,1-1-1,-1 0 1,1 1-1,-1-1 0,1 0 1,2 0-1,6-1 53,0-1 0,1 0 1,-1 0-1,18-7 0,-14 3-187,-1-1 0,0 0-1,0-1 1,-1-1 0,1 0 0,-2-1-1,0 0 1,0-1 0,-1 0 0,0-1-1,-1-1 1,0 1 0,13-25 0,-22 35-10,-14 23-293,-17 44 478,28-60-77,1-1 0,0 0 0,-1 0 0,2 1-1,-1-1 1,0 1 0,1-1 0,0 1 0,0-1 0,0 1 0,1-1 0,-1 0-1,3 9 1,-1-12-89,-1 1 0,1 0-1,0 0 1,-1-1-1,1 1 1,0 0 0,0-1-1,0 0 1,1 0-1,-1 1 1,0-1 0,0-1-1,1 1 1,-1 0-1,0 0 1,1-1 0,-1 0-1,1 1 1,-1-1-1,0 0 1,1 0 0,3-1-1,5 2-1019,0-2 0,0 0 0,20-4 1,14-14-3479,0-5-2477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1.307"/>
    </inkml:context>
    <inkml:brush xml:id="br0">
      <inkml:brushProperty name="width" value="0.025" units="cm"/>
      <inkml:brushProperty name="height" value="0.025" units="cm"/>
    </inkml:brush>
  </inkml:definitions>
  <inkml:trace contextRef="#ctx0" brushRef="#br0">179 1 14318,'-13'8'3213,"-2"1"-2644,-128 86 9432,142-95-9975,1 0 0,0 0-1,-1 0 1,1 0 0,0 0 0,-1 1-1,1-1 1,0 0 0,-1 0-1,1 0 1,0 1 0,-1-1 0,1 0-1,0 0 1,0 1 0,-1-1 0,1 0-1,0 0 1,0 1 0,-1-1-1,1 0 1,0 1 0,0-1 0,0 0-1,0 1 1,0-1 0,-1 0 0,1 1-1,0-1 1,0 1 0,0-1-1,0 0 1,0 1 0,0-1 0,0 0-1,0 1 1,0-1 0,1 0-1,-1 1 1,0-1 0,0 0 0,0 1-1,0-1 1,0 0 0,1 1 0,-1-1-1,0 1 1,25 4 357,47-9-1372,-63 3 611,25-2-1489,-12 0 470,1 1 0,-1 1 0,0 1 0,1 1 0,41 6-1,-62-6 1485,0-1 0,-1 0-1,1 1 1,-1 0 0,1-1-1,-1 1 1,1 0-1,-1-1 1,1 1 0,-1 0-1,0 0 1,1 0 0,-1 0-1,0 0 1,0 1-1,0-1 1,0 0 0,0 0-1,0 1 1,1 2-1,-1-2 152,-1-1 0,0 0 0,0 1-1,0-1 1,0 1 0,0-1-1,-1 1 1,1-1 0,0 1-1,-1-1 1,1 0 0,-1 1 0,1-1-1,-1 0 1,0 1 0,1-1-1,-1 0 1,-1 2 0,-32 28 4522,12-17-4383,1-3 539,-2-1 0,-44 13 1,54-20-1484,0 0-1,-1-1 1,-24 1 0,15-6-6319,9-8-7347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1.931"/>
    </inkml:context>
    <inkml:brush xml:id="br0">
      <inkml:brushProperty name="width" value="0.025" units="cm"/>
      <inkml:brushProperty name="height" value="0.025" units="cm"/>
    </inkml:brush>
  </inkml:definitions>
  <inkml:trace contextRef="#ctx0" brushRef="#br0">306 61 8872,'0'0'12273,"3"-8"-11242,2 0-696,7-13-209,-9-1 2776,-12 20 608,-15 2-2516,20 0-491,-5 1-418,-1-1 0,1 1 0,0 0 0,0 1 0,0 0 0,0 0 0,0 1 0,0 0-1,1 1 1,0 0 0,-1 0 0,1 1 0,1 0 0,-1 0 0,-7 8 0,3-2 11,1 1-1,1 0 1,0 1 0,1 0 0,0 0 0,1 1-1,1 0 1,-6 16 0,11-27-96,-8 18 0,1-1 0,1 2 0,1-1 0,1 1 0,1 0 0,0 0 0,-1 30 0,7-50 0,-1 0 0,1 0 0,-1 0 0,1 0 0,0 0 0,0 0 0,0 0 0,0 0 0,0 0 0,0 0 0,0-1 0,1 1 0,-1 0 0,1-1 0,-1 1 0,1-1 0,0 0 0,-1 1 0,1-1 0,0 0 0,0 0 0,0 0 0,0 0 0,0-1 0,0 1 0,0 0 0,0-1 0,0 0 0,4 1 0,9 2 0,0-1 0,29 1 0,-41-3 0,7 0-26,65-1-1060,-70 0 999,1 0 0,-1 0 0,0 0 0,0-1 0,0 1 0,0-1 0,0-1 0,0 1-1,0 0 1,-1-1 0,8-6 0,-12 9 89,1 0 0,-1-1 0,1 1 0,-1 0 0,1-1 0,-1 1 0,1-1 0,-1 1 0,1 0 0,-1-1 0,0 1 0,1-1 0,-1 1 0,0-1 0,1 0 0,-1 1 0,0-1 0,0 1 0,0-1 0,1 1 0,-1-1 0,0 0 0,0 1 0,0-1 0,0 1 0,0-1 0,0 0 0,0 1 0,0-1 0,0 1 0,-1-1 0,1 0 0,-19-8 87,-34 5-38,50 4-70,-35 0-918,14 0-7532</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2.306"/>
    </inkml:context>
    <inkml:brush xml:id="br0">
      <inkml:brushProperty name="width" value="0.025" units="cm"/>
      <inkml:brushProperty name="height" value="0.025" units="cm"/>
    </inkml:brush>
  </inkml:definitions>
  <inkml:trace contextRef="#ctx0" brushRef="#br0">1 39 7303,'0'0'20756,"56"-1"-19699,-7-6-417,8 1-448,4-1-160,-3 2-1249,-4 1-2690,-10 1-2051,-5-3-5285</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2.745"/>
    </inkml:context>
    <inkml:brush xml:id="br0">
      <inkml:brushProperty name="width" value="0.025" units="cm"/>
      <inkml:brushProperty name="height" value="0.025" units="cm"/>
    </inkml:brush>
  </inkml:definitions>
  <inkml:trace contextRef="#ctx0" brushRef="#br0">21 1 17168,'0'0'6470,"-3"9"-5541,-1-1-630,1 0 0,1 1-1,-1 0 1,2 0 0,-1 0-1,1 0 1,0 17 0,1-24-260,0 1 0,0 0 0,1 0 0,-1-1-1,1 1 1,0 0 0,0-1 0,0 1 0,0-1 0,0 1 0,0-1 0,1 0 0,-1 1 0,1-1 0,0 0 0,-1 0 0,1 0 0,0 0 0,0 0 0,0-1 0,1 1 0,-1-1 0,0 1 0,1-1 0,-1 0 0,0 0-1,1 0 1,0 0 0,-1 0 0,1 0 0,-1-1 0,1 1 0,0-1 0,4 0 0,4 0-3,-1 0 0,1-1 0,-1 0 0,1 0 0,-1-2 0,0 1 0,1-1 0,-1-1 0,-1 1 0,1-2-1,-1 1 1,1-2 0,-1 1 0,12-10 0,14-7 34,-16 15 241,-11 13 27,-9 29 400,0-2-85,1-32-632,0 0 0,0-1 0,0 1 0,0 0-1,0 0 1,0-1 0,0 1 0,0 0 0,1-1-1,-1 1 1,0 0 0,1-1 0,-1 1 0,0 0-1,1-1 1,-1 1 0,1-1 0,-1 1 0,1-1 0,-1 1-1,1-1 1,-1 1 0,1-1 0,-1 1 0,1-1-1,0 0 1,-1 1 0,1-1 0,0 0 0,-1 0-1,2 1 1,3-1 6,1 1-1,-1-1 1,0-1-1,1 1 1,-1-1-1,0 0 1,1 0-1,-1 0 1,0-1-1,0 0 1,6-3-1,54-34 365,-57 32-356,0 1 0,0 0 0,1 1 1,-1 0-1,1 0 0,0 1 1,1 1-1,-1-1 0,1 1 0,-1 1 1,19-3-1,-27 5-171,0 0 0,0 0 0,0 1 0,0-1 0,0 0 0,0 1 0,0-1 0,0 0 0,-1 1 0,1-1 0,0 1 0,0 0-1,0-1 1,-1 1 0,1 0 0,0-1 0,-1 1 0,1 0 0,-1 0 0,1-1 0,0 1 0,-1 0 0,0 0 0,1 0 0,-1 0 0,0 0 0,1 0 0,-1 0 0,0 0 0,0 0 0,0 0 0,0 0 0,0 0 0,0 0 0,0 0 0,0 0 0,0 0 0,0 0-1,-1 1 1,1-1-179,0 1-1,0 0 1,0-1-1,0 1 1,0 0-1,0-1 1,1 1-1,-1 0 0,0-1 1,1 1-1,0-1 1,-1 1-1,1-1 1,1 3-1,2-14-9539,-1-7 513</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3.088"/>
    </inkml:context>
    <inkml:brush xml:id="br0">
      <inkml:brushProperty name="width" value="0.025" units="cm"/>
      <inkml:brushProperty name="height" value="0.025" units="cm"/>
    </inkml:brush>
  </inkml:definitions>
  <inkml:trace contextRef="#ctx0" brushRef="#br0">21 0 10346,'0'0'9257,"-20"67"-9225,20-44-1346,0-6-2818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1:51.281"/>
    </inkml:context>
    <inkml:brush xml:id="br0">
      <inkml:brushProperty name="width" value="0.025" units="cm"/>
      <inkml:brushProperty name="height" value="0.025" units="cm"/>
    </inkml:brush>
  </inkml:definitions>
  <inkml:trace contextRef="#ctx0" brushRef="#br0">1 32 20628,'0'0'11498,"55"5"-11081,-19-5-353,10 0-481,10-1-2177,0-13-3748,-1-7-5029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3.447"/>
    </inkml:context>
    <inkml:brush xml:id="br0">
      <inkml:brushProperty name="width" value="0.025" units="cm"/>
      <inkml:brushProperty name="height" value="0.025" units="cm"/>
    </inkml:brush>
  </inkml:definitions>
  <inkml:trace contextRef="#ctx0" brushRef="#br0">58 13 9673,'0'0'11115,"-2"9"-9097,-3 20-143,-15 46 0,13-55-1334,1 0 0,0 0 0,2 1-1,1-1 1,0 1 0,1 0 0,2 33 0,0-52-521,1 0 0,-1 0 0,0 0 0,0-1 0,1 1 0,-1 0 0,1 0 1,0 0-1,0-1 0,-1 1 0,1 0 0,0-1 0,0 1 0,1 0 1,-1-1-1,0 0 0,0 1 0,1-1 0,-1 0 0,1 1 0,-1-1 1,1 0-1,-1 0 0,1 0 0,0 0 0,0-1 0,-1 1 0,1 0 0,0-1 1,0 1-1,0-1 0,0 0 0,0 0 0,-1 1 0,1-1 0,0 0 1,0-1-1,0 1 0,0 0 0,0 0 0,0-1 0,2-1 0,4 0 91,0 0 0,0-1 0,0-1 0,-1 1-1,1-1 1,-1-1 0,0 1 0,10-10 0,33-35-106,-3-3 0,-2-2 1,58-89-1,-91 124-5,-12 19-16,0 0 0,0 0 0,0 0 0,-1 0 0,1 0 1,0 0-1,0 0 0,0 0 0,0 0 0,0 0 0,-1 0 0,1 0 0,0 0 0,0-1 0,0 1 1,0 0-1,0 0 0,-1 0 0,1 0 0,0 0 0,0 0 0,0 0 0,0 0 0,0 0 0,0 0 1,0-1-1,0 1 0,-1 0 0,1 0 0,0 0 0,0 0 0,0 0 0,0-1 0,0 1 0,0 0 0,0 0 1,0 0-1,0 0 0,0 0 0,0-1 0,0 1 0,0 0 0,0 0 0,0 0 0,0 0 0,0 0 1,0-1-1,-11 9-2702,-8 9-2721,-3 2-2393</inkml:trace>
  <inkml:trace contextRef="#ctx0" brushRef="#br0" timeOffset="1">202 285 15439,'0'0'5957,"53"47"-5861,-31-47-1569,7 0-2787,0 0-5541</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3.992"/>
    </inkml:context>
    <inkml:brush xml:id="br0">
      <inkml:brushProperty name="width" value="0.025" units="cm"/>
      <inkml:brushProperty name="height" value="0.025" units="cm"/>
    </inkml:brush>
  </inkml:definitions>
  <inkml:trace contextRef="#ctx0" brushRef="#br0">36 0 3812,'0'0'22656,"-6"11"-21295,0-2-966,3-7-293,1 1 0,0 1-1,-1-1 1,1 0 0,1 0 0,-1 1 0,0-1-1,1 1 1,0 0 0,0-1 0,0 1-1,0 0 1,0 0 0,1 5 0,0-8-91,0-1 0,0 1-1,0 0 1,1 0 0,-1 0 0,1 0 0,-1 0 0,1 0 0,-1-1-1,1 1 1,-1 0 0,1 0 0,-1-1 0,1 1 0,0 0 0,0-1-1,-1 1 1,1-1 0,0 1 0,0-1 0,0 1 0,0-1 0,-1 1 0,1-1-1,0 0 1,0 1 0,0-1 0,0 0 0,0 0 0,0 0 0,0 0-1,0 0 1,2 0 0,40-2-359,-37 1 300,14-2-186,0-1 0,-1-1 0,1-2 0,25-10 0,-27 9 169,0 1 0,1 1 0,0 0 0,30-4 0,-48 10 89,-1 0 0,1 0 0,0 0 0,-1 0 0,1 0 0,0 0 0,-1 0-1,1 0 1,-1 0 0,1 0 0,0 0 0,-1 1 0,1-1 0,0 0 0,-1 0 0,1 1-1,-1-1 1,1 0 0,-1 1 0,1-1 0,-1 1 0,1-1 0,-1 0 0,1 1 0,-1-1-1,0 1 1,1 0 0,-1-1 0,1 1 0,-1-1 0,0 1 0,0-1 0,1 1 0,-1 0-1,0 0 1,0 29 732,-1-4-276,1-26-473,0 1 0,0-1 0,0 1 0,1-1-1,-1 1 1,0-1 0,0 1 0,0-1 0,0 1 0,1-1 0,-1 1 0,0-1-1,0 1 1,1-1 0,-1 1 0,0-1 0,1 0 0,-1 1 0,1-1-1,-1 1 1,1-1 0,-1 0 0,0 0 0,1 1 0,-1-1 0,1 0-1,-1 0 1,1 0 0,-1 1 0,1-1 0,-1 0 0,2 0 0,14-1-10,1-1 1,-1-1 0,0 0 0,0-1-1,0-1 1,-1 0 0,1-1-1,21-12 1,25-8-511,-57 24 489,4-2 9,-1 1 0,1 0 0,-1 1 0,1 0 0,0 0 0,0 1 0,16-1 0,-24 3 35,0 0-1,0 0 1,0 0 0,1 0 0,-1 1 0,0-1 0,-1 0 0,1 1 0,0-1 0,0 0 0,0 1 0,-1-1-1,1 1 1,-1-1 0,1 1 0,-1-1 0,0 1 0,0-1 0,1 1 0,-1 2 0,0-1-2,1 0 0,-1 0 0,1 0 0,0 0 0,0 0 0,0 0 0,0-1 0,1 1 0,2 5-1,0-6 6,-1 0 0,1 0-1,0-1 1,0 1-1,-1-1 1,1 0 0,0 0-1,0 0 1,1 0-1,-1-1 1,0 1 0,0-1-1,0 0 1,0-1-1,5 0 1,62-12-1057,-50 8 183,3-3 355,2 2 0,-1 1 0,1 1 0,27-1 0,-52 5 620,1 0 0,0 1 0,-1-1 0,1 1 0,0-1 0,-1 1 0,1 0 0,-1-1 0,1 1 0,-1 0 0,0 0 0,1 0 0,-1 1 0,0-1 0,0 0 0,1 0 0,-1 1 0,1 1 0,0-1-56,-1 0 0,1 0 0,-1 0 1,1-1-1,0 1 0,0 0 0,0-1 0,0 0 0,0 1 0,0-1 0,0 0 0,1 0 0,1 1 0,6-1-35,-1 1 0,0-1-1,1-1 1,-1 1-1,1-2 1,-1 1-1,1-2 1,-1 1-1,11-4 1,7-3-144,44-21 1,-24 10 86,-46 18 19,-1 1 1,1-1 0,0 1 0,-1 0-1,1-1 1,0 1 0,0 0 0,-1 0-1,1-1 1,0 1 0,0 0-1,-1 0 1,1 0 0,0 0 0,0 0-1,0 0 1,-1 0 0,1 0 0,0 0-1,0 1 1,0-1 0,-1 0 0,1 0-1,0 1 1,0-1 0,-1 0 0,1 1-1,0-1 1,-1 1 0,1-1 0,0 1-1,-1-1 1,1 1 0,0 1 0,4 29 379,-5-28-334,-1 0 1,1 0-1,0-1 1,0 1-1,0 0 0,1 0 1,-1-1-1,1 1 1,0 0-1,-1 0 0,1-1 1,0 1-1,0-1 0,1 1 1,-1-1-1,1 1 1,-1-1-1,1 0 0,0 0 1,-1 0-1,5 4 1,4-2 10,1 0 0,-1-1 0,1 0 1,0 0-1,-1-1 0,1 0 1,0-1-1,13 0 0,89-7-1312,-30-5-1788,-30-5-4768,-46 12 3764,-4 0-2749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4.790"/>
    </inkml:context>
    <inkml:brush xml:id="br0">
      <inkml:brushProperty name="width" value="0.025" units="cm"/>
      <inkml:brushProperty name="height" value="0.025" units="cm"/>
    </inkml:brush>
  </inkml:definitions>
  <inkml:trace contextRef="#ctx0" brushRef="#br0">36 309 21941,'0'0'140,"0"0"0,0 0 0,0 1 0,0-1 0,0 0 0,0 0 0,0 1 0,1-1 0,-1 0 0,0 0 0,0 0 0,0 1 0,0-1 0,0 0 0,0 0 0,1 0 0,-1 1 0,0-1-1,0 0 1,0 0 0,0 0 0,1 0 0,-1 1 0,0-1 0,0 0 0,1 0 0,-1 0 0,0 0 0,0 0 0,0 0 0,1 0 0,-1 0 0,0 0 0,0 0 0,1 0 0,-1 0 0,0 0 0,0 0 0,1 0 0,-1 0 0,17-4 1642,12-11-879,-16 6-655,0-1 0,-1 0 0,0-1 1,-1 0-1,14-17 0,-21 23-194,0 0 0,-1-1-1,1 1 1,-1-1 0,-1 1-1,1-1 1,-1 0 0,0 0-1,0 0 1,-1 0 0,0-1 0,0 1-1,0 0 1,-1-1 0,0 1-1,-1-10 1,1 14-54,0 0 0,-1-1 0,1 1 0,-1 0 0,0 0 0,0-1 0,0 1 0,0 0 0,0 0 0,0 0 0,0 0 0,-1 0 0,1 1 0,-1-1 0,1 0 0,-1 0 0,0 1 0,0-1 0,0 1 0,0 0 0,0 0 0,0-1 0,0 1 0,0 0 0,0 1 0,0-1 0,0 0 0,-1 1 0,1-1 0,0 1 0,-1 0 0,1-1 0,0 1 0,-1 0 0,1 1 0,0-1 0,-1 0 0,-2 1 0,-2 1 0,0-1 0,1 1 0,-1 0 0,1 0 0,0 1 0,-1 0 0,1 0 0,0 0 0,1 1 0,-1 0 0,1 0 0,-7 6 0,7-5 0,0 2 0,0-1 0,0 0 0,0 1 0,1 0 0,1 0 0,-1 0 0,1 1 0,0-1 0,0 1 0,1 0 0,0 0 0,1 0 0,0 0 0,-1 9 0,3-15 0,-1 0 0,1-1 0,-1 1 0,1 0 0,0-1 0,0 1 0,-1 0 0,1-1 0,0 1 0,0-1 0,1 0 0,-1 1 0,0-1 0,0 0 0,1 1 0,-1-1 0,1 0 0,-1 0 0,1 0 0,-1 0 0,1-1 0,-1 1 0,1 0 0,0-1 0,0 1 0,-1-1 0,1 1 0,0-1 0,0 0 0,0 0 0,-1 0 0,4 0 0,11 1 0,1-1 0,26-3 0,-29 2 0,26-4 0,1-2 0,39-12 0,-45 10 0,0 1 0,0 2 0,40-2 0,-74 7 0,0 1 0,-1 0 0,1 0 0,-1 0 0,1 1 0,0-1 0,-1 0 0,1 0 0,0 0 0,-1 0 0,1 1 0,-1-1 0,1 0 0,0 0 0,-1 1 0,1-1 0,-1 0 0,1 1 0,-1-1 0,1 1 0,-1-1 0,1 1 0,-1-1 0,0 1 0,1-1 0,-1 1 0,0-1 0,1 1 0,-1 0 0,0-1 0,0 1 0,1-1 0,-1 1 0,0 0 0,0-1 0,0 1 0,0 0 0,0-1 0,0 1 0,0 0 0,0-1 0,0 2 0,-4 1 0,1-21 0,-1-171 0,4 188-43,1 1 0,-1-1 0,0 0 0,1 1 0,-1-1 0,1 1 0,0-1 0,-1 1 0,1-1 0,-1 1-1,1-1 1,0 1 0,-1 0 0,1-1 0,0 1 0,-1 0 0,1 0 0,0 0 0,0-1 0,-1 1 0,1 0 0,0 0 0,0 0 0,-1 0 0,1 0 0,0 0 0,0 0 0,0 1 0,29 0-2740,-27-1 2244,50 3-9614,-25-3 981</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5.159"/>
    </inkml:context>
    <inkml:brush xml:id="br0">
      <inkml:brushProperty name="width" value="0.025" units="cm"/>
      <inkml:brushProperty name="height" value="0.025" units="cm"/>
    </inkml:brush>
  </inkml:definitions>
  <inkml:trace contextRef="#ctx0" brushRef="#br0">80 0 15407,'0'0'9150,"-5"10"-8307,-7 15-127,1 1 0,2 1 0,0-1 0,-8 52 0,10-36 176,2 0 0,0 77 1,5-116-887,0-1 1,0 1 0,0 0 0,1-1 0,-1 1-1,1-1 1,-1 1 0,1-1 0,0 1-1,0-1 1,0 1 0,0-1 0,1 0-1,-1 0 1,1 1 0,-1-1 0,1 0 0,2 2-1,-2-3 10,0 0 0,-1 0 0,1 0 0,0 0-1,1 0 1,-1 0 0,0-1 0,0 1 0,0-1-1,0 0 1,0 1 0,1-1 0,-1 0 0,0 0-1,0-1 1,0 1 0,3-1 0,4-1 10,-1-1 0,1 0 0,-1 0 0,0-1-1,0 0 1,-1 0 0,1-1 0,-1 0 0,8-7 0,15-18-417,-24 23 341,0 0 0,1 0 0,0 1 0,0 0-1,1 0 1,8-4 0,-16 10 52,1 0-1,-1 0 0,1 0 0,-1 0 1,0 0-1,1 0 0,-1 0 1,1 0-1,-1 1 0,0-1 0,1 0 1,-1 0-1,1 0 0,-1 1 1,0-1-1,1 0 0,-1 1 0,0-1 1,0 0-1,1 1 0,-1-1 1,0 0-1,0 1 0,1-1 0,-1 0 1,0 1-1,0-1 0,0 1 1,0-1-1,1 1 0,-1-1 0,0 0 1,0 1-1,0-1 0,0 1 1,0-1-1,0 1 0,0-1 0,0 0 1,0 1-1,-1-1 0,1 1 1,0 29 150,0-25-98,-1 23-12,0-21-99,1 0 1,0 0-1,0 0 1,0 0 0,1 0-1,0 0 1,0-1-1,4 12 1,-4-17-63,0 1 0,0-1-1,0 1 1,0-1 0,0 0 0,0 0 0,0 0 0,0 1 0,0-1-1,1 0 1,-1 0 0,0-1 0,1 1 0,-1 0 0,1 0 0,2 0-1,0 0-303,0 0-1,0-1 1,0 1-1,1-1 1,-1 0-1,0 0 1,0 0-1,0-1 1,5-1-1,-1 0-430,-1 0-1,1-1 0,-1 0 1,0 0-1,0-1 0,0 0 0,-1 0 1,8-6-1,22-20-4852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5.705"/>
    </inkml:context>
    <inkml:brush xml:id="br0">
      <inkml:brushProperty name="width" value="0.025" units="cm"/>
      <inkml:brushProperty name="height" value="0.025" units="cm"/>
    </inkml:brush>
  </inkml:definitions>
  <inkml:trace contextRef="#ctx0" brushRef="#br0">102 312 15118,'0'0'3871,"-12"11"-620,12-10-3225,-13 12 765,0 1-1,1 0 1,-12 18 0,21-27-490,-1 1-1,1 0 0,0 0 0,0 0 0,1 0 1,-1 1-1,1-1 0,1 1 0,-1 0 0,1-1 1,1 1-1,-1 0 0,1 0 0,1 12 0,0-17-279,0 0 0,-1 0 0,1 0 0,0 0 0,1-1 0,-1 1 0,0 0 0,0 0-1,1-1 1,-1 1 0,1-1 0,0 1 0,-1-1 0,1 1 0,0-1 0,0 0 0,0 0 0,-1 0 0,1 0-1,1 0 1,-1-1 0,0 1 0,0-1 0,0 1 0,0-1 0,0 0 0,0 1 0,1-1 0,-1 0 0,0-1-1,4 1 1,3-1 16,0 0 1,-1 0-1,1 0 0,0-1 0,-1 0 0,16-7 0,-14 4-66,-1 0 0,1-1 0,-1-1 0,0 0 0,-1 0 0,1 0-1,-1-1 1,-1-1 0,9-11 0,-11 14 10,-1 0 1,0-1-1,-1 1 0,1-1 1,-1 0-1,-1 0 0,1 0 1,-1 0-1,-1 0 0,1 0 1,-1-1-1,0 1 0,-1-1 1,0-13-1,0 21 11,0-1 0,0 0 0,0 1 0,0-1 0,-1 0 0,1 1 0,0-1 0,0 1 0,-1-1 0,1 0 0,0 1 0,-1-1 0,1 1 0,-1-1 0,1 1 0,0-1 0,-1 1 0,1-1 0,-1 1 0,1-1 0,-1 1 0,0-1 0,1 1 0,-1 0 0,1 0 0,-1-1 0,0 1 0,1 0 0,-1 0 0,0-1 0,1 1 0,-1 0 0,0 0 0,1 0 0,-1 0 0,0 0 0,1 0 0,-1 0 0,0 1 0,1-1 0,-1 0 0,0 0 0,1 0 0,-1 1 0,0-1 0,0 1 0,-2 0-9,1 0 1,-1 0 0,1 0 0,0 0-1,-1 1 1,1 0 0,0-1 0,0 1-1,0 0 1,-3 3 0,3-1 11,-1-1 1,1 1-1,0 0 1,0 0 0,0 0-1,0 1 1,1-1-1,0 0 1,0 1-1,0-1 1,0 0-1,1 1 1,0-1 0,0 9-1,0-11 4,1 0-1,0 0 0,-1 0 1,1 0-1,0 0 1,0 0-1,0-1 1,1 1-1,-1 0 1,0 0-1,1-1 1,-1 1-1,1-1 1,-1 1-1,1-1 0,0 0 1,-1 0-1,1 0 1,0 0-1,0 0 1,0 0-1,0 0 1,0 0-1,0-1 1,0 1-1,0-1 1,0 0-1,0 1 0,1-1 1,-1 0-1,0 0 1,3-1-1,7 0-9,1 0-1,0-1 0,-1 0 1,0-1-1,1-1 1,-1 0-1,-1-1 0,1 0 1,-1 0-1,1-2 0,-2 1 1,1-1-1,-1-1 0,0 0 1,0 0-1,-1-1 0,11-14 1,-7 9-7,0-1-1,-2-1 1,0 0 0,-1-1-1,0 0 1,-1 0 0,-1-1-1,-1 0 1,-1 0 0,8-35-1,-12 41-4,-1-1-1,0 0 0,-2-24 1,1 35 16,0 0 0,0 0 0,-1 0 0,1 0 0,-1 0 0,0 0 0,0 0 0,1 0 1,-1 0-1,0 0 0,-1 0 0,1 0 0,-2-2 0,2 3 9,-1 0 0,1 1 0,0-1 0,0 0 0,0 1 0,0 0 0,0-1 0,0 1 0,-1 0-1,1-1 1,0 1 0,0 0 0,-1 0 0,1 0 0,0 0 0,0 0 0,-1 1 0,1-1 0,0 0 0,0 0 0,0 1 0,0-1 0,-1 1 0,1-1 0,0 1 0,-1 0 0,-6 4 48,1 0 1,-1 0 0,1 1 0,1 0 0,-1 0 0,1 1 0,0 0 0,-5 8-1,-40 64 742,44-67-535,0 1-1,1 0 1,0 0 0,2 0 0,-6 20 0,9-31-242,1 1-1,-1-1 1,1 0-1,-1 0 1,1 0-1,0 0 1,0 1-1,0-1 1,0 0 0,0 0-1,0 0 1,1 1-1,-1-1 1,1 0-1,-1 0 1,1 0 0,0 0-1,0 0 1,0 0-1,0 0 1,0 0-1,1 0 1,-1-1-1,0 1 1,1 0 0,-1-1-1,1 1 1,0-1-1,-1 1 1,1-1-1,0 0 1,0 0-1,0 0 1,0 0 0,0 0-1,0 0 1,0-1-1,0 1 1,1-1-1,-1 1 1,0-1 0,4 0-1,8 0-183,-1 0 0,1-1 0,-1-1 1,1 0-1,-1 0 0,0-2 0,0 0 0,0 0 0,17-9 0,41-13-1537,-70 26 1717,0-1 1,0 1-1,-1-1 0,1 1 1,0 0-1,0-1 0,0 1 1,0 0-1,0 0 1,0-1-1,0 1 0,0 0 1,0 0-1,0 0 0,0 0 1,0 0-1,0 1 0,0-1 1,0 0-1,0 0 1,0 1-1,0-1 0,-1 0 1,1 1-1,0-1 0,0 1 1,0-1-1,0 1 0,-1 0 1,1-1-1,0 1 1,0 0-1,-1-1 0,1 1 1,-1 0-1,1 0 0,0 0 1,-1-1-1,0 1 0,1 0 1,0 2-1,-1 2 152,0 0-1,0 0 1,0 0-1,-1 0 1,0 0-1,0 0 1,-2 7 0,-13 33 454,13-37-592,-1 1 0,1 0 0,0 0 0,1 0-1,0 0 1,0 1 0,0 13 0,2-22-56,0-1 0,1 0 0,-1 1-1,0-1 1,0 1 0,1-1 0,-1 0-1,0 1 1,0-1 0,1 0 0,-1 0-1,0 1 1,1-1 0,-1 0 0,1 0 0,-1 1-1,0-1 1,1 0 0,-1 0 0,1 0-1,-1 1 1,0-1 0,1 0 0,-1 0-1,1 0 1,-1 0 0,1 0 0,-1 0-1,0 0 1,1 0 0,-1 0 0,1 0 0,-1 0-1,1-1 1,-1 1 0,0 0 0,1 0-1,-1 0 1,1 0 0,-1-1 0,0 1-1,1 0 1,-1 0 0,1-1 0,19-10-1174,-8-1-943,0 0 0,-1-1 0,0 0 1,-1-1-1,13-23 0,5-15-6127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6.037"/>
    </inkml:context>
    <inkml:brush xml:id="br0">
      <inkml:brushProperty name="width" value="0.025" units="cm"/>
      <inkml:brushProperty name="height" value="0.025" units="cm"/>
    </inkml:brush>
  </inkml:definitions>
  <inkml:trace contextRef="#ctx0" brushRef="#br0">264 0 16271,'0'0'8782,"-6"9"-6262,-9 13-1862,1 0 0,1 1 0,1 0 0,1 1 1,1 1-1,1 0 0,-7 36 0,11-41-809,2 1 0,0-1 0,2 1 0,0 0 0,1-1 0,1 1-1,1 0 1,1-1 0,1 0 0,10 32 0,-14-52-322,1 1-1,-1 0 0,0-1 1,1 1-1,-1-1 1,0 1-1,1 0 1,-1 0-1,0-1 1,0 1-1,1 0 0,-1-1 1,0 1-1,0 0 1,0 0-1,0-1 1,0 1-1,0 0 0,0 0 1,0-1-1,-1 1 1,1 0-1,0 0 1,0-1-1,-1 1 1,1 0-1,-16-11-6172,-25-39 3423,38 45 3126,-21-26 4433,-22-37-1,40 57-3003,1 0-1,0 0 0,0 0 1,1-1-1,0 1 1,0-1-1,2 0 1,-3-17-1,5 27-1254,0-1 0,0 0-1,1 1 1,-1-1 0,1 0-1,0 1 1,-1-1 0,1 0-1,0 1 1,0-1 0,0 1-1,0-1 1,0 1 0,0 0-1,0 0 1,1-1 0,-1 1-1,0 0 1,1 0 0,-1 0-1,1 0 1,-1 0 0,1 1-1,-1-1 1,1 0 0,0 1-1,-1-1 1,1 1 0,0-1-1,-1 1 1,3 0 0,63-8 1149,-63 8-1217,232 5-1835,-86 1-4035,-53-6-9258</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8.138"/>
    </inkml:context>
    <inkml:brush xml:id="br0">
      <inkml:brushProperty name="width" value="0.025" units="cm"/>
      <inkml:brushProperty name="height" value="0.025" units="cm"/>
    </inkml:brush>
  </inkml:definitions>
  <inkml:trace contextRef="#ctx0" brushRef="#br0">0 0 12139,'0'0'18354,"60"13"-17105,-20-10-224,9-2-1025,8 0 0,2 2-448,-7-1-2403,-10 0-3107,-10 0-2370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8:58.465"/>
    </inkml:context>
    <inkml:brush xml:id="br0">
      <inkml:brushProperty name="width" value="0.025" units="cm"/>
      <inkml:brushProperty name="height" value="0.025" units="cm"/>
    </inkml:brush>
  </inkml:definitions>
  <inkml:trace contextRef="#ctx0" brushRef="#br0">85 34 13581,'0'0'6641,"10"-6"-4068,3 1-2158,0 0-1,0 1 1,0 0 0,0 1-1,0 1 1,1 0 0,22 0 0,-32 2-361,0 0-1,0 0 1,0 1 0,0-1 0,-1 1 0,1 0 0,0 0 0,0 1 0,0-1 0,-1 1 0,1 0 0,-1 0 0,1 0 0,4 4 0,-6-4-62,0 1 0,0 0-1,0 0 1,0 0 0,-1 0 0,1 0 0,-1 0 0,0 0-1,0 0 1,0 0 0,0 1 0,-1-1 0,1 0 0,-1 1 0,0-1-1,0 0 1,0 1 0,0-1 0,-1 0 0,0 6 0,-2 3 208,-1-1-1,0 0 1,0 0 0,-1 0 0,0-1 0,-1 0 0,0 0 0,0 0 0,-12 13 0,-79 79 551,84-90-736,-36 37 201,3-5-1105,17-16-4230,23-21-3487</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32.219"/>
    </inkml:context>
    <inkml:brush xml:id="br0">
      <inkml:brushProperty name="width" value="0.025" units="cm"/>
      <inkml:brushProperty name="height" value="0.025" units="cm"/>
    </inkml:brush>
  </inkml:definitions>
  <inkml:trace contextRef="#ctx0" brushRef="#br0">0 0 11627,'0'0'11627,"66"29"-9641,-22-20-385,6-5-415,7 2-674,-3-2-384,-5 0-64,-6-3-993,-12-1-864,-5 0-706,-11 0-1248,-9 0-2243,-1-11-6214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32.592"/>
    </inkml:context>
    <inkml:brush xml:id="br0">
      <inkml:brushProperty name="width" value="0.025" units="cm"/>
      <inkml:brushProperty name="height" value="0.025" units="cm"/>
    </inkml:brush>
  </inkml:definitions>
  <inkml:trace contextRef="#ctx0" brushRef="#br0">88 0 16944,'0'0'2600,"14"5"-1367,231 55 3179,-105-29-3929,-131-29-476,0 0-1,0 0 0,-1 2 0,1-1 0,-1 1 1,0 0-1,10 6 0,-16-8 29,0-1 0,-1 1-1,1 0 1,0-1 0,-1 1 0,1 0 0,-1 0-1,0 0 1,0 0 0,0 0 0,0 0 0,0 0-1,0 1 1,0-1 0,0 0 0,-1 1 0,0-1 0,1 0-1,-1 1 1,0-1 0,0 0 0,0 1 0,0-1-1,-1 1 1,1-1 0,-1 0 0,1 1 0,-1-1-1,0 0 1,0 0 0,0 0 0,0 1 0,-2 2-1,-3 6 240,-1-1 0,-1 0 0,1 0 0,-1-1-1,-1 0 1,-11 10 0,-68 50 787,38-31-654,-198 190 34,150-122-7811,70-75-1513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5.454"/>
    </inkml:context>
    <inkml:brush xml:id="br0">
      <inkml:brushProperty name="width" value="0.025" units="cm"/>
      <inkml:brushProperty name="height" value="0.025" units="cm"/>
    </inkml:brush>
  </inkml:definitions>
  <inkml:trace contextRef="#ctx0" brushRef="#br0">300 151 11403,'0'0'5797,"6"-11"-2829,-6 10-3000,6-10 1018,-1 1 0,0-1 0,-1 0 0,6-22 0,-10 31-862,1 0 0,-1 0-1,1 0 1,-1 0 0,0 0 0,0 0 0,0 0 0,0 0 0,0 0-1,0 0 1,0 0 0,-1 0 0,1 0 0,-1 0 0,1 0-1,-1 0 1,0 1 0,0-1 0,0 0 0,0 0 0,0 1 0,0-1-1,0 0 1,-1 1 0,1-1 0,-1 1 0,1 0 0,-1-1 0,1 1-1,-1 0 1,0 0 0,0 0 0,1 0 0,-1 0 0,0 1-1,0-1 1,0 0 0,0 1 0,0-1 0,0 1 0,0 0 0,-3 0-1,-4 0-56,0 0 0,0 1-1,-1 0 1,1 1 0,0 0-1,1 1 1,-1 0 0,0 0-1,1 0 1,-1 1 0,1 1-1,0-1 1,1 1 0,-1 1-1,1-1 1,-9 10-1,-5 4 23,1 1-1,1 1 1,1 1-1,-15 25 0,29-42-65,1 1-1,-1 0 0,1 0 1,0 1-1,1-1 0,-1 0 1,-2 13-1,5-18-25,0 0 0,0 1 0,0-1-1,0 0 1,0 1 0,0-1 0,0 0-1,0 1 1,1-1 0,-1 0 0,0 1 0,1-1-1,-1 0 1,1 0 0,0 1 0,-1-1-1,1 0 1,0 0 0,0 0 0,-1 0 0,1 0-1,0 0 1,0 0 0,0 0 0,0 0 0,0-1-1,1 1 1,-1 0 0,0-1 0,0 1-1,0-1 1,1 1 0,-1-1 0,0 1 0,0-1-1,1 0 1,-1 0 0,0 0 0,1 0-1,-1 0 1,0 0 0,1 0 0,1 0 0,20-1-305,0 0 1,26-6-1,-28 4 27,0 0-1,40 1 1,-60 2 281,1 0 0,0 0 1,0 0-1,-1 0 1,1 1-1,0-1 0,-1 0 1,1 1-1,0 0 1,-1-1-1,1 1 1,-1 0-1,1 0 0,-1 0 1,1 0-1,-1 0 1,1 0-1,-1 0 0,0 0 1,0 1-1,0-1 1,0 1-1,0-1 0,0 0 1,0 1-1,0 0 1,0-1-1,-1 1 0,1-1 1,-1 1-1,1 0 1,-1 0-1,0-1 1,1 1-1,-1 0 0,0 0 1,0-1-1,0 1 1,-1 0-1,1-1 0,0 1 1,-1 3-1,-1 1 142,1 0-1,-1 0 0,0 0 1,-1 0-1,1 0 0,-1-1 1,0 1-1,-1-1 0,1 0 1,-1 0-1,-4 5 0,-1-2-88,-1 0-1,0 0 0,0-1 0,0-1 1,-1 0-1,0 0 0,0-1 1,0 0-1,-1-1 0,0 0 1,0-1-1,0-1 0,0 0 1,-19 1-1,40-13-2630,86-50-12616,-50 33 3466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1.995"/>
    </inkml:context>
    <inkml:brush xml:id="br0">
      <inkml:brushProperty name="width" value="0.025" units="cm"/>
      <inkml:brushProperty name="height" value="0.025" units="cm"/>
    </inkml:brush>
  </inkml:definitions>
  <inkml:trace contextRef="#ctx0" brushRef="#br0">0 0 15599,'0'0'6086,"8"55"-4613,16-41 160,8-1-191,9 0-545,8-2-545,2 0-320,3-4 32,-1-1-128,-5-4-1473,-8-2-2083,-11 0-1056,-9-14-4965</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2.340"/>
    </inkml:context>
    <inkml:brush xml:id="br0">
      <inkml:brushProperty name="width" value="0.025" units="cm"/>
      <inkml:brushProperty name="height" value="0.025" units="cm"/>
    </inkml:brush>
  </inkml:definitions>
  <inkml:trace contextRef="#ctx0" brushRef="#br0">1 41 17328,'0'0'1132,"11"-6"-144,14-2-742,0 1 0,0 1 1,1 1-1,0 1 0,0 1 1,49 2-1,-59 1-236,1 1 1,-1 0-1,1 2 1,-1 0-1,24 7 0,-38-9 23,1 0 0,-1-1 0,1 1 0,0 0 0,-1 0-1,0 1 1,1-1 0,-1 1 0,0-1 0,1 1-1,-1-1 1,0 1 0,0 0 0,-1 0 0,1 0-1,0 0 1,-1 1 0,1-1 0,-1 0 0,1 1 0,-1-1-1,0 1 1,0-1 0,0 1 0,-1 0 0,1-1-1,-1 1 1,1 0 0,-1-1 0,0 1 0,0 0-1,0 0 1,0-1 0,-1 1 0,1 0 0,-1-1 0,1 1-1,-1 0 1,0-1 0,0 1 0,0-1 0,-2 3-1,-3 5 492,1 0 0,-2-1-1,1 0 1,-1 0 0,-1-1-1,-11 12 1,-61 45 1292,43-35-1142,-13 9-103,-39 32 675,81-63-1598,0 0 1,0 0 0,1 1 0,0 0-1,0 0 1,1 0 0,-6 14 0,30-26-17688</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2.854"/>
    </inkml:context>
    <inkml:brush xml:id="br0">
      <inkml:brushProperty name="width" value="0.025" units="cm"/>
      <inkml:brushProperty name="height" value="0.025" units="cm"/>
    </inkml:brush>
  </inkml:definitions>
  <inkml:trace contextRef="#ctx0" brushRef="#br0">191 26 13773,'0'0'3262,"10"-4"-347,31-13 21,-41 16-2834,1 1 1,-1-1-1,1 1 1,-1 0-1,1-1 1,-1 1-1,1 0 1,-1-1-1,1 1 1,0 0-1,-1 0 1,1 0-1,-1-1 1,1 1-1,-1 0 0,1 0 1,0 0-1,-1 0 1,1 0-1,0 0 1,-1 0-1,1 0 1,-1 0-1,1 1 1,0-1-1,-1 0 1,1 0-1,-1 0 1,1 1-1,-1-1 1,1 0-1,-1 1 1,1-1-1,-1 0 1,1 1-1,-1-1 1,1 1-1,-1-1 1,0 1-1,1-1 1,-1 1-1,0-1 1,1 1-1,-1-1 1,0 1-1,0-1 1,1 1-1,-1-1 1,0 1-1,0 0 1,0-1-1,0 1 1,0-1-1,0 1 1,0 0-1,0-1 1,0 1-1,0-1 1,0 1-1,0 1 1,-12 32 921,-25 28-496,-2-2 0,-87 99 1,75-94-9262,73-101 2604,3-10-2941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3.182"/>
    </inkml:context>
    <inkml:brush xml:id="br0">
      <inkml:brushProperty name="width" value="0.025" units="cm"/>
      <inkml:brushProperty name="height" value="0.025" units="cm"/>
    </inkml:brush>
  </inkml:definitions>
  <inkml:trace contextRef="#ctx0" brushRef="#br0">37 0 16624,'0'0'6374,"-20"70"-4292,11-29-289,2 0-768,7 3-480,0-3-385,9-5-96,15-6-448,2-10-1026,2-4-1152,-5-7-545,-8-9-1025,-9 0-4964</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3.539"/>
    </inkml:context>
    <inkml:brush xml:id="br0">
      <inkml:brushProperty name="width" value="0.025" units="cm"/>
      <inkml:brushProperty name="height" value="0.025" units="cm"/>
    </inkml:brush>
  </inkml:definitions>
  <inkml:trace contextRef="#ctx0" brushRef="#br0">1 184 12716,'0'0'14766,"59"29"-13709,-3-21-480,7-5-417,2 1-64,-2-3-705,-4-1-1825,-14 0-865,-11 0-513,-9-13-1505,-10-8-5157</inkml:trace>
  <inkml:trace contextRef="#ctx0" brushRef="#br0" timeOffset="1">519 15 17360,'-3'8'3187,"1"-2"-2787,-4 8 780,0 1 1,2 0 0,0 0 0,0 0 0,-1 20 0,5-34-1170,0 0 1,0-1 0,0 1-1,1 0 1,-1-1-1,0 1 1,0 0 0,0-1-1,0 1 1,1-1-1,-1 1 1,0 0-1,1-1 1,-1 1 0,1-1-1,-1 1 1,0-1-1,1 1 1,-1-1 0,1 1-1,-1-1 1,1 0-1,-1 1 1,1-1-1,0 0 1,-1 1 0,1-1-1,-1 0 1,1 0-1,1 1 1,27-1-169,28-17-1081,-35 6-602,-1-2 1,0-1-1,29-24 0,33-23-3586,-82 65 9204,-8 20-2351,-60 92 4634,-10 19-2368,71-122-3809,0 1 1,1 0-1,0 1 1,1-1-1,1 1 1,0 0-1,-1 29 0,6-41-4453,6-2-3540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4.164"/>
    </inkml:context>
    <inkml:brush xml:id="br0">
      <inkml:brushProperty name="width" value="0.025" units="cm"/>
      <inkml:brushProperty name="height" value="0.025" units="cm"/>
    </inkml:brush>
  </inkml:definitions>
  <inkml:trace contextRef="#ctx0" brushRef="#br0">1 116 16656,'0'0'3342,"9"-10"-689,4-2-1861,0 0 1,1 1-1,1 0 1,0 1-1,16-9 1,-22 15-557,-1-1 0,1 1 0,0 1 1,0-1-1,0 1 0,0 1 0,1 0 1,-1 0-1,1 1 0,-1 0 0,1 1 1,18 1-1,-26 0-233,-1-1 1,0 1-1,1-1 0,-1 1 1,0 0-1,1-1 0,-1 1 1,0 0-1,0 0 1,0 0-1,1 0 0,-1 0 1,0 0-1,0 0 1,-1 0-1,1 0 0,0 1 1,0-1-1,-1 0 0,1 1 1,0-1-1,-1 0 1,1 1-1,-1-1 0,0 1 1,1-1-1,-1 0 0,0 1 1,0-1-1,0 1 1,0-1-1,0 1 0,0-1 1,-1 1-1,1-1 0,0 1 1,-1 1-1,-1 3 72,0 1 0,0 0-1,0-1 1,0 1 0,-1-1-1,-6 11 1,-3-2 84,0 1-1,-1-2 1,0 0-1,-1 0 1,-26 18 0,-85 49 528,125-81-687,1 0 0,-1 0 0,0 0 0,0 0 0,0 0 0,0 0 0,0 0 0,0 0 1,1 0-1,-1 0 0,0 0 0,0 0 0,0 0 0,0 1 0,0-1 0,0 0 0,1 0 0,-1 0 0,0 0 0,0 0 0,0 0 0,0 0 0,0 0 0,0 0 0,0 0 1,0 0-1,1 0 0,-1 1 0,0-1 0,0 0 0,0 0 0,0 0 0,0 0 0,0 0 0,0 0 0,0 0 0,0 1 0,0-1 0,0 0 0,0 0 0,0 0 0,0 0 1,0 0-1,0 0 0,0 1 0,0-1 0,0 0 0,0 0 0,0 0 0,0 0 0,0 0 0,0 0 0,0 1 0,0-1 0,0 0 0,0 0 0,0 0 0,-1 0 0,1 0 1,0 0-1,0 0 0,0 0 0,0 1 0,0-1 0,22 2 4,32 0-40,-53-2 32,102-3-1307,0-8-3592,-27-3-1951</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4.916"/>
    </inkml:context>
    <inkml:brush xml:id="br0">
      <inkml:brushProperty name="width" value="0.025" units="cm"/>
      <inkml:brushProperty name="height" value="0.025" units="cm"/>
    </inkml:brush>
  </inkml:definitions>
  <inkml:trace contextRef="#ctx0" brushRef="#br0">1 0 12107,'0'0'15727,"67"4"-14734,-15 1-224,11-3-417,3-2-224,0 0 33,-6 0-1571,-14 0-2594,-13-2-2177,-17-3-3781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5.277"/>
    </inkml:context>
    <inkml:brush xml:id="br0">
      <inkml:brushProperty name="width" value="0.025" units="cm"/>
      <inkml:brushProperty name="height" value="0.025" units="cm"/>
    </inkml:brush>
  </inkml:definitions>
  <inkml:trace contextRef="#ctx0" brushRef="#br0">0 19 14798,'0'0'10186,"48"15"-8969,6-22 160,11-2-800,5 0-417,1 3-1345,-7 3-3908,-10 3-2626</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5.606"/>
    </inkml:context>
    <inkml:brush xml:id="br0">
      <inkml:brushProperty name="width" value="0.025" units="cm"/>
      <inkml:brushProperty name="height" value="0.025" units="cm"/>
    </inkml:brush>
  </inkml:definitions>
  <inkml:trace contextRef="#ctx0" brushRef="#br0">309 5 20531,'0'0'8424,"-59"57"-6918,23-19-545,-3 3-128,1 4-609,-1-1-160,6-6-64,10-4-64,2-9-673,9-9-256,3-7-416,9-27-4677,12-16-1922</inkml:trace>
  <inkml:trace contextRef="#ctx0" brushRef="#br0" timeOffset="1">269 1 20916,'0'0'3299,"-51"56"-1986,24-18 545,1 3-96,7 0-417,10-2-673,7-2-415,2-6-193,20-3-32,7-2-449,5-4-960,-1-2-1153,-3 1-1218,-10 0 257,-13-2 192,-5-4 32,-7-7-801,-14-7-5253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5.950"/>
    </inkml:context>
    <inkml:brush xml:id="br0">
      <inkml:brushProperty name="width" value="0.025" units="cm"/>
      <inkml:brushProperty name="height" value="0.025" units="cm"/>
    </inkml:brush>
  </inkml:definitions>
  <inkml:trace contextRef="#ctx0" brushRef="#br0">1 0 10442,'0'0'19090,"96"32"-17585,-28-31-896,7 1-449,-1-2-192,-6 0-2146,-14 0-3780,-18 0-5925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5.859"/>
    </inkml:context>
    <inkml:brush xml:id="br0">
      <inkml:brushProperty name="width" value="0.025" units="cm"/>
      <inkml:brushProperty name="height" value="0.025" units="cm"/>
    </inkml:brush>
  </inkml:definitions>
  <inkml:trace contextRef="#ctx0" brushRef="#br0">151 15 15983,'0'0'5226,"-5"13"-2887,-36 82 1367,-29 78 307,62-148-3918,1 0 0,2 0 0,0 1 1,1 0-1,0 32 0,4-57-99,0 0-1,-1 0 0,1 0 1,0 0-1,0 0 1,0 0-1,0 0 0,0 0 1,0 0-1,0 0 1,0-1-1,1 1 0,-1 0 1,0 0-1,0 0 1,1 0-1,-1 0 1,0 0-1,1-1 0,-1 1 1,1 0-1,-1 0 1,2 0-1,9-17 63,8-41 106,51-143-342,-56 170 148,1 0-1,1 2 1,1-1-1,29-35 0,-43 60 18,0 0-1,0 0 1,0 1-1,0-1 1,0 1-1,1 0 1,0 0-1,-1 0 1,1 0-1,0 1 1,1-1-1,-1 1 1,0 0-1,1 1 1,-1-1-1,6-1 1,-9 4 6,0-1 0,0 1 0,0-1 1,0 1-1,0-1 0,0 1 1,0 0-1,0-1 0,0 1 0,-1 0 1,1 0-1,0-1 0,-1 1 0,1 0 1,0 0-1,-1 0 0,1 0 0,-1 0 1,1 0-1,-1 0 0,0 0 0,1 0 1,-1 0-1,0 0 0,0 0 0,0 0 1,0 0-1,0 1 0,0-1 0,0 0 1,0 2-1,-2 39 125,2-41-111,-3 11 66,0 1 0,0-1 0,-1 0 0,-1-1 0,0 1-1,0-1 1,-1 0 0,-1 0 0,0-1 0,-11 13 0,5-6 38,-2-1 0,0-1 0,0 0 0,-2-2 0,-21 16 0,37-28-112,0 0 0,0 0-1,0 0 1,-1-1 0,1 1 0,0 0 0,0-1-1,0 1 1,-1 0 0,1-1 0,0 0 0,-1 1-1,1-1 1,0 0 0,-1 1 0,1-1 0,0 0 0,-3 0-1,4-1-6,-1 0 0,1 0 0,0 1 0,0-1 0,0 0 0,0 0-1,0 1 1,0-1 0,0 0 0,0 0 0,0 1 0,0-1 0,0 0 0,0 0-1,1 1 1,-1-1 0,0 0 0,0 1 0,1-1 0,-1 0 0,0 1 0,2-2-1,29-46-1569,38-25-8426,-30 38 1873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6.325"/>
    </inkml:context>
    <inkml:brush xml:id="br0">
      <inkml:brushProperty name="width" value="0.025" units="cm"/>
      <inkml:brushProperty name="height" value="0.025" units="cm"/>
    </inkml:brush>
  </inkml:definitions>
  <inkml:trace contextRef="#ctx0" brushRef="#br0">249 60 12556,'0'0'3726,"7"-9"-363,24-30-261,-30 39-2957,-1 0 0,0 0-1,1 0 1,-1-1 0,0 1 0,1 0 0,-1-1 0,0 1 0,0 0-1,0 0 1,1-1 0,-1 1 0,0-1 0,0 1 0,0 0 0,0-1-1,1 1 1,-1 0 0,0-1 0,0 1 0,0-1 0,0 1 0,0 0-1,0-1 1,0 1 0,0 0 0,0-1 0,0 1 0,0-1 0,-1 1-1,1 0 1,0-1 0,0 0 0,-13 1 1114,-17 10-1005,6 3 27,1 1-1,0 0 1,0 2 0,-38 35 0,52-42-209,0-1 0,1 2 0,-1-1 1,2 1-1,-1 0 0,2 1 1,-1 0-1,1 0 0,1 0 1,0 1-1,1 0 0,-6 22 1,10-32-72,0 0 1,-1 0 0,1 0-1,0 0 1,0 0-1,1 0 1,-1 0 0,0 0-1,1-1 1,-1 1 0,1 0-1,-1 0 1,1 0 0,0 0-1,0-1 1,0 1 0,0 0-1,0-1 1,0 1 0,0-1-1,0 1 1,3 1 0,-1-1 9,1 0-1,-1 1 1,1-1 0,0-1 0,-1 1-1,1 0 1,0-1 0,0 0 0,0 0 0,5 0-1,13 2-291,0-2-1,0-1 0,28-3 1,-32 1-484,5 0-1851,-1-1 0,37-9 0,-21 1-4180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6.683"/>
    </inkml:context>
    <inkml:brush xml:id="br0">
      <inkml:brushProperty name="width" value="0.025" units="cm"/>
      <inkml:brushProperty name="height" value="0.025" units="cm"/>
    </inkml:brush>
  </inkml:definitions>
  <inkml:trace contextRef="#ctx0" brushRef="#br0">91 13 6438,'0'0'12636,"9"-2"-10559,31-7-166,-39 9-1756,1 0 0,0-1 0,-1 1 0,1 0 0,0 0 0,0 0 0,-1 0 0,1 0 0,0 0 0,-1 0 0,1 1 0,0-1 0,0 1 0,-1-1 0,1 1 0,-1 0 0,1-1 0,-1 1 0,1 0 0,-1 0 0,1 0 0,-1 0 0,0 1 0,1-1 0,-1 0 0,0 0 0,0 1 0,0-1 0,0 1 0,0-1 0,0 1 0,-1-1 0,1 1 0,0-1 0,-1 1 0,1 0 0,-1 0 0,0-1 0,1 1 0,-1 0 0,0-1 0,0 1 0,0 3 0,0 0 74,0 1-1,-1-1 1,1 1-1,-1-1 0,0 1 1,0-1-1,-1 0 0,0 1 1,0-1-1,0 0 1,-4 7-1,-12 9-208,-1-1 1,-1 0 0,-1-2-1,0 0 1,-1-1-1,-30 16 1,70-31-62,-1 0 0,33-2 0,82-12-3389,-45 3-2573,-84 8 5651,54-6-6748</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7.041"/>
    </inkml:context>
    <inkml:brush xml:id="br0">
      <inkml:brushProperty name="width" value="0.025" units="cm"/>
      <inkml:brushProperty name="height" value="0.025" units="cm"/>
    </inkml:brush>
  </inkml:definitions>
  <inkml:trace contextRef="#ctx0" brushRef="#br0">1 6 22709,'0'0'9834,"54"-5"-9610,-3 9-224,14 0 0,3 1 0,-2 2-1281,-11-1-2659,-16-1-2338,-17-3-3683</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7.383"/>
    </inkml:context>
    <inkml:brush xml:id="br0">
      <inkml:brushProperty name="width" value="0.025" units="cm"/>
      <inkml:brushProperty name="height" value="0.025" units="cm"/>
    </inkml:brush>
  </inkml:definitions>
  <inkml:trace contextRef="#ctx0" brushRef="#br0">0 25 15118,'0'0'11852,"90"26"-10988,-21-26-479,11-9-289,-3 0-417,-3-6-2914,-7-2-5989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7.742"/>
    </inkml:context>
    <inkml:brush xml:id="br0">
      <inkml:brushProperty name="width" value="0.025" units="cm"/>
      <inkml:brushProperty name="height" value="0.025" units="cm"/>
    </inkml:brush>
  </inkml:definitions>
  <inkml:trace contextRef="#ctx0" brushRef="#br0">94 0 19603,'0'0'12059,"3"12"-11226,-3-10-797,2 4-20,-1 0 0,0 0-1,0 0 1,0 0 0,-1 0-1,0 0 1,0 0 0,-1 0 0,0 0-1,0 0 1,0-1 0,0 1 0,-1 0-1,-4 9 1,-24 37-16,18-34 0,2 0 0,0 0 0,1 1 0,-8 27 0,16-45-2,1 0 0,0 0 0,0 0 0,0 0 0,0-1 0,-1 1 0,1 0 0,0 0 0,0 0 0,1 0 0,-1 0 0,0 0 0,0 0 0,0 0 0,1-1 0,-1 1 0,0 0 0,1 0 0,-1 0 0,0-1 0,1 1 0,-1 0 0,1 0 0,0-1 0,-1 1 0,1 0 0,0-1 0,-1 1 0,1-1 0,0 1 0,-1-1 0,3 2 0,0-1-42,1 0-1,-1 0 1,1 0 0,0 0 0,-1-1-1,1 0 1,0 1 0,6-2 0,4 0-555,0 0 0,0-2 0,-1 0 0,16-5 0,16-12-7361,-1-4-5989</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8.086"/>
    </inkml:context>
    <inkml:brush xml:id="br0">
      <inkml:brushProperty name="width" value="0.025" units="cm"/>
      <inkml:brushProperty name="height" value="0.025" units="cm"/>
    </inkml:brush>
  </inkml:definitions>
  <inkml:trace contextRef="#ctx0" brushRef="#br0">115 0 16335,'0'0'5061,"-51"41"-961,28-18-705,5 1-1441,3 2-1025,7 1-705,8 1-128,5 2-128,13 2-416,2 0-1282,1-2-2081,-5-7-2980,-4-8-4964</inkml:trace>
  <inkml:trace contextRef="#ctx0" brushRef="#br0" timeOffset="1">271 150 23286,'0'0'5637,"-31"78"-4099,19-35-609,0 4-705,3-1-192,7-2-384,2-5-1570,0-11-1153,2-11-1505,8-13-1955,-1-4-5572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9.150"/>
    </inkml:context>
    <inkml:brush xml:id="br0">
      <inkml:brushProperty name="width" value="0.025" units="cm"/>
      <inkml:brushProperty name="height" value="0.025" units="cm"/>
    </inkml:brush>
  </inkml:definitions>
  <inkml:trace contextRef="#ctx0" brushRef="#br0">119 84 3075,'0'0'12839,"7"-11"-7565,-1-3-4065,-4 9-766,0 0 1,0 0 0,1 1 0,0-1 0,0 1 0,0-1 0,0 1 0,1 0-1,-1 0 1,7-4 0,-10 7-374,0 1-1,1-1 0,-1 1 1,0 0-1,1-1 0,-1 1 1,0 0-1,1 0 1,-1-1-1,0 1 0,1 0 1,-1 0-1,1-1 0,-1 1 1,1 0-1,-1 0 1,1 0-1,-1 0 0,0 0 1,1 0-1,-1-1 0,1 1 1,-1 0-1,1 0 1,-1 1-1,1-1 0,-1 0 1,1 0-1,-1 0 0,1 0 1,-1 0-1,0 0 1,1 1-1,-1-1 0,1 0 1,-1 0-1,0 1 0,1-1 1,-1 0-1,1 0 1,-1 1-1,0-1 0,0 1 1,1-1-1,-1 0 0,0 1 1,1-1-1,-1 0 1,0 1-1,0-1 0,0 1 1,0-1-1,1 1 0,-1-1 1,0 1-1,0-1 1,0 1-1,0-1 0,0 1 1,0-1-1,0 0 0,0 1 1,0-1-1,-1 1 1,0 39 295,1-35-51,-14 49-60,11-46-246,1 0-1,-1 0 1,1 1-1,1-1 1,-2 13-1,4-21-7,-1 1 1,1 0-1,-1 0 1,1-1-1,-1 1 1,1 0-1,-1-1 0,1 1 1,0-1-1,-1 1 1,1-1-1,0 1 1,-1-1-1,1 1 0,0-1 1,0 1-1,0-1 1,-1 0-1,1 0 1,0 1-1,0-1 0,0 0 1,0 0-1,0 0 1,-1 0-1,1 0 0,0 0 1,1 0-1,36-1-24,-27 1-17,2 0-249,1 0-1,0 1 1,0 1 0,-1 0 0,1 1 0,15 5 0,-26-7 269,0 0 0,0 0 0,-1 0 1,1 1-1,0-1 0,-1 1 0,1-1 0,-1 1 0,0 0 0,0 0 1,1 0-1,-1 0 0,0 1 0,-1-1 0,1 0 0,0 1 0,-1 0 1,1-1-1,-1 1 0,0 0 0,0-1 0,0 1 0,0 0 1,0 0-1,-1 0 0,1 0 0,-1 0 0,0 0 0,0 0 0,0 0 1,0 0-1,-1 0 0,1 0 0,-1 0 0,-1 3 0,1-1 96,-2 0 0,1 0-1,-1-1 1,1 1 0,-1-1-1,0 0 1,-1 1 0,1-1-1,-1-1 1,0 1 0,0-1-1,0 1 1,0-1 0,-1 0-1,1 0 1,-1-1 0,0 0-1,1 1 1,-8 1 0,-10 3 260,0 0 0,0-1 1,-25 3-1,34-7-752,-1 0-1,1 0 1,0-1 0,-1-1-1,1 0 1,-25-4 0,34 3 154,0 0 1,0-1 0,0 1 0,1-1 0,-1 0 0,0 0 0,1 0 0,0 0-1,-1-1 1,1 0 0,0 1 0,0-1 0,0 0 0,1 0 0,-1-1 0,1 1-1,-1 0 1,1-1 0,0 0 0,1 1 0,-1-1 0,0 0 0,1 0 0,0 0-1,0 0 1,0-6 0,-5-37-9726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19.524"/>
    </inkml:context>
    <inkml:brush xml:id="br0">
      <inkml:brushProperty name="width" value="0.025" units="cm"/>
      <inkml:brushProperty name="height" value="0.025" units="cm"/>
    </inkml:brush>
  </inkml:definitions>
  <inkml:trace contextRef="#ctx0" brushRef="#br0">1 45 21909,'0'0'3331,"57"-10"-160,-13 5-1121,1 1-737,5 0-800,-2 4-481,-3-1-1538,-1-6-4035,-2-6-8072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0.049"/>
    </inkml:context>
    <inkml:brush xml:id="br0">
      <inkml:brushProperty name="width" value="0.025" units="cm"/>
      <inkml:brushProperty name="height" value="0.025" units="cm"/>
    </inkml:brush>
  </inkml:definitions>
  <inkml:trace contextRef="#ctx0" brushRef="#br0">0 0 18610,'0'0'10441,"102"4"-9159,-35-4-866,12 0-352,-1 0-224,-12 0-1954,-16 5-2306,-20 4-1730,-24-1-4036</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0.403"/>
    </inkml:context>
    <inkml:brush xml:id="br0">
      <inkml:brushProperty name="width" value="0.025" units="cm"/>
      <inkml:brushProperty name="height" value="0.025" units="cm"/>
    </inkml:brush>
  </inkml:definitions>
  <inkml:trace contextRef="#ctx0" brushRef="#br0">0 49 16816,'0'0'5061,"59"2"-2851,-5-8-801,13-2-480,7 0-609,-2-2-640,-6 1-3908,-9-1-5733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422"/>
    </inkml:context>
    <inkml:brush xml:id="br0">
      <inkml:brushProperty name="width" value="0.025" units="cm"/>
      <inkml:brushProperty name="height" value="0.025" units="cm"/>
    </inkml:brush>
  </inkml:definitions>
  <inkml:trace contextRef="#ctx0" brushRef="#br0">55 5 8520,'0'0'14478,"62"18"-13485,-10-23-577,1 0-288,0 0-1633,-13 1-2019,-12 0-1985,-18 4-5669</inkml:trace>
  <inkml:trace contextRef="#ctx0" brushRef="#br0" timeOffset="1">34 176 13485,'0'0'6694,"-33"50"-5861,60-48-257,12-2-63,6 0-321,9-8-448,1-5-2114,-5-3-1634,-6-4-3203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232"/>
    </inkml:context>
    <inkml:brush xml:id="br0">
      <inkml:brushProperty name="width" value="0.025" units="cm"/>
      <inkml:brushProperty name="height" value="0.025" units="cm"/>
    </inkml:brush>
  </inkml:definitions>
  <inkml:trace contextRef="#ctx0" brushRef="#br0">72 0 11018,'0'0'14126,"-14"58"-11243,0-26-673,-1 3-353,2-3-1184,4-4-673,2-6 0,7-8 0,0-5 0,6-7-1505,6-2-1698,2 0-1602,-2-12-2402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0.780"/>
    </inkml:context>
    <inkml:brush xml:id="br0">
      <inkml:brushProperty name="width" value="0.025" units="cm"/>
      <inkml:brushProperty name="height" value="0.025" units="cm"/>
    </inkml:brush>
  </inkml:definitions>
  <inkml:trace contextRef="#ctx0" brushRef="#br0">329 63 11755,'8'-6'4468,"-3"3"-3405,28-22 1364,-31 24-1947,-1-1 1,0 1 0,0-1-1,1 1 1,-1-1-1,0 1 1,0-1 0,0 0-1,-1 1 1,1-1-1,0 0 1,-1 0-1,1-2 1,-4 1 2403,-17 4-1944,19-1-792,-14 3-40,-1 0 1,1 2 0,1 0-1,-1 0 1,1 1 0,-26 16-1,4 1 65,-44 35-1,64-45-113,0 1 1,0 1-1,-21 26 0,33-36-52,0 0 0,1 0 0,0 0 0,-1 0 0,2 1 0,-1-1 0,1 1 0,0 0 0,0 0 0,0-1 0,1 1 0,0 0 0,0 1 0,1-1 0,-1 0 0,1 0 0,1 8 0,0-11-13,1 1 1,-1-1-1,1 0 0,0 1 1,0-1-1,0 0 0,0 0 1,0 0-1,1 0 0,-1-1 1,1 1-1,0-1 0,-1 1 1,1-1-1,1 0 1,-1 0-1,0 0 0,0-1 1,1 1-1,-1-1 0,1 0 1,-1 0-1,6 1 0,12 3-213,-1-1 1,39 1-1,-55-4 173,120 2-3867,-43-12-2595,-24-7-1750</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1.142"/>
    </inkml:context>
    <inkml:brush xml:id="br0">
      <inkml:brushProperty name="width" value="0.025" units="cm"/>
      <inkml:brushProperty name="height" value="0.025" units="cm"/>
    </inkml:brush>
  </inkml:definitions>
  <inkml:trace contextRef="#ctx0" brushRef="#br0">1 11 17489,'0'0'10361,"9"7"-10409,-6-5 1,1 2-144,0-1 0,-1-1 0,1 1 0,1 0 0,-1-1 0,0 0 0,1 0 0,-1 0 0,1 0 0,-1-1 0,1 0 0,0 0 0,0 0 0,-1-1-1,1 1 1,0-1 0,6-1 0,4-1-972,-1-1-1,1 0 0,0-2 1,19-8-1,0-9 2263,-55 50 4957,-6 23-4225,18-32-1048,2-5-234,0-1 0,1 1 0,-6 22 0,11-33-626,0 0 0,1 1 0,-1-1 1,1 1-1,0-1 0,0 1 0,0-1 0,0 1 0,0-1 0,1 1 0,0-1 1,-1 1-1,1-1 0,1 0 0,-1 1 0,0-1 0,1 0 0,-1 0 0,1 0 1,3 4-1,-3-5-435,-1 0 1,1 0 0,-1 0-1,0 1 1,0-1-1,0 0 1,0 1 0,-1-1-1,1 1 1,-1-1 0,1 1-1,-1-1 1,0 1-1,0-1 1,0 1 0,0-1-1,0 1 1,-1-1 0,1 1-1,-1-1 1,0 1-1,1-1 1,-3 5 0,-13 13-6424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1.597"/>
    </inkml:context>
    <inkml:brush xml:id="br0">
      <inkml:brushProperty name="width" value="0.025" units="cm"/>
      <inkml:brushProperty name="height" value="0.025" units="cm"/>
    </inkml:brush>
  </inkml:definitions>
  <inkml:trace contextRef="#ctx0" brushRef="#br0">0 0 22261,'0'0'9449,"60"15"-13965,-31-15-2819,4-14-11691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1.957"/>
    </inkml:context>
    <inkml:brush xml:id="br0">
      <inkml:brushProperty name="width" value="0.025" units="cm"/>
      <inkml:brushProperty name="height" value="0.025" units="cm"/>
    </inkml:brush>
  </inkml:definitions>
  <inkml:trace contextRef="#ctx0" brushRef="#br0">388 1 22197,'0'0'4580,"-57"71"-3042,13-28-866,-4 5-447,-4 2-97,1-2-96,4-4 0,9-6 0,10-8-545,11-12-1857,12-14-1986,10-24-15727</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2.285"/>
    </inkml:context>
    <inkml:brush xml:id="br0">
      <inkml:brushProperty name="width" value="0.025" units="cm"/>
      <inkml:brushProperty name="height" value="0.025" units="cm"/>
    </inkml:brush>
  </inkml:definitions>
  <inkml:trace contextRef="#ctx0" brushRef="#br0">434 1 18706,'0'0'5060,"-76"68"-3234,47-33-192,3 6-161,5-1-320,9 1-672,12 0-321,0-5-64,16 0-32,8-5-160,2-7-833,-2-2-705,-9-5-1697,-8-5-1922,-7-8-2530</inkml:trace>
  <inkml:trace contextRef="#ctx0" brushRef="#br0" timeOffset="1">1 417 16848,'0'0'6406,"76"17"-4484,-19-17-609,9 0-736,6 0-513,0-1-769,-5-7-2946,-14-2-4549</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7:22.927"/>
    </inkml:context>
    <inkml:brush xml:id="br0">
      <inkml:brushProperty name="width" value="0.025" units="cm"/>
      <inkml:brushProperty name="height" value="0.025" units="cm"/>
    </inkml:brush>
  </inkml:definitions>
  <inkml:trace contextRef="#ctx0" brushRef="#br0">405 121 16976,'0'0'2429,"9"-9"101,29-30-458,-37 38-1856,0-1 1,1 1 0,-1 0-1,0-1 1,0 1 0,0-1-1,0 1 1,0-1-1,0 1 1,-1-1 0,1 0-1,0 0 1,-1 1 0,1-1-1,-1 0 1,0 0 0,1 1-1,-1-1 1,0 0 0,0 0-1,0 0 1,-1 1-1,1-3 1,-1 2-119,0 0 0,0 1 0,-1-1 0,1 1 0,0-1 0,-1 1 0,1 0 0,-1 0 0,1-1 0,-1 1 0,1 0 0,-1 0 0,0 0 0,0 1 0,1-1-1,-1 0 1,-2 0 0,-8-2 28,-1 1 0,1 0-1,0 1 1,-18 0 0,9 2-53,1 2 0,0 1 0,0 0 0,1 1 0,-1 1 0,1 1 0,0 1 0,1 1 1,0 0-1,0 2 0,1-1 0,1 2 0,-1 1 0,2 0 0,-28 30 0,39-39-73,0 1 0,0 0 0,1 0 0,0 0 0,0 0 0,0 1 0,0-1 0,1 1 0,0 0 0,0 0 0,1 0 0,0 0 0,0 0 0,0 0 0,0 9 0,2-11 0,-1 1 0,1-1 0,0 1 0,0-1 0,1 1 0,-1-1 0,1 0 0,0 0 0,0 0 0,0 0 0,1 0 0,-1-1 0,1 1 0,0-1 0,0 1 0,0-1 0,1 0 0,-1 0 0,1 0 0,0-1 0,4 3 0,8 4 0,1-1 0,0 0 0,0-2 0,1 0 0,0-1 0,28 5 0,-9-5 0,1-2 0,45-1 0,-75-2 0,0-1 0,1 0 0,-1 0 0,0-1 0,1 0 0,12-5 0,-19 7 0,0-1 0,-1 0 0,1 0 0,0 1 0,0-1 0,-1-1 0,1 1 0,-1 0 0,1 0 0,-1 0 0,0-1 0,1 1 0,-1-1 0,0 1 0,0-1 0,0 1 0,0-1 0,0 0 0,0 0 0,0 1 0,-1-1 0,1 0 0,-1 0 0,1 0 0,-1 0 0,0 1 0,0-1 0,0 0 0,0 0 0,0 0 0,0 0 0,0 0 0,-1 0 0,0-2 0,0 1 0,-1-1 0,0 1 0,0 0 0,-1 1 0,1-1 0,-1 0 0,1 1 0,-1-1 0,0 1 0,0 0 0,0-1 0,0 2 0,0-1 0,0 0 0,-1 1 0,1-1 0,0 1 0,-1 0 0,-6-1 0,-72-13 0,73 14 0,4 0 0,0 0 0,0 0 0,0 1 0,-1 0 0,1 0 0,0 1 0,-10 1 0,15 3 0,9 0 0,13 1 0,29-2 0,1-3 0,-1-2 0,99-15 0,-149 16 0,-1 0 0,0 0 0,1 0 0,-1 0 0,0 0 0,1 0 0,-1 0 0,0 1 0,0-1 0,1 0 0,-1 0 0,0 0 0,1 0 0,-1 0 0,0 0 0,0 1 0,1-1 0,-1 0 0,0 0 0,0 1 0,0-1 0,1 0 0,-1 0 0,0 1 0,0-1 0,0 0 0,1 0 0,-1 1 0,0-1 0,0 0 0,0 1 0,0-1 0,0 0 0,0 0 0,0 1 0,0-1 0,0 0 0,0 1 0,0-1 0,0 0 0,0 1 0,0-1 0,0 0 0,0 1 0,0-1 0,0 0 0,0 0 0,-1 1 0,1-1 0,0 0 0,0 1 0,-8 18 0,-45 60 0,42-67 0,1 1 0,1 0 0,0 0 0,1 1 0,1 0 0,0 1 0,1-1 0,0 1 0,1 0 0,-3 19 0,7-33-95,1 0 0,0 0 0,-1 0 0,1 0 0,0 0 0,0 0 0,0 0 0,0 0 0,0 0-1,0 0 1,0 0 0,0-1 0,0 1 0,0 0 0,1 0 0,-1 0 0,0 0 0,1 0 0,-1 0 0,1 0 0,-1 0 0,1-1 0,-1 1 0,1 0 0,-1 0 0,1-1 0,0 1-1,0 0 1,-1-1 0,1 1 0,0-1 0,0 1 0,0-1 0,-1 1 0,3 0 0,19 0-8943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0.139"/>
    </inkml:context>
    <inkml:brush xml:id="br0">
      <inkml:brushProperty name="width" value="0.025" units="cm"/>
      <inkml:brushProperty name="height" value="0.025" units="cm"/>
    </inkml:brush>
  </inkml:definitions>
  <inkml:trace contextRef="#ctx0" brushRef="#br0">278 357 18065,'0'0'2440,"4"-11"-310,-1 4-1613,0 1-131,0 1 0,-1-1 0,0 1 0,0-1 0,0 0 0,-1 0 0,0 0-1,0 0 1,-1 0 0,1 0 0,-1 0 0,-1 0 0,0-6 0,-1 10-267,1 0-1,-1 0 1,1 1 0,-1-1-1,0 1 1,0-1 0,0 1-1,0 0 1,0 0 0,0 0-1,0 0 1,0 0 0,0 0-1,0 0 1,-1 1 0,1-1-1,0 1 1,-1 0 0,1 0-1,0 0 1,-1 0 0,-2 0-1,-55 5-18,48-1-91,1 0-1,-1 0 0,1 1 0,0 1 0,1 0 1,-1 0-1,1 1 0,0 0 0,-9 10 0,12-11 35,0 0-1,1 1 1,-1 0 0,1 0-1,1 1 1,0-1-1,0 1 1,0 0-1,1 1 1,0-1 0,1 1-1,-4 13 1,7-20-37,-1-1 0,1 0 1,-1 0-1,1 1 0,0-1 0,0 0 1,0 1-1,0-1 0,0 0 1,0 0-1,0 1 0,0-1 0,1 0 1,-1 1-1,0-1 0,1 0 1,-1 0-1,1 0 0,-1 1 1,1-1-1,0 0 0,-1 0 0,1 0 1,0 0-1,0 0 0,0 0 1,0 0-1,0 0 0,2 1 0,-1-1 12,1-1 0,0 1 0,0 0 0,-1-1-1,1 0 1,0 0 0,0 0 0,0 0-1,-1 0 1,1 0 0,0-1 0,0 1 0,3-2-1,6-2 35,1 0 0,0-1-1,-1-1 1,0 0-1,11-8 1,1-3-63,-2-1-1,0-1 1,-1-1 0,-2-1 0,0 0 0,22-33-1,-32 41 11,-1 0-1,0-1 0,-1 1 1,-1-1-1,0-1 1,-1 1-1,0-1 0,-1 0 1,-1 0-1,-1 0 0,0-1 1,0 1-1,-2-24 1,0 39 2,0-1 1,0 0 0,0 1 0,0-1 0,0 1 0,0-1-1,0 1 1,-1-1 0,1 1 0,0-1 0,0 1 0,0-1-1,0 1 1,-1-1 0,1 1 0,0-1 0,-1 1 0,1-1-1,0 1 1,-1-1 0,1 1 0,0-1 0,-1 1 0,1 0-1,-1-1 1,1 1 0,-1 0 0,1 0 0,-1-1 0,1 1-1,-1 0 1,1 0 0,-1 0 0,1-1 0,-1 1 0,1 0-1,-1 0 1,0 0 0,1 0 0,-1 0 0,1 0 0,-1 0-1,-1 1 1,0-1-1,1 1 1,0 0-1,-1-1 1,1 1-1,-1 0 1,1 0-1,0 0 1,0 0-1,-1 0 1,1 0-1,0 0 1,0 0-1,-1 3 1,-4 5-2,1 1 0,1 0 0,-1 1 0,2-1 0,0 1 0,0 0 0,1-1 0,-2 19 0,2-9 0,1 0 0,1 0 0,1-1 0,3 22 0,-2-35-350,-1 0-1,1 0 1,1 0 0,-1 0 0,1 0-1,0-1 1,0 1 0,1-1 0,-1 0-1,1 0 1,0 0 0,1-1-1,-1 1 1,1-1 0,0 0 0,0 0-1,0-1 1,0 1 0,1-1 0,-1 0-1,12 3 1,-13-4-50,1 0-1,0-1 1,0 1-1,0-1 1,0-1-1,0 1 1,1-1-1,-1 0 1,0 0-1,0 0 1,0 0-1,0-1 1,0 0-1,0 0 1,0-1-1,0 1 1,0-1 0,0 0-1,-1-1 1,1 1-1,-1-1 1,0 1-1,1-1 1,-1-1-1,-1 1 1,1-1-1,3-3 1,12-20-7490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1.215"/>
    </inkml:context>
    <inkml:brush xml:id="br0">
      <inkml:brushProperty name="width" value="0.025" units="cm"/>
      <inkml:brushProperty name="height" value="0.025" units="cm"/>
    </inkml:brush>
  </inkml:definitions>
  <inkml:trace contextRef="#ctx0" brushRef="#br0">124 166 14157,'0'0'10277,"-11"9"-7928,-4 5-1657,1 1 0,0 0 0,-18 24 0,28-34-514,0 1 0,0 0 0,0 0 0,1 1 0,0-1 0,0 1 0,0-1 0,1 1 0,0 0 0,0 0 0,1 0 0,0 0 0,0 0 0,1 1 0,0 13 0,1-20-187,-1 0 1,1 0-1,0 0 1,0 0-1,0 1 1,0-1 0,0-1-1,0 1 1,0 0-1,0 0 1,1 0-1,-1 0 1,0-1 0,0 1-1,1-1 1,-1 1-1,0-1 1,1 1-1,-1-1 1,0 0-1,1 0 1,-1 1 0,1-1-1,-1 0 1,0 0-1,1 0 1,1-1-1,42-5-608,-33 1 179,-1 0 1,0 0 0,-1-1 0,0 0 0,1-1 0,-2 0 0,15-14 0,7-5 410,-30 26 80,-1-1 0,1 1 0,-1 0 0,1 0 0,-1-1 0,1 1 0,-1 0 0,1 0 0,-1-1 0,1 1 0,-1 0-1,1 0 1,-1 0 0,1 0 0,0 0 0,-1 0 0,1 0 0,-1 0 0,1 0 0,-1 0 0,1 0 0,-1 0 0,1 1 0,-1-1 0,1 0 0,-1 0 0,1 0 0,-1 1 0,1-1-1,-1 0 1,1 1 0,-1-1 0,1 0 0,-1 1 0,0-1 0,1 1 0,0 0 0,14 26 995,4 3-131,-14-28-887,0 1 0,-1-1-1,1 1 1,0-2 0,0 1-1,0 0 1,0-1 0,0 0-1,0 0 1,1-1 0,-1 1-1,0-1 1,0 0 0,1 0-1,-1-1 1,0 0 0,8-2-1,-1 1-123,-1-2-1,1 0 1,-1 0-1,0-1 0,0 0 1,15-11-1,58-57-2361,-100 113 4277,14-36-1767,1 0 0,-1 0 1,1 0-1,0 1 0,0-1 0,0 0 1,0 9-1,2-12-52,-1 0-1,0 0 1,0 0 0,1 0-1,-1 0 1,0 0 0,1 0 0,-1 0-1,1-1 1,-1 1 0,1 0-1,0 0 1,-1 0 0,1-1-1,0 1 1,-1 0 0,1-1-1,0 1 1,0-1 0,0 1 0,0-1-1,0 1 1,-1-1 0,1 0-1,0 1 1,0-1 0,0 0-1,0 0 1,0 1 0,0-1-1,0 0 1,0 0 0,0 0 0,0 0-1,0 0 1,0-1 0,0 1-1,0 0 1,1-1 0,4 0-50,0-1 0,0 0 0,-1 0 0,1-1 0,-1 0 0,0 0 0,0 0 0,0 0 0,0-1 1,-1 0-1,1 0 0,-1 0 0,0 0 0,0-1 0,0 0 0,-1 0 0,6-9 0,-4 6-136,1 0-1,0 1 1,0 0-1,1 0 0,13-11 1,-16 53-136,-5-16 377,1-13-6,0 0 0,-1 0 0,2-1 1,-1 1-1,1 0 0,0 0 0,0-1 0,2 7 0,-1-10-31,-1-1 0,0 1 0,0 0 0,1-1 0,-1 1 0,1-1 1,-1 0-1,1 1 0,-1-1 0,1 0 0,0 0 0,0 0 0,0 0 0,0 0 0,-1 0 0,1-1 0,0 1 0,0-1 0,0 1 0,1-1 0,-1 0 0,0 0 0,0 0 0,0 0 0,0 0 0,0 0 0,3-1 0,2-1-5,0 1 0,0-1 0,0 0 0,0-1 1,0 0-1,0 0 0,-1-1 0,1 1 0,-1-1 0,0-1 0,0 1 0,-1-1 1,1 0-1,6-8 0,12-14-447,34-49 0,-40 51 241,2-4 44,-2 4 101,37-41-1,-54 65 80,1 1 0,-1-1 0,0 0 0,1 0-1,-1 0 1,1 1 0,-1-1 0,1 1 0,-1-1-1,1 1 1,0 0 0,-1-1 0,1 1 0,-1 0 0,1 0-1,0 0 1,2 1 0,-3-1-65,0 0-1,0 0 1,0 1-1,0-1 1,0 0-1,0 0 1,0 0-1,0 0 1,0 0-1,0-1 1,0 1-1,0 0 1,0 0-1,0-1 1,0 1-1,0 0 1,0-1 0,0 1-1,0-1 1,0 1-1,0-1 1,-1 0-1,1 1 1,0-1-1,0 0 1,-1 0-1,1 1 1,0-1-1,-1 0 1,1 0-1,-1 0 1,1 0-1,-1 0 1,0 0-1,1 0 1,-1 0-1,0 0 1,1 0-1,-1 0 1,0 0 0,0 0-1,0 0 1,0-1-1,-2-25 594,2 27-537,0 0 0,0-1 0,0 1 0,-1 0 0,1 0 0,0 0 0,0 0 0,0 0 0,-1-1 0,1 1 0,0 0 0,0 0 0,-1 0 0,1 0 0,0 0 0,-1 0 0,1 0 0,0 0 0,0 0 0,-1 0 0,1 0 0,0 0 0,0 0 0,-1 0 0,1 0 0,0 0 0,0 0 0,-1 1 0,1-1 0,0 0 0,0 0 0,0 0 0,-1 0 0,1 0 0,0 1 0,0-1 0,0 0 0,-1 0 0,1 0 0,0 1 0,0-1 0,0 0 0,0 0 0,-1 1 0,-3 4 109,1 0 0,-1 0 0,1 1 0,-1 0 1,-3 9-1,-3 10 57,1 0-1,1 1 1,1 0 0,2 0 0,0 1 0,2 0-1,0 0 1,4 48 0,-1-72-190,0-1 0,0 1 0,0-1 0,1 1 0,-1-1 0,1 1 0,0-1 0,0 0 0,0 1 0,0-1 0,0 0 0,0 0 0,0 0 0,1 1 0,-1-1 0,1-1 0,0 1 0,0 0 0,-1 0 0,1-1 0,0 1 0,0-1 0,1 1 0,-1-1 0,0 0 0,0 0 0,1 0 0,-1 0 0,0 0 0,1-1 0,-1 1 0,1-1 0,-1 1 0,1-1 0,3 0 0,-5 0 0,-1 0 0,0 0 0,0 0 0,1 0 0,-1 0 0,0 0 0,0 0 0,1-1 0,-1 1 0,0 0 0,0 0 0,0 0 0,1 0 0,-1 0 0,0 0 0,0-1 0,0 1 0,1 0 0,-1 0 0,0 0 0,0-1 0,0 1 0,0 0 0,0 0 0,1 0 0,-1-1 0,0 1 0,0 0 0,0 0 0,0-1 0,0 1 0,0 0 0,0 0 0,0-1 0,0 1 0,0 0 0,0 0 0,0-1 0,0 1 0,0 0 0,0 0 0,0-1 0,0 1 0,0 0 0,0 0 0,0-1 0,-1 1 0,1 0 0,0 0 0,0 0 0,0-1 0,0 1 0,0 0 0,-1 0 0,1 0 0,0 0 0,-1-1 0,-10-12 0,-50-17-547,-22-12-820,77 38 1313,-1 0 0,1-1-1,1 0 1,-1 0 0,1 0 0,0 0 0,0-1 0,0 0 0,-6-11-1,10 16 78,1 1-1,0-1 1,-1 1 0,1-1-1,0 0 1,0 1-1,0-1 1,0 1-1,0-1 1,0 0 0,0 1-1,0-1 1,0 1-1,0-1 1,0 0-1,0 1 1,0-1-1,0 1 1,0-1 0,0 1-1,1-1 1,-1 0-1,0 1 1,1-1-1,-1 1 1,0-1-1,1 1 1,-1-1 0,0 1-1,1 0 1,-1-1-1,1 1 1,-1-1-1,1 1 1,-1 0 0,1-1-1,-1 1 1,1 0-1,-1 0 1,1-1-1,-1 1 1,1 0-1,0 0 1,-1 0 0,1 0-1,0 0 1,39-6 1180,-25 5-1011,35-5-141,-15 3-200,0-2 0,0-2 0,57-17 0,-92 23-78,5-1-2716</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2.201"/>
    </inkml:context>
    <inkml:brush xml:id="br0">
      <inkml:brushProperty name="width" value="0.025" units="cm"/>
      <inkml:brushProperty name="height" value="0.025" units="cm"/>
    </inkml:brush>
  </inkml:definitions>
  <inkml:trace contextRef="#ctx0" brushRef="#br0">24 231 13068,'0'0'8606,"-5"9"-6791,-14 27-166,19-35-1580,0-1 0,0 1 0,1 0-1,-1-1 1,0 1 0,0-1 0,0 1-1,0 0 1,1-1 0,-1 1 0,0-1-1,1 1 1,-1-1 0,0 1 0,1-1-1,-1 1 1,0-1 0,1 1 0,-1-1-1,1 1 1,-1-1 0,1 0 0,-1 1-1,1-1 1,0 0 0,-1 1 0,1-1-1,-1 0 1,1 0 0,-1 0 0,1 0-1,0 1 1,-1-1 0,1 0 0,0 0-1,-1 0 1,1 0 0,-1 0 0,1 0-1,0-1 1,-1 1 0,1 0 0,0 0-1,0-1 1,31-2 1146,-22-1-965,-1-1 0,1 1 1,-1-2-1,-1 1 1,1-1-1,-1 0 1,0-1-1,0 0 1,11-14-1,-2 1 17,-1-1-1,23-38 1,-35 53-266,0-1 0,0 1 1,-1-1-1,0 0 0,0 0 0,-1 0 1,0 0-1,0-1 0,0 1 0,-1 0 1,0-1-1,-1-7 0,0 14-1,0 1 0,0-1 0,0 1 0,0-1 0,0 0 0,0 1 0,0-1 0,0 1 0,0-1 0,-1 0 0,1 1 0,0-1 0,0 1 0,-1-1 0,1 1 0,0-1 0,-1 1 0,1-1 0,-1 1 0,1-1 0,-1 1 0,1 0 0,0-1 0,-1 1 0,1 0 0,-1-1 0,0 1 0,1 0 0,-1 0 0,1-1 0,-1 1 0,1 0 0,-2 0 0,-22 6 0,18-3 0,0 1 0,0 0 0,1-1 0,-1 2 0,-7 7 0,5-1 0,0 1 0,0 0 0,1 0 0,1 1 0,-8 20 0,11-26 0,1 0 0,0 0 0,0 0 0,1 0 0,-1 1 0,2-1 0,-1 0 0,1 0 0,0 1 0,1-1 0,-1 0 0,4 12 0,-2-16 0,0 1 0,0-1 0,1 1 0,-1-1 0,1 0 0,0 0 0,0 0 0,0-1 0,0 1 0,0-1 0,1 1 0,-1-1 0,1 0 0,-1 0 0,1-1 0,0 1 0,0-1 0,0 0 0,0 0 0,0 0 0,0 0 0,0-1 0,0 0 0,7 0 0,10 1 0,0-1 0,0-2 0,30-4 0,31-18-113,-66 18 80,0 0 0,1 1 1,-1 1-1,1 1 0,22-2 0,-38 6 43,-1 0 0,1-1-1,-1 1 1,0 0 0,1 0-1,-1 0 1,0-1 0,0 1-1,0 0 1,0 0 0,0 0-1,0 0 1,0-1 0,0 1 0,0 0-1,0 0 1,0 0 0,0 0-1,0-1 1,-1 1 0,1 0-1,0 0 1,-1 0 0,1-1-1,-1 1 1,1 0 0,-1-1-1,1 1 1,-1 0 0,1-1-1,-2 2 1,1-2-10,-1 0 0,1 0 0,-1 0 0,1-1 0,-1 1 0,1 0 0,-1 0 0,1-1 0,-1 1 0,1-1 0,-1 0 0,1 1 0,0-1 0,0 0 0,-1 0 0,1 0 0,0 0 0,0 0 0,0 0 0,0 0 0,0 0 0,0 0 0,0 0 0,0 0 0,0-1 0,1 1 0,-1 0 0,-1-4 0,-17-47 0,15 40 0,-1-3 0,0 0 0,1-1 0,1 1 0,0-1 0,0-19 0,3 34 3,0 0-1,0 1 1,0-1 0,0 0-1,0 0 1,1 0-1,-1 0 1,0 0 0,1 0-1,-1 0 1,0 0 0,1 1-1,-1-1 1,1 0-1,0 0 1,-1 1 0,1-1-1,-1 0 1,1 1 0,0-1-1,0 0 1,-1 1-1,1-1 1,0 1 0,1-1-1,30-6 73,40 13-682,-63-4 308,48 7-3927,2 0-3731,2-1-4017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2.560"/>
    </inkml:context>
    <inkml:brush xml:id="br0">
      <inkml:brushProperty name="width" value="0.025" units="cm"/>
      <inkml:brushProperty name="height" value="0.025" units="cm"/>
    </inkml:brush>
  </inkml:definitions>
  <inkml:trace contextRef="#ctx0" brushRef="#br0">58 1 21204,'0'0'2242,"-4"8"-582,-8 21-816,2 2 1,2-1-1,0 1 0,2 0 0,2 1 0,1 0 0,1-1 0,2 35 0,0-63-841,0 0 0,0 0 0,0 0 0,0 0 0,1 0 0,-1 0 0,1 0 0,0 0 0,0 0 0,0 0 0,0 0 0,0 0 0,1-1 0,-1 1 0,1 0 0,0-1 0,0 0 0,0 1 0,0-1 0,0 0 0,0 0 0,0 0 0,1 0 0,-1 0 0,1-1 0,3 3 0,1-2-15,-1-1 0,0 1 0,0-1 0,1 0-1,-1-1 1,1 1 0,-1-1 0,1-1 0,-1 1 0,0-1 0,13-3 0,12-6-847,-25 8 533,1-1 0,0 2 1,0-1-1,0 0 0,11 0 1,-17 3 325,-1 0 1,1 0 0,0-1 0,-1 1 0,1 0 0,0 0 0,-1 0 0,1 0 0,-1 0 0,0 0 0,1-1 0,-1 1-1,0 0 1,1 0 0,-1 0 0,0 1 0,0-1 0,0 0 0,0 0 0,0 0 0,0 0 0,0 0 0,0 0 0,0 0-1,-1 0 1,1 0 0,-1 2 0,-6 30 107,5-25-1147,13-8-13030,-5-4 12745,14-13-9256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573"/>
    </inkml:context>
    <inkml:brush xml:id="br0">
      <inkml:brushProperty name="width" value="0.025" units="cm"/>
      <inkml:brushProperty name="height" value="0.025" units="cm"/>
    </inkml:brush>
  </inkml:definitions>
  <inkml:trace contextRef="#ctx0" brushRef="#br0">198 1 19474,'-8'12'2750,"-31"51"236,-47 101 0,74-138-2415,1 1 1,2 1-1,0 0 1,2 0-1,2 1 0,0-1 1,-1 43-1,6-69-607,0 0 0,0 0 0,0 0 1,0 1-1,0-1 0,1 0 0,-1 0 0,1 0 0,-1 0 1,1 0-1,0 0 0,0 0 0,0 0 0,0 0 0,0 0 1,2 2-1,-2-4-23,-1 1 0,1-1 1,0 1-1,0-1 0,0 1 0,0-1 1,0 1-1,0-1 0,0 0 0,0 0 1,0 1-1,0-1 0,0 0 0,0 0 1,0 0-1,0 0 0,0 0 0,0 0 1,0-1-1,0 1 0,0 0 0,0 0 1,1-1-1,3-1-150,-1 0 0,1-1 0,-1 0 0,0 1 0,0-1 0,0 0 0,-1-1 0,1 1 1,-1-1-1,1 0 0,-1 1 0,2-6 0,11-19-753,-2-1 0,12-33 1,20-43 493,-45 103 546,0 1 0,0-1-1,0 1 1,0-1 0,0 1-1,0-1 1,1 1-1,-1 0 1,0 0 0,1-1-1,-1 1 1,1 0 0,-1 0-1,1 1 1,0-1 0,-1 0-1,1 0 1,0 1-1,3-1 1,-5 1-47,1 0-1,0 0 1,0 0 0,0 0-1,0 0 1,0 1 0,0-1-1,0 0 1,0 1-1,-1-1 1,1 1 0,0-1-1,0 1 1,-1-1 0,1 1-1,0 0 1,0-1 0,-1 1-1,1 0 1,-1-1 0,1 1-1,-1 0 1,1 0 0,-1 0-1,1-1 1,-1 1-1,0 0 1,1 0 0,-1 0-1,0 0 1,0 0 0,0 0-1,0 0 1,0-1 0,0 1-1,0 0 1,0 2 0,0 10 183,0-1 0,-2 1 0,1 0 0,-2 0 0,1-1 1,-2 1-1,0-1 0,0 0 0,-1 0 0,-1-1 1,-12 21-1,-20 49 1759,38-81-1973,0 0 1,0 1-1,0-1 1,0 0-1,0 1 1,0-1-1,0 0 1,0 0-1,0 1 1,0-1-1,1 0 1,-1 1-1,0-1 1,0 0-1,0 0 1,0 1-1,1-1 1,-1 0-1,0 0 1,0 1-1,0-1 1,1 0-1,-1 0 1,0 0-1,0 1 1,1-1-1,-1 0 1,0 0-1,0 0 1,1 0-1,-1 0 1,0 0-1,1 0 1,-1 1-1,0-1 1,0 0-1,1 0 1,-1 0-1,0 0 1,1 0-1,-1 0 1,0 0-1,1-1 1,-1 1-1,0 0 1,0 0-1,1 0 1,-1 0-1,1 0 1,17-3 86,41-14-23,106-25-2168,-144 34-724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3.510"/>
    </inkml:context>
    <inkml:brush xml:id="br0">
      <inkml:brushProperty name="width" value="0.025" units="cm"/>
      <inkml:brushProperty name="height" value="0.025" units="cm"/>
    </inkml:brush>
  </inkml:definitions>
  <inkml:trace contextRef="#ctx0" brushRef="#br0">108 271 19891,'0'0'4148,"-9"7"-1073,-1 1-2588,1 0 0,-1 1 0,2 0 0,-1 1 0,-11 16 0,15-19-354,1-1-1,1 1 1,-1 0-1,1 0 1,0 0-1,1 0 0,0 1 1,0-1-1,0 1 1,1-1-1,0 1 1,0 11-1,1-18-143,1 1 0,-1-1 0,0 0 1,0 0-1,1 0 0,-1 1 0,1-1 0,-1 0 0,1 0 0,0 0 0,-1 0 0,1 0 1,0 0-1,0 0 0,-1 0 0,1-1 0,0 1 0,0 0 0,0 0 0,0-1 1,0 1-1,0-1 0,1 1 0,-1-1 0,0 1 0,0-1 0,0 1 0,0-1 0,1 0 1,-1 0-1,0 0 0,0 0 0,0 0 0,1 0 0,-1 0 0,0 0 0,0 0 1,0 0-1,2-1 0,2 0-42,-1 1 0,0-1-1,1 0 1,-1-1 0,0 1 0,0-1 0,0 0 0,0 0 0,7-4 0,-4-1-174,-1 0 0,0 0 0,0 0 0,0-1 0,-1 1 0,0-1 0,5-14 1,-7 17 193,-1 0 1,0 1-1,-1-1 1,1-1 0,-1 1-1,0 0 1,0 0 0,0 0-1,-1-1 1,0 1-1,0 0 1,0 0 0,-1-1-1,-2-9 1,-1 12 417,0 11-52,3 14-10,2-21-301,1 1-1,-1-1 1,1 1 0,0-1 0,-1 0-1,1 1 1,0-1 0,0 0 0,0 0 0,0 0-1,0-1 1,0 1 0,0 0 0,1-1-1,-1 1 1,0-1 0,0 0 0,0 0-1,1 0 1,2 0 0,47-4 194,-42 2-219,0-1 0,-1 0 0,0 0 1,1-1-1,-1-1 0,-1 1 0,1-2 1,-1 1-1,1-1 0,-2 0 1,1-1-1,-1 1 0,0-2 0,0 1 1,10-15-1,-10 11 18,0 0-1,-1 0 1,0-1 0,-1 0 0,0 0-1,-1 0 1,0 0 0,-1-1 0,0 1 0,-1-1-1,0-23 1,-2 28 0,0-1 1,0 0-1,-2 0 0,-1-10 1,2 18-18,1 0 0,0 0 1,0 0-1,0 0 0,-1 0 0,1 0 1,0 0-1,-1 0 0,1 1 1,-1-1-1,1 0 0,-1 0 0,1 0 1,-1 1-1,0-1 0,1 0 0,-1 1 1,0-1-1,1 0 0,-1 1 1,0-1-1,0 1 0,0 0 0,0-1 1,1 1-1,-1-1 0,0 1 1,0 0-1,0 0 0,0 0 0,0 0 1,0-1-1,0 1 0,0 0 0,0 0 1,0 1-1,0-1 0,0 0 1,1 0-1,-1 0 0,0 1 0,0-1 1,0 0-1,0 1 0,0-1 1,0 1-1,1-1 0,-1 1 0,0-1 1,0 1-1,1 0 0,-1-1 1,0 1-1,1 0 0,-1-1 0,0 3 1,-7 5 4,1 0 0,0 0 0,0 1 0,1 1 0,0-1 0,1 1 0,0 0 0,-5 15 0,-1 3 461,-12 58 0,20-74-397,1 0 0,0 1 0,1-1 0,1 1 0,0-1 0,0 1 0,3 14 0,-2-24-89,-1-1-1,1 1 1,0-1 0,0 1-1,-1-1 1,2 1 0,-1-1-1,0 0 1,0 1 0,1-1-1,-1 0 1,1 0 0,0 0-1,0 0 1,0 0 0,0 0-1,0-1 1,0 1 0,0-1-1,0 1 1,1-1 0,-1 0-1,1 0 1,-1 0 0,1 0-1,-1 0 1,1-1 0,-1 1-1,1-1 1,0 0 0,-1 1-1,1-1 1,-1 0 0,1-1-1,0 1 1,-1 0 0,1-1-1,0 1 1,3-2 0,-2 0-158,-1 1 0,1-1 1,0 1-1,-1-1 0,1 0 1,-1 0-1,0 0 0,1-1 0,-1 1 1,0-1-1,-1 0 0,1 0 1,0 0-1,-1 0 0,0 0 1,1-1-1,-1 1 0,2-8 1,0 4 311,-1-2 1,0 1-1,-1 0 1,1 0-1,-2-1 0,1 1 1,-1-17-1,-2 25-45,0 1-1,0-1 1,0 0-1,0 1 1,0-1-1,0 1 1,0-1-1,0 1 1,1-1-1,-1 1 1,0 0-1,0 0 1,0-1-1,0 1 1,1 0-1,-1 0 1,0 0-1,1 0 1,-1 1-1,-2 4-74,0 0-1,1 0 1,0 0 0,0 1-1,1-1 1,0 1 0,0-1 0,0 1-1,1-1 1,0 1 0,1 10-1,-1-16-108,0 1 0,1 0-1,-1 0 1,1 0 0,-1 0-1,1-1 1,0 1 0,-1 0 0,1-1-1,0 1 1,0 0 0,0-1-1,0 1 1,1-1 0,-1 0-1,0 1 1,1-1 0,-1 0-1,0 0 1,1 0 0,0 1-1,-1-2 1,1 1 0,0 0 0,-1 0-1,1-1 1,0 1 0,0 0-1,-1-1 1,1 0 0,0 1-1,0-1 1,0 0 0,0 0-1,0 0 1,-1 0 0,1-1-1,0 1 1,0 0 0,0-1 0,0 1-1,-1-1 1,1 0 0,2-1-1,1 0-32,-1 0 0,1-1 0,-1 0 0,0 0 0,0 0-1,0 0 1,0-1 0,-1 1 0,1-1 0,-1 0 0,0 0 0,4-7-1,32-60-235,-33 59 444,13-24 1502,-3-1 0,0-1 0,18-74 0,-44 156-1276,2 1-1,1 0 1,3 0-1,2 1 0,4 46 1,-2-85-303,2-1 0,-1 0 0,1 1 1,0-1-1,0 0 0,4 8 0,-5-13-25,0 1-1,-1-1 1,1 1-1,0-1 0,0 1 1,0-1-1,0 0 1,0 0-1,0 1 0,1-1 1,-1 0-1,0 0 1,1 0-1,-1 0 0,1 0 1,-1-1-1,1 1 1,-1 0-1,1-1 0,-1 1 1,1-1-1,0 1 1,-1-1-1,1 0 1,0 0-1,-1 0 0,1 0 1,3 0-1,-3-1-5,-1 0 0,0 1 1,1-1-1,-1 0 0,0-1 0,0 1 0,0 0 0,0 0 1,0 0-1,0-1 0,0 1 0,0 0 0,0-1 0,-1 1 1,1-1-1,0 1 0,-1-1 0,1 1 0,-1-1 1,0 1-1,0-1 0,1 0 0,-1 1 0,0-1 0,-1-2 1,2-1-13,-1 1 0,0-1 0,0 0 0,-1 0 0,0 1 0,1-1 0,-2 0 0,-1-4 0,0 3-61,-1 0 0,0 1-1,0-1 1,-1 1 0,0 0 0,0 1 0,0-1 0,0 1-1,-1 0 1,1 0 0,-9-3 0,-74-35 16,61 31 184,7 0 376,20 10-462,0 1 0,0 0-1,0 0 1,0 0 0,0 0 0,-1 0 0,1 0 0,0-1 0,0 1 0,0 0 0,0 0 0,0 0 0,0 0 0,0-1-1,0 1 1,0 0 0,0 0 0,0 0 0,0 0 0,0 0 0,0-1 0,0 1 0,1 0 0,-1 0 0,0 0-1,0 0 1,0 0 0,0 0 0,0-1 0,0 1 0,0 0 0,0 0 0,0 0 0,0 0 0,1 0 0,-1 0 0,0 0-1,0 0 1,0-1 0,0 1 0,0 0 0,1 0 0,-1 0 0,0 0 0,0 0 0,0 0 0,0 0 0,0 0-1,1 0 1,-1 0 0,0 0 0,0 0 0,0 0 0,0 0 0,0 0 0,1 0 0,42 0 849,-23 0-1037,7 0-33,70-3-26,-34-8-5505,-39 1-879</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3.837"/>
    </inkml:context>
    <inkml:brush xml:id="br0">
      <inkml:brushProperty name="width" value="0.025" units="cm"/>
      <inkml:brushProperty name="height" value="0.025" units="cm"/>
    </inkml:brush>
  </inkml:definitions>
  <inkml:trace contextRef="#ctx0" brushRef="#br0">13 82 24984,'-10'-16'1121,"7"-3"736,3 4-415,0 3-898,15 4-416,9 3-160,12 3-544,10 2-1378,9-2-2274,10-1-4260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4.603"/>
    </inkml:context>
    <inkml:brush xml:id="br0">
      <inkml:brushProperty name="width" value="0.025" units="cm"/>
      <inkml:brushProperty name="height" value="0.025" units="cm"/>
    </inkml:brush>
  </inkml:definitions>
  <inkml:trace contextRef="#ctx0" brushRef="#br0">161 175 1730,'7'-12'7890,"-1"2"-6658,25-50 4045,-29 54-4125,1 0 1,-1 0-1,0-1 1,0 1-1,-1 0 0,0-1 1,0 1-1,-1-1 0,0-10 1,-1 15-1039,1 1 1,-1 0 0,0 0-1,0 0 1,1 0-1,-1 0 1,0 0 0,0 0-1,0 0 1,0 0-1,0 0 1,-1 0 0,1 1-1,0-1 1,0 0-1,0 1 1,-1-1 0,1 1-1,0 0 1,-1-1-1,1 1 1,0 0 0,-1 0-1,1 0 1,0 0-1,-1 0 1,1 0 0,0 0-1,-3 0 1,-43 7 1561,35-3-1676,0 0 0,1 1 0,-1 1 0,1 0 0,-11 8 0,19-12 0,-1 0 0,1 0 0,-1 1 0,1-1 0,0 1 0,0 0 0,0 0 0,0 0 0,1 1 0,-1-1 0,1 1 0,0-1 0,0 1 0,0 0 0,0 0 0,1 0 0,0 0 0,-2 8 0,4-10-38,1 0 0,0 1 0,-1-1 0,1 0 0,0 0 0,0-1 0,0 1 0,0 0 0,0-1 0,1 1 0,-1-1 0,1 1 0,-1-1 0,1 0 0,-1 0 0,6 1 0,22 14-469,-27-12 453,0-1 0,-1 1 0,1 0-1,-1-1 1,0 1 0,0 0 0,-1 0 0,1 1 0,-1-1 0,0 0 0,0 0-1,0 1 1,-1-1 0,1 0 0,-1 1 0,0-1 0,0 0 0,-1 1 0,1-1-1,-1 0 1,0 1 0,0-1 0,-3 7 0,-3 8 161,-1 0 0,0-1 1,-18 29-1,13-25 96,9-13-65,0-1-1,-1 0 1,-1 0 0,-7 9-1,78-78-1148,138-100-1,-192 153 1052,4-1 146,-1 0 0,0-2-1,-1 1 1,0-2 0,-1 0 0,-1 0 0,17-23 0,-25 25 922,-12 18-908,-14 19-264,14-14 93,1 0 1,1 1-1,1 0 1,0 0-1,0 1 1,2-1 0,0 1-1,0 0 1,1 0-1,1 1 1,1-1-1,0 20 1,1-34-29,1 1-1,-1-1 1,0 0 0,1 0 0,-1 0-1,0 0 1,1-1 0,0 1 0,-1 0-1,1 0 1,-1 0 0,1 0 0,0 0-1,0-1 1,-1 1 0,1 0-1,0-1 1,0 1 0,0 0 0,0-1-1,0 1 1,0-1 0,0 0 0,0 1-1,0-1 1,0 0 0,0 0 0,0 1-1,0-1 1,0 0 0,0 0 0,0 0-1,0 0 1,0 0 0,0 0-1,0-1 1,0 1 0,0 0 0,2-1-1,2 0-18,0 0 0,-1-1-1,1 1 1,0-1 0,-1 0-1,0-1 1,8-4 0,30-35-2096,-10-12-5168,-15 9-1622</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4.974"/>
    </inkml:context>
    <inkml:brush xml:id="br0">
      <inkml:brushProperty name="width" value="0.025" units="cm"/>
      <inkml:brushProperty name="height" value="0.025" units="cm"/>
    </inkml:brush>
  </inkml:definitions>
  <inkml:trace contextRef="#ctx0" brushRef="#br0">49 1 19571,'0'0'6117,"-41"52"-3202,33-34-1313,8-2-930,0-2-608,20-2-864,9-5-2371,4-3-2275,6-4-4195</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5.317"/>
    </inkml:context>
    <inkml:brush xml:id="br0">
      <inkml:brushProperty name="width" value="0.025" units="cm"/>
      <inkml:brushProperty name="height" value="0.025" units="cm"/>
    </inkml:brush>
  </inkml:definitions>
  <inkml:trace contextRef="#ctx0" brushRef="#br0">114 319 20884,'-8'7'2311,"-8"9"-1076,0 1 0,-24 34 0,36-46-1036,0 0 0,1 1 0,0-1 0,0 1 0,0 0 0,0 0 0,1 0 0,0 0 0,0 0 0,1 0 0,0 1 0,0-1 0,0 1 0,1-1 0,0 1 0,0-1 0,2 8 0,-2-13-200,1 0 1,0 0-1,-1 1 0,1-1 0,0 0 0,0 0 1,0 0-1,0 0 0,0 0 0,0 0 1,0-1-1,0 1 0,0 0 0,1 0 0,-1-1 1,0 1-1,0-1 0,1 1 0,-1-1 1,0 1-1,1-1 0,-1 0 0,0 0 0,1 0 1,-1 1-1,1-2 0,1 1 0,39-6-14,-31 1-51,0 0 1,0-1 0,-1 0 0,0-1-1,0 0 1,-1 0 0,0-1-1,0 0 1,15-19 0,-7 5-214,0-1 1,-2 0-1,16-31 1,-22 33 419,0 1 0,-1-1 0,-1-1 1,-1 1-1,-2-1 0,0 0 0,0-1 1,-2 1-1,-1 0 0,-4-42 0,3 62-102,0-1 0,0 1-1,-1-1 1,1 1 0,-1-1-1,0 1 1,0 0 0,0-1 0,0 1-1,0 0 1,0 0 0,-1 0-1,1 0 1,-1 0 0,1 0-1,-1 0 1,0 0 0,0 1 0,-3-3-1,3 3-8,1 0 0,-1 1 0,0-1 0,0 1 0,0-1 0,0 1 0,0 0 0,0 0 0,0 0 0,1 0 0,-1 0-1,0 0 1,0 1 0,0-1 0,0 1 0,0-1 0,0 1 0,1-1 0,-1 1 0,0 0 0,0 0 0,1 0 0,-1 0 0,1 0 0,-1 1 0,1-1 0,-2 2-1,-10 10 0,1 0-1,0 1 0,2 0 0,-1 1 1,2 1-1,0-1 0,0 1 0,2 1 0,0 0 1,1 0-1,0 0 0,2 0 0,-5 36 1,9-51-57,0 0 0,0 1 1,0-1-1,0 1 0,1-1 1,-1 1-1,1-1 0,-1 1 1,1-1-1,0 0 1,0 1-1,0-1 0,0 0 1,1 0-1,-1 0 0,0 0 1,1 0-1,0 0 1,-1 0-1,1 0 0,0-1 1,0 1-1,0-1 0,0 1 1,0-1-1,0 0 1,1 0-1,-1 0 0,3 1 1,8 2-357,1 0 0,-1-1 0,1 0 1,18 0-1,22 6-3392,-49-7 3304,0 0 0,1 0 0,-1 0 0,-1 1 0,1-1 0,7 6-1,-9-5 374,0 0 0,1 0 0,-1 1 0,0-1 0,-1 1 0,1 0 0,-1 0-1,1-1 1,-1 2 0,0-1 0,-1 0 0,1 0 0,-1 1 0,0-1-1,0 0 1,0 1 0,0-1 0,-1 1 0,0 0 0,0-1 0,0 1-1,-1-1 1,1 1 0,-1-1 0,0 1 0,0-1 0,-1 0 0,1 1-1,-1-1 1,0 0 0,0 0 0,-1 0 0,1 0 0,-6 6 0,-6 8-6799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6.303"/>
    </inkml:context>
    <inkml:brush xml:id="br0">
      <inkml:brushProperty name="width" value="0.025" units="cm"/>
      <inkml:brushProperty name="height" value="0.025" units="cm"/>
    </inkml:brush>
  </inkml:definitions>
  <inkml:trace contextRef="#ctx0" brushRef="#br0">27 127 8776,'0'0'21124,"-4"11"-21076,2-6-51,-2 4 8,0 0 1,1 0-1,0 0 1,-2 14 0,5-21-18,-1 0 1,1 0-1,0 0 1,0 0-1,0 1 1,0-1-1,0 0 1,0 0-1,0 0 1,1 0 0,-1 0-1,1 0 1,0 0-1,-1 0 1,1 0-1,0 0 1,0 0-1,0-1 1,0 1-1,1 0 1,-1 0-1,0-1 1,1 1 0,-1-1-1,1 1 1,0-1-1,-1 0 1,1 0-1,0 0 1,3 2-1,3-1-6,0 0 0,1 0 0,-1-1 0,0 0 0,1 0-1,-1-1 1,1 0 0,-1 0 0,1-1 0,-1 0 0,0-1 0,1 0-1,-1 0 1,0-1 0,13-6 0,-7 3-52,-1-1 0,0 0 1,0-1-1,-1-1 0,0 0 0,0-1 0,20-21 1,-15 6 113,-16 25-25,0-1 0,-1 0 0,1 0 0,-1 0 0,1 1 0,-1-1 0,1 0 0,-1 0 0,1 0 0,-1 0 0,0 0 0,0 0 0,1 0 0,-1 1 0,0-1 0,0 0 0,0 0 0,0 0 0,0 0 0,0 0 0,0 0 0,-1 0 0,1 0 0,0 0 0,0 0 0,-1 0 0,0-1 0,1 2-27,-1 0-1,1 0 1,-1 0-1,0 0 1,1 0-1,-1 1 1,1-1-1,-1 0 1,1 0-1,-1 0 1,1 1-1,-1-1 1,1 0 0,-1 1-1,1-1 1,-1 0-1,1 1 1,0-1-1,-1 1 1,1-1-1,0 1 1,-1-1-1,1 1 1,0-1-1,-1 1 1,1-1-1,0 1 1,0-1 0,0 1-1,0-1 1,0 1-1,-1-1 1,1 1-1,0 0 1,0-1-1,0 1 1,0-1-1,0 1 1,1-1-1,-1 1 1,0 0-1,0 0 1,-2 28 132,2-26-120,0 0-1,0 0 1,1 0 0,-1 0 0,0 0-1,1 0 1,0 0 0,0 0 0,0-1 0,0 1-1,0 0 1,1-1 0,-1 1 0,1-1-1,0 1 1,-1-1 0,1 0 0,0 1 0,5 2-1,-3-2 7,0-1-1,0 1 1,0-1-1,0-1 0,1 1 1,-1 0-1,1-1 1,-1 0-1,1 0 1,-1-1-1,9 1 1,-4 0 28,0-2 1,0 1 0,0-1 0,0-1 0,0 1 0,0-2 0,0 1 0,-1-1-1,0 0 1,1-1 0,-1 0 0,15-10 0,-16 8 36,0 0 0,0 0 1,0-1-1,-1 0 0,0 0 0,-1-1 1,1 0-1,-2 0 0,1 0 1,-1 0-1,0-1 0,0 0 0,-1 0 1,-1 0-1,1 0 0,-2 0 0,1 0 1,-1-1-1,0-9 0,-6 1-19,-7 17-243,10 2 170,0 0 1,1 1-1,-1-1 1,1 0 0,-1 0-1,1 1 1,-1-1-1,1 1 1,0-1-1,0 1 1,0 0-1,-1-1 1,2 1-1,-1 0 1,-1 3-1,0 1 17,0 1 0,0 0 0,1 0 0,0 1 0,0-1 0,1 0 0,0 0 0,0 0 0,1 0 0,0 1 0,2 9 0,-2-13 17,1-1 0,-1 0 0,0-1 0,1 1 0,0 0 0,0 0 0,-1-1 0,2 1 0,-1-1 0,0 1 0,0-1 0,1 0 0,-1 0 0,1 0 0,0 0 0,0 0 0,0-1 0,-1 1 0,1-1 0,1 0 0,-1 0-1,0 0 1,0 0 0,0 0 0,0-1 0,1 0 0,3 1 0,1-1 27,1 0 0,-1 0 0,0-1 0,1 0-1,-1 0 1,0-1 0,0 0 0,0 0 0,0-1-1,0 0 1,-1 0 0,1-1 0,-1 0 0,0 0 0,0-1-1,0 0 1,-1 0 0,1-1 0,-1 0 0,-1 0-1,1 0 1,-1 0 0,0-1 0,0 0 0,-1 0-1,0-1 1,0 1 0,4-15 0,-14 40-520,2-9 441,1 1 0,0 0 0,1 0 0,0 0 0,-1 15 0,3-23 40,0 1 0,0-1 0,0 0 0,0 0-1,0 0 1,1 0 0,-1 0 0,1 0 0,-1 0 0,1-1-1,0 1 1,0 0 0,0 0 0,0 0 0,0-1-1,0 1 1,0 0 0,1-1 0,-1 1 0,1-1-1,-1 0 1,1 1 0,-1-1 0,1 0 0,0 0-1,0 0 1,0 0 0,-1 0 0,1 0 0,0-1-1,0 1 1,0-1 0,0 1 0,0-1 0,4 0-1,2 1-7,0-2 0,0 1 0,0-1 0,0-1 0,0 1 0,0-2 0,0 1 0,0-1 0,-1 0 0,1 0 0,-1-1 0,0 0 0,0 0 0,0-1 0,-1 0-1,7-6 1,-7 6-2,0 0 0,0 0-1,-1-1 1,0 0-1,0 0 1,0 0-1,-1-1 1,0 1 0,0-1-1,0 0 1,-1 0-1,0-1 1,-1 1 0,0-1-1,0 1 1,2-15-1,-4 21 5,0 1 0,0-1 0,0 1 0,0-1 0,1 1 0,-1-1 0,0 1 0,-1-1 0,1 1 0,0-1 0,0 1 0,0-1 0,0 1 0,0-1 0,0 1-1,-1-1 1,1 1 0,0-1 0,0 1 0,-1 0 0,1-1 0,0 1 0,0-1 0,-1 1 0,1 0 0,-1-1 0,1 1 0,0 0 0,-1-1 0,1 1 0,-1 0 0,1 0 0,0 0 0,-1-1 0,-16 9-80,-12 24-37,24-24 193,2 1-1,-1 0 0,1 0 1,1 1-1,0-1 1,-2 16-1,3-23-62,1 0 1,0 0-1,0 1 0,0-1 1,0 0-1,0 0 1,0 1-1,0-1 0,1 0 1,-1 0-1,1 0 0,-1 1 1,1-1-1,0 0 1,0 0-1,0 0 0,0 0 1,0 0-1,1-1 0,-1 1 1,0 0-1,1 0 1,-1-1-1,1 1 0,0-1 1,0 0-1,-1 1 0,1-1 1,0 0-1,0 0 1,0 0-1,4 1 0,1 0-313,0-1 1,1 0-1,-1 0 0,0-1 0,0 0 0,0 0 1,13-2-1,-17 1-350,0 0 1,1 0-1,-1 0 1,0 0-1,0-1 1,0 1-1,0-1 1,0 0-1,0 1 1,0-1-1,3-4 1,14-20-8634</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6.659"/>
    </inkml:context>
    <inkml:brush xml:id="br0">
      <inkml:brushProperty name="width" value="0.025" units="cm"/>
      <inkml:brushProperty name="height" value="0.025" units="cm"/>
    </inkml:brush>
  </inkml:definitions>
  <inkml:trace contextRef="#ctx0" brushRef="#br0">21 0 14574,'0'0'3779,"-20"60"-4163,30-41-3620,14-1-4131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7.238"/>
    </inkml:context>
    <inkml:brush xml:id="br0">
      <inkml:brushProperty name="width" value="0.025" units="cm"/>
      <inkml:brushProperty name="height" value="0.025" units="cm"/>
    </inkml:brush>
  </inkml:definitions>
  <inkml:trace contextRef="#ctx0" brushRef="#br0">105 139 15022,'0'0'7346,"-8"4"-5099,-1 2-1688,0-1-1,1 2 1,-1-1-1,1 1 0,1 0 1,-10 12-1,14-16-452,0 0 0,0 1 0,1-1 0,-1 1 0,1 0 0,0-1 0,0 1 0,0 0 0,1 0 0,-1 0 0,1 1 0,0-1 0,0 0 0,1 0 0,-1 1 0,1-1 0,0 0 0,0 1 0,0-1 0,1 0 0,1 6 0,-1-9-116,0 1 1,0-1-1,0 0 0,0 1 1,1-1-1,-1 0 1,0 0-1,1 0 0,-1 0 1,1 0-1,-1 0 1,1 0-1,0-1 0,-1 1 1,1-1-1,0 1 1,0-1-1,-1 1 0,1-1 1,0 0-1,0 0 0,-1 0 1,1 0-1,0 0 1,0 0-1,0 0 0,1-1 1,5 0-38,0 0 0,-1-1 0,0 1 1,1-1-1,9-4 0,-4-2 66,0-1 1,0 0-1,-1-1 0,0 0 1,-1-1-1,0 0 0,-1-1 1,0 0-1,-1 0 0,0-1 1,-1 0-1,0-1 0,-1 0 0,-1 0 1,0-1-1,-1 0 0,-1 0 1,0 0-1,-1 0 0,2-30 1,-5 45-17,0 0 0,0 1 0,0-1 0,0 0 0,-1 0 0,1 0 0,0 1 0,0-1 0,-1 0 0,1 0 0,0 0 0,0 0 0,-1 1 0,1-1 0,0 0 0,-1 0 0,1 0 0,0 0 0,-1 0 0,1 0 0,0 0 0,0 0 0,-1 0 0,1 0 0,0 0 0,-1 0 0,1 0 0,0 0 0,-1 0 0,1 0 0,0 0 0,0 0 0,-1-1 0,1 1 0,0 0 0,-1 0 0,1 0 0,0 0 0,0-1 0,0 1 0,-1 0 0,1 0 0,0-1 0,0 1 0,0 0 0,-1 0 0,1-1 0,0 1 0,0 0 0,0 0 0,0-1 0,0 1 0,0 0 0,-1-1 0,1 1 0,0 0 0,0-1 0,0 1 0,-16 24 103,10-13-67,1-1 0,0 1 1,1 0-1,0 1 1,0-1-1,1 1 1,1 0-1,0 0 0,1 0 1,0 0-1,1 0 1,1 14-1,0-23-27,0 0 0,0 0 0,0-1 0,0 1 0,1-1-1,-1 1 1,1-1 0,0 0 0,0 1 0,0-1 0,0 0 0,0 0-1,0 0 1,0-1 0,0 1 0,1 0 0,-1-1 0,1 0 0,0 1 0,-1-1-1,1 0 1,0 0 0,-1-1 0,1 1 0,0 0 0,4-1 0,-2 1-9,-1 0 0,0-1 0,0 0 1,0 0-1,0 0 0,0 0 0,1 0 1,-1-1-1,0 0 0,0 0 0,0 0 1,0-1-1,0 1 0,-1-1 0,1 0 1,0 0-1,6-5 0,-6 3-42,0-1 1,0 0-1,0 0 0,0 0 0,-1 0 0,0-1 1,0 0-1,-1 1 0,0-1 0,0 0 0,0 0 1,-1 0-1,1-1 0,-1-7 0,-1 14 41,1 0-1,-1-1 0,0 1 1,0 0-1,0 0 0,-1 0 1,1-1-1,0 1 0,0 0 1,0 0-1,0 0 0,0 0 1,0-1-1,0 1 0,0 0 1,0 0-1,0 0 0,0 0 1,0-1-1,-1 1 0,1 0 0,0 0 1,0 0-1,0 0 0,0 0 1,0-1-1,-1 1 0,1 0 1,0 0-1,0 0 0,0 0 1,-1 0-1,1 0 0,0 0 1,0 0-1,0 0 0,0 0 1,-1 0-1,1 0 0,0 0 1,0 0-1,0 0 0,-1 0 1,1 0-1,0 0 0,0 0 1,0 0-1,-1 0 0,1 0 1,0 0-1,-15 9 4,-10 12 18,19-15 67,0 0 0,0 1-1,0 0 1,1 0 0,-1 1-1,2 0 1,-1 0 0,1 0 0,1 0-1,-1 0 1,1 1 0,1 0-1,0 0 1,-2 10 0,4-18-90,1 0 1,-1 0 0,0 0 0,0 0-1,1 1 1,-1-1 0,1 0-1,-1 0 1,1-1 0,-1 1 0,1 0-1,-1 0 1,1 0 0,0 0 0,-1 0-1,1-1 1,0 1 0,0 0 0,0-1-1,0 1 1,0 0 0,0-1-1,0 1 1,0-1 0,0 0 0,0 1-1,0-1 1,0 0 0,0 1 0,0-1-1,0 0 1,2 0 0,43 1-11,-32-1 1,23-1-519,0-2 1,0-1-1,46-11 1,-4-10 2226,-57 16-1669,2 1 1,-1 2-1,1 0 1,0 1-1,0 2 1,0 0-1,0 2 1,1 0-1,-1 2 1,0 1-1,0 0 1,1 2-1,29 9 1,-41-10-31,0 0 0,-1 0 0,1-1 0,0-1 0,0 0 0,0-1 0,0-1 0,0 0 0,0 0 0,0-1 0,0-1 0,-1 0 0,24-10 0,-25 10-533,0-1 0,0 2 0,0-1 0,0 1-1,0 1 1,1 0 0,-1 1 0,14 1 0,36-2-4043,-48-2-3955</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8.141"/>
    </inkml:context>
    <inkml:brush xml:id="br0">
      <inkml:brushProperty name="width" value="0.025" units="cm"/>
      <inkml:brushProperty name="height" value="0.025" units="cm"/>
    </inkml:brush>
  </inkml:definitions>
  <inkml:trace contextRef="#ctx0" brushRef="#br0">172 155 19699,'0'-1'313,"0"-1"1,0 0 0,0 1 0,0-1-1,0 0 1,-1 1 0,1-1 0,0 0 0,-1 1-1,1-1 1,-1 1 0,0-1 0,0 1-1,1-1 1,-1 1 0,0-1 0,0 1 0,0 0-1,0-1 1,-1 1 0,1 0 0,0 0-1,-2-2 1,0 2-140,1 0 0,-1 1-1,1-1 1,-1 0 0,1 1-1,-1-1 1,0 1 0,1 0 0,-1 0-1,0 0 1,1 0 0,-1 0-1,-4 2 1,0-1-156,0 1-1,0 0 0,1 1 1,-1 0-1,0 0 0,1 0 1,0 1-1,0 0 1,0 0-1,-9 9 0,11-9-14,0 1 0,1 0-1,-1 1 1,1-1 0,0 0-1,1 1 1,-1 0 0,1-1 0,-2 12-1,3-16-1,1 1-1,0-1 1,-1 1-1,1 0 1,0-1-1,0 1 1,0 0-1,0-1 1,0 1-1,1-1 1,-1 1-1,0 0 1,1-1-1,-1 1 1,1-1 0,0 1-1,-1-1 1,1 0-1,0 1 1,0-1-1,0 1 1,0-1-1,0 0 1,0 0-1,0 0 1,0 0-1,1 0 1,-1 0-1,0 0 1,1 0-1,-1 0 1,0 0-1,1-1 1,-1 1-1,1-1 1,0 1-1,-1-1 1,1 1-1,-1-1 1,4 0-1,10 1 29,0-1-1,-1 0 1,1-2-1,0 1 1,0-2-1,-1 0 0,1-1 1,-1 0-1,0-1 1,0 0-1,25-15 1,-16 6-52,0 0 1,-1-1 0,-1-1 0,0-2 0,33-34-1,-51 48 36,1 0 1,-1 0-1,1 0 0,-1 0 0,0-1 0,-1 1 0,1-1 0,-1 0 0,0 1 0,0-1 0,0 0 0,-1 0 0,0 0 0,0-1 0,1-7 0,-2 13-15,0-1 1,0 1-1,0-1 1,0 1-1,0-1 1,0 1-1,0 0 1,0-1-1,0 1 1,0-1-1,0 1 1,-1-1 0,1 1-1,0 0 1,0-1-1,0 1 1,-1 0-1,1-1 1,0 1-1,0-1 1,-1 1-1,1 0 1,0 0-1,0-1 1,-1 1-1,1 0 1,0-1-1,-1 1 1,1 0 0,-1 0-1,1 0 1,0-1-1,-1 1 1,1 0-1,-1 0 1,-16 5-68,-15 21 95,26-17 15,0 1 0,1-1 1,0 2-1,1-1 0,0 0 1,1 1-1,0 0 1,0 0-1,1 0 0,1 0 1,0 0-1,0 0 0,1 0 1,0 0-1,4 18 1,-4-26-18,1 0 0,0 0 0,0 1 0,0-1 0,0-1 0,1 1 0,-1 0 0,1 0 0,0 0 0,-1-1 0,1 1 0,0-1 0,1 1 0,-1-1 0,0 0 0,1 0 0,-1 0 0,1 0 0,0 0 0,5 2 0,-3-2 42,1 0-1,-1-1 1,0 1 0,1-1 0,-1 0 0,1-1 0,0 1 0,-1-1 0,1 0 0,-1-1 0,11-1 0,-10 1-12,0-1 1,1 0 0,-1 0-1,0 0 1,0-1 0,0 0-1,0 0 1,0-1 0,-1 1-1,6-6 1,-8 7-59,0 0 1,-1-1-1,1 0 0,-1 0 1,1 0-1,-1 0 1,0 0-1,0 0 0,-1-1 1,1 1-1,-1-1 0,1 1 1,-1-1-1,0 1 1,-1-1-1,1 0 0,0-7 1,-1 11-12,0 0 1,0-1-1,0 1 1,0-1-1,0 1 1,0 0 0,0-1-1,-1 1 1,1-1-1,0 1 1,0 0 0,0-1-1,0 1 1,-1 0-1,1-1 1,0 1-1,0 0 1,-1-1 0,1 1-1,0 0 1,-1 0-1,1-1 1,0 1-1,-1 0 1,1 0 0,0 0-1,-1-1 1,1 1-1,-1 0 1,1 0-1,0 0 1,-1 0 0,1 0-1,-1 0 1,1 0-1,0 0 1,-1 0-1,1 0 1,-1 0 0,1 0-1,0 0 1,-1 0-1,1 0 1,-1 0-1,1 0 1,0 1 0,-1-1-1,1 0 1,-1 1-1,-19 12-198,17-8 200,0-1 0,0 1-1,0 0 1,1 0 0,0 0-1,0 1 1,0-1 0,1 0-1,0 1 1,0-1 0,0 1-1,1-1 1,-1 1 0,2 5 0,-1-8 8,0-1 1,1 1 0,-1 0 0,1-1-1,0 1 1,-1-1 0,1 1 0,1-1-1,-1 1 1,0-1 0,0 0 0,1 0 0,0 0-1,-1 0 1,1 0 0,0 0 0,0 0-1,0 0 1,0-1 0,0 1 0,0-1-1,1 1 1,-1-1 0,0 0 0,1 0 0,-1 0-1,1 0 1,-1 0 0,1-1 0,4 1-1,5 1-28,0-1 0,0 0 0,0-1-1,0 0 1,0-1 0,0-1-1,0 0 1,0 0 0,0-1 0,-1-1-1,1 0 1,-1 0 0,0-1-1,0 0 1,-1-1 0,12-8 0,-21 13 48,1 0 1,-1-1 0,1 1-1,-1 0 1,1-1 0,-1 1-1,0-1 1,0 1 0,1-1-1,-1 0 1,0 0 0,-1 1 0,1-1-1,0 0 1,0 0 0,-1 0-1,1-3 1,-1 4 18,0-1 1,0 1-1,-1-1 0,1 1 1,0-1-1,-1 1 0,1-1 0,-1 1 1,0 0-1,1-1 0,-1 1 1,0 0-1,0 0 0,0-1 1,0 1-1,0 0 0,0 0 0,-2-1 1,-7-5 168,0 0 0,-1 1 0,0 1 1,-22-9-1,12 5-301,70 8-1520,47 1-4825,-31 0-1511</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8.657"/>
    </inkml:context>
    <inkml:brush xml:id="br0">
      <inkml:brushProperty name="width" value="0.025" units="cm"/>
      <inkml:brushProperty name="height" value="0.025" units="cm"/>
    </inkml:brush>
  </inkml:definitions>
  <inkml:trace contextRef="#ctx0" brushRef="#br0">41 0 17969,'0'0'2087,"0"15"791,-3 35 654,-13 66 0,-1 7-1377,15-109-2052,1-3-14,0 0 0,0 0 1,2 19-1,-1-28-84,0 0 1,1 0-1,-1 0 0,0 0 1,1 0-1,-1-1 0,1 1 0,0 0 1,-1-1-1,1 1 0,0 0 1,0-1-1,0 1 0,0-1 1,1 1-1,-1-1 0,0 1 1,1-1-1,-1 0 0,1 0 1,-1 0-1,1 0 0,-1 0 0,1 0 1,0 0-1,-1 0 0,1-1 1,2 1-1,4 0-5,0 0 0,0-1 0,1 0 0,-1-1 0,0 0 0,0 0 0,0 0 0,0-1 0,0-1 0,0 1 0,-1-1 0,1-1 0,-1 1 0,0-1 0,1-1 0,-2 1 0,8-7 0,16-13 0,-1-1 0,35-40 0,-44 42 0,3-1-673,28-39 1,-63 61-10758,-2 2-843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6.929"/>
    </inkml:context>
    <inkml:brush xml:id="br0">
      <inkml:brushProperty name="width" value="0.025" units="cm"/>
      <inkml:brushProperty name="height" value="0.025" units="cm"/>
    </inkml:brush>
  </inkml:definitions>
  <inkml:trace contextRef="#ctx0" brushRef="#br0">0 33 17360,'0'0'9834,"76"-21"-8873,-22 15-545,3 2-352,2 3-1121,-8 1-2979,-9 0-3747</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9.002"/>
    </inkml:context>
    <inkml:brush xml:id="br0">
      <inkml:brushProperty name="width" value="0.025" units="cm"/>
      <inkml:brushProperty name="height" value="0.025" units="cm"/>
    </inkml:brush>
  </inkml:definitions>
  <inkml:trace contextRef="#ctx0" brushRef="#br0">1 1 18321,'0'0'11339,"56"52"-10346,-13-51-833,8-1-320,5 0-2338,-2-5-2980,-1-8-2529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9.332"/>
    </inkml:context>
    <inkml:brush xml:id="br0">
      <inkml:brushProperty name="width" value="0.025" units="cm"/>
      <inkml:brushProperty name="height" value="0.025" units="cm"/>
    </inkml:brush>
  </inkml:definitions>
  <inkml:trace contextRef="#ctx0" brushRef="#br0">128 0 3299,'0'0'13159,"-11"0"-8349,3 0-4340,-1 1 0,1 0-1,-1 0 1,1 1 0,0 0-1,-12 5 1,17-6-322,0 0 0,1 0 0,-1 0 0,0 0 0,1 1 0,0 0 0,-1-1 0,1 1 0,0 0 0,0 0 0,0 0 0,0 0 0,0 0 0,0 1 0,1-1 0,-1 0 0,1 1-1,0 0 1,-1-1 0,1 1 0,0 0 0,1-1 0,-1 1 0,0 0 0,1 0 0,-1 0 0,1 4 0,1-6-129,-1 0 0,1 0 0,0 0 0,-1 0 0,1 0 0,0 0 0,0 0 0,0 0 0,0 0 0,0 0 0,0 0 0,0-1 0,0 1 0,0 0 0,0-1 0,0 1-1,0-1 1,1 1 0,-1-1 0,0 0 0,0 0 0,0 1 0,1-1 0,-1 0 0,0 0 0,0 0 0,1 0 0,1-1 0,49 1 99,-42-1-44,7-1-320,1 0-1,-1-2 1,0 0 0,26-10-1,-28 9-216,0 0 1,0 0-1,1 2 0,0 0 0,22-2 0,-38 5 496,1 0-1,-1 1 0,1-1 1,-1 0-1,1 0 1,-1 0-1,0 0 1,1 0-1,-1 1 1,1-1-1,-1 0 1,1 0-1,-1 1 1,0-1-1,1 0 1,-1 1-1,0-1 1,1 0-1,-1 1 1,0-1-1,0 1 1,1-1-1,-1 0 1,0 1-1,0-1 1,0 1-1,1-1 0,-1 1 1,0-1-1,0 0 1,0 1-1,0 0 1,1 24 929,-2-23-925,1 0 0,0 0-1,-1 0 1,1 0 0,0 0-1,0 0 1,0 0 0,0 0-1,1 0 1,-1 0 0,0 0-1,1-1 1,0 1 0,-1 0 0,1 0-1,0 0 1,0 0 0,0-1-1,0 1 1,0 0 0,0-1-1,0 1 1,3 1 0,1-1-5,1-1 1,0 0 0,0 0-1,0-1 1,0 1 0,0-1-1,0 0 1,0-1 0,-1 1-1,1-1 1,10-3-1,0-1-2595,0-1 0,27-14 0,-12 4-5610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09.691"/>
    </inkml:context>
    <inkml:brush xml:id="br0">
      <inkml:brushProperty name="width" value="0.025" units="cm"/>
      <inkml:brushProperty name="height" value="0.025" units="cm"/>
    </inkml:brush>
  </inkml:definitions>
  <inkml:trace contextRef="#ctx0" brushRef="#br0">284 39 16624,'0'0'11563,"-9"-6"-8681,3 2-2804,0 0-1,0 0 0,0 1 0,-1 0 0,0 0 0,1 0 1,-1 1-1,0 0 0,0 1 0,0 0 0,0 0 0,0 0 1,0 1-1,-1-1 0,1 2 0,0-1 0,0 1 0,0 0 1,0 1-1,0 0 0,-7 2 0,0 2-77,0 0 0,1 0 0,-16 11 0,25-15 0,0 0 0,1 1 0,0-1 0,0 1 0,-1 0 0,2-1 0,-1 2 0,0-1 0,0 0 0,1 0 0,0 1 0,0-1 0,0 1 0,0 0 0,0 0 0,-1 6 0,3-8-29,0-1 1,0 1-1,0 0 0,1-1 0,-1 1 1,0-1-1,1 0 0,-1 1 0,1-1 1,0 1-1,-1-1 0,1 0 1,0 1-1,0-1 0,0 0 0,0 0 1,0 0-1,0 1 0,0-1 0,0 0 1,0-1-1,1 1 0,-1 0 1,0 0-1,1 0 0,-1-1 0,0 1 1,1-1-1,-1 1 0,1-1 0,2 1 1,55 10-1390,-49-10 1235,210 15-1594,-219-16 1809,0 0 1,0-1-1,0 1 1,0 1 0,1-1-1,-1 0 1,0 0-1,0 0 1,0 1-1,0-1 1,0 0 0,0 1-1,0-1 1,0 1-1,0-1 1,0 1 0,0 0-1,0-1 1,0 1-1,0 0 1,0 0-1,-1 0 1,1-1 0,0 1-1,1 2 1,-3-2 43,1 0 1,-1 1 0,1-1 0,-1 0-1,0 0 1,1 0 0,-1 0 0,0 0-1,0 0 1,0 0 0,0 0-1,0 0 1,0-1 0,0 1 0,0 0-1,0-1 1,0 1 0,-2 0-1,-59 26 1917,47-22-2056,-1 0 1,1-1-1,-1-1 0,0-1 0,0 0 1,0-1-1,-18-1 0,34 0-16,0 0 0,0 0 1,-1 0-1,1 0 0,0 0 0,0 0 0,-1 0 0,1 0 0,0 0 1,0 0-1,0 0 0,-1 0 0,1 0 0,0 0 0,0-1 0,-1 1 1,1 0-1,0 0 0,0 0 0,0 0 0,0 0 0,-1 0 0,1-1 1,0 1-1,0 0 0,0 0 0,0 0 0,-1-1 0,1 1 0,0 0 1,0 0-1,0 0 0,0-1 0,0 1 0,0 0 0,0 0 0,0 0 1,0-1-1,0 1 0,0 0 0,0 0 0,0-1 0,7-10-2522,14-7-2292,12-4-3130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0.021"/>
    </inkml:context>
    <inkml:brush xml:id="br0">
      <inkml:brushProperty name="width" value="0.025" units="cm"/>
      <inkml:brushProperty name="height" value="0.025" units="cm"/>
    </inkml:brush>
  </inkml:definitions>
  <inkml:trace contextRef="#ctx0" brushRef="#br0">17 0 20371,'0'0'10672,"-3"10"-9669,0 2-819,0-4-114,1 0 0,0 0-1,1 0 1,0 0 0,-1 13 0,2-19-66,0 0 0,1 0-1,-1 0 1,0 0 0,1 0 0,-1 0 0,1 0-1,0-1 1,-1 1 0,1 0 0,0 0 0,0 0-1,0-1 1,0 1 0,1-1 0,-1 1 0,0-1 0,1 1-1,-1-1 1,1 0 0,-1 1 0,1-1 0,0 0-1,-1 0 1,1 0 0,0-1 0,0 1 0,0 0-1,0-1 1,3 2 0,25 2-4,1-2 0,-1-1 0,0-1 0,1-1 0,-1-2 0,0-1 0,31-8 0,85-9 0,-145 21 0,0 0 0,0 0 0,0 0 0,0 0 0,0 0 0,0 0 0,0 0 0,0 0 0,0 0 0,0 1 0,0-1 0,0 0 0,0 1 0,0-1 0,0 0 0,-1 1 0,1-1 0,0 1 0,0 0 0,0-1 0,-1 1 0,1 0 0,0-1 0,-1 1 0,1 0 0,-1 0 0,1-1 0,-1 1 0,1 0 0,-1 0 0,1 0 0,-1 0 0,0 0 0,1 0 0,-1 0 0,0-1 0,0 1 0,0 0 0,0 0 0,0 0 0,0 1 0,-9 52 0,2-12 0,7-40 0,1-1 0,0 0-1,0 0 1,0 0 0,0 0 0,0 0 0,0 0-1,0 0 1,0-1 0,1 1 0,-1 0 0,0 0-1,0-1 1,1 1 0,-1-1 0,0 1 0,1-1-1,-1 0 1,1 0 0,-1 1 0,1-1 0,-1 0-1,0 0 1,1 0 0,-1 0 0,3-1 0,41-2-230,-24-2-251,0-1-1,0-1 1,-1-1 0,0-1-1,21-12 1,-27 12 415,0 1 0,1 1-1,1 0 1,-1 1 0,1 1 0,0 0 0,0 1-1,1 1 1,31-2 0,-47 5 33,-1 0 1,1 0-1,-1 0 1,1 0-1,0 1 0,-1-1 1,1 0-1,-1 0 1,0 0-1,1 1 0,-1-1 1,1 0-1,-1 1 0,1-1 1,-1 0-1,0 1 1,1-1-1,-1 1 0,0-1 1,1 0-1,-1 1 0,0-1 1,1 1-1,-1-1 1,0 1-1,0-1 0,0 1 1,0-1-1,1 1 0,-1-1 1,0 1-1,0 0 1,0-1-1,0 2 0,4 9-7927</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0.999"/>
    </inkml:context>
    <inkml:brush xml:id="br0">
      <inkml:brushProperty name="width" value="0.025" units="cm"/>
      <inkml:brushProperty name="height" value="0.025" units="cm"/>
    </inkml:brush>
  </inkml:definitions>
  <inkml:trace contextRef="#ctx0" brushRef="#br0">0 1 19282,'0'0'4901,"38"57"-4100,2-43-417,9-4 225,5-5-129,4-4-256,2-1-96,-5 0-1409,-10-2-2338,-11-10-1506,-14-2-3299</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1.379"/>
    </inkml:context>
    <inkml:brush xml:id="br0">
      <inkml:brushProperty name="width" value="0.025" units="cm"/>
      <inkml:brushProperty name="height" value="0.025" units="cm"/>
    </inkml:brush>
  </inkml:definitions>
  <inkml:trace contextRef="#ctx0" brushRef="#br0">0 0 18385,'0'0'1025,"53"23"160,-22-13 161,4 3 31,3 1-224,-4 3-833,-5 6-191,-11 5-65,-10 10 0,-8 8 256,-10 8 32,-17 6-192,-9 3 33,-3-1-65,2-9-96,2-16-2146,11-19-4613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2.090"/>
    </inkml:context>
    <inkml:brush xml:id="br0">
      <inkml:brushProperty name="width" value="0.025" units="cm"/>
      <inkml:brushProperty name="height" value="0.025" units="cm"/>
    </inkml:brush>
  </inkml:definitions>
  <inkml:trace contextRef="#ctx0" brushRef="#br0">0 174 18225,'0'0'6278,"13"0"-5386,422-33 2548,209-10-3469,-205 29-1518,526-21-2122,-931 33 3603,-7 2 118,0-2 1,42-8-1,-56 4 436,-14 0 353,-25-2 110,-61-1-724,-147 4 1,143 5-192,-456 5 9,-572 80 0,675-23-157,1638-147-3678,-527 94-893,-224 20 4460,-412-27 250,-2 1-63,-23-3 487,-10 1 580,-295-18 1892,64 2-2135,-208 5 1179,-665 72 0,1019-54-3953,112-10-124,0-1 0,23-7 0,-33 7 1228,86-20-6074</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1.837"/>
    </inkml:context>
    <inkml:brush xml:id="br0">
      <inkml:brushProperty name="width" value="0.025" units="cm"/>
      <inkml:brushProperty name="height" value="0.025" units="cm"/>
    </inkml:brush>
  </inkml:definitions>
  <inkml:trace contextRef="#ctx0" brushRef="#br0">237 36 17200,'0'0'2274,"50"-31"481,-40 27 384,-5 4-1185,-5 4-705,-13 21-480,-10 6-417,-7 8-192,-8 6-64,-2 0-128,-1-2 96,2-6-32,6-4-32,9-8-288,6-10-1121,15-12-1538,25-29-8584</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2.180"/>
    </inkml:context>
    <inkml:brush xml:id="br0">
      <inkml:brushProperty name="width" value="0.025" units="cm"/>
      <inkml:brushProperty name="height" value="0.025" units="cm"/>
    </inkml:brush>
  </inkml:definitions>
  <inkml:trace contextRef="#ctx0" brushRef="#br0">116 1 14798,'0'0'7559,"-50"68"-6534,28-26-576,2 4 63,4 1-224,8-4-224,8-2-32,3-6 0,18-6-96,9-7-1089,6-6-801,-2-5-672,-6-6-3043</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2.542"/>
    </inkml:context>
    <inkml:brush xml:id="br0">
      <inkml:brushProperty name="width" value="0.025" units="cm"/>
      <inkml:brushProperty name="height" value="0.025" units="cm"/>
    </inkml:brush>
  </inkml:definitions>
  <inkml:trace contextRef="#ctx0" brushRef="#br0">1 224 18610,'0'0'5989,"52"8"-5797,-5-8-31,7 0-354,9-4-1953,0-4-1793,-2 1-2724</inkml:trace>
  <inkml:trace contextRef="#ctx0" brushRef="#br0" timeOffset="1">759 1 14446,'0'0'7463,"-72"-1"-5926,34 11-384,-3 8-512,0 5-1,1 4-287,4 2-161,7 2 224,11-3 321,7-1 64,8-3-257,3-3-351,22-7-161,16-9-353,13-5-2177,6-9-1954,5-13-3780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7.276"/>
    </inkml:context>
    <inkml:brush xml:id="br0">
      <inkml:brushProperty name="width" value="0.025" units="cm"/>
      <inkml:brushProperty name="height" value="0.025" units="cm"/>
    </inkml:brush>
  </inkml:definitions>
  <inkml:trace contextRef="#ctx0" brushRef="#br0">0 94 18962,'0'0'7943,"11"2"-6325,-2-1-1508,-1 0 0,1-1 0,0 0 0,0 0 0,0-1 0,-1 0-1,1 0 1,0-1 0,-1-1 0,1 1 0,-1-1 0,0 0 0,0-1 0,0 0 0,0-1 0,-1 1 0,0-1 0,0-1 0,0 1-1,0-1 1,5-8 0,-11 14-101,0-1 0,0 0 0,-1 0 0,1 0 0,0 0 0,-1 0-1,1 0 1,-1 0 0,0 0 0,1 0 0,-1 0 0,0 0 0,1 0 0,-1 0-1,0 0 1,0 0 0,0 0 0,0-1 0,0 1 0,0-1 0,-1 2-7,1-1 1,0 1 0,-1-1-1,1 1 1,-1-1-1,1 1 1,-1-1 0,1 1-1,-1 0 1,1-1-1,-1 1 1,1 0 0,-1-1-1,0 1 1,1 0-1,-1 0 1,0 0 0,1 0-1,-1-1 1,1 1-1,-1 0 1,0 0 0,1 0-1,-2 0 1,-1 1-2,0-1 0,-1 0 0,1 1 1,0 0-1,0-1 0,-1 1 0,1 0 0,0 1 0,0-1 1,0 1-1,0-1 0,-3 4 0,-2 1 47,1 1 0,0 0 0,1 1 0,-1-1 0,1 1 0,1 0 1,0 1-1,0 0 0,0 0 0,1 0 0,0 0 0,1 0 0,0 1 0,1-1 0,-3 19 0,5-27-48,0-1-1,0 1 1,0 0 0,1 0 0,-1 0-1,0 0 1,0-1 0,1 1 0,-1 0-1,0 0 1,1-1 0,-1 1 0,0 0-1,1 0 1,-1-1 0,1 1 0,-1 0-1,1-1 1,0 1 0,-1-1 0,1 1 0,0-1-1,-1 1 1,1-1 0,0 1 0,0-1-1,-1 0 1,2 1 0,31 1 29,-21-3-64,-1-1 0,0-1 0,19-6 0,27-21-958,-45 23 762,-1 0-1,1 1 1,0 0-1,0 1 1,0 1-1,1 0 1,16-3-1,-28 8 295,-1-1-1,1 1 1,-1 0 0,1 0-1,-1 0 1,1 0-1,-1 0 1,0 0 0,0 0-1,1 0 1,-1 0 0,0 0-1,0 0 1,0 0-1,0 0 1,0 0 0,0 0-1,0 0 1,-1 0 0,1 0-1,-1 2 1,-2 23 1084,-6 1-486,-1 16-94,11-42-567,0 0 0,0 0 0,0 0 0,0-1 0,0 1 0,0 0 0,0-1 0,0 1 0,0-1 0,0 1 0,1-1 0,-1 1 0,0-1 0,0 0 0,0 0 0,1 1 0,-1-1 0,0 0 0,0 0 0,1 0 0,-1-1 0,0 1 0,0 0 0,0 0 0,1-1 0,-1 1 0,2-1 0,38-7 0,-7-1-2649,17 4-8107</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2.933"/>
    </inkml:context>
    <inkml:brush xml:id="br0">
      <inkml:brushProperty name="width" value="0.025" units="cm"/>
      <inkml:brushProperty name="height" value="0.025" units="cm"/>
    </inkml:brush>
  </inkml:definitions>
  <inkml:trace contextRef="#ctx0" brushRef="#br0">84 19 13741,'0'0'4367,"9"-2"-1960,4 0-1887,15-4 1232,0 2 0,1 1 0,30 1 0,-58 2-1698,0 1 1,0-1-1,0 0 1,0 0 0,0 1-1,0-1 1,0 1 0,0-1-1,0 1 1,0-1 0,0 1-1,0-1 1,-1 1-1,1 0 1,0 0 0,0-1-1,-1 1 1,1 0 0,0 0-1,-1 0 1,1 0 0,-1-1-1,1 1 1,-1 0-1,0 0 1,1 0 0,-1 0-1,0 0 1,0 0 0,1 0-1,-1 1 1,0-1-1,0 0 1,0 0 0,0 0-1,0 0 1,-1 0 0,1 0-1,0 0 1,0 0 0,-1 0-1,1 0 1,-1 0-1,0 1 1,-1 5 201,0-1 0,-1 1-1,0-1 1,0 0 0,-7 9 0,-74 78 475,87-92-825,0 0 0,1-1-1,-1 0 1,0 0 0,0 0 0,1 0-1,-1 0 1,6-2 0,-8 2-24,21-2-869,0 1 1,0 1 0,27 3 0,-47-3 1003,-1-1 0,0 1 0,0 1 0,0-1 0,0 0 0,0 0 0,1 0 0,-1 0 1,0 1-1,0-1 0,0 1 0,0-1 0,0 1 0,0-1 0,0 1 0,0-1 0,0 1 0,0 0 0,0 0 1,-1-1-1,1 1 0,0 0 0,0 0 0,-1 0 0,1 0 0,0 0 0,-1 0 0,1 0 0,-1 0 1,0 0-1,1 0 0,-1 0 0,0 0 0,1 0 0,-1 1 0,0-1 0,0 0 0,0 0 0,0 0 0,0 0 1,0 0-1,-1 1 0,1-1 0,0 0 0,0 0 0,-1 0 0,1 0 0,-2 2 0,0 1 264,0 1 0,0-1 0,-1 0 1,0 0-1,0-1 0,0 1 0,0 0 0,-1-1 0,1 0 0,-6 4 0,-11 5-129,-1-1 1,0-1 0,0-1-1,-30 8 1,37-13-129,0 0 1,0-1-1,0-1 0,-1-1 1,1 0-1,0 0 0,-1-2 1,-15-1-1,29 2-103,0-1 1,0 1-1,-1-1 1,1 1-1,0-1 1,0 1-1,0-1 1,0 1-1,0-1 1,0 0-1,0 0 1,0 0-1,0 1 1,0-1-1,1 0 1,-1 0-1,0 0 1,1 0-1,-1 0 1,0-1-1,1 1 1,-1 0-1,1 0 1,0 0-1,-1 0 1,1-1-1,0 1 1,0 0-1,0 0 1,0-1-1,0 1 1,0 0-1,0 0 1,0-3-1,1-1-754,0 0 0,0 0 0,0 0 0,1 0 0,-1 0 0,1 0 0,4-6 0,18-25-8269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3.275"/>
    </inkml:context>
    <inkml:brush xml:id="br0">
      <inkml:brushProperty name="width" value="0.025" units="cm"/>
      <inkml:brushProperty name="height" value="0.025" units="cm"/>
    </inkml:brush>
  </inkml:definitions>
  <inkml:trace contextRef="#ctx0" brushRef="#br0">1 59 19891,'0'0'12876,"50"6"-12876,-8-16 0,9-1 0,2-2 0,1 4 0,-7 0-2819,-11 1-2978,-11 3-4805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3.620"/>
    </inkml:context>
    <inkml:brush xml:id="br0">
      <inkml:brushProperty name="width" value="0.025" units="cm"/>
      <inkml:brushProperty name="height" value="0.025" units="cm"/>
    </inkml:brush>
  </inkml:definitions>
  <inkml:trace contextRef="#ctx0" brushRef="#br0">0 1 22357,'0'0'2146,"66"6"897,-18-3-993,6-1-1185,4-1-417,-7-1-416,-2 0-1057,-10 0-3267,-7-10-5893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4.355"/>
    </inkml:context>
    <inkml:brush xml:id="br0">
      <inkml:brushProperty name="width" value="0.025" units="cm"/>
      <inkml:brushProperty name="height" value="0.025" units="cm"/>
    </inkml:brush>
  </inkml:definitions>
  <inkml:trace contextRef="#ctx0" brushRef="#br0">1 150 9705,'13'-8'171,"80"-49"961,-21 14 3173,-6 2 5654,-80 50-8507,1 1-1,-23 21 1,22-17-1334,0 1 1,1 0-1,1 1 0,0 1 0,1 0 0,1 0 1,-14 32-1,21-43-91,1 1-1,0-1 1,0 0 0,0 1-1,1-1 1,0 1 0,1 0-1,-1-1 1,1 1 0,0 0-1,1-1 1,2 14 0,-2-17-50,1 0-1,-1 0 1,1 0 0,0 0 0,0 0 0,0 0-1,0-1 1,1 1 0,-1-1 0,1 1 0,0-1-1,-1 0 1,1 0 0,0 0 0,0 0 0,0-1-1,0 1 1,1-1 0,-1 0 0,0 0 0,1 0-1,-1 0 1,1 0 0,-1-1 0,7 1 0,66 2-4257,-26-9-3820,-11-6-3751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4.683"/>
    </inkml:context>
    <inkml:brush xml:id="br0">
      <inkml:brushProperty name="width" value="0.025" units="cm"/>
      <inkml:brushProperty name="height" value="0.025" units="cm"/>
    </inkml:brush>
  </inkml:definitions>
  <inkml:trace contextRef="#ctx0" brushRef="#br0">65 0 19859,'0'0'2610,"-8"9"-538,4-4-1778,-30 35 1770,31-37-1861,1-1-1,1 1 1,-1 0 0,0 0 0,1 0 0,-1 0 0,1 0 0,0 0 0,0 1 0,0-1 0,0 0 0,1 1 0,-1-1 0,1 0 0,0 6 0,1-8-196,0-1 1,-1 1-1,1 0 1,0 0-1,0 0 1,-1-1-1,1 1 1,0 0-1,0-1 1,0 1-1,0-1 0,0 1 1,0-1-1,0 1 1,0-1-1,0 0 1,0 0-1,0 1 1,0-1-1,0 0 1,0 0-1,1 0 1,-1 0-1,0 0 1,2-1-1,33-1 3,-33 2 5,11-3-458,0 0 0,0 0 0,0-2 0,-1 1 1,0-2-1,22-11 0,70-52-5426,-121 115 9259,-97 210 2493,105-227-4998,9-17-1976,8-14-5824,4-12-394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5.071"/>
    </inkml:context>
    <inkml:brush xml:id="br0">
      <inkml:brushProperty name="width" value="0.025" units="cm"/>
      <inkml:brushProperty name="height" value="0.025" units="cm"/>
    </inkml:brush>
  </inkml:definitions>
  <inkml:trace contextRef="#ctx0" brushRef="#br0">333 0 19218,'0'0'11691,"-33"59"-10666,5-18-192,-9 7-833,-6 4 0,-1 0 0,1-5 0,5-7-929,7-6-897,7-12 129,12-10-481,24-37-12748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5.415"/>
    </inkml:context>
    <inkml:brush xml:id="br0">
      <inkml:brushProperty name="width" value="0.025" units="cm"/>
      <inkml:brushProperty name="height" value="0.025" units="cm"/>
    </inkml:brush>
  </inkml:definitions>
  <inkml:trace contextRef="#ctx0" brushRef="#br0">3 1 18385,'0'0'4292,"-2"55"-3715,2-20 0,0 3-321,9-1 64,4 2 64,4-2-223,0-2-97,-1-2-32,-2-3-192,-3-2-1442,-4-5-2466,-4-5-3363</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5.755"/>
    </inkml:context>
    <inkml:brush xml:id="br0">
      <inkml:brushProperty name="width" value="0.025" units="cm"/>
      <inkml:brushProperty name="height" value="0.025" units="cm"/>
    </inkml:brush>
  </inkml:definitions>
  <inkml:trace contextRef="#ctx0" brushRef="#br0">0 0 15118,'0'0'10250,"77"3"-8873,-31-3-704,5 0-449,4 0-128,-2 0-64,-5 0-1249,-8 0-1954,-5 0-2242,-7 0-5798</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6.112"/>
    </inkml:context>
    <inkml:brush xml:id="br0">
      <inkml:brushProperty name="width" value="0.025" units="cm"/>
      <inkml:brushProperty name="height" value="0.025" units="cm"/>
    </inkml:brush>
  </inkml:definitions>
  <inkml:trace contextRef="#ctx0" brushRef="#br0">1 0 18257,'0'0'11755,"39"59"-10409,-15-38-546,4-1-383,5-3-225,6-5-192,-1-3 0,1-7-320,-1-2-1410,-4-5-928,-6-13-2403,-5-4-2242,-6-3-6694</inkml:trace>
  <inkml:trace contextRef="#ctx0" brushRef="#br0" timeOffset="1">382 48 18001,'0'0'2947,"-36"59"-609,15-22-448,3 2 128,0 0 0,0 0-641,6-2-640,3-4-417,2-3-192,7-3-192,0-7-1602,5-7-2433,7-3-2596,3-6-6790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6.455"/>
    </inkml:context>
    <inkml:brush xml:id="br0">
      <inkml:brushProperty name="width" value="0.025" units="cm"/>
      <inkml:brushProperty name="height" value="0.025" units="cm"/>
    </inkml:brush>
  </inkml:definitions>
  <inkml:trace contextRef="#ctx0" brushRef="#br0">3 17 3043,'0'0'22202,"11"-4"-20184,-10 4-1967,4-3 50,-1 1 1,1 1-1,0-1 1,0 1-1,0 0 1,0 0 0,0 0-1,-1 0 1,1 1-1,1 0 1,-1 0-1,0 1 1,-1-1-1,1 1 1,0 0-1,0 0 1,0 1-1,0-1 1,-1 1 0,1 0-1,-1 1 1,1-1-1,-1 1 1,5 3-1,-6-4-70,0 1 1,0-1-1,-1 1 0,1 0 0,-1-1 0,0 1 0,1 0 1,-1 0-1,-1 0 0,1 1 0,0-1 0,-1 0 0,0 1 0,1-1 1,-2 1-1,1-1 0,0 1 0,-1 0 0,1-1 0,-1 1 1,0-1-1,0 1 0,0 0 0,-1-1 0,1 1 0,-1 0 1,0-1-1,0 1 0,0-1 0,-1 0 0,1 1 0,-1-1 1,-2 3-1,-7 11 225,-1-2 0,0 1-1,-1-2 1,-1 0 0,-17 14 0,-15 17 64,27-17-320,19-28 0,-1 1 0,1-1 0,0 1 0,0 0 0,0-1 0,-1 1 0,1-1 0,0 1 0,0-1 0,0 1 0,0 0 0,0-1 0,0 1 0,0-1 0,0 1 0,1 0 0,-1-1 0,0 1 0,0-1 0,0 1 0,1-1 0,-1 1 0,0 0 0,1-1 0,-1 0 0,0 1 0,1-1 0,-1 1 0,0-1 0,1 1 0,-1-1 0,1 0 0,-1 1 0,1-1 0,-1 0 0,1 1 0,-1-1 0,1 0 0,-1 0 0,1 1 0,0-1 0,-1 0 0,1 0 0,-1 0 0,1 0 0,0 0 0,-1 0 0,1 0 0,0 0 0,22 2-824,0 0-1,0-2 1,-1-1-1,1 0 1,0-2 0,36-9-1,-13-2-6344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8.292"/>
    </inkml:context>
    <inkml:brush xml:id="br0">
      <inkml:brushProperty name="width" value="0.025" units="cm"/>
      <inkml:brushProperty name="height" value="0.025" units="cm"/>
    </inkml:brush>
  </inkml:definitions>
  <inkml:trace contextRef="#ctx0" brushRef="#br0">50 0 14862,'0'0'10586,"-1"10"-9363,-23 113 1469,-1-3-1285,27-118-1260,4-7-50,4-8 44,-6 2-138,1 0-1,-2 0 1,0-1 0,0 0-1,-1 1 1,-1-1 0,0 0 0,0 0-1,-2-20 1,1 22-3,0 11-17,1 1 1,0-1-1,-1 0 1,1 0 0,0 0-1,0 0 1,0 0 0,0-1-1,0 1 1,0 0 0,0 0-1,0-1 1,0 1 0,0 0-1,0-1 1,0 1 0,0-1-1,1 1 1,-1-1 0,0 0-1,0 0 1,1 1 0,1-1-1,33 4 46,-26-3 4,0-1-1,0 0 0,0-1 0,0 0 0,0-1 0,0 0 0,0 0 0,0-1 0,-1 0 0,1-1 0,-1 0 0,0-1 0,0 0 0,0 0 0,-1-1 0,0 0 0,11-10 0,-18 16-13,-1-1 0,1 1 0,0-1 0,-1 1 0,1-1 0,0 1 0,-1-1 0,1 1 0,-1-1 0,1 0 0,-1 0 0,1 1 0,-1-1 0,0 0 0,1 1 0,-1-1 0,0 0-1,1 0 1,-1 0 0,0 0 0,0 1 0,0-1 0,0 0 0,0 0 0,0 0 0,0 0 0,0 1 0,0-1 0,0 0 0,0 0 0,-1 0 0,1 1 0,0-1 0,-1 0 0,1 0 0,0 1 0,-1-1 0,1 0 0,-1 0 0,1 1 0,-1-1 0,1 1 0,-2-2 0,1 2-18,-1-1 0,0 1 0,1-1 1,-1 1-1,1 0 0,-1 0 1,0 0-1,1 0 0,-1 0 0,1 0 1,-1 0-1,0 0 0,1 1 0,-1-1 1,1 1-1,-1-1 0,1 1 0,-1-1 1,1 1-1,-1 0 0,1 0 0,0 0 1,-2 1-1,-7 7 29,1 1 0,0 1-1,1-1 1,0 1 0,1 1 0,0-1 0,1 1 0,0 1-1,1-1 1,0 1 0,1 0 0,0 0 0,1 0 0,1 0-1,0 0 1,0 19 0,2-30-33,0 0 1,0-1-1,0 1 1,0-1-1,1 1 1,-1 0-1,0-1 1,1 1-1,0-1 0,-1 1 1,1-1-1,0 1 1,-1-1-1,1 1 1,0-1-1,0 0 1,0 0-1,1 1 1,-1-1-1,0 0 0,0 0 1,3 1-1,-1 0-22,0-1-1,0 1 0,0-1 0,1 0 1,-1 0-1,1 0 0,-1-1 1,1 1-1,-1-1 0,5 0 0,2 0-209,-1-1 1,1 0-1,-1 0 0,0-1 0,0-1 0,1 1 0,12-7 0,14-15-5034,-16 3-1254,-1-9-5761</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6.828"/>
    </inkml:context>
    <inkml:brush xml:id="br0">
      <inkml:brushProperty name="width" value="0.025" units="cm"/>
      <inkml:brushProperty name="height" value="0.025" units="cm"/>
    </inkml:brush>
  </inkml:definitions>
  <inkml:trace contextRef="#ctx0" brushRef="#br0">1 1 19923,'0'0'5990,"87"16"-4805,-25-15-353,12-1 33,7 0-673,-1 0-256,-11 0-2178,-17 0-2915,-21-5-3363</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7.174"/>
    </inkml:context>
    <inkml:brush xml:id="br0">
      <inkml:brushProperty name="width" value="0.025" units="cm"/>
      <inkml:brushProperty name="height" value="0.025" units="cm"/>
    </inkml:brush>
  </inkml:definitions>
  <inkml:trace contextRef="#ctx0" brushRef="#br0">1 21 19859,'0'0'3139,"83"5"-609,-29-5-960,10 0-577,0-5-545,3 1-640,-9-1-3075,-8 0-3684,-12-2-9160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19.610"/>
    </inkml:context>
    <inkml:brush xml:id="br0">
      <inkml:brushProperty name="width" value="0.025" units="cm"/>
      <inkml:brushProperty name="height" value="0.025" units="cm"/>
    </inkml:brush>
  </inkml:definitions>
  <inkml:trace contextRef="#ctx0" brushRef="#br0">314 112 6182,'0'0'69,"57"-45"12419,-54 42-12023,0 1 0,0-1-1,-1 0 1,1-1 0,-1 1-1,0 0 1,0-1 0,0 1-1,0-1 1,-1 0 0,1 1-1,-1-1 1,0 0 0,0 0-1,0-8 1,-2 12-303,-1-1-1,1 0 1,-1 1-1,0 0 1,1-1 0,-1 1-1,0 0 1,0 0-1,1 0 1,-1 0 0,0 0-1,-3 0 1,1 1 1,-5-1-131,0 2 0,0-1 0,1 1 1,-1 1-1,1-1 0,-1 1 0,1 1 1,0 0-1,0 0 0,-10 7 0,-72 57 222,87-66-233,-23 21 331,0 0 0,-37 45 0,56-60-240,1 1-1,-1-1 1,2 1-1,-1 0 0,1 1 1,1-1-1,0 1 1,0 0-1,1 0 1,0 0-1,0 0 0,2 1 1,-2 11-1,3-20-105,0 0-1,0 0 0,1 0 0,-1 0 1,0 0-1,1 0 0,0 0 0,-1 0 1,1 0-1,0 0 0,0-1 0,0 1 1,0 0-1,0-1 0,0 1 0,1-1 1,-1 1-1,0-1 0,1 1 0,-1-1 1,1 0-1,0 0 0,-1 0 0,1 0 1,0 0-1,0 0 0,0 0 1,0 0-1,0-1 0,-1 1 0,4 0 1,7 1-85,0-1 1,0 0 0,0 0 0,14-2-1,-11 1-146,6-1-598,-1 0 1,0-1-1,34-9 0,20-14-4993,-20 2-2251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0.327"/>
    </inkml:context>
    <inkml:brush xml:id="br0">
      <inkml:brushProperty name="width" value="0.025" units="cm"/>
      <inkml:brushProperty name="height" value="0.025" units="cm"/>
    </inkml:brush>
  </inkml:definitions>
  <inkml:trace contextRef="#ctx0" brushRef="#br0">4 1 20211,'0'0'8488,"-4"60"-7175,15-41-95,6 0-674,10-1-352,3-2-96,6-5-160,2-4-1057,-2-3-1121,-2-4-2050,-7 0-865,-6-11-4068</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0.653"/>
    </inkml:context>
    <inkml:brush xml:id="br0">
      <inkml:brushProperty name="width" value="0.025" units="cm"/>
      <inkml:brushProperty name="height" value="0.025" units="cm"/>
    </inkml:brush>
  </inkml:definitions>
  <inkml:trace contextRef="#ctx0" brushRef="#br0">119 0 16656,'0'0'3491,"-38"57"-96,19-21-1024,1 1-546,1 5-351,3-2-545,5-5-673,5 2-192,4-10-1057,0-6-3107,1-13-4324</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3.178"/>
    </inkml:context>
    <inkml:brush xml:id="br0">
      <inkml:brushProperty name="width" value="0.025" units="cm"/>
      <inkml:brushProperty name="height" value="0.025" units="cm"/>
    </inkml:brush>
  </inkml:definitions>
  <inkml:trace contextRef="#ctx0" brushRef="#br0">187 111 13741,'4'-11'1799,"0"1"-1029,14-40 1446,-6 11 4332,-14 43-6096,0 1 0,0-1 1,0 1-1,-1-1 0,0 0 0,0 0 0,-3 3 0,-7 10-92,-22 35 397,2 2 0,-38 85-1,62-116-663,0 0 1,1 1-1,2 0 0,0 0 1,1 0-1,2 1 1,1-1-1,0 1 0,3 34 1,0-52-126,0 1 1,1 0 0,0-1 0,0 1 0,0-1 0,1 0 0,0 0 0,1 0 0,0 0 0,0 0 0,0-1 0,0 1 0,1-1 0,0 0 0,1-1 0,-1 1 0,1-1 0,8 5 0,-5-4-487,-1-1-1,1 0 1,1 0-1,-1-1 1,16 4-1,-13-5-1086,0 0-1,0-1 0,1 0 1,17-1-1,16-1-10432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3.787"/>
    </inkml:context>
    <inkml:brush xml:id="br0">
      <inkml:brushProperty name="width" value="0.025" units="cm"/>
      <inkml:brushProperty name="height" value="0.025" units="cm"/>
    </inkml:brush>
  </inkml:definitions>
  <inkml:trace contextRef="#ctx0" brushRef="#br0">282 21 18353,'0'0'7383,"-13"-5"-6096,6 2-1152,3 1-82,0 0 0,0 1 0,0-1-1,0 1 1,0-1 0,0 1 0,0 1 0,0-1-1,-1 0 1,1 1 0,0 0 0,-1 0 0,1 0 0,0 1-1,0 0 1,-1-1 0,1 1 0,0 1 0,0-1-1,0 1 1,-6 3 0,-2 2 21,0 0 1,1 1-1,0 1 0,0 0 0,1 0 1,0 1-1,1 0 0,0 1 0,0 0 1,1 0-1,1 1 0,0 0 0,1 1 1,0-1-1,1 1 0,0 0 0,1 1 1,0-1-1,1 1 0,1-1 0,-1 25 1,3-35-105,0 1 1,1-1 0,-1 0-1,1 1 1,0-1 0,0 0 0,0 0-1,1 0 1,-1 0 0,1 0-1,-1 0 1,1 0 0,0 0 0,0 0-1,0-1 1,1 1 0,-1-1-1,1 0 1,-1 0 0,1 0-1,0 0 1,0 0 0,0 0 0,0-1-1,0 1 1,0-1 0,0 0-1,0 0 1,1 0 0,-1 0 0,0-1-1,1 0 1,4 1 0,6 0-1094,0 0 0,1-1 0,-1-1 0,0 0 0,0-1 0,26-7 0,15-10-6681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4.146"/>
    </inkml:context>
    <inkml:brush xml:id="br0">
      <inkml:brushProperty name="width" value="0.025" units="cm"/>
      <inkml:brushProperty name="height" value="0.025" units="cm"/>
    </inkml:brush>
  </inkml:definitions>
  <inkml:trace contextRef="#ctx0" brushRef="#br0">0 29 14478,'0'0'11488,"10"4"-11024,-4-1-526,1-1-1,0 0 0,-1-1 0,1 1 1,0-1-1,0-1 0,0 1 0,8-1 1,-6-1-461,-1 0 0,1 0 1,0-1-1,0 0 0,-1-1 1,0 0-1,12-5 1,11-12-1039,-23 16 4732,-21 25 215,4-10-2833,1 2 1,0-1-1,1 1 0,0 0 1,1 1-1,0 0 0,1 0 0,1 0 1,0 0-1,-3 28 0,7-42-624,0 1 0,0 0 0,1 0 0,-1-1 1,0 1-1,0 0 0,0-1 0,1 1 0,-1 0 0,0-1 0,1 1 0,-1 0 1,1-1-1,-1 1 0,1-1 0,-1 1 0,1-1 0,-1 1 0,1-1 0,-1 1 0,1-1 1,-1 0-1,1 1 0,0-1 0,-1 0 0,1 1 0,0-1 0,-1 0 0,1 0 1,0 1-1,0-1 0,-1 0 0,1 0 0,0 0 0,0 0 0,1 0-358,0 0 0,0 0-1,0 0 1,0 0-1,-1-1 1,1 1 0,0-1-1,0 1 1,0-1 0,-1 1-1,1-1 1,0 0 0,2-2-1,7-9-7791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4.488"/>
    </inkml:context>
    <inkml:brush xml:id="br0">
      <inkml:brushProperty name="width" value="0.025" units="cm"/>
      <inkml:brushProperty name="height" value="0.025" units="cm"/>
    </inkml:brush>
  </inkml:definitions>
  <inkml:trace contextRef="#ctx0" brushRef="#br0">13 1 24343,'0'0'8296,"-12"54"-8168,11-44-128,1-2 0,4-7-609,8-1-2850,2 0-3203,-1-9-6695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4.816"/>
    </inkml:context>
    <inkml:brush xml:id="br0">
      <inkml:brushProperty name="width" value="0.025" units="cm"/>
      <inkml:brushProperty name="height" value="0.025" units="cm"/>
    </inkml:brush>
  </inkml:definitions>
  <inkml:trace contextRef="#ctx0" brushRef="#br0">290 0 16464,'0'0'13783,"-9"14"-12624,-272 387-81,282-414-12734,18-27 4254,6-4-2757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48.761"/>
    </inkml:context>
    <inkml:brush xml:id="br0">
      <inkml:brushProperty name="width" value="0.025" units="cm"/>
      <inkml:brushProperty name="height" value="0.025" units="cm"/>
    </inkml:brush>
  </inkml:definitions>
  <inkml:trace contextRef="#ctx0" brushRef="#br0">128 1 18033,'0'0'3374,"-8"8"-1410,-4 7-1227,1 0-1,0 0 0,1 1 0,1 1 0,1 0 0,0 0 0,1 1 0,-5 21 0,2-1-194,2 1-1,-4 66 1,11-90-506,0-1 0,1 1 1,1 0-1,1 0 0,0-1 0,1 1 1,0-1-1,1 0 0,1 0 0,8 19 1,-12-32-35,-1 0 1,0 0 0,1 0 0,-1-1-1,1 1 1,-1 0 0,1 0 0,-1 0-1,1 0 1,0 0 0,-1-1 0,1 1 0,0 0-1,0 0 1,0-1 0,-1 1 0,1-1-1,0 1 1,0-1 0,0 1 0,0-1-1,2 1 1,-2-1 8,-1-1 1,1 1-1,0-1 0,-1 1 0,1-1 0,0 0 1,-1 1-1,1-1 0,-1 0 0,1 1 1,-1-1-1,0 0 0,1 0 0,-1 1 1,1-1-1,-1 0 0,0 0 0,0 0 0,0 1 1,1-3-1,3-51 255,-3 39-244,0-14-271,-2 1 0,0-1-1,-2 0 1,-1 0-1,-1 1 1,-15-47-1,25 100 305,-4-23-43,-1 0 1,0 1-1,0-1 0,1 0 1,-1 1-1,1-1 0,-1 0 1,1 0-1,0 0 0,0 1 1,0-1-1,0 0 0,1 0 1,-1 0-1,1-1 0,-1 1 1,1 0-1,-1 0 0,1-1 1,0 1-1,0-1 0,0 0 1,0 1-1,2 0 0,2 0 13,-1-1-1,1 1 0,0-1 1,0 0-1,0-1 1,0 1-1,0-1 0,-1-1 1,1 1-1,0-1 1,0 0-1,10-3 1,-13 4-23,0-1 0,0 1 0,-1-1 0,1 0 1,0 0-1,-1 0 0,1-1 0,-1 1 0,1 0 1,-1-1-1,1 0 0,-1 1 0,0-1 0,0 0 1,0 0-1,0-1 0,0 1 0,-1 0 0,1 0 1,-1-1-1,1 1 0,-1-1 0,0 0 0,0 1 1,0-1-1,0 0 0,1-5 0,-2 8-47,0-1 0,0 1 0,0 0 0,0 0 0,0-1 0,0 1 0,-1 0 0,1-1 0,0 1 0,0 0 1,0 0-1,0-1 0,0 1 0,0 0 0,0 0 0,-1 0 0,1-1 0,0 1 0,0 0 0,0 0 0,0 0 0,-1-1 0,1 1 0,0 0 0,0 0 0,-1 0 0,1 0 0,0-1 0,0 1 0,0 0 0,-1 0 0,1 0 0,0 0 0,-1 0 0,1 0 0,0 0 0,0 0 0,-1 0 0,1 0 0,0 0 0,-1 0 0,-15 5-3018,-13 13-8203,21-7 1038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5.172"/>
    </inkml:context>
    <inkml:brush xml:id="br0">
      <inkml:brushProperty name="width" value="0.025" units="cm"/>
      <inkml:brushProperty name="height" value="0.025" units="cm"/>
    </inkml:brush>
  </inkml:definitions>
  <inkml:trace contextRef="#ctx0" brushRef="#br0">265 1 12684,'0'0'13997,"4"59"-12523,-22-19-417,5 8-481,2 1-352,5 1-128,6-5-63,0-3-1,12-6-64,4-5-705,1-8-1377,-3-7-1890,-4-9-4484</inkml:trace>
  <inkml:trace contextRef="#ctx0" brushRef="#br0" timeOffset="1">1 383 23766,'0'0'8521,"48"-6"-8041,-5-1-480,6 0 0,8-2 0,-2 3-2242,0-1-2851,-6 0-2242,2-3-5061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5.514"/>
    </inkml:context>
    <inkml:brush xml:id="br0">
      <inkml:brushProperty name="width" value="0.025" units="cm"/>
      <inkml:brushProperty name="height" value="0.025" units="cm"/>
    </inkml:brush>
  </inkml:definitions>
  <inkml:trace contextRef="#ctx0" brushRef="#br0">355 7 14382,'0'0'4452,"-12"-2"-528,5 0-3684,-1 1 1,1 0-1,-1 1 1,1-1-1,-1 2 1,1-1-1,-1 1 0,1 0 1,0 0-1,-1 1 1,1 0-1,0 0 1,0 1-1,0 0 1,0 0-1,1 1 1,-1 0-1,1 0 1,-8 7-1,-7 5 252,2 1 0,-1 2 0,2 0 0,1 0 1,-30 44-1,41-53-352,-1 0 0,2 0 1,-1 1-1,1 0 1,1 0-1,0 0 1,1 0-1,0 1 1,0-1-1,2 1 1,-1 0-1,1 0 1,1-1-1,0 1 1,3 20-1,-2-28-140,0 0 0,1-1 0,-1 1 0,1 0 0,0-1 0,0 1 0,0-1 0,0 0 0,0 0 0,1 0 0,0 0 0,-1 0 0,1 0 0,0-1 0,0 1 0,1-1 0,3 3 0,-1-2 0,1 0 0,0 0 0,0 0 0,0-1 0,0 0 0,0 0 0,1-1 0,-1 0 0,9 0 0,-8 0 0,1-2 0,-1 1 0,0-1 0,0 0 0,0-1 0,0 0 0,0 0 0,9-4 0,-13 4 0,0 0 0,0 0 0,0 0 0,0 0 0,-1-1 0,1 1 0,-1-1 0,0 0 0,0 0 0,0 0 0,0-1 0,0 1 0,-1-1 0,0 1 0,3-6 0,-4 8 0,0-1 0,0 0 0,-1 1 0,1-1 0,-1 0 0,1 1 0,-1-1 0,1 0 0,-1 0 0,0 1 0,0-1 0,0 0 0,0 0 0,0 0 0,0 1 0,-1-1 0,1 0 0,-1 0 0,0-2 0,0 3 0,0 0 0,0 0 0,1 0 0,-1 0 0,0 0 0,0 0 0,-1 1 0,1-1 0,0 0 0,0 1 0,0-1 0,0 1 0,-1-1 0,1 1 0,0-1 0,-1 1 0,1 0 0,0 0 0,-1-1 0,0 1 0,-4 0 0,0 1 0,1-1 0,-1 1 0,1 0 0,-1 0 0,1 0 0,-1 1 0,1 0 0,-1 0 0,1 0 0,-6 4 0,7-3 0,-1 0 0,0 0 0,1 0 0,0 1 0,0-1 0,0 1 0,0 0 0,1 0 0,-1 1 0,1-1 0,0 1 0,0-1 0,1 1 0,-1 0 0,1 0 0,0 0 0,-1 6 0,3-10 0,1 0 0,-1 0 0,0 0 0,1 0 0,-1 0 0,0 0 0,1 0 0,-1 0 0,1-1 0,0 1 0,-1 0 0,1 0 0,0 0 0,-1-1 0,1 1 0,0 0 0,0-1 0,0 1 0,-1 0 0,1-1 0,0 1 0,0-1 0,0 0 0,0 1 0,0-1 0,0 0 0,0 1 0,0-1 0,0 0 0,0 0 0,0 0 0,0 0 0,0 0 0,0 0 0,2 0 0,45-3 0,-46 3 0,12-3-64,0 0 0,0-2-1,0 1 1,-1-2 0,0 1 0,0-2-1,0 0 1,-1 0 0,15-12 0,45-25 87,-72 46 33,0 1 0,0-1 1,0 1-1,0-1 0,0 0 1,0 1-1,-1-1 0,1 1 0,-1-1 1,-1 3-1,-16 38-21,13-35-55,1-1-1,0 1 1,1 0 0,0 0-1,0 0 1,1 0 0,0 0-1,0 1 1,1-1-1,0 1 1,0-1 0,2 13-1,-1-20-221,1 0 0,0 0-1,0 0 1,-1 0-1,1-1 1,0 1 0,0 0-1,0-1 1,0 1 0,0-1-1,0 1 1,0-1-1,0 1 1,0-1 0,0 0-1,0 1 1,1-1-1,-1 0 1,0 0 0,0 0-1,0 0 1,0 0-1,0 0 1,0 0 0,0 0-1,1 0 1,-1-1-1,0 1 1,0 0 0,0-1-1,0 1 1,0-1 0,0 1-1,0-1 1,0 0-1,1 0 1,17-15-6543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5.876"/>
    </inkml:context>
    <inkml:brush xml:id="br0">
      <inkml:brushProperty name="width" value="0.025" units="cm"/>
      <inkml:brushProperty name="height" value="0.025" units="cm"/>
    </inkml:brush>
  </inkml:definitions>
  <inkml:trace contextRef="#ctx0" brushRef="#br0">215 0 21076,'0'0'6951,"0"50"-5094,10-17-95,6 2-641,-1 8-1121,-1 3 0,-6 4 0,-7 7 0,-1 5 0,-16 4 0,-13 1 0,-13 1 0,-4-3 0,-7-9 0,3-10-2883,7-17-5156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6.375"/>
    </inkml:context>
    <inkml:brush xml:id="br0">
      <inkml:brushProperty name="width" value="0.025" units="cm"/>
      <inkml:brushProperty name="height" value="0.025" units="cm"/>
    </inkml:brush>
  </inkml:definitions>
  <inkml:trace contextRef="#ctx0" brushRef="#br0">1 0 15567,'0'0'4644,"76"11"-1217,-28-6 33,9-2-1731,2 2-832,1-2-224,-5-1-481,-4-2-448,-13 0-1922,-9 0-1730,-17-6-2690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6.720"/>
    </inkml:context>
    <inkml:brush xml:id="br0">
      <inkml:brushProperty name="width" value="0.025" units="cm"/>
      <inkml:brushProperty name="height" value="0.025" units="cm"/>
    </inkml:brush>
  </inkml:definitions>
  <inkml:trace contextRef="#ctx0" brushRef="#br0">1 77 20788,'0'0'1601,"105"0"2339,-27-6-1858,8-8-1634,1-2-256,-2 2-224,-11 0-3395,-12 1-5798</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7.235"/>
    </inkml:context>
    <inkml:brush xml:id="br0">
      <inkml:brushProperty name="width" value="0.025" units="cm"/>
      <inkml:brushProperty name="height" value="0.025" units="cm"/>
    </inkml:brush>
  </inkml:definitions>
  <inkml:trace contextRef="#ctx0" brushRef="#br0">317 108 12075,'14'-6'2686,"-4"2"-1875,52-25 2984,-58 27-3205,0 0 0,-1-1 0,0 1 0,1-1 0,-1 0 0,0 1 0,-1-2 0,1 1 0,3-4 0,-6 6-461,1 0 1,-1 1 0,1-1 0,-1 0 0,1 0-1,-1 0 1,0 1 0,0-1 0,1 0 0,-1 0-1,0 0 1,0 0 0,0 0 0,0 0 0,0 1-1,0-1 1,0 0 0,0 0 0,0 0 0,0 0-1,0 0 1,-1 0 0,1 1 0,0-1 0,-1 0-1,1 0 1,0 0 0,-2 0 0,1-1-44,-1 1 1,1 0-1,-1 0 0,0 0 1,1 0-1,-1 0 0,0 0 1,0 1-1,1-1 0,-1 1 1,0-1-1,-3 0 0,-58 0 168,47 4-231,0 0-1,0 1 0,0 1 1,0 0-1,1 1 0,0 1 1,0 0-1,1 1 0,0 0 1,0 2-1,-14 11 0,11-7 162,1 0-1,0 1 0,2 1 1,-1 0-1,2 1 1,0 1-1,-21 37 0,31-49-142,1 0-1,-1 0 1,1 1-1,0-1 0,1 1 1,0-1-1,0 1 1,0 0-1,0-1 0,2 11 1,-1-14-34,0 1 1,1-1-1,0 0 1,0 0-1,0 0 1,0 0-1,0 0 1,1 0-1,-1-1 1,1 1-1,0 0 1,0-1-1,0 1 1,0-1-1,0 1 1,0-1-1,1 0 1,-1 0-1,1 0 1,-1-1-1,1 1 1,0 0 0,4 1-1,10 3-349,0-1 1,0-1-1,0 0 0,0-1 1,1-1-1,20 0 0,-2-1-1330,-1-3-1,40-6 0,-27-4-4850,-7-3-2990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7.609"/>
    </inkml:context>
    <inkml:brush xml:id="br0">
      <inkml:brushProperty name="width" value="0.025" units="cm"/>
      <inkml:brushProperty name="height" value="0.025" units="cm"/>
    </inkml:brush>
  </inkml:definitions>
  <inkml:trace contextRef="#ctx0" brushRef="#br0">22 13 15086,'0'0'6684,"-4"9"-4106,-13 32-1099,17-41-1434,0 1 1,0 0-1,0 0 1,0-1-1,0 1 0,0 0 1,0 0-1,0-1 1,0 1-1,0 0 0,0-1 1,1 1-1,-1 0 1,0-1-1,1 1 0,-1 0 1,0-1-1,1 1 1,-1 0-1,1-1 0,-1 1 1,1-1-1,-1 1 1,1-1-1,-1 1 0,1-1 1,0 1-1,-1-1 1,1 0-1,0 1 0,-1-1 1,1 0-1,0 0 1,-1 1-1,1-1 0,0 0 1,0 0-1,-1 0 1,1 0-1,1 0 0,35 1 692,-31-1-548,7-1-129,-1 0 1,1-1 0,-1 0 0,0-1-1,0-1 1,0 1 0,0-2 0,0 0-1,-1 0 1,0-1 0,0-1-1,0 0 1,-1 0 0,0-1 0,9-9-1,-38 71 677,0-12 20,-14 48 1,29-77-801,0 0-1,1 0 1,1 0 0,0 1 0,1-1 0,0 0 0,1 1 0,3 20-1,-3-34-49,0 1 0,0-1 0,0 1 0,1-1 0,-1 1 0,0-1 0,0 1 0,0-1 0,1 1 0,-1-1 0,0 0 0,1 1 0,-1-1 0,0 1 0,1-1 0,-1 0 0,0 1 0,1-1 0,-1 0 0,1 0 0,-1 1 0,1-1-1,-1 0 1,1 0 0,-1 0 0,0 0 0,1 1 0,-1-1 0,1 0 0,0 0 0,15-6-7203,-5-9-3178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7.937"/>
    </inkml:context>
    <inkml:brush xml:id="br0">
      <inkml:brushProperty name="width" value="0.025" units="cm"/>
      <inkml:brushProperty name="height" value="0.025" units="cm"/>
    </inkml:brush>
  </inkml:definitions>
  <inkml:trace contextRef="#ctx0" brushRef="#br0">0 82 16592,'8'-9'2076,"-1"1"-1386,1 0-1,0 0 0,0 1 0,0 0 0,1 1 0,0 0 1,11-6-1,-17 11-532,0-1 1,0 1-1,0-1 1,0 1-1,0 0 1,0 0-1,0 1 1,0-1-1,1 1 1,-1-1-1,0 1 1,0 0-1,1 0 1,-1 0-1,0 1 1,0-1-1,0 1 1,0 0 0,1 0-1,-1 0 1,0 0-1,0 1 1,0-1-1,-1 1 1,1-1-1,0 1 1,-1 0-1,1 0 1,-1 0-1,1 1 1,-1-1-1,0 0 1,2 4-1,-1-2-103,0-1 0,-1 1 0,1 0 0,-1 0 0,0-1 0,0 1 0,0 1 0,-1-1 0,0 0 0,1 0 0,-2 0 0,1 1 0,0-1 0,-1 1 0,0-1 0,0 0 0,0 1 0,0-1 0,-1 1 0,1-1 0,-1 0 0,-1 1 0,1-1 0,0 0 0,-1 0 0,0 0 0,0 0 0,0 0-1,-1-1 1,1 1 0,-1 0 0,0-1 0,-4 5 0,-8 5 179,0 0-1,-1-1 1,0-1-1,-1-1 1,-34 17-1,51-23-232,10-2 0,13 1 0,-22-3-1,97 8-2255,2-7-3895,-57-3-3666</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29.480"/>
    </inkml:context>
    <inkml:brush xml:id="br0">
      <inkml:brushProperty name="width" value="0.025" units="cm"/>
      <inkml:brushProperty name="height" value="0.025" units="cm"/>
    </inkml:brush>
  </inkml:definitions>
  <inkml:trace contextRef="#ctx0" brushRef="#br0">1 23 30044,'0'0'2723,"51"-23"-5189,-34 32-2403,-4-3-2178,-2-3-6117</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34.135"/>
    </inkml:context>
    <inkml:brush xml:id="br0">
      <inkml:brushProperty name="width" value="0.025" units="cm"/>
      <inkml:brushProperty name="height" value="0.025" units="cm"/>
    </inkml:brush>
  </inkml:definitions>
  <inkml:trace contextRef="#ctx0" brushRef="#br0">215 123 512,'36'-31'9492,"47"-44"2298,-67 58-3401,-177 201-8199,-3 2-326,140-148-1535,24-38 1593,0 1 0,0-1 0,0 0 1,0 0-1,0 0 0,0 1 0,0-1 1,0 0-1,0 0 0,1 0 0,-1 0 1,0 1-1,0-1 0,0 0 0,0 0 0,0 0 1,0 0-1,0 1 0,1-1 0,-1 0 1,0 0-1,0 0 0,0 0 0,0 0 1,1 0-1,-1 0 0,0 0 0,0 1 1,0-1-1,1 0 0,-1 0 0,0 0 0,0 0 1,0 0-1,1 0 0,-1 0 0,0 0 1,0 0-1,0 0 0,1 0 0,-1 0 1,0 0-1,0-1 0,0 1 0,1 0 0,-1 0 1,0 0-1,0 0 0,0 0 0,0 0 1,1 0-1,-1 0 0,0-1 0,0 1 1,0 0-1,0 0 0,0 0 0,0 0 1,1-1-1,-1 1 0,0 0 0,0 0 0,0 0 1,0 0-1,0-1 0,0 1 0,9-7-2044,0 0 0,0-1 0,12-16 0,12-14-5538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151"/>
    </inkml:context>
    <inkml:brush xml:id="br0">
      <inkml:brushProperty name="width" value="0.025" units="cm"/>
      <inkml:brushProperty name="height" value="0.025" units="cm"/>
    </inkml:brush>
  </inkml:definitions>
  <inkml:trace contextRef="#ctx0" brushRef="#br0">4 1 14638,'0'9'9489,"-1"15"-5674,-1 85-3031,2-108-772,0 1 0,0-1 0,0 1 0,0-1 1,0 0-1,0 1 0,0-1 0,1 1 0,-1-1 0,0 1 0,1-1 1,0 0-1,-1 1 0,1-1 0,0 0 0,-1 1 0,1-1 0,0 0 1,0 0-1,0 0 0,0 0 0,0 0 0,0 0 0,0 0 0,1 0 1,-1 0-1,0 0 0,2 0 0,0 0 11,-1-1 0,1 0 0,0 1 0,0-1 0,0 0 0,-1-1 0,1 1 0,0 0 0,0-1 0,-1 0 0,1 1 0,0-1 0,-1 0 0,1 0 0,2-2 1,33-26 80,-33 24-108,-1 1 1,1 0-1,0 0 1,0 0 0,0 1-1,9-5 1,-13 8 14,-1 1 1,1-1-1,-1 0 1,0 0-1,1 0 1,-1 0 0,1 1-1,-1-1 1,0 0-1,1 1 1,-1-1-1,1 0 1,-1 0-1,0 1 1,0-1 0,1 1-1,-1-1 1,0 0-1,0 1 1,1-1-1,-1 1 1,0-1-1,0 1 1,0-1 0,0 0-1,1 1 1,-1-1-1,0 1 1,0-1-1,0 1 1,0-1-1,0 1 1,0-1 0,0 1-1,0-1 1,-1 1-1,2 30 737,-1-17-349,1-12-378,-1 0 0,0-1 0,1 1 0,0 0 0,-1 0 0,1-1 0,0 1 0,0 0 0,0-1 0,0 1 1,0 0-1,0-1 0,0 0 0,1 1 0,-1-1 0,0 0 0,1 1 0,-1-1 0,1 0 0,-1 0 0,1 0 0,0-1 0,-1 1 0,1 0 0,0 0 0,0-1 0,0 1 0,-1-1 0,1 0 0,0 0 0,0 1 0,0-1 0,0 0 0,0 0 0,0-1 0,0 1 0,-1 0 0,1-1 0,3 0 0,12-3 7,0-1 1,0 0 0,24-12-1,-11 5-176,15 5-638,-25 7-5515,-20 0 6079,7-8-11234,-2-5-374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34.492"/>
    </inkml:context>
    <inkml:brush xml:id="br0">
      <inkml:brushProperty name="width" value="0.025" units="cm"/>
      <inkml:brushProperty name="height" value="0.025" units="cm"/>
    </inkml:brush>
  </inkml:definitions>
  <inkml:trace contextRef="#ctx0" brushRef="#br0">73 1 16976,'0'0'10410,"-6"9"-9748,-4 7-543,1 0 1,1 1 0,1 0-1,0 1 1,1-1-1,1 1 1,0 0 0,2 1-1,-3 32 1,6-28-484,0 0 1,1-1-1,6 27 1,-4-35-1013,0-1 1,2 1-1,8 19 1,-5-15-2377,-3-7-2506,-2-3-4002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34.836"/>
    </inkml:context>
    <inkml:brush xml:id="br0">
      <inkml:brushProperty name="width" value="0.025" units="cm"/>
      <inkml:brushProperty name="height" value="0.025" units="cm"/>
    </inkml:brush>
  </inkml:definitions>
  <inkml:trace contextRef="#ctx0" brushRef="#br0">0 54 17296,'0'0'9706,"57"0"-8041,-14 0-576,7-5-544,7-2-385,-1 2-224,-1 0-1506,-8-4-2594,-9-1-2722,-10-2-7688</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35.210"/>
    </inkml:context>
    <inkml:brush xml:id="br0">
      <inkml:brushProperty name="width" value="0.025" units="cm"/>
      <inkml:brushProperty name="height" value="0.025" units="cm"/>
    </inkml:brush>
  </inkml:definitions>
  <inkml:trace contextRef="#ctx0" brushRef="#br0">231 81 24503,'0'-8'2392,"0"0"-1906,1 3-113,-1-1 0,0 1 0,0-1 1,-1 0-1,0 1 0,-1-8 0,1 12-336,1 0 1,0 0 0,-1 0 0,1 0-1,-1 0 1,0 0 0,1 0-1,-1 0 1,0 0 0,0 0-1,1 1 1,-1-1 0,0 0-1,0 1 1,0-1 0,0 0 0,0 1-1,0-1 1,0 1 0,0-1-1,0 1 1,0 0 0,0-1-1,0 1 1,0 0 0,-1 0-1,1 0 1,0 0 0,0 0 0,0 0-1,0 0 1,0 0 0,0 0-1,0 1 1,0-1 0,-1 0-1,1 1 1,0-1 0,0 1-1,0-1 1,0 1 0,0 0 0,0 0-1,-6 3-33,1-1-1,1 2 0,-1-1 1,1 1-1,-1-1 0,1 2 1,1-1-1,-1 0 0,-5 9 1,-35 61 92,40-67-66,-8 18 101,0 0-1,1 1 1,-12 44-1,20-55-76,0 0 1,1 0-1,1 0 0,1 1 0,0-1 1,1 0-1,4 32 0,-3-44-54,0-1 0,1 1 0,-1 0 0,1 0 0,0-1 0,0 1 0,0-1 0,0 0 0,1 0 0,-1 0 0,1 0 0,0 0 0,0 0 0,0-1 0,0 1 0,0-1 0,1 0 0,-1 0 0,1 0 0,0 0 0,-1-1 0,1 1 0,0-1 0,0 0 0,0 0 0,0-1 0,0 1 0,0-1 0,0 0 0,0 0 0,0 0 0,5-1 0,-4 1 0,0 0 0,-1-1 0,1 1 0,0-1 0,-1 0 0,1 0 0,-1-1 0,1 1 0,-1-1 0,0 0 0,1 0 0,-1-1 0,0 1 0,0-1 0,-1 0 0,1 0 0,0 0 0,-1 0 0,0-1 0,0 0 0,0 1 0,0-1 0,-1 0 0,1 0 0,-1-1 0,0 1 0,2-7 0,-3 8 0,0 0 0,-1 0 0,1 0 0,-1 0 0,1-1 0,-1 1 0,0 0 0,-1 0 0,1 0 0,0 0 0,-1 0 0,0 0 0,1 0 0,-1 0 0,-1 0 0,1 0 0,0 0 0,-1 1 0,1-1 0,-1 0 0,0 1 0,0-1 0,0 1 0,0 0 0,0 0 0,0 0 0,-1 0 0,-4-4 0,0 3 0,0 0 0,0 1 0,-1-1 0,1 2 0,0-1 0,-1 1 0,1 0 0,-1 0 0,1 1 0,-1 0 0,-7 1 0,11 0 0,1-1 0,-1 1 0,1 1 0,0-1 0,0 0 0,0 1 0,0 0 0,0 0 0,0 0 0,0 0 0,0 0 0,1 0 0,-1 1 0,-3 3 0,6-5 0,-1 0 0,0-1 0,1 1 0,-1 0 0,0 0 0,1-1 0,-1 1 0,1 0 0,-1 0 0,1 0 0,-1 0 0,1 0 0,0 0 0,-1 0 0,1 0 0,0 0 0,0 0 0,0 0 0,0 0 0,0 0 0,0 0 0,0 0 0,0 0 0,0 0 0,0 0 0,0-1 0,1 1 0,-1 0 0,0 0 0,1 0 0,-1 0 0,1 0 0,-1 0 0,1 0 0,0-1 0,-1 1 0,1 0 0,-1 0 0,1-1 0,0 1 0,0 0 0,0-1 0,-1 1 0,1-1 0,0 1 0,0-1 0,0 1 0,0-1 0,0 0 0,0 1 0,1-1 0,8 3 0,-1-1 0,1-1 0,0 1 0,0-1 0,0-1 0,0 0 0,0 0 0,-1-1 0,1-1 0,0 1 0,0-1 0,-1-1 0,14-5 0,-4 0 0,0 0 0,-1-2 0,0 0 0,0-1 0,24-20 0,-38 31 0,-6 11 0,-6 9 0,-11 16-108,11-22-467,1 0 0,0 0 0,1 1 1,0 0-1,1 0 0,1 0 0,0 0 0,1 1 1,-1 17-1,4-26-8591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2.720"/>
    </inkml:context>
    <inkml:brush xml:id="br0">
      <inkml:brushProperty name="width" value="0.025" units="cm"/>
      <inkml:brushProperty name="height" value="0.025" units="cm"/>
    </inkml:brush>
  </inkml:definitions>
  <inkml:trace contextRef="#ctx0" brushRef="#br0">0 1 18866,'0'0'9961,"48"74"-10345,-30-46-1186,-4 1-1793,-4-2-1345,-7-2-3012</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3.080"/>
    </inkml:context>
    <inkml:brush xml:id="br0">
      <inkml:brushProperty name="width" value="0.025" units="cm"/>
      <inkml:brushProperty name="height" value="0.025" units="cm"/>
    </inkml:brush>
  </inkml:definitions>
  <inkml:trace contextRef="#ctx0" brushRef="#br0">27 1 17072,'0'0'2050,"-20"56"-737,14-30-96,5-3-672,1-1-417,6-8-128,7-5-2338,4-9-3876</inkml:trace>
  <inkml:trace contextRef="#ctx0" brushRef="#br0" timeOffset="1">92 304 16400,'0'0'2914,"-37"84"-351,24-48-449,7-5-1089,6-9-513,0-8 289,8-11-545,7-3-128,4-6 64,1-11-63,-2 3-129,-6 3-737,-6 8-192,-6 15-1730,-11 5 33,-5 0-2627</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45.280"/>
    </inkml:context>
    <inkml:brush xml:id="br0">
      <inkml:brushProperty name="width" value="0.025" units="cm"/>
      <inkml:brushProperty name="height" value="0.025" units="cm"/>
    </inkml:brush>
  </inkml:definitions>
  <inkml:trace contextRef="#ctx0" brushRef="#br0">0 93 17969,'0'0'1858,"57"-21"-289,-9 7-736,14 4-353,13 1-223,5 1-193,1 4 0,-3-1-705,-9 1-1729,-15-3-2114,-20-4-4613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19:45.641"/>
    </inkml:context>
    <inkml:brush xml:id="br0">
      <inkml:brushProperty name="width" value="0.025" units="cm"/>
      <inkml:brushProperty name="height" value="0.025" units="cm"/>
    </inkml:brush>
  </inkml:definitions>
  <inkml:trace contextRef="#ctx0" brushRef="#br0">1 57 18129,'0'0'4196,"90"16"-3043,1-16 0,18-10-800,12-4-289,-4-7-2370,-12-6-3428</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0:08.794"/>
    </inkml:context>
    <inkml:brush xml:id="br0">
      <inkml:brushProperty name="width" value="0.025" units="cm"/>
      <inkml:brushProperty name="height" value="0.025" units="cm"/>
    </inkml:brush>
  </inkml:definitions>
  <inkml:trace contextRef="#ctx0" brushRef="#br0">0 209 6534,'0'0'1986,"9"-12"2600,55-105 3309,-60 108-7168,-2 4-187,0-1 0,0 1 0,0 0 0,1-1 0,0 1-1,1 0 1,-1 0 0,1 1 0,-1-1 0,1 1 0,1 0 0,-1 0-1,6-4 1,-10 8-510,1 0-1,-1 1 1,1-1-1,-1 0 1,1 0-1,-1 0 1,0 1-1,1-1 1,-1 0-1,0 1 1,1-1-1,-1 0 0,0 1 1,1-1-1,-1 1 1,0-1-1,1 0 1,-1 1-1,0-1 1,0 1-1,0-1 1,0 1-1,1-1 1,-1 0-1,0 1 1,0-1-1,0 1 0,0-1 1,0 1-1,0-1 1,0 1-1,0-1 1,0 1-1,0-1 1,-1 2-1,1 21-40,-1-21 56,-2 22 76,-2 1 0,0-1 0,-2 0 1,-17 42-1,15-45-41,1 0-1,1 1 1,0-1 0,2 2-1,1-1 1,-2 33 0,6-52-76,0-1 1,0 1 0,1 0-1,-1-1 1,1 1 0,0-1-1,0 1 1,0-1 0,0 0-1,0 1 1,0-1 0,0 0-1,1 0 1,-1 1 0,1-1-1,0 0 1,0-1 0,0 1-1,0 0 1,0 0 0,0-1-1,0 1 1,0-1 0,0 0-1,1 0 1,-1 0 0,1 0-1,-1 0 1,1 0 0,-1-1 0,1 1-1,-1-1 1,1 1 0,0-1-1,3 0 1,3 0-233,1 0 0,0 0 0,-1-1 0,1 0-1,-1-1 1,1 0 0,-1 0 0,17-7 0,-15 3-1081,0 0 0,0 0 1,0-1-1,-1 0 0,15-14 0,4-10-5668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0:09.122"/>
    </inkml:context>
    <inkml:brush xml:id="br0">
      <inkml:brushProperty name="width" value="0.025" units="cm"/>
      <inkml:brushProperty name="height" value="0.025" units="cm"/>
    </inkml:brush>
  </inkml:definitions>
  <inkml:trace contextRef="#ctx0" brushRef="#br0">105 1 16400,'0'0'2498,"-38"71"385,17-27-353,4 1-608,1 3 128,5 1-961,9-1-673,2-8-320,13-8-160,14-14-2178,8-18-3139,1-9-3235</inkml:trace>
  <inkml:trace contextRef="#ctx0" brushRef="#br0" timeOffset="1">313 312 20019,'0'0'2498,"-52"59"-159,33-28-1218,4 0-449,9-7-544,6-6-352,2-15-2979,15-3-2979,3-13-6278</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0:09.480"/>
    </inkml:context>
    <inkml:brush xml:id="br0">
      <inkml:brushProperty name="width" value="0.025" units="cm"/>
      <inkml:brushProperty name="height" value="0.025" units="cm"/>
    </inkml:brush>
  </inkml:definitions>
  <inkml:trace contextRef="#ctx0" brushRef="#br0">249 0 16944,'-13'4'1377,"1"1"-1069,0 0-1,0 1 1,0 1 0,1-1-1,0 2 1,0 0-1,1 0 1,-1 1-1,2 0 1,0 1 0,0 0-1,-9 12 1,7-7 188,1 1 1,0-1-1,1 1 1,1 1-1,1 0 1,0 0-1,1 0 1,1 1-1,0 0 0,1 0 1,2 0-1,-2 22 1,4-37-473,0 0 0,0 0 0,0 0 0,0 1-1,0-1 1,1 0 0,0 0 0,0 0 0,0 0 0,0 0 0,0 0 0,0 0 0,1 0 0,-1 0-1,1 0 1,0-1 0,0 1 0,0 0 0,0-1 0,0 0 0,1 0 0,-1 0 0,1 0 0,0 0 0,-1 0-1,1 0 1,0-1 0,0 1 0,0-1 0,0 0 0,0 0 0,0 0 0,0-1 0,4 1 0,2 0 0,-1-1 0,0 0 1,1 0-1,-1-1 0,1 0 1,-1 0-1,0-1 0,0 0 1,0-1-1,0 0 0,0 0 1,9-6-1,2-2 4,0-2 0,0-1 0,-1 0 0,-1-1 0,-1-1 0,0 0 0,15-21 0,-25 30-47,1-1 0,-2-1 1,1 1-1,-1-1 0,0 0 0,-1 0 0,0-1 0,-1 1 1,0-1-1,0 1 0,-1-1 0,0 0 0,-1 0 1,0 0-1,-1 0 0,0-1 0,0 1 0,-3-14 1,1 20-19,1 0 1,-1 1 0,0-1-1,0 1 1,-1-1 0,1 1-1,-1 0 1,1 0 0,-1 0-1,0 0 1,0 0 0,-1 1-1,1-1 1,0 1 0,-1 0-1,0 0 1,1 0 0,-1 1 0,0-1-1,0 1 1,0 0 0,0 0-1,0 0 1,0 0 0,0 1-1,0 0 1,0 0 0,-6 0-1,6 0-155,1 0 0,0 0-1,-1 0 1,1 0-1,-1 1 1,1 0-1,0-1 1,0 1-1,-1 0 1,1 0 0,0 1-1,0-1 1,0 1-1,0 0 1,0-1-1,0 1 1,1 0-1,-1 1 1,1-1-1,-1 0 1,1 1 0,0 0-1,0-1 1,0 1-1,0 0 1,0 0-1,1 0 1,0 0-1,-1 0 1,1 0 0,0 1-1,0-1 1,1 0-1,-1 4 1,3 7-4031,9-10-2188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480"/>
    </inkml:context>
    <inkml:brush xml:id="br0">
      <inkml:brushProperty name="width" value="0.025" units="cm"/>
      <inkml:brushProperty name="height" value="0.025" units="cm"/>
    </inkml:brush>
  </inkml:definitions>
  <inkml:trace contextRef="#ctx0" brushRef="#br0">0 1 7271,'0'0'8680,"69"19"-14381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0:09.804"/>
    </inkml:context>
    <inkml:brush xml:id="br0">
      <inkml:brushProperty name="width" value="0.025" units="cm"/>
      <inkml:brushProperty name="height" value="0.025" units="cm"/>
    </inkml:brush>
  </inkml:definitions>
  <inkml:trace contextRef="#ctx0" brushRef="#br0">39 0 18161,'0'0'8115,"-1"11"-6781,-1 2-858,-4 55 735,6-66-1220,-1 1 0,2 0 0,-1 0 0,0 0-1,1 0 1,-1 0 0,1 0 0,0 0 0,0-1 0,0 1-1,0 0 1,0 0 0,1-1 0,-1 1 0,1-1 0,0 0 0,-1 1-1,1-1 1,0 0 0,4 3 0,4 0-249,1-1-1,0 0 1,0-1 0,0 0 0,1-1 0,-1 0 0,1-1-1,-1 0 1,19-1 0,50 6-917,-74-5 1133,0 1-1,0-1 1,-1 1 0,1 0-1,0 1 1,-1-1 0,1 1-1,-1 0 1,0 1 0,7 4-1,-10-6 168,0-1 0,0 1 0,0 0 0,-1 0 0,1 0 0,0 1 0,-1-1 0,0 0 0,1 1 1,-1-1-1,0 0 0,0 1 0,0 0 0,0-1 0,-1 1 0,1-1 0,-1 1 0,0 0 0,1-1 0,-2 6 0,1-3 68,-1 0-1,-1 0 1,1 0 0,-1-1-1,0 1 1,0 0 0,0-1 0,-1 1-1,1-1 1,-5 6 0,-6 5 298,0 0 0,-1-1 0,-1-1 1,-24 18-1,31-24-452,-1 0 0,-1-1 1,1 0-1,-1 0 0,0-1 0,0 0 1,-1-1-1,0 0 0,1-1 0,-1 0 1,0 0-1,-1-2 0,-13 2 1,23-3-179,0 0 1,0-1 0,0 1-1,0 0 1,0-1 0,0 0 0,-1 1-1,1-1 1,1 0 0,-1 0-1,0 0 1,0 0 0,0-1 0,0 1-1,1 0 1,-1-1 0,1 1 0,-1-1-1,1 0 1,-1 1 0,-1-5-1,-17-45-6022,18 43 5019,-15-55-8398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0:10.147"/>
    </inkml:context>
    <inkml:brush xml:id="br0">
      <inkml:brushProperty name="width" value="0.025" units="cm"/>
      <inkml:brushProperty name="height" value="0.025" units="cm"/>
    </inkml:brush>
  </inkml:definitions>
  <inkml:trace contextRef="#ctx0" brushRef="#br0">1 107 18834,'0'0'5893,"60"-20"-3362,-24 14-1442,11-2-64,9 1-641,11-2-224,7 0-160,0-4-1793,-3-1-4357,-8-6-13132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4.938"/>
    </inkml:context>
    <inkml:brush xml:id="br0">
      <inkml:brushProperty name="width" value="0.025" units="cm"/>
      <inkml:brushProperty name="height" value="0.025" units="cm"/>
    </inkml:brush>
  </inkml:definitions>
  <inkml:trace contextRef="#ctx0" brushRef="#br0">0 0 21941,'0'0'5253,"54"8"-4613,8-7 129,19 2-160,10-1-481,7 2-64,-5 0-224,-16 1-449,-23 0-608,-23 3-737,-22 0-544,-9-3-1090,-25 1-1472,-14-2-8617</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5.270"/>
    </inkml:context>
    <inkml:brush xml:id="br0">
      <inkml:brushProperty name="width" value="0.025" units="cm"/>
      <inkml:brushProperty name="height" value="0.025" units="cm"/>
    </inkml:brush>
  </inkml:definitions>
  <inkml:trace contextRef="#ctx0" brushRef="#br0">1 50 14670,'0'0'11659,"107"29"-9705,-33-40-865,10-2-705,5 2-288,-4 1-576,-8-1-2979,-12 2-4197,-14-4-9704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5.739"/>
    </inkml:context>
    <inkml:brush xml:id="br0">
      <inkml:brushProperty name="width" value="0.025" units="cm"/>
      <inkml:brushProperty name="height" value="0.025" units="cm"/>
    </inkml:brush>
  </inkml:definitions>
  <inkml:trace contextRef="#ctx0" brushRef="#br0">194 149 5862,'242'-145'16148,"-242"145"-16037,0 0-1,0 0 1,0-1 0,0 1 0,0 0-1,1 0 1,-1-1 0,0 1-1,0 0 1,0 0 0,1 0-1,-1-1 1,0 1 0,0 0-1,1 0 1,-1 0 0,0 0-1,0 0 1,1 0 0,-1-1-1,0 1 1,0 0 0,1 0-1,-1 0 1,0 0 0,1 0-1,-1 0 1,0 0 0,0 0-1,1 0 1,-1 0 0,0 0-1,1 0 1,-1 1 0,0-1-1,0 0 1,1 0 0,-1 0-1,0 0 1,0 0 0,1 0-1,-1 1 1,0-1 0,0 0-1,1 0 1,-1 1 0,-10 14 1585,-29 30-1448,33-39 315,-166 161 1421,-18 19-1779,186-182-261,1 0 1,-1 0-1,1 0 1,0 0 0,0 1-1,1-1 1,-5 11-1,7-15 15,0 0-1,0 0 1,0 0-1,0 1 0,0-1 1,0 0-1,0 0 1,0 0-1,0 1 0,0-1 1,0 0-1,0 0 1,0 0-1,0 1 0,0-1 1,0 0-1,0 0 1,0 0-1,0 1 0,0-1 1,1 0-1,-1 0 1,0 0-1,0 0 0,0 1 1,0-1-1,0 0 1,0 0-1,1 0 0,-1 0 1,0 0-1,0 0 1,0 1-1,0-1 0,1 0 1,-1 0-1,0 0 1,0 0-1,0 0 0,1 0 1,-1 0-1,0 0 1,0 0-1,0 0 0,1 0 1,-1 0-1,0 0 1,17-2-1215,14-11-947,-16 4 346,-1-1 0,-1 0 1,0-1-1,19-20 0,17-22-6892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6.085"/>
    </inkml:context>
    <inkml:brush xml:id="br0">
      <inkml:brushProperty name="width" value="0.025" units="cm"/>
      <inkml:brushProperty name="height" value="0.025" units="cm"/>
    </inkml:brush>
  </inkml:definitions>
  <inkml:trace contextRef="#ctx0" brushRef="#br0">493 0 8040,'0'0'10826,"-37"63"-8808,5-17-64,-4 7-225,3 5-255,3-1-193,9 0-480,12-6-545,7-6-160,2-9-128,20-7-96,4-8-801,0-3-1537,-6-5-1859,-4-5-1408</inkml:trace>
  <inkml:trace contextRef="#ctx0" brushRef="#br0" timeOffset="1">54 522 15631,'0'0'4324,"-51"-13"-1634,49 9-704,2 0-192,20-1-961,13-2-481,15 2 0,11 0-95,12 1-129,10 4-128,-3 0-1249,-5 3-2307,-9 5-832,-10-1-2562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6.518"/>
    </inkml:context>
    <inkml:brush xml:id="br0">
      <inkml:brushProperty name="width" value="0.025" units="cm"/>
      <inkml:brushProperty name="height" value="0.025" units="cm"/>
    </inkml:brush>
  </inkml:definitions>
  <inkml:trace contextRef="#ctx0" brushRef="#br0">0 7 19603,'0'0'7559,"11"9"-6396,-3-3-1028,3 5-134,1-1 1,1-1-1,-1 0 1,1-1-1,1 0 1,0-1-1,0 0 1,0-2-1,20 7 1,-21-10-620,0-1-1,0 0 1,0 0 0,0-1 0,0-1-1,0 0 1,0-1 0,0-1-1,18-5 1,-23 5 414,-1 1 0,0-2 0,0 1 0,0-1 0,-1 0 0,1-1 0,-1 1 0,0-1 0,0 0 0,-1-1 0,1 1 0,-1-1 0,0 0 0,-1-1 0,1 1 0,-1-1 0,3-9 0,-58 118 7210,-22 45-4834,67-131-2072,0 1-1,0 0 0,2 0 0,0 0 1,1 0-1,1 1 0,0 18 0,2-34-172,0-1 0,0 1-1,0 0 1,0 0-1,1 0 1,-1 0-1,0 0 1,1-1 0,-1 1-1,1 0 1,0 0-1,0-1 1,0 1 0,0 0-1,0-1 1,0 1-1,0-1 1,0 1 0,1-1-1,-1 0 1,0 0-1,2 2 1,27 6-4399,-3-9-2457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07.126"/>
    </inkml:context>
    <inkml:brush xml:id="br0">
      <inkml:brushProperty name="width" value="0.025" units="cm"/>
      <inkml:brushProperty name="height" value="0.025" units="cm"/>
    </inkml:brush>
  </inkml:definitions>
  <inkml:trace contextRef="#ctx0" brushRef="#br0">0 29 23126,'0'0'5632,"15"-3"-4089,21-6-1132,1 3 0,1 1 0,-1 1 0,1 2 0,56 5 0,-92-3-411,0 1 0,1-1 0,-1 1 0,0-1 0,0 1 0,0 0 0,1 0 0,-1-1 0,0 2 0,0-1 0,0 0 0,0 0 0,0 1 0,-1-1 0,1 1 0,2 1 0,-4-1 0,1-1 0,0 0 0,-1 1 0,1-1 0,0 1 0,-1-1 0,0 1 0,1-1 0,-1 1 0,0-1 0,0 1 0,0-1 0,0 1 0,0 0 0,0-1 0,0 1 0,0-1 0,-1 3 0,-1 1 0,0-1 0,0 1 0,0 0 0,-1-1 0,0 1 0,0-1 0,0 0 0,0 0 0,0 0 0,-1-1 0,0 1 0,-7 5 0,-46 19 0,24-13 0,40-15 0,0 0 0,0 1 0,0 1 0,0-1 0,-1 1 0,11 4 0,-4-3 0,-1 1 0,-1 0 0,1 0 0,-1 1 0,0 0 0,0 1 0,14 10 0,-22-14 0,0 0 0,0 0 0,0 0 0,-1 1 0,1 0 0,-1-1 0,1 1 0,-1 0 0,0 0 0,0 0 0,0 0 0,-1 1 0,1-1 0,-1 0 0,1 1 0,-1-1 0,0 1 0,-1-1 0,1 1 0,0 0 0,-1-1 0,0 1 0,0 0 0,0-1 0,-1 7 0,-1-6 0,0 0 0,0-1 0,0 1 0,0-1 0,0 1 0,-1-1 0,1 0 0,-1 0 0,0 0 0,0 0 0,0 0 0,0-1 0,-1 1 0,1-1 0,-1 0 0,1 0 0,-1 0 0,0-1 0,-4 2 0,-8 3 0,-1 0 0,1-2 0,-21 4 0,19-5 0,1-1 0,0 0 0,-1-1 0,1-1 0,0 0 0,-33-6 0,49 6-73,-1-1 1,1 1-1,0 0 0,0-1 1,0 1-1,-1-1 0,1 0 1,0 1-1,0-1 0,0 0 1,0 0-1,0 0 0,0 0 1,0 0-1,0 0 0,0 0 1,1 0-1,-1 0 0,0 0 1,1 0-1,-1 0 0,0-1 1,1 1-1,0 0 0,-1 0 1,1-1-1,0 1 0,-1 0 1,1-1-1,0 1 0,0 0 1,0-1-1,0 1 0,1 0 1,-1-3-1,10-12-8906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1.182"/>
    </inkml:context>
    <inkml:brush xml:id="br0">
      <inkml:brushProperty name="width" value="0.025" units="cm"/>
      <inkml:brushProperty name="height" value="0.025" units="cm"/>
    </inkml:brush>
  </inkml:definitions>
  <inkml:trace contextRef="#ctx0" brushRef="#br0">11 0 21140,'0'0'4452,"-10"49"-4356,20-37-32,6 0-64,7-1-544,5-6-1826,1-5-1890,-2 0-3428</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1.544"/>
    </inkml:context>
    <inkml:brush xml:id="br0">
      <inkml:brushProperty name="width" value="0.025" units="cm"/>
      <inkml:brushProperty name="height" value="0.025" units="cm"/>
    </inkml:brush>
  </inkml:definitions>
  <inkml:trace contextRef="#ctx0" brushRef="#br0">112 0 9769,'0'0'8552,"-56"62"-6374,29-35-608,10 3-481,7-3-801,8-1-224,2-6-32,12-5-1249,14-6-2050,1-9-1858,4 0-6310</inkml:trace>
  <inkml:trace contextRef="#ctx0" brushRef="#br0" timeOffset="1">99 324 17969,'-9'10'2995,"2"-2"-2536,-33 37 1892,37-41-2202,0 0-1,0 1 0,0-1 1,1 1-1,0 0 1,0-1-1,0 1 0,0 0 1,1 0-1,0 0 0,-1 7 1,2-11-151,0 0 0,0 0 0,0-1 0,1 1 0,-1 0 0,0 0 0,0 0-1,1 0 1,-1 0 0,0 0 0,1-1 0,-1 1 0,1 0 0,-1 0 0,1-1 0,-1 1 0,1 0 0,0-1 0,-1 1 0,1 0 0,0-1 0,-1 1 0,1-1 0,0 1 0,1 0 0,29 6-815,33-9-2564,-62 2 3142,74-10-9060,-76 10 9317,0-1 1,0 1-1,1 0 1,-1 0-1,0 0 0,0 0 1,0 0-1,1 0 1,-1 1-1,0-1 1,0 0-1,1 0 0,-1 0 1,0 0-1,0 0 1,0 0-1,1 0 1,-1 0-1,0 0 0,0 1 1,0-1-1,0 0 1,1 0-1,-1 0 1,0 0-1,0 0 1,0 1-1,0-1 0,0 0 1,0 0-1,1 0 1,-1 1-1,0-1 1,0 0-1,0 0 0,0 0 1,0 1-1,0-1 1,0 0-1,0 0 1,0 1-1,0-1 0,-5 12 1237,-11 10 1187,10-16-1804,-45 59 3339,48-60-3879,0 1 0,0-1 1,0 1-1,1 0 0,0 0 1,0 0-1,0 0 0,1 0 1,0 0-1,0 12 0,0-17-184,1 0-1,0 0 0,0 0 0,0 0 0,0 0 1,0 0-1,0 0 0,1 0 0,-1 0 0,0 0 1,0 0-1,1 0 0,-1 0 0,0-1 0,1 1 1,-1 0-1,1 0 0,0 0 0,-1 0 0,2 0 1,12 3-4839,11-3-8325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0.840"/>
    </inkml:context>
    <inkml:brush xml:id="br0">
      <inkml:brushProperty name="width" value="0.025" units="cm"/>
      <inkml:brushProperty name="height" value="0.025" units="cm"/>
    </inkml:brush>
  </inkml:definitions>
  <inkml:trace contextRef="#ctx0" brushRef="#br0">81 0 13773,'0'0'3689,"-9"7"-1191,3-3-2246,-2 1 230,1 1 0,-1 0 0,1 1-1,-8 9 1,13-14-283,0 1 0,-1 0 0,2 0-1,-1 0 1,0 0 0,1 0 0,-1 1 0,1-1-1,0 0 1,0 1 0,0-1 0,1 1 0,-1-1-1,1 1 1,0-1 0,0 1 0,0-1 0,1 5-1,0-6-163,0 0-1,0-1 1,0 1-1,0-1 1,0 1-1,1-1 1,-1 0 0,0 1-1,1-1 1,-1 0-1,1 0 1,-1 0-1,1 0 1,0 0-1,0 0 1,-1-1-1,1 1 1,0-1-1,0 1 1,-1-1-1,1 1 1,0-1-1,0 0 1,0 0 0,0 0-1,0 0 1,0 0-1,2-1 1,6 1 16,-1-1 1,1 0 0,-1-1-1,15-3 1,-10-1-290,1-1 0,-1 0 1,-1-1-1,1 0 0,-1-1 0,0-1 0,-1 0 0,19-20 0,-35 36-97,0 2 0,1-1-1,-1 0 1,2 1-1,-5 14 1,23-26-9915,-1-9 4010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4.633"/>
    </inkml:context>
    <inkml:brush xml:id="br0">
      <inkml:brushProperty name="width" value="0.025" units="cm"/>
      <inkml:brushProperty name="height" value="0.025" units="cm"/>
    </inkml:brush>
  </inkml:definitions>
  <inkml:trace contextRef="#ctx0" brushRef="#br0">484 0 12748,'0'0'13170,"-10"11"-11932,-169 183 2365,-90 107-3015,243-261-3012,27-38-1550,13-9 1153,15-20-1578,7-15-2183</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4.991"/>
    </inkml:context>
    <inkml:brush xml:id="br0">
      <inkml:brushProperty name="width" value="0.025" units="cm"/>
      <inkml:brushProperty name="height" value="0.025" units="cm"/>
    </inkml:brush>
  </inkml:definitions>
  <inkml:trace contextRef="#ctx0" brushRef="#br0">48 0 16111,'0'0'9097,"-23"74"-7239,11-37-930,4 4-479,4 4-225,3 2 0,1 1 1,0-4-65,0 0-96,2-6 0,3 0-577,-2-7-1633,-3-6-2018,-6-10-3331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5.318"/>
    </inkml:context>
    <inkml:brush xml:id="br0">
      <inkml:brushProperty name="width" value="0.025" units="cm"/>
      <inkml:brushProperty name="height" value="0.025" units="cm"/>
    </inkml:brush>
  </inkml:definitions>
  <inkml:trace contextRef="#ctx0" brushRef="#br0">0 42 15214,'0'0'11884,"84"-9"-10539,-28 2-929,8 1-320,5 2-288,-3-1-2082,-1 1-2338,-8-3-2755</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5.678"/>
    </inkml:context>
    <inkml:brush xml:id="br0">
      <inkml:brushProperty name="width" value="0.025" units="cm"/>
      <inkml:brushProperty name="height" value="0.025" units="cm"/>
    </inkml:brush>
  </inkml:definitions>
  <inkml:trace contextRef="#ctx0" brushRef="#br0">71 0 18610,'-6'8'2535,"-6"7"-927,2 1-1,-14 26 1,21-36-1296,0 0 1,1 0-1,-1 1 0,1-1 1,1 1-1,-1 0 0,1-1 1,0 1-1,1 0 0,0 0 1,0 0-1,1 8 0,0-13-292,0 0-1,0 0 0,0 1 1,0-1-1,0 0 0,1 0 0,-1 0 1,1 0-1,0-1 0,-1 1 0,1 0 1,0-1-1,0 1 0,0-1 1,0 1-1,0-1 0,1 0 0,-1 0 1,0 0-1,0 0 0,1-1 1,-1 1-1,1 0 0,-1-1 0,1 0 1,-1 1-1,1-1 0,2-1 1,9 2-54,-1-1 0,0-1 0,1 0 0,12-3 0,-9 0-492,-1 0 1,0-1-1,-1-1 0,1 0 1,27-17-1,67-53-6154,-45 29 2549,-60 46 5834,-8 9-668,-23 43 2653,-41 57 0,-11 22-510,67-110-2819,4-8-197,-1 1 0,2 1 0,0-1 0,1 1 0,0 0 0,1 0 0,-4 25 0,7-36-451,2 6-233,4-7-3477,7-5-3437</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6.145"/>
    </inkml:context>
    <inkml:brush xml:id="br0">
      <inkml:brushProperty name="width" value="0.025" units="cm"/>
      <inkml:brushProperty name="height" value="0.025" units="cm"/>
    </inkml:brush>
  </inkml:definitions>
  <inkml:trace contextRef="#ctx0" brushRef="#br0">1 9 21813,'0'0'5605,"65"6"-5029,-12-13 97,10 1-128,8 5-481,-2 1-256,-6 2-2467,-10 11-2274,-20 0-2914</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6.491"/>
    </inkml:context>
    <inkml:brush xml:id="br0">
      <inkml:brushProperty name="width" value="0.025" units="cm"/>
      <inkml:brushProperty name="height" value="0.025" units="cm"/>
    </inkml:brush>
  </inkml:definitions>
  <inkml:trace contextRef="#ctx0" brushRef="#br0">1 44 16335,'0'0'13389,"98"-12"-13005,-30 5-255,7 3-97,-2-1-1730,-7-1-3683,-3-4-5830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6.821"/>
    </inkml:context>
    <inkml:brush xml:id="br0">
      <inkml:brushProperty name="width" value="0.025" units="cm"/>
      <inkml:brushProperty name="height" value="0.025" units="cm"/>
    </inkml:brush>
  </inkml:definitions>
  <inkml:trace contextRef="#ctx0" brushRef="#br0">122 90 3651,'36'-20'7135,"-19"10"-5288,1 0 0,0 1 0,0 0-1,1 2 1,0 0 0,0 2-1,36-7 1,-54 12-1796,-1 0 0,1 0 0,-1 0 0,1 0 0,-1 0 0,1 0 0,-1 1-1,1-1 1,-1 0 0,1 0 0,-1 0 0,1 1 0,-1-1 0,1 0 0,-1 1 0,1-1 0,-1 0 0,0 1-1,1-1 1,-1 1 0,0-1 0,1 0 0,-1 1 0,0-1 0,1 1 0,-1-1 0,0 1 0,0-1-1,0 1 1,0-1 0,1 1 0,-1 0 0,0-1 0,0 1 0,0-1 0,0 1 0,0-1 0,0 1 0,0-1-1,-1 2 1,-5 24 323,0-13-188,-1-1-1,0 0 1,-1-1-1,-1 1 1,-17 17 0,-57 51 548,66-65-607,-12 11-139,-19 17-740,-58 43 0,135-108-4255,50-49-1,-30 22-1542</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7.150"/>
    </inkml:context>
    <inkml:brush xml:id="br0">
      <inkml:brushProperty name="width" value="0.025" units="cm"/>
      <inkml:brushProperty name="height" value="0.025" units="cm"/>
    </inkml:brush>
  </inkml:definitions>
  <inkml:trace contextRef="#ctx0" brushRef="#br0">343 0 2242,'0'0'15086,"-28"54"-13484,0-14 63,-2 9-543,0 1 447,6 0-192,8-5-608,8-9-513,8-7-192,2-8-672,11-12-1058,1-6-928,-10-3-2275</inkml:trace>
  <inkml:trace contextRef="#ctx0" brushRef="#br0" timeOffset="1">0 366 15150,'0'0'9417,"69"16"-7783,-13-16-1026,9-2-480,4-4-896,2-4-2595,-9-3-2659,-8-1-3908</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7.508"/>
    </inkml:context>
    <inkml:brush xml:id="br0">
      <inkml:brushProperty name="width" value="0.025" units="cm"/>
      <inkml:brushProperty name="height" value="0.025" units="cm"/>
    </inkml:brush>
  </inkml:definitions>
  <inkml:trace contextRef="#ctx0" brushRef="#br0">63 0 12588,'0'0'7223,"-9"9"-5355,-27 29-256,34-37-1559,1 1 0,-1-1 0,1 0 0,-1 1 0,1 0 0,0-1 0,0 1 0,0 0 0,0 0 0,0-1-1,0 1 1,1 0 0,-1 0 0,1 0 0,-1 0 0,1 0 0,0 0 0,-1 0 0,1 0 0,0 0 0,0 0 0,1 0-1,-1 0 1,0 0 0,1 0 0,-1 0 0,1 0 0,-1 0 0,1-1 0,0 1 0,0 0 0,0 0 0,0 0 0,0-1-1,1 1 1,-1-1 0,0 1 0,1-1 0,-1 1 0,1-1 0,-1 0 0,1 0 0,0 0 0,-1 0 0,1 0 0,0 0-1,0 0 1,0 0 0,0-1 0,0 1 0,-1-1 0,1 0 0,0 1 0,0-1 0,0 0 0,4 0 0,7 0-371,0 0 1,-1 0-1,1-1 1,-1-1-1,1 0 1,-1-1-1,0 0 0,23-10 1,-4-2-1658,-1-1 1,30-21-1,-59 37 2023,-1-1 1,0 1-1,0-1 1,1 1-1,-1 0 1,0-1-1,0 1 1,1 0-1,-1-1 1,1 1-1,-1 0 1,0 0-1,1-1 1,-1 1-1,1 0 1,-1 0-1,0-1 1,1 1-1,-1 0 0,1 0 1,-1 0-1,1 0 1,-1 0-1,1 0 1,-1 0-1,1 0 1,-1 0-1,0 0 1,1 0-1,-1 0 1,1 0-1,-1 0 1,1 0-1,-1 1 1,1-1-1,-1 0 1,0 0-1,1 0 1,-1 1-1,1-1 0,-1 0 1,0 1-1,1-1 1,-1 0-1,0 1 1,1-1-1,-7 28 1850,-24 33 1047,-16 11-692,29-48-1747,1 1 0,1 0-1,-15 35 1,26-46-844</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7.835"/>
    </inkml:context>
    <inkml:brush xml:id="br0">
      <inkml:brushProperty name="width" value="0.025" units="cm"/>
      <inkml:brushProperty name="height" value="0.025" units="cm"/>
    </inkml:brush>
  </inkml:definitions>
  <inkml:trace contextRef="#ctx0" brushRef="#br0">0 167 20147,'0'0'8840,"15"-7"-7916,192-111-700,-165 93-822,-41 25 585,2-3-34,0 1 0,1 0-1,-1 1 1,0-1 0,1 1 0,-1-1-1,1 1 1,0 0 0,4 0-1,-7 1 39,0 1-1,-1-1 0,1 1 0,-1 0 0,1-1 1,-1 1-1,0 0 0,1-1 0,-1 1 0,0 0 1,1 0-1,-1 0 0,0-1 0,0 1 0,0 0 0,0 0 1,0 0-1,0-1 0,0 1 0,0 0 0,0 0 1,0 0-1,0-1 0,0 1 0,-1 0 0,1 0 0,0 0 1,-1-1-1,1 1 0,-1 1 0,-8 28-198,-18 23-365,-8 17-1895,32-64 1977,1-1 0,0 1 1,1 0-1,-1-1 0,1 1 0,0 0 0,1 0 1,-1 0-1,2 10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1.465"/>
    </inkml:context>
    <inkml:brush xml:id="br0">
      <inkml:brushProperty name="width" value="0.025" units="cm"/>
      <inkml:brushProperty name="height" value="0.025" units="cm"/>
    </inkml:brush>
  </inkml:definitions>
  <inkml:trace contextRef="#ctx0" brushRef="#br0">102 0 15310,'0'0'9796,"-1"8"-9780,-3 5 6,-1-1-1,0 1 0,-1-1 0,0 0 0,0 0 0,-2-1 0,-7 11 0,-24 39 56,39-60-79,-1 0 0,0 0 0,1 0 0,-1 0 0,0 0 1,1 0-1,0 0 0,-1 0 0,1 0 0,0 0 0,-1 0 0,1 0 0,0 1 0,0-1 0,0 0 1,0 0-1,0 0 0,0 0 0,0 1 0,0-1 0,1 0 0,-1 0 0,0 0 0,1 0 0,-1 0 0,1 2 1,1-2-7,-1 0 1,0-1 0,1 1 0,-1 0 0,1 0-1,-1-1 1,0 1 0,1-1 0,0 1 0,-1-1 0,1 0-1,-1 0 1,1 0 0,-1 0 0,1 0 0,2 0-1,11-1-57,-1-2-1,1 0 1,15-5-1,-26 7 54,-4 1 11,12-3-362,0 0 0,-1-1 0,1 0 0,-1-1 0,0 0 0,0-1 0,18-12 1,-30 18 344,1 0 0,-1 0 0,1 0 0,-1 0 1,1 0-1,-1 0 0,1 0 0,-1 0 0,1 0 1,-1 0-1,1 0 0,-1 0 0,1 0 1,-1 0-1,1 0 0,-1-1 0,1 1 0,-1 0 1,1 0-1,0-1 0,-1 1 0,1 0 0,-1 0 1,1-1-1,0 1 0,-1 0 0,1-1 1,0 1-1,-1-1 0,1 1 0,0 0 0,0-1 1,0 1-1,-1-1 0,1 1 0,0-1 0,0 1 1,0-1-1,0 1 0,0-1 0,0 1 1,0-1-1,0 1 0,0-1 0,0 1 0,0-1 1,0 1-1,0-1 0,0 1 0,0 0 0,0-1 1,0 1-1,1-1 0,-1 1 0,0-1 1,0 1-1,1-1 0,-1 1 0,0 0 0,1-1 1,-1 1-1,0 0 0,1-1 0,-1 1 1,0 0-1,1-1 0,-1 1 0,1 0 0,0-1 1,-46 0-1830,40 1 315,30-28-288,-25 26 2052,2 1 0,-1-1-1,0 1 1,0 0 0,0-1 0,0 1-1,1 0 1,-1 0 0,1 0 0,-1 0-1,1 0 1,-1 0 0,1 0 0,0 0-1,-1 1 1,1-1 0,0 1 0,0-1-1,-1 1 1,1 0 0,0-1 0,0 1 0,-1 0-1,1 0 1,0 0 0,2 1 0,-2 0 66,-1 0 1,1-1-1,-1 1 1,1 0-1,-1 1 1,1-1-1,-1 0 1,0 0-1,0 1 1,1-1-1,-1 0 1,1 3 0,9 17-770,-10-18 488,0 0 0,0-1 0,0 1 0,1 0 0,-1-1 0,1 1 0,0-1 0,0 0 0,0 0 0,0 0 0,0 0 0,1 0 0,-1 0 0,0 0 0,1-1 0,-1 1 0,1-1 0,0 1 0,3 0 0,-1-1-2,0 0 0,0 0 0,0-1 0,1 1 0,-1-1 0,0 0 0,0-1 0,0 1 0,0-1 0,7-2 0,1-1-108,0 0 0,-1-1 0,0-1 0,0 0-1,-1 0 1,1-1 0,18-16 0,-33 25 230,1 0 1,-1 0 0,1 1 0,0 0-1,0-1 1,0 1 0,0 0 0,0 0-1,0 0 1,1 0 0,-1 0-1,1 0 1,0 1 0,0-1 0,0 0-1,0 1 1,1-1 0,0 0 0,-1 5-1,2-7-132,-1-1 1,1 1-1,-1 0 0,1 0 0,-1-1 0,1 1 0,0 0 0,-1-1 0,1 1 1,0-1-1,-1 1 0,1-1 0,0 1 0,0-1 0,0 1 0,-1-1 1,1 0-1,0 1 0,0-1 0,0 0 0,0 0 0,0 0 0,0 0 0,0 0 1,-1 0-1,3 0 0,32 0-208,-27 0-85,0-1 58,0 0 1,-1-1-1,1 0 1,-1 0-1,1 0 1,-1-1-1,0 0 1,0 0-1,6-5 0,33-13-218,-45 21 421,-2 26 828,0-17-612,-2 8 110,0 1 0,1-1 1,1 0-1,1 1 0,0-1 1,2 1-1,-1-1 0,9 31 1,-7-41-288,-1 0 1,0 0 0,-1 1-1,1-1 1,-1 1 0,-1-1-1,0 14 1,0-19-5,0 0-1,-1 0 1,0 0 0,1 0-1,-1 0 1,0 0-1,0-1 1,0 1 0,0 0-1,0 0 1,0-1-1,-1 1 1,1-1 0,0 1-1,-1-1 1,0 0-1,1 1 1,-1-1 0,0 0-1,1 0 1,-1 0-1,0 0 1,0 0 0,0-1-1,0 1 1,0-1-1,0 1 1,0-1 0,0 1-1,0-1 1,0 0-1,-3 0 1,-1 0 91,0 0 0,0 0 1,0-1-1,0 0 0,0 0 0,0 0 0,0 0 1,0-1-1,0 0 0,1 0 0,-1-1 0,1 0 0,-10-6 1,6 2 4,0 0 0,1-1 0,-1 0 0,2 0 0,-1-1 0,-11-19 0,6 6-778,0 0-1,2-2 0,1 1 1,1-1-1,1-1 1,-5-25-1,10 26-2528,0 0 0,0-40 0,3 13-7741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8.238"/>
    </inkml:context>
    <inkml:brush xml:id="br0">
      <inkml:brushProperty name="width" value="0.025" units="cm"/>
      <inkml:brushProperty name="height" value="0.025" units="cm"/>
    </inkml:brush>
  </inkml:definitions>
  <inkml:trace contextRef="#ctx0" brushRef="#br0">1 0 16400,'0'0'11627,"48"9"-10378,-48 23-256,0 9-481,0 4-256,0-3-160,0-6-64,0-4 1,0-8-450,5-3-608,0-8-608,-5-5-1731,-10-7-9320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8.582"/>
    </inkml:context>
    <inkml:brush xml:id="br0">
      <inkml:brushProperty name="width" value="0.025" units="cm"/>
      <inkml:brushProperty name="height" value="0.025" units="cm"/>
    </inkml:brush>
  </inkml:definitions>
  <inkml:trace contextRef="#ctx0" brushRef="#br0">1 11 13581,'0'0'5990,"63"2"-4933,-19-1-129,11-1-639,7 0-674,7-14-5124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8.940"/>
    </inkml:context>
    <inkml:brush xml:id="br0">
      <inkml:brushProperty name="width" value="0.025" units="cm"/>
      <inkml:brushProperty name="height" value="0.025" units="cm"/>
    </inkml:brush>
  </inkml:definitions>
  <inkml:trace contextRef="#ctx0" brushRef="#br0">324 10 15631,'0'0'9353,"-75"71"-7432,40-32-607,-1 6-482,4-2-415,7-2-385,5-6-32,9-8-32,11-10-545,0-12-480,10-5-1281,8-14-1153,6-16-3011</inkml:trace>
  <inkml:trace contextRef="#ctx0" brushRef="#br0" timeOffset="1">367 0 15439,'0'0'5989,"-39"68"-4003,21-33 64,2 2 32,5 1-512,5 1-770,5-5-575,1-1-225,6-4-33,9-2-415,0-4-481,0-3-1121,-2-4-897,-8-3-864,-4-5-737</inkml:trace>
  <inkml:trace contextRef="#ctx0" brushRef="#br0" timeOffset="2">125 383 7687,'0'0'7143,"-68"-22"-4581,41 13 1,9 3 224,6 1 3715,35 5-6150,16 0-192,12 0 32,11 0-96,4 0-96,2 0-1313,-12 0-2242,-8 0-2659,-12-3-7015</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9.504"/>
    </inkml:context>
    <inkml:brush xml:id="br0">
      <inkml:brushProperty name="width" value="0.025" units="cm"/>
      <inkml:brushProperty name="height" value="0.025" units="cm"/>
    </inkml:brush>
  </inkml:definitions>
  <inkml:trace contextRef="#ctx0" brushRef="#br0">0 16 10122,'0'0'13068,"54"-15"-10730,-37 15-608,-1 10-385,2 6-640,0 0-289,2 0-288,0-6-64,6-5-256,5-5-1153,-1-1-1826,1-16-1730,-2-6-1985,-2-3-5414</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19.832"/>
    </inkml:context>
    <inkml:brush xml:id="br0">
      <inkml:brushProperty name="width" value="0.025" units="cm"/>
      <inkml:brushProperty name="height" value="0.025" units="cm"/>
    </inkml:brush>
  </inkml:definitions>
  <inkml:trace contextRef="#ctx0" brushRef="#br0">173 1 15983,'0'0'3652,"-46"65"-321,18-26-1409,1 5-641,0 0-32,8-4-224,2-3-577,10-6-352,5-7-224,2-7-1954,8-9-1441,7-8-1250,1 0-4804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0.180"/>
    </inkml:context>
    <inkml:brush xml:id="br0">
      <inkml:brushProperty name="width" value="0.025" units="cm"/>
      <inkml:brushProperty name="height" value="0.025" units="cm"/>
    </inkml:brush>
  </inkml:definitions>
  <inkml:trace contextRef="#ctx0" brushRef="#br0">1 208 16400,'12'-6'3016,"0"0"-2349,0 1 0,0 0 1,0 0-1,1 2 0,0 0 0,0 0 1,0 1-1,0 0 0,0 1 1,0 1-1,21 2 0,-32-2-630,0 0 0,0 1 0,0-1-1,0 1 1,0 0 0,0 0 0,-1-1 0,1 1 0,0 0-1,0 1 1,-1-1 0,1 0 0,0 0 0,-1 1-1,0-1 1,1 1 0,-1-1 0,0 1 0,0 0-1,1-1 1,-1 1 0,0 0 0,0 2 0,0-1 38,-1 0 0,1 0 0,-1 1 0,0-1 0,0 0 0,0 1 0,0-1 0,-1 0 0,0 0 1,1 1-1,-1-1 0,-3 6 0,-1 2 199,0 1 0,-2-1 1,1 0-1,-1-1 0,-1 0 1,-10 12-1,-9 3 418,-36 26 1,31-25-514,31-26-180,1 0 0,0 0-1,-1 1 1,1-1 0,0 0 0,-1 0-1,1 0 1,0 0 0,-1 0 0,1 0-1,0 1 1,-1-1 0,1 0 0,0 0-1,-1 0 1,1 1 0,0-1 0,0 0-1,0 1 1,-1-1 0,1 0 0,0 0-1,0 1 1,0-1 0,-1 0 0,1 1 0,0-1-1,0 0 1,0 1 0,0-1 0,0 1-1,0-1 1,0 0 0,0 1 0,0-1-1,0 0 1,0 1 0,0-1 0,0 0-1,0 1 1,0-1 0,0 0 0,0 1-1,1-1 1,-1 0 0,0 1 0,0-1-1,0 0 1,0 1 0,1-1 0,-1 0 0,0 1-1,0-1 1,1 0 0,-1 0 0,1 1-1,30 1-241,46-12-943,19-15-3311,0-6-4539,-30 7-2580</inkml:trace>
  <inkml:trace contextRef="#ctx0" brushRef="#br0" timeOffset="1">838 1 20595,'0'0'7432,"-45"54"-4966,30-27-672,1 4-1314,6 6-480,5-1 0,3 2 0,0-5 0,7-2 0,2-7-1537,-1-8-1763,-4-7-2145</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0.541"/>
    </inkml:context>
    <inkml:brush xml:id="br0">
      <inkml:brushProperty name="width" value="0.025" units="cm"/>
      <inkml:brushProperty name="height" value="0.025" units="cm"/>
    </inkml:brush>
  </inkml:definitions>
  <inkml:trace contextRef="#ctx0" brushRef="#br0">1 26 18738,'0'0'9000,"85"-15"-8327,-32 13-321,9 2-224,-1 0-96,0 0-1473,-7-4-3396,-13 0-7078</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0.869"/>
    </inkml:context>
    <inkml:brush xml:id="br0">
      <inkml:brushProperty name="width" value="0.025" units="cm"/>
      <inkml:brushProperty name="height" value="0.025" units="cm"/>
    </inkml:brush>
  </inkml:definitions>
  <inkml:trace contextRef="#ctx0" brushRef="#br0">347 0 13549,'0'0'15118,"-59"50"-13805,24-21-63,-6 5-642,-3 2-416,1 3-128,5-3-32,5-4 0,8-4 0,7-7-800,8-10-1282,10-7-1666,6-19-9897</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1.244"/>
    </inkml:context>
    <inkml:brush xml:id="br0">
      <inkml:brushProperty name="width" value="0.025" units="cm"/>
      <inkml:brushProperty name="height" value="0.025" units="cm"/>
    </inkml:brush>
  </inkml:definitions>
  <inkml:trace contextRef="#ctx0" brushRef="#br0">381 0 11659,'0'0'11339,"-31"59"-9321,5-26-609,1 6-224,2 4-608,7 3-481,8-2-96,8 0-32,0-2-96,12-11-321,5-1-191,-4-11-353,-4-6-1698,-6-9-2402</inkml:trace>
  <inkml:trace contextRef="#ctx0" brushRef="#br0" timeOffset="1">1 258 14382,'0'0'9192,"85"31"-8039,-26-22-224,12 0-672,6-4-257,-2 0-1218,-6-4-2145,-10-1-3171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1.589"/>
    </inkml:context>
    <inkml:brush xml:id="br0">
      <inkml:brushProperty name="width" value="0.025" units="cm"/>
      <inkml:brushProperty name="height" value="0.025" units="cm"/>
    </inkml:brush>
  </inkml:definitions>
  <inkml:trace contextRef="#ctx0" brushRef="#br0">14 1 16111,'0'0'8627,"-3"10"-7057,-7 32-663,9-41-889,1 0 0,0 0 0,0 0 0,1 0 0,-1 0 0,0 0 0,0 0 0,0 0 0,1 0 0,-1 0 0,0 0 0,1 0 0,-1 0 0,1 0 0,-1-1 0,1 1 0,-1 0 0,1 0 0,0 0 0,-1-1 0,1 1 0,0 0 0,0-1 0,-1 1 0,1-1 0,0 1 0,0-1 0,0 1 0,0-1 0,0 0 0,0 1 0,0-1 0,1 1 0,34 2-37,-31-3-8,9 0-396,1-1 0,-1 0 0,0-1 0,0 0 0,0-1 0,0-1 1,-1 0-1,23-10 0,-35 14 431,-1-1-1,0 1 1,1 0 0,-1 0 0,0-1 0,1 1-1,-1 0 1,1 0 0,-1 0 0,0-1 0,1 1 0,-1 0-1,1 0 1,-1 0 0,0 0 0,1 0 0,-1 0-1,1 0 1,-1 0 0,1 0 0,-1 0 0,1 0 0,-1 0-1,0 0 1,1 1 0,-1-1 0,1 0 0,-1 0-1,0 0 1,1 0 0,-1 1 0,0-1 0,1 0-1,-1 1 1,0-1 0,1 0 0,-1 1 0,-1 18 707,-19 23 883,-6 4-177,11-23-835,1 1 0,2 0 1,0 0-1,2 1 1,0 1-1,-9 42 0,18-66-606,1 0-1,0 0 0,0-1 0,-1 1 0,1 0 1,0 0-1,0-1 0,1 1 0,-1 0 0,0 0 1,1-1-1,-1 1 0,1 0 0,-1-1 0,1 1 1,0-1-1,0 1 0,0-1 0,0 1 0,0-1 1,0 1-1,0-1 0,0 0 0,0 1 0,1-1 1,-1 0-1,0 0 0,1 0 0,-1 0 0,3 1 1,-1-2-326,-1 1 0,0-1 0,0 0 0,1 0 1,-1 0-1,0 0 0,0 0 0,1 0 0,-1 0 1,0-1-1,0 1 0,0-1 0,1 0 0,-1 0 1,0 1-1,4-4 0,14-13-6952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9.798"/>
    </inkml:context>
    <inkml:brush xml:id="br0">
      <inkml:brushProperty name="width" value="0.025" units="cm"/>
      <inkml:brushProperty name="height" value="0.025" units="cm"/>
    </inkml:brush>
  </inkml:definitions>
  <inkml:trace contextRef="#ctx0" brushRef="#br0">53 168 15022,'0'0'993,"-8"10"561,-26 31-177,33-40-1295,0 0 1,0 0-1,1 0 1,-1 0-1,0 0 0,0 1 1,1-1-1,-1 0 1,0 0-1,1 1 0,-1-1 1,1 0-1,0 1 1,-1-1-1,1 1 0,0-1 1,0 0-1,0 1 1,0-1-1,0 1 0,0-1 1,0 0-1,0 1 1,1-1-1,-1 0 0,1 2 1,0-1-45,1-1-1,-1 0 1,1 0-1,-1 0 1,1 0 0,-1 0-1,1 0 1,-1 0 0,1 0-1,0-1 1,0 1 0,-1-1-1,1 1 1,0-1 0,0 0-1,3 1 1,8-1-31,0 0 0,0 0 0,23-5 0,-19 1-220,0-1-1,0-1 1,0 0-1,-1-2 1,16-8-1,49-21 257,-80 37 934,-17 38 2690,16-38-3640,-1 1 0,1-1-1,0 1 1,-1 0 0,1-1-1,0 1 1,0-1 0,-1 1 0,1 0-1,0-1 1,0 1 0,0 0-1,0-1 1,0 1 0,0 0-1,0-1 1,0 1 0,0 0 0,0-1-1,0 1 1,0 0 0,0-1-1,0 1 1,1 0 0,-1-1-1,0 1 1,1 0 0,-1-1 0,0 1-1,1-1 1,-1 1 0,1-1-1,-1 1 1,0-1 0,1 1-1,0-1 1,0 1 0,1 0 11,1 0 0,-1-1 1,1 1-1,-1-1 0,1 0 1,-1 1-1,1-1 0,-1 0 1,1 0-1,3-1 0,67-16-231,-70 16 151,15-5-323,-5 2-298,0 0 1,0 1-1,24-3 0,-37 6 664,1-1-1,-1 1 0,0 0 1,0 0-1,1 0 1,-1 0-1,0 0 1,0 1-1,1-1 0,-1 0 1,0 0-1,1 0 1,-1 0-1,0 0 0,0 0 1,1 0-1,-1 0 1,0 1-1,0-1 1,1 0-1,-1 0 0,0 0 1,0 0-1,0 1 1,1-1-1,-1 0 1,0 0-1,0 1 0,0-1 1,0 0-1,0 0 1,1 1-1,-1-1 1,0 0-1,0 0 0,0 1 1,0-1-1,0 0 1,0 1-1,0-1 0,0 0 1,0 0-1,0 1 1,0-1-1,-7 20 556,-15 14 311,15-26 263,0 1-5241,4-23-4044,3-6-1289</inkml:trace>
  <inkml:trace contextRef="#ctx0" brushRef="#br0" timeOffset="1">440 0 12011,'0'0'8552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1.825"/>
    </inkml:context>
    <inkml:brush xml:id="br0">
      <inkml:brushProperty name="width" value="0.025" units="cm"/>
      <inkml:brushProperty name="height" value="0.025" units="cm"/>
    </inkml:brush>
  </inkml:definitions>
  <inkml:trace contextRef="#ctx0" brushRef="#br0">1 0 16464,'0'0'3299,"51"14"-1858,-25-9-1217,1-2-704,5-2-2979,1-1-6054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1.935"/>
    </inkml:context>
    <inkml:brush xml:id="br0">
      <inkml:brushProperty name="width" value="0.025" units="cm"/>
      <inkml:brushProperty name="height" value="0.025" units="cm"/>
    </inkml:brush>
  </inkml:definitions>
  <inkml:trace contextRef="#ctx0" brushRef="#br0">99 65 21204,'8'-6'3182,"6"-3"-2187,0 1 0,1 0 0,0 1 0,22-6 0,-29 10-711,0 0 0,1 1 0,-1 0-1,1 1 1,0 0 0,-1 0 0,1 1 0,0 0 0,0 0-1,-1 1 1,14 3 0,-21-4-284,0 1 0,0-1 0,0 1 0,0-1 0,0 1 0,0 0 0,0-1 0,0 1 0,0 0 0,0 0 0,0 0 0,-1 0 0,1-1 0,0 1 0,-1 0 0,1 0 0,-1 1 0,1-1 0,-1 0 0,1 0 0,-1 0 0,0 0 0,1 0 0,-1 0 0,0 1 0,0-1 0,0 0 0,0 0 0,0 0 0,0 0 0,0 1 0,0-1 0,-1 0 0,1 0 0,0 0 0,-1 0 0,1 0 0,-1 0 0,1 1 0,-1-1 0,0 1 0,-2 3 0,0 1 0,0-1 0,0 0 0,-1 0 0,1 0 0,-8 7 0,-10 6 0,-1-2 0,-46 27 0,-2 1 0,117-41 0,1-4-596,-33-1 188,0 1 0,0 1 0,0 0 0,1 1 0,-1 1 0,0 0 0,0 1 0,-1 0 0,19 8 0,-32-11 439,0 0 1,0 0 0,0 1 0,0-1 0,0 1-1,0-1 1,0 1 0,0-1 0,0 1 0,0 0-1,0-1 1,0 1 0,0 0 0,0 0 0,-1 0-1,1-1 1,0 1 0,0 0 0,-1 0 0,1 0-1,-1 0 1,1 0 0,-1 0 0,0 1 0,1-1-1,-1 0 1,0 0 0,0 0 0,1 0 0,-1 0-1,0 0 1,0 1 0,0-1 0,0 0 0,-1 0-1,1 0 1,0 0 0,0 0 0,-1 0 0,1 1-1,-1-1 1,1 0 0,-1 0 0,1 0 0,-1 0-1,0-1 1,1 1 0,-1 0 0,0 0 0,-1 1-1,-4 3 326,0 0-1,0 0 0,0-1 1,0 0-1,-1 0 0,-9 3 0,-16 7-285,-1-2-1,-1-1 0,0-2 0,0-2 0,-1 0 0,0-3 0,-39 1 0,68-5-55,-12-2-1224,12-9-2636,6-9-7900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2.357"/>
    </inkml:context>
    <inkml:brush xml:id="br0">
      <inkml:brushProperty name="width" value="0.025" units="cm"/>
      <inkml:brushProperty name="height" value="0.025" units="cm"/>
    </inkml:brush>
  </inkml:definitions>
  <inkml:trace contextRef="#ctx0" brushRef="#br0">35 1 17392,'0'0'6791,"-4"66"-3972,-7-33-1410,1 2-608,3-1-289,5-1-288,2-5-192,5-3-416,6-5-1698,-5-6-2082,-6-6-2274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2.684"/>
    </inkml:context>
    <inkml:brush xml:id="br0">
      <inkml:brushProperty name="width" value="0.025" units="cm"/>
      <inkml:brushProperty name="height" value="0.025" units="cm"/>
    </inkml:brush>
  </inkml:definitions>
  <inkml:trace contextRef="#ctx0" brushRef="#br0">0 36 15150,'0'0'7143,"50"-5"-4997,-14 1-1025,13 3-608,13-3-385,12-1-673,10-1-3715,13-5-5637</inkml:trace>
  <inkml:trace contextRef="#ctx0" brushRef="#br0" timeOffset="1">1150 115 24215,'0'0'4997,"72"18"-4933,-11-18-1089,11-7-2403,6 0-864,0 0-1953,-7 0-514,-13 5 161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2:23.040"/>
    </inkml:context>
    <inkml:brush xml:id="br0">
      <inkml:brushProperty name="width" value="0.025" units="cm"/>
      <inkml:brushProperty name="height" value="0.025" units="cm"/>
    </inkml:brush>
  </inkml:definitions>
  <inkml:trace contextRef="#ctx0" brushRef="#br0">0 0 4164,'28'0'3908,"-5"9"768,-2-1 545,0-2-1634,1 0-992,7-3-962,7 1-896,5-3-673,7 1-865,8-1-1793,6 0-1858,7-1-1218,-2 2-127</inkml:trace>
  <inkml:trace contextRef="#ctx0" brushRef="#br0" timeOffset="1">690 43 8840,'0'0'6759,"61"1"-962,-43 0-1024,-6 1-1442,-1 0-1409,2-2-737,0 0-1025,4 0-160,5 0 0,1-8-1602,4-8-4195,4-9-11307</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4.050"/>
    </inkml:context>
    <inkml:brush xml:id="br0">
      <inkml:brushProperty name="width" value="0.025" units="cm"/>
      <inkml:brushProperty name="height" value="0.025" units="cm"/>
    </inkml:brush>
  </inkml:definitions>
  <inkml:trace contextRef="#ctx0" brushRef="#br0">1 0 18866,'0'0'7399,"59"5"-5670,-11-2-319,15 0-898,5 1-448,4 3-32,-5 1-384,-3 0-865,-18 1-929,-12 2 224,-18 1-160,-16 0-833,-9 0 833,-27-1-2082,-14-1-4324</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4.408"/>
    </inkml:context>
    <inkml:brush xml:id="br0">
      <inkml:brushProperty name="width" value="0.025" units="cm"/>
      <inkml:brushProperty name="height" value="0.025" units="cm"/>
    </inkml:brush>
  </inkml:definitions>
  <inkml:trace contextRef="#ctx0" brushRef="#br0">52 0 4676,'0'0'9706,"-51"27"-7048,51-23-512,19-2-32,21-2 32,12 0-160,16-5-961,3-5-769,5 1-192,-3 4-320,-11 5-2306,-8 0-2563,-12 0-4388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6.426"/>
    </inkml:context>
    <inkml:brush xml:id="br0">
      <inkml:brushProperty name="width" value="0.025" units="cm"/>
      <inkml:brushProperty name="height" value="0.025" units="cm"/>
    </inkml:brush>
  </inkml:definitions>
  <inkml:trace contextRef="#ctx0" brushRef="#br0">117 1 6086,'0'0'24556,"-9"11"-23931,-26 38-364,33-47-246,0 1 0,1 0-1,-1 0 1,1 0-1,-1 0 1,1 0-1,0 0 1,0 0-1,0 1 1,0-1-1,0 6 1,1-7-9,1 0-1,-1-1 1,0 1 0,0-1 0,1 1 0,-1-1 0,1 1 0,0-1 0,-1 1 0,1-1 0,0 1-1,0-1 1,0 0 0,0 1 0,0-1 0,0 0 0,2 2 0,4 1-2,-1 0 1,1 0 0,0-1-1,1 1 1,-1-2 0,1 1-1,11 2 1,14 5-61,-27-8 62,-1 0 0,0 1 0,1 0-1,-1 0 1,0 0 0,-1 0 0,1 1 0,-1 0 0,1 0-1,-1 0 1,0 1 0,-1-1 0,1 1 0,-1 0 0,0 0-1,0 0 1,0 1 0,-1-1 0,0 1 0,0-1 0,0 1-1,-1 0 1,0-1 0,0 1 0,0 0 0,-1 0 0,1 0-1,-2 0 1,1 0 0,-1 0 0,1 0 0,-2-1 0,1 1-1,-1 0 1,0-1 0,0 1 0,0-1 0,-1 1 0,0-1 0,0 0-1,0 0 1,-6 7 0,2-4 52,0-1 1,-1 0-1,0 0 1,0 0-1,0-1 0,-1 0 1,-18 9-1,21-12-39,0-1-1,0 1 1,0-1-1,-1 0 1,1-1-1,-1 0 1,1 1-1,-1-2 1,1 1-1,-1-1 1,0 0-1,1-1 1,-11-1-1,14 1-104,1 0 1,-1 0-1,1-1 1,0 1-1,-1-1 1,1 1-1,0-1 1,0 0-1,0 0 1,0 0-1,0 0 1,1 0-1,-1 0 1,1 0-1,-1-1 1,1 1-1,0-1 0,-1 1 1,1-1-1,1 1 1,-1-1-1,0 0 1,0-5-1,-2-8-1532,2 0-1,-1-30 0,2 35 622,0-52-7443,2-4-5963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6.769"/>
    </inkml:context>
    <inkml:brush xml:id="br0">
      <inkml:brushProperty name="width" value="0.025" units="cm"/>
      <inkml:brushProperty name="height" value="0.025" units="cm"/>
    </inkml:brush>
  </inkml:definitions>
  <inkml:trace contextRef="#ctx0" brushRef="#br0">0 29 11371,'0'0'17232,"69"0"-15374,-30 0-897,9 0-769,6-2-96,5-4-1730,0-3-3426,-2-2-3108</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7.143"/>
    </inkml:context>
    <inkml:brush xml:id="br0">
      <inkml:brushProperty name="width" value="0.025" units="cm"/>
      <inkml:brushProperty name="height" value="0.025" units="cm"/>
    </inkml:brush>
  </inkml:definitions>
  <inkml:trace contextRef="#ctx0" brushRef="#br0">226 0 16752,'0'0'13132,"-6"72"-12491,6-40-225,0 4-288,7 4-64,4-2-320,0 1-833,0-7-160,-4-3 288,-5-5 32,-2-5-448,0-8-1346,-2-6-2273,-14-5-3236</inkml:trace>
  <inkml:trace contextRef="#ctx0" brushRef="#br0" timeOffset="1">0 253 13997,'0'0'15375,"84"-23"-14158,-19 19-512,7 0-545,2 0-352,-5 0-2371,-8-3-4484,-1-1-8327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8.127"/>
    </inkml:context>
    <inkml:brush xml:id="br0">
      <inkml:brushProperty name="width" value="0.025" units="cm"/>
      <inkml:brushProperty name="height" value="0.025" units="cm"/>
    </inkml:brush>
  </inkml:definitions>
  <inkml:trace contextRef="#ctx0" brushRef="#br0">58 0 18321,'0'0'9844,"-2"10"-8771,-17 52 215,10-37-1074,1 0 1,1 1 0,-5 40-1,12-65-204,0 1 0,0-1 0,0 0-1,0 0 1,0 0 0,1 0 0,-1 0-1,0 0 1,1 0 0,-1 1 0,1-1-1,-1 0 1,1 0 0,-1 0 0,1-1-1,0 1 1,0 0 0,-1 0 0,1 0-1,0 0 1,0-1 0,0 1 0,0 0-1,0-1 1,0 1 0,0-1 0,2 1-1,1 1 24,1 0-1,0-1 0,0 0 0,0 0 0,0 0 1,10-1-1,5 0-163,1-2 1,25-4-1,27-12-3557,-38 1-643,-8-6-3318,-23 14 4631,-11 11 4745,-12 13 2303,16-11-3345,-49 69 7245,49-68-7601,0-1-1,1 1 1,0 0-1,0 0 1,0 0-1,0 0 1,1 0-1,0 0 1,0 0-1,0 0 1,1 1-1,-1-1 1,1 0-1,1 8 1,0-11-319,0-1 0,-1 0 1,1 1-1,0-1 0,0 0 0,0 0 0,0 0 1,0 1-1,0-1 0,0 0 0,0 0 0,1 0 1,-1-1-1,0 1 0,1 0 0,-1 0 0,0-1 1,1 1-1,-1-1 0,1 1 0,-1-1 0,1 0 1,-1 1-1,1-1 0,1 0 0,48 1-1493,-39-1 390,19-2-3194,-3-7-2514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2.198"/>
    </inkml:context>
    <inkml:brush xml:id="br0">
      <inkml:brushProperty name="width" value="0.025" units="cm"/>
      <inkml:brushProperty name="height" value="0.025" units="cm"/>
    </inkml:brush>
  </inkml:definitions>
  <inkml:trace contextRef="#ctx0" brushRef="#br0">123 1 13068,'0'0'7127,"-10"2"-5547,-31 9-293,40-11-1237,0 1 1,0-1-1,0 0 1,0 0-1,0 1 1,-1-1-1,1 1 1,0-1-1,0 1 1,0 0-1,0-1 0,0 1 1,0 0-1,1 0 1,-1-1-1,0 1 1,0 0-1,0 0 1,1 0-1,-1 0 1,1 0-1,-2 2 1,2-2-70,0 0 1,1 0 0,-1 0 0,0 0 0,0 0-1,1-1 1,-1 1 0,0 0 0,1 0 0,-1 0 0,1 0-1,-1 0 1,1 0 0,-1-1 0,1 1 0,0 0-1,-1 0 1,1-1 0,0 1 0,1 0 0,44 26-2561,-43-25 2318,9 4-354,1 0-1,-1 1 1,-1 1 0,1 0-1,-1 0 1,10 11 0,-19-17 694,-1 0 0,1 0 0,-1 0 0,1 0 0,-1 0 0,0 0 0,1 0 0,-1 0 0,0 0 0,-1 0 0,1 1 0,0-1 0,-1 0 1,1 1-1,-1-1 0,1 1 0,-1 3 0,-1-4 151,0 1 1,0-1 0,0 0-1,0 1 1,0-1 0,0 0-1,-1 0 1,1 0 0,-1 0-1,0 0 1,1 0 0,-1 0-1,0-1 1,0 1-1,0 0 1,0-1 0,-1 0-1,1 1 1,0-1 0,-5 1-1,-5 4 137,0-1-1,0-1 0,-1 0 0,0-1 0,-19 3 1,24-5-603,1-1 1,0 0 0,-1 0-1,1 0 1,-1-1 0,-12-3-1,-1-6-4857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8.485"/>
    </inkml:context>
    <inkml:brush xml:id="br0">
      <inkml:brushProperty name="width" value="0.025" units="cm"/>
      <inkml:brushProperty name="height" value="0.025" units="cm"/>
    </inkml:brush>
  </inkml:definitions>
  <inkml:trace contextRef="#ctx0" brushRef="#br0">0 1 19474,'0'0'11820,"10"54"-11949,-1-30-895,-3 1-930,5-1-1570,-5-5-1024,-2-8-833,4-8-4645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8.842"/>
    </inkml:context>
    <inkml:brush xml:id="br0">
      <inkml:brushProperty name="width" value="0.025" units="cm"/>
      <inkml:brushProperty name="height" value="0.025" units="cm"/>
    </inkml:brush>
  </inkml:definitions>
  <inkml:trace contextRef="#ctx0" brushRef="#br0">73 48 20307,'0'0'9236,"-5"9"-8809,-1-2-354,4-4-62,0-1 0,1 1 0,-1 0 0,0-1 1,1 1-1,-1 0 0,1 0 0,0 0 0,0 0 1,0 0-1,1 1 0,-1-1 0,0 6 0,2-8-17,-1 0 0,0 0 0,1 0 0,-1-1 0,1 1 0,0 0 0,-1 0 0,1 0 0,0 0 0,-1-1 0,1 1 0,0 0 1,0 0-1,-1-1 0,1 1 0,0-1 0,0 1 0,0-1 0,0 1 0,0-1 0,0 0 0,0 1 0,0-1 0,0 0 0,1 0 0,38 9 30,-19-6-32,-16-1-1,0 0 0,0 0-1,1 0 1,-1 1-1,-1-1 1,1 1-1,0 0 1,-1 1 0,1-1-1,-1 1 1,0 0-1,0 0 1,-1 0 0,1 0-1,-1 1 1,4 6-1,-5-8 70,-1 1-1,0-1 0,0 0 0,0 1 1,-1-1-1,1 1 0,-1-1 1,1 1-1,-1-1 0,-1 1 0,1-1 1,0 1-1,-1-1 0,1 1 1,-1-1-1,0 1 0,0-1 1,-1 0-1,1 0 0,-1 1 0,1-1 1,-1 0-1,0 0 0,0-1 1,-1 1-1,1 0 0,-3 2 1,0 1 3,0-1 1,0 1-1,-1-1 1,0 0-1,0 0 1,0-1-1,-1 0 1,1 0-1,-1 0 1,0-1-1,0 0 0,0-1 1,0 1-1,-1-1 1,1-1-1,-1 1 1,1-1-1,-16 0 1,21-2-332,0 0 1,-1 0-1,1 0 1,0 0-1,0-1 0,1 1 1,-1-1-1,0 1 0,0-1 1,1 1-1,-1-1 1,1 0-1,-1 0 0,1 0 1,0 0-1,0 0 1,0 0-1,0 0 0,0-1 1,0 1-1,1 0 0,-1 0 1,1-1-1,-1 1 1,1 0-1,0-1 0,0-2 1,-1-2-1155,-7-35-7216</inkml:trace>
  <inkml:trace contextRef="#ctx0" brushRef="#br0" timeOffset="1">47 0 18546,'0'0'5957,"59"0"-3234,-26 4-833,6 4-1186,2-1-544,5 3-512,-1-3-2851,-1-3-3651,1-4-6791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9.184"/>
    </inkml:context>
    <inkml:brush xml:id="br0">
      <inkml:brushProperty name="width" value="0.025" units="cm"/>
      <inkml:brushProperty name="height" value="0.025" units="cm"/>
    </inkml:brush>
  </inkml:definitions>
  <inkml:trace contextRef="#ctx0" brushRef="#br0">162 0 16848,'0'0'9577,"-48"69"-7367,41-45-384,4 6-1089,3 0-673,3-1 32,13 3-321,4-4-832,0-2-384,-2-2-257,-5-8 898,-5-3-321,-8-8-96,-5-5-4965,-10-7-1698</inkml:trace>
  <inkml:trace contextRef="#ctx0" brushRef="#br0" timeOffset="1">0 185 2402,'0'0'23350,"79"-30"-23029,-27 26-257,8 0-993,-3-2-2274,4-2-5894</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09.856"/>
    </inkml:context>
    <inkml:brush xml:id="br0">
      <inkml:brushProperty name="width" value="0.025" units="cm"/>
      <inkml:brushProperty name="height" value="0.025" units="cm"/>
    </inkml:brush>
  </inkml:definitions>
  <inkml:trace contextRef="#ctx0" brushRef="#br0">53 1 18385,'0'0'10330,"0"8"-9433,-4 11-346,-1 0 0,-9 27-1,8-32-461,0 1 1,2 0-1,0 1 0,1-1 0,0 1 0,1 0 0,1 21 0,1-35-83,1-1 1,0 1 0,0 0-1,0-1 1,1 1-1,-1-1 1,0 1 0,1-1-1,-1 0 1,0 0-1,1 1 1,0-1-1,-1 0 1,1 0 0,0 0-1,-1-1 1,1 1-1,0 0 1,0-1-1,0 1 1,0-1 0,-1 0-1,1 1 1,0-1-1,0 0 1,0 0-1,0 0 1,3-1 0,61-3-289,-51 1-574,0 0 1,0-2-1,0 0 0,20-9 0,11-14-5831,-42 25 4761,0-1-1,0 1 1,0-1 0,0 0 0,0 0 0,4-7-1,-26 37 10248,12-19-7268,0 1 0,1 0 1,0 0-1,0 0 0,1 0 1,0 1-1,1-1 0,0 1 1,0 0-1,-3 17 0,7-25-1036,-1 0 1,0 0-1,1 0 0,-1 0 0,1-1 0,-1 1 1,1 0-1,-1 0 0,1 0 0,0-1 0,-1 1 1,1 0-1,0-1 0,0 1 0,0 0 0,-1-1 1,1 1-1,0-1 0,0 0 0,0 1 0,0-1 1,0 0-1,0 1 0,0-1 0,0 0 0,0 0 1,0 0-1,0 0 0,0 0 0,0 0 0,0 0 0,0 0 1,0 0-1,0 0 0,0-1 0,1 1 1,22-4-3236,-6-2-3805,3-4-7417</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0.184"/>
    </inkml:context>
    <inkml:brush xml:id="br0">
      <inkml:brushProperty name="width" value="0.025" units="cm"/>
      <inkml:brushProperty name="height" value="0.025" units="cm"/>
    </inkml:brush>
  </inkml:definitions>
  <inkml:trace contextRef="#ctx0" brushRef="#br0">13 0 17905,'0'0'14510,"-13"47"-14510,15-25-609,5 1-864,-1 7-769,-1-2-1090,-2-2-1120,0-7-3267</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0.543"/>
    </inkml:context>
    <inkml:brush xml:id="br0">
      <inkml:brushProperty name="width" value="0.025" units="cm"/>
      <inkml:brushProperty name="height" value="0.025" units="cm"/>
    </inkml:brush>
  </inkml:definitions>
  <inkml:trace contextRef="#ctx0" brushRef="#br0">208 71 11755,'0'0'5728,"4"-10"-2199,9-32-1105,-13 41-2360,0 1 0,1-1 1,-1 1-1,0-1 0,0 1 1,0-1-1,0 1 0,0-1 1,1 1-1,-1-1 1,0 1-1,0-1 0,0 1 1,-1-1-1,1 0 0,0 1 1,0-1-1,0 1 1,0-1-1,0 1 0,-1-1 1,1 1-1,0-1 0,0 1 1,-1-1-1,1 1 1,0 0-1,-1-1 0,1 1 1,-1-1-1,1 1 0,0 0 1,-1-1-1,1 1 0,-1 0 1,1-1-1,-1 1 1,1 0-1,-1 0 0,1 0 1,-1 0-1,1-1 0,-1 1 1,0 0-1,1 0 1,-1 0-1,1 0 0,-1 0 1,1 0-1,-1 0 0,0 1 1,-27 5 906,14 1-782,1 1-1,1 0 0,-1 1 1,2 0-1,-1 1 0,1 0 1,1 1-1,-1 0 0,2 1 1,0 0-1,0 0 0,1 1 1,1 0-1,0 1 0,1 0 0,0-1 1,-7 29-1,13-38-172,-1-1 1,1 0-1,0 1 0,0-1 1,0 0-1,0 1 0,0-1 1,1 0-1,0 0 0,-1 1 1,1-1-1,0 0 0,1 0 1,-1 0-1,0 0 0,1 0 1,0 0-1,0 0 0,0-1 1,0 1-1,0-1 0,0 1 1,1-1-1,-1 0 0,1 0 1,-1 0-1,1 0 0,0 0 1,0-1-1,0 1 0,0-1 1,0 0-1,0 1 0,1-2 1,-1 1-1,0 0 0,6 0 1,1 0-6,0 1 1,0-2-1,0 1 1,-1-2-1,1 1 0,0-1 1,0-1-1,0 0 1,0 0-1,-1-1 1,17-6-1,-19 4-7,1 1-1,-1-1 0,0 0 1,0 0-1,0-1 0,-1 0 1,0-1-1,0 1 0,0-1 1,-1 0-1,0 0 1,-1-1-1,1 1 0,-2-1 1,1 0-1,-1 0 0,0-1 1,0 1-1,-1-1 0,-1 1 1,1-1-1,-1 1 0,-1-1 1,1 0-1,-1 0 1,-3-16-1,2 21-6,1 1 0,-1 0 1,0 0-1,0 0 0,0-1 0,0 1 0,-1 0 1,1 1-1,-1-1 0,0 0 0,1 0 0,-1 1 1,-1-1-1,1 1 0,0-1 0,-1 1 0,1 0 1,-1 0-1,1 0 0,-1 0 0,0 1 0,0-1 1,0 1-1,0 0 0,0 0 0,0 0 0,0 0 1,-1 0-1,1 0 0,0 1 0,-1 0 0,1 0 1,0 0-1,0 0 0,-1 0 0,-3 1 0,0 0-14,0 1-1,-1-1 1,1 1-1,1 0 1,-1 1-1,0-1 1,0 1-1,1 1 0,0-1 1,0 1-1,0 0 1,0 1-1,0-1 1,1 1-1,-8 9 1,10-10-146,0 1 1,0 0 0,1 0-1,-1 0 1,1 0 0,0 0-1,-1 8 1,2-12-11,1 0 1,0 0-1,0 1 0,-1-1 1,1 0-1,0 0 1,0 0-1,0 1 0,0-1 1,0 0-1,0 0 0,1 0 1,-1 1-1,0-1 1,1 0-1,-1 0 0,1 0 1,-1 0-1,1 0 1,-1 0-1,1 1 0,0-2 1,0 1-1,-1 0 0,1 0 1,0 0-1,0 0 1,0 0-1,0-1 0,0 1 1,0 0-1,0-1 1,0 1-1,0-1 0,0 1 1,1-1-1,1 1 0,27 2-4941,5-3-2792</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0.871"/>
    </inkml:context>
    <inkml:brush xml:id="br0">
      <inkml:brushProperty name="width" value="0.025" units="cm"/>
      <inkml:brushProperty name="height" value="0.025" units="cm"/>
    </inkml:brush>
  </inkml:definitions>
  <inkml:trace contextRef="#ctx0" brushRef="#br0">141 1 18578,'0'0'3480,"-11"4"-223,-56 26 1189,61-27-4214,1-1-1,0 2 0,0-1 0,0 1 0,0 0 1,0 0-1,1 0 0,0 0 0,0 1 0,0 0 1,0 0-1,-2 5 0,6-9-231,0-1 0,0 1 0,0-1 0,0 1 0,0-1 0,0 1 0,1-1 0,-1 1 0,0-1 0,0 1 0,1-1 0,-1 1 0,0-1 0,1 0 0,-1 1 0,0-1 0,1 1 0,-1-1 0,1 0 0,-1 1 0,0-1 0,1 0 0,-1 0 0,1 0 0,-1 1 0,1-1 0,-1 0 0,1 0 0,-1 0 0,1 0 0,-1 0 0,1 0 0,-1 0 0,1 0 0,0 0 0,-1 0 0,1 0 0,-1 0 0,1 0 0,29 1 0,-27-1 0,40-1-475,53 2-2168,-87-1 2413,0 1 1,1 1-1,-1 0 1,0 0-1,0 1 1,0 0-1,14 7 1,-21-9 256,0-1 0,0 1 0,-1 0 0,1 0 0,0 1 0,-1-1 0,1 0 0,-1 0 0,1 1 0,-1-1 0,1 1 0,-1 0 0,0-1 0,0 1 0,0 0 0,0-1 0,0 1 0,0 0 0,0 0 0,-1 0 0,1 0 0,-1 0 0,1 0 0,-1 0 0,0 2 0,0-1 95,-1 1 0,0-1 1,0 0-1,0 0 0,-1 0 0,1 0 0,-1 0 1,1 0-1,-1 0 0,0-1 0,0 1 1,0-1-1,-5 5 0,-6 4 386,-1 0 0,1-1 1,-2-1-1,-26 14 0,32-19-639,0 0 1,0 0-1,0-1 1,-1-1-1,-18 4 1,26-6 0,-1 1 0,1-1 0,0 0 0,-1 0 0,1 0 0,-1 0 0,1-1 0,0 1 0,-1-1 0,1 1 0,0-1 0,0 0 0,-1 0 0,1 0 0,0 0 0,0 0 1,0 0-1,0-1 0,0 1 0,0-1 0,1 1 0,-1-1 0,0 0 0,1 0 0,-1 1 0,1-1 0,0 0 0,0 0 0,-2-4 0,-7-27-7648</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1.212"/>
    </inkml:context>
    <inkml:brush xml:id="br0">
      <inkml:brushProperty name="width" value="0.025" units="cm"/>
      <inkml:brushProperty name="height" value="0.025" units="cm"/>
    </inkml:brush>
  </inkml:definitions>
  <inkml:trace contextRef="#ctx0" brushRef="#br0">1 49 17360,'0'0'6855,"53"-10"-3460,-14 5-993,8 1-704,7-1-865,-2 3-609,1 1-512,-5-3-2115,-3-3-4035,-7-4-7110</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1.604"/>
    </inkml:context>
    <inkml:brush xml:id="br0">
      <inkml:brushProperty name="width" value="0.025" units="cm"/>
      <inkml:brushProperty name="height" value="0.025" units="cm"/>
    </inkml:brush>
  </inkml:definitions>
  <inkml:trace contextRef="#ctx0" brushRef="#br0">12 1 20435,'0'0'9257,"-2"55"-8520,-6-20-161,6 2-223,2 3-225,0-3-128,18-7-1057,0-6-1217,2-7-1666,-7-7-352,-10-5-769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1.977"/>
    </inkml:context>
    <inkml:brush xml:id="br0">
      <inkml:brushProperty name="width" value="0.025" units="cm"/>
      <inkml:brushProperty name="height" value="0.025" units="cm"/>
    </inkml:brush>
  </inkml:definitions>
  <inkml:trace contextRef="#ctx0" brushRef="#br0">0 52 14990,'0'0'8392,"53"-31"-6406,-6 26 128,10 2-993,9 2-705,3-1-351,-3 2-482,-8-3-3074,-9-4-4965</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2.713"/>
    </inkml:context>
    <inkml:brush xml:id="br0">
      <inkml:brushProperty name="width" value="0.025" units="cm"/>
      <inkml:brushProperty name="height" value="0.025" units="cm"/>
    </inkml:brush>
  </inkml:definitions>
  <inkml:trace contextRef="#ctx0" brushRef="#br0">156 0 19186,'0'0'3342,"-5"13"-1815,-9 25-669,2 0 1,2 1-1,2 1 0,-5 49 1,1 177 1698,12-264-2477,0-6 5,-2-20-262,-1 0 0,-2 0 0,0 0-1,-1 0 1,-2 1 0,0 0-1,-15-29 1,1 1 197,23 51-24,-1-1 0,1 1 0,-1 0 0,0-1 0,1 1 0,-1-1 0,1 1 0,0 0 0,-1-1 0,1 1 0,-1 0 0,1 0 0,-1 0 0,1-1 0,0 1 0,-1 0 0,1 0 0,0 0 0,-1 0 0,1 0 0,-1 0 0,1 0 0,0 0 0,-1 0 0,1 0 0,0 1 0,-1-1 0,1 0 0,-1 0 0,2 1 0,22 3-64,14 3-2042,64 4 1,-8-9-9106,-90-2 10327,-1 0-1,0-1 1,0 1-1,0 0 1,0-1-1,0 0 1,0 0-1,0 0 1,4-2-1,4-8 1563,-12-8 8504,1 18-8874,-1 0 1,1 0-1,-1 0 1,0 0 0,0 0-1,0 0 1,1 0-1,-1 1 1,0-1 0,0 0-1,0 1 1,0-1-1,0 1 1,0-1 0,0 1-1,-1-1 1,1 1-1,0 0 1,0-1 0,0 1-1,0 0 1,0 0 0,-1 0-1,1 0 1,0 0-1,0 0 1,0 0 0,0 1-1,-1-1 1,1 0-1,0 0 1,-2 2 0,-1-1 78,1 0 1,-1 0 0,0 0 0,1 1 0,-1 0-1,1-1 1,-1 1 0,-5 5 0,3-1-42,1 1 1,0 0 0,0 0-1,0 0 1,1 0 0,-5 12 0,7-15-253,0 1 1,1-1-1,-1 0 1,1 1 0,0-1-1,0 1 1,1 0-1,0-1 1,-1 1 0,1-1-1,1 1 1,-1 0 0,2 6-1,-1-9-91,0-1 0,0 1 0,0-1 0,1 0 0,-1 0 0,0 0 0,0 0 0,1 0 0,-1 0 0,1 0 0,-1 0 0,1 0 0,-1-1 0,1 1 0,-1-1 0,1 1 0,0-1 0,-1 1 0,1-1 0,0 0 0,-1 0 0,1 0 0,0 0 0,-1 0 0,3-1 0,1 1-50,-1 0 1,1 0-1,0-1 0,0 0 0,0 0 0,-1 0 1,9-4-1,-8 2-120,0-1 0,0 0 0,0-1 1,-1 1-1,0-1 0,0 0 0,0 0 0,-1 0 1,1-1-1,2-7 0,16-38-3404,-38 117-685,12-20-787,4-32-254</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2.782"/>
    </inkml:context>
    <inkml:brush xml:id="br0">
      <inkml:brushProperty name="width" value="0.025" units="cm"/>
      <inkml:brushProperty name="height" value="0.025" units="cm"/>
    </inkml:brush>
  </inkml:definitions>
  <inkml:trace contextRef="#ctx0" brushRef="#br0">0 37 23094,'0'0'5728,"1"11"-5653,-1 67-672,0-38-5068,10-56 2676,-2 5 2871,-1-3 91,-1 0-62,0 0 1,1 1-1,1 0 0,0 0 0,1 1 1,0 0-1,15-15 0,-23 27 222,-1-1-1,1 1 0,-1-1 1,1 1-1,-1-1 1,1 1-1,0-1 1,0 1-1,-1 0 0,1-1 1,0 1-1,-1 0 1,1-1-1,0 1 0,0 0 1,0 0-1,-1 0 1,1 0-1,0 0 1,0 0-1,0 0 0,-1 0 1,1 0-1,0 0 1,0 0-1,0 0 1,-1 1-1,1-1 0,1 1 1,-1 0 44,0 0 1,0 0-1,0 1 1,0-1-1,0 0 1,-1 1-1,1-1 0,0 1 1,-1-1-1,1 1 1,-1-1-1,1 1 1,-1-1-1,0 2 0,3 66 2456,-3-56-2253,-1 10-163,0-16-351,1 1 0,-1-1 0,1 1 1,1-1-1,-1 0 0,1 1 0,1-1 0,-1 0 1,1 1-1,5 9 0,0-14-3379,-1-6-2861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3.174"/>
    </inkml:context>
    <inkml:brush xml:id="br0">
      <inkml:brushProperty name="width" value="0.025" units="cm"/>
      <inkml:brushProperty name="height" value="0.025" units="cm"/>
    </inkml:brush>
  </inkml:definitions>
  <inkml:trace contextRef="#ctx0" brushRef="#br0">0 235 25784,'0'0'6118,"12"2"-5392,-6-1-718,0 0-1,0 0 0,0-1 0,0 0 1,0 0-1,0-1 0,0 1 1,0-1-1,0-1 0,0 1 1,-1-1-1,1 0 0,-1 0 0,1-1 1,-1 1-1,0-1 0,1 0 1,4-5-1,199-171-1002,-184 156 965,-25 22 30,0 1 1,1-1-1,-1 1 1,0-1-1,1 1 0,-1-1 1,0 1-1,1 0 1,-1-1-1,1 1 0,-1 0 1,1-1-1,-1 1 1,1 0-1,-1-1 0,1 1 1,-1 0-1,1 0 1,-1 0-1,1 0 0,0-1 1,-1 1-1,1 0 1,-1 0-1,1 0 0,-1 0 1,1 0-1,0 0 1,-1 1-1,1-1 0,-1 0 1,1 0-1,2 20 80,-18 48 123,9-47-157,3-4-673,0 1 0,1 0 1,2 0-1,1 33 0,6-29-6505,8-13-7799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2.803"/>
    </inkml:context>
    <inkml:brush xml:id="br0">
      <inkml:brushProperty name="width" value="0.025" units="cm"/>
      <inkml:brushProperty name="height" value="0.025" units="cm"/>
    </inkml:brush>
  </inkml:definitions>
  <inkml:trace contextRef="#ctx0" brushRef="#br0">777 7391 17136,'0'0'2290,"-3"-13"-2156,-14-80 290,-77-378 1457,-37-1-583,14 144-1558,-55-164 107,38-15 177,92 260 272,-12-298 1,41-256 412,23 536-404,11 0 0,12 2 1,12 2-1,10 1 0,142-399 0,180-301-1736,-370 945 1425,10-25 21,1 1 0,3 1 1,1 0-1,31-39 0,-46 68-3,-1 1-1,1 1 1,1-1-1,-1 1 1,1 0-1,1 1 1,-1 0-1,1 0 1,0 1 0,0 0-1,1 1 1,-1 0-1,1 0 1,0 1-1,0 0 1,0 1 0,1 0-1,-1 0 1,0 2-1,1-1 1,-1 1-1,1 0 1,10 3-1,18 5 178,-1 3 0,-1 1-1,50 23 1,61 19 199,-102-42-355,0-2 0,1-3 0,0-1 0,1-2 0,-1-2 0,0-3 0,1-1 0,-1-3 0,0-2 0,0-1 0,-1-3 0,0-2 0,-1-1 0,0-3 0,56-30 0,-42 17-28,149-83-164,-195 101-2294,-13 0-3801,-5-2-7535</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3.147"/>
    </inkml:context>
    <inkml:brush xml:id="br0">
      <inkml:brushProperty name="width" value="0.025" units="cm"/>
      <inkml:brushProperty name="height" value="0.025" units="cm"/>
    </inkml:brush>
  </inkml:definitions>
  <inkml:trace contextRef="#ctx0" brushRef="#br0">1 30 21044,'0'0'774,"14"-3"-593,25-6 165,0 2 0,1 2-1,0 2 1,0 1 0,72 7-1,-92-4-341,1 2 0,-1 0-1,0 2 1,0 0 0,0 1-1,-1 1 1,1 1-1,-2 1 1,1 0 0,-1 2-1,-1 0 1,0 1 0,27 24-1,-38-30-24,-1 0 0,1 1-1,-1 0 1,-1 0 0,1 1-1,-1-1 1,0 1 0,-1 0-1,0 0 1,0 0 0,-1 0-1,3 16 1,-4-11 191,-1 1 0,0-1-1,0 0 1,-1 1 0,-1-1 0,0 1 0,-6 17-1,-6 9 651,-2 1 0,-2-2 1,-44 71-1,-67 89 447,-5 7-1969,118-184-1130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3.943"/>
    </inkml:context>
    <inkml:brush xml:id="br0">
      <inkml:brushProperty name="width" value="0.025" units="cm"/>
      <inkml:brushProperty name="height" value="0.025" units="cm"/>
    </inkml:brush>
  </inkml:definitions>
  <inkml:trace contextRef="#ctx0" brushRef="#br0">252 1 23094,'0'0'2690,"-10"68"-1857,-7-22 128,-3 8-416,-10 6-449,-1-1-64,-4-1-32,2-6 32,1-12-32,9-8 32,6-12-32,13-10-641,19-15-6758,9-23 32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4.271"/>
    </inkml:context>
    <inkml:brush xml:id="br0">
      <inkml:brushProperty name="width" value="0.025" units="cm"/>
      <inkml:brushProperty name="height" value="0.025" units="cm"/>
    </inkml:brush>
  </inkml:definitions>
  <inkml:trace contextRef="#ctx0" brushRef="#br0">53 0 20948,'0'0'1697,"-34"69"-191,23-25 159,4 4-608,7 3-64,0-2-704,8-7-225,12-5-32,9-6-545,-1-4-896,5-5-513,-5-4-1217,-9-3-1025,-10-2-1569</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4.614"/>
    </inkml:context>
    <inkml:brush xml:id="br0">
      <inkml:brushProperty name="width" value="0.025" units="cm"/>
      <inkml:brushProperty name="height" value="0.025" units="cm"/>
    </inkml:brush>
  </inkml:definitions>
  <inkml:trace contextRef="#ctx0" brushRef="#br0">0 490 5830,'0'0'16495,"85"-18"-14669,-28 1-1025,6-2-385,8-2-416,-5 1-1922,-7-1-4932</inkml:trace>
  <inkml:trace contextRef="#ctx0" brushRef="#br0" timeOffset="1">596 1 19603,'0'0'9673,"68"65"-7912,-35-48-511,3-2-770,3-4-480,2-7 0,3-4-224,-2 0-1218,-2-15-960,-3-10-1281,-4-3-1218,-11-6-2594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4.993"/>
    </inkml:context>
    <inkml:brush xml:id="br0">
      <inkml:brushProperty name="width" value="0.025" units="cm"/>
      <inkml:brushProperty name="height" value="0.025" units="cm"/>
    </inkml:brush>
  </inkml:definitions>
  <inkml:trace contextRef="#ctx0" brushRef="#br0">125 1 16624,'0'0'4068,"-36"63"-673,15-18-1185,1 4-288,-1 0 32,6 1-417,6-5-768,6-7-577,3-8-224,6-7-385,13-14-1632,-1-7-3012,1-2-4580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5.336"/>
    </inkml:context>
    <inkml:brush xml:id="br0">
      <inkml:brushProperty name="width" value="0.025" units="cm"/>
      <inkml:brushProperty name="height" value="0.025" units="cm"/>
    </inkml:brush>
  </inkml:definitions>
  <inkml:trace contextRef="#ctx0" brushRef="#br0">1 600 20724,'0'0'1836,"14"-1"-336,21-5 7,0 0 1,59-21-1,85-37 923,-108 36-2004,624-217-254,18 47-360,-707 196 188,20-4 24,1 0 0,-1 1 0,1 2 0,0 1 0,45 2 0,-71 0-75,0 0 1,0 0-1,0 1 1,0-1-1,0 1 1,0-1-1,0 1 1,0-1-1,0 1 1,-1-1-1,1 1 1,0 0-1,0 0 1,-1-1-1,1 1 1,0 0-1,-1 0 1,1 0-1,-1 0 1,1 0-1,-1 0 1,1 0-1,-1 0 0,1 0 1,-1 0-1,0 0 1,0 0-1,0 0 1,0 0-1,1 0 1,-1 0-1,-1 0 1,1 0-1,0 0 1,0 0-1,0 0 1,-1 2-1,1 2-1494</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6.412"/>
    </inkml:context>
    <inkml:brush xml:id="br0">
      <inkml:brushProperty name="width" value="0.025" units="cm"/>
      <inkml:brushProperty name="height" value="0.025" units="cm"/>
    </inkml:brush>
  </inkml:definitions>
  <inkml:trace contextRef="#ctx0" brushRef="#br0">173 0 14157,'0'0'13421,"-1"10"-12609,-18 59-454,-3 0 0,-49 103 0,11-26-1342,104-233-3719,-12 28 646,3-16-2050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3.043"/>
    </inkml:context>
    <inkml:brush xml:id="br0">
      <inkml:brushProperty name="width" value="0.025" units="cm"/>
      <inkml:brushProperty name="height" value="0.025" units="cm"/>
    </inkml:brush>
  </inkml:definitions>
  <inkml:trace contextRef="#ctx0" brushRef="#br0">90 36 14478,'0'0'11435,"10"-7"-9749,27-18-815,-37 24-842,1 1 0,-1 0 0,0 0 1,0-1-1,1 1 0,-1 0 0,0 0 1,1-1-1,-1 1 0,0 0 0,1 0 0,-1 0 1,1 0-1,-1-1 0,0 1 0,1 0 1,-1 0-1,1 0 0,-1 0 0,0 0 1,1 0-1,-1 0 0,1 0 0,-1 0 1,0 0-1,1 0 0,-1 1 0,1-1 0,-1 0 1,0 0-1,1 0 0,-1 0 0,1 1 1,0 13 413,-11 15 100,-4-11-139,-1 0-1,-17 16 0,19-22-188,0 1 0,1 1 0,1 0 0,-15 24 0,26-37-220,-1 0 0,1 0 0,-1 0 0,1-1-1,-1 1 1,1 0 0,0 0 0,-1 0 0,1 0 0,0 0 0,0 0 0,-1 0 0,1 0 0,0 0-1,0 0 1,0 0 0,0 0 0,1 0 0,-1 0 0,0 0 0,0 0 0,1 0 0,-1 0 0,0 0-1,1 0 1,-1 0 0,2 1 0,-1-1 10,1 1 0,-1-1 0,1 0 0,0 0 0,0 0 0,-1-1 0,1 1 0,0 0 0,0-1 0,0 1 0,0-1 0,0 1 0,3-1 0,10 1 21,1-2 0,-1 1 0,16-4 1,-22 3-96,68-11-517,-37 0-1254,-10-5-3448,-24 7 366,-5-2-1207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6.756"/>
    </inkml:context>
    <inkml:brush xml:id="br0">
      <inkml:brushProperty name="width" value="0.025" units="cm"/>
      <inkml:brushProperty name="height" value="0.025" units="cm"/>
    </inkml:brush>
  </inkml:definitions>
  <inkml:trace contextRef="#ctx0" brushRef="#br0">216 1 13389,'0'0'6021,"-28"57"-4547,12-10 95,3 8-223,3 4 223,5 0-96,5-3-480,0-10-416,13-5-417,8-8-128,7-8-96,5-9-1698,-4-1-2306,-5-6-2049</inkml:trace>
  <inkml:trace contextRef="#ctx0" brushRef="#br0" timeOffset="1">0 556 20499,'0'0'5638,"70"-12"-5286,-12-10-96,16-7-192,7-6-1505,10-5-1794,-6-2-993,-9-2-2627</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7.179"/>
    </inkml:context>
    <inkml:brush xml:id="br0">
      <inkml:brushProperty name="width" value="0.025" units="cm"/>
      <inkml:brushProperty name="height" value="0.025" units="cm"/>
    </inkml:brush>
  </inkml:definitions>
  <inkml:trace contextRef="#ctx0" brushRef="#br0">253 0 11147,'-9'0'6662,"2"1"-6319,1 0 0,-1 0 1,0 0-1,1 1 0,0 0 0,-1 0 1,1 1-1,0 0 0,0 0 0,0 0 1,0 0-1,1 1 0,0 0 0,-1 0 1,2 1-1,-1 0 0,0 0 1,1 0-1,-5 6 0,-8 12 192,0 0 0,1 1 1,2 1-1,-14 29 0,22-40-259,0 1 0,1 0 0,1 1-1,0-1 1,1 1 0,1-1 0,0 1 0,1 0 0,2 16-1,-1-29-239,0 0 0,1 0-1,0 0 1,-1 0-1,1 0 1,1 0-1,-1 0 1,0 0-1,1-1 1,-1 1-1,1 0 1,0-1-1,0 1 1,0-1 0,0 0-1,0 1 1,0-1-1,1 0 1,-1 0-1,1-1 1,-1 1-1,1-1 1,0 1-1,0-1 1,0 0-1,0 0 1,0 0 0,0 0-1,0 0 1,0-1-1,0 1 1,0-1-1,0 0 1,6 0-1,1 0 24,-1-1-1,1 0 0,-1 0 0,0-1 0,1 0 1,-1 0-1,0-1 0,0 0 0,0-1 1,13-7-1,-12 4-14,0 0 0,-1 0 1,0-1-1,0 0 0,8-11 0,-13 15-10,-1 0 0,0-1 0,0 1 1,0-1-1,-1 0 0,0 0 0,0 0 0,0 0 0,0 0 0,-1 0 0,1 0 0,-2-1 0,2-8 0,-2 13-33,0 0 0,0 1 0,0-1 0,0 0 0,0 0 0,0 1 0,0-1 0,-1 0 0,1 0 0,0 1 0,0-1 0,-1 0 0,1 1 0,0-1 0,-1 0 1,1 1-1,0-1 0,-1 0 0,1 1 0,-1-1 0,1 1 0,-1-1 0,0 1 0,1-1 0,-1 1 0,1 0 0,-1-1 0,0 1 0,1 0 0,-2-1 0,-25 3 7,20 0-9,1 1 0,-1 0 0,1 0-1,0 0 1,0 1 0,-7 4 0,7-3 1,0 0 0,1 1 0,0-1 0,0 1 0,1 0 0,-1 0 0,1 0 0,1 1 0,-1-1 0,1 1 0,0 0 0,-3 11 0,6-17 0,1-1 0,-1 1 0,0-1 0,0 0 0,0 1 0,0-1 0,1 1 0,-1-1 0,0 1 0,1-1 0,-1 0 0,0 1 0,1-1 0,-1 0 0,0 1 0,1-1 0,-1 0 0,0 0 0,1 1 0,-1-1 0,1 0 0,-1 0 0,1 0 0,-1 1 0,1-1 0,-1 0 0,1 0 0,-1 0 0,0 0 0,1 0 0,-1 0 0,1 0 0,-1 0 0,1 0 0,-1 0 0,1 0 0,-1 0 0,1-1 0,-1 1 0,1 0 0,-1 0 0,1 0 0,-1-1 0,0 1 0,1-1 0,25-8 0,4-9-242,-1-2 1,0 0-1,41-41 1,-12 12-37,-57 48 274,0-1 0,1 1 0,-1 0 0,0 0 0,1 0 0,-1 0 0,1 0 0,-1 1 0,1-1 0,0 0 0,-1 1 0,1-1 0,0 1 0,-1-1 0,1 1 0,0 0 0,2 0 0,-3 0 14,-1 0 0,1 1 0,0-1 0,0 1 0,0-1-1,-1 1 1,1-1 0,0 1 0,-1 0 0,1-1 0,-1 1 0,1 0-1,0-1 1,-1 1 0,1 0 0,-1 0 0,0-1 0,1 1 0,-1 0 0,0 0-1,1 0 1,-1 0 0,0 1 0,2 9 119,-1 0 1,-1 1-1,0-1 1,-2 15-1,0-3-71,-5 107-1622,8-124-2829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7.725"/>
    </inkml:context>
    <inkml:brush xml:id="br0">
      <inkml:brushProperty name="width" value="0.025" units="cm"/>
      <inkml:brushProperty name="height" value="0.025" units="cm"/>
    </inkml:brush>
  </inkml:definitions>
  <inkml:trace contextRef="#ctx0" brushRef="#br0">0 122 22485,'0'0'5349,"49"-6"-3299,-5-6-801,10-6-224,5 0-416,5-2-609,-9 2 0,-7 1-545,-12 9-1376,-14 4-1443</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8.069"/>
    </inkml:context>
    <inkml:brush xml:id="br0">
      <inkml:brushProperty name="width" value="0.025" units="cm"/>
      <inkml:brushProperty name="height" value="0.025" units="cm"/>
    </inkml:brush>
  </inkml:definitions>
  <inkml:trace contextRef="#ctx0" brushRef="#br0">1 153 16752,'0'0'4548,"74"8"-1793,-30-14-1026,9-11-928,9-9-673,0-5-1345,-1-6-3972,-5-7-5669</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8.475"/>
    </inkml:context>
    <inkml:brush xml:id="br0">
      <inkml:brushProperty name="width" value="0.025" units="cm"/>
      <inkml:brushProperty name="height" value="0.025" units="cm"/>
    </inkml:brush>
  </inkml:definitions>
  <inkml:trace contextRef="#ctx0" brushRef="#br0">85 73 11018,'0'0'19411,"-9"2"-18482,5-2-890,1 1 0,-1 0 0,0 0 0,1 0 0,-1 1 1,0 0-1,1-1 0,0 1 0,-1 0 0,1 0 0,0 1 0,0-1 1,0 1-1,1 0 0,-1-1 0,1 1 0,-1 0 0,1 0 0,0 1 1,0-1-1,0 0 0,0 1 0,1-1 0,0 1 0,-1 0 0,1-1 1,1 1-1,-1 0 0,0 0 0,1 0 0,0-1 0,0 1 1,0 0-1,0 0 0,2 5 0,-2-8-39,1 0 0,0 1 0,0-1 0,1 0 0,-1 0 0,0 0 0,0 0 0,0 0 0,1 0 0,-1 0 0,1 0 0,-1-1 0,0 1 0,1 0 0,-1-1 0,1 1 0,-1-1 0,1 0 0,0 1 0,-1-1 0,1 0 0,-1 0 0,1 0 0,3-1 0,50 0 0,-45 0 0,39-5-364,-38 4 195,1 0 0,-1 1 0,0 0 1,1 0-1,-1 1 0,1 0 0,-1 1 0,0 1 1,1 0-1,13 4 0,-22-4 156,0 0-1,0 0 0,-1 0 1,1 1-1,0-1 0,-1 1 1,0-1-1,1 1 0,-1 0 1,0 0-1,0 0 0,-1 0 1,1 0-1,-1 0 0,1 0 1,-1 1-1,0-1 0,0 1 1,-1-1-1,1 0 0,-1 1 1,0-1-1,1 1 0,-2 0 1,1-1-1,0 1 0,-1-1 1,0 5-1,-1 1 175,0 0-1,0-1 1,-1 1 0,0-1 0,0 1-1,-1-1 1,0 0 0,-1-1 0,1 1-1,-7 7 1,0-4-8,0 0-1,0-1 1,-1 0 0,0-1-1,-1-1 1,-15 9 0,22-13-335,0-1 1,-1 0-1,1-1 0,0 1 1,-1-1-1,1-1 1,-1 1-1,0-1 1,1 0-1,-1-1 1,0 1-1,0-1 0,0-1 1,1 1-1,-1-1 1,-10-3-1,-8-13-5551,1-13-3924</inkml:trace>
  <inkml:trace contextRef="#ctx0" brushRef="#br0" timeOffset="1">51 64 22902,'0'0'4324,"80"-27"-2723,-39 18-1344,1 5-193,7-1-1794,-5-4-3811,-1-1-4229</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8.819"/>
    </inkml:context>
    <inkml:brush xml:id="br0">
      <inkml:brushProperty name="width" value="0.025" units="cm"/>
      <inkml:brushProperty name="height" value="0.025" units="cm"/>
    </inkml:brush>
  </inkml:definitions>
  <inkml:trace contextRef="#ctx0" brushRef="#br0">189 1 10858,'-11'10'7004,"-13"13"-4896,1 2-1,1 0 0,-29 43 1,44-58-1832,1 0 0,0 0 0,0 0 1,1 1-1,1-1 0,0 1 0,0 1 1,1-1-1,0 0 0,1 1 0,1-1 1,-1 1-1,2 0 0,0-1 0,1 15 1,0-23-275,-1-1 0,1 1 0,0-1 1,0 1-1,0-1 0,0 0 0,0 1 1,1-1-1,-1 0 0,1 0 0,-1 0 0,1 0 1,0 0-1,-1 0 0,1 0 0,0-1 1,1 1-1,-1-1 0,0 1 0,3 0 0,0 0 13,0 0 1,0-1-1,0 1 0,0-1 0,0 0 0,0-1 0,0 1 0,0-1 0,10-1 0,-5 0 17,0 0 1,1-1 0,-1 0-1,0-1 1,0 0-1,0-1 1,-1 0 0,1-1-1,15-9 1,-18 7 9,0 1-1,0-2 1,-1 1 0,0-1 0,0 0 0,-1-1-1,0 1 1,-1-1 0,1 0 0,-2 0 0,1 0-1,-1-1 1,-1 1 0,1-1 0,-2 1 0,1-1-1,-1 0 1,-1-11 0,0 16-22,0 0 0,0 0 0,0 0 0,-1 0 0,1 0 0,-1 0 0,0 0 0,-1 0-1,1 1 1,-1-1 0,0 0 0,-1 1 0,1 0 0,-1-1 0,1 1 0,-1 0 0,0 0 0,-1 0 0,1 1 0,-1-1 0,0 1 0,1 0 0,-2 0 0,1 0 0,0 0 0,0 1 0,-1 0-1,1 0 1,-1 0 0,0 0 0,0 1 0,0 0 0,0 0 0,0 0 0,0 0 0,-5 1 0,5 0-281,-1 0 0,0 1 0,1 0 0,-1 0 0,1 0 0,-1 1 0,1 0 0,0 0 0,-1 0 0,1 1 0,0 0 0,1 0 0,-1 0 0,0 0 0,-7 8 0,-2 3-1790,1 0 0,1 1 0,-15 22 0,7-7-7125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49.175"/>
    </inkml:context>
    <inkml:brush xml:id="br0">
      <inkml:brushProperty name="width" value="0.025" units="cm"/>
      <inkml:brushProperty name="height" value="0.025" units="cm"/>
    </inkml:brush>
  </inkml:definitions>
  <inkml:trace contextRef="#ctx0" brushRef="#br0">0 486 21877,'0'0'2210,"61"-17"128,12-14 192,23-12-1088,20-9-385,12-3-449,8-3-223,-7 5-65,-10 7-320,-16 6 0,-20 8 0,-20 8 0,-14 10 0,-15 7-320,-9 2-1666,-6 4-1057,-7 0-2274,-5-5-1986</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0.468"/>
    </inkml:context>
    <inkml:brush xml:id="br0">
      <inkml:brushProperty name="width" value="0.025" units="cm"/>
      <inkml:brushProperty name="height" value="0.025" units="cm"/>
    </inkml:brush>
  </inkml:definitions>
  <inkml:trace contextRef="#ctx0" brushRef="#br0">86 1 6951,'0'0'24198,"8"10"-22847,-6-8-1282,3 3-54,-1 0 0,0 1 1,0 0-1,0 0 0,0 0 0,-1 0 1,0 0-1,-1 0 0,1 1 0,-1 0 1,-1-1-1,2 9 0,-1 5-15,-1-7 0,0 0 0,2 1 0,4 18 0,-6-31 0,-1 0 0,0 0 0,1 0 0,-1 0 0,1-1 0,-1 1 0,1 0 0,-1 0 0,1 0 0,0-1 0,-1 1 0,1 0 0,0-1 0,0 1 0,-1 0 0,1-1 0,0 1 0,0-1 0,0 1 0,0-1 0,0 0 0,0 1 0,0-1 0,0 0 0,0 0 0,0 1 0,0-1 0,0 0 0,0 0 0,0 0 0,0 0 0,0 0 0,0-1 0,0 1 0,0 0 0,0 0 0,-1-1 0,1 1 0,0 0 0,0-1 0,0 1 0,0-1 0,0 1 0,1-2 0,42-32 0,-38 28 0,3-1 0,1-1 0,-1 2 0,1-1 0,0 1 0,13-5 0,-22 10 0,1 0 0,0 0 0,-1 0 0,1 1 0,0-1 0,0 1 0,-1-1 0,1 1 0,0-1 0,0 1 0,0 0 0,0 0 0,0 0 0,0 0 0,-1 0 0,1 0 0,0 1 0,0-1 0,0 1 0,-1-1 0,1 1 0,0 0 0,0 0 0,-1-1 0,1 1 0,-1 0 0,1 0 0,-1 1 0,1-1 0,-1 0 0,1 0 0,-1 1 0,0-1 0,0 1 0,0-1 0,0 1 0,0 0 0,0-1 0,0 1 0,0 2 0,1 2 0,0 1 0,0 0 0,0-1 0,-1 1 0,-1 0 0,1 0 0,-1 0 0,0-1 0,0 1 0,-1 0 0,0 0 0,0 0 0,-1-1 0,0 1 0,-4 11 0,1-9 0,0 0 0,0-1 0,-1 1 0,0-1 0,0 0 0,-1-1 0,0 0 0,0 0 0,-17 12 0,11-10 0,1-1 0,-2 0 0,1-1 0,-1-1 0,0 0 0,0-1 0,-1 0 0,0-1 0,0-1 0,0 0 0,0-1 0,0-1 0,0 0 0,-19-2 0,31 0-198,0 1 1,0-1-1,0 0 0,0 0 1,0 0-1,0 0 1,0 0-1,1-1 0,-1 0 1,1 1-1,-1-1 0,1 0 1,0 0-1,-1 0 0,1 0 1,0-1-1,0 1 0,1 0 1,-1-1-1,0 0 1,1 1-1,0-1 0,-1 0 1,1 0-1,0 0 0,1 1 1,-1-1-1,0 0 0,1 0 1,0 0-1,-1 0 0,1-4 1,0-4-1148,1 0 0,-1-1 1,2 1-1,-1 0 0,1 0 0,1 1 0,7-19 1,8-16-8185</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0.841"/>
    </inkml:context>
    <inkml:brush xml:id="br0">
      <inkml:brushProperty name="width" value="0.025" units="cm"/>
      <inkml:brushProperty name="height" value="0.025" units="cm"/>
    </inkml:brush>
  </inkml:definitions>
  <inkml:trace contextRef="#ctx0" brushRef="#br0">1 181 15150,'0'0'9289,"22"-59"-5766,-11 45-1088,10 1-1346,3 1-737,9-1-288,4 2-64,6 1-1089,2-2-2338,0-5-3428,0-3-8775</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1.171"/>
    </inkml:context>
    <inkml:brush xml:id="br0">
      <inkml:brushProperty name="width" value="0.025" units="cm"/>
      <inkml:brushProperty name="height" value="0.025" units="cm"/>
    </inkml:brush>
  </inkml:definitions>
  <inkml:trace contextRef="#ctx0" brushRef="#br0">49 101 24503,'0'0'5477,"53"-9"-4099,-14-2-738,9-3-576,3-2-96,-1 2-1441,-4 0-1794,-13 1-2274,-13 4-2915</inkml:trace>
  <inkml:trace contextRef="#ctx0" brushRef="#br0" timeOffset="1">0 351 20147,'0'0'4869,"59"-22"-2659,-10-6-609,5-1-896,9-3-609,-1 3-384,-3 0-2627,-13 6-3139,-7 4-4163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3.373"/>
    </inkml:context>
    <inkml:brush xml:id="br0">
      <inkml:brushProperty name="width" value="0.025" units="cm"/>
      <inkml:brushProperty name="height" value="0.025" units="cm"/>
    </inkml:brush>
  </inkml:definitions>
  <inkml:trace contextRef="#ctx0" brushRef="#br0">0 55 14029,'0'0'11884,"56"0"-11052,-18 0-704,5 0-416,2 0-2114,-2 0-2339,-1-3-4515</inkml:trace>
  <inkml:trace contextRef="#ctx0" brushRef="#br0" timeOffset="1">403 1 18770,'0'0'6086,"-51"49"-4197,38-27-672,1 0-128,7-3-512,5-1-449,0-5-128,1-1-801,7-5-1441,0-5-1729,-1-2-2115,2-2-5605</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1.503"/>
    </inkml:context>
    <inkml:brush xml:id="br0">
      <inkml:brushProperty name="width" value="0.025" units="cm"/>
      <inkml:brushProperty name="height" value="0.025" units="cm"/>
    </inkml:brush>
  </inkml:definitions>
  <inkml:trace contextRef="#ctx0" brushRef="#br0">1 404 20884,'0'0'7911,"9"-2"-5685,8-5-2104,-1-1-1,1 0 0,-1-1 0,-1-1 0,0-1 1,-1 0-1,0 0 0,0-2 0,-1 0 0,17-22 1,-13 14-63,0 0-1,-2-1 1,-1-1 0,-1 0 0,-1-1 0,18-50 0,-18 16-59,-38 179 0,26-116 0,-4 19 0,0 1 0,2 0 0,1 0 0,2 0 0,4 36 0,-5-59-58,0 0 0,0 0 1,1 0-1,-1 1 0,1-1 0,-1 0 0,1 0 1,0-1-1,0 1 0,0 0 0,0 0 0,0 0 0,0 0 1,1-1-1,-1 1 0,0-1 0,1 1 0,-1-1 1,1 1-1,0-1 0,-1 0 0,1 0 0,0 0 1,0 0-1,0 0 0,0 0 0,0-1 0,0 1 0,0 0 1,0-1-1,0 0 0,0 1 0,0-1 0,0 0 1,0 0-1,1 0 0,-1-1 0,0 1 0,0 0 1,4-2-1,0 0-369,0 0 0,0-1 0,0 0-1,0-1 1,0 1 0,0-1 0,-1 0 0,0 0 0,0-1 0,0 1 0,7-10 0,16-29-6065,-2-7-1910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1.857"/>
    </inkml:context>
    <inkml:brush xml:id="br0">
      <inkml:brushProperty name="width" value="0.025" units="cm"/>
      <inkml:brushProperty name="height" value="0.025" units="cm"/>
    </inkml:brush>
  </inkml:definitions>
  <inkml:trace contextRef="#ctx0" brushRef="#br0">66 4 14830,'0'0'9646,"-7"15"-7729,6-12-1846,-14 32 1462,-14 48 0,25-71-1315,2-1 1,-1 0-1,1 1 1,1-1 0,0 1-1,0-1 1,1 1-1,1-1 1,0 1 0,4 15-1,-5-24-204,1 0 0,0 0-1,1-1 1,-1 1 0,0 0 0,1-1-1,0 1 1,-1-1 0,1 0-1,0 1 1,0-1 0,0 0 0,0 0-1,1 0 1,-1-1 0,1 1 0,-1-1-1,1 1 1,-1-1 0,1 0-1,0 0 1,0 0 0,-1 0 0,1 0-1,0 0 1,0-1 0,0 0 0,0 0-1,0 1 1,0-2 0,0 1-1,0 0 1,0 0 0,3-2 0,2 1 13,-1-1 0,0 0 0,0-1 0,1 0 0,-1 0 0,-1 0 0,1-1 0,0 0 1,-1 0-1,0-1 0,0 0 0,7-7 0,-4 1-27,0-1 0,-1 1 0,0-2 0,-1 1 0,0-1 0,-1 0 0,4-14 0,-7 19 0,0-1 0,-1 1 0,0-1 0,-1 0 0,0 1 0,0-1 0,-1 0 0,0 1 0,0-1 0,-1 0 0,0 0 0,-5-15 0,5 21 1,0 1-1,0 0 1,0 0-1,0-1 1,-1 1-1,1 0 1,-1 0-1,1 0 1,-1 1 0,0-1-1,0 0 1,0 0-1,0 1 1,0 0-1,0-1 1,0 1-1,0 0 1,-1 0 0,1 0-1,0 0 1,-1 0-1,1 1 1,-1-1-1,1 1 1,-1-1-1,1 1 1,-1 0 0,1 0-1,-1 0 1,1 0-1,-1 1 1,1-1-1,0 1 1,-1 0-1,-2 0 1,-3 2-11,0-1 0,0 1 0,0 1 0,1-1 0,-1 1 0,1 1 0,0-1 0,0 1 0,-8 8 0,-8 11-702,-9 9-5425,7-9-5736</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2.261"/>
    </inkml:context>
    <inkml:brush xml:id="br0">
      <inkml:brushProperty name="width" value="0.025" units="cm"/>
      <inkml:brushProperty name="height" value="0.025" units="cm"/>
    </inkml:brush>
  </inkml:definitions>
  <inkml:trace contextRef="#ctx0" brushRef="#br0">1 257 24439,'0'0'3972,"74"-12"-1666,-5-19-1441,20-5-449,11-4-256,6-1-256,1 2-1441,-12 12-1954,-14 7 1313,-25 11-3107,-26 7-417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2.587"/>
    </inkml:context>
    <inkml:brush xml:id="br0">
      <inkml:brushProperty name="width" value="0.025" units="cm"/>
      <inkml:brushProperty name="height" value="0.025" units="cm"/>
    </inkml:brush>
  </inkml:definitions>
  <inkml:trace contextRef="#ctx0" brushRef="#br0">0 260 20243,'0'0'2531,"82"-2"-385,-13-23-993,17-10 64,8-2-641,4-4-415,-4 7-226,-6 4-1376,-14 5-2018,-17 8-2050,-14 3-5350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3.054"/>
    </inkml:context>
    <inkml:brush xml:id="br0">
      <inkml:brushProperty name="width" value="0.025" units="cm"/>
      <inkml:brushProperty name="height" value="0.025" units="cm"/>
    </inkml:brush>
  </inkml:definitions>
  <inkml:trace contextRef="#ctx0" brushRef="#br0">1 652 6662,'0'0'20671,"8"-5"-18755,18-13-1234,0-1-1,-2 0 1,36-39 0,66-84-583,-99 111-16,-15 16-81,119-148 112,-114 141-93,-2-2 0,-1 0 0,-1-1-1,0 0 1,11-36 0,-20 160-427,-4-82 474,0 0 0,2 0 1,0 0-1,1 0 0,1-1 0,6 21 0,-6-28-216,0 1 0,1-1 0,0 0 0,9 13 0,-7-14-625,-1-1 0,1 1 0,0-1 0,1 0 0,9 6 0,0 0-4784,-3-4-1757</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3.385"/>
    </inkml:context>
    <inkml:brush xml:id="br0">
      <inkml:brushProperty name="width" value="0.025" units="cm"/>
      <inkml:brushProperty name="height" value="0.025" units="cm"/>
    </inkml:brush>
  </inkml:definitions>
  <inkml:trace contextRef="#ctx0" brushRef="#br0">0 656 15278,'0'0'8659,"14"-5"-6833,563-177 3442,375-124-6820,-700 209 1337,-153 44-4759,-97 51 4059,9-5-617,-9 4-4878</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3.871"/>
    </inkml:context>
    <inkml:brush xml:id="br0">
      <inkml:brushProperty name="width" value="0.025" units="cm"/>
      <inkml:brushProperty name="height" value="0.025" units="cm"/>
    </inkml:brush>
  </inkml:definitions>
  <inkml:trace contextRef="#ctx0" brushRef="#br0">0 482 19795,'0'0'7169,"11"-2"-5103,5-2-1811,-1-2 0,1 0 0,-1-1 0,-1 0 0,1-1 0,-1-1 0,-1 0 0,22-19 0,104-102 1183,-133 124-1434,42-45-4,-1-3 0,68-101 0,-115 155 0,0 1 0,0-1 0,0 0 0,0 0 0,0 0 0,0 0 0,0 0 0,0 0 0,0 0 0,0 0 0,0 0 0,0 0 0,0 0 0,0 1 0,0-1 0,1 0 0,-1 0 0,0 0 0,0 0 0,0 0 0,0 0 0,0 0 0,0 0 0,0 0 0,0 0 0,0 0 0,0 0 0,0 0 0,1 0 0,-1 0 0,0 0 0,0 0 0,0 0 0,0 0 0,0 0 0,0 0 0,0 0 0,0 0 0,0 0 0,1 0 0,-1 0 0,0 0 0,0 0 0,0 0 0,0 0 0,0 0 0,0 0 0,0 0 0,0-1 0,0 1 0,0 0 0,0 0 0,0 0 0,0 0 0,1 0 0,-1 0 0,0 0 0,0 0 0,0 0 0,0 0 0,0 0 0,0 0 0,0-1 0,0 1 0,0 0 0,0 13 0,-2 15 0,-18 55 0,8-38 0,2 0 0,2 1 0,2 0 0,-1 49 0,7-94-7,0-1 0,0 1-1,0 0 1,0 0 0,0 0 0,0-1 0,1 1-1,-1 0 1,0 0 0,0-1 0,0 1-1,1 0 1,-1-1 0,0 1 0,1 0 0,-1 0-1,1-1 1,-1 1 0,1-1 0,-1 1 0,1-1-1,-1 1 1,1 0 0,-1-1 0,1 0 0,0 1-1,-1-1 1,1 1 0,0-1 0,0 1-1,1-1-58,0 0 0,0 0 0,0 0 0,-1 0 0,1 0-1,0-1 1,0 1 0,0 0 0,-1-1 0,1 0 0,0 1-1,2-2 1,1-1-530,1 0 1,-1 0-1,0 0 0,0-1 0,-1 1 0,1-1 0,6-7 0,8-22-8607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4.198"/>
    </inkml:context>
    <inkml:brush xml:id="br0">
      <inkml:brushProperty name="width" value="0.025" units="cm"/>
      <inkml:brushProperty name="height" value="0.025" units="cm"/>
    </inkml:brush>
  </inkml:definitions>
  <inkml:trace contextRef="#ctx0" brushRef="#br0">0 127 16752,'0'0'16015,"68"-31"-16015,-28 12 0,9-3 0,3 6-2082,-4 1-3235,-6 4-1858,-2-2-8359</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4.541"/>
    </inkml:context>
    <inkml:brush xml:id="br0">
      <inkml:brushProperty name="width" value="0.025" units="cm"/>
      <inkml:brushProperty name="height" value="0.025" units="cm"/>
    </inkml:brush>
  </inkml:definitions>
  <inkml:trace contextRef="#ctx0" brushRef="#br0">348 12 25848,'-9'-2'2915,"-3"-1"-2629,0 0 0,-1 2 0,1-1 0,-1 2 0,1 0 0,-1 0 0,1 1 0,0 0 0,-1 1 0,1 1 0,0 0 0,0 1 0,-17 7 0,13-3-286,1 1 0,0 1 0,0 1 0,1 0 0,-12 12 0,21-19 0,1 0 0,0 1 0,0-1 0,0 1 0,1-1 0,0 1 0,0 0 0,0 0 0,0 1 0,1-1 0,0 1 0,0-1 0,0 1 0,1-1 0,0 1 0,0 0 0,0 0 0,1 0 0,0 6 0,1-10 0,-1 1 0,1-1 0,0 0 0,1 0 0,-1 1 0,0-1 0,1 0 0,-1 0 0,1 0 0,0 0 0,-1 0 0,1-1 0,0 1 0,0-1 0,0 1 0,0-1 0,1 1 0,-1-1 0,0 0 0,1 0 0,-1 0 0,0-1 0,1 1 0,-1 0 0,1-1 0,-1 0 0,1 1 0,3-1 0,11 1 0,0 0 0,32-3 0,-44 2 0,10-2-313,0-1 0,0 0-1,0-1 1,-1 0 0,19-9 0,-26 10 126,0 0 0,-1 0 0,0 0 1,1-1-1,-2 0 0,1 0 0,0-1 0,-1 0 0,0 0 0,0 0 1,0 0-1,0-1 0,4-7 0,-10 13 114,1 0-1,0 0 1,0 0 0,-1 1 0,1-1-1,0 0 1,0 0 0,-1 0-1,1 0 1,0 0 0,-1 0-1,1 0 1,0 0 0,0 0 0,-1-1-1,1 1 1,0 0 0,0 0-1,-1 0 1,1 0 0,0 0-1,0 0 1,-1 0 0,1-1 0,0 1-1,0 0 1,0 0 0,-1 0-1,1-1 1,0 1 0,0 0-1,0 0 1,0 0 0,-1-1 0,1 1-1,0 0 1,0 0 0,0-1-1,0 1 1,0 0 0,0-1-1,0 1 1,0 0 0,0 0 0,0-1-1,0 1 1,0 0 0,0 0-1,0-1 1,0 1 0,0 0-1,0 0 1,0-1 0,0 1 0,0 0-1,0 0 1,1-1 0,-1 1-1,0 0 1,0 0 0,0-1-1,0 1 1,1 0 0,-1 0 0,0-1-1,-18 12-1099,1 14 596,16-24 389,0 0 0,1 0 1,-1 0-1,1 0 0,-1 0 1,1 0-1,0 0 0,-1 0 0,1 0 1,0 0-1,0 0 0,0 0 1,0 1-1,0-1 0,0 0 1,0 0-1,0 0 0,0 0 0,0 0 1,1 1-1,-1-1 0,0 0 1,2 2-1,7 0-5012</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4.871"/>
    </inkml:context>
    <inkml:brush xml:id="br0">
      <inkml:brushProperty name="width" value="0.025" units="cm"/>
      <inkml:brushProperty name="height" value="0.025" units="cm"/>
    </inkml:brush>
  </inkml:definitions>
  <inkml:trace contextRef="#ctx0" brushRef="#br0">86 1 18930,'0'0'10565,"-10"5"-8798,7-4-1606,-5 2 46,1 1 0,-1 0 0,1 1 0,-11 8 0,16-11-194,0-1-1,0 1 0,0 0 1,0 0-1,1 0 0,-1 0 1,1 0-1,-1 0 0,1 0 1,0 0-1,0 1 1,0-1-1,0 0 0,0 1 1,0-1-1,1 1 0,-1-1 1,1 1-1,0-1 0,0 1 1,0 0-1,0-1 0,0 1 1,1 4-1,0-6-11,0 0 0,0 0 0,0 0 0,0 0 0,0 0 0,0-1 0,0 1 1,0 0-1,0 0 0,1-1 0,-1 1 0,0-1 0,0 1 0,1-1 0,-1 0 0,0 0 0,1 1 0,-1-1 0,0 0 0,0 0 0,1 0 0,-1 0 1,0 0-1,3-1 0,36-6-135,-29 2-641,0-1 0,0 0-1,-1 0 1,16-14 0,12-6-1205,-37 26 2070,-1 0 0,0 0 0,1 0 0,-1 0 0,0 0 0,0 0 0,1 0 0,-1 0 0,0 1 0,0-1 0,1 0 0,-1 0 0,0 0 0,0 0 0,0 1 0,1-1 0,-1 0 0,0 0 0,0 0 0,0 1 0,0-1 0,0 0 0,1 0 0,-1 1 0,0-1 0,0 0 0,0 1 0,0-1 0,0 0-1,0 0 1,0 1 0,0-1 0,0 0 0,0 0 0,0 1 0,0-1 0,0 0 0,0 1 0,0-1 0,0 0 0,0 0 0,0 1 0,-1-1 0,1 1 0,-2 16 836,-7 16-381,-23 57-1,22-69-605,2 0 0,0 0 0,2 1 0,0-1 0,2 1 0,-4 41 0,8-55-2602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4.160"/>
    </inkml:context>
    <inkml:brush xml:id="br0">
      <inkml:brushProperty name="width" value="0.025" units="cm"/>
      <inkml:brushProperty name="height" value="0.025" units="cm"/>
    </inkml:brush>
  </inkml:definitions>
  <inkml:trace contextRef="#ctx0" brushRef="#br0">86 91 19186,'-5'9'1404,"-9"15"122,1 1-1,1 0 1,-12 41-1,20-53-1333,0 0 0,1 1-1,1-1 1,0 0 0,0 1-1,2 0 1,0-1 0,0 1-1,1-1 1,4 16 0,-5-26-189,1 0 1,0 0 0,0 0 0,0-1 0,0 1 0,0-1 0,1 1 0,-1-1 0,1 1 0,-1-1 0,1 0 0,0 0 0,0 0-1,0 0 1,0 0 0,1 0 0,-1 0 0,0-1 0,1 1 0,-1-1 0,1 1 0,0-1 0,-1 0 0,1 0 0,0-1 0,0 1-1,-1 0 1,1-1 0,0 0 0,0 0 0,3 0 0,-1 0-35,0 0 1,0-1-1,0 0 1,0 0-1,0-1 0,0 1 1,-1-1-1,1 0 0,0-1 1,-1 1-1,0-1 1,1 0-1,-1 0 0,0 0 1,0 0-1,5-7 1,-1 1-30,-1-1 1,-1-1 0,1 1 0,-2-1 0,1 0 0,-1-1 0,-1 1 0,0-1 0,-1 0 0,0 0-1,-1 0 1,0 0 0,0-21 0,-2 32 86,0 1 1,0-1-1,0 1 1,0-1-1,0 1 0,0-1 1,0 1-1,0-1 0,0 1 1,0-1-1,0 0 1,0 1-1,0-1 0,0 1 1,-1-1-1,1 1 1,0-1-1,0 1 0,-1-1 1,1 1-1,0-1 0,-1 1 1,1 0-1,0-1 1,-1 1-1,1-1 0,0 1 1,-1 0-1,1-1 0,-2 1 1,-12 7 436,-12 25 43,21-23-368,0 1-1,1 0 0,0-1 1,1 1-1,0 0 0,1 0 0,-3 18 1,5-26-129,-1 0 1,1 0 0,0 0-1,0 1 1,0-1 0,1 0-1,-1 0 1,0 1-1,1-1 1,-1 0 0,1 0-1,0 0 1,0 0 0,0 0-1,0 0 1,0 0 0,0 0-1,0 0 1,1 0 0,-1 0-1,1-1 1,-1 1 0,1-1-1,0 1 1,0-1 0,-1 0-1,1 1 1,0-1-1,0 0 1,0 0 0,0-1-1,1 1 1,-1 0 0,0-1-1,0 1 1,0-1 0,1 1-1,-1-1 1,0 0 0,3 0-1,1 0-127,0 0-1,-1-1 1,1 1 0,-1-1-1,1 0 1,0-1-1,-1 1 1,0-1-1,1 0 1,-1 0-1,0-1 1,0 0 0,0 0-1,8-6 1,-6 2-39,1 0 0,-2 0 0,1-1 1,-1 0-1,0 0 0,0 0 0,7-18 1,-3 5-451,-2 0 1,-1-1 0,0-1 0,-2 1 0,0-1-1,2-36 1,-1-60 2538,-6 119-1725,0 21-187,3 106 1069,0-56 152,-3-1 0,-9 72-1,-17-250-61,-5-3-1746,31 110 486,25 8-1110,8 9-2188,23 11-8790,-25-18 3173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5.479"/>
    </inkml:context>
    <inkml:brush xml:id="br0">
      <inkml:brushProperty name="width" value="0.025" units="cm"/>
      <inkml:brushProperty name="height" value="0.025" units="cm"/>
    </inkml:brush>
  </inkml:definitions>
  <inkml:trace contextRef="#ctx0" brushRef="#br0">152 2 19699,'-11'0'0,"4"-1"16,-37 0 72,42 1-89,0 1 1,-1-1-1,1 1 0,0-1 1,0 1-1,0 0 1,0 0-1,0 0 0,0 0 1,0 0-1,1 0 1,-1 1-1,0-1 0,1 1 1,-1-1-1,1 1 0,-1-1 1,1 1-1,0 0 1,-1 0-1,-1 3 0,-4 21 15,0-1-1,2 1 1,0 0 0,2 0-1,1 1 1,2 35-1,-2 3 303,-15 827 6267,16-854-6597,2 1 1,2-1 0,2 0-1,1 0 1,21 69 0,-26-102-73,1-1 1,0 1-1,1-1 1,-1 1-1,1-1 1,0 0-1,0 0 1,0 0-1,6 5 1,-8-8 25,0 0 0,0 0 0,1 0 1,-1-1-1,1 1 0,-1 0 0,1-1 0,-1 1 1,1-1-1,-1 1 0,1-1 0,-1 0 0,1 1 1,-1-1-1,1 0 0,0 0 0,-1 0 0,1-1 1,-1 1-1,1 0 0,-1 0 0,1-1 0,-1 1 1,1-1-1,-1 0 0,1 1 0,-1-1 0,1 0 1,-1 0-1,0 0 0,0 0 0,1 0 0,0-1 1,5-4-398,-2-1 1,1 1-1,-1-1 1,0 0-1,0 0 1,-1 0-1,0-1 1,0 0 0,-1 1-1,4-16 1,0-3-2056,-1-1 0,3-34 1,-1-51-6410</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5.884"/>
    </inkml:context>
    <inkml:brush xml:id="br0">
      <inkml:brushProperty name="width" value="0.025" units="cm"/>
      <inkml:brushProperty name="height" value="0.025" units="cm"/>
    </inkml:brush>
  </inkml:definitions>
  <inkml:trace contextRef="#ctx0" brushRef="#br0">0 849 14286,'19'-29'1023,"1"0"0,1 1 0,1 1 0,49-45 1,-43 49-686,1 1 0,1 1 0,0 2 0,55-26 0,3 7-298,2 5 0,138-33-1,200-20-2588,-213 47 1253,631-171 4177,-734 179-1673,-111 31-1197,34-10 1329,0 2 0,38-4-1,-70 11-1231,1 1 0,-1 0 0,0 0 0,0 0 0,0 1 0,0-1 0,0 1 0,0 0 0,0 0-1,0 0 1,0 0 0,0 0 0,-1 0 0,1 1 0,0 0 0,-1-1 0,1 1 0,-1 0-1,1 0 1,-1 1 0,0-1 0,0 0 0,0 1 0,0-1 0,-1 1 0,1-1 0,-1 1 0,1 0-1,-1 0 1,0 0 0,0 0 0,0 0 0,0 0 0,-1 0 0,1 4 0,2 15 121,-1 0 1,-1 0-1,-1-1 1,-2 26-1,0-13 99,-15 235 456,-1 52-516,21 151-35,36-2-124,-20-379-192,1 12-2194,-20-99 1784,0 13-2221,-9-10-2781,-16-2-3575</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6.244"/>
    </inkml:context>
    <inkml:brush xml:id="br0">
      <inkml:brushProperty name="width" value="0.025" units="cm"/>
      <inkml:brushProperty name="height" value="0.025" units="cm"/>
    </inkml:brush>
  </inkml:definitions>
  <inkml:trace contextRef="#ctx0" brushRef="#br0">311 387 17777,'-44'12'269,"-86"30"455,117-37-307,0 1 0,1 0 0,0 1 0,0 0 0,0 1 0,1 0 0,-15 15 0,23-21-284,1 1 0,0-1 0,0 1 0,0 0 0,0 0 0,0-1 0,0 1 0,1 0 0,-1 1 0,1-1 0,0 0 0,0 0 0,0 0 0,1 1 0,-1-1 0,1 0 0,-1 1 0,2 6 0,-1-8-78,1 1 0,0 0 1,0 0-1,0-1 0,0 1 1,1-1-1,-1 1 0,1-1 1,-1 1-1,1-1 0,0 0 1,0 0-1,0 0 0,0 0 1,1 0-1,-1 0 0,0-1 1,1 1-1,-1-1 0,1 1 1,-1-1-1,1 0 0,3 1 1,10 3 97,1 0 0,0-1 1,0-1-1,0 0 1,26 0-1,90-6 426,-121 2-536,71-7 257,-2-3 0,98-27-1,160-60 168,-273 77-429,367-119 132,379-108-1893,-782 240 1112,55-16-2381,-33 3-2918,-12-6-6646</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7.052"/>
    </inkml:context>
    <inkml:brush xml:id="br0">
      <inkml:brushProperty name="width" value="0.025" units="cm"/>
      <inkml:brushProperty name="height" value="0.025" units="cm"/>
    </inkml:brush>
  </inkml:definitions>
  <inkml:trace contextRef="#ctx0" brushRef="#br0">5547 3811 16015,'9'0'2450,"-1"1"-1980,-1 0 0,1-1 0,0 0 0,0-1-1,-1 0 1,1 0 0,0-1 0,-1 1-1,1-2 1,-1 1 0,0-1 0,11-6 0,-1-4 125,0 0 0,-2-2 0,1 0 0,-2-1 0,0 0 0,18-29 1,60-116 5,-52 78-488,-4-1 1,-3-2-1,-5-1 0,-3-2 1,15-103-1,-24 79 53,-5 0 1,-5 0-1,-15-206 0,-3 222-201,-3 1 0,-5 1 0,-45-130 0,22 107 65,-6 1 1,-74-129 0,71 159-140,-4 1 0,-4 4 0,-3 2 0,-3 3 0,-4 3 0,-3 3 0,-3 3 1,-3 3-1,-172-106 0,153 116 164,-2 4 1,-2 5 0,-3 4 0,0 4 0,-3 5-1,-1 5 1,-1 5 0,-209-17 0,113 34-74,1 10 1,-1 8 0,-267 51 0,-592 175 187,443-64 1021,594-164-1093,-33 9-23,57-18-62,-1-1 0,1 1-1,0 0 1,0-1 0,0 0-1,0 0 1,0 0 0,-1-1-1,1 1 1,0-1 0,-6-2-1,9 3-25,0-1 0,-1 0 0,1 0 0,0 0 0,0 0 0,0-1 0,0 1 0,0 0-1,0 0 1,0-1 0,0 1 0,0-1 0,0 1 0,1 0 0,-1-1 0,1 1 0,-1-1 0,0-3 0,-4-34-422,4 21 285,-1 6 147,-1-1-1,0 1 1,0 0-1,-1 0 1,-1 0-1,0 1 1,0-1-1,-1 1 1,-1 0-1,-15-19 1,11 18-1,0 1 0,-1 0 0,0 1 0,-1 0 0,0 1 0,-1 1 0,0 0 0,-22-9 0,-35-8-99,-1 3 1,-1 2 0,-147-18-1,57 12-9646,131 19 1416</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7.475"/>
    </inkml:context>
    <inkml:brush xml:id="br0">
      <inkml:brushProperty name="width" value="0.025" units="cm"/>
      <inkml:brushProperty name="height" value="0.025" units="cm"/>
    </inkml:brush>
  </inkml:definitions>
  <inkml:trace contextRef="#ctx0" brushRef="#br0">852 47 18449,'0'0'1986,"-10"-7"134,-35-23-1,43 29-1999,0 0 0,0 0 0,0 0-1,0 0 1,0 0 0,0 0 0,0 1 0,0-1 0,0 1-1,-1-1 1,1 1 0,0 0 0,0 0 0,-1 0 0,1 0-1,0 0 1,0 1 0,0-1 0,-1 1 0,1-1 0,0 1-1,0 0 1,-3 1 0,0 2-93,0-1 0,0 1 0,1 0 1,-1 1-1,1-1 0,-5 8 0,-2 1 222,-84 84 580,-4-4-1,-3-5 1,-5-4-1,-184 111 1,339-206-1694,45-17 607,1 4 0,1 4 0,1 4 0,1 5 0,132 0 0,-201 12-206,1 0 0,0 2 0,-1 2 1,1 0-1,-1 2 0,45 18 0,-51-16-1364,-1 1 0,0 2 0,-1 0-1,-1 1 1,20 17 0,14 19-13579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8.518"/>
    </inkml:context>
    <inkml:brush xml:id="br0">
      <inkml:brushProperty name="width" value="0.025" units="cm"/>
      <inkml:brushProperty name="height" value="0.025" units="cm"/>
    </inkml:brush>
  </inkml:definitions>
  <inkml:trace contextRef="#ctx0" brushRef="#br0">495 70 16207,'-1'-9'2536,"1"6"-2315,0 1 0,0-1 0,0 1-1,0-1 1,-1 1 0,1-1 0,-1 1 0,0-1-1,0 1 1,0 0 0,0-1 0,0 1 0,0 0 0,-1 0-1,1 0 1,-1 0 0,-2-3 0,0 3 7,0 0 0,1 0 0,-1 0 1,0 1-1,0-1 0,0 1 0,-1 0 0,1 0 1,0 0-1,0 1 0,0-1 0,-1 1 0,-3 1 1,-9-1-50,1 2 0,0 0 1,-1 1-1,1 0 1,1 1-1,-1 1 1,0 1-1,1 0 1,0 1-1,1 0 1,-1 2-1,2-1 1,-25 21-1,20-14-164,1 1 0,0 1-1,1 0 1,1 1-1,1 0 1,1 2-1,0-1 1,2 2-1,-12 27 1,6 6-9,16-53-12,1 0 1,0 1-1,-1-1 1,1 0-1,0 1 1,0-1-1,0 0 1,0 0-1,0 1 1,0-1-1,0 0 1,0 1-1,0-1 1,1 0-1,-1 0 1,0 1-1,1-1 1,-1 0-1,1 0 1,-1 0-1,1 0 1,0 0-1,0 0 1,-1 0-1,1 0 1,0 0-1,0 0 1,0 0-1,0 0 1,0 0-1,0-1 1,0 1-1,0 0 1,1-1-1,-1 1 1,2 0 0,22 1-73,-1 0 1,1-2 0,44-5-1,-49 2 67,0 1 1,0 1-1,0 1 0,0 1 1,0 0-1,33 8 0,-50-9 21,0 1-1,0 0 0,0 0 1,0 0-1,0 0 1,-1 1-1,1-1 1,0 1-1,-1 0 0,1 0 1,-1 0-1,1 0 1,-1 0-1,0 0 1,0 1-1,0-1 0,0 0 1,0 1-1,-1 0 1,1 0-1,-1-1 0,1 1 1,-1 0-1,0 0 1,0 0-1,-1 0 1,1 0-1,-1 0 0,1 1 1,-1-1-1,0 0 1,0 0-1,0 0 1,-1 0-1,0 5 0,-2 2 171,1-1 0,-2 1-1,1-1 1,-1 1-1,-1-1 1,0 0 0,0-1-1,-1 1 1,-11 13-1,-10 6 136,-1 0 0,-2-2 0,0-2 0,-2 0 0,-51 28 0,81-51-347,0 1 0,0-1 0,-1 0-1,1 0 1,-1 0 0,1 0 0,-1 0 0,1 0-1,-1-1 1,1 1 0,-1-1 0,0 1 0,1-1-1,-5 0 1,6-1-55,0 1-1,1-1 1,-1 1-1,0 0 0,1-1 1,-1 1-1,1-1 1,-1 0-1,1 1 1,-1-1-1,1 1 1,-1-1-1,1 0 1,0 1-1,-1-1 0,1 0 1,0 0-1,-1 1 1,1-1-1,0 0 1,0 0-1,0 1 1,0-1-1,0 0 0,0 0 1,0 0-1,0 1 1,0-1-1,0 0 1,0-1-1,3-9-914,0 1 0,0-1 0,1 0 0,0 1 0,8-14 1,28-52-5710,8-15-4227</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8.909"/>
    </inkml:context>
    <inkml:brush xml:id="br0">
      <inkml:brushProperty name="width" value="0.025" units="cm"/>
      <inkml:brushProperty name="height" value="0.025" units="cm"/>
    </inkml:brush>
  </inkml:definitions>
  <inkml:trace contextRef="#ctx0" brushRef="#br0">152 1 22742,'-1'13'1633,"-11"104"356,-4 35 444,4 195 0,13-327-2363,0 1 0,2-1-1,7 30 1,-9-46-73,0 0-1,0 0 0,0-1 0,0 1 1,1 0-1,-1-1 0,1 1 0,0-1 0,0 1 1,1-1-1,-1 0 0,1 0 0,-1 0 0,1 0 1,0-1-1,0 1 0,0-1 0,1 1 1,-1-1-1,0 0 0,1-1 0,-1 1 0,1 0 1,0-1-1,4 1 0,-7-1-111,-1-1-1,1 0 1,0 0 0,0 0-1,0 0 1,0 0 0,0 0-1,0 0 1,0 0 0,-1 0 0,1 0-1,0 0 1,0 0 0,0-1-1,0 1 1,0 0 0,-1-1-1,1 1 1,0 0 0,0-1-1,-1 1 1,1-1 0,0 0-1,0 1 1,-1-1 0,1 1-1,-1-1 1,2-1 0,-2 1-117,0-1 1,1 0-1,-1 1 1,0-1-1,0 0 1,0 1 0,0-1-1,0 1 1,0-1-1,0 0 1,0 1-1,-1-1 1,1 0-1,-2-1 1,-1-5-580,0 1 0,0-1 1,-1 1-1,-1 0 0,-6-9 1,-66-69-1524,-18-21 3733,80 77-450,15 29-903,0-1 0,0 1 1,-1-1-1,1 0 0,0 1 0,1-1 1,-1 1-1,0-1 0,0 1 1,0-1-1,0 0 0,0 1 1,0-1-1,1 1 0,-1-1 0,0 1 1,0-1-1,1 1 0,-1-1 1,0 1-1,1 0 0,-1-1 1,1 1-1,-1-1 0,1 1 0,-1 0 1,1-1-1,4-1 174,0 1 0,0 0 0,-1 0 0,1 0 0,0 1 0,0 0 0,0 0 0,6 0 0,0 0-147,97-6-1884,-34-5-3340,97-26 0,-130 26-2339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9.236"/>
    </inkml:context>
    <inkml:brush xml:id="br0">
      <inkml:brushProperty name="width" value="0.025" units="cm"/>
      <inkml:brushProperty name="height" value="0.025" units="cm"/>
    </inkml:brush>
  </inkml:definitions>
  <inkml:trace contextRef="#ctx0" brushRef="#br0">131 40 2723,'4'-20'11133,"-13"6"-3997,8 13-6890,-1 0-1,1 1 0,0-1 0,-1 0 0,1 1 0,-1-1 0,1 1 0,-1 0 0,1 0 0,-1-1 0,1 1 0,-1 0 0,1 0 0,-1 0 0,0 0 0,1 1 1,-1-1-1,1 0 0,-1 1 0,1-1 0,-1 1 0,1-1 0,0 1 0,-3 1 0,-1 2-130,0 0 0,1 1-1,-1 0 1,1 0 0,0 0 0,0 0 0,0 0 0,1 1 0,0 0-1,0 0 1,-3 8 0,-22 73 1085,26-77-1046,0-1-1,0 1 1,1 0-1,0-1 0,1 1 1,0 0-1,1 0 1,2 17-1,-2-25-125,0 0-1,-1 0 1,1 0 0,0 0 0,0 0-1,0 0 1,0 0 0,0 0 0,1-1-1,-1 1 1,1 0 0,-1-1 0,1 1-1,-1-1 1,1 1 0,0-1 0,3 2-1,-2-2-3,0 0 0,0 0-1,1-1 1,-1 1 0,0-1-1,1 0 1,-1 1 0,0-2-1,0 1 1,1 0-1,-1-1 1,0 1 0,0-1-1,1 0 1,3-2 0,1-1-2,0 0 0,0-1-1,-1 0 1,1 0 0,-1-1 0,-1 0 0,1 0 0,-1 0 0,0-1 0,0 0 0,-1 0 0,0-1 0,0 0 0,-1 0 0,7-16 0,-4 9-316,-1 0-1,0-1 1,-1 1 0,-1-1-1,2-18 1,-6 59-321,1 40-3090,0-61 3241,-1-1 0,1 0 1,0 1-1,0-1 0,0 0 0,0 0 1,0 0-1,1 1 0,0-2 1,-1 1-1,1 0 0,0 0 0,1 0 1,-1-1-1,0 1 0,3 1 0,15 6-5093</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59.752"/>
    </inkml:context>
    <inkml:brush xml:id="br0">
      <inkml:brushProperty name="width" value="0.025" units="cm"/>
      <inkml:brushProperty name="height" value="0.025" units="cm"/>
    </inkml:brush>
  </inkml:definitions>
  <inkml:trace contextRef="#ctx0" brushRef="#br0">122 448 17457,'0'0'3726,"-8"1"-918,5-1-2685,0 0 1,0 0 0,0 0 0,0 1-1,0-1 1,1 1 0,-1 0 0,0 0-1,0 0 1,1 0 0,-1 1-1,0-1 1,1 1 0,-1-1 0,-3 4-1,2 0-7,-1 1-1,1-1 1,1 1 0,-1-1-1,1 1 1,-1 0-1,-2 11 1,0-6 147,1 1 1,1 0-1,-1 0 1,2 0-1,0 0 1,1 1-1,0 0 1,0-1-1,2 1 1,0 18 0,0-30-253,0-1 0,0 1 1,1 0-1,-1 0 0,0 0 1,1 0-1,-1-1 1,0 1-1,1 0 0,-1 0 1,1-1-1,-1 1 1,1 0-1,-1-1 0,1 1 1,0 0-1,-1-1 1,1 1-1,0-1 0,-1 1 1,1-1-1,0 0 0,0 1 1,-1-1-1,1 0 1,0 1-1,1-1 0,28-3 204,-22-1-178,0 1 1,0-1-1,0 0 1,13-10-1,-6 2-361,-1-1-1,-1-1 0,0 0 1,-1-1-1,16-23 1,-23 30 248,0 0 0,-1-1 0,0 0 0,0 1 0,0-1-1,-1-1 1,-1 1 0,1 0 0,-2-1 0,1 1 0,-1-1 0,-1-17 0,-9 34 220,3 6-28,1 0 0,0 1-1,1-1 1,1 1 0,0 0-1,1 1 1,0-1 0,1 0-1,1 0 1,0 1 0,4 22-1,-4-36-101,1 1 1,0 0-1,-1-1 0,1 1 0,0-1 1,0 1-1,0-1 0,0 1 0,0-1 1,0 1-1,1-1 0,-1 0 0,0 0 1,1 0-1,-1 0 0,0 0 0,1 0 0,-1 0 1,1 0-1,0-1 0,-1 1 0,1 0 1,0-1-1,-1 0 0,1 1 0,0-1 1,0 0-1,-1 0 0,1 0 0,0 0 1,0 0-1,-1 0 0,1 0 0,0-1 1,0 1-1,-1-1 0,1 1 0,2-2 0,4-1-24,-1 1 0,0-1 0,0 0 0,0-1 0,-1 0 0,1 0 0,9-8 0,1-5-728,-1 0-1,-1-1 0,-1-1 0,-1 0 0,0-1 1,-1-1-1,-1 0 0,10-28 0,4-24-2291,20-89 0,-11 30 1406,-31 122 2249,-3 8-342,1 0 0,-1 0-1,0 1 1,1-1 0,-1 0 0,1 1 0,0-1 0,0 0 0,0 1 0,0-1 0,0 1 0,0-1 0,0 1-1,0 0 1,3-3 0,-2 34 2851,-6 9-1021,-15 69 1,11-68-800,-6 67-1,12-75-1132,1 1 0,6 39 0,-4-63-203,0 0 1,1 0 0,0 0 0,1 0 0,0 0 0,0-1-1,1 1 1,0-1 0,0 0 0,1 0 0,0 0 0,10 11-1,-1-11-920,-13-20-146,-11-21-538,-1 14 1506,-1 1 0,0 0 1,-1 1-1,-1 1 1,-1 0-1,0 0 0,-1 2 1,-1 0-1,-22-15 1,33 26 560,-2-2 550,11 7-421,30 11-997,-14-10-1591,-1-1 0,1-1 0,37-3 0,-13-1-4607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0.145"/>
    </inkml:context>
    <inkml:brush xml:id="br0">
      <inkml:brushProperty name="width" value="0.025" units="cm"/>
      <inkml:brushProperty name="height" value="0.025" units="cm"/>
    </inkml:brush>
  </inkml:definitions>
  <inkml:trace contextRef="#ctx0" brushRef="#br0">84 1 8968,'0'0'15599,"-9"2"-14211,3 0-1213,0 0-1,0 1 0,0 0 1,1 0-1,-1 0 0,1 0 1,-6 5-1,9-6-122,0 0 0,0 0 0,0 0 0,0 0 0,1 0 0,-1 1 0,1-1 0,-1 0 0,1 1 0,0-1 0,0 1 0,0 0 0,0-1 0,0 1 0,1 0 0,-1-1 0,1 1 0,0 0 0,0-1 0,0 1 0,0 0 0,0 0 0,1 3 0,0-5-80,-1 1 1,1-1-1,-1 0 1,1 1-1,0-1 1,0 0-1,0 0 1,0 0-1,0 0 1,0 0-1,0 0 1,0 0-1,0 0 1,0 0-1,1-1 1,-1 1-1,0 0 1,1-1-1,-1 1 1,0-1 0,1 1-1,-1-1 1,1 0-1,-1 1 1,3-1-1,44 2-1556,-38-2 1133,-7 0 362,6-1-96,0 1 0,0 0-1,-1 1 1,1 0 0,0 1-1,16 4 1,-23-5 284,0 0 1,0 0-1,0 1 1,0-1-1,0 1 0,0-1 1,-1 1-1,1-1 0,-1 1 1,1 0-1,-1 0 1,0 0-1,1 0 0,-1 0 1,0 0-1,0 0 0,0 1 1,-1-1-1,1 0 1,-1 0-1,1 1 0,-1-1 1,0 0-1,1 1 1,-1-1-1,0 0 0,-1 1 1,1-1-1,0 0 0,-1 1 1,0 1-1,0 0 41,0 0 0,-1 0 1,1 0-1,-1-1 0,0 1 0,0 0 0,0-1 0,0 0 0,0 1 0,-1-1 0,0 0 1,1-1-1,-1 1 0,0 0 0,-1-1 0,1 1 0,0-1 0,-1 0 0,1 0 0,-7 2 1,1 0-13,1-1 1,-1 0 0,-1 0-1,1-1 1,0 0 0,-1 0-1,-14 0 1,23-2-214,0 0 0,0 0 0,0 0 1,0 0-1,0 0 0,0 0 0,0 0 0,0-1 0,0 1 1,0 0-1,0 0 0,0-1 0,0 1 0,0-1 0,0 1 1,0-1-1,0 1 0,1-1 0,-1 1 0,0-1 0,0 0 1,1 0-1,-1 1 0,0-1 0,1 0 0,-1 0 0,1 0 1,-1-1-1,-2-21-4934,3-2-2172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4.801"/>
    </inkml:context>
    <inkml:brush xml:id="br0">
      <inkml:brushProperty name="width" value="0.025" units="cm"/>
      <inkml:brushProperty name="height" value="0.025" units="cm"/>
    </inkml:brush>
  </inkml:definitions>
  <inkml:trace contextRef="#ctx0" brushRef="#br0">166 289 6694,'0'0'15530,"-9"-4"-13454,5 3-1940,0-1-1,0 0 1,0 1-1,0 0 1,0 0-1,0 0 1,0 0-1,0 1 0,0 0 1,0 0-1,-1 0 1,1 0-1,0 0 1,0 1-1,0 0 1,0 0-1,0 0 1,0 1-1,0-1 1,0 1-1,0 0 0,0 0 1,-3 2-1,0 2 269,0 0 0,1 1 0,-1-1 0,-9 14-1,15-18-342,-1-1 1,1 1-1,0 0 0,-1 0 0,1 1 0,0-1 0,0 0 0,0 0 0,1 0 1,-1 1-1,0-1 0,1 0 0,0 1 0,-1-1 0,1 1 0,0-1 0,0 0 1,1 1-1,-1-1 0,0 1 0,1-1 0,-1 0 0,3 4 0,-2-4-55,1 0-1,0-1 1,0 0-1,0 0 1,0 1-1,0-1 1,0 0-1,1-1 1,-1 1-1,0 0 0,0-1 1,1 1-1,-1-1 1,0 1-1,1-1 1,-1 0-1,1 0 1,-1 0-1,5-1 1,48-9-591,-38 4 362,0-1 1,-1-1-1,0 0 0,-1-2 0,1 1 1,-2-2-1,0 0 0,0-1 0,-1 0 0,0-1 1,-1 0-1,-1-1 0,0-1 0,14-24 0,-25 39 249,1-1-1,-1 1 0,1-1 1,-1 1-1,1-1 0,-1 1 0,1-1 1,-1 1-1,0-1 0,1 0 0,-1 1 1,0-1-1,0 0 0,1 1 0,-1-1 1,0 0-1,0 1 0,0-1 1,0 0-1,0 0 0,0 1 0,0-1 1,0 0-1,0 1 0,0-1 0,0 0 1,0 1-1,0-1 0,-1-1 1,-14 17 1067,3 12-97,11-27-986,1 1 0,0-1 0,0 1 0,0-1 1,0 1-1,0-1 0,0 1 0,0-1 0,0 0 0,0 1 1,0-1-1,0 1 0,0-1 0,0 1 0,0-1 0,1 1 1,-1-1-1,0 1 0,0-1 0,0 0 0,1 1 0,-1-1 1,0 1-1,1-1 0,-1 0 0,0 1 0,1-1 0,-1 0 1,0 1-1,1-1 0,-1 0 0,1 0 0,-1 1 1,0-1-1,1 0 0,-1 0 0,1 0 0,-1 0 0,1 0 1,-1 1-1,1-1 0,-1 0 0,1 0 0,-1 0 0,1 0 1,6-1-42,0 0 0,-1 0 1,1-1-1,-1 0 1,1 0-1,-1 0 0,1-1 1,-1 0-1,0 0 1,0-1-1,-1 0 0,1 0 1,-1 0-1,0 0 1,0-1-1,0 0 0,-1 0 1,1 0-1,-1-1 1,0 1-1,4-11 0,1 2-146,-1 0 0,-1-1-1,0 0 1,-1 0 0,-1 0 0,-1-1-1,0 0 1,2-18 0,-6 34 178,0 0-1,0 0 1,0 0 0,1 0 0,-1 0 0,0 0 0,0-1-1,0 1 1,0 0 0,0 0 0,0 0 0,0 0 0,0 0 0,0-1-1,0 1 1,0 0 0,0 0 0,0 0 0,0 0 0,0 0-1,0 0 1,0-1 0,0 1 0,0 0 0,0 0 0,0 0-1,0 0 1,0 0 0,0-1 0,0 1 0,0 0 0,0 0 0,0 0-1,0 0 1,0 0 0,-1 0 0,1 0 0,0-1 0,0 1-1,0 0 1,0 0 0,0 0 0,0 0 0,0 0 0,-1 0-1,1 0 1,0 0 0,0 0 0,0 0 0,0 0 0,0 0 0,-1 0-1,1 0 1,0 0 0,0 0 0,0 0 0,0 0 0,0 0-1,-1 0 1,1 0 0,-8 9 84,-9 18 88,5-3 219,1-1-1,1 1 1,1 1-1,1 0 1,-8 45-1,15-61-330,0 0-1,1 0 1,0-1 0,0 1 0,1 0-1,0 0 1,1-1 0,0 1 0,3 9-1,-3-12-63,1-1 0,-1 0 0,1 0-1,1 0 1,-1 0 0,1-1 0,-1 1-1,1-1 1,0 0 0,1 0 0,-1 0-1,1 0 1,0-1 0,0 0 0,5 3-1,-8-5-17,0 0-1,0 1 1,0-1-1,0 0 0,1-1 1,-1 1-1,0 0 0,0-1 1,0 1-1,1-1 0,-1 0 1,0 1-1,1-1 0,-1 0 1,0-1-1,0 1 0,1 0 1,-1-1-1,0 1 0,3-2 1,-4 1-10,1 0 0,0 0-1,-1-1 1,1 1 0,-1 0 0,0-1 0,1 0 0,-1 1-1,0-1 1,0 0 0,0 1 0,0-1 0,0 0 0,-1 0-1,1 0 1,-1 0 0,1 0 0,0-2 0,0-6-121,0 0 1,-1 1 0,0-1 0,-1 0 0,1 0-1,-2 0 1,0 1 0,-3-12 0,1 7-859,-1 0 1,-1 1-1,0-1 1,-11-17-1,15 28 719,-1 0-1,1 0 1,0 0-1,-1 1 1,1-1-1,-1 1 0,0-1 1,0 1-1,0 0 1,-4-2-1,5 3 229,0 0 1,1 1-1,-1-1 1,0 1-1,0 0 0,1 0 1,-1-1-1,0 1 1,0 0-1,1 1 0,-1-1 1,0 0-1,0 0 1,1 1-1,-1-1 0,0 1 1,1-1-1,-1 1 1,1 0-1,-1 0 1,0 0-1,-1 1 0,-21 9-2141,10-10-3183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0.665"/>
    </inkml:context>
    <inkml:brush xml:id="br0">
      <inkml:brushProperty name="width" value="0.025" units="cm"/>
      <inkml:brushProperty name="height" value="0.025" units="cm"/>
    </inkml:brush>
  </inkml:definitions>
  <inkml:trace contextRef="#ctx0" brushRef="#br0">196 48 22421,'-11'0'2483,"-1"1"-2003,0 0 1,-1 1 0,1 1 0,0 0 0,0 0-1,0 1 1,-21 11 0,28-13-391,1 0-1,0 0 1,1 0 0,-1 0 0,0 1-1,1 0 1,-1-1 0,1 1 0,0 1-1,0-1 1,0 0 0,0 1 0,0-1-1,1 1 1,0 0 0,0 0-1,0 0 1,0 0 0,0 0 0,1 0-1,0 1 1,0-1 0,0 0 0,1 1-1,-1-1 1,1 1 0,0-1 0,1 8-1,0-10-80,0 0 0,0 0 0,0-1 0,0 1 0,1-1 0,-1 1 0,0-1 0,1 1 0,-1-1 0,1 0 0,0 0 0,-1 1 0,1-1 0,0 0 0,0-1 0,0 1 0,0 0 0,0-1 0,0 1 0,0-1 0,0 1 0,0-1 0,0 0 0,0 0 0,0 0 0,0 0 0,0 0 0,3-1 0,5 1 12,0-1-1,0 0 1,-1-1-1,18-4 0,-17 1-108,-1 0 0,1 0 0,-1 0 0,0-2 0,0 1 0,0-1 0,-1 0 0,0 0 0,-1-1 0,1-1-1,-2 1 1,1-1 0,-1 0 0,0 0 0,-1-1 0,0 1 0,-1-1 0,0-1 0,3-10 0,-18 55 379,8-28-239,0 0 0,1-1 1,0 1-1,0 0 0,1 0 1,0 1-1,0-1 1,0 0-1,1 0 0,0 1 1,0-1-1,2 9 0,-1-13-34,0 0 0,0 0 0,0-1-1,0 1 1,1 0 0,-1-1 0,1 1-1,-1-1 1,1 1 0,-1-1 0,1 0 0,0 0-1,0 0 1,0 0 0,0 0 0,0 0-1,0 0 1,0 0 0,0-1 0,0 1 0,0-1-1,0 0 1,0 0 0,0 1 0,0-1-1,0-1 1,0 1 0,1 0 0,3-1 0,2 0 17,1 0 0,-1-1 0,0 1 0,0-2 0,1 1 1,8-5-1,-3-1-168,-1 0 1,-1 0 0,22-20-1,-30 24 106,0 1 0,0 0 0,-1-1-1,1 0 1,-1 0 0,0 0-1,0 0 1,-1-1 0,1 1-1,-1-1 1,0 1 0,0-1-1,-1 0 1,1 0 0,0-6-1,-12 14 258,6 3-134,-1 0 0,1 0 0,1 0 0,-1 1 0,1-1 1,0 1-1,1 0 0,-1 0 0,1 0 0,1 0 0,-1 0 0,1 0 0,0 15 0,1-21-88,0 0-1,0 0 0,0 0 0,1 0 1,-1 0-1,0 0 0,1 0 1,-1 0-1,0 0 0,1 0 1,-1 0-1,1 0 0,0-1 0,-1 1 1,1 0-1,-1 0 0,1 0 1,0-1-1,0 1 0,0 0 1,-1-1-1,1 1 0,0-1 0,0 1 1,0-1-1,0 1 0,0-1 1,0 0-1,0 1 0,0-1 0,0 0 1,0 0-1,0 0 0,0 0 1,0 0-1,0 0 0,0 0 1,0 0-1,0 0 0,0 0 0,0-1 1,0 1-1,0 0 0,0-1 1,0 1-1,1-1 0,5-1 12,0 0-1,-1-1 1,1 0-1,-1 0 1,11-7-1,2-5-86,0-2 0,-2 0 1,17-21-1,26-25-109,-60 67 136,1-1 0,-1 1 0,0-1 0,0 1 0,-1-1 0,1 1 0,-1-1 0,0 5 0,-2 0 33,1 1 0,0-1 0,1 0 0,0 1 0,0-1 0,1 1 0,0 0 0,2 8 0,-2-15-116,0-1 0,1 1-1,-1-1 1,1 1-1,-1-1 1,1 0-1,-1 1 1,1-1 0,0 0-1,0 1 1,0-1-1,0 0 1,0 0-1,0 0 1,0 0-1,0 0 1,0 0 0,0 0-1,1 0 1,1 1-1,0-1-302,-1-1-1,1 1 0,0-1 0,0 0 1,-1 0-1,1 0 0,0 0 1,-1 0-1,1-1 0,0 1 0,-1-1 1,1 0-1,0 0 0,-1 0 1,1 0-1,2-1 0,22-16-5999</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1.042"/>
    </inkml:context>
    <inkml:brush xml:id="br0">
      <inkml:brushProperty name="width" value="0.025" units="cm"/>
      <inkml:brushProperty name="height" value="0.025" units="cm"/>
    </inkml:brush>
  </inkml:definitions>
  <inkml:trace contextRef="#ctx0" brushRef="#br0">111 0 13036,'0'0'14318,"-10"9"-13640,4-5-581,-30 27 725,34-29-770,0 0-1,0 0 1,0 1 0,0-1 0,0 1-1,1-1 1,-1 1 0,1 0 0,0-1-1,0 1 1,0 0 0,0 0 0,0 0 0,1 0-1,-1 0 1,1 3 0,0-5-187,1 0 1,-1 0-1,1 0 1,0 0-1,-1 0 1,1 0-1,0 0 1,-1 0-1,1 0 1,0 0-1,0 0 1,0 0-1,0-1 1,0 1-1,0 0 1,0-1-1,0 1 1,0-1-1,0 1 0,1-1 1,-1 1-1,0-1 1,0 0-1,2 1 1,40 8-4396,-24-6 1725,11 10 1320,-29-12 1798,0 0 0,1 0 0,-1 0 0,0 0 0,0 0-1,0 0 1,0 0 0,0 0 0,0 1 0,0-1 0,0 0 0,0 1 0,-1-1 0,1 0-1,-1 1 1,1-1 0,-1 1 0,1-1 0,-1 3 0,0-2 46,0-1 1,0 1-1,0-1 1,-1 1-1,1 0 1,0-1-1,-1 1 1,0-1-1,1 1 1,-1-1-1,0 1 1,0-1-1,0 0 1,0 1-1,0-1 1,0 0-1,0 0 1,-2 2-1,-24 14-826,20-14 362,0-1 1,-1 1 0,0-1 0,1-1 0,-1 1 0,-8 0-1,-5-2-2919,0-3-3424,-4-5-11121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1.732"/>
    </inkml:context>
    <inkml:brush xml:id="br0">
      <inkml:brushProperty name="width" value="0.025" units="cm"/>
      <inkml:brushProperty name="height" value="0.025" units="cm"/>
    </inkml:brush>
  </inkml:definitions>
  <inkml:trace contextRef="#ctx0" brushRef="#br0">85 155 17969,'4'-13'2301,"3"-12"-1273,15-61 3233,-14 58-1322,-7 26-1338,-2 9 63,-10 41-1629,4-17 4,0 1 1,3-1-1,-2 35 1,6-64-40,0-1-1,0 1 1,0 0 0,0-1 0,0 1 0,0-1 0,0 1 0,0 0 0,1-1 0,-1 1 0,1-1 0,-1 1 0,1-1 0,0 1 0,-1-1 0,1 0 0,0 1 0,0-1 0,0 0 0,0 0-1,0 1 1,0-1 0,0 0 0,1 0 0,1 1 0,-1-2 11,0 1 0,0-1-1,1 1 1,-1-1 0,0 0 0,1 0-1,-1 0 1,0 0 0,0 0 0,1-1-1,-1 1 1,0-1 0,0 1 0,0-1-1,3-1 1,7-4 36,-2 1 1,1-1-1,-1-1 0,0 0 0,13-12 0,53-62-970,-77 117-1165,-36 293 2390,27-199 939,10-128-1230,-2 26 528,-13 54 1,14-76-491,-1 1 0,0-1 0,0 1 1,-1-1-1,0 0 0,0 0 0,0 0 0,-1-1 0,0 1 0,0-1 0,-1 0 0,1 0 0,-1 0 0,-5 4 0,7-8-49,1 1 0,-1-1 0,0 1 0,1-1 0,-1 0 0,0 0 0,0 0 0,0-1 0,0 1 0,0-1 0,0 1 0,0-1 0,0 0 0,0 0 0,0 0 0,0-1 0,0 1 0,0-1 0,0 0 0,0 0 0,1 0 0,-1 0 0,0 0 0,0 0 0,1-1 0,-1 1 0,1-1 0,-1 0 0,1 0 0,0 0 0,0 0 0,-1 0 0,2 0 0,-4-5 0,-4-3 0,1-1 0,1-1 0,-1 0 0,2 0 0,0 0 0,-5-15 0,6 14-345,0 0 0,1 0 0,1 0 0,0 0 1,1-1-1,0 1 0,1-1 0,0 0 0,1 1 0,1-1 0,0 1 0,1-1 0,1 1 0,0 0 1,0-1-1,2 1 0,-1 1 0,2-1 0,0 1 0,0 0 0,1 0 0,0 1 0,1 0 0,1 0 1,-1 1-1,2 0 0,13-12 0,25-16-4727,4 2-1595</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2.124"/>
    </inkml:context>
    <inkml:brush xml:id="br0">
      <inkml:brushProperty name="width" value="0.025" units="cm"/>
      <inkml:brushProperty name="height" value="0.025" units="cm"/>
    </inkml:brush>
  </inkml:definitions>
  <inkml:trace contextRef="#ctx0" brushRef="#br0">45 92 17296,'0'0'11494,"-5"10"-11291,-2 4-183,0 0-1,2 1 1,0 0 0,-4 22 0,7-30-8,0-1 1,1 1 0,0 0-1,1 0 1,-1 0-1,1 0 1,1 0 0,-1 0-1,1 0 1,0 0 0,1 0-1,0 0 1,0-1-1,4 9 1,-5-13-6,1 0 0,0 0 0,0-1 0,0 1 0,-1-1 0,2 1 0,-1-1-1,0 1 1,0-1 0,0 0 0,1 0 0,-1 0 0,0 0 0,1-1 0,-1 1 0,1-1 0,-1 1 0,1-1 0,-1 0 0,1 0-1,-1 0 1,1 0 0,-1-1 0,1 1 0,-1-1 0,1 1 0,3-2 0,2-1 35,0 1-1,0-1 1,0-1 0,0 1-1,0-2 1,12-8 0,-8 4 57,-1 0 1,-1-1 0,1-1-1,-1 0 1,-1 0 0,0-1-1,-1 0 1,0 0 0,-1-1-1,0 0 1,-1 0 0,-1-1-1,0 0 1,0 0 0,-2 0-1,0 0 1,0-1 0,-1 0-1,-1 1 1,-1-21-1,0 35-94,0-1 0,0 1-1,0 0 1,0 0-1,0-1 1,0 1 0,0 0-1,0 0 1,0-1-1,0 1 1,0 0 0,0 0-1,0 0 1,0-1-1,0 1 1,0 0 0,0 0-1,0-1 1,0 1-1,0 0 1,0 0 0,-1 0-1,1-1 1,0 1-1,0 0 1,0 0 0,0 0-1,0 0 1,-1-1-1,1 1 1,0 0 0,0 0-1,0 0 1,-1 0-1,1 0 1,0 0 0,0 0-1,-1-1 1,1 1-1,0 0 1,0 0 0,0 0-1,-1 0 1,1 0-1,0 0 1,0 0 0,-1 0-1,1 0 1,0 0-1,0 0 1,-1 1 0,1-1-1,0 0 1,0 0-1,0 0 1,-1 0 0,1 0-1,0 0 1,0 0-1,0 1 1,-1-1 0,-9 12-40,3 6 39,0 0 0,2 1 0,0-1 0,1 1 0,0 1 0,2-1 0,0 28 0,2-47-38,-1 1-1,1-1 0,0 1 0,0 0 0,0-1 1,0 1-1,0 0 0,0-1 0,0 1 1,1 0-1,-1-1 0,0 1 0,0-1 0,0 1 1,1 0-1,-1-1 0,0 1 0,0-1 0,1 1 1,-1-1-1,1 1 0,-1-1 0,0 1 0,1-1 1,-1 1-1,1-1 0,-1 1 0,1-1 1,-1 0-1,1 1 0,0-1 0,-1 0 0,1 0 1,-1 1-1,2-1 0,23-9-2636,21-29-3960,-16-1-308,0-8-3226</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2.450"/>
    </inkml:context>
    <inkml:brush xml:id="br0">
      <inkml:brushProperty name="width" value="0.025" units="cm"/>
      <inkml:brushProperty name="height" value="0.025" units="cm"/>
    </inkml:brush>
  </inkml:definitions>
  <inkml:trace contextRef="#ctx0" brushRef="#br0">87 1 3555,'0'0'17660,"-4"12"-15984,-9 21-1005,-32 89 3546,39-103-3497,1 0 0,0 0 0,2 1 0,-2 31 0,5-50-713,-1 0 0,1 0 0,0 0 1,0 0-1,1 0 0,-1 0 0,0 0 0,0 0 0,0 0 0,1 0 1,-1 0-1,0 0 0,1 0 0,-1 0 0,1 0 0,-1-1 0,1 1 1,-1 0-1,1 0 0,0 0 0,-1-1 0,1 1 0,0 0 0,0-1 0,-1 1 1,1-1-1,0 1 0,1 0 0,1-1 14,-1 1 0,0-1 0,1 0 0,-1 0 0,0 0 1,1 0-1,-1 0 0,1 0 0,-1-1 0,0 1 0,4-2 0,7-3-467,-1 0 0,1-1 0,12-8 0,-24 13 302,1 0 0,-1 0 0,1 0 1,0 0-1,0 1 0,-1-1 0,1 0 0,0 1 0,0-1 0,0 1 0,0-1 1,-1 1-1,1 0 0,0 0 0,0 0 0,0 0 0,0 0 0,3 1 0,-4 0 135,0 0-1,1-1 0,-1 1 0,0 0 1,0 0-1,0 0 0,0 0 0,0 0 0,-1 0 1,1 0-1,0 0 0,0 0 0,-1 1 1,1-1-1,-1 0 0,1 0 0,-1 1 1,1-1-1,-1 3 0,2 7 456,-1 1 0,-1 0 0,0-1 0,-3 22 0,3-29-366,-1 3 148,0 0 0,0 0 0,0 0 1,-1 0-1,0 0 0,-1 0 0,-5 11 1,7-16-189,0 0 1,0-1 0,0 0-1,-1 1 1,1-1 0,0 0-1,0 1 1,-1-1 0,1 0-1,-1 0 1,1 0 0,-1 0-1,1-1 1,-1 1 0,0 0 0,1-1-1,-1 1 1,0-1 0,1 1-1,-1-1 1,0 0 0,0 1-1,0-1 1,1 0 0,-1 0-1,0-1 1,0 1 0,1 0-1,-1-1 1,0 1 0,0-1 0,1 1-1,-1-1 1,0 0 0,1 0-1,-3-1 1,-21-18-2948,22 17 2141,1 0 1,0 0 0,0 0 0,1 0 0,-1 0-1,0 0 1,1 0 0,0-1 0,0 1 0,0-1 0,0 1-1,0-4 1,0-11-8449</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2.854"/>
    </inkml:context>
    <inkml:brush xml:id="br0">
      <inkml:brushProperty name="width" value="0.025" units="cm"/>
      <inkml:brushProperty name="height" value="0.025" units="cm"/>
    </inkml:brush>
  </inkml:definitions>
  <inkml:trace contextRef="#ctx0" brushRef="#br0">101 106 6694,'0'0'9892,"6"-9"-3843,-3 5-5357,23-32 3218,-25 34-3675,0 0 0,0 0 0,0-1 0,0 1 0,0 0-1,0 0 1,0-1 0,-1 1 0,1 0 0,-1-1 0,0 1-1,0 0 1,0-1 0,0 1 0,0-1 0,0 1 0,-1 0-1,0-5 1,0 7-214,1-1 1,-1 0-1,0 0 0,0 1 0,1-1 0,-1 1 0,0-1 0,0 1 0,0-1 0,0 1 1,0-1-1,0 1 0,0 0 0,0 0 0,1-1 0,-1 1 0,0 0 0,0 0 0,0 0 1,0 0-1,0 0 0,0 0 0,0 0 0,0 0 0,0 1 0,0-1 0,0 0 0,0 0 1,0 1-1,0-1 0,0 1 0,0-1 0,-1 2 0,-30 18-114,24-14 88,1 1 0,0 0 0,1 0 0,0 0 0,0 1 0,0 0 0,1 0 0,0 1 0,1-1 0,0 1 0,0 0 0,1 0 0,-4 17 1,7-25 3,0 0 0,0-1 1,0 1-1,0 0 1,0 0-1,0 0 1,0 0-1,0-1 1,0 1-1,1 0 1,-1 0-1,0-1 1,1 1-1,-1 0 0,0 0 1,1-1-1,-1 1 1,1 0-1,-1-1 1,1 1-1,-1 0 1,1-1-1,-1 1 1,1-1-1,0 1 1,-1-1-1,1 1 1,0-1-1,1 1 0,0 0 1,1-1-1,-1 0 1,1 1 0,-1-1-1,0 0 1,1 0-1,-1 0 1,1-1-1,-1 1 1,4-1-1,53-22-223,-3-13-517,-46 28 662,1 1-1,-1 0 0,1 0 0,1 1 1,-1 0-1,1 1 0,0 0 1,0 1-1,0 1 0,19-4 0,-30 8 78,1-1 0,-1 0-1,1 1 1,-1-1 0,0 1-1,1-1 1,-1 1-1,0-1 1,0 1 0,0 0-1,1 0 1,-1-1 0,0 1-1,0 0 1,0 0-1,0 0 1,0 0 0,0 1-1,-1-1 1,1 0-1,0 0 1,0 0 0,-1 1-1,1-1 1,-1 0 0,1 1-1,-1-1 1,0 0-1,0 1 1,1-1 0,-1 1-1,0-1 1,0 2 0,0 59 346,0-45-341,-1-16 16,1 1 0,0-1-1,0 0 1,0 0-1,0 0 1,0 0 0,0 0-1,0 0 1,1 0 0,-1 0-1,0 0 1,0 0-1,1 0 1,-1 0 0,1 0-1,-1 0 1,1 0-1,-1 0 1,1 0 0,0 0-1,-1 0 1,1 0 0,0-1-1,0 1 1,1 1-1,0-2 32,0 0-1,-1 0 1,1 0-1,0 0 0,0 0 1,-1 0-1,1-1 1,0 1-1,0-1 0,-1 1 1,1-1-1,-1 0 1,1 1-1,0-1 0,-1 0 1,3-2-1,27-17 130,47-26-262,-73 44 47,-1 0 0,1 0 0,-1 0 0,1 1 0,-1 0 0,1 0 0,0 0 0,0 0 0,-1 1 0,1 0 0,0 0 0,0 0 0,0 0 0,0 1 0,4 1 0,-7-1 41,-1 0-1,0 0 1,1 0 0,-1 0 0,0 1 0,0-1 0,0 1-1,0-1 1,0 0 0,0 1 0,0 0 0,0-1 0,0 1-1,-1-1 1,1 1 0,-1 0 0,1 0 0,-1-1 0,0 1-1,0 0 1,0 0 0,0-1 0,0 5 0,0-5-103,0 1 1,-1 0 0,1-1 0,0 1 0,0 0 0,1-1-1,-1 1 1,0 0 0,0-1 0,1 1 0,-1-1 0,1 1-1,0 0 1,-1-1 0,1 1 0,0-1 0,0 0-1,0 1 1,0-1 0,0 0 0,0 1 0,0-1 0,0 0-1,1 0 1,-1 0 0,0 0 0,1 0 0,-1 0 0,1 0-1,-1-1 1,1 1 0,2 0 0,-1-1-588,0 0 1,0 0-1,0 0 1,0-1-1,0 0 1,0 1-1,-1-1 1,1 0-1,0-1 1,0 1-1,0 0 1,-1-1-1,1 1 1,-1-1-1,1 0 1,-1 0-1,2-2 1,20-15-9641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3.226"/>
    </inkml:context>
    <inkml:brush xml:id="br0">
      <inkml:brushProperty name="width" value="0.025" units="cm"/>
      <inkml:brushProperty name="height" value="0.025" units="cm"/>
    </inkml:brush>
  </inkml:definitions>
  <inkml:trace contextRef="#ctx0" brushRef="#br0">0 20 23510,'0'0'8456,"54"10"-7911,-32-10-289,8 0-608,-1-9-2787,-2-11-6695</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5.123"/>
    </inkml:context>
    <inkml:brush xml:id="br0">
      <inkml:brushProperty name="width" value="0.025" units="cm"/>
      <inkml:brushProperty name="height" value="0.025" units="cm"/>
    </inkml:brush>
  </inkml:definitions>
  <inkml:trace contextRef="#ctx0" brushRef="#br0">14 369 18834,'0'0'5749,"-1"12"-4227,-11 332 2081,12-342-3582,0 0 0,0 0 0,0 0 1,0 0-1,0 0 0,0-1 0,0 1 0,0 0 0,1 0 0,-1 0 1,1 0-1,0 0 0,0 0 0,-1 0 0,1-1 0,0 1 0,0 0 0,1-1 1,-1 1-1,0-1 0,1 1 0,-1-1 0,3 2 0,-3-2-3,1-1 0,0 0 0,0 0-1,-1 0 1,1-1 0,0 1 0,-1 0 0,1-1-1,0 1 1,-1-1 0,1 1 0,0-1 0,-1 0-1,1 1 1,-1-1 0,1 0 0,-1 0 0,0 0-1,1-1 1,-1 1 0,0 0 0,0 0 0,0-1-1,0 1 1,0 0 0,2-4 0,62-90 180,-47 66-143,1 0 0,41-45 0,-58 72-53,-1 1 1,0-1 0,1 0 0,-1 1-1,1-1 1,0 1 0,-1 0 0,1 0-1,0 0 1,0 0 0,0 0-1,0 0 1,0 0 0,0 0 0,0 1-1,0-1 1,4 0 0,-5 2 1,0-1 1,0 0 0,0 1-1,0-1 1,0 1-1,0 0 1,0-1 0,-1 1-1,1 0 1,0-1 0,0 1-1,0 0 1,-1 0-1,1 0 1,-1-1 0,1 1-1,-1 0 1,1 0-1,-1 0 1,1 0 0,-1 0-1,0 0 1,1 0-1,-1 2 1,2 12 42,0-1 0,-1 1 0,-1-1 1,-1 17-1,0-11-20,1 54 106,23-105 477,-12 18-542,56-88-262,16-24-888,-82 126 1050,0 0 0,0 1 1,-1-1-1,1 0 0,0 0 0,-1 0 0,0 0 0,1 1 0,-1-1 0,1 0 0,-1 1 0,0-1 0,0 0 0,0 0 0,0 1 0,0-1 0,0 0 0,0 1 0,0-1 0,-1 2 1,1 42 269,-10 77 643,10-121-867,0-1 1,0 1-1,0 0 1,0-1-1,0 1 1,0-1-1,0 1 1,0 0-1,0-1 1,0 1-1,0-1 0,0 1 1,0 0-1,0-1 1,1 1-1,-1-1 1,0 1-1,0-1 1,1 1-1,-1-1 1,0 1-1,1-1 1,-1 1-1,0-1 1,1 0-1,-1 1 1,1-1-1,-1 1 1,1-1-1,-1 0 1,1 1-1,-1-1 0,1 0 1,-1 0-1,1 0 1,0 1-1,22-12 383,19-29-59,-21 10-571,-1-2-1,29-58 0,-40 71-143,-10 54-111,3-18 383,-2 96 762,-1-112-648,1-1 0,0 1 0,0 0 0,0-1-1,0 1 1,0 0 0,0-1 0,0 1 0,0 0 0,0-1 0,0 1 0,1 0-1,-1-1 1,0 1 0,0 0 0,0-1 0,1 1 0,-1-1 0,0 1 0,1 0 0,-1-1-1,1 1 1,-1-1 0,1 1 0,-1-1 0,1 1 0,-1-1 0,1 0 0,-1 1-1,1-1 1,1 1 0,18-10 336,18-28 67,-20 11-412,-1-1 0,-1-1 0,-2 0 0,20-51 0,-34 79 0,0 0 0,0 0 0,0 0 0,0 1 0,0-1 0,1 0 0,-1 0 0,0 0 0,0 0 0,0 0 0,0 0 0,0 0 0,0 0 0,0 0 0,1 0 0,-1 0 0,0 0 0,0 0 0,0 0 0,0 1 0,0-1 0,0 0 0,1 0 0,-1 0 0,0 0 0,0 0 0,0-1 0,0 1 0,0 0 0,0 0 0,1 0 0,-1 0 0,0 0 0,0 0 0,0 0 0,0 0 0,0 0 0,0 0 0,1 0 0,-1 0 0,0 0 0,0 0 0,0-1 0,0 1 0,0 0 0,3 27 0,-1 37 0,-2-46 0,-1-5 0,1 1 0,0-1 0,1 0 0,1 0 0,0 0 0,4 15 0,-5-26 0,0 0 0,0 0 0,0 0 0,0 0 0,0 0 0,0 0 0,1-1 0,-1 1 0,0 0 0,1-1 0,0 1 0,-1-1 0,1 1 0,0-1 0,-1 0 0,1 0 0,0 0 0,2 1 0,0-1 0,-1-1 0,1 1 0,-1-1 0,0 0 0,1 0 0,-1 0 0,1 0 0,-1-1 0,1 1 0,-1-1 0,0 0 0,1 0 0,-1 0 0,0 0 0,4-3 0,5-2-114,0-1 0,0-1 1,-1 0-1,0-1 0,0 0 0,-1-1 0,0 0 1,0 0-1,-1-1 0,7-12 0,2-4-203,-2 1 0,-1-2 0,17-43 0,-19 36 436,-2-1 0,-1 0 0,-1 0 0,-3-1 0,-1 0 0,1-46 0,-6 83-99,0-1 0,0 1 0,0-1 0,0 1 0,0-1 0,0 0 0,0 1 0,0-1 0,0 1 0,0-1-1,0 1 1,0-1 0,0 1 0,0-1 0,0 1 0,-1-1 0,1 1 0,0-1 0,0 1 0,-1-1 0,1 1 0,0 0 0,-1-1 0,1 1 0,0-1 0,-1 1 0,1 0 0,-1-1-1,1 1 1,-1 0 0,1-1 0,-1 1 0,-15 8 166,-13 26-208,14-5 63,1 0 0,1 1-1,1 0 1,2 1 0,1 0 0,2 1 0,1 0-1,1 0 1,2 0 0,1 42 0,2-70-25,0 1 1,0-1-1,0 1 1,1-1-1,0 1 1,0-1-1,0 0 1,0 1-1,1-1 1,-1 0-1,1 0 1,0 0-1,1 0 1,-1 0-1,4 4 1,-3-6-11,-1 0 0,0-1-1,0 1 1,1-1 0,-1 1 0,1-1 0,-1 0 0,1 0 0,0 0-1,-1 0 1,1 0 0,0-1 0,0 0 0,0 1 0,-1-1-1,1 0 1,0 0 0,0 0 0,0-1 0,-1 1 0,1-1 0,0 1-1,0-1 1,-1 0 0,6-2 0,0-1-6,-1 0 0,1-1 0,-1 0 0,0 0 0,0-1 0,-1 0 0,1 0 0,-1 0 0,-1-1 0,1 0 0,-1 0 0,0 0 0,5-11 0,4-9 0,-1 0 0,14-45 0,-8 10 0,-2-1 0,-3 0 0,5-70 0,-24 175 0,-13 167 0,17-175 0,1-1 0,2 1 0,2-1 0,8 39 0,-10-65 0,10 33 0,-12-38 0,0-1 0,1 1 0,0-1 0,-1 1 0,1-1 0,0 0 0,0 1 0,0-1 0,0 0 0,0 0 0,0 1 0,0-1 0,0 0 0,1 0 0,-1 0 0,0-1 0,1 1 0,-1 0 0,0 0 0,3 0 0,-3-1 0,0 0 0,-1-1 0,1 1 0,0 0 0,0-1 0,-1 1 0,1 0 0,0-1 0,0 1 0,-1-1 0,1 0 0,-1 1 0,1-1 0,0 1 0,-1-1 0,1 0 0,-1 1 0,1-1 0,-1 0 0,0 0 0,1 1 0,-1-1 0,0 0 0,1 0 0,-1 0 0,0 1 0,0-1 0,0 0 0,0 0 0,0 0 0,0 0 0,0 1 0,0-2 0,2-36 0,-2 34 0,0-5 0,-1 0 0,1 0 0,-1 0 0,-1 0 0,0 0 0,0 0 0,-1 0 0,0 1 0,0-1 0,-8-12 0,9 17 0,-1 0 0,0 1 0,0-1 0,0 1 0,0 0 0,-1 0 0,1 0 0,-1 0 0,0 0 0,1 1 0,-1-1 0,-1 1 0,1 0 0,0 1 0,0-1 0,-1 1 0,1 0 0,-1 0 0,1 0 0,-1 0 0,1 1 0,-1 0 0,-4 0 0,8 0 0,-1 0 0,1 0 0,0 1 0,0-1 0,-1 0 0,1 1 0,0-1 0,0 1 0,0-1 0,0 1 0,-1 0 0,1-1 0,0 1 0,0 0 0,0 0 0,1 0 0,-1 0 0,0 0 0,0 0 0,0 0 0,1 0 0,-1 0 0,0 0 0,1 0 0,-1 0 0,1 0 0,-1 1 0,1-1 0,0 0 0,0 0 0,-1 1 0,1-1 0,0 0 0,0 0 0,0 1 0,0-1 0,0 0 0,1 0 0,-1 1 0,0-1 0,0 0 0,1 0 0,-1 0 0,1 1 0,-1-1 0,1 0 0,0 0 0,-1 0 0,1 0 0,0 0 0,0 0 0,0 0 0,0 0 0,0 0 0,0-1 0,0 1 0,0 0 0,0 0 0,0-1 0,0 1 0,0-1 0,0 1 0,1-1 0,0 1 0,7 0 0,0 0 0,-1 0 0,1-1 0,0 0 0,0-1 0,-1 0 0,1 0 0,0-1 0,-1 0 0,1-1 0,-1 0 0,0 0 0,0 0 0,12-8 0,7-6 0,-1-1 0,40-37 0,-45 38 0,-21 17 0,0 0 0,0 0 0,0 0 0,0 0-1,1-1 1,-1 1 0,0 0 0,0 0 0,0 0 0,0 0 0,0 0 0,1 0 0,-1 0-1,0 0 1,0 0 0,0 0 0,0 0 0,1 0 0,-1 0 0,0 0 0,0 0 0,0 0-1,0 0 1,1 0 0,-1 0 0,0 1 0,0-1 0,0 0 0,0 0 0,0 0 0,1 0-1,-1 0 1,0 0 0,0 0 0,0 0 0,0 1 0,0-1 0,0 0 0,0 0 0,1 0-1,-1 0 1,0 0 0,0 1 0,0-1 0,0 0 0,0 0 0,0 0 0,0 0 0,0 1-1,0-1 1,0 0 0,0 0 0,3 18-12,-2 24 7,-1-37 12,-2 27 9,1-23-16,0-1 0,0 1 0,1-1 0,1 1 0,-1 0 0,1-1 0,1 1 0,-1-1 0,5 11 0,6-4-2924,14-1-6083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5.479"/>
    </inkml:context>
    <inkml:brush xml:id="br0">
      <inkml:brushProperty name="width" value="0.025" units="cm"/>
      <inkml:brushProperty name="height" value="0.025" units="cm"/>
    </inkml:brush>
  </inkml:definitions>
  <inkml:trace contextRef="#ctx0" brushRef="#br0">14 32 15791,'-5'-16'6150,"0"5"-1794,1 6-1377,5 5-3492,8 0-1825,3 0-3588,1 0-7078</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5.841"/>
    </inkml:context>
    <inkml:brush xml:id="br0">
      <inkml:brushProperty name="width" value="0.025" units="cm"/>
      <inkml:brushProperty name="height" value="0.025" units="cm"/>
    </inkml:brush>
  </inkml:definitions>
  <inkml:trace contextRef="#ctx0" brushRef="#br0">78 0 19410,'0'0'2162,"-5"13"113,-10 30-763,2 0 0,2 1 1,2 1-1,-4 59 1,2 198-1751,12-321 483,1 1 1,1 0-1,1-1 1,7-17-1,2-16 124,-6 19-394,7-34-237,2 1 0,29-72 0,-43 133 260,1-1 1,-1 1 0,1 0 0,0 1-1,0-1 1,1 0 0,-1 1 0,1 0-1,0 0 1,0 0 0,6-4 0,-8 6-9,1 1 0,0-1 1,0 1-1,0-1 0,0 1 0,0 0 1,1 0-1,-1 1 0,0-1 1,0 1-1,1-1 0,-1 1 0,0 0 1,1 0-1,-1 0 0,0 1 1,0-1-1,1 1 0,-1 0 0,5 2 1,-6-3 2,0 1 0,-1 0 0,1 0 0,0 0 0,0 0 0,-1 0 0,1 0 0,-1 0 0,1 0 0,-1 1 0,1-1 0,-1 1 0,0-1 0,0 1 0,0-1 0,1 1 0,-2 0 0,1 0 0,0-1 0,0 1 0,-1 0 0,1 0 0,-1 0 0,1 0 0,-1 0 0,0 0 0,0 0 1,1 0-1,-2 0 0,1 0 0,0 0 0,0 0 0,-1 0 0,1 0 0,-2 2 0,1 2 78,-2 1 0,1-1 0,-1 0 0,0-1 0,0 1 0,0 0 0,-1-1 0,0 0 0,-7 8 0,1-3-14,0 1 0,-1-2 0,0 0 0,-1 0 0,0-1 1,0 0-1,-1-1 0,0-1 0,-16 7 0,25-17-523,9-9-799,7-8-2860,12-14-1491,5-8-1329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55.161"/>
    </inkml:context>
    <inkml:brush xml:id="br0">
      <inkml:brushProperty name="width" value="0.025" units="cm"/>
      <inkml:brushProperty name="height" value="0.025" units="cm"/>
    </inkml:brush>
  </inkml:definitions>
  <inkml:trace contextRef="#ctx0" brushRef="#br0">1 1 11211,'0'0'13484,"65"2"-14861,-38 11-2627,0-2-4131</inkml:trace>
  <inkml:trace contextRef="#ctx0" brushRef="#br0" timeOffset="1">145 41 4132,'0'0'25624,"-21"-1"-27738</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6.170"/>
    </inkml:context>
    <inkml:brush xml:id="br0">
      <inkml:brushProperty name="width" value="0.025" units="cm"/>
      <inkml:brushProperty name="height" value="0.025" units="cm"/>
    </inkml:brush>
  </inkml:definitions>
  <inkml:trace contextRef="#ctx0" brushRef="#br0">57 84 13325,'0'0'14894,"-3"11"-13325,-2 7-1341,-7 18 322,2 1 1,1 1-1,3 0 0,-4 65 0,9-102-553,1 1 0,0 0 0,0 0 0,0 0 0,0 0 0,0-1 0,0 1 0,1 0 0,-1 0 0,1-1 0,-1 1 0,1 0 0,0 0 0,-1-1-1,1 1 1,0-1 0,0 1 0,0-1 0,0 1 0,1-1 0,-1 0 0,0 1 0,1-1 0,-1 0 0,0 0 0,1 0 0,-1 0 0,1 0 0,0 0 0,-1 0 0,1-1 0,0 1 0,-1-1 0,1 1 0,0-1 0,0 0 0,0 1 0,-1-1 0,1 0 0,0 0 0,0 0 0,0-1 0,2 1 0,1-1-32,1-1 0,-1 1 0,0-1 1,0 0-1,0-1 0,0 1 1,0-1-1,-1 0 0,1 0 1,-1 0-1,0-1 0,0 1 0,6-8 1,60-92-1109,-70 103 1150,0 0-1,0 0 0,0 0 0,0 0 1,0-1-1,0 1 0,0 0 0,0 0 1,0 0-1,1 0 0,-1 0 0,0 0 1,0-1-1,0 1 0,0 0 0,0 0 1,0 0-1,0 0 0,0 0 0,1 0 1,-1 0-1,0 0 0,0 0 0,0 0 1,0 0-1,0 0 0,1 0 0,-1 0 1,0-1-1,0 1 0,0 0 0,0 0 1,0 0-1,1 0 0,-1 1 0,0-1 1,0 0-1,0 0 0,0 0 0,0 0 1,1 0-1,-1 0 0,0 0 0,0 0 1,0 0-1,0 0 0,0 0 0,0 0 1,0 0-1,1 0 0,-1 1 0,0-1 1,0 0-1,0 0 0,3 13 510,-2 23 337,-1-30-804,-2 39-49,1-26 0,1 0 0,0-1 0,5 36 0,4-38-351,2-20-746,-9 2 669,0 0 0,0 0 0,-1 0 0,1-1 0,-1 1 0,0 0 1,0-1-1,1 1 0,-2-1 0,2-4 0,3-22-7510</inkml:trace>
  <inkml:trace contextRef="#ctx0" brushRef="#br0" timeOffset="1">230 0 22133,'0'0'7207</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6.705"/>
    </inkml:context>
    <inkml:brush xml:id="br0">
      <inkml:brushProperty name="width" value="0.025" units="cm"/>
      <inkml:brushProperty name="height" value="0.025" units="cm"/>
    </inkml:brush>
  </inkml:definitions>
  <inkml:trace contextRef="#ctx0" brushRef="#br0">1 1 12812,'0'0'13976,"2"12"-13079,4 38-63,-2 0 0,-5 97 0,2 34 134,-1-179-952,0 1 0,0-1 0,0 1 1,1-1-1,-1 0 0,1 1 0,0-1 1,-1 0-1,1 1 0,0-1 0,0 0 0,1 0 1,-1 0-1,0 0 0,3 3 0,-3-4 6,0 0 0,0-1 0,0 1 0,1 0 0,-1-1 0,0 1 0,0-1 0,1 0 0,-1 1 0,0-1-1,0 0 1,1 0 0,-1 1 0,0-1 0,1 0 0,-1 0 0,0-1 0,0 1 0,1 0 0,-1 0 0,1-1 0,4-1 50,0-1 0,0 0 1,0 0-1,-1 0 0,0 0 1,0-1-1,0 0 0,0 0 1,0-1-1,4-5 0,15-17-63,-1-1-1,-2-2 0,0 0 0,-2-1 1,-2-1-1,0 0 0,-3-2 1,15-46-1,-28 77-183,3-17-3186,-4 19 3212,0 1 1,0 0-1,0-1 0,0 1 0,0 0 1,0-1-1,0 1 0,0-1 0,0 1 1,0 0-1,0-1 0,0 1 0,0 0 1,0-1-1,0 1 0,0-1 0,0 1 0,-1 0 1,1-1-1,0 1 0,0 0 0,-1-1 1,1 1-1,0 0 0,0 0 0,-1-1 1,1 1-1,0 0 0,0 0 0,-1-1 1,1 1-1,0 0 0,-1 0 0,1 0 1,-1 0-1,1 0 0,0-1 0,-1 1 0,0 0 1,-13 0-8687</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7.050"/>
    </inkml:context>
    <inkml:brush xml:id="br0">
      <inkml:brushProperty name="width" value="0.025" units="cm"/>
      <inkml:brushProperty name="height" value="0.025" units="cm"/>
    </inkml:brush>
  </inkml:definitions>
  <inkml:trace contextRef="#ctx0" brushRef="#br0">9 1 18674,'0'0'2978,"-9"53"-63,9-27-256,2-3-1442,14-5-512,8-5-417,8-8-288,7-5-1698,8-8-2177,-2-15-2019,2-5-5188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7.775"/>
    </inkml:context>
    <inkml:brush xml:id="br0">
      <inkml:brushProperty name="width" value="0.025" units="cm"/>
      <inkml:brushProperty name="height" value="0.025" units="cm"/>
    </inkml:brush>
  </inkml:definitions>
  <inkml:trace contextRef="#ctx0" brushRef="#br0">110 293 19314,'0'0'2120,"-12"8"421,2 1-2172,-1 0 0,1 1 0,0 0 1,1 1-1,-10 15 0,15-21-313,1 0 0,-1 1 0,1-1 0,1 1 0,-1 0-1,1 0 1,0 0 0,0 0 0,1 0 0,0 1 0,0-1 0,0 0 0,1 1 0,0-1 0,0 0-1,3 13 1,-3-18-50,1 0-1,-1 0 1,1 0-1,-1 0 0,1 0 1,0 0-1,0 0 1,0 0-1,-1 0 0,1 0 1,0-1-1,0 1 1,0 0-1,0 0 1,0-1-1,0 1 0,1-1 1,-1 1-1,0-1 1,0 1-1,0-1 0,0 0 1,1 0-1,-1 0 1,0 1-1,0-1 1,1 0-1,-1 0 0,0-1 1,0 1-1,0 0 1,1 0-1,0-1 0,3 0 21,0 0 0,0 0 0,0-1-1,0 1 1,-1-1 0,1 0-1,6-4 1,0-2-369,-1-1 1,0-1-1,0 1 1,0-1-1,-1-1 1,-1 0-1,13-22 1,-6 7-1498,-2 0 1,16-46 0,-31 103 2018,2 0 1,4 32 0,-4-61-153,0-1 0,0 1 0,0-1 0,0 0-1,1 1 1,-1-1 0,0 1 0,1-1 0,-1 0 0,1 0 0,-1 1 0,1-1 0,0 0 0,-1 0 0,1 0 0,0 1 0,0-1 0,0 0 0,0 0 0,0 0 0,0-1-1,0 1 1,0 0 0,0 0 0,0 0 0,1-1 0,-1 1 0,0-1 0,1 1 0,-1-1 0,0 1 0,1-1 0,-1 0 0,0 0 0,1 0 0,-1 0 0,1 0-1,-1 0 1,0 0 0,1 0 0,-1 0 0,0 0 0,1-1 0,-1 1 0,2-1 0,3-1 76,0-1 0,0 1 0,-1-1 0,1 1 0,-1-2 0,0 1 0,0-1 0,0 1 0,5-6 0,4-7 0,0-1 1,-2-1 0,1 0 0,-2 0 0,-1-1-1,0-1 1,-1 0 0,-1 0 0,-2-1 0,1 0-1,-2 0 1,-1 0 0,-1-1 0,0 1 0,-2-1-1,0 0 1,-4-23 0,1 41-317,-2 11 238,-2 15 243,-13 96-52,3-25 2935,-6 155 0,40-312-2120,-10-65-1773,-7 132 558,1-1 1,-1 1 0,0 0 0,1-1 0,-1 1 0,1-1-1,0 0 1,0 1 0,0-1 0,0 0 0,1 0 0,-1 0 0,0 0-1,1-1 1,-1 1 0,1-1 0,0 0 0,-1 1 0,1-1-1,0 0 1,0 0 0,0-1 0,0 1 0,0-1 0,4 1 0,-3-1-21,-1 0 1,1 0 0,-1 0-1,1 0 1,-1-1-1,1 1 1,-1-1 0,1 0-1,-1 0 1,0 0 0,1 0-1,-1-1 1,0 0 0,0 1-1,0-1 1,0 0-1,0 0 1,0-1 0,-1 1-1,6-6 1,18-55 1491,-20 47 1850,-11 47-1078,-1-3-1400,-5 57-1,10-80-654,1 1 0,0-1 0,0 0 0,0 1 0,0-1 0,1 0 0,0 1 0,0-1 0,0 0 0,1 0 1,0 0-1,0 0 0,0 0 0,0 0 0,1-1 0,0 1 0,0-1 0,6 7 0,-6-9 0,0 0 0,0 0 0,0-1 1,0 1-1,1-1 0,-1 0 0,0 0 0,1 0 1,-1-1-1,1 1 0,-1-1 0,1 1 0,-1-1 1,1 0-1,-1-1 0,1 1 0,-1-1 0,1 1 1,-1-1-1,0 0 0,1 0 0,-1-1 1,0 1-1,0-1 0,0 1 0,0-1 0,0 0 1,0 0-1,0-1 0,4-4 0,-4 5 88,0-1-1,-1 1 1,1-1 0,-1 0 0,0 0-1,1 0 1,-1 0 0,-1 0-1,1 0 1,0-1 0,-1 1-1,0-1 1,0 1 0,0-1-1,0 1 1,0-1 0,-1 0-1,1 1 1,-1-1 0,0 0-1,0 1 1,-1-1 0,1 0-1,-1 1 1,0-1 0,0 0-1,0 1 1,0-1 0,-3-4-1,-6-5-76,-1 0-1,-1 1 0,1 0 1,-2 1-1,0 1 0,0 0 0,0 1 1,-19-9-1,-13-11-30,45 28 15,0 1 0,-1 0 0,1 0 0,-1 0 0,1 0 0,0-1 0,-1 1 0,1 0 0,0 0 0,-1-1 0,1 1 0,0 0 0,0-1 0,-1 1 0,1 0 0,0-1 0,0 1 0,-1 0 0,1-1 0,0 1 0,0-1 0,0 1 0,0 0 0,0-1 0,0 1 0,0-1 0,0 1 0,0-1 0,0 1 0,0 0 0,0-1 0,0 1 0,0-1 0,0 0 0,15-7 0,30-1 0,-39 8 0,52-7-390,42-6-2501,0-10-3587,-24-2-7690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5:09.164"/>
    </inkml:context>
    <inkml:brush xml:id="br0">
      <inkml:brushProperty name="width" value="0.025" units="cm"/>
      <inkml:brushProperty name="height" value="0.025" units="cm"/>
    </inkml:brush>
  </inkml:definitions>
  <inkml:trace contextRef="#ctx0" brushRef="#br0">7534 1631 13741,'-158'-150'1670,"104"106"-2874,-66-43 1,-564-305 6060,-30 53-857,90 96 408,318 149-3895,-366-63 0,337 103-873,-3 14 1,-662 9 0,849 38 360,1 7 0,0 6-1,2 6 1,-281 90 0,331-80 71,1 4-1,2 4 1,2 5-1,2 3 1,3 4-1,2 5 1,-153 139-1,166-128-341,4 4-1,3 2 0,4 3 0,-76 130 1,106-154 189,2 2 0,4 0 0,2 2 0,2 1 0,3 0 0,3 1 0,3 1 0,-6 73 0,16-71 197,2 0 0,3 0 0,2 0 0,4 0 0,3-1 1,2 0-1,3-1 0,3-1 0,3 0 0,2-2 0,3-1 0,3-1 0,2-1 0,45 61 0,-36-64-115,2-1 1,3-3 0,1-1 0,3-2-1,2-3 1,2-2 0,77 48-1,-65-53 122,2-2 1,1-4-1,2-3 0,1-2 0,1-4 0,107 19 0,-18-17 66,0-7-1,1-7 1,247-15 0,486-109-26,-488 30 668,669-229 0,-744 185-493,-5-13-1,402-238 1,-574 284-357,248-197 0,-336 234 4,-2-3 0,-3-3 0,-3-3 0,-3-2 0,77-121 0,-110 149 35,-3-1 1,-1-1 0,-2-1-1,-2-1 1,-1-1 0,-3 1-1,10-75 1,-18 92-14,-2 0 0,-1-1 0,-1 1 1,-2-1-1,0 1 0,-2 0 0,-1 0 0,-1 0 0,-1 1 0,-2 0 1,0 0-1,-2 1 0,-1 0 0,-16-26 0,8 22-14,-2 2-1,0 0 1,-1 1 0,-2 2-1,-1 0 1,-31-22 0,13 16-6,0 2 1,-2 1 0,-73-29-1,21 20 6,-1 4 1,-1 4-1,-161-22 0,46 24-94,-1 9-1,-280 13 1,-433 102-3076,-372 203-8236,864-164 3827</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2.049"/>
    </inkml:context>
    <inkml:brush xml:id="br0">
      <inkml:brushProperty name="width" value="0.025" units="cm"/>
      <inkml:brushProperty name="height" value="0.025" units="cm"/>
    </inkml:brush>
  </inkml:definitions>
  <inkml:trace contextRef="#ctx0" brushRef="#br0">24 1 24759,'0'0'2082,"-15"52"-672,10-25-738,2 6-319,3 2-193,0-1-96,15-3-577,7-3-1376,-1-5-1507,-6-5-2337,-8-9-2883</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2.426"/>
    </inkml:context>
    <inkml:brush xml:id="br0">
      <inkml:brushProperty name="width" value="0.025" units="cm"/>
      <inkml:brushProperty name="height" value="0.025" units="cm"/>
    </inkml:brush>
  </inkml:definitions>
  <inkml:trace contextRef="#ctx0" brushRef="#br0">1 52 15375,'0'0'10345,"76"-11"-9063,-19 7-674,12-3-512,0-6-1729,-4-3-5318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2.755"/>
    </inkml:context>
    <inkml:brush xml:id="br0">
      <inkml:brushProperty name="width" value="0.025" units="cm"/>
      <inkml:brushProperty name="height" value="0.025" units="cm"/>
    </inkml:brush>
  </inkml:definitions>
  <inkml:trace contextRef="#ctx0" brushRef="#br0">307 8 17296,'0'0'3166,"-9"-3"-951,3 2-2077,1 0-1,-1 0 0,0 0 1,1 1-1,-1-1 1,0 2-1,0-1 0,1 0 1,-1 1-1,0 0 0,1 1 1,-1-1-1,1 1 0,0 0 1,-1 0-1,1 1 0,0 0 1,0 0-1,0 0 0,1 0 1,-6 5-1,-11 8 168,1 1 1,0 2-1,1 0 1,-24 30-1,38-42-149,-1 0-1,1 0 1,0 1 0,1 0-1,0 0 1,0 0 0,1 0 0,-1 1-1,2-1 1,0 1 0,0 0-1,0 0 1,1-1 0,0 1-1,1 0 1,0 0 0,1 10-1,1-16-141,-1 0-1,0 0 1,1 0-1,0 0 1,0 0-1,0 0 0,0 0 1,0 0-1,1-1 1,-1 1-1,1-1 1,0 0-1,0 0 1,0 0-1,0 0 0,0 0 1,0-1-1,0 1 1,0-1-1,1 0 1,-1 0-1,0 0 0,1 0 1,-1 0-1,1-1 1,6 0-1,12 2-507,1-1-1,40-3 1,-56 1 226,8 0-1032,0-1-1,0-1 0,-1-1 0,1 0 1,18-7-1,11-10-5506</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3.101"/>
    </inkml:context>
    <inkml:brush xml:id="br0">
      <inkml:brushProperty name="width" value="0.025" units="cm"/>
      <inkml:brushProperty name="height" value="0.025" units="cm"/>
    </inkml:brush>
  </inkml:definitions>
  <inkml:trace contextRef="#ctx0" brushRef="#br0">1 0 15214,'0'0'5947,"8"1"-5653,-7-2-226,36 3-76,-34-2 79,-1 0 1,0 1-1,1-1 1,-1 0-1,1 1 1,-1 0-1,0-1 1,0 1 0,1 0-1,-1 0 1,0 0-1,0 0 1,0 1-1,0-1 1,0 1-1,3 2 1,-1 12 5029,-3 18-4137,-1-17-725,1 8-212,-1-1 0,-2 0 0,0 0 0,-2 0 0,-8 30-1,10-46-21,2-7-186,-2 18 143,7-12-4831,8-7-795</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4.082"/>
    </inkml:context>
    <inkml:brush xml:id="br0">
      <inkml:brushProperty name="width" value="0.025" units="cm"/>
      <inkml:brushProperty name="height" value="0.025" units="cm"/>
    </inkml:brush>
  </inkml:definitions>
  <inkml:trace contextRef="#ctx0" brushRef="#br0">37 193 10954,'-5'-7'1136,"0"1"0,0-1-1,1 0 1,0 0-1,0 0 1,1 0-1,-3-9 1,6 14-935,-1-1 0,1 1 0,0-1 0,0 1 0,0-1 0,0 1 0,1-1 0,-1 1 0,0-1 0,1 1 0,0 0 0,0-1 0,0 1 0,0 0 0,0-1 0,0 1 0,0 0 0,1 0 0,-1 0 0,1 0 0,-1 0 0,1 0 0,0 1 0,0-1 0,0 1 0,0-1 0,2-1 0,11-6 134,-1 0 0,1 1 0,1 1 1,-1 0-1,1 2 0,0-1 0,0 2 0,1 0 1,0 1-1,-1 1 0,1 0 0,0 1 0,19 2 0,-35-1-334,0 0 0,0 0-1,0 0 1,1 0 0,-1 0-1,0 0 1,0 1 0,0-1-1,0 0 1,0 1 0,0-1 0,0 1-1,-1-1 1,1 1 0,0 0-1,0-1 1,0 1 0,0 0-1,-1-1 1,1 1 0,0 0-1,-1 0 1,1 0 0,0 0-1,-1 0 1,1 0 0,-1 0-1,1 1 1,-1 0 3,0 1 0,0-1 0,0 1 0,0-1 1,0 1-1,0-1 0,0 1 0,-1-1 0,0 1 0,1-1 0,-3 4 0,-1 4 23,-1 0 0,0-1 0,-1 1-1,-10 13 1,-22 16 78,28-31-94,2 0 1,-1 0-1,1 1 1,1 0-1,-1 0 0,2 1 1,-1 0-1,1 1 1,-5 12-1,10-21-8,1 0 0,0 0 0,0-1-1,-1 1 1,1 0 0,0-1 0,1 1 0,-1 0 0,0 0-1,0-1 1,1 1 0,-1 0 0,1-1 0,-1 1 0,1-1-1,0 1 1,0-1 0,0 1 0,-1-1 0,2 1 0,-1-1-1,0 0 1,0 1 0,0-1 0,0 0 0,1 0 0,-1 0-1,1 0 1,-1 0 0,1 0 0,-1 0 0,1-1 0,-1 1-1,1-1 1,0 1 0,1 0 0,9 2-21,0 0 1,0-1-1,26 2 0,-23-3-112,84 8-2562,-33-6-3334,-18-3-2456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7.895"/>
    </inkml:context>
    <inkml:brush xml:id="br0">
      <inkml:brushProperty name="width" value="0.025" units="cm"/>
      <inkml:brushProperty name="height" value="0.025" units="cm"/>
    </inkml:brush>
  </inkml:definitions>
  <inkml:trace contextRef="#ctx0" brushRef="#br0">0 1 18674,'0'0'6235,"1"9"-5445,3 31 229,-5 67 0,0-62-476,6 72-1,-5-116-502,1-1-1,-1 1 1,0-1 0,1 1-1,-1-1 1,0 0 0,1 1 0,-1-1-1,0 0 1,1 1 0,-1-1-1,1 0 1,-1 1 0,1-1 0,-1 0-1,1 0 1,-1 0 0,1 1-1,-1-1 1,1 0 0,-1 0-1,1 0 1,-1 0 0,1 0 0,-1 0-1,1 0 1,-1 0 0,1 0-1,-1 0 1,1 0 0,-1 0 0,1-1-1,-1 1 1,1 0 0,-1 0-1,1-1 1,-1 1 0,1 0-1,-1 0 1,1-1 0,-1 1 0,0 0-1,1-1 1,-1 1 0,1-1-1,-1 1 1,0 0 0,1-2 0,22-16 699,130-170 485,-95 113-1551,-58 75-993,4-5 2562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4.475"/>
    </inkml:context>
    <inkml:brush xml:id="br0">
      <inkml:brushProperty name="width" value="0.025" units="cm"/>
      <inkml:brushProperty name="height" value="0.025" units="cm"/>
    </inkml:brush>
  </inkml:definitions>
  <inkml:trace contextRef="#ctx0" brushRef="#br0">231 1 17168,'0'0'14649,"-9"10"-14542,-213 270-1901,232-282-1601,4-9 777,0-2 1,0 1-1,19-26 1,-20 24 355,25-32-5976</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4.805"/>
    </inkml:context>
    <inkml:brush xml:id="br0">
      <inkml:brushProperty name="width" value="0.025" units="cm"/>
      <inkml:brushProperty name="height" value="0.025" units="cm"/>
    </inkml:brush>
  </inkml:definitions>
  <inkml:trace contextRef="#ctx0" brushRef="#br0">58 32 12204,'38'-31'9256,"-44"35"-7558,-8 15-673,-4 10 448,-1 4-320,1 4-320,4-1-416,7 2-289,7 0-64,0-3 0,8 0-32,10-6-385,3 1-351,-1-6-706,-3-6-1344,-4-4-2403,-4-9-4836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5.148"/>
    </inkml:context>
    <inkml:brush xml:id="br0">
      <inkml:brushProperty name="width" value="0.025" units="cm"/>
      <inkml:brushProperty name="height" value="0.025" units="cm"/>
    </inkml:brush>
  </inkml:definitions>
  <inkml:trace contextRef="#ctx0" brushRef="#br0">1 1 18193,'0'0'11307,"82"35"-10378,-26-35-577,6 0-352,-3 0-1665,-5 0-3204,-11-5-3587</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6.787"/>
    </inkml:context>
    <inkml:brush xml:id="br0">
      <inkml:brushProperty name="width" value="0.025" units="cm"/>
      <inkml:brushProperty name="height" value="0.025" units="cm"/>
    </inkml:brush>
  </inkml:definitions>
  <inkml:trace contextRef="#ctx0" brushRef="#br0">183 55 15150,'2'-8'1971,"1"-1"0,-1 2 0,1-1 0,9-15 1591,-13 26-3463,1-1-1,0 0 1,-1 1 0,0-1 0,0 0 0,1 0-1,-1 1 1,-1-1 0,1 0 0,0 0 0,0 0-1,-1 0 1,1-1 0,-1 1 0,0 0 0,-2 1-1,0 2 155,-170 191 2603,169-188-2727,13-13-91,14-15-39,-1-11-47,-21 31-75,-2 44 70,33-49-14179,-14 5 5306</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7.338"/>
    </inkml:context>
    <inkml:brush xml:id="br0">
      <inkml:brushProperty name="width" value="0.025" units="cm"/>
      <inkml:brushProperty name="height" value="0.025" units="cm"/>
    </inkml:brush>
  </inkml:definitions>
  <inkml:trace contextRef="#ctx0" brushRef="#br0">366 54 12139,'0'0'12786,"-4"-9"-10112,2 7-2528,1-1-64,0 1 0,0-1 0,-1 1 0,1-1 0,-1 1 0,0-1 1,0 1-1,1 0 0,-2 0 0,1 0 0,0 0 0,0 1 0,0-1 1,-1 0-1,1 1 0,-1 0 0,1-1 0,-1 1 0,0 0 0,1 0 1,-1 1-1,0-1 0,0 0 0,0 1 0,1 0 0,-1 0 0,-4 0 0,-5 1-71,0 1 0,0 1-1,0 0 1,1 0-1,-1 1 1,1 1-1,0-1 1,0 2 0,-19 12-1,10-4 170,1 0-1,0 2 1,1 0-1,-16 19 1,28-29-107,1 1 0,0-1 0,1 1-1,0 0 1,0 0 0,0 0 0,1 1 0,0-1 0,0 1-1,1 0 1,0 0 0,0 0 0,-1 12 0,3-16-48,0 0 0,1 0 0,-1 0 0,1 0 0,0 1 0,0-1 0,0 0-1,0 0 1,1-1 0,-1 1 0,1 0 0,0 0 0,0-1 0,1 1 0,-1-1 0,1 0 0,0 0 0,0 0 0,0 0 0,0 0 0,0 0 0,0-1 0,1 0 0,-1 0 0,1 0 0,0 0 0,5 2 0,4 1-25,0-1 0,0 0 0,0-1 0,1-1 0,-1 0 0,1-1 0,-1 0 0,1-1 0,-1-1 0,1 0 0,-1 0 0,1-2 0,-1 0 0,14-4 0,-24 6 0,-1 0 0,1-1 0,-1 1 0,0 0 0,0-1 0,0 1 0,0-1 0,0 0 0,0 0 0,0 0 0,2-4 0,-3 5 0,-1 0 0,1 0 0,-1 0 0,1 0 0,-1 0 0,0 0 0,0 0 0,1 0 0,-1 0 0,0 0 0,0 0 0,0 0 0,0 0 0,0 0 0,-1 0 0,1 0 0,0 0 0,0 0 0,-1 0 0,0-2 0,-1 1 0,1-1 0,-1 1 0,0-1 0,-1 1 0,1 0 0,0 0 0,-1 0 0,1 0 0,-1 0 0,0 1 0,1-1 0,-1 1 0,0 0 0,0-1 0,0 1 0,0 1 0,-4-2 0,-4 0 0,0 0 0,-1 0 0,-20 1 0,30 1 0,0-1 0,0 1 0,0 0 0,0 0 0,0 1 0,0-1 0,0 0 0,0 1 0,0-1 0,0 1 0,0-1 0,0 1 0,0 0 0,0 0 0,0 0 0,1 0 0,-1 0 0,0 1 0,1-1 0,-1 0 0,1 1 0,-1-1 0,1 1 0,0-1 0,-1 1 0,1 0 0,0 0 0,-1 3 0,2-5 0,0 1 0,0 0 0,0-1 0,0 1 0,0-1 0,0 1 0,0 0 0,0-1 0,0 1 0,0-1 0,0 1 0,1-1 0,-1 1 0,0-1 0,0 1 0,1-1 0,-1 1 0,0-1 0,1 1 0,-1-1 0,0 1 0,1-1 0,-1 0 0,1 1 0,-1-1 0,1 0 0,-1 1 0,1-1 0,-1 0 0,1 0 0,-1 1 0,1-1 0,-1 0 0,1 0 0,0 0 0,-1 0 0,1 0 0,0 1 0,28 0 0,-22-1 0,17-1 0,0-1 0,0-1 0,-1-1 0,1-2 0,-1 0 0,0-1 0,-1-1 0,0-1 0,0-1 0,-1-1 0,35-24 0,-75 70 0,11-20 0,-2-2 0,2 1 0,-1 1 0,2 0 0,0 0 0,1 0 0,1 1 0,-5 20 0,10-36 2,0 0 0,0 1 0,0-1 0,0 1 0,0-1 0,0 0-1,0 1 1,0-1 0,0 1 0,0-1 0,1 0 0,-1 1 0,0-1 0,0 1 0,0-1 0,0 0 0,1 1 0,-1-1 0,0 0 0,0 1-1,1-1 1,-1 0 0,0 0 0,1 1 0,-1-1 0,0 0 0,1 0 0,-1 0 0,0 1 0,1-1 0,-1 0 0,1 0 0,-1 0-1,1 0 1,20 0 66,21-12-742,18-23-8909,-29 12 263</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7.681"/>
    </inkml:context>
    <inkml:brush xml:id="br0">
      <inkml:brushProperty name="width" value="0.025" units="cm"/>
      <inkml:brushProperty name="height" value="0.025" units="cm"/>
    </inkml:brush>
  </inkml:definitions>
  <inkml:trace contextRef="#ctx0" brushRef="#br0">181 0 24215,'0'0'7047,"-64"25"-6183,55-3-319,3 1-449,6 2-96,0 0-192,2-3-1218,7-4-223,-2-4-897,-2-4-545,-5-5 320,-5-5-160,-10 0-928,-7 0-2980</inkml:trace>
  <inkml:trace contextRef="#ctx0" brushRef="#br0" timeOffset="1">0 130 3171,'0'0'22005,"80"-33"-20564,-41 29-640,3 3-673,3-3-704,3 4-3140,6-5-5413</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8.024"/>
    </inkml:context>
    <inkml:brush xml:id="br0">
      <inkml:brushProperty name="width" value="0.025" units="cm"/>
      <inkml:brushProperty name="height" value="0.025" units="cm"/>
    </inkml:brush>
  </inkml:definitions>
  <inkml:trace contextRef="#ctx0" brushRef="#br0">1 69 24663,'0'0'4613,"73"-9"-7048,-24-3-3170,3 0-7015</inkml:trace>
  <inkml:trace contextRef="#ctx0" brushRef="#br0" timeOffset="1">414 50 24439,'0'0'8328,"76"-8"-8328,-39-1 0,1-1-3780,0-2-2530,-4 2-2594</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4.102"/>
    </inkml:context>
    <inkml:brush xml:id="br0">
      <inkml:brushProperty name="width" value="0.025" units="cm"/>
      <inkml:brushProperty name="height" value="0.025" units="cm"/>
    </inkml:brush>
  </inkml:definitions>
  <inkml:trace contextRef="#ctx0" brushRef="#br0">1 42 19763,'2'4'7014,"3"-4"-6149,3 0-32,9 0-513,9-2-384,5-9-2242,5-3-3363,7-4-5990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4.476"/>
    </inkml:context>
    <inkml:brush xml:id="br0">
      <inkml:brushProperty name="width" value="0.025" units="cm"/>
      <inkml:brushProperty name="height" value="0.025" units="cm"/>
    </inkml:brush>
  </inkml:definitions>
  <inkml:trace contextRef="#ctx0" brushRef="#br0">1 41 6470,'0'0'23126,"30"11"-23510,2-25-2403,2-4-3075,3-1-4611</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5.025"/>
    </inkml:context>
    <inkml:brush xml:id="br0">
      <inkml:brushProperty name="width" value="0.025" units="cm"/>
      <inkml:brushProperty name="height" value="0.025" units="cm"/>
    </inkml:brush>
  </inkml:definitions>
  <inkml:trace contextRef="#ctx0" brushRef="#br0">0 1 21781,'0'0'7943,"82"25"-6950,-26-23-641,8-2-256,-2 0-800,-3 0-1186,-15 0-1825,-17 0-898,-16 0 481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8.360"/>
    </inkml:context>
    <inkml:brush xml:id="br0">
      <inkml:brushProperty name="width" value="0.025" units="cm"/>
      <inkml:brushProperty name="height" value="0.025" units="cm"/>
    </inkml:brush>
  </inkml:definitions>
  <inkml:trace contextRef="#ctx0" brushRef="#br0">13 39 18898,'0'0'2717,"-2"8"-544,-8 30-235,10-37-1836,0 0 1,-1 1-1,1-1 1,0 0-1,0 1 1,0-1 0,0 0-1,0 1 1,0-1-1,1 0 1,-1 0-1,0 1 1,1-1-1,-1 0 1,0 0-1,1 1 1,0-1 0,-1 0-1,1 0 1,0 0-1,-1 0 1,1 0-1,0 0 1,1 2-1,1-2-70,-1 1 0,1-1 0,-1 1 0,1-1 0,0 0 0,-1 0 0,1 0 0,0-1-1,0 1 1,4 0 0,5 0-585,-1-1 0,1 0 0,0 0 0,14-4 0,-10 1-632,1-2 0,-1 0 0,0-1 0,-1-1 0,0 0-1,0-1 1,0 0 0,-1-2 0,0 0 0,18-16 0,-21 14 2880,-14 14 3398,-9 12-249,4-1-5650,-11 35 2448,18-45-1518,0 0 1,0 0-1,0 0 0,1 0 1,-1 0-1,1 1 0,0-1 1,0 0-1,0 0 1,0 0-1,0 0 0,1 0 1,-1 1-1,2 2 0,-1-5-73,0-1-1,0 1 0,0 0 1,0-1-1,0 1 0,0 0 1,0-1-1,0 1 0,0-1 0,0 0 1,0 1-1,0-1 0,0 0 1,0 0-1,0 1 0,0-1 1,1 0-1,-1 0 0,0 0 1,0-1-1,0 1 0,0 0 1,0 0-1,2-1 0,28-8 796,-7-3-572,0-2-1,0 0 1,28-24 0,29-18 51,-80 55-328,0 0 1,0 0 0,1 0-1,-1 1 1,0-1 0,1 0-1,-1 1 1,0-1-1,1 1 1,-1 0 0,1-1-1,-1 1 1,1 0 0,-1 0-1,1 0 1,-1 0 0,1 0-1,-1 0 1,3 1-1,-4-1-1,1 1-1,0 0 0,0-1 0,-1 1 0,1 0 0,0-1 0,-1 1 0,1 0 0,-1 0 0,1 0 0,-1-1 0,1 1 0,-1 0 0,0 0 0,1 0 0,-1 0 0,0 0 0,0 0 0,0 0 0,0 0 0,0 2 0,0 8-37,-1 0 0,0 0-1,-1 0 1,-3 12 0,2-8 25,2 11 88,1-25-66,0-1 0,0 0 0,1 1 0,-1-1-1,0 0 1,0 1 0,0-1 0,1 0 0,-1 1 0,0-1-1,0 0 1,1 1 0,-1-1 0,0 0 0,0 0 0,1 1-1,-1-1 1,0 0 0,1 0 0,-1 0 0,0 1 0,1-1-1,-1 0 1,1 0 0,-1 0 0,0 0 0,1 0 0,-1 0 0,0 0-1,1 0 1,0 0 0,3-1 22,0 0-1,1-1 1,-1 0-1,0 0 1,-1 0 0,1 0-1,5-5 1,4-1-76,32-14-3599,-14 11-4988,-18 6 917</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5.353"/>
    </inkml:context>
    <inkml:brush xml:id="br0">
      <inkml:brushProperty name="width" value="0.025" units="cm"/>
      <inkml:brushProperty name="height" value="0.025" units="cm"/>
    </inkml:brush>
  </inkml:definitions>
  <inkml:trace contextRef="#ctx0" brushRef="#br0">1 27 4228,'0'0'25848,"95"29"-25271,-36-36-513,5-5-288,1-3-2018,-5-6-5093</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5.775"/>
    </inkml:context>
    <inkml:brush xml:id="br0">
      <inkml:brushProperty name="width" value="0.025" units="cm"/>
      <inkml:brushProperty name="height" value="0.025" units="cm"/>
    </inkml:brush>
  </inkml:definitions>
  <inkml:trace contextRef="#ctx0" brushRef="#br0">196 49 18321,'9'-7'3294,"3"-3"-2124,-8 6-658,0 1 0,0-1 0,0 1 0,1 0 0,0 0-1,-1 1 1,1-1 0,0 1 0,7-2 0,-12 4-467,0 0 1,0 0 0,0-1-1,0 1 1,1 0 0,-1 0 0,0 0-1,0 0 1,0 0 0,0 0-1,0 0 1,1 0 0,-1 0-1,0 0 1,0 0 0,0 0-1,0 0 1,0 0 0,1 0-1,-1 0 1,0 0 0,0 0-1,0 0 1,0 1 0,0-1 0,0 0-1,1 0 1,-1 0 0,0 0-1,0 0 1,0 0 0,0 0-1,0 0 1,0 0 0,0 1-1,0-1 1,0 0 0,1 0-1,-1 0 1,0 0 0,0 0-1,0 0 1,0 1 0,0-1 0,0 0-1,0 0 1,0 0 0,0 0-1,0 0 1,0 1 0,0-1-1,0 0 1,0 0 0,0 0-1,0 0 1,0 0 0,0 1-1,0-1 1,0 0 0,-1 0-1,1 0 1,0 0 0,0 0 0,0 0-1,0 1 1,-9 15 743,-13 17-493,-81 80 203,-35 43-534,148-158-3013,45-50-6257,-18 13 1458</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6.119"/>
    </inkml:context>
    <inkml:brush xml:id="br0">
      <inkml:brushProperty name="width" value="0.025" units="cm"/>
      <inkml:brushProperty name="height" value="0.025" units="cm"/>
    </inkml:brush>
  </inkml:definitions>
  <inkml:trace contextRef="#ctx0" brushRef="#br0">295 1 16976,'0'0'4612,"-44"62"-2145,24-29-770,4 4 33,2-1-449,8 0-704,6-1-321,2-3-192,16-3-192,0-5-1442,3-5-1248,-8-5-1058,-7-3-1761</inkml:trace>
  <inkml:trace contextRef="#ctx0" brushRef="#br0" timeOffset="1">0 376 15759,'0'0'13132,"57"-18"-13036,-3 13-32,4-4-736,9 0-2019,-6-4-1729,-2-2-3043</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6.524"/>
    </inkml:context>
    <inkml:brush xml:id="br0">
      <inkml:brushProperty name="width" value="0.025" units="cm"/>
      <inkml:brushProperty name="height" value="0.025" units="cm"/>
    </inkml:brush>
  </inkml:definitions>
  <inkml:trace contextRef="#ctx0" brushRef="#br0">205 10 6887,'0'0'14237,"-11"-3"-12438,6 2-1616,1 0-83,1 0-1,-1 0 0,0 0 0,1 1 0,-1-1 0,0 1 1,1 0-1,-1 0 0,0 0 0,1 1 0,-1-1 0,0 1 0,1 0 1,-1 0-1,1 0 0,-1 0 0,1 1 0,-1-1 0,1 1 1,0 0-1,-4 3 0,-2 3 118,-1 0 0,2 1 0,-1 0 1,1 1-1,1-1 0,0 2 0,0-1 0,1 1 1,0 0-1,1 0 0,0 0 0,1 1 0,0 0 1,1 0-1,0 0 0,1 0 0,0 0 0,1 25 0,1-33-182,1 0-1,-1-1 0,1 1 0,0-1 1,0 0-1,0 1 0,1-1 0,-1 0 1,1 0-1,0 0 0,0 0 0,0 0 1,0 0-1,1 0 0,-1-1 0,1 1 1,-1-1-1,1 1 0,3 1 0,0 0-15,1-1 0,0 1 0,-1-2-1,1 1 1,0 0 0,0-1 0,0-1-1,1 1 1,8 0 0,-8-1 45,1 0 1,-1-1 0,0 0-1,0 0 1,1-1-1,-1 0 1,0 0-1,0-1 1,0 0-1,0-1 1,0 0-1,0 0 1,-1 0-1,0-1 1,1 0-1,-1-1 1,10-7-1,-16 11-50,0-1 0,0 1 0,1 0 0,-1 0 0,0-1-1,0 1 1,0-1 0,0 1 0,-1-1 0,1 1 0,0-1-1,-1 1 1,1-1 0,-1 0 0,1 1 0,-1-1-1,0 0 1,0 1 0,0-1 0,0 0 0,0 1 0,0-1-1,0 0 1,-1-2 0,0 2 10,0 1 1,0-1-1,0 1 0,-1-1 1,1 1-1,-1 0 0,1-1 1,-1 1-1,1 0 0,-1 0 1,0 0-1,0 0 0,1 0 1,-1 0-1,0 1 0,0-1 1,-3 0-1,-2-1 24,0 1 1,0 0 0,-1 0-1,1 0 1,0 1 0,0 0-1,-1 1 1,1 0 0,0 0-1,-11 3 1,17-4-49,-1 1 0,1-1 0,0 1 0,0-1 0,-1 1 0,1 0 0,0-1 0,0 1 0,0 0 0,0 0 0,0 0 0,0 0 0,0-1 0,0 2 0,1-1 0,-1 0 0,0 0 0,0 0 0,1 0 0,-1 0 0,1 0 0,-1 3 0,1-3 0,0-1 0,1 1 0,-1 0 0,1 0 0,-1 0 0,1-1 0,-1 1 0,1 0 0,-1-1 0,1 1 0,0 0 0,-1-1 0,1 1 0,0-1 0,0 1 0,-1-1 0,1 1 0,0-1 0,0 0 0,0 0 0,0 1 0,-1-1 0,1 0 0,0 0 0,0 0 0,0 0 0,0 0 0,0 0 0,0 0 0,0 0 0,-1 0 0,1 0 0,1-1 0,19 0 0,-1-1 0,0-1 0,-1-2 0,1 1 0,-1-2 0,33-14 0,1 0 0,-53 20 0,0 0 0,0 0 0,1 0 0,-1 0 0,0 0 0,0-1 0,1 1 0,-1 0 0,0 0 0,0 0 0,1 0 0,-1 0 0,0 1 0,1-1 0,-1 0 0,0 0 0,0 0 0,1 0 0,-1 0 0,0 0 0,0 0 0,0 0 0,1 1 0,-1-1 0,0 0 0,0 0 0,1 0 0,-1 0 0,0 1 0,0-1 0,0 0 0,0 0 0,0 0 0,1 1 0,-1-1 0,0 0 0,0 0 0,0 1 0,0-1 0,0 0 0,0 0 0,0 1 0,0-1 0,0 0 0,0 1 0,0-1 0,0 0 0,0 0 0,0 1 0,0-1 0,0 0 0,0 0 0,0 1 0,0-1 0,0 0 0,0 0 0,-1 1 0,1-1 0,0 0 0,0 0 0,0 0 0,-1 1 0,1-1 0,-25 58 89,21-52-130,1 1-1,-1 0 0,1 0 1,0 0-1,0 0 0,1 0 0,0 1 1,1-1-1,-1 1 0,1-1 1,0 11-1,5-11-2809,10-6-3592</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7.970"/>
    </inkml:context>
    <inkml:brush xml:id="br0">
      <inkml:brushProperty name="width" value="0.025" units="cm"/>
      <inkml:brushProperty name="height" value="0.025" units="cm"/>
    </inkml:brush>
  </inkml:definitions>
  <inkml:trace contextRef="#ctx0" brushRef="#br0">1 0 17168,'0'0'8584,"0"51"-6790,0-27-705,0 6-256,0 2-481,0-2-288,7 0 0,9-3-288,-1-3-801,-1-6-1441,-4-3-737,-7-5-769,-3-7-2178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8.315"/>
    </inkml:context>
    <inkml:brush xml:id="br0">
      <inkml:brushProperty name="width" value="0.025" units="cm"/>
      <inkml:brushProperty name="height" value="0.025" units="cm"/>
    </inkml:brush>
  </inkml:definitions>
  <inkml:trace contextRef="#ctx0" brushRef="#br0">0 9 18161,'0'0'8136,"49"16"-6310,1-10-513,8-4-865,9-2-352,-1 0-480,-1-10-3364,-10-12-3939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8.862"/>
    </inkml:context>
    <inkml:brush xml:id="br0">
      <inkml:brushProperty name="width" value="0.025" units="cm"/>
      <inkml:brushProperty name="height" value="0.025" units="cm"/>
    </inkml:brush>
  </inkml:definitions>
  <inkml:trace contextRef="#ctx0" brushRef="#br0">295 53 17232,'0'0'7458,"-3"-8"-4805,2 5-2549,0 1 1,0-1-1,0 1 0,-1-1 0,1 1 1,-1 0-1,1-1 0,-1 1 0,0 0 0,0 0 1,0 0-1,0 0 0,0 1 0,0-1 0,-1 1 1,1-1-1,-4-1 0,2 2-69,-1 0 0,1 0 0,0 0 0,-1 0 0,1 1 0,-1 0 0,1 0 0,0 0-1,-1 0 1,1 1 0,-1-1 0,1 1 0,-6 2 0,-1 1-13,0 1 0,0-1 0,1 2 0,-1 0 0,1 0 0,0 1 0,1 0 0,0 1 0,0 0 0,0 0 0,1 1 0,-12 16 1,14-17 32,0 0 1,1 1 0,0 0 0,0-1 0,1 2 0,0-1-1,0 0 1,1 1 0,1 0 0,-1-1 0,2 1 0,-1 0-1,1 0 1,1 0 0,1 13 0,-1-19-62,1-1 0,1 0 0,-1 0 0,0 0 0,1 0 0,0 0 0,-1 0 0,1-1 0,0 1 0,0 0 0,1-1 0,-1 0 0,1 1 0,-1-1 0,1 0 0,0 0 0,-1 0 0,1-1 0,0 1 0,0-1 0,0 0 0,0 1 0,1-1 0,-1-1 0,0 1 0,0 0 0,1-1 0,5 1 0,11 1-564,0-1 1,0-1 0,27-3-1,-44 3 411,7-1-1049,1-1-1,-1 0 1,0 0 0,0-1-1,-1 0 1,1 0-1,11-7 1,14-11-9106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9.206"/>
    </inkml:context>
    <inkml:brush xml:id="br0">
      <inkml:brushProperty name="width" value="0.025" units="cm"/>
      <inkml:brushProperty name="height" value="0.025" units="cm"/>
    </inkml:brush>
  </inkml:definitions>
  <inkml:trace contextRef="#ctx0" brushRef="#br0">1 19 17585,'0'0'1019,"8"-2"-149,6-2-635,-6 2-473,-1-1 1,1 1 0,0 0 0,-1 1 0,1 0-1,0 0 1,0 1 0,12 0 0,-20 1 290,1-1-1,0 1 1,0 0-1,-1-1 1,1 1 0,-1 0-1,1 0 1,-1 0-1,1-1 1,-1 1-1,1 0 1,-1 0 0,0 0-1,1 0 1,-1 0-1,0 0 1,0 0 0,0 0-1,0 0 1,0 0-1,0 2 1,-1 28 2691,1-21-1376,0 62 5881,0-72-7210,0 1 0,1-1 0,-1 1 0,0-1-1,1 1 1,-1-1 0,0 0 0,0 1-1,1-1 1,-1 1 0,1-1 0,-1 0 0,0 1-1,1-1 1,-1 0 0,1 0 0,-1 1-1,1-1 1,-1 0 0,1 0 0,-1 0-1,1 1 1,-1-1 0,1 0 0,-1 0 0,1 0-1,0 0 1,-1 0 0,1 0 0,-1 0-1,1 0 1,-1 0 0,1 0 0,-1-1 0,1 1-1,-1 0 1,1 0 0,-1 0 0,1-1-1,-1 1 1,1 0 0,-1 0 0,0-1-1,1 0 1,25-11 229,-10-2-236,-11 10-228,-1 0 0,1 0 0,0 0 0,0 0 0,1 1 0,5-3 0,-11 23-332,-4-1 640,-1-1 1,-1 0 0,-1 0-1,0 0 1,-9 14 0,7-15-614,1 1 1,1 0 0,0 0-1,-8 29 1,14-40-3547</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19.936"/>
    </inkml:context>
    <inkml:brush xml:id="br0">
      <inkml:brushProperty name="width" value="0.025" units="cm"/>
      <inkml:brushProperty name="height" value="0.025" units="cm"/>
    </inkml:brush>
  </inkml:definitions>
  <inkml:trace contextRef="#ctx0" brushRef="#br0">308 1 18610,'0'0'9529,"-9"13"-8713,-180 223 20,80-104-1645,220-241-13450,-63 58 6358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0.282"/>
    </inkml:context>
    <inkml:brush xml:id="br0">
      <inkml:brushProperty name="width" value="0.025" units="cm"/>
      <inkml:brushProperty name="height" value="0.025" units="cm"/>
    </inkml:brush>
  </inkml:definitions>
  <inkml:trace contextRef="#ctx0" brushRef="#br0">378 1 7976,'0'0'12716,"-54"80"-11147,26-38-320,-1 3 289,11-1-97,6-3-448,12-9-577,2-2-255,19-10-97,5-6-1217,2-4-1954,-7-4-2659,-9-5-10057</inkml:trace>
  <inkml:trace contextRef="#ctx0" brushRef="#br0" timeOffset="1">1 378 20083,'0'0'7879,"85"0"-7654,-29 0-129,15-6-64,3-2-1185,2 0-1602,-7-4-1377,-10-2-768,-10 0-1955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0.160"/>
    </inkml:context>
    <inkml:brush xml:id="br0">
      <inkml:brushProperty name="width" value="0.025" units="cm"/>
      <inkml:brushProperty name="height" value="0.025" units="cm"/>
    </inkml:brush>
  </inkml:definitions>
  <inkml:trace contextRef="#ctx0" brushRef="#br0">13 1 13421,'0'0'9048,"0"10"-7777,-7 133 2296,1-77-2473,7 116 0,0-178-1220,-1-1 0,1 0 0,-1 0 0,1 0 1,0-1-1,0 1 0,1 0 0,-1 0 0,0 0 0,1-1 1,0 1-1,-1-1 0,1 1 0,3 2 0,17 5-4151,-21-10 3693,1 0 0,0 0 0,0 0 0,0 0 0,0-1 0,0 1 0,0-1 0,0 1 0,-1-1 0,1 0 0,0 1 0,2-3 0,16-14-9453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8.996"/>
    </inkml:context>
    <inkml:brush xml:id="br0">
      <inkml:brushProperty name="width" value="0.025" units="cm"/>
      <inkml:brushProperty name="height" value="0.025" units="cm"/>
    </inkml:brush>
  </inkml:definitions>
  <inkml:trace contextRef="#ctx0" brushRef="#br0">89 26 11339,'0'0'10719,"-9"-5"-9080,-26-14-865,34 19-754,0-1-1,0 1 1,0 0-1,0 0 1,0 0 0,-1 0-1,1 0 1,0 0-1,0 0 1,0 0 0,0 1-1,0-1 1,-1 0-1,1 1 1,0-1-1,0 1 1,0-1 0,0 1-1,0-1 1,0 1-1,0 0 1,0-1-1,1 1 1,-1 0 0,0 0-1,0 0 1,1 0-1,-1 0 1,0 0-1,1 0 1,-1 0 0,1 0-1,-1 0 1,1 0-1,-1 0 1,1 0 0,0 0-1,-1 3 1,-8 42 198,9-45-186,-1 0 13,1 1-1,0-1 1,0 0-1,-1 0 1,1 0-1,0 0 0,0 1 1,0-1-1,1 0 1,-1 0-1,0 0 1,0 1-1,1-1 0,-1 0 1,0 0-1,1 0 1,0 0-1,-1 0 0,1 0 1,-1 0-1,1 0 1,0 0-1,0 0 1,-1 0-1,1 0 0,0-1 1,0 1-1,2 1 1,-1-1 16,1-1 1,-1 1-1,1-1 0,0 1 1,-1-1-1,1 0 0,-1 0 1,1 0-1,0-1 1,-1 1-1,1 0 0,4-2 1,10-4 104,1-1 0,32-16 0,-42 19-183,7-5 37,-11 6 15,0 1-1,1 0 0,-1-1 0,1 1 1,-1 1-1,1-1 0,0 1 1,0 0-1,7-1 0,-10 5 157,-1 1-1,0 0 1,0-1-1,0 1 1,-1 0-1,1 0 1,-1 0-1,0 0 1,0-1-1,0 1 1,-1 6-1,1-2 60,0-7-238,-1 0 0,2-1 0,-1 1 1,0 0-1,0-1 0,0 1 0,0 0 0,0 0 0,0-1 0,1 1 1,-1-1-1,0 1 0,1 0 0,-1-1 0,0 1 0,1 0 0,-1-1 1,1 1-1,-1-1 0,1 1 0,-1-1 0,1 1 0,-1-1 0,1 0 1,0 1-1,-1-1 0,1 0 0,0 1 0,-1-1 0,1 0 0,0 0 1,0 1-1,30-3 368,28-20 158,-40 12-497,-6 3-121,0 0 1,1 1 0,0 0-1,0 1 1,0 1 0,0 0 0,1 1-1,17-1 1,-31 4 73,0 0-1,0 0 1,-1 0 0,1 1-1,0-1 1,0 0 0,-1 1-1,1-1 1,0 0 0,0 1-1,-1-1 1,1 1 0,0-1-1,-1 1 1,1-1 0,-1 1-1,1 0 1,-1-1-1,1 1 1,-1 0 0,1-1-1,-1 1 1,1 0 0,-1-1-1,0 1 1,0 0 0,1 0-1,-1 0 1,0-1 0,0 1-1,0 0 1,0 0 0,0 0-1,0 0 1,0-1 0,0 1-1,0 1 1,0-1 12,-1 0-1,1 0 1,0 0-1,0 0 1,0 0-1,0 1 1,1-1-1,-1 0 1,0 0-1,0 0 1,1 0-1,-1-1 1,0 1-1,1 0 1,-1 0-1,1 0 1,-1 0-1,1 0 1,0 0-1,-1-1 1,1 1-1,0 0 1,-1 0-1,1-1 1,0 1-1,0-1 1,0 1-1,0 0 1,0-1-1,0 0 1,-1 1-1,1-1 1,2 1 0,1-1-53,0 0 0,0 1 1,0-2-1,0 1 1,-1 0-1,1-1 1,0 0-1,0 0 1,5-1-1,15-14-5926,-18 5-1164</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0.765"/>
    </inkml:context>
    <inkml:brush xml:id="br0">
      <inkml:brushProperty name="width" value="0.025" units="cm"/>
      <inkml:brushProperty name="height" value="0.025" units="cm"/>
    </inkml:brush>
  </inkml:definitions>
  <inkml:trace contextRef="#ctx0" brushRef="#br0">289 5 5189,'0'0'9609,"-8"-2"-5877,-1 1-3299,0 0 0,0 0 0,0 1 0,0 0 1,0 1-1,0 0 0,0 0 0,0 1 1,1 0-1,-1 0 0,0 1 0,-13 7 1,10-4-29,1 1 1,-1 1-1,2 0 1,-1 0-1,1 1 1,0 0-1,1 1 1,0 0-1,1 0 0,0 1 1,0 0-1,-8 18 1,13-23-369,0-1 1,1 1-1,0 0 1,0-1-1,1 1 1,-1 0-1,1 0 1,1 0-1,-1 0 1,1 0-1,0 0 1,0 0-1,1 0 0,-1 0 1,1 0-1,1 0 1,-1 0-1,1 0 1,0-1-1,0 1 1,1-1-1,0 1 1,0-1-1,0 0 1,1 0-1,-1 0 1,1 0-1,0-1 0,7 6 1,-5-4-38,1 0 1,-1-1 0,1 0-1,1 0 1,-1-1-1,1 0 1,-1 0-1,1 0 1,0-1 0,0 0-1,1-1 1,-1 0-1,0 0 1,1-1-1,-1 0 1,1-1-1,0 0 1,14-1 0,-21 0 37,0 0 1,0 1-1,0-1 0,0-1 1,0 1-1,0 0 1,-1 0-1,1-1 1,0 1-1,-1-1 1,1 1-1,-1-1 1,0 1-1,0-1 1,1 0-1,-1 0 1,0 0-1,0 0 1,-1 0-1,1 0 1,0 0-1,-1 0 0,1 0 1,-1 0-1,0 0 1,1 0-1,-1 0 1,0-4-1,0 3 26,0-1 0,0 1 0,-1-1-1,1 1 1,-1 0 0,1-1 0,-1 1-1,0-1 1,0 1 0,-1 0 0,1 0-1,-1 0 1,1-1 0,-1 1-1,0 1 1,-3-5 0,-33-16-64,36 22 0,0 0 0,0 0 0,0 0 0,0 0 0,0 1 0,0-1 0,0 1 0,-1-1 0,1 1 0,0 0 0,0 0 0,-1 0 0,1 0 0,0 1 0,0-1 0,0 0 0,-4 2 0,5-2 0,1 0 0,0 1 0,-1-1 0,1 0 0,0 0 0,-1 0 0,1 0 0,0 1 0,-1-1 0,1 0 0,0 0 0,-1 1 0,1-1 0,0 0 0,0 0 0,-1 1 0,1-1 0,0 0 0,0 1 0,0-1 0,0 0 0,-1 1 0,1-1 0,0 0 0,0 1 0,0-1 0,0 0 0,0 1 0,0-1 0,0 0 0,0 1 0,0-1 0,0 1 0,0-1 0,0 0 0,0 1 0,0-1 0,0 0 0,0 1 0,1-1 0,-1 0 0,0 1 0,0-1 0,0 0 0,1 1 0,-1-1 0,0 0 0,0 0 0,1 1 0,-1-1 0,0 0 0,0 0 0,1 1 0,-1-1 0,0 0 0,1 0 0,-1 0 0,1 1 0,21 8 0,-2-9 0,0 0 0,0-1 0,0-1 0,30-7 0,10 0 0,-60 8 0,1 1 0,0 0 0,0 0 0,0 0 0,-1 0 0,1 0 0,0 0 0,0 0 0,0 0 0,0 0 0,-1 0 0,1 0 0,0 1 0,0-1 0,0 0 0,-1 0 0,1 1 0,0-1 0,-1 1 0,1-1 0,0 0 0,-1 1 0,1 0 0,0-1 0,-1 1 0,1-1 0,-1 1 0,1 0 0,-1-1 0,1 2 0,0 0 0,-1 0 0,1 1 0,-1-1 0,0 0 0,0 0 0,0 0 0,0 0 0,-1 1 0,1-1 0,0 0 0,-2 4 0,-30 66 0,24-57 0,-7 25-5221</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8.926"/>
    </inkml:context>
    <inkml:brush xml:id="br0">
      <inkml:brushProperty name="width" value="0.025" units="cm"/>
      <inkml:brushProperty name="height" value="0.025" units="cm"/>
    </inkml:brush>
  </inkml:definitions>
  <inkml:trace contextRef="#ctx0" brushRef="#br0">300 78 6983,'0'0'8525,"5"-10"-5466,2-3-1931,13-33 3552,-23 39 358,-9 5-3770,-14 8-1168,4 4 77,-1 1-1,2 1 1,-1 1 0,2 1-1,0 1 1,0 0 0,2 2-1,0 0 1,1 1 0,-16 22-1,23-27-162,2 0-1,0 0 0,-10 21 1,16-30-15,0 1 0,0 0 1,1-1-1,-1 1 0,1 0 0,0 0 1,0 0-1,1 0 0,0 0 1,0 0-1,0 0 0,0 0 0,1 0 1,1 9-1,0-12-45,-1 0 1,1 1-1,-1-1 0,1 0 1,0-1-1,0 1 1,-1 0-1,1 0 0,1-1 1,-1 1-1,0-1 0,0 0 1,0 1-1,1-1 0,-1 0 1,1-1-1,-1 1 0,1 0 1,-1-1-1,1 1 1,-1-1-1,4 0 0,66 2-2111,-53-2 1424,-14 0-392,1 0-1,-1-1 1,1 1 0,-1-1-1,0 0 1,1 0-1,-1-1 1,0 0-1,0 0 1,8-4 0,4-4-7379</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29.439"/>
    </inkml:context>
    <inkml:brush xml:id="br0">
      <inkml:brushProperty name="width" value="0.025" units="cm"/>
      <inkml:brushProperty name="height" value="0.025" units="cm"/>
    </inkml:brush>
  </inkml:definitions>
  <inkml:trace contextRef="#ctx0" brushRef="#br0">26 0 12460,'0'0'18631,"-4"12"-17697,2-3-739,-2 1-134,0 0 0,1 0-1,0 1 1,1 0 0,0 0 0,1-1-1,0 1 1,2 13 0,-1-23-61,1 0 0,-1 0 0,1 0 0,0 0 0,-1-1 0,1 1 0,0 0 0,0 0 0,-1-1 0,1 1 0,0-1 0,0 1 0,0-1 0,0 1 0,0-1 0,0 1 0,0-1 0,0 0 0,0 0 0,0 1 0,0-1 0,0 0 0,0 0 0,0 0 0,0 0 0,0 0 0,0-1 0,1 1 0,33-5 0,-28 2-1030,0 0-1,-1-1 1,1 0 0,-1 0-1,0-1 1,0 0 0,-1 0 0,1 0-1,-1 0 1,0-1 0,-1 0-1,6-8 1,-46 78 4993,23-45-2999,2 1-1,0 0 1,1 1 0,1 0-1,2 1 1,-8 28 0,15-50-1064,-1 1 0,1-1 1,0 1-1,0-1 0,0 1 1,-1-1-1,1 1 0,0-1 0,0 0 1,0 1-1,0-1 0,0 1 1,0-1-1,0 1 0,0-1 0,0 1 1,0-1-1,0 1 0,0-1 1,0 1-1,0-1 0,1 1 1,-1-1-1,0 0 0,0 1 0,0-1 1,1 1-1,-1-1 0,0 0 1,1 1-1,-1-1 0,0 1 0,1-1 1,-1 0-1,0 0 0,1 1 1,-1-1-1,1 0 0,-1 0 0,0 1 1,1-1-1,-1 0 0,1 0 1,-1 0-1,1 0 0,-1 0 1,1 0-1,-1 0 0,1 0 0,-1 0 1,1 0-1,-1 0 0,1 0 1,-1 0-1,1 0 0,-1 0 0,0 0 1,1 0-1,-1 0 0,1-1 1,0 1-1,16-4-8169</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0.015"/>
    </inkml:context>
    <inkml:brush xml:id="br0">
      <inkml:brushProperty name="width" value="0.025" units="cm"/>
      <inkml:brushProperty name="height" value="0.025" units="cm"/>
    </inkml:brush>
  </inkml:definitions>
  <inkml:trace contextRef="#ctx0" brushRef="#br0">181 10 17713,'0'0'2071,"-9"-2"486,4 1-2314,1-1 1,-1 1-1,0 0 0,0 0 0,1 0 0,-1 1 1,0 0-1,0 0 0,0 0 0,1 0 1,-1 1-1,0 0 0,0 0 0,1 0 0,-1 1 1,1-1-1,-1 1 0,1 0 0,-1 0 0,1 1 1,0-1-1,0 1 0,0 0 0,-5 6 1,2-1-88,1-1 1,1 2 0,-1-1 0,1 1 0,1 0-1,-1 0 1,2 0 0,-4 11 0,6-19-122,1 2 0,-1-1 1,0 0-1,1 0 0,-1 0 1,1 0-1,0 0 0,-1 0 1,1 1-1,0-1 0,1 0 1,-1 0-1,0 0 0,1 0 1,-1 0-1,1 1 1,-1-1-1,1 0 0,0 0 1,0 0-1,0-1 0,0 1 1,0 0-1,1 0 0,-1 0 1,0-1-1,1 1 0,-1-1 1,1 1-1,0-1 0,-1 0 1,1 1-1,0-1 0,0 0 1,0 0-1,0 0 0,0 0 1,0-1-1,0 1 0,0-1 1,0 1-1,3-1 0,6 2 32,-1-2 0,1 0-1,-1 0 1,1-1-1,-1 0 1,0-1 0,1 0-1,-1 0 1,0-1 0,0-1-1,11-5 1,-16 7-41,1 0 1,-1-1 0,-1 0 0,1 0 0,0 0-1,-1 0 1,0-1 0,0 1 0,0-1-1,0-1 1,0 1 0,-1 0 0,0-1-1,0 0 1,0 1 0,0-1 0,-1 0-1,0-1 1,0 1 0,0 0 0,-1 0-1,2-10 1,-3 13-26,0 1 0,0-1-1,0 0 1,0 1 0,0-1-1,0 1 1,-1-1 0,1 1 0,-1-1-1,1 1 1,-1-1 0,1 1 0,-1 0-1,0-1 1,0 1 0,0 0 0,0-1-1,0 1 1,0 0 0,0 0 0,0 0-1,0 0 1,0 0 0,-3-1 0,0 0 1,0 0-1,-1 0 1,1 1 0,0 0 0,0 0 0,-1 0 0,1 0 0,0 1-1,-6-1 1,0 1-22,1 1-1,-1-1 0,1 1 0,-1 1 1,1 0-1,0 0 0,-1 1 0,-10 5 1,12-4-246,1 1 1,1 0 0,-1 1 0,1-1-1,0 1 1,0 0 0,-6 9 0,-15 28-4335,14-9-2174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5.685"/>
    </inkml:context>
    <inkml:brush xml:id="br0">
      <inkml:brushProperty name="width" value="0.025" units="cm"/>
      <inkml:brushProperty name="height" value="0.025" units="cm"/>
    </inkml:brush>
  </inkml:definitions>
  <inkml:trace contextRef="#ctx0" brushRef="#br0">11 5 20211,'-11'10'2659,"11"-2"-1506,7-2-577,28-2 33,18-3 192,13-1 608,13 0-768,5-9-513,-6-1-609,-9 2-1761,-13 3-1025,-20 3-865,-26 2-865</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6.046"/>
    </inkml:context>
    <inkml:brush xml:id="br0">
      <inkml:brushProperty name="width" value="0.025" units="cm"/>
      <inkml:brushProperty name="height" value="0.025" units="cm"/>
    </inkml:brush>
  </inkml:definitions>
  <inkml:trace contextRef="#ctx0" brushRef="#br0">1 54 18161,'0'0'3876,"50"8"-3492,10-13 321,11-6 192,13-2-705,0 3-416,-4 3-2082,-7-1-2371,-11 1-3555</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8.371"/>
    </inkml:context>
    <inkml:brush xml:id="br0">
      <inkml:brushProperty name="width" value="0.025" units="cm"/>
      <inkml:brushProperty name="height" value="0.025" units="cm"/>
    </inkml:brush>
  </inkml:definitions>
  <inkml:trace contextRef="#ctx0" brushRef="#br0">289 40 7207,'5'-4'2356,"0"0"-1,0-1 1,-1 0 0,1 1 0,-1-2-1,4-6 2825,-10 15-3173,-44 54-1375,-68 69 1,39-47-510,49-53-184,19-20-174,0 0-1,0 1 1,1 0 0,-1 0 0,2 1 0,-1 0 0,1 0-1,-6 13 1,16-23-3417,21-8 557,13-21-3253,10-8-4259</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8.699"/>
    </inkml:context>
    <inkml:brush xml:id="br0">
      <inkml:brushProperty name="width" value="0.025" units="cm"/>
      <inkml:brushProperty name="height" value="0.025" units="cm"/>
    </inkml:brush>
  </inkml:definitions>
  <inkml:trace contextRef="#ctx0" brushRef="#br0">123 0 6374,'0'0'16496,"-31"49"-13453,8-17-1122,-3 4-319,5 3-801,7-2-673,6-4-96,8-2-160,5-6-1218,13-7-2145,-1-9-1986,-3-7-4709</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9.074"/>
    </inkml:context>
    <inkml:brush xml:id="br0">
      <inkml:brushProperty name="width" value="0.025" units="cm"/>
      <inkml:brushProperty name="height" value="0.025" units="cm"/>
    </inkml:brush>
  </inkml:definitions>
  <inkml:trace contextRef="#ctx0" brushRef="#br0">0 75 18065,'0'0'6310,"53"2"-5157,-8-5-704,14-5-417,5-3-1570,6-3-2786,-2-4-2466,-3-5-6022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39.404"/>
    </inkml:context>
    <inkml:brush xml:id="br0">
      <inkml:brushProperty name="width" value="0.025" units="cm"/>
      <inkml:brushProperty name="height" value="0.025" units="cm"/>
    </inkml:brush>
  </inkml:definitions>
  <inkml:trace contextRef="#ctx0" brushRef="#br0">256 10 7559,'0'0'7874,"-13"-3"-5023,7 2-2506,1-1-200,1 1-1,-1 0 1,0 0-1,0 1 1,1-1-1,-1 1 1,0 0-1,0 0 1,1 1-1,-1-1 1,0 1-1,0 0 1,1 0-1,-1 1 1,1-1-1,-1 1 1,1 0-1,0 0 1,-5 4-1,-5 4 302,1 1 0,-1 1 0,2 1-1,0 0 1,-17 23 0,23-27-62,0 0 0,1 0 0,0 0-1,1 1 1,0-1 0,0 1 0,1 0 0,1 0 0,-1 1-1,0 18 1,3-26-347,0 0-1,0 0 1,1 0-1,-1 1 1,1-1-1,0 0 1,0 0-1,0 0 1,0 0-1,1 0 1,-1 0 0,1-1-1,0 1 1,0 0-1,0-1 1,0 1-1,0-1 1,0 0-1,1 0 1,-1 0-1,1 0 1,0 0-1,-1 0 1,1-1-1,0 1 1,0-1-1,0 0 1,0 0 0,0 0-1,0 0 1,0 0-1,7 0 1,4 1-1,-1 0 0,1-1 0,0-1 0,-1 0 0,1-1 0,22-4 0,0-9-28,-35 14-3,0 0 0,0-1 0,0 0 0,0 1 0,0-1 1,0 1-1,0-1 0,0 0 0,-1 0 0,1 1 0,0-1 0,0 0 0,-1 0 0,1 0 0,-1 0 0,1 0 0,-1 0 0,1 0 0,-1 0 0,1 0 0,-1 0 1,0 0-1,0 0 0,1 0 0,-1-1 0,0 1 0,0 0 0,0 0 0,0 0 0,-1-2 0,0 2 7,0 0-1,-1 0 1,1-1 0,0 1-1,-1 0 1,1 0-1,-1 1 1,1-1 0,-1 0-1,1 0 1,-1 1 0,1-1-1,-1 1 1,0-1-1,0 1 1,1 0 0,-1 0-1,0 0 1,1 0 0,-4 0-1,-44 1 408,42 0-303,-47 9 377,52-10-457,0 0 0,0 1 1,0-1-1,0 1 0,0 0 0,0-1 0,0 1 0,0 0 0,0 0 1,1 1-1,-1-1 0,0 0 0,1 0 0,-1 1 0,1-1 0,-1 1 1,1 0-1,-1-1 0,1 1 0,0 0 0,0 0 0,-1 2 0,7-2 38,1-1 1,-1 0-1,1-1 0,0 1 0,-1-1 0,1 0 0,11-2 0,2 0-62,-1-2 1,1-1-1,-1 0 1,1-1-1,17-9 1,-15 6-281,0 1-1,1 1 1,22-4 0,-43 11 258,-1 0 1,0 0 0,1 0 0,-1 0-1,1 0 1,-1 0 0,0 0 0,1 0-1,-1 0 1,1 0 0,-1 0-1,0 0 1,1 0 0,-1 1 0,0-1-1,1 0 1,-1 0 0,0 0 0,1 1-1,-1-1 1,0 0 0,1 0-1,-1 1 1,0-1 0,0 0 0,1 1-1,-1-1 1,0 0 0,0 1 0,1-1-1,-1 0 1,0 1 0,0-1-1,0 0 1,0 1 0,0 0 0,1 20-4,-12 20 257,1-18-226,6-15-83,1 0-1,0 0 0,0 0 0,0 0 1,1 0-1,0 1 0,0 15 0,2-24-123,0 0 0,0 1 0,0-1 0,1 0-1,-1 0 1,0 1 0,1-1 0,-1 0-1,0 0 1,0 0 0,1 1 0,-1-1-1,0 0 1,1 0 0,-1 0 0,0 0-1,1 0 1,-1 0 0,1 0 0,-1 0 0,0 0-1,1 0 1,-1 0 0,0 0 0,1 0-1,-1 0 1,0 0 0,1 0 0,-1 0-1,0 0 1,1 0 0,-1 0 0,0-1 0,1 1-1,-1 0 1,0 0 0,1-1 0,12-9-7851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49.824"/>
    </inkml:context>
    <inkml:brush xml:id="br0">
      <inkml:brushProperty name="width" value="0.025" units="cm"/>
      <inkml:brushProperty name="height" value="0.025" units="cm"/>
    </inkml:brush>
  </inkml:definitions>
  <inkml:trace contextRef="#ctx0" brushRef="#br0">149 19 18706,'0'0'4617,"-10"2"-2791,2 0-1723,1 1 0,-1 0 0,1 1 0,0 0 0,0 0 0,0 0 0,0 1 0,1 0 0,0 0 0,0 0 0,0 1 0,1 0 1,0 0-1,0 1 0,0-1 0,1 1 0,0 0 0,0 0 0,-4 13 0,5-12-88,-1 1 1,2-1-1,0 1 0,0 0 1,0 0-1,1 0 1,0 0-1,1 1 1,1 11-1,-1-19 2,0 0-1,1-1 1,-1 1 0,0 0 0,1-1 0,0 1-1,-1-1 1,1 1 0,0-1 0,-1 1-1,1-1 1,0 0 0,0 1 0,0-1 0,1 0-1,-1 0 1,0 0 0,0 0 0,1 0-1,-1 0 1,3 2 0,-1-3 39,0 1-1,-1-1 1,1 0 0,0 1 0,0-2-1,0 1 1,0 0 0,0 0 0,0-1-1,-1 0 1,1 1 0,0-1 0,0 0-1,-1 0 1,1-1 0,0 1 0,2-3 0,7-3 112,0-1 1,0 0 0,-1-1 0,0 0 0,-1-1 0,0-1 0,10-12 0,-15 16-7,1 0 0,-1-1 0,0 0 0,-1 1 1,1-2-1,-2 1 0,1 0 0,-1-1 0,0 0 0,-1 1 0,0-1 1,1-14-1,-4 30-204,0 0 0,-1 0 0,0 0 0,0 0 0,-6 12 0,-3 10 64,9-22-12,-3 9 2,1 1 0,1 1 1,-3 33-1,6-51-11,0 0-1,0 1 1,-1-1-1,1 0 1,0 1-1,0-1 1,1 0 0,-1 1-1,0-1 1,0 0-1,0 1 1,0-1 0,0 0-1,0 0 1,0 1-1,0-1 1,1 0-1,-1 1 1,0-1 0,0 0-1,0 0 1,1 1-1,-1-1 1,0 0-1,0 0 1,1 1 0,-1-1-1,0 0 1,0 0-1,1 0 1,-1 0 0,0 1-1,1-1 1,-1 0-1,0 0 1,1 0-1,-1 0 1,1 0 0,15-6 55,13-16-82,-15 9-1022,-1-1 0,0 0-1,20-32 1,-25 34-752,-1-1-1,-1 0 1,0 0 0,-1 0-1,8-27 1,-7 5-3944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0.088"/>
    </inkml:context>
    <inkml:brush xml:id="br0">
      <inkml:brushProperty name="width" value="0.025" units="cm"/>
      <inkml:brushProperty name="height" value="0.025" units="cm"/>
    </inkml:brush>
  </inkml:definitions>
  <inkml:trace contextRef="#ctx0" brushRef="#br0">145 59 16592,'0'0'15150,"1"-7"-14280,8-44-1484,-44 51 144,-85 0 1709,472 14-1308,-365-14-40,-11-1-1744,-46 7-1,61-5 1426,0 1 0,0 1-1,0 0 1,0 0-1,1 1 1,-1 0-1,1 0 1,-10 8-1,8-7 660,1 2-1,0-1 1,1 1-1,0 1 0,0-1 1,1 1-1,-1 1 0,2-1 1,-1 1-1,1 1 1,1-1-1,0 1 0,0 0 1,1 0-1,0 0 1,0 1-1,2-1 0,-4 17 1,-5 52 516,3 1-1,4 0 1,6 83 0,-1-44-371,-1-115-376,0 0 0,0-1 0,0 1 0,0 0 0,1-1 0,0 1 0,-1 0 0,1-1 0,1 1 0,1 4 0,-2-7 0,0 0 0,0-1 0,0 1 0,0 0 0,0-1 0,0 1 0,1 0 0,-1-1 0,0 0 0,0 1 0,1-1 0,-1 1 0,0-1 0,0 0 0,1 0 0,-1 0 0,0 0 0,1 0 0,-1 0 0,0 0 0,1-1 0,-1 1 0,0 0 0,0-1 0,1 1 0,-1-1 0,0 1 0,0-1 0,0 1 0,0-1 0,2-1 0,19-7-542,1 2 0,-1 0 0,29-3-1,40-13-5926,-48 8-7314</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2.498"/>
    </inkml:context>
    <inkml:brush xml:id="br0">
      <inkml:brushProperty name="width" value="0.025" units="cm"/>
      <inkml:brushProperty name="height" value="0.025" units="cm"/>
    </inkml:brush>
  </inkml:definitions>
  <inkml:trace contextRef="#ctx0" brushRef="#br0">227 26 6887,'0'0'17541,"-8"-6"-16462,5 4-1036,1 0-1,0 0 1,-1 0 0,1 0 0,-1 1 0,0-1 0,1 1-1,-1 0 1,0 0 0,0 0 0,0 0 0,0 0 0,0 1-1,-3-1 1,2 2-15,0-1 0,0 1 0,1 0 0,-1 1 0,0-1 0,1 1 0,-1-1 0,1 1 0,0 0 0,-1 1 0,1-1 0,0 0 0,0 1 0,-4 4 0,-10 10 368,0 0-1,2 0 1,-23 33 0,34-44-310,1-1 0,-1 1-1,1 0 1,0 0 0,0 0 0,1 0 0,0 0 0,0 1 0,0-1-1,1 1 1,0-1 0,0 1 0,1 0 0,0-1 0,0 1 0,0 0 0,3 12-1,-2-16-136,0-1-1,1 0 0,-1 1 1,1-1-1,-1 0 0,1 0 1,0 0-1,0 0 0,0 0 1,0 0-1,0-1 1,0 1-1,0-1 0,0 1 1,1-1-1,-1 0 0,1 0 1,-1 0-1,1 0 0,-1 0 1,6 0-1,58 5-6263,-64-6 5988,35 1-7339</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3.107"/>
    </inkml:context>
    <inkml:brush xml:id="br0">
      <inkml:brushProperty name="width" value="0.025" units="cm"/>
      <inkml:brushProperty name="height" value="0.025" units="cm"/>
    </inkml:brush>
  </inkml:definitions>
  <inkml:trace contextRef="#ctx0" brushRef="#br0">12 41 1537,'0'0'29244,"-11"6"-27664,11-6-1570,0 1 0,0 0 0,0-1 0,0 1 0,1 0 0,-1-1 1,0 1-1,1 0 0,-1-1 0,1 1 0,-1 0 0,0-1 0,1 1 0,-1-1 0,1 1 0,0-1 0,-1 1 0,1-1 0,-1 0 0,1 1 0,0-1 0,-1 0 0,1 1 0,0-1 0,-1 0 0,1 0 0,0 1 0,-1-1 0,1 0 0,0 0 0,0 0 0,0 0 0,29 5 65,-22-4-881,1-1 0,-1 0 1,1 0-1,-1-1 0,1-1 0,-1 1 0,0-1 0,0-1 1,0 1-1,0-1 0,0-1 0,0 1 0,-1-1 0,0-1 1,0 1-1,0-1 0,0-1 0,-1 1 0,11-12 0,-46 59 6710,15-16-3965,4-13-1153,4-5-399,-1 1 0,2-1 0,-1 1 0,1 0 0,0 1 0,1-1-1,0 1 1,1 0 0,0 0 0,0 0 0,-1 15 0,4-24-517,0 0 0,0 0 1,0-1-1,1 1 0,-1 0 0,0 0 1,0-1-1,1 1 0,-1 0 1,1 0-1,-1-1 0,1 1 1,-1-1-1,1 1 0,-1 0 0,1-1 1,0 1-1,-1-1 0,1 1 1,0-1-1,-1 0 0,1 1 0,0-1 1,-1 0-1,1 1 0,0-1 1,0 0-1,0 0 0,-1 0 1,1 1-1,0-1 0,0 0 0,0 0 1,-1 0-1,1 0 0,0-1 1,0 1-1,0 0 0,-1 0 1,2-1-1,1 1-804,12 0-5408</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3.987"/>
    </inkml:context>
    <inkml:brush xml:id="br0">
      <inkml:brushProperty name="width" value="0.025" units="cm"/>
      <inkml:brushProperty name="height" value="0.025" units="cm"/>
    </inkml:brush>
  </inkml:definitions>
  <inkml:trace contextRef="#ctx0" brushRef="#br0">137 29 15086,'0'0'2504,"-8"0"-273,3 0-2048,0 0-1,0 0 0,0 1 0,0-1 0,0 1 0,0 0 1,0 1-1,1-1 0,-1 1 0,0 0 0,1 0 0,0 1 1,-1-1-1,1 1 0,0 0 0,0 0 0,0 0 1,1 1-1,-1 0 0,1-1 0,0 1 0,0 0 0,-4 7 1,4-6-82,0-1 0,1 0 0,-1 1 0,1-1 0,0 1 0,1 0 0,-1 0 0,1 0 0,0 0 0,0-1 0,0 2 0,1-1 0,0 5 0,0-8-48,0 0-1,1 0 1,-1 0-1,1 0 1,0-1 0,-1 1-1,1 0 1,0 0-1,0 0 1,0-1 0,0 1-1,0-1 1,1 1-1,-1-1 1,1 1 0,-1-1-1,1 0 1,-1 1 0,1-1-1,-1 0 1,1 0-1,0 0 1,0 0 0,0-1-1,-1 1 1,1 0-1,0-1 1,0 0 0,0 1-1,0-1 1,0 0-1,0 0 1,3 0 0,3 1 85,1-1 1,-1 0 0,1-1-1,-1 0 1,0 0 0,0-1 0,0 0-1,0-1 1,0 1 0,0-1-1,14-8 1,-19 9-93,1-1 0,-1 1 0,1-1 0,-1 0 0,0 0 0,0 0 0,-1 0 0,1-1 0,-1 1 0,1-1 0,-1 1 0,0-1 0,0 0 1,-1 0-1,1 0 0,-1 0 0,0 0 0,0 0 0,0 0 0,0 0 0,-1 0 0,0-1 0,0 1 0,0 0 0,-1-6 0,0 6-23,-1 0 0,1 0 0,-1 1 0,0-1 0,1 1 0,-2-1 0,1 1-1,0 0 1,-1 0 0,0 0 0,1 0 0,-1 0 0,0 0 0,0 1 0,-1 0 0,1-1 0,-1 1 0,-5-2 0,5 2-40,1 0 0,-1 0 0,0 0 1,0 0-1,0 1 0,-1 0 0,1 0 0,0 0 1,0 1-1,-1-1 0,1 1 0,0 0 0,-1 0 1,1 0-1,0 1 0,-1 0 0,-5 1 0,9-1-294,0 0-1,0 1 0,0-1 1,0 0-1,0 1 0,0-1 0,0 1 1,1-1-1,-1 1 0,0-1 1,1 1-1,-1-1 0,1 1 0,0 0 1,-1-1-1,1 1 0,0 0 1,0-1-1,0 1 0,0 0 0,1-1 1,-1 4-1,4 9-6382</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4.707"/>
    </inkml:context>
    <inkml:brush xml:id="br0">
      <inkml:brushProperty name="width" value="0.025" units="cm"/>
      <inkml:brushProperty name="height" value="0.025" units="cm"/>
    </inkml:brush>
  </inkml:definitions>
  <inkml:trace contextRef="#ctx0" brushRef="#br0">21 0 18353,'0'0'10090,"-7"72"-9033,0-40-449,1-2-415,5 1-161,1-4-32,1-2-833,9-7-1601,-2-7-1378,-1-4-928</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5.055"/>
    </inkml:context>
    <inkml:brush xml:id="br0">
      <inkml:brushProperty name="width" value="0.025" units="cm"/>
      <inkml:brushProperty name="height" value="0.025" units="cm"/>
    </inkml:brush>
  </inkml:definitions>
  <inkml:trace contextRef="#ctx0" brushRef="#br0">1 46 12172,'0'0'10185,"74"-28"-8135,-32 23-577,6 0-512,5 1-768,4 4-418,2 0-1761,0 0-2274,-8-3-4772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5.398"/>
    </inkml:context>
    <inkml:brush xml:id="br0">
      <inkml:brushProperty name="width" value="0.025" units="cm"/>
      <inkml:brushProperty name="height" value="0.025" units="cm"/>
    </inkml:brush>
  </inkml:definitions>
  <inkml:trace contextRef="#ctx0" brushRef="#br0">335 11 18962,'0'0'7468,"-11"-3"-4985,3 1-2380,0 0 0,0 1 1,0 0-1,1 0 0,-1 1 1,0 0-1,0 0 0,0 1 1,0 0-1,0 0 0,0 1 0,0 0 1,1 0-1,-1 1 0,1 0 1,-8 4-1,-4 3-52,1 1 1,0 1-1,1 0 0,1 2 1,-23 22-1,33-31-31,1 2-1,-1-1 0,2 0 1,-1 1-1,1 0 0,0 0 1,0 0-1,1 1 0,-1-1 1,2 1-1,-1 0 0,1 0 1,1 0-1,-1 0 1,1 0-1,1 0 0,0 12 1,0-17-30,0 0 1,1 0-1,0 1 0,0-1 1,0 0-1,0 0 1,0 0-1,1 0 1,-1 0-1,1 0 0,0 0 1,0 0-1,0-1 1,0 1-1,0-1 1,6 5-1,-3-3-63,0-1-1,1 0 1,-1 0-1,1 0 1,0 0 0,0-1-1,0 0 1,9 2-1,57 3-2819,-10-10-3966,-24-5-566</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5.774"/>
    </inkml:context>
    <inkml:brush xml:id="br0">
      <inkml:brushProperty name="width" value="0.025" units="cm"/>
      <inkml:brushProperty name="height" value="0.025" units="cm"/>
    </inkml:brush>
  </inkml:definitions>
  <inkml:trace contextRef="#ctx0" brushRef="#br0">1 1 6726,'0'0'15097,"7"0"-12844,21 4 101,-26-3-2132,-1 0 0,0 0 0,0 0-1,0 0 1,0 0 0,0 0 0,0 1 0,-1-1-1,1 0 1,0 1 0,-1-1 0,1 0-1,-1 1 1,1-1 0,-1 1 0,1-1 0,-1 0-1,0 1 1,0-1 0,0 1 0,0-1-1,0 1 1,0 1 0,2 13 696,0-14-914,-1-1 0,1 1 0,-1-1 0,1 1 0,-1-1 0,1 0 1,0 0-1,0 1 0,0-1 0,0 0 0,0-1 0,0 1 0,0 0 0,0-1 0,0 1 0,0-1 1,0 1-1,0-1 0,0 0 0,0 0 0,1 0 0,-1 0 0,0 0 0,0-1 0,0 1 0,0-1 1,0 1-1,0-1 0,3-1 0,4-1-57,0 0 1,0-1-1,0 0 1,-1 0-1,11-8 1,16-17-349,-51 69 850,6-22-428,2 0-1,0 1 1,1 0 0,1 0 0,1 0-1,1 1 1,0-1 0,-1 27 0,5-46-81,0 1 1,0-1 0,0 0 0,0 1 0,0-1 0,0 0-1,0 1 1,0-1 0,0 0 0,1 1 0,-1-1-1,0 0 1,0 1 0,0-1 0,0 0 0,1 1 0,-1-1-1,0 0 1,0 0 0,0 1 0,1-1 0,-1 0-1,0 0 1,0 1 0,1-1 0,-1 0 0,0 0 0,1 0-1,-1 0 1,0 1 0,1-1 0,-1 0 0,1 0-1,7 0-5385,0 0-2643</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6.120"/>
    </inkml:context>
    <inkml:brush xml:id="br0">
      <inkml:brushProperty name="width" value="0.025" units="cm"/>
      <inkml:brushProperty name="height" value="0.025" units="cm"/>
    </inkml:brush>
  </inkml:definitions>
  <inkml:trace contextRef="#ctx0" brushRef="#br0">1 229 19955,'0'0'10340,"14"-7"-9005,32-18-921,50-36 1,-72 44-354,-1-1 1,-1-1 0,0 0-1,25-32 1,-39 39-62,-16 18 0,-15 20 0,16-15 0,1 1 0,0-1 0,1 1 0,0 0 0,1 0 0,0 1 0,1 0 0,0-1 0,1 1 0,0 0 0,1 0 0,1 21 0,0-31-98,1-1 0,-1 0 0,0 0 0,1 1 0,0-1-1,-1 0 1,1 0 0,0 0 0,0 0 0,0 0 0,0 0 0,1 0 0,-1 0 0,0 0 0,1 0 0,-1-1-1,1 1 1,0 0 0,2 1 0,0-1-430,-1 0 0,0-1 1,1 0-1,-1 1 0,1-1 0,0 0 0,-1-1 0,1 1 1,0-1-1,0 1 0,4-1 0,16 0-10202</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6.742"/>
    </inkml:context>
    <inkml:brush xml:id="br0">
      <inkml:brushProperty name="width" value="0.025" units="cm"/>
      <inkml:brushProperty name="height" value="0.025" units="cm"/>
    </inkml:brush>
  </inkml:definitions>
  <inkml:trace contextRef="#ctx0" brushRef="#br0">0 231 19763,'0'0'8285,"12"-6"-6935,63-36-356,-3-3 0,78-63 0,-120 86-858,-29 21-127,-1 0 1,1 1-1,0-1 0,-1 1 0,1-1 1,0 1-1,0-1 0,0 1 0,-1-1 1,1 1-1,0 0 0,0 0 0,0-1 1,0 1-1,0 0 0,0 0 0,-1 0 1,1 0-1,2 0 0,0 12-10,-16 30-107,11-36 134,-5 12-130,-35 110 497,39-116-654,1 0 0,0 0 0,0 0 0,1 0-1,1 1 1,0-1 0,1 0 0,3 21 0,-4-31-87,1 0 0,0 0 1,0 0-1,0 0 0,0 0 0,0 0 1,0 0-1,0 0 0,0 0 0,1-1 1,-1 1-1,1 0 0,2 1 0,24 10-9549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0.180"/>
    </inkml:context>
    <inkml:brush xml:id="br0">
      <inkml:brushProperty name="width" value="0.025" units="cm"/>
      <inkml:brushProperty name="height" value="0.025" units="cm"/>
    </inkml:brush>
  </inkml:definitions>
  <inkml:trace contextRef="#ctx0" brushRef="#br0">83 1 18321,'0'0'1602,"-10"52"63,2-12 1346,-4 5-1185,-2 2-160,2 3-289,-1-2-576,5-1-545,4-5-224,3-5-64,1-7-96,0-10-993,5-5-449,2-10-1184,2-5-866,-3 0-1825,3-13-3748</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7.414"/>
    </inkml:context>
    <inkml:brush xml:id="br0">
      <inkml:brushProperty name="width" value="0.025" units="cm"/>
      <inkml:brushProperty name="height" value="0.025" units="cm"/>
    </inkml:brush>
  </inkml:definitions>
  <inkml:trace contextRef="#ctx0" brushRef="#br0">1 1 16271,'0'0'8456,"12"51"-6822,-9-19-417,0 8-576,0-1-481,1-3-128,5-4-1281,0-8-1346,0-6-800,-4-7-673</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7.742"/>
    </inkml:context>
    <inkml:brush xml:id="br0">
      <inkml:brushProperty name="width" value="0.025" units="cm"/>
      <inkml:brushProperty name="height" value="0.025" units="cm"/>
    </inkml:brush>
  </inkml:definitions>
  <inkml:trace contextRef="#ctx0" brushRef="#br0">0 0 10378,'0'0'13773,"54"1"-12812,-12 11-160,8 1-545,13-3-192,8-4-1313,8-6-2723,0 0-3043</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8.081"/>
    </inkml:context>
    <inkml:brush xml:id="br0">
      <inkml:brushProperty name="width" value="0.025" units="cm"/>
      <inkml:brushProperty name="height" value="0.025" units="cm"/>
    </inkml:brush>
  </inkml:definitions>
  <inkml:trace contextRef="#ctx0" brushRef="#br0">328 9 18289,'0'0'2488,"-9"-2"-678,-5 0-1536,0 0 0,0 1 0,0 0 0,0 1 0,1 0 0,-1 2 0,0-1 0,0 2 0,0 0 0,1 0 0,0 2 0,-1-1 0,1 2 0,1 0 0,-1 0 0,1 1 0,0 0 0,1 1 0,0 1 0,-16 15 0,25-22-272,-1 1-1,0-1 1,1 1-1,0 0 0,0 0 1,0 0-1,0 0 0,0 0 1,1 0-1,-1 0 0,1 1 1,0-1-1,0 0 1,0 1-1,1-1 0,-1 1 1,1 0-1,-1-1 0,1 1 1,1-1-1,-1 1 0,0-1 1,1 1-1,-1-1 1,1 1-1,0-1 0,1 1 1,-1-1-1,0 0 0,1 0 1,0 1-1,0-1 0,0 0 1,0-1-1,3 4 1,1 0-577,0 0 0,0-1 0,1 0 0,-1-1 0,1 1 1,0-1-1,0-1 0,1 1 0,-1-1 0,1-1 0,0 1 1,0-1-1,0-1 0,12 2 0,22-2-5548,-2-1-4287</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8.458"/>
    </inkml:context>
    <inkml:brush xml:id="br0">
      <inkml:brushProperty name="width" value="0.025" units="cm"/>
      <inkml:brushProperty name="height" value="0.025" units="cm"/>
    </inkml:brush>
  </inkml:definitions>
  <inkml:trace contextRef="#ctx0" brushRef="#br0">1 509 13613,'0'0'6652,"10"7"-7208,-6-4 517,-1-1-149,-1 0 0,0 0 0,0 0-1,1-1 1,-1 1 0,1-1 0,0 1 0,-1-1 0,1 0 0,0 0 0,0 0 0,0-1-1,0 1 1,-1-1 0,1 1 0,0-1 0,0 0 0,0 0 0,0 0 0,0-1 0,0 1-1,0-1 1,0 1 0,0-1 0,-1 0 0,1 0 0,0-1 0,-1 1 0,1 0-1,-1-1 1,5-2 0,4-7-1983,3-5 4976,-11 12 1661,-14 19-1393,-6 8-1359,2 1-1,-13 27 0,23-41-1271,1 0-1,0 1 0,0-1 1,1 1-1,1 0 1,-1 1-1,2-1 1,-1 12-1,2-22-444,0 1 0,0-1 0,0 0 0,0 0 0,0 1 0,1-1 1,-1 0-1,0 0 0,1 0 0,-1 0 0,1 0 0,-1 0 0,1 1 0,0-1 0,-1 0 0,1-1 0,0 1 0,0 0 1,0 0-1,0 0 0,0 0 0,0-1 0,0 1 0,0 0 0,0-1 0,0 1 0,0-1 0,0 1 0,0-1 0,0 1 0,1-1 1,-1 0-1,0 0 0,0 1 0,0-1 0,1 0 0,-1 0 0,0 0 0,0-1 0,1 1 0,1 0 0,25-9-3904,-8-9-5841,-10 0-3727</inkml:trace>
  <inkml:trace contextRef="#ctx0" brushRef="#br0" timeOffset="1">287 39 16432,'10'-5'3203,"1"-1"-2387,1 1 0,0 1 0,0 0 1,0 0-1,0 1 0,0 0 1,14 0-1,-23 2-716,0 1 1,0 0-1,0-1 1,0 1-1,0 0 1,-1 1 0,1-1-1,0 0 1,0 1-1,0 0 1,0-1-1,0 1 1,-1 0-1,1 1 1,0-1-1,-1 0 1,1 1-1,-1 0 1,0-1-1,1 1 1,-1 0-1,0 0 1,0 0-1,0 0 1,0 1-1,0-1 1,-1 0-1,1 1 1,-1 0-1,0-1 1,1 1-1,-1 0 1,0-1-1,-1 1 1,1 0-1,0 0 1,-1 0-1,0 0 1,1 0-1,-1 0 1,-1 4-1,1-3-65,0-1 1,-1 1-1,1-1 0,-1 1 1,0-1-1,0 0 0,0 1 1,0-1-1,-1 0 0,1 0 1,-1 0-1,0 0 0,0 0 0,0 0 1,0 0-1,-1-1 0,-3 4 1,-4 3 203,-2 0 1,1-1 0,-16 8-1,19-12-160,0 0 0,1 0-1,0 1 1,0 0 0,0 0-1,1 1 1,0 0 0,0 0-1,-8 11 1,13-17-78,1 1 0,-1 0 0,1 0 1,0 0-1,-1 0 0,1-1 0,0 1 0,0 0 0,-1 0 0,1 0 0,0 0 1,0 0-1,0 0 0,0 0 0,0 0 0,0-1 0,1 1 0,-1 0 0,0 0 1,0 0-1,0 0 0,1 0 0,-1 0 0,1-1 0,-1 1 0,1 0 0,-1 0 1,1-1-1,0 2 0,1 0 3,0 0 0,1 0 0,-1-1 0,1 1 0,-1 0 0,1-1 0,0 0 0,0 0 0,3 2 0,69 11-275,-69-13 169,84 4-4786,-29-4-1722,-36-1 2819,27 0-7911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8.804"/>
    </inkml:context>
    <inkml:brush xml:id="br0">
      <inkml:brushProperty name="width" value="0.025" units="cm"/>
      <inkml:brushProperty name="height" value="0.025" units="cm"/>
    </inkml:brush>
  </inkml:definitions>
  <inkml:trace contextRef="#ctx0" brushRef="#br0">76 1 17617,'0'0'7239,"-39"54"-4677,24-27-1025,1 4-416,7 1-608,7 0-417,0-1-608,10-6-2115,10-5-2434,3-7-2690</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9.148"/>
    </inkml:context>
    <inkml:brush xml:id="br0">
      <inkml:brushProperty name="width" value="0.025" units="cm"/>
      <inkml:brushProperty name="height" value="0.025" units="cm"/>
    </inkml:brush>
  </inkml:definitions>
  <inkml:trace contextRef="#ctx0" brushRef="#br0">1 41 22870,'0'0'8968,"53"-28"-8039,-17 25-929,5 0 0,2 3 0,-4 0 0,-3 0-2787,-7 0-3651,-2-7-4997</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9.523"/>
    </inkml:context>
    <inkml:brush xml:id="br0">
      <inkml:brushProperty name="width" value="0.025" units="cm"/>
      <inkml:brushProperty name="height" value="0.025" units="cm"/>
    </inkml:brush>
  </inkml:definitions>
  <inkml:trace contextRef="#ctx0" brushRef="#br0">0 30 12780,'0'0'17232,"88"2"-17039,-27-2-161,11 0-1698,4-13-3939,1-5-5093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49.868"/>
    </inkml:context>
    <inkml:brush xml:id="br0">
      <inkml:brushProperty name="width" value="0.025" units="cm"/>
      <inkml:brushProperty name="height" value="0.025" units="cm"/>
    </inkml:brush>
  </inkml:definitions>
  <inkml:trace contextRef="#ctx0" brushRef="#br0">0 82 20980,'0'0'6438,"70"-5"-7591,-17-12-3716,14-3-5829</inkml:trace>
  <inkml:trace contextRef="#ctx0" brushRef="#br0" timeOffset="1">525 36 11179,'0'0'21108,"6"24"-21781,30-38-3619,10-4-2883,10-9-6021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50.309"/>
    </inkml:context>
    <inkml:brush xml:id="br0">
      <inkml:brushProperty name="width" value="0.025" units="cm"/>
      <inkml:brushProperty name="height" value="0.025" units="cm"/>
    </inkml:brush>
  </inkml:definitions>
  <inkml:trace contextRef="#ctx0" brushRef="#br0">8 152 17969,'0'0'4692,"-2"-9"-1980,1 3-2336,0 5-313,0-1-1,1 0 1,-1 1 0,1-1-1,-1 1 1,1-1-1,0 0 1,-1 1-1,1-1 1,0 0-1,0 1 1,0-1 0,1 0-1,-1 1 1,0-1-1,1 1 1,-1-1-1,1 0 1,-1 1-1,1-1 1,0 1 0,-1-1-1,1 1 1,0 0-1,0-1 1,0 1-1,0 0 1,0-1-1,1 1 1,-1 0 0,0 0-1,0 0 1,1 0-1,-1 0 1,1 1-1,2-2 1,61-18 327,0 3-1,1 3 1,116-9 0,-120 16-268,-61 6-100,0 1 0,-1 0 0,1-1 0,0 1 0,0 0 0,0 0-1,0 0 1,-1 0 0,1 0 0,0 0 0,0 0 0,0 0-1,0 0 1,0 0 0,-1 0 0,1 1 0,0-1 0,0 0 0,0 1-1,-1-1 1,1 0 0,0 1 0,-1-1 0,1 1 0,0-1-1,-1 1 1,1-1 0,0 1 0,-1 0 0,1-1 0,-1 1-1,1 0 1,0 0 0,-6 30 321,3-26-388,-5 18 194,1 1-1,1 0 0,1 1 0,-1 38 0,5-53-107,0-1 0,1 0 0,0 0-1,1 1 1,0-1 0,1 0 0,-1 0 0,2-1-1,-1 1 1,1-1 0,0 1 0,1-1-1,0 0 1,0-1 0,10 10 0,37 31-514,-36-36 117,-1 2-1,19 19 1,-31-28 345,1 0 0,-1-1-1,1 1 1,-1 0 0,-1 0 0,1 1 0,-1-1 0,0 0 0,0 1-1,-1 0 1,1-1 0,0 10 0,-2-7 39,1 0 0,-2 0 0,1 1 0,-1-1 0,0 0 0,-1-1 0,0 1-1,0 0 1,-1 0 0,0-1 0,0 1 0,-1-1 0,-5 9 0,1-6 69,0 0 1,0 0-1,-1-1 0,0 0 0,-1-1 1,0 0-1,-19 12 0,-2-3 87,-1-1 0,-1-1 0,0-2 1,-1-2-1,-39 8 0,51-13-127,-68 13 233,81-17-516,1-1 0,-1 0 0,0-1-1,1 0 1,-1 0 0,0-1 0,-15-3-1,4-10-7086</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53.180"/>
    </inkml:context>
    <inkml:brush xml:id="br0">
      <inkml:brushProperty name="width" value="0.025" units="cm"/>
      <inkml:brushProperty name="height" value="0.025" units="cm"/>
    </inkml:brush>
  </inkml:definitions>
  <inkml:trace contextRef="#ctx0" brushRef="#br0">1 70 8360,'0'8'4522,"0"-3"-4397,0 0 1,-1 0 0,2-1 0,-1 1-1,1 0 1,-1 0 0,1-1 0,1 1-1,-1 0 1,1-1 0,-1 1 0,1-1 0,0 0-1,1 1 1,-1-1 0,1 0 0,0-1-1,0 1 1,0 0 0,1-1 0,-1 0 0,1 1-1,-1-1 1,8 4 0,3-1 101,0 1 1,1-2 0,0 0-1,0-1 1,0 0 0,0-1-1,24 2 1,115-3 563,-89-4-590,537-28 468,-384 14-366,578-70-529,-281 24 1199,-146 33 1085,-256 26-447,142 14 0,-221-8-1267,-1 2 1,0 1-1,0 2 1,0 1-1,-1 2 1,38 18 0,-60-25-215,0 1 0,0 0 1,-1 1-1,0 0 1,0 1-1,-1 0 0,0 0 1,0 0-1,0 1 0,-1 1 1,0-1-1,-1 1 1,0 0-1,0 0 0,-1 1 1,-1 0-1,1 0 1,-1 0-1,-1 0 0,0 1 1,0-1-1,-1 1 1,0 11-1,-2-18-203,0 0-1,1 0 1,-1 0-1,1 0 0,-1-1 1,1 1-1,0 0 1,1 0-1,-1-1 1,1 1-1,-1 0 1,1-1-1,0 0 1,1 1-1,2 2 1,20 8-3918,13-12-3740,-6-6-3127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0.526"/>
    </inkml:context>
    <inkml:brush xml:id="br0">
      <inkml:brushProperty name="width" value="0.025" units="cm"/>
      <inkml:brushProperty name="height" value="0.025" units="cm"/>
    </inkml:brush>
  </inkml:definitions>
  <inkml:trace contextRef="#ctx0" brushRef="#br0">123 1 18642,'0'0'5792,"-10"2"-3256,1 1-2286,1-1 1,1 1 0,-1 0 0,0 1-1,1 0 1,-1 0 0,-8 7 0,13-8-227,0-1 0,-1 1 1,1 0-1,0 1 0,0-1 1,1 0-1,-1 1 0,1 0 1,0-1-1,0 1 1,0 0-1,0 0 0,0 0 1,1 0-1,0 1 0,0-1 1,0 0-1,0 1 0,1 5 1,0-9-34,1 0 1,-1-1 0,0 1 0,1 0 0,-1 0 0,1-1 0,0 1 0,-1 0 0,1-1 0,-1 1 0,1-1 0,0 1 0,0-1 0,-1 1 0,1-1 0,0 1 0,0-1 0,-1 0-1,1 1 1,0-1 0,0 0 0,0 0 0,0 0 0,0 1 0,-1-1 0,1 0 0,0 0 0,0 0 0,1-1 0,36 1-105,-28 0-2,25-2-469,-25 1 368,0 0-1,0 0 1,0 1 0,0 1-1,0 0 1,18 4 0,-27-5 229,0 1 1,0-1 0,0 1-1,1 0 1,-1 0 0,0-1-1,0 1 1,0 0 0,0 0-1,-1 0 1,1 0 0,0 0-1,0 0 1,0 1 0,-1-1-1,1 0 1,-1 0 0,1 0-1,-1 1 1,1-1 0,-1 0-1,0 1 1,0-1-1,1 0 1,-1 1 0,0-1-1,0 0 1,0 1 0,0-1-1,-1 0 1,1 1 0,0-1-1,-1 0 1,1 0 0,-1 1-1,1-1 1,-1 0 0,1 0-1,-1 0 1,-1 2 0,-1 3 237,-1 0 1,0 0 0,1 0 0,-2-1-1,1 1 1,-7 5 0,4-5-41,-1 1 0,1-2 0,-1 1 0,0-1 0,-1 0 0,1-1 0,-1 0 1,0 0-1,0-1 0,0 0 0,-1 0 0,-15 1 0,25-5-668,-1 1 0,1-1 1,0 0-1,0 0 0,0 0 0,0 0 0,0 0 1,0 0-1,0 0 0,0 0 0,0 0 1,1 0-1,-1 0 0,0 0 0,0 0 0,1 0 1,-1 1-1,1-1 0,-1 0 0,1 0 1,-1 0-1,2-1 0,12-15-9211</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3:53.712"/>
    </inkml:context>
    <inkml:brush xml:id="br0">
      <inkml:brushProperty name="width" value="0.025" units="cm"/>
      <inkml:brushProperty name="height" value="0.025" units="cm"/>
    </inkml:brush>
  </inkml:definitions>
  <inkml:trace contextRef="#ctx0" brushRef="#br0">1 470 14798,'0'0'2050,"6"-11"-1831,-1 2-3,0-1-1,1 1 1,0 1 0,1-1 0,0 1-1,0 0 1,1 0 0,0 1 0,0 0-1,1 1 1,10-7 0,18-5 617,2 1-1,-1 2 1,67-16-1,129-17-347,-160 35-275,133-22 1226,2 9 0,260 2 0,-361 27-1298,0 5-1,-1 5 1,179 45-1,-172-35 259,0-4-1,1-5 1,202-2-1,351-52 1928,-401 18-2000,-232 19-305,-6 2 15,0-1 1,-1-1-1,55-15 1,-77 17-65,0-1-1,0 0 1,-1-1 0,1 1 0,-1-1-1,1 0 1,-1 0 0,0 0-1,0-1 1,-1 0 0,1 0 0,-1 0-1,0-1 1,0 1 0,0-1 0,-1 0-1,1 0 1,-1 0 0,-1-1-1,1 1 1,-1-1 0,1 1 0,-2-1-1,3-10 1,-1-21-3925,-2-6-3854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0.266"/>
    </inkml:context>
    <inkml:brush xml:id="br0">
      <inkml:brushProperty name="width" value="0.025" units="cm"/>
      <inkml:brushProperty name="height" value="0.025" units="cm"/>
    </inkml:brush>
  </inkml:definitions>
  <inkml:trace contextRef="#ctx0" brushRef="#br0">248 147 9161,'0'0'8936,"-3"-11"-5647,0-2-2472,0 0 0,-1 1 1,-1-1-1,0 1 1,-11-17-1,14 26-726,1 0 0,-1 0 0,0 0 0,1 1 1,-1-1-1,-1 1 0,1-1 0,0 1 0,-1 0 0,1 0 0,-1 0 0,1 0 0,-1 0 1,0 1-1,0-1 0,0 1 0,0 0 0,0 0 0,0 0 0,0 0 0,-1 0 0,1 1 1,0 0-1,0-1 0,0 1 0,-1 0 0,1 1 0,0-1 0,0 0 0,-1 1 0,1 0 1,0 0-1,-5 1 0,4 1-98,-1 0 1,1 1 0,0-1-1,0 1 1,0-1-1,0 1 1,0 0 0,1 1-1,0-1 1,0 1-1,0-1 1,1 1 0,-1 0-1,1 0 1,0 0 0,0 0-1,1 0 1,-2 9-1,2-11 10,0 0-1,1 0 1,-1 0 0,1 1-1,-1-1 1,1 0-1,0 0 1,0 0-1,1 1 1,-1-1-1,1 0 1,-1 0-1,1 0 1,0 0 0,0 0-1,1 0 1,-1 0-1,0 0 1,1 0-1,0-1 1,0 1-1,0 0 1,0-1 0,0 0-1,0 1 1,0-1-1,1 0 1,-1 0-1,1 0 1,0-1-1,0 1 1,3 1-1,13 2-79,1-2-1,-1 0 0,1-1 1,-1-1-1,1 0 1,0-2-1,-1 0 0,1-2 1,-1 0-1,36-10 0,-55 13 69,0 0 0,0 0 0,0 0 0,0 0 0,0-1 0,1 1 0,-1 0-1,0 0 1,0 0 0,0 0 0,0 1 0,1-1 0,-1 0 0,0 0 0,0 0 0,0 0-1,0 0 1,0 0 0,1 0 0,-1 0 0,0 0 0,0 0 0,0 0 0,0 0 0,0 0 0,0 1-1,1-1 1,-1 0 0,0 0 0,0 0 0,0 0 0,0 0 0,0 0 0,0 1 0,0-1-1,0 0 1,0 0 0,0 0 0,0 0 0,0 0 0,0 1 0,0-1 0,0 0 0,0 0-1,0 0 1,0 0 0,0 0 0,0 1 0,0-1 0,0 0 0,0 0 0,0 0 0,0 1 0,-4 14-180,-12 18 198,16-32-10,-41 93 200,26-57 17,-2 0-1,-22 35 1,33-62-35,0-1 0,-1 0 0,0 0 1,0 0-1,-1-1 0,-1 0 1,1-1-1,-1 0 0,0 0 1,-1-1-1,-17 9 0,24-13-161,1-1 0,-1 0 0,1 0 0,-1 0 0,1 0 0,-1-1 0,1 1 0,-1-1 0,0 1 0,1-1 0,-1 0 0,0 0 0,1 0 0,-1 0 0,1-1 0,-1 1 1,0-1-1,1 1 0,-1-1 0,1 0 0,-1 0 0,1 0 0,-4-3 0,3 1 25,0 0 1,0 0 0,1 0 0,-1 0-1,1-1 1,0 1 0,0-1 0,0 1-1,0-1 1,1 0 0,0 0 0,0 0-1,-2-7 1,1-5 69,0-1-1,1 1 0,1 0 1,0-1-1,2 1 1,5-30-1,-6 41-295,1-1 0,-1 1 0,1-1-1,1 1 1,-1 0 0,1 0 0,0 0 0,0 0 0,0 1 0,0-1 0,1 1-1,0 0 1,0 0 0,0 0 0,1 0 0,-1 1 0,1-1 0,0 1 0,0 0-1,0 1 1,6-3 0,8-1-1441,0 1 0,0 1 1,0 1-1,37-2 0,4-1-1877,-23 0-6821</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0.624"/>
    </inkml:context>
    <inkml:brush xml:id="br0">
      <inkml:brushProperty name="width" value="0.025" units="cm"/>
      <inkml:brushProperty name="height" value="0.025" units="cm"/>
    </inkml:brush>
  </inkml:definitions>
  <inkml:trace contextRef="#ctx0" brushRef="#br0">58 109 19122,'0'0'8355,"12"-3"-7939,32-5-234,46-10-9,-81 16-151,0 0 0,-1-1-1,1 0 1,-1-1 0,0 0-1,0 0 1,11-9 0,-18 13-13,0-1 1,0 1-1,0-1 1,0 0-1,0 1 1,0-1-1,0 0 1,-1 0-1,1 0 1,0 0-1,-1 1 1,1-1-1,-1 0 1,1 0-1,-1 0 1,1 0-1,-1 0 1,1 0-1,-1-1 1,0 1-1,0 0 1,0 0-1,1 0 1,-1 0-1,-1-2 1,1 2-8,-1 0 1,0 0-1,0 0 1,0 0 0,1 0-1,-1 0 1,0 0-1,0 0 1,-1 1-1,1-1 1,0 0-1,0 1 1,0-1 0,0 1-1,-1-1 1,1 1-1,-3-1 1,-4-1-9,0 1 0,-1-1-1,1 2 1,-1-1 0,-11 2 0,8 1 39,1 1 0,0 1 0,-1 0 0,1 0 0,0 1 0,1 0 0,-1 1 0,1 0 0,1 1 0,-13 10 0,14-11 99,1 0 0,0 1 1,0 0-1,1 0 0,0 0 1,0 1-1,1 0 0,0 0 1,0 0-1,1 1 0,0 0 1,0 0-1,-3 11 0,7-17-113,0-1-1,-1 1 1,1-1-1,0 1 0,0-1 1,0 1-1,0-1 1,1 1-1,-1-1 1,1 1-1,-1-1 0,1 1 1,0-1-1,0 0 1,0 1-1,0-1 1,1 0-1,-1 0 0,4 4 1,-2-3-7,0 0 0,1 0 1,0 0-1,0-1 0,0 1 0,0-1 0,0 0 1,0 0-1,0-1 0,6 2 0,11 2-991,-1-2-1,0 0 1,39-1 0,-53-2 448,43 0-5256,-4-6-2562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1.225"/>
    </inkml:context>
    <inkml:brush xml:id="br0">
      <inkml:brushProperty name="width" value="0.025" units="cm"/>
      <inkml:brushProperty name="height" value="0.025" units="cm"/>
    </inkml:brush>
  </inkml:definitions>
  <inkml:trace contextRef="#ctx0" brushRef="#br0">129 21 12268,'0'0'13698,"-10"-5"-12465,4 2-1023,1 1 1,-1 0-1,1 0 0,-1 0 0,0 1 0,1 0 1,-13-1-1,15 2-132,1 0 1,-1 0-1,0 0 0,0 1 0,1-1 1,-1 1-1,1 0 0,-1 0 1,1 0-1,-1 0 0,1 0 0,-1 1 1,1-1-1,0 1 0,0-1 1,0 1-1,0 0 0,0 0 0,0 0 1,0 0-1,1 0 0,-1 0 1,1 1-1,-1-1 0,1 0 0,-1 4 1,1-6-69,1 1 0,0 0 0,-1-1 0,1 1 0,0-1 0,0 1 0,0-1 0,0 1 0,-1 0 0,1-1 0,0 1 0,0-1 0,0 1 0,0 0 0,0-1 0,1 1 0,-1-1 0,0 1 0,0-1 0,0 1 0,0 0 0,1-1 0,-1 1 0,0-1 0,0 1 0,1-1 0,-1 1 0,0-1 0,1 1 0,-1-1 0,1 1 0,-1-1 0,1 1 0,25 7 218,38-9-115,-56 1-148,6-2-247,0 0 1,0-1 0,0-1-1,0 0 1,22-10 0,17-6 218,-52 20 76,-1 1 0,1-1 1,-1 0-1,1 0 0,-1 1 1,1-1-1,-1 0 0,1 1 1,-1-1-1,1 1 0,-1-1 1,0 1-1,1-1 0,-1 0 1,1 1-1,-1-1 0,0 1 1,0 0-1,1-1 1,-1 1-1,0-1 0,0 1 1,0-1-1,1 1 0,-1 0 1,0-1-1,0 1 0,0-1 1,0 1-1,0 0 0,0 0 1,0 1 3,0 0 1,0-1-1,1 1 1,-1 0-1,1-1 1,0 1-1,-1 0 1,1-1 0,0 1-1,0-1 1,0 1-1,0-1 1,2 2-1,4 0 30,0 0-1,1-1 0,-1 0 1,1-1-1,0 0 1,-1 0-1,1-1 0,0 1 1,0-2-1,13-1 0,5 1 5,-4-1-263,0 0 0,35-9-1,-37 6-621,2 1 0,39-2 0,-86 35 3065,24-28-2202,0 0 1,0 0-1,0 0 0,1 0 0,-1 0 0,0 0 0,0 0 1,1 0-1,-1 0 0,1 0 0,-1 0 0,1 0 0,-1 0 1,1 0-1,0 0 0,0 1 0,-1-1 0,1 2 0,0-3-14,1 1 1,-1 0-1,0-1 0,1 1 0,-1-1 0,1 1 0,-1-1 0,0 1 0,1-1 1,-1 1-1,1-1 0,-1 1 0,1-1 0,0 1 0,-1-1 0,1 0 0,-1 1 1,1-1-1,0 0 0,-1 0 0,1 1 0,0-1 0,0 0 0,52 2 330,-41-2-293,57-6-276,-27-3-2784,70-24-1,-112 33 3740,-5 12 2231,4-12-2932,1 0 0,-1 1 0,1-1 1,-1 0-1,1 1 0,-1-1 1,1 1-1,0-1 0,-1 1 0,1-1 1,0 1-1,-1-1 0,1 1 0,0-1 1,0 1-1,0 0 0,-1-1 1,1 1-1,0-1 0,0 1 0,0 0 1,0-1-1,0 1 0,0-1 1,0 1-1,0 0 0,0-1 0,0 1 1,1-1-1,-1 1 0,0-1 1,0 1-1,0 0 0,1-1 0,-1 1 1,0-1-1,1 1 0,-1-1 0,0 1 1,1-1-1,-1 0 0,1 1 1,-1-1-1,1 1 0,-1-1 0,1 0 1,-1 1-1,1-1 0,-1 0 1,2 1-1,25 5-988,-7-6-3180,-16 0 2876,21 0-8684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1.996"/>
    </inkml:context>
    <inkml:brush xml:id="br0">
      <inkml:brushProperty name="width" value="0.025" units="cm"/>
      <inkml:brushProperty name="height" value="0.025" units="cm"/>
    </inkml:brush>
  </inkml:definitions>
  <inkml:trace contextRef="#ctx0" brushRef="#br0">1 238 7815,'16'-1'9364,"0"-5"-3397,16-11-1285,24-26-4509,-52 40 445,4-4-569,-1 0 0,1 0-1,-2-1 1,1 0 0,8-15 0,-12 20-38,-1-1-1,0 0 1,0 0 0,-1 0-1,1-1 1,-1 1 0,0 0 0,0-1-1,0 1 1,-1 0 0,1-1 0,-1 1-1,0-1 1,0 1 0,-2-7 0,2 9-11,-1 0 0,0 0 1,0 0-1,0 1 0,0-1 1,0 0-1,0 0 0,-1 1 1,1-1-1,-1 0 0,1 1 1,-1 0-1,1-1 0,-1 1 1,0 0-1,0 0 1,1 0-1,-1 0 0,0 0 1,0 0-1,0 0 0,0 1 1,0-1-1,0 1 0,0 0 1,-1-1-1,1 1 0,0 0 1,0 0-1,-4 1 1,1-1-2,0 0 1,1 1 0,-1 0 0,0 0 0,0 0 0,1 0 0,-1 1 0,1 0 0,-1 0 0,1 0 0,0 0 0,-7 6 0,5-2 26,0 1-1,0 0 1,1 1-1,0-1 0,0 1 1,1 0-1,0 0 1,1 0-1,-1 1 1,2-1-1,-1 1 1,-2 17-1,4-22-14,0 1 0,1-1 0,-1 1 0,1 0 0,0-1 0,0 1 1,1 0-1,0-1 0,-1 1 0,1-1 0,1 1 0,-1-1 0,1 1 0,-1-1 0,1 0 0,1 0 0,-1 0 0,0 0 1,1 0-1,0 0 0,0-1 0,0 1 0,1-1 0,-1 0 0,1 0 0,5 4 0,1-2-16,1-1 0,0 0 0,0-1 0,0 0-1,0 0 1,1-1 0,-1-1 0,1 0 0,-1-1 0,1 0 0,12-1-1,-14-1-617,1 1-1,0-1 0,0-1 1,-1 0-1,12-5 0,-16 5-478,0 0 0,-1 0 0,1 0 0,-1-1 0,0 1 0,0-1 0,0-1 0,0 1 0,4-6-1,9-18-10209</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2.566"/>
    </inkml:context>
    <inkml:brush xml:id="br0">
      <inkml:brushProperty name="width" value="0.025" units="cm"/>
      <inkml:brushProperty name="height" value="0.025" units="cm"/>
    </inkml:brush>
  </inkml:definitions>
  <inkml:trace contextRef="#ctx0" brushRef="#br0">85 0 13869,'0'0'6764,"-9"5"-4357,4-3-2183,0 1 0,1 0 0,-1 0 0,1 0 0,0 0 0,0 1 0,0 0 0,1-1 0,-1 2 0,1-1 0,0 0 0,0 1 0,0-1 0,1 1 0,-1 0 0,1 0 0,0 0 0,1 0 0,-1 0 0,0 8 0,0-4-94,0-1 0,1 1 0,0-1 0,0 1 0,1 0 1,0-1-1,1 1 0,0 0 0,0-1 0,4 15 0,-3-19-119,0 0 0,0 1-1,1-1 1,-1 0-1,1 0 1,0 0 0,0-1-1,0 1 1,0-1 0,1 0-1,0 0 1,-1 0-1,1 0 1,0 0 0,0-1-1,1 0 1,-1 0 0,0 0-1,1 0 1,7 1-1,3 0-34,0 0-1,0-2 0,1 0 0,21-1 0,-26-1-51,0 0 0,-1 1 0,1 1 0,0-1 0,0 2 0,-1 0 0,1 0 0,-1 0 0,0 2 0,14 5 0,-23-8 100,1 0 0,-1 0 0,0 0 0,0 0 0,0 0 0,0 1 0,0-1 0,0 0 1,0 0-1,0 1 0,-1-1 0,1 1 0,0-1 0,-1 1 0,1-1 0,-1 1 0,0-1 0,1 1 1,-1-1-1,0 1 0,0-1 0,0 1 0,0 1 0,-1 1 185,1 0-1,0-1 1,-1 1-1,0-1 1,0 0 0,0 1-1,-1-1 1,-2 6-1,38-32 689,-22 9-868,-1 0-1,0-1 1,-2 0-1,0-1 1,0 0-1,7-21 1,8-14-133,-25 57 45,0-1 0,0 0 0,1 0 0,-1 1 0,1-1 0,1 0 0,1 10 0,-1 3 131,-1-4-32,-1-7 49,1-1-1,0 1 0,1 0 0,-1-1 1,1 1-1,1-1 0,3 13 0,-4-17-65,0 0-1,1 0 0,0 0 0,-1 0 1,1 0-1,0 0 0,0 0 1,0-1-1,0 1 0,1-1 0,-1 0 1,0 1-1,0-1 0,1 0 0,-1 0 1,1 0-1,-1-1 0,1 1 1,-1-1-1,1 1 0,0-1 0,-1 0 1,6 0-1,1 0-93,0 0 0,0 0 0,0-1 0,0-1 0,-1 1 0,1-1 0,0-1 0,-1 0 0,1 0 0,11-6 0,-16 7 31,0 0 0,0-1 0,-1 1-1,1-1 1,-1 0 0,0 1 0,1-2 0,-1 1-1,0 0 1,-1-1 0,1 1 0,-1-1 0,1 0-1,-1 1 1,0-1 0,-1 0 0,1-1 0,-1 1-1,1 0 1,-1 0 0,0-1 0,-1 1 0,1-6-1,-3 10-18,1 0 0,-1 1 0,1-1 0,-1 1 0,1 0 0,0-1 0,-1 1 0,1 0 0,0 0 0,-1 0 0,1 0 0,0 0 0,0 0 0,0 0 0,-2 2-1,-39 59-516,28-34-7298</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2.925"/>
    </inkml:context>
    <inkml:brush xml:id="br0">
      <inkml:brushProperty name="width" value="0.025" units="cm"/>
      <inkml:brushProperty name="height" value="0.025" units="cm"/>
    </inkml:brush>
  </inkml:definitions>
  <inkml:trace contextRef="#ctx0" brushRef="#br0">0 1 18001,'0'0'10378,"49"54"-12140,-30-46-1217,3-4-576,-4 1-2050,-1 1-5061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3.272"/>
    </inkml:context>
    <inkml:brush xml:id="br0">
      <inkml:brushProperty name="width" value="0.025" units="cm"/>
      <inkml:brushProperty name="height" value="0.025" units="cm"/>
    </inkml:brush>
  </inkml:definitions>
  <inkml:trace contextRef="#ctx0" brushRef="#br0">136 1 8168,'0'0'16704,"-8"3"-15055,-20 9-534,7-4 69,-1 1-1,-33 20 1,53-23-1182,13-1-141,23 1-501,-27-5 333,28 4-734,-1 2 0,0 2 0,-1 1 0,0 1 0,32 16 0,-64-26 1096,0-1 0,0 1 1,0-1-1,0 0 0,0 1 0,0 0 0,0-1 0,0 1 0,0-1 0,-1 1 0,1 0 0,0 0 1,0 0-1,-1-1 0,1 1 0,0 0 0,-1 0 0,1 0 0,-1 0 0,1 0 0,-1 0 1,0 0-1,1 0 0,-1 0 0,0 0 0,0 0 0,1 2 0,-2-1 45,0 0-1,1-1 1,-1 1 0,0 0-1,0-1 1,0 1 0,0-1-1,0 0 1,-1 1 0,1-1-1,0 0 1,-1 0 0,1 0-1,-1 0 1,-1 1 0,-9 6 520,-1-1 1,-1-1-1,-14 5 1,23-9-443,-1 1-8,-6 1 24,0 1 0,0-1 0,0-1 0,0 0 0,-21 2 0,32-5-274,1 0 0,0 0 1,0 0-1,-1 0 0,1 0 0,0 0 0,0 0 0,-1 0 0,1 0 0,0 0 0,0-1 0,0 1 0,-1 0 1,1 0-1,0 0 0,0 0 0,0-1 0,0 1 0,-1 0 0,1 0 0,0 0 0,0-1 0,0 1 0,0 0 0,0 0 1,0 0-1,0-1 0,-1 1 0,1 0 0,0 0 0,0-1 0,0 1 0,0 0 0,0 0 0,0-1 0,0 1 1,0 0-1,0 0 0,0-1 0,0 1 0,1 0 0,-1 0 0,0-1 0,0 1 0,0 0 0,0 0 0,0 0 0,0-1 1,0 1-1,1 0 0,-1 0 0,0 0 0,0 0 0,0-1 0,1 1 0,-1 0 0,0 0 0,0 0 0,0 0 1,1 0-1,-1-1 0,12-13-4014,11-6-3850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3.614"/>
    </inkml:context>
    <inkml:brush xml:id="br0">
      <inkml:brushProperty name="width" value="0.025" units="cm"/>
      <inkml:brushProperty name="height" value="0.025" units="cm"/>
    </inkml:brush>
  </inkml:definitions>
  <inkml:trace contextRef="#ctx0" brushRef="#br0">124 195 10762,'0'0'5611,"-11"5"-2408,9-5-3064,-12 6 757,0 1 1,0 0-1,-15 11 1,26-17-726,1 1 1,-1 0-1,0-1 0,1 1 0,0 0 1,-1 1-1,1-1 0,0 0 0,0 1 1,0-1-1,0 1 0,0-1 0,1 1 1,-1 0-1,1 0 0,0 0 1,0 0-1,0 0 0,0 0 0,0 0 1,1 0-1,-1 0 0,1 0 0,0 0 1,0 0-1,1 6 0,-1-8-141,1 1 1,0-1-1,0 0 1,0 1-1,-1-1 0,1 0 1,0 0-1,1 0 1,-1 0-1,0 0 0,0 0 1,0 0-1,1 0 1,-1 0-1,0-1 0,1 1 1,-1 0-1,0-1 0,1 1 1,-1-1-1,1 0 1,-1 1-1,4-1 0,41 2 415,-34-3-279,8 1-147,-1-2-1,0-1 1,1 0-1,-1-1 1,0-1-1,-1-1 1,1 0-1,-1-2 1,0 0-1,-1-1 1,23-15-1,-31 18-41,-1 0-1,1-1 1,-1 1 0,0-2-1,-1 1 1,0-1 0,0 0-1,-1 0 1,0-1 0,0 0-1,-1 0 1,0 0 0,0-1-1,-1 0 1,-1 0-1,0 0 1,0 0 0,-1 0-1,0 0 1,-1-1 0,0 1-1,-1-18 1,0 27 54,0-1 1,0 0-1,0 1 0,0-1 0,-1 0 1,1 1-1,-1-1 0,0 1 0,1-1 0,-1 1 1,0-1-1,0 1 0,0-1 0,0 1 1,0 0-1,0-1 0,0 1 0,0 0 1,-1 0-1,1 0 0,0 0 0,-1 0 1,1 0-1,-1 0 0,1 1 0,-1-1 1,1 0-1,-1 1 0,1-1 0,-1 1 1,0 0-1,1-1 0,-1 1 0,0 0 1,1 0-1,-1 0 0,-2 0 0,-1 1 29,1-1 0,-1 1 1,1 0-1,0 0 0,0 1 0,-1-1 0,1 1 0,0 0 0,0 0 0,0 0 0,0 0 0,1 1 1,-5 3-1,1 1 16,1 0 1,0 1-1,0 0 1,0 0 0,1 0-1,1 1 1,-1 0-1,1 0 1,-3 10 0,6-15-54,-1-1-1,1 1 1,0 0 0,1 0 0,-1 0 0,1 0 0,-1 0 0,1 0 0,0 0 0,1 0 0,-1 0 0,1-1 0,0 1 0,-1 0 0,2 0 0,-1 0 0,0-1 0,1 1 0,0 0 0,0-1 0,0 0 0,0 1 0,0-1 0,6 6 0,3-1-23,0 0 1,1-1-1,0 0 1,1-1-1,-1-1 1,1 0-1,0 0 1,1-1-1,26 4 1,15 0-1116,58 1 0,-110-9 1055,1 1 152,0 0 0,-1-1 0,1 1 1,0-1-1,-1 0 0,1 0 0,0 0 1,-1-1-1,1 1 0,0-1 0,-1 0 1,1 0-1,-1 0 0,1-1 0,-1 1 1,0-1-1,1 0 0,-1 1 0,0-2 1,0 1-1,0 0 0,-1-1 0,1 1 1,4-6-1,-1 1-181,0 1 1,0-1-1,-1 0 0,0 0 1,0 0-1,-1-1 1,0 0-1,0 0 0,-1 0 1,0 0-1,0 0 1,-1-1-1,0 1 0,1-17 1,-3 24 97,0 0 0,0 0 0,0 0 0,0 0 0,0 0 0,-1 0 0,1 0 0,0 0 0,-1 0 0,1 0 0,-1 0 0,1 0 0,-1 0 0,1 0 0,-1 0 0,0 1 0,1-1 1,-1 0-1,0 0 0,0 1 0,0-1 0,1 0 0,-1 1 0,0-1 0,0 1 0,0-1 0,0 1 0,0-1 0,0 1 0,0 0 0,0-1 0,0 1 0,0 0 0,0 0 0,-1 0 0,1 0 0,0 0 0,0 0 0,0 0 1,0 0-1,-1 1 0,-2-1 72,1 1 0,-1 0 1,0-1-1,1 1 0,0 1 1,-1-1-1,1 0 0,0 1 1,-1 0-1,1 0 0,-5 4 1,3-1-59,0 0 1,1 0 0,0 1-1,0 0 1,0 0 0,0 0 0,1 0-1,0 0 1,0 1 0,1 0-1,0-1 1,-2 9 0,4-11-21,-1-1 1,1 0-1,0 1 1,-1-1-1,1 1 0,1-1 1,-1 1-1,1-1 1,-1 0-1,1 1 0,0-1 1,0 0-1,0 0 1,1 1-1,-1-1 0,1 0 1,-1 0-1,1-1 1,0 1-1,0 0 1,1 0-1,-1-1 0,1 0 1,-1 1-1,1-1 1,4 3-1,5 1-20,0 0 0,1-1 0,-1 0 0,1-1 0,1 0 1,-1-1-1,0-1 0,24 2 0,1-2-1364,73-7-1,-52-4-6145</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8.655"/>
    </inkml:context>
    <inkml:brush xml:id="br0">
      <inkml:brushProperty name="width" value="0.025" units="cm"/>
      <inkml:brushProperty name="height" value="0.025" units="cm"/>
    </inkml:brush>
  </inkml:definitions>
  <inkml:trace contextRef="#ctx0" brushRef="#br0">0 58 18129,'0'0'5637,"72"3"-3490,-8-15-770,13-2-897,10-1-416,0 4-32,-2 4-288,-12 5-929,-18 2-1249,-22 6-1538,-23 6-544,-12 3-1186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012"/>
    </inkml:context>
    <inkml:brush xml:id="br0">
      <inkml:brushProperty name="width" value="0.025" units="cm"/>
      <inkml:brushProperty name="height" value="0.025" units="cm"/>
    </inkml:brush>
  </inkml:definitions>
  <inkml:trace contextRef="#ctx0" brushRef="#br0">235 30 11531,'0'0'13618,"-9"-7"-12919,7 5-681,0 0 39,0 0-1,0 0 1,0 1 0,0-1-1,-1 1 1,1-1 0,0 1-1,-1 0 1,1 0 0,-1 0 0,1 0-1,-1 0 1,0 0 0,1 1-1,-1-1 1,0 1 0,1 0-1,-1 0 1,0 0 0,1 0 0,-1 0-1,0 1 1,0-1 0,1 1-1,-1 0 1,1 0 0,-1 0-1,1 0 1,-1 0 0,1 0 0,-1 1-1,1-1 1,0 1 0,-3 2-1,-9 7 132,2 0-1,-1 0 0,1 1 1,1 1-1,0 0 0,1 1 0,0 0 1,1 0-1,1 1 0,0 0 1,-6 18-1,13-32-182,1-1 0,0 1 1,-1-1-1,1 0 0,0 1 0,0-1 1,0 1-1,-1-1 0,1 1 0,0-1 1,0 1-1,0-1 0,0 1 1,0-1-1,0 1 0,0-1 0,0 1 1,0-1-1,0 1 0,0-1 0,1 1 1,-1-1-1,0 1 0,0-1 0,0 1 1,1-1-1,-1 1 0,0-1 0,0 0 1,1 1-1,-1-1 0,0 0 1,1 1-1,-1-1 0,0 0 0,2 1 1,17-6 159,21-25-200,-26 2-1549,-14 27 1199,1 0 1,-1 1-1,0-1 0,0 0 1,0 0-1,0 0 0,0 0 1,0 1-1,0-1 0,0 0 1,0 0-1,-1 0 1,1 1-1,0-1 0,0 0 1,-1 0-1,1 1 0,0-1 1,-1 0-1,1 1 1,-1-1-1,0-1 0,-8-3-6443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9.004"/>
    </inkml:context>
    <inkml:brush xml:id="br0">
      <inkml:brushProperty name="width" value="0.025" units="cm"/>
      <inkml:brushProperty name="height" value="0.025" units="cm"/>
    </inkml:brush>
  </inkml:definitions>
  <inkml:trace contextRef="#ctx0" brushRef="#br0">0 26 14798,'0'0'8776,"113"11"-6373,-24-18-866,14-2-1217,9 0-256,-1 4-544,-7 4-2595,-11-1-2979,-14-1-6598</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19.676"/>
    </inkml:context>
    <inkml:brush xml:id="br0">
      <inkml:brushProperty name="width" value="0.025" units="cm"/>
      <inkml:brushProperty name="height" value="0.025" units="cm"/>
    </inkml:brush>
  </inkml:definitions>
  <inkml:trace contextRef="#ctx0" brushRef="#br0">282 0 22037,'0'0'4580,"-51"73"-4292,11-25-127,-3 2-97,-3 4-64,5-8-289,10-7-191,10-15 96,13-9-129,27-18-3170,14-27-481,8-13-5670</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0.021"/>
    </inkml:context>
    <inkml:brush xml:id="br0">
      <inkml:brushProperty name="width" value="0.025" units="cm"/>
      <inkml:brushProperty name="height" value="0.025" units="cm"/>
    </inkml:brush>
  </inkml:definitions>
  <inkml:trace contextRef="#ctx0" brushRef="#br0">353 0 12588,'0'0'7111,"-49"58"-5670,22-16 64,4 7-672,4 0 32,10-3-320,9-7-449,3-6-96,19-11-513,5-5-448,2-5-1057,-7-4-1857,-6-4-5126</inkml:trace>
  <inkml:trace contextRef="#ctx0" brushRef="#br0" timeOffset="1">0 410 17392,'0'0'9225,"72"-27"-9065,-15 23-64,13-1-544,6 1-1410,1 3-1057,-8-3-640,-4-1-2979</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0.415"/>
    </inkml:context>
    <inkml:brush xml:id="br0">
      <inkml:brushProperty name="width" value="0.025" units="cm"/>
      <inkml:brushProperty name="height" value="0.025" units="cm"/>
    </inkml:brush>
  </inkml:definitions>
  <inkml:trace contextRef="#ctx0" brushRef="#br0">185 19 13132,'0'0'4527,"-9"-5"-1687,7 3-2701,-1 1 0,0-1 0,0 1 0,0-1 0,0 1 0,0 0 0,0 0 0,-1 0 0,1 0 0,0 1 0,0 0 0,-1-1 0,1 1 0,0 0 0,0 0 0,-1 1 0,1-1 0,0 1 0,0 0 0,0 0 0,-1 0 0,1 0 0,0 0 0,0 0 0,0 1-1,1 0 1,-1-1 0,0 1 0,1 0 0,-1 1 0,-3 2 0,-2 4 4,1 0-1,-1 1 0,1 0 0,1 0 1,0 1-1,0-1 0,1 1 1,1 0-1,0 1 0,0-1 1,1 1-1,0 0 0,1 0 0,1 0 1,0 0-1,0 16 0,2-22-120,-1 0 0,1 0 0,0-1-1,0 1 1,0 0 0,1-1 0,0 1 0,0-1-1,1 1 1,-1-1 0,1 0 0,0 0-1,1 0 1,-1-1 0,1 1 0,0-1 0,0 0-1,0 0 1,0 0 0,1 0 0,0-1-1,0 0 1,0 0 0,0 0 0,0-1 0,1 1-1,-1-1 1,1 0 0,-1-1 0,1 0-1,0 1 1,-1-2 0,1 1 0,0-1 0,6 0-1,-10 0 10,0 0 0,0 0 0,0 0 0,0 0-1,0 0 1,0 0 0,0-1 0,0 1 0,0-1 0,0 1-1,-1-1 1,1 0 0,0 0 0,0 0 0,0 0-1,-1 0 1,1 0 0,0 0 0,-1-1 0,1 1 0,-1 0-1,0-1 1,1 0 0,-1 1 0,0-1 0,0 0-1,0 1 1,0-1 0,0 0 0,-1 0 0,2-3 0,-2 3-6,0 1 1,0-1 0,0 0 0,0 0 0,0 1 0,0-1-1,-1 0 1,1 0 0,-1 1 0,1-1 0,-1 0 0,0 1-1,1-1 1,-1 1 0,0-1 0,0 1 0,0-1 0,0 1 0,0 0-1,-1-1 1,1 1 0,0 0 0,0 0 0,-1 0 0,1 0-1,-1 0 1,1 0 0,-1 0 0,0 1 0,1-1 0,-1 1-1,0-1 1,1 1 0,-1-1 0,-3 1 0,2-3-160,9 0-223,27-6-770,46-5-971,-77 14 2044,1 0 0,0-1 0,-1 1 0,1 0 0,0 0 0,0 0 0,-1 1 0,1-1 0,0 1 0,-1-1 0,1 1 0,0 0 0,-1 0 0,1 0-1,-1 0 1,0 1 0,1-1 0,3 4 0,-5-3 165,0 0 0,0 0-1,0 1 1,0-1 0,0 1-1,-1-1 1,1 1 0,-1-1-1,0 1 1,1-1 0,-1 1-1,0-1 1,0 1 0,-1-1-1,1 1 1,-1-1 0,1 1-1,-1-1 1,0 1 0,-1 3-1,-10 24 1036,9-24-1083,0 0 0,0 1 0,1-1-1,0 1 1,1 0 0,-2 7 0,3-14-148,0 1 1,0-1-1,0 0 0,0 1 0,0-1 1,0 1-1,0-1 0,0 1 0,0-1 1,0 0-1,0 1 0,0-1 1,0 1-1,0-1 0,0 1 0,0-1 1,1 0-1,-1 1 0,0-1 1,0 0-1,1 1 0,-1-1 0,0 0 1,0 1-1,1-1 0,-1 0 1,0 1-1,1-1 0,-1 0 0,0 0 1,1 1-1,-1-1 0,0 0 0,1 0 1,-1 0-1,1 1 0,-1-1 1,0 0-1,1 0 0,-1 0 0,1 0 1,-1 0-1,1 0 0,-1 0 1,0 0-1,1 0 0,-1 0 0,1 0 1,-1 0-1,1-1 0,-1 1 0,0 0 1,1 0-1,23 0-6988</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0.787"/>
    </inkml:context>
    <inkml:brush xml:id="br0">
      <inkml:brushProperty name="width" value="0.025" units="cm"/>
      <inkml:brushProperty name="height" value="0.025" units="cm"/>
    </inkml:brush>
  </inkml:definitions>
  <inkml:trace contextRef="#ctx0" brushRef="#br0">0 68 24984,'0'0'4132,"83"-40"-9097,-43 12-4292</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1.348"/>
    </inkml:context>
    <inkml:brush xml:id="br0">
      <inkml:brushProperty name="width" value="0.025" units="cm"/>
      <inkml:brushProperty name="height" value="0.025" units="cm"/>
    </inkml:brush>
  </inkml:definitions>
  <inkml:trace contextRef="#ctx0" brushRef="#br0">1 449 11371,'0'0'8466,"13"-10"-6805,141-98 1376,30-23-2622,-161 112-451,0-1 0,-2-1 0,0 0-1,-2-2 1,25-36 0,-39 53 38,-4 4 3,0 0 0,0 0-1,1 1 1,-1-1 0,-1 0 0,1 0 0,0 0-1,0 0 1,-1 0 0,1 0 0,-1-1 0,1 1-1,-1-3 1,-19 21 449,11-3-365,0 0 1,0 0-1,1 0 1,1 1-1,0 0 1,1 1-1,0-1 0,2 1 1,-5 27-1,3 2 599,2 1 0,3 48-1,0-87-625,1 1 0,0 0 0,0-1 0,0 1 0,1-1 0,0 1 0,0-1 0,1 0 0,-1 0 0,2 0 0,-1 0 0,4 5 0,-4-7-227,0-1 0,0 1-1,0-1 1,0 0 0,1-1 0,-1 1 0,1 0-1,4 1 1,-4-2-500,-1 0 0,1-1-1,0 1 1,1-1-1,-1 0 1,0 0 0,0-1-1,0 1 1,6-1-1,1 0-7528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1.707"/>
    </inkml:context>
    <inkml:brush xml:id="br0">
      <inkml:brushProperty name="width" value="0.025" units="cm"/>
      <inkml:brushProperty name="height" value="0.025" units="cm"/>
    </inkml:brush>
  </inkml:definitions>
  <inkml:trace contextRef="#ctx0" brushRef="#br0">1 190 17200,'0'0'3924,"10"6"-2531,4-1-983,1 0 0,0 0-1,-1-1 1,1-1 0,1-1-1,-1 0 1,0-1 0,23-1-1,143-14 871,-147 10-1090,1565-176 1684,-1326 158-2484,-157 19-2047,-98 7-451,-35 0-2101,-16-3-1224</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2.128"/>
    </inkml:context>
    <inkml:brush xml:id="br0">
      <inkml:brushProperty name="width" value="0.025" units="cm"/>
      <inkml:brushProperty name="height" value="0.025" units="cm"/>
    </inkml:brush>
  </inkml:definitions>
  <inkml:trace contextRef="#ctx0" brushRef="#br0">0 491 14926,'0'0'2915,"8"-9"-524,149-172 3192,91-100-4546,-225 261-1494,-23 20 441,0 0 1,0 0-1,1 0 1,-1 0 0,0 0-1,0 0 1,0 0-1,1 0 1,-1 0 0,0 1-1,0-1 1,1 0-1,-1 0 1,0 0 0,0 0-1,0 0 1,1 0-1,-1 1 1,0-1 0,0 0-1,0 0 1,0 0-1,0 0 1,1 1 0,-1-1-1,0 0 1,0 0-1,0 0 1,0 1 0,0-1-1,0 0 1,0 0-1,0 1 1,0-1 0,0 0-1,0 0 1,0 0-1,0 1 1,0-1 0,0 0-1,0 0 1,0 1 0,0-1-1,0 0 1,0 0-1,0 1 1,0-1 0,0 0-1,0 0 1,-1 1-1,-15 51-405,16-50 473,-8 17 35,1 1 1,2-1 0,0 2-1,1-1 1,1 0-1,0 1 1,2-1-1,1 1 1,2 30-1,-1-47-116,0-1-1,0 1 0,0 0 1,0 0-1,1-1 0,-1 1 1,1-1-1,0 1 0,0-1 1,1 0-1,-1 0 0,0 0 1,1 0-1,0 0 0,0 0 1,0-1-1,0 1 0,5 2 1,17 5-2998,3-6-3349,-4-4-4584</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2.456"/>
    </inkml:context>
    <inkml:brush xml:id="br0">
      <inkml:brushProperty name="width" value="0.025" units="cm"/>
      <inkml:brushProperty name="height" value="0.025" units="cm"/>
    </inkml:brush>
  </inkml:definitions>
  <inkml:trace contextRef="#ctx0" brushRef="#br0">1 32 22581,'0'0'4453,"72"0"-4325,-23-2-1410,4-6-2401,7-1-2755,-2-3-7687</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2.801"/>
    </inkml:context>
    <inkml:brush xml:id="br0">
      <inkml:brushProperty name="width" value="0.025" units="cm"/>
      <inkml:brushProperty name="height" value="0.025" units="cm"/>
    </inkml:brush>
  </inkml:definitions>
  <inkml:trace contextRef="#ctx0" brushRef="#br0">327 20 10314,'0'0'8936,"-10"-4"-6624,4 1-2077,-1 0 0,1 1-1,-1 0 1,1 0 0,-1 1 0,0 0 0,0 0 0,0 1 0,1-1 0,-1 2 0,0-1-1,0 1 1,0 0 0,1 0 0,-1 1 0,0-1 0,1 2 0,-11 4 0,1 1-9,0 0 0,0 2 0,1 0 0,1 0 0,0 2 0,-17 16-1,25-22-140,1 0 0,0 0 0,0 0 0,0 1 0,1 0 0,0 0 0,0 0 0,0 0 0,1 1 0,1 0 0,-1-1 1,1 1-1,0 0 0,1 0 0,0 0 0,0 10-1,1-15-102,1 1-1,-1-1 0,1 0 0,0 1 0,0-1 0,1 0 1,-1 0-1,1 0 0,-1 0 0,1 0 0,0 0 0,0-1 0,0 1 1,1 0-1,-1-1 0,0 0 0,1 1 0,0-1 0,-1 0 0,1 0 1,0-1-1,0 1 0,0-1 0,0 1 0,1-1 0,-1 0 1,0 0-1,0 0 0,5 0 0,12 3-1398,-1-1-1,0-1 1,35-1-1,1-2-5329,-4-5-5286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388"/>
    </inkml:context>
    <inkml:brush xml:id="br0">
      <inkml:brushProperty name="width" value="0.025" units="cm"/>
      <inkml:brushProperty name="height" value="0.025" units="cm"/>
    </inkml:brush>
  </inkml:definitions>
  <inkml:trace contextRef="#ctx0" brushRef="#br0">126 55 17168,'0'0'5915,"0"-8"-3336,1-2-1835,0 6-485,-1 1-1,1-1 0,-1 1 1,0-1-1,0 1 0,-1-1 1,1 0-1,-2-3 0,-10 32 1007,-34 85-1245,30-75 274,2 0 0,1 1 0,-9 41 0,22-76-279,-1 0-1,1 0 1,0 0 0,-1 0-1,1 0 1,0 0 0,0 0-1,0 0 1,0 0-1,0 0 1,0 1 0,0-1-1,0 0 1,0 0-1,1 0 1,-1 0 0,0 0-1,1 0 1,-1 0 0,1 0-1,-1 0 1,1 0-1,-1 0 1,1 0 0,0 0-1,1 1 1,-1-2 14,0 0 0,1 1 0,-1-1 1,1 0-1,-1 0 0,1 0 0,-1 0 0,0 0 0,1 0 0,-1-1 1,1 1-1,-1 0 0,0-1 0,1 1 0,-1-1 0,0 1 1,2-2-1,8-4 135,0-1-1,0 0 1,13-12 0,44-45-483,-3-3 1,71-96-1,-139 173-8717,-10 5 3790,10-13 3567,-16 15-7509</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3.179"/>
    </inkml:context>
    <inkml:brush xml:id="br0">
      <inkml:brushProperty name="width" value="0.025" units="cm"/>
      <inkml:brushProperty name="height" value="0.025" units="cm"/>
    </inkml:brush>
  </inkml:definitions>
  <inkml:trace contextRef="#ctx0" brushRef="#br0">1 26 5926,'0'0'18241,"12"6"-17958,-10-5-278,3 2-66,-1-1-1,1 1 1,0-1 0,-1 0 0,1-1 0,0 1 0,0-1 0,0 0 0,0 0-1,0 0 1,1-1 0,-1 1 0,0-1 0,0-1 0,0 1 0,0-1 0,0 0-1,0 0 1,0 0 0,0-1 0,9-4 0,-4 1 21,0 0 1,-1-1-1,0-1 1,11-9-1,-54 51 6233,1 10-4290,29-41-1860,2 0 1,-1 1 0,0-1 0,1 1-1,0 0 1,0 0 0,0 0 0,1 0 0,-1 0-1,1 1 1,1-1 0,-1 0 0,1 0-1,0 1 1,0-1 0,0 0 0,2 9-1,-1-13-110,-1 0 0,1 0 0,0 0-1,0 0 1,0 0 0,0 0-1,0 0 1,0 0 0,0 0-1,0 0 1,0-1 0,0 1-1,0 0 1,1-1 0,-1 1 0,0-1-1,0 1 1,1-1 0,-1 0-1,0 0 1,0 1 0,1-1-1,-1 0 1,0 0 0,1 0 0,-1 0-1,0-1 1,1 1 0,1-1-1,20-4-3716,-8-4-3428,-3-6-4906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3.540"/>
    </inkml:context>
    <inkml:brush xml:id="br0">
      <inkml:brushProperty name="width" value="0.025" units="cm"/>
      <inkml:brushProperty name="height" value="0.025" units="cm"/>
    </inkml:brush>
  </inkml:definitions>
  <inkml:trace contextRef="#ctx0" brushRef="#br0">1 40 9161,'0'0'19314,"65"-22"-18962,-1 21-95,13-2-193,3 2-32,-4-1-1410,-15-1-2690,-16-1-2113,-23 1-3781</inkml:trace>
  <inkml:trace contextRef="#ctx0" brushRef="#br0" timeOffset="1">45 137 18610,'0'0'2242,"63"6"-160,-5-11-1217,10-4-129,12-4-512,-3-1-640,-7-3-5093,-4-3-12588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5.478"/>
    </inkml:context>
    <inkml:brush xml:id="br0">
      <inkml:brushProperty name="width" value="0.025" units="cm"/>
      <inkml:brushProperty name="height" value="0.025" units="cm"/>
    </inkml:brush>
  </inkml:definitions>
  <inkml:trace contextRef="#ctx0" brushRef="#br0">247 0 19571,'-10'22'7634,"-9"25"-5737,15-37-1886,1 0 0,0 0 0,0 0 0,1 1 0,0-1 0,1 1 0,0 0 0,1 13 0,0-22 1,1 0-1,0 0 1,-1 0 0,1-1-1,0 1 1,0 0 0,0 0-1,1-1 1,-1 1 0,0 0 0,1-1-1,-1 1 1,1-1 0,-1 0-1,1 1 1,-1-1 0,1 0-1,0 0 1,0 0 0,4 1-1,45 12 120,-30-9-192,-9-2-50,-1 0-1,1 1 1,-1 1 0,0 0 0,-1 0 0,1 1-1,-1 0 1,16 13 0,-24-17 123,1 1 0,-1-1 0,1 1 0,-1 0 0,0 0 0,0 0 0,0 0 0,-1 0 0,1 0 0,-1 1 0,1-1 0,-1 0 0,0 1 0,0-1 0,-1 1 0,1-1 0,-1 1 0,0-1 0,0 1 0,0 0 0,0-1 0,0 1 0,-1-1 0,0 1 0,0-1 0,0 1 0,0-1 0,0 0 0,-1 1 0,1-1 0,-1 0 0,0 0 0,-3 4 0,-1 2 118,-1-1 0,0 0-1,0 0 1,-1-1 0,0 0 0,0 0-1,-1-1 1,0 0 0,0-1-1,0 1 1,-1-2 0,0 1-1,0-2 1,0 1 0,0-1-1,-11 1 1,-15 3-185,0-2 1,0-2-1,-46-1 0,77-2-278,0 0-1,1 0 0,-1 0 0,1-1 1,0 0-1,-1 0 0,1 0 0,-1 0 1,-4-3-1,7 3-75,0-1 0,0 1 0,0-1 0,1 1 1,-1-1-1,0 1 0,1-1 0,-1 0 0,1 0 0,0 0 0,0 0 0,0 0 1,0 0-1,0 0 0,0 0 0,0 0 0,1 0 0,-1 0 0,0-5 0,-1-29-8383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5.820"/>
    </inkml:context>
    <inkml:brush xml:id="br0">
      <inkml:brushProperty name="width" value="0.025" units="cm"/>
      <inkml:brushProperty name="height" value="0.025" units="cm"/>
    </inkml:brush>
  </inkml:definitions>
  <inkml:trace contextRef="#ctx0" brushRef="#br0">1 97 16560,'0'0'8392,"56"-66"-4933,-30 52-1505,-1 3-705,7 6-865,3 5-384,1 0-256,2 7-1506,-5 5-1953,-4 1-3076,-6-2-8775</inkml:trace>
  <inkml:trace contextRef="#ctx0" brushRef="#br0" timeOffset="1">736 299 27514,'0'0'5253,"51"5"-11339,-37-5-4324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6.680"/>
    </inkml:context>
    <inkml:brush xml:id="br0">
      <inkml:brushProperty name="width" value="0.025" units="cm"/>
      <inkml:brushProperty name="height" value="0.025" units="cm"/>
    </inkml:brush>
  </inkml:definitions>
  <inkml:trace contextRef="#ctx0" brushRef="#br0">0 280 13741,'0'0'8643,"2"8"-6348,-2-6-2148,0 0-1,1 0 1,-1 0-1,0 0 1,1 0-1,0 0 1,0 0 0,-1 0-1,1 0 1,0 0-1,1 0 1,-1 0-1,0-1 1,0 1-1,1-1 1,-1 1-1,3 1 1,-1-2 8,0 0-1,-1 0 1,1 0 0,0 0 0,0-1 0,0 1-1,0-1 1,0 0 0,0 0 0,0 0 0,0 0-1,0-1 1,0 1 0,0-1 0,0 0 0,5-1-1,17-7 225,0-1-1,0 0 0,-1-2 1,33-21-1,84-70-220,-136 99-154,71-62 141,-69 59-128,1-1 0,-1 0 0,0 0 0,-1-1-1,0 0 1,9-18 0,-26 55-22,-3 4-38,2 1 0,1-1 1,-10 49-1,20-71 32,-1 0-1,2-1 1,-1 1 0,1 0 0,1 0-1,0 0 1,0 0 0,1 0-1,0 0 1,0-1 0,1 1-1,1-1 1,0 0 0,0 0-1,1 0 1,8 13 0,24 21-1238,-11-14-5131,-24-25 1330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7.042"/>
    </inkml:context>
    <inkml:brush xml:id="br0">
      <inkml:brushProperty name="width" value="0.025" units="cm"/>
      <inkml:brushProperty name="height" value="0.025" units="cm"/>
    </inkml:brush>
  </inkml:definitions>
  <inkml:trace contextRef="#ctx0" brushRef="#br0">58 258 13773,'-9'4'3742,"0"-2"-2919,6-2-541,0 1-1,0 0 1,0 0-1,0 0 1,0 0-1,0 0 1,0 0-1,0 1 1,1 0-1,-1-1 1,-4 5 0,34-3 2905,571-53 666,-377 23-3510,1009-159-327,-1194 179-69,-18 2-239,0 2-1,1 0 1,23 0-1,-50 11-5109,-10-4 720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8.586"/>
    </inkml:context>
    <inkml:brush xml:id="br0">
      <inkml:brushProperty name="width" value="0.025" units="cm"/>
      <inkml:brushProperty name="height" value="0.025" units="cm"/>
    </inkml:brush>
  </inkml:definitions>
  <inkml:trace contextRef="#ctx0" brushRef="#br0">1 359 14542,'0'0'11531,"13"-8"-10565,18-9-705,-2-2 0,0-2 0,41-38 0,86-93-190,-90 85 58,-65 66-131,-1 0-1,1 0 1,-1 0 0,1 0 0,0 0 0,0 0-1,-1 0 1,1 1 0,0-1 0,0 0-1,0 0 1,0 1 0,0-1 0,-1 1 0,1-1-1,0 1 1,1-1 0,-1 1 0,0 0 0,0-1-1,0 1 1,0 0 0,0 0 0,0 0 0,2 0-1,-2 2 8,-1 0-1,1 0 1,-1 1-1,0-1 0,0 0 1,1 0-1,-2 1 1,1-1-1,0 0 1,0 0-1,-1 0 0,0 4 1,-15 75 219,-8 54-178,23-115-1152,0 0 0,3 30 0,-2-48 701,0 0 1,0-1 0,0 1 0,0 0 0,1-1 0,-1 1 0,1 0 0,-1-1 0,1 1 0,0-1 0,0 1 0,1 2 0,17 4-8816</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9.527"/>
    </inkml:context>
    <inkml:brush xml:id="br0">
      <inkml:brushProperty name="width" value="0.025" units="cm"/>
      <inkml:brushProperty name="height" value="0.025" units="cm"/>
    </inkml:brush>
  </inkml:definitions>
  <inkml:trace contextRef="#ctx0" brushRef="#br0">0 1 22197,'0'0'7783,"57"6"-7398,-6-1-289,6-1-705,1 0-3074,2-4-1698,-7 0-2787</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29.980"/>
    </inkml:context>
    <inkml:brush xml:id="br0">
      <inkml:brushProperty name="width" value="0.025" units="cm"/>
      <inkml:brushProperty name="height" value="0.025" units="cm"/>
    </inkml:brush>
  </inkml:definitions>
  <inkml:trace contextRef="#ctx0" brushRef="#br0">311 12 19090,'0'0'4490,"-11"-2"-2590,3-1-1695,-1 1 0,1 0 1,-1 1-1,0 0 0,1 0 0,-1 1 0,0 0 0,0 1 0,1 0 1,-1 0-1,1 1 0,-1 0 0,-14 6 0,9-1-68,0 0-1,0 1 1,1 1-1,0 0 1,1 1-1,-20 20 1,27-24-74,-1 0 1,1 1-1,1-1 1,-1 1-1,1 0 0,0 0 1,1 0-1,0 1 0,0-1 1,1 1-1,-1 0 1,2-1-1,-1 1 0,1 0 1,0 9-1,1-15-57,0 1 0,0-1 0,0 0-1,0 1 1,1-1 0,-1 0 0,1 0 0,0 1 0,-1-1 0,1 0 0,0 0-1,0 0 1,1 0 0,-1 0 0,0 0 0,1 0 0,-1 0 0,1-1 0,-1 1-1,1-1 1,0 1 0,3 1 0,-1 0 7,0-1 0,1-1 1,-1 1-1,1-1 0,-1 1 0,1-1 0,0-1 1,-1 1-1,1-1 0,8 1 0,-2-2 18,0 0-1,1 0 1,-1-1-1,0 0 1,0-1 0,0-1-1,0 1 1,19-11-1,-22 9 37,-1 0-1,1 0 0,-1-1 0,0 0 1,-1 0-1,1 0 0,-1-1 1,-1 0-1,1 0 0,-1-1 1,0 0-1,-1 0 0,0 0 1,0 0-1,-1 0 0,0-1 1,0 0-1,-1 1 0,0-1 1,-1 0-1,0 0 0,0 0 1,-1 0-1,0 0 0,-2-14 1,2 21-88,-1 0 1,1 0-1,-1 0 1,1 0-1,-1 0 1,0 1-1,0-1 1,0 0-1,0 0 1,0 1 0,-1-1-1,1 1 1,0-1-1,-1 1 1,1-1-1,-1 1 1,1 0-1,-1 0 1,0 0 0,1 0-1,-1 0 1,0 0-1,0 0 1,0 1-1,0-1 1,0 1-1,0-1 1,0 1 0,0 0-1,0 0 1,0-1-1,0 2 1,0-1-1,0 0 1,0 0-1,1 0 1,-1 1-1,0-1 1,0 1 0,0 0-1,0 0 1,0-1-1,0 1 1,1 0-1,-1 1 1,0-1-1,1 0 1,-1 0 0,1 1-1,0-1 1,-1 1-1,1-1 1,0 1-1,0-1 1,0 1-1,0 0 1,0 0-1,-1 3 1,0-1-466,1 1 0,0 0 0,1-1 0,-1 1 0,1 0 0,0-1 0,0 1 0,0 0 0,1-1 0,1 8 0,-1-10-236,0 1-1,-1-1 1,1 0-1,0 1 1,1-1 0,-1 0-1,0 0 1,1 0-1,-1 0 1,1 0-1,0-1 1,-1 1 0,5 2-1,16 9-10760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0.306"/>
    </inkml:context>
    <inkml:brush xml:id="br0">
      <inkml:brushProperty name="width" value="0.025" units="cm"/>
      <inkml:brushProperty name="height" value="0.025" units="cm"/>
    </inkml:brush>
  </inkml:definitions>
  <inkml:trace contextRef="#ctx0" brushRef="#br0">109 1 8456,'0'0'10218,"-22"55"-9578,1-22 1026,0 4 480,3 1-961,3-2-833,4-7-256,10-6-1505,1-13-1410,10-10-416,10-3-1954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1.727"/>
    </inkml:context>
    <inkml:brush xml:id="br0">
      <inkml:brushProperty name="width" value="0.025" units="cm"/>
      <inkml:brushProperty name="height" value="0.025" units="cm"/>
    </inkml:brush>
  </inkml:definitions>
  <inkml:trace contextRef="#ctx0" brushRef="#br0">1 1 15118,'0'0'12364,"0"50"-11659,7-37-641,7 3-256,1 2-1922,0 1-769,2-3-2018,-3-5-5092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0.651"/>
    </inkml:context>
    <inkml:brush xml:id="br0">
      <inkml:brushProperty name="width" value="0.025" units="cm"/>
      <inkml:brushProperty name="height" value="0.025" units="cm"/>
    </inkml:brush>
  </inkml:definitions>
  <inkml:trace contextRef="#ctx0" brushRef="#br0">191 0 20531,'0'0'6246,"-11"1"-5504,1 0-573,1 0 0,-1 1 0,1 0 0,-18 6 0,23-7-115,1 1 0,1-1 0,-1 0 0,0 1 0,0-1 0,0 1 0,1 0 0,-1 0 0,1 0 0,-1 0 0,1 0 0,0 1 0,0-1 0,0 1 0,0-1 0,1 1 0,-1 0 0,1 0 0,-1 0 0,1 0 0,0 0 0,0 0 0,-1 4 0,3-6-48,-1 1 1,0-1-1,1 1 0,-1-1 1,0 0-1,1 1 0,0-1 1,-1 0-1,1 0 0,0 1 1,0-1-1,-1 0 0,1 0 1,0 0-1,0 0 0,0 0 1,0 0-1,1 0 0,-1-1 1,0 1-1,0 0 0,0 0 1,1-1-1,-1 1 0,0-1 1,1 1-1,-1-1 0,1 0 1,-1 0-1,0 1 0,1-1 1,-1 0-1,1 0 0,1-1 1,61 2-431,-56-1 204,-3-1 179,1 0-1,-1 0 1,1-1-1,-1 1 1,0-1-1,1-1 1,7-4-1,-5 5 524,-13 10-368,0 1-1,1 0 1,0 0 0,0 1 0,1-1 0,1 1 0,-1-1-1,-1 17 1,4-22-77,0 0 0,0 0-1,0 1 1,0-1 0,1 0-1,-1 0 1,1 0 0,0 0 0,1 0-1,-1 0 1,1 0 0,-1 0-1,1 0 1,0-1 0,0 1-1,1-1 1,-1 1 0,1-1-1,0 0 1,0 0 0,0 0 0,7 5-1,7 2 43,27 18-127,-43-27 57,1 0-1,-1 0 1,0 1-1,1-1 1,-1 0-1,0 0 1,0 1-1,0-1 1,0 0-1,0 1 1,0-1-1,0 1 1,-1-1-1,1 1 1,0 0-1,-1-1 1,1 1-1,-1 0 1,0-1-1,1 1 1,-1 0-1,0-1 1,0 3-1,-2-3 59,0 0 0,1 0 0,-1 0 0,0 0 1,0-1-1,0 1 0,0-1 0,1 1 0,-1-1 0,0 0 0,0 1 0,0-1 0,0 0 0,0 0 0,0 0 0,0-1 1,-3 0-1,-1 1 1,-27 0-68,-1-2 0,0-1 0,1-2 0,0-1 0,0-1 0,-38-15 0,66 17-455,18 0-786,36-1-2849,-19 3 459,15-8-4280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1.028"/>
    </inkml:context>
    <inkml:brush xml:id="br0">
      <inkml:brushProperty name="width" value="0.025" units="cm"/>
      <inkml:brushProperty name="height" value="0.025" units="cm"/>
    </inkml:brush>
  </inkml:definitions>
  <inkml:trace contextRef="#ctx0" brushRef="#br0">1 30 21204,'0'0'9161,"51"-9"-7784,-14 3-512,5-1-705,5 2-160,-4 2 0,-2 3-512,-8 0-1058,-7 0-1569,-15 3-1505,-8 2-129,-3 1-1857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1.374"/>
    </inkml:context>
    <inkml:brush xml:id="br0">
      <inkml:brushProperty name="width" value="0.025" units="cm"/>
      <inkml:brushProperty name="height" value="0.025" units="cm"/>
    </inkml:brush>
  </inkml:definitions>
  <inkml:trace contextRef="#ctx0" brushRef="#br0">0 62 11915,'0'0'17233,"91"-2"-16112,-38-8-737,4 0-352,-2 3-1121,2-3-3780,-1 0-2081,-4-3-5126</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1.717"/>
    </inkml:context>
    <inkml:brush xml:id="br0">
      <inkml:brushProperty name="width" value="0.025" units="cm"/>
      <inkml:brushProperty name="height" value="0.025" units="cm"/>
    </inkml:brush>
  </inkml:definitions>
  <inkml:trace contextRef="#ctx0" brushRef="#br0">1 456 21076,'0'0'10015,"9"-5"-8579,26-14-1386,0-2 0,-1-2 0,-2-1 0,0-1 0,33-36 0,-47 43-56,-1-1 0,0-2 0,-2 1 0,0-2 0,-2 0 0,0-1 0,-1 0 0,-2 0 0,13-41 0,-18 42 6,-8 25 0,-13 38 0,6 1 0,1 1 0,3 0 0,1 0 0,2 1 0,4 56 0,-1-94-396,0 1 0,0-1 1,1 0-1,0 1 0,1-1 0,2 9 0,-3-13 139,0 0 1,0-1-1,0 1 0,0 0 0,0-1 0,0 1 0,0-1 0,1 1 0,-1-1 1,0 0-1,1 1 0,-1-1 0,1 0 0,0 0 0,-1 0 0,1 0 0,0 0 0,0-1 1,0 1-1,-1 0 0,1-1 0,0 1 0,0-1 0,4 0 0,22 1-8327</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2.079"/>
    </inkml:context>
    <inkml:brush xml:id="br0">
      <inkml:brushProperty name="width" value="0.025" units="cm"/>
      <inkml:brushProperty name="height" value="0.025" units="cm"/>
    </inkml:brush>
  </inkml:definitions>
  <inkml:trace contextRef="#ctx0" brushRef="#br0">325 46 23542,'-14'0'1612,"0"1"-1167,0 0 0,0 1 0,0 0 0,0 1 0,1 1 0,0 0 0,-1 1-1,1 0 1,1 1 0,-1 1 0,-18 12 0,18-8-265,1 0 1,0 0 0,0 2-1,1-1 1,1 1 0,0 1-1,0 0 1,-9 20-1,15-27-150,1-1-1,0 1 1,1 0-1,-1 0 1,1 0-1,1 1 1,-1-1-1,1 0 1,0 1-1,1-1 1,0 1-1,0-1 1,1 0-1,0 1 1,0-1-1,0 0 1,1 1-1,0-1 1,1 0-1,0 0 1,4 7-1,-3-8-29,1-1 0,0 0 0,0 0 0,0 0 0,1 0 0,-1-1 0,1 0 0,0-1 0,1 1 0,-1-1 0,1 0 0,-1 0 0,1-1 0,0 0 0,0 0 0,0-1 0,0 0 0,0 0 0,8 0 0,-4 0 0,1-1 0,0 0 0,0-1 0,-1 0 0,1 0 0,0-1 0,-1-1 0,0 0 0,1-1 0,19-9 0,-21 7 0,-1-1 0,1 0 0,-1 0 0,-1-1 0,1 0 0,-1-1 0,-1 1 0,1-2 0,-2 1 0,1-1 0,-1 0 0,-1 0 0,0-1 0,0 0 0,-1 0 0,5-19 0,-7 22 0,-1-1 0,0 0 0,0 1 0,0-1 0,-1 0 0,-1 1 0,1-1 0,-1 0 0,-1 1 0,0-1 0,0 1 0,0-1 0,-1 1 0,0 0 0,-1 0 0,0 0 0,0 1 0,-1-1 0,0 1 0,0 0 0,-1 0 0,-9-9 0,7 8-101,-1 1 0,0 0 0,0 1 0,-1 0 0,0 0-1,0 1 1,0 0 0,0 1 0,-1 0 0,0 0 0,0 1 0,0 1 0,0 0 0,0 0 0,-14 1-1,-3 6-4083,9 15-2824</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5.147"/>
    </inkml:context>
    <inkml:brush xml:id="br0">
      <inkml:brushProperty name="width" value="0.025" units="cm"/>
      <inkml:brushProperty name="height" value="0.025" units="cm"/>
    </inkml:brush>
  </inkml:definitions>
  <inkml:trace contextRef="#ctx0" brushRef="#br0">208 295 2947,'2'-9'2333,"48"-136"3900,-6 20 7611,-44 124-13782,0 0 0,0 1 0,0-1 0,0 1 0,1-1 0,-1 0 0,0 1 0,0-1 0,0 1 0,0-1 0,1 0 0,-1 1 1,0-1-1,1 1 0,-1-1 0,0 1 0,1-1 0,-1 1 0,0-1 0,1 1 0,-1-1 0,1 1 0,-1 0 0,1-1 0,-1 1 0,1 0 0,0-1 0,-1 1 0,2 0 0,6 15 2407,1 32 611,-4 28-3080,-3 0 0,-11 101 0,0 22 0,12-198 0,1-1 0,-1 1 0,0-1 0,0 1 0,1-1 0,-1 0 0,0 0 0,0-1 0,0 1 0,5-4 0,-2 2 0,1-1 0,-1 1 0,1 0 0,-1 1 0,1 0 0,0 0 0,0 0 0,0 1 0,14-1 0,-19 2 0,1 0 0,-1 0 0,0 0 0,0 1 0,0-1 0,0 1 0,0 0 0,0 0 0,0 0 0,0 0 0,0 0 0,0 0 0,0 0 0,-1 0 0,1 1 0,0-1 0,-1 1 0,1-1 0,-1 1 0,0 0 0,1 0 0,-1 0 0,0-1 0,0 1 0,0 0 0,0 0 0,0 0 0,-1 0 0,1 1 0,-1-1 0,1 0 0,-1 0 0,0 0 0,0 0 0,0 5 0,1 2 0,0 0 0,-1 0 0,0 0 0,-1 0 0,0 0 0,0 0 0,-1 0 0,0 0 0,-1 0 0,0-1 0,0 1 0,-7 10 0,7-13 0,-2 0 0,1-1 0,-1 0 0,0 0 0,0 0 0,0-1 0,-1 1 0,1-1 0,-1-1 0,0 1 0,0-1 0,-1 0 0,1 0 0,-1-1 0,1 0 0,-1 0 0,-8 1 0,-10 2 0,-1-1 0,0-2 0,0 0 0,-42-3 0,57 0 0,0 0 0,0 0 0,1-2 0,-1 1 0,0-1 0,1-1 0,-1 0 0,1 0 0,0-1 0,1 0 0,-1-1 0,1 0 0,-12-10 0,18 14-132,1-1 1,-1 1-1,0-1 1,1 0-1,0 0 1,0 0-1,0 0 1,0 0-1,0 0 1,0-1-1,1 1 0,0-1 1,0 1-1,0-1 1,0 1-1,0-1 1,1 0-1,-1 1 1,1-1-1,0 0 1,0 1-1,1-1 0,-1 0 1,1 1-1,-1-1 1,1 0-1,2-4 1,3-4-1109,1 0-1,0 0 1,1 0 0,0 1 0,18-19 0,-8 9-699,14-18-6939</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5.507"/>
    </inkml:context>
    <inkml:brush xml:id="br0">
      <inkml:brushProperty name="width" value="0.025" units="cm"/>
      <inkml:brushProperty name="height" value="0.025" units="cm"/>
    </inkml:brush>
  </inkml:definitions>
  <inkml:trace contextRef="#ctx0" brushRef="#br0">1 93 19987,'0'0'7239,"0"-55"-4805,18 45-1089,6 3-736,9 3-417,6 0-160,2 2-32,2 0-929,-3 2-704,-4 0-1122,-5 0-704,1-1-769,-3-6-3844</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6.526"/>
    </inkml:context>
    <inkml:brush xml:id="br0">
      <inkml:brushProperty name="width" value="0.025" units="cm"/>
      <inkml:brushProperty name="height" value="0.025" units="cm"/>
    </inkml:brush>
  </inkml:definitions>
  <inkml:trace contextRef="#ctx0" brushRef="#br0">2539 266 2883,'-8'-8'8194,"-13"-11"-6998,-1 1 0,0 1-1,-2 0 1,0 2 0,-26-12 0,6 7-379,0 2 1,-68-19 0,23 16-752,-2 4 1,-152-9 0,165 21 216,-1 4-1,1 4 1,0 2-1,0 5 1,1 2-1,0 4 1,1 3-1,1 4 1,1 3-1,2 3 1,-115 63-1,122-53-134,2 2 1,2 3-1,1 3 0,3 2 1,2 2-1,3 3 0,-80 107 0,108-127-65,2 2 0,1 1 0,3 0-1,0 1 1,3 1 0,-18 67 0,26-75-59,2 0 1,1 0 0,2 0-1,1 0 1,1 1 0,2-1-1,0 0 1,3 0 0,13 53 0,-5-46-117,1-1 0,2-1 0,1 0 0,2-2 0,2 0 1,1-1-1,1 0 0,2-2 0,53 52 0,-36-45-39,1-1 0,2-2 0,2-3 0,1-1 0,1-2-1,68 28 1,-61-34 285,1-3-1,1-3 0,0-2 1,1-2-1,1-3 0,0-3 1,0-3-1,0-2 0,0-2 1,118-18-1,-129 7 263,-1-2 0,0-3 0,-2-1 0,0-3-1,-1-1 1,-1-3 0,49-33 0,-24 7 212,-1-2 1,-3-4-1,79-86 0,-90 82-514,-4-1 0,-2-3-1,-3-2 1,68-132 0,-92 153-92,-1-1 0,-3 0 1,-2-2-1,-2 1 0,-2-2 0,-2 0 1,-3 0-1,1-97 0,-6 129-22,-2 1 0,-1-1 0,0 0 0,-1 1 0,0 0 0,-1-1 0,-1 2 0,-1-1 0,0 0 0,-1 1 0,-1 0 0,0 1 0,-1 0 0,-1 0 0,0 1 0,-1 0 0,0 1 0,-1 0 0,0 1 0,-1 0 0,-18-12 0,15 13-473,-1 1 0,0 0 1,0 1-1,-1 1 0,0 0 0,-1 1 0,1 2 1,-1 0-1,0 0 0,-29 0 0,34 4-275,-1 0-1,0 1 1,0 1-1,0 0 1,0 1 0,1 1-1,0 0 1,-1 1-1,2 0 1,-1 1-1,1 1 1,-1 0 0,-22 17-1,8 1-12591</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7.043"/>
    </inkml:context>
    <inkml:brush xml:id="br0">
      <inkml:brushProperty name="width" value="0.025" units="cm"/>
      <inkml:brushProperty name="height" value="0.025" units="cm"/>
    </inkml:brush>
  </inkml:definitions>
  <inkml:trace contextRef="#ctx0" brushRef="#br0">0 193 16624,'0'0'14606,"57"-25"-13806,-7 4-351,9-5-321,4-1-96,2 0-256,-7 1-929,-13 8-897,-12 6-1185,-18 6-769,-15 2-705,-9 4-2530</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7.370"/>
    </inkml:context>
    <inkml:brush xml:id="br0">
      <inkml:brushProperty name="width" value="0.025" units="cm"/>
      <inkml:brushProperty name="height" value="0.025" units="cm"/>
    </inkml:brush>
  </inkml:definitions>
  <inkml:trace contextRef="#ctx0" brushRef="#br0">1 119 17521,'0'0'6310,"89"-26"-4677,-32 7-640,1 1-448,-1 0-353,-5 5-128,-9 3-64,-12 3 32,-7 5 0,-7 2-224,-7 0-1634,-3-2-1473,-4-2-2947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2.056"/>
    </inkml:context>
    <inkml:brush xml:id="br0">
      <inkml:brushProperty name="width" value="0.025" units="cm"/>
      <inkml:brushProperty name="height" value="0.025" units="cm"/>
    </inkml:brush>
  </inkml:definitions>
  <inkml:trace contextRef="#ctx0" brushRef="#br0">87 17 16015,'0'0'7095,"-7"0"-6855,4 0-77,0 0-1,0 1 1,0-1-1,0 1 1,0 0-1,0 0 1,0 0 0,0 0-1,0 0 1,0 1-1,0-1 1,1 1-1,-1 0 1,1 0 0,-1 0-1,1 0 1,0 0-1,-1 0 1,1 1-1,0-1 1,1 1-1,-1-1 1,0 1 0,1 0-1,0 0 1,-1-1-1,1 1 1,0 0-1,0 0 1,0 5 0,-1-1-24,0 0 1,0 0 0,1 0-1,0 0 1,0 1 0,1-1 0,0 0-1,0 1 1,0-1 0,3 12 0,-2-17-132,0 1 0,0-1 0,0 0 0,0 0 0,0 0 0,0 0 0,1 0 0,-1-1 0,1 1 0,-1 0 1,1 0-1,0-1 0,-1 1 0,1-1 0,0 0 0,0 0 0,0 1 0,0-1 0,0 0 0,0-1 0,1 1 1,-1 0-1,0-1 0,0 1 0,1-1 0,-1 1 0,0-1 0,1 0 0,-1 0 0,0 0 0,0 0 1,1-1-1,-1 1 0,0-1 0,0 1 0,4-2 0,-1 0 54,-1 0 1,1 1-1,-1-2 1,0 1-1,0 0 0,0-1 1,0 0-1,0 0 1,0 0-1,-1 0 0,1-1 1,-1 1-1,0-1 1,0 0-1,0 0 0,-1 0 1,1 0-1,-1-1 1,0 1-1,2-6 1,0-2 112,0 0 1,0 0 0,-1-1 0,-1 1-1,0-1 1,0-19 0,-2 31-263,0 0 1,1 1-1,-1-1 0,0 0 1,0 0-1,0 1 0,0-1 1,0 0-1,0 0 0,0 1 1,0-1-1,0 0 0,0 0 1,0 1-1,0-1 0,-1 0 1,1 0-1,0 1 0,0-1 1,-1 0-1,1 1 0,-1-1 1,1 0-1,-1 1 0,1-1 0,-1 1 1,1-1-1,-1 1 0,1-1 1,-1 1-1,1-1 0,-1 1 1,0-1-1,1 1 0,-1 0 1,0 0-1,0-1 0,1 1 1,-1 0-1,0 0 0,1 0 1,-1-1-1,0 1 0,0 0 1,0 0-1,1 0 0,-1 0 1,0 1-1,0-1 0,1 0 1,-1 0-1,-1 1 0,1-1-62,1 0-1,-1 1 0,1-1 1,-1 0-1,0 0 1,1 1-1,-1-1 0,1 0 1,-1 1-1,1-1 0,-1 1 1,1-1-1,0 1 1,-1-1-1,1 1 0,0-1 1,-1 1-1,1-1 0,0 1 1,-1 0-1,1-1 0,0 1 1,0-1-1,0 1 1,0 0-1,-1-1 0,1 1 1,0 0-1,0-1 0,0 1 1,0-1-1,1 1 1,-1 0-1,0-1 0,0 1 1,0 0-1,0-1 0,1 1 1,-1-1-1,0 1 1,0-1-1,1 1 0,-1-1 1,1 1-1,-1-1 0,0 1 1,1-1-1,-1 1 1,1-1-1,-1 1 0,1-1 1,13 5-6695</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7.744"/>
    </inkml:context>
    <inkml:brush xml:id="br0">
      <inkml:brushProperty name="width" value="0.025" units="cm"/>
      <inkml:brushProperty name="height" value="0.025" units="cm"/>
    </inkml:brush>
  </inkml:definitions>
  <inkml:trace contextRef="#ctx0" brushRef="#br0">65 304 17553,'-9'7'1729,"4"-2"-1218,1-3-126,0 1 0,0-1-1,0 1 1,1 1 0,-1-1 0,1 0 0,0 1-1,0-1 1,0 1 0,0 0 0,1 0 0,0 0-1,-1 1 1,1-1 0,-1 6 0,3-9-310,0-1 0,0 1 0,0-1-1,0 1 1,0-1 0,0 1 0,0-1 0,0 1 0,0 0 0,0-1 0,0 1 0,1-1-1,-1 1 1,0-1 0,0 1 0,1-1 0,-1 1 0,0-1 0,1 0 0,-1 1 0,1-1-1,-1 1 1,0-1 0,1 0 0,-1 1 0,1-1 0,-1 0 0,1 1 0,-1-1 0,1 0-1,-1 0 1,1 0 0,0 1 0,25-2 873,26-17-300,-22 1-471,0-2-1,-2-1 0,0-1 0,39-39 1,86-110-98,-119 120-241,-23 34-450,-22 49 265,-12 23 393,4 0 0,2 2 0,2 1 0,-10 84 0,25-141-100,0 0 1,0 0-1,-1 0 1,1 0 0,1 0-1,-1-1 1,0 1-1,0 0 1,1 0-1,-1 0 1,1 0-1,0 0 1,-1-1-1,1 1 1,1 2-1,-1-3-86,0-1 0,0 1-1,0-1 1,0 1-1,0-1 1,0 1 0,0-1-1,1 0 1,-1 1-1,0-1 1,0 0 0,0 0-1,0 0 1,0 0 0,1 0-1,-1 0 1,0 0-1,0 0 1,0 0 0,0-1-1,1 1 1,-1 0-1,0-1 1,0 1 0,2-2-1,5-2-976,0-1-1,-1 0 1,1 0-1,-1 0 1,0-1-1,0 0 1,-1-1-1,11-13 1,24-33-7724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4:38.074"/>
    </inkml:context>
    <inkml:brush xml:id="br0">
      <inkml:brushProperty name="width" value="0.025" units="cm"/>
      <inkml:brushProperty name="height" value="0.025" units="cm"/>
    </inkml:brush>
  </inkml:definitions>
  <inkml:trace contextRef="#ctx0" brushRef="#br0">116 39 13100,'-9'20'1677,"-8"7"-913,-38 71 3809,49-85-3923,0 0 0,1 1 0,0-1 0,1 1 0,1 0-1,-3 16 1,6-27-608,0-1 0,0 0 0,0 0 0,0 0 0,1 0 0,-1 0 0,0 0 0,1 0 0,0 0 0,-1 0 0,1 0 0,0 0 0,0-1 0,0 1 0,0 0 0,0 0 0,0-1-1,1 1 1,-1-1 0,1 1 0,-1-1 0,1 1 0,-1-1 0,1 0 0,0 0 0,0 0 0,-1 0 0,1 0 0,0 0 0,0 0 0,0-1 0,0 1 0,3 0 0,7 1 274,1 0 0,-1-1 0,1 0-1,17-1 1,-15-1-60,-1 1-72,-1-1-1,0-1 1,0 0-1,0 0 1,0-2-1,-1 1 1,1-2-1,-1 0 1,0 0-1,0-1 1,0-1-1,-1 0 1,18-15-1,-22 17-80,0-1 1,-1 0-1,0-1 0,0 0 1,-1 0-1,0 0 0,0 0 1,-1-1-1,1 0 0,-2 0 1,1 0-1,-1 0 0,-1-1 1,1 1-1,-1-1 0,-1 1 0,1-1 1,-2 0-1,1 0 0,-1 0 1,-2-14-1,1 19-103,-1 0 0,1 0 0,-1-1 0,0 1 0,0 0 0,-1 1 0,1-1 0,-1 0 0,0 1 0,0-1 0,0 1 0,0 0 0,-1 0 0,1 0 0,-1 1 0,0-1 0,0 1 0,0 0 0,0 0 0,0 0 0,0 0 0,-7-1 0,-5-2 0,0 0 0,-1 1 0,0 1 0,-29-2 0,34 4-292,0 0 0,1 1 0,-1 1 0,0 0 0,0 0 0,0 2 0,-16 4 0,25-6 135,0 1 0,0-1-1,0 1 1,0-1-1,0 1 1,0 0 0,1 0-1,-1 1 1,1-1 0,-1 1-1,1-1 1,0 1-1,0-1 1,0 1 0,0 0-1,1 0 1,-1 0-1,1 0 1,0 0 0,-1 1-1,2-1 1,-1 0-1,0 1 1,1-1 0,-1 0-1,1 1 1,0-1-1,0 1 1,1 5 0,4 9-6281,15-9-4122</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27:02.757"/>
    </inkml:context>
    <inkml:brush xml:id="br0">
      <inkml:brushProperty name="width" value="0.025" units="cm"/>
      <inkml:brushProperty name="height" value="0.025" units="cm"/>
    </inkml:brush>
  </inkml:definitions>
  <inkml:trace contextRef="#ctx0" brushRef="#br0">3212 219 17392,'-28'-25'-39,"-2"2"0,-1 2 0,0 0-1,-2 3 1,0 0 0,-1 2 0,0 2-1,-2 0 1,1 3 0,-1 1-1,-1 2 1,0 1 0,-57-3 0,-1 7 92,0 4 0,-1 4 1,2 5-1,-147 32 0,80-1 326,-276 110 1,310-98 282,2 6 1,3 5 0,-149 104 0,201-117-529,3 3-1,1 3 1,3 3 0,3 2 0,3 3-1,-71 104 1,83-99-133,4 1 0,3 3 0,3 0 0,3 3 0,-32 118 0,48-132 52,3 1-1,3 0 1,3 1 0,2 0-1,3 0 1,3 0-1,14 97 1,-8-123-44,2 0 1,2 0-1,1-1 0,2-1 1,1 0-1,2-1 1,2-1-1,1-1 0,2 0 1,1-2-1,1 0 0,2-2 1,32 30-1,-22-28 44,2-1-1,1-2 1,1-1 0,1-3-1,2-1 1,0-2-1,1-2 1,2-1 0,-1-3-1,68 14 1,-30-14 196,1-4 0,1-4-1,-1-4 1,1-3 0,0-4 0,102-16 0,-59-3 180,0-5 0,-2-6 1,165-67-1,-159 45-434,-3-5 0,-2-6-1,217-151 1,-269 161-112,-2-4 0,-2-3 1,-4-2-1,-2-4 0,-3-2 1,94-145-1,-132 177 133,-2-2 0,-2 0 0,-2-1 0,-2-1 0,-1 0 0,-3-2 0,-1 1 0,5-49 0,-13 63 46,-1-1-1,-2 0 0,-1 0 0,-1 0 0,-1 0 0,-2 0 1,-1 1-1,-2 0 0,-1 0 0,-1 1 0,-1 0 1,-27-48-1,14 40-9,-2 2 0,-1 0 0,-1 1 0,-2 2 0,-2 1 0,0 2 0,-2 1 0,-2 1 0,0 3 0,-1 0 0,-62-28-1,12 14-14,-1 4-1,-1 4 1,-2 4-1,-128-21 1,43 21-233,-1 9-1,-1 6 1,-271 20 0,-39 45-2306,7 35-3697,289-47-224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29.288"/>
    </inkml:context>
    <inkml:brush xml:id="br0">
      <inkml:brushProperty name="width" value="0.025" units="cm"/>
      <inkml:brushProperty name="height" value="0.025" units="cm"/>
    </inkml:brush>
  </inkml:definitions>
  <inkml:trace contextRef="#ctx0" brushRef="#br0">0 0 7399,'0'0'18086,"9"9"-16884,0 1-844,-1 0 0,1 1 1,-2 1-1,1-1 1,-2 1-1,8 16 1,-9-15-247,1 0-1,0 0 1,2 0 0,-1-1 0,18 22 0,-20-30-396,-1 0 0,0 0-1,1 0 1,0-1 0,0 1 0,0-1-1,6 2 1,-6-3-592,0 0 0,1 0 0,-1 0 0,1-1 0,0 0 0,-1 0 0,1-1 0,7 0 0,13 0-5188</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29.617"/>
    </inkml:context>
    <inkml:brush xml:id="br0">
      <inkml:brushProperty name="width" value="0.025" units="cm"/>
      <inkml:brushProperty name="height" value="0.025" units="cm"/>
    </inkml:brush>
  </inkml:definitions>
  <inkml:trace contextRef="#ctx0" brushRef="#br0">373 1 15919,'0'0'4100,"-32"56"-2274,5-17 288,-6 8-577,-9 10-320,-3 2-416,-1 3-417,3-2-159,7-7-65,6-4-96,8-8-32,8-8-32,12-7-993,2-11-2274,5-6-1922,10-9-3876</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30.320"/>
    </inkml:context>
    <inkml:brush xml:id="br0">
      <inkml:brushProperty name="width" value="0.025" units="cm"/>
      <inkml:brushProperty name="height" value="0.025" units="cm"/>
    </inkml:brush>
  </inkml:definitions>
  <inkml:trace contextRef="#ctx0" brushRef="#br0">44 14 13261,'0'0'4260,"48"-14"-2947,-42 19-609,-4 17-287,-2 6 127,0 3-191,-7 1-193,-4-1-32,1-1-96,-1-6-32,-2-7-1025,-2-5-865,0-5-1793,-3-7-3396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30.649"/>
    </inkml:context>
    <inkml:brush xml:id="br0">
      <inkml:brushProperty name="width" value="0.025" units="cm"/>
      <inkml:brushProperty name="height" value="0.025" units="cm"/>
    </inkml:brush>
  </inkml:definitions>
  <inkml:trace contextRef="#ctx0" brushRef="#br0">84 42 13132,'0'0'5232,"8"-6"-4004,3 0-952,-1 1 0,1 1 0,0 0 0,0 0 0,0 1 0,1 0 0,-1 1 0,1 0 0,21 1 0,-3 0 33,65 2 11,-88-1-316,-1 1 0,1 0 0,-1 1 0,0-1 0,1 1 0,-1 0 1,0 1-1,0 0 0,0 0 0,-1 0 0,10 7 0,-13-8 36,0 0 0,0 0 0,0 1 1,0-1-1,0 0 0,-1 1 0,1-1 1,-1 1-1,0 0 0,0-1 0,0 1 0,0 0 1,0 0-1,-1-1 0,1 1 0,-1 0 1,1 0-1,-1 0 0,0 0 0,-1 0 0,1 0 1,0-1-1,-1 1 0,1 0 0,-1 0 1,0 0-1,0-1 0,0 1 0,0 0 0,-1-1 1,1 1-1,-1-1 0,-1 3 0,-5 7 378,-1-1 0,0 0 0,0-1 0,-1 0 0,-15 12 0,7-7-169,0-2 0,0 0 0,-2-1 0,1-1 0,-1-1 0,-1-1 0,0 0 0,0-2 0,-1 0 0,0-2 0,0 0 0,0-2 0,-34 2 0,54-5-268,0 1-1,0-1 1,0 0 0,0 0-1,1 0 1,-1-1-1,0 1 1,0 0-1,0-1 1,0 1-1,0-1 1,0 0-1,1 1 1,-1-1-1,0 0 1,0 0-1,1 0 1,-1 0 0,1-1-1,-1 1 1,1 0-1,-1-1 1,1 1-1,0-1 1,0 1-1,0-1 1,0 0-1,0 1 1,0-1-1,0 0 1,0-2 0,1 2-147,0 0 0,0-1 1,0 1-1,0 0 1,1 0-1,-1 0 1,1 0-1,0 0 1,-1 0-1,1 0 0,0 0 1,0 0-1,1 0 1,-1 0-1,0 1 1,0-1-1,1 0 1,-1 1-1,1-1 1,0 1-1,-1 0 0,1-1 1,0 1-1,0 0 1,0 0-1,0 0 1,0 0-1,2 0 1,14-6-2994,0 1 0,0 2 0,36-6 0,-11 4-6643</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31.008"/>
    </inkml:context>
    <inkml:brush xml:id="br0">
      <inkml:brushProperty name="width" value="0.025" units="cm"/>
      <inkml:brushProperty name="height" value="0.025" units="cm"/>
    </inkml:brush>
  </inkml:definitions>
  <inkml:trace contextRef="#ctx0" brushRef="#br0">1 15 15759,'0'0'11114,"94"5"-9672,-27-12-930,7-1-384,-2 3-512,-9 5-2627,-13 0-1345,-22 13-1057,-15 2-3491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31.352"/>
    </inkml:context>
    <inkml:brush xml:id="br0">
      <inkml:brushProperty name="width" value="0.025" units="cm"/>
      <inkml:brushProperty name="height" value="0.025" units="cm"/>
    </inkml:brush>
  </inkml:definitions>
  <inkml:trace contextRef="#ctx0" brushRef="#br0">0 64 11787,'0'0'9673,"58"-23"-8712,-10 7 481,8 4-482,1 3-415,-1 5-449,-7 4-64,0 1-769,2 15-1665,3 0-2338,3-4-193,4-8-6342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0.236"/>
    </inkml:context>
    <inkml:brush xml:id="br0">
      <inkml:brushProperty name="width" value="0.025" units="cm"/>
      <inkml:brushProperty name="height" value="0.025" units="cm"/>
    </inkml:brush>
  </inkml:definitions>
  <inkml:trace contextRef="#ctx0" brushRef="#br0">410 55 12107,'0'0'10581,"-7"-9"-8269,4 5-2191,0 0 0,-1 1 0,1-1 0,-1 1 0,0 0 1,0 0-1,0 0 0,-1 0 0,1 1 0,-1-1 0,1 1 1,-1 0-1,0 1 0,0-1 0,1 1 0,-1 0 0,0 0 1,-1 1-1,1-1 0,0 1 0,0 0 0,-7 1 0,-6 1-6,0 1-1,0 1 0,1 0 0,-1 2 1,1 0-1,-27 13 0,32-13-64,0 1 0,0 0-1,1 0 1,0 1 0,0 1 0,1 0-1,1 0 1,-1 1 0,-13 18 0,20-25-37,1 1 1,0-1 0,-1 1 0,1-1 0,0 1 0,1 0 0,-1 0 0,1 0 0,0 0 0,0 0 0,0 0 0,0 0 0,1 0-1,-1 1 1,1-1 0,0 0 0,0 0 0,1 0 0,-1 0 0,1 1 0,0-1 0,0 0 0,1 0 0,-1 0 0,1 0 0,0-1 0,0 1-1,0 0 1,0-1 0,1 0 0,-1 1 0,1-1 0,0 0 0,0 0 0,0 0 0,0-1 0,1 1 0,-1-1 0,1 0 0,-1 0-1,1 0 1,0 0 0,0 0 0,0-1 0,4 1 0,11 4-54,1-1 0,-1-1 0,1 0 0,0-2-1,31 1 1,-5-4-2447,61-9 0,-24-4-4277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2.757"/>
    </inkml:context>
    <inkml:brush xml:id="br0">
      <inkml:brushProperty name="width" value="0.025" units="cm"/>
      <inkml:brushProperty name="height" value="0.025" units="cm"/>
    </inkml:brush>
  </inkml:definitions>
  <inkml:trace contextRef="#ctx0" brushRef="#br0">134 298 12492,'0'0'5119,"-8"2"-2140,-1 2-2473,0-1 0,0 1 1,1 1-1,-1 0 0,1 0 0,0 0 0,1 1 0,-1 0 0,1 1 1,0 0-1,1 0 0,0 0 0,0 1 0,0 0 0,-5 11 0,11-19-503,0 0 0,-1 1 0,1-1 0,0 0 0,0 1-1,0-1 1,0 0 0,0 1 0,0-1 0,0 0 0,0 1-1,0-1 1,0 0 0,0 1 0,0-1 0,0 0 0,0 1-1,0-1 1,0 0 0,0 1 0,1-1 0,-1 0 0,0 1-1,0-1 1,0 0 0,0 1 0,1-1 0,-1 0 0,0 0-1,0 1 1,1-1 0,-1 0 0,0 0 0,1 0 0,-1 1-1,0-1 1,0 0 0,1 0 0,-1 0 0,0 0 0,1 0-1,0 1 1,22 1-19,26-9-597,-12 0-656,0 1 0,1 2 0,39 0 0,-76 4 1290,-1 0 1,1 0-1,0 0 1,-1 0 0,1 0-1,0 0 1,-1 0-1,1 0 1,-1 0 0,1 0-1,0 0 1,-1 1-1,1-1 1,0 0 0,-1 0-1,1 1 1,-1-1-1,1 0 1,-1 1 0,1-1-1,-1 0 1,1 1-1,-1-1 1,1 1 0,-1-1-1,0 1 1,1-1 0,-1 1-1,0-1 1,1 1-1,-1-1 1,0 1 0,1-1-1,-1 1 1,0 0-1,0-1 1,0 1 0,0-1-1,0 1 1,0 0-1,0-1 1,0 1 0,0 0-1,0-1 1,0 1-1,0-1 1,0 1 0,0 0-1,0-1 1,-1 1-1,1-1 1,0 1 0,0 0-1,-1-1 1,1 1 0,-1 0-1,-22 30 2105,12-22-1820,1 0 0,-1-1-1,0 0 1,-1-1-1,0 0 1,0-1 0,-25 9-1,36-15-330,1 0-1,-1 0 1,0 0 0,0 0-1,1 0 1,-1 0-1,0 0 1,1 0-1,-1 0 1,0-1-1,1 1 1,-1 0 0,0 0-1,1-1 1,-1 1-1,0 0 1,1-1-1,-1 1 1,1-1-1,-1 1 1,1-1-1,-1 1 1,1-1 0,-1 1-1,1-1 1,-1 1-1,1-1 1,0 0-1,-1 1 1,1-1-1,0 0 1,-1 1 0,1-1-1,0 0 1,0 1-1,0-1 1,0 0-1,0 0 1,0 1-1,0-1 1,0 0 0,0 1-1,0-1 1,0 0-1,0 0 1,0 1-1,1-1 1,-1 0-1,8-39-2538,95-214-10809,-67 175 11099,-26 54 2818,19-37 1657,-5 29 2517,-25 57-1163,-41 73-358,33-80-2816,0 1-1,1 0 1,1 0 0,1 1 0,0-1-1,1 1 1,2 1 0,0-1 0,-1 35-1,4-51-379,0-1-1,1 0 1,-1 0 0,1 0-1,-1 1 1,1-1-1,0 0 1,0 0-1,0 0 1,0 0 0,1 0-1,-1 0 1,0-1-1,1 1 1,-1 0-1,1-1 1,0 1 0,0-1-1,-1 1 1,1-1-1,0 0 1,0 0-1,0 0 1,0 0 0,0 0-1,1 0 1,-1-1-1,0 1 1,0-1-1,0 1 1,1-1 0,-1 0-1,0 0 1,0 0-1,4 0 1,0 0 1,0 0 0,0-1 0,0 0 0,0 0 0,0 0 1,0 0-1,0-1 0,0 0 0,0 0 0,-1-1 0,1 0 0,6-4 0,-3-1 173,0 1-1,0-1 0,-1-1 0,0 0 1,-1 0-1,0 0 0,0-1 0,-1 0 1,0-1-1,-1 1 0,0-1 0,-1 0 1,4-14-1,-8 25-156,0 0 1,0 0-1,0-1 0,1 1 1,-1 0-1,0 0 1,0-1-1,0 1 0,0 0 1,0 0-1,0-1 0,0 1 1,0 0-1,0-1 0,0 1 1,0 0-1,0 0 1,-1-1-1,1 1 0,0 0 1,0 0-1,0-1 0,0 1 1,0 0-1,0 0 0,-1 0 1,1-1-1,0 1 1,0 0-1,0 0 0,-1 0 1,1 0-1,0-1 0,0 1 1,0 0-1,-1 0 1,1 0-1,0 0 0,0 0 1,-1 0-1,1-1 0,-13 7 259,-11 15-54,11-5-106,2-1 0,0 1 1,-11 21-1,19-31-102,1-1-1,-1 1 0,1-1 0,0 1 1,0 0-1,1 0 0,0-1 0,0 1 0,0 0 1,1 0-1,-1 0 0,2 1 0,-1-1 1,2 10-1,-1-14-4,1-1 1,-1 1-1,0 0 1,1-1 0,-1 1-1,0-1 1,1 0-1,0 1 1,-1-1-1,1 0 1,0 0-1,0 0 1,-1 0-1,1 0 1,0 0-1,0-1 1,0 1-1,0-1 1,0 1 0,0-1-1,0 0 1,0 0-1,0 0 1,1 0-1,-1 0 1,0 0-1,0-1 1,4 0-1,3 0 28,0 0-1,-1-1 0,1 0 0,0-1 0,10-4 0,95-67 59,-112 119-74,-2-44-17,0 1 0,0-1 0,0 1 0,0 0 0,0-1 0,0 1 0,0 0 0,0-1 0,1 1 0,-1-1 0,1 1 0,-1-1 0,1 1 0,0-1 1,-1 1-1,1-1 0,0 1 0,0-1 0,0 0 0,0 0 0,0 1 0,3 1 0,-1-2 3,0 0-1,0-1 1,0 1 0,0 0-1,0-1 1,0 0 0,1 1-1,-1-1 1,0-1 0,0 1-1,5-1 1,41-12-2655,-41 10 1105,-1 1 0,1-1 0,0 1 0,0 1 0,13-2 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0.610"/>
    </inkml:context>
    <inkml:brush xml:id="br0">
      <inkml:brushProperty name="width" value="0.025" units="cm"/>
      <inkml:brushProperty name="height" value="0.025" units="cm"/>
    </inkml:brush>
  </inkml:definitions>
  <inkml:trace contextRef="#ctx0" brushRef="#br0">77 1 20531,'0'0'3556,"-42"51"-2467,26-23-64,5 7 96,4-1-641,7 2-352,0-2-96,13-9-512,5-3-2339,0-10-1216,-3-7-1411,-5-5-5668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0.939"/>
    </inkml:context>
    <inkml:brush xml:id="br0">
      <inkml:brushProperty name="width" value="0.025" units="cm"/>
      <inkml:brushProperty name="height" value="0.025" units="cm"/>
    </inkml:brush>
  </inkml:definitions>
  <inkml:trace contextRef="#ctx0" brushRef="#br0">1 12 15246,'0'0'10154,"49"-12"-8424,0 14-833,9 3-641,6-4-224,-4-1-1922,-4 0-3811,-3-5-7912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1.282"/>
    </inkml:context>
    <inkml:brush xml:id="br0">
      <inkml:brushProperty name="width" value="0.025" units="cm"/>
      <inkml:brushProperty name="height" value="0.025" units="cm"/>
    </inkml:brush>
  </inkml:definitions>
  <inkml:trace contextRef="#ctx0" brushRef="#br0">361 0 19955,'0'0'6054,"10"72"-6118,-11-36 160,-5-1-64,1 0 0,0-5-993,0-1-2146,-6-9-961,1-4-2594</inkml:trace>
  <inkml:trace contextRef="#ctx0" brushRef="#br0" timeOffset="1">0 287 6726,'0'0'14350,"60"18"-12364,-7-18-577,10-3-736,10-7-449,1-7-192,-5 3-865,-8-4-2498,-16 1-2530,-15-1-2435</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1.640"/>
    </inkml:context>
    <inkml:brush xml:id="br0">
      <inkml:brushProperty name="width" value="0.025" units="cm"/>
      <inkml:brushProperty name="height" value="0.025" units="cm"/>
    </inkml:brush>
  </inkml:definitions>
  <inkml:trace contextRef="#ctx0" brushRef="#br0">1 127 14798,'0'0'9065,"68"-15"-7432,5 2-127,17-3-866,12 0-512,1 0-160,-10-2-2594,-12 1-3876,-16 2-7784</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1.969"/>
    </inkml:context>
    <inkml:brush xml:id="br0">
      <inkml:brushProperty name="width" value="0.025" units="cm"/>
      <inkml:brushProperty name="height" value="0.025" units="cm"/>
    </inkml:brush>
  </inkml:definitions>
  <inkml:trace contextRef="#ctx0" brushRef="#br0">257 0 17777,'0'0'7046,"0"62"-6661,-9-19-33,0 5-192,4 1-96,3-4-32,2-4-1057,7-10-1697,7-9-1570,-2-8-2627</inkml:trace>
  <inkml:trace contextRef="#ctx0" brushRef="#br0" timeOffset="1">1 210 10154,'0'0'9064,"77"0"-7654,-15 0-386,17-8-831,11-6-129,5-2-1890,-2-4-4036</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2.406"/>
    </inkml:context>
    <inkml:brush xml:id="br0">
      <inkml:brushProperty name="width" value="0.025" units="cm"/>
      <inkml:brushProperty name="height" value="0.025" units="cm"/>
    </inkml:brush>
  </inkml:definitions>
  <inkml:trace contextRef="#ctx0" brushRef="#br0">295 1 14382,'0'0'3870,"-10"0"-1003,1 0-2587,0 1 1,0 0 0,0 0 0,1 1 0,-1 0-1,1 1 1,-1 0 0,1 0 0,0 1 0,0 0-1,0 1 1,1-1 0,-1 1 0,-7 7 0,-3 3-4,1 1-1,0 0 1,1 1 0,1 0 0,-18 26 0,29-36-220,-1 0 0,1 0 0,0 0 0,1 0 0,0 1 1,0-1-1,0 1 0,1 0 0,0 0 0,1-1 0,0 1 0,0 1 0,0-1 0,1 0 0,1 0 0,-1 0 0,1 0 0,0 0 0,3 8 0,-1-11-39,1 1-1,0-1 0,0 0 0,0 0 1,0 0-1,1 0 0,-1-1 1,1 0-1,1 0 0,-1 0 1,0-1-1,1 1 0,0-1 1,0-1-1,0 1 0,0-1 0,0 0 1,0 0-1,0-1 0,1 0 1,-1 0-1,1 0 0,-1-1 1,1 0-1,-1 0 0,1-1 0,-1 0 1,10-2-1,-14 2 25,0-1 1,0 1-1,0-1 1,0 1-1,0-1 0,0 0 1,-1 0-1,1 0 1,-1 0-1,1 0 0,-1 0 1,0 0-1,0 0 0,0 0 1,0-1-1,0 1 1,0 0-1,-1-1 0,1 1 1,-1-1-1,0-3 1,1 4 15,-1 0 0,0 1 0,0-1 0,0 0 0,0 1 0,0-1 0,-1 0 0,1 1 1,0-1-1,-1 0 0,1 1 0,-1-1 0,0 1 0,1-1 0,-1 1 0,0-1 0,0 1 1,0 0-1,0-1 0,0 1 0,0 0 0,-1 0 0,1 0 0,0-1 0,-1 1 0,1 1 1,0-1-1,-1 0 0,1 0 0,-1 0 0,-2 0 0,-28-1 131,24 2-256,22-1-28,6 0-335,0-1-1,0-2 1,0 0 0,37-13 0,24-5-2042,-81 22 2482,0 0 0,0 0 0,0 0 0,0 0 0,1 0-1,-1 0 1,0 0 0,0 0 0,0 0 0,0 0 0,1 0 0,-1 0 0,0 0 0,0 0 0,0 0 0,0 0 0,0 0 0,1 0 0,-1 0 0,0 1 0,0-1 0,0 0 0,0 0 0,0 0 0,0 0 0,1 0 0,-1 0 0,0 1 0,0-1-1,0 0 1,0 0 0,0 0 0,0 0 0,0 1 0,0-1 0,0 0 0,0 0 0,0 0 0,0 0 0,0 1 0,0-1 0,0 0 0,0 0 0,0 0 0,0 0 0,0 1 0,0-1 0,0 0 0,-4 15 397,-7 11 486,2-12-440,5-8-346,0 1-1,0-1 0,1 1 1,0-1-1,0 1 0,0 0 1,1 0-1,0 0 1,0 1-1,1-1 0,-1 9 1,2-15-141,0 0 0,0 0 1,1 1-1,-1-1 0,0 0 1,1 0-1,-1 0 1,0 0-1,1 0 0,0 0 1,-1 0-1,1 0 0,0 0 1,-1 0-1,1 0 0,0 0 1,0 0-1,0 0 0,-1-1 1,1 1-1,0 0 1,0-1-1,0 1 0,1 0 1,-1-1-1,0 1 0,0-1 1,0 0-1,0 1 0,2-1 1,41 3-4635,-36-4 3193,44 0-8331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2.770"/>
    </inkml:context>
    <inkml:brush xml:id="br0">
      <inkml:brushProperty name="width" value="0.025" units="cm"/>
      <inkml:brushProperty name="height" value="0.025" units="cm"/>
    </inkml:brush>
  </inkml:definitions>
  <inkml:trace contextRef="#ctx0" brushRef="#br0">0 0 11018,'0'0'12716,"75"6"-9480,-15-1-994,19 0-1506,12-1-479,5-4-225,-5 2-673,-13-2-2210,-18 0-2978,-21 0-2243</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1:53.116"/>
    </inkml:context>
    <inkml:brush xml:id="br0">
      <inkml:brushProperty name="width" value="0.025" units="cm"/>
      <inkml:brushProperty name="height" value="0.025" units="cm"/>
    </inkml:brush>
  </inkml:definitions>
  <inkml:trace contextRef="#ctx0" brushRef="#br0">0 13 17553,'0'0'5701,"90"15"-4164,-21-15 97,13-8-897,0 0-577,-5 2-192,-8 3-1249,-17 1-2403,-15 2-3234</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7.552"/>
    </inkml:context>
    <inkml:brush xml:id="br0">
      <inkml:brushProperty name="width" value="0.025" units="cm"/>
      <inkml:brushProperty name="height" value="0.025" units="cm"/>
    </inkml:brush>
  </inkml:definitions>
  <inkml:trace contextRef="#ctx0" brushRef="#br0">1 32 11339,'0'0'11360,"11"-2"-9972,71-11 103,1 3 0,155 3 0,-236 7-1498,0 0 0,0 0-1,0 0 1,0 0 0,1 0 0,-1 1-1,0-1 1,0 1 0,-1-1-1,1 1 1,0 0 0,0-1-1,0 1 1,0 0 0,0 0-1,-1 0 1,1 1 0,0-1-1,-1 0 1,2 2 0,-2-1 0,0 0 1,0 1-1,0-1 1,-1 0 0,1 0-1,-1 0 1,0 0-1,0 1 1,1-1-1,-1 0 1,0 0-1,-1 0 1,1 1-1,0-1 1,-1 0-1,1 0 1,-1 0-1,0 0 1,-1 2-1,-7 17 127,-1-1-1,-1-1 1,-1 0-1,-1 0 0,-17 19 1,-12 18 151,29-37-215,2-1 1,0 1-1,-9 25 1,6 2-3598,14-45 2671,-2 4-73</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7.899"/>
    </inkml:context>
    <inkml:brush xml:id="br0">
      <inkml:brushProperty name="width" value="0.025" units="cm"/>
      <inkml:brushProperty name="height" value="0.025" units="cm"/>
    </inkml:brush>
  </inkml:definitions>
  <inkml:trace contextRef="#ctx0" brushRef="#br0">1 0 17457,'0'0'7334,"74"11"-6373,-17-4-480,14-4-289,8-3-1665,4-3-2691,-1-15-3331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3.735"/>
    </inkml:context>
    <inkml:brush xml:id="br0">
      <inkml:brushProperty name="width" value="0.025" units="cm"/>
      <inkml:brushProperty name="height" value="0.025" units="cm"/>
    </inkml:brush>
  </inkml:definitions>
  <inkml:trace contextRef="#ctx0" brushRef="#br0">209 155 19058,'-2'-2'370,"-1"0"1,1 0-1,-1 0 1,0 0-1,1 1 1,-1-1-1,0 1 1,0-1-1,0 1 1,0 0-1,0 0 1,0 1-1,0-1 0,0 1 1,-1-1-1,1 1 1,0 0-1,0 0 1,0 0-1,-6 2 1,4-1-257,0 1 1,0 0-1,1 1 1,-1-1-1,1 1 1,-1 0-1,1 0 1,0 0-1,0 0 1,0 1-1,-5 6 1,-3 4-219,1 2 0,1-1 0,0 1 0,1 1 1,-13 34-1,20-47 122,1 0 0,-1 1 1,1-1-1,0 1 1,0-1-1,0 1 0,1-1 1,0 1-1,0 0 0,0 6 1,1-10-12,-1 0-1,0-1 1,0 1 0,0-1 0,1 1 0,-1 0 0,0-1 0,1 1-1,-1-1 1,1 1 0,-1-1 0,1 1 0,-1-1 0,1 1 0,-1-1-1,1 1 1,-1-1 0,1 0 0,-1 1 0,1-1 0,0 0-1,-1 0 1,1 1 0,-1-1 0,1 0 0,1 0 0,1 0 15,-1 0 0,1 0 0,-1-1 0,1 1 0,-1-1 0,1 1 0,-1-1 0,1 0 0,-1 0 0,1 0 0,1-2 0,14-8 132,-2 0 0,1-1 1,-1-1-1,-1 0 0,24-27 0,-7 2-53,33-51-1,-55 74 134,0 0-1,-1-1 1,0-1-1,-2 1 0,0-1 1,7-23-1,-44 92-164,28-48-58,-9 18 42,2 1 0,0 0 1,1 1-1,1 0 1,1 0-1,-3 32 1,9-55-45,0 0 0,0 1 0,0-1 0,0 0 1,0 0-1,0 0 0,0 0 0,1 0 0,-1 0 1,0 1-1,1-1 0,-1 0 0,0 0 0,1 0 0,0 0 1,-1 0-1,1 0 0,-1 0 0,1-1 0,0 1 0,0 0 1,0 0-1,-1 0 0,1-1 0,0 1 0,2 1 1,-1-2 4,1 1 1,-1 0-1,1-1 1,-1 1-1,1-1 1,-1 0-1,1 0 0,-1 0 1,1 0-1,-1 0 1,5-2-1,2 0 26,1-1-1,-1 0 0,0 0 0,0-1 0,11-7 0,-9 4-22,0-1-1,0 0 0,-2-1 0,17-18 0,-21 22-13,-1 0-1,-1 0 1,1 0 0,-1-1-1,0 1 1,0-1-1,0 0 1,-1 0 0,0 0-1,0 0 1,1-11-1,-6 16-185,-5 10 45,-8 13 11,9-9 144,1 1-1,1 0 1,-1 0-1,2 0 1,0 1 0,1-1-1,0 1 1,0 26 0,3-40-15,0 0 1,0 0 0,0-1 0,0 1-1,0 0 1,0 0 0,0 0 0,0 0-1,1 0 1,-1 0 0,0 0 0,1 0-1,-1 0 1,1-1 0,-1 1 0,1 0-1,-1 0 1,1-1 0,-1 1-1,1 0 1,0-1 0,0 1 0,-1 0-1,1-1 1,0 1 0,0-1 0,0 1-1,-1-1 1,1 0 0,0 1 0,1-1-1,2 1 12,-1-1-1,1 1 0,-1-1 0,1 0 0,-1-1 0,1 1 0,-1-1 0,0 1 0,5-2 0,5-3 30,0 1 0,-1-2 0,21-10-1,-19 7-8,-1-1 0,1 0 1,-1-1-1,-1 0 0,0-1 0,17-21 0,-27 30-28,0 0 0,1 0 0,-1 0 0,0 0 0,-1 0 0,1 0 0,0 0 0,-1-1 0,0 1 0,0-1 0,0 1 0,0-1 0,-1 0 0,1 1 0,-1-1 0,0 0 0,0 1 0,0-1 0,0 0 0,-1 1-1,0-1 1,1 1 0,-1-1 0,-1 0 0,1 1 0,0 0 0,-1-1 0,0 1 0,0 0 0,0 0 0,0 0 0,0 0 0,0 0 0,-1 1 0,-4-5 0,-28-15-3211,62 28-2185,2-2-1133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8.256"/>
    </inkml:context>
    <inkml:brush xml:id="br0">
      <inkml:brushProperty name="width" value="0.025" units="cm"/>
      <inkml:brushProperty name="height" value="0.025" units="cm"/>
    </inkml:brush>
  </inkml:definitions>
  <inkml:trace contextRef="#ctx0" brushRef="#br0">214 0 11275,'-11'4'6918,"-3"1"-6153,0 0-1,1 2 0,-1-1 1,1 2-1,1 0 0,-1 0 1,-20 19-1,26-20-498,0 0-1,0 1 0,0-1 1,1 1-1,1 0 0,-1 1 0,1-1 1,1 1-1,0 0 0,0 0 1,0 1-1,1-1 0,1 1 1,-2 11-1,3-18-242,1 1 0,0-1 0,0 0 1,0 1-1,0-1 0,0 1 0,1-1 0,0 0 0,-1 0 0,1 1 1,0-1-1,1 0 0,-1 0 0,1 0 0,-1 0 0,1 0 0,0 0 1,0 0-1,0-1 0,3 3 0,0-1-1,0 0 0,0 0 1,0-1-1,1 0 0,-1 0 0,1 0 0,0-1 1,-1 0-1,1 0 0,8 1 0,9 1 64,0-1 0,1-2-1,-1 0 1,44-5 0,-59 3-94,0 0 1,0-1 0,1 0 0,-1 0-1,0-1 1,0 0 0,-1 0 0,1-1-1,-1 0 1,0-1 0,0 0 0,0 0-1,0 0 1,-1 0 0,6-8 0,-8 9 20,-1 0 1,0-1 0,1 0 0,-1 0-1,-1 0 1,1 0 0,-1 0 0,0 0-1,0-1 1,-1 1 0,1-1-1,-1 1 1,0-1 0,-1 0 0,1 1-1,-1-1 1,-1 0 0,1 0-1,-1 1 1,1-1 0,-2 1 0,1-1-1,-3-5 1,2 6 0,-1 0 0,1 0 0,-1 1 0,-1-1 0,1 1 0,-1 0-1,1 0 1,-1 0 0,0 1 0,-1-1 0,1 1 0,0 0 0,-1 0 0,0 1 0,0-1 0,0 1 0,0 0 0,0 0 0,0 1-1,0-1 1,-1 1 0,1 0 0,-8 0 0,7 0-15,1 1 1,-1-1-1,0 1 1,0 1-1,0-1 0,1 1 1,-1 0-1,0 0 0,1 0 1,-1 1-1,1 0 1,-1 0-1,1 0 0,0 1 1,0 0-1,0 0 0,0 0 1,0 0-1,1 1 1,0 0-1,-8 8 0,11-11-62,0 0-1,0 0 0,0 0 0,1 0 0,-1 0 0,0 0 1,0 0-1,1 1 0,-1-1 0,1 0 0,-1 0 1,1 1-1,-1-1 0,1 0 0,0 1 0,0-1 0,0 0 1,0 1-1,0-1 0,0 1 0,0-1 0,0 0 1,0 1-1,1-1 0,-1 0 0,0 1 0,1-1 0,-1 0 1,1 0-1,-1 0 0,1 1 0,0-1 0,0 0 1,0 0-1,-1 0 0,1 0 0,0 0 0,0 0 0,0 0 1,0 0-1,1-1 0,-1 1 0,0 0 0,2 0 1,4 2-881,0 0 1,0-1-1,1 0 1,-1-1 0,0 1-1,15-1 1,24 0-4700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8.615"/>
    </inkml:context>
    <inkml:brush xml:id="br0">
      <inkml:brushProperty name="width" value="0.025" units="cm"/>
      <inkml:brushProperty name="height" value="0.025" units="cm"/>
    </inkml:brush>
  </inkml:definitions>
  <inkml:trace contextRef="#ctx0" brushRef="#br0">171 5 13389,'0'0'4794,"-9"5"-1469,-13 8-1651,1 1 0,-36 32 0,51-42-1511,1 1 1,0 0 0,0 0 0,1 0 0,-1 0 0,1 1-1,0 0 1,1 0 0,0 0 0,0 0 0,0 0 0,0 1-1,1-1 1,0 1 0,1 0 0,-1-1 0,0 10 0,2-14-158,1-1-1,-1 1 1,0 0 0,1 0 0,-1 0 0,1-1 0,0 1 0,-1 0 0,1-1 0,0 1 0,0-1 0,0 1 0,0-1 0,0 1 0,0-1 0,1 0 0,-1 0 0,0 1 0,1-1 0,-1 0 0,3 1 0,1 1 18,0-1 0,0 0 1,1 0-1,-1-1 0,0 1 0,1-1 1,6 1-1,7-1 64,0 0 0,0-1 0,23-4 1,-33 3-61,0-1 0,0 0 0,0 0 0,0-1 0,-1 0 0,1 0 0,-1-1 0,1 0 0,-1-1 0,10-8 0,-13 10 50,-1-1 0,0 0 1,0 0-1,0 0 0,-1-1 0,1 1 0,-1-1 0,0 0 1,0 0-1,-1 0 0,1 0 0,-1 0 0,0 0 0,-1-1 1,1 1-1,-1-1 0,0 1 0,0-7 0,-1 9-61,0 0-1,0 0 0,-1 0 1,1 0-1,-1 0 0,1 0 1,-1 0-1,0 0 0,0 0 1,-1 0-1,1 0 0,0 0 1,-1 1-1,0-1 0,1 1 1,-1-1-1,-3-2 1,0 1 12,1 0 0,-1 0 0,0 0 0,-1 1 0,1 0 0,-1 0 0,1 0 1,-8-2-1,0 1 3,0 0 1,-1 1-1,1 0 1,-1 1-1,1 1 1,-1 0-1,-18 2 1,31-1-78,-1 0 0,0 0 0,1 0 0,-1 0 1,1 1-1,-1-1 0,1 0 0,-1 1 0,1 0 0,-1-1 0,1 1 0,-1 0 0,1 0 1,0-1-1,-1 1 0,-1 2 0,3-2-33,-1 0 1,1-1-1,0 1 1,-1 0-1,1 0 0,0-1 1,0 1-1,0 0 1,0 0-1,-1-1 0,1 1 1,0 0-1,0 0 1,0 0-1,1-1 1,-1 1-1,0 0 0,0 0 1,0-1-1,0 1 1,1 0-1,-1 0 0,1 0 1,1 2-242,0 0 1,0 0-1,0 0 1,0-1-1,0 1 1,1-1-1,0 1 1,-1-1-1,1 0 1,0 0-1,0 0 1,0-1-1,5 3 1,8 1-1390,0-1-1,1 0 1,-1-1 0,20 1 0,30 0-6273</inkml:trace>
  <inkml:trace contextRef="#ctx0" brushRef="#br0" timeOffset="1">888 18 19090,'0'0'7527,"-53"40"-5253,31-12-256,3 4-705,8 0-768,8-1-545,3-2 0,11-4-1313,9-7-801,0-5-1474,-1-9-512,-7-4-3170</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8.957"/>
    </inkml:context>
    <inkml:brush xml:id="br0">
      <inkml:brushProperty name="width" value="0.025" units="cm"/>
      <inkml:brushProperty name="height" value="0.025" units="cm"/>
    </inkml:brush>
  </inkml:definitions>
  <inkml:trace contextRef="#ctx0" brushRef="#br0">0 40 15182,'0'0'10506,"64"-22"-9769,-7 22-545,10 0-320,8-6-3171,-1-6-4645</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9.409"/>
    </inkml:context>
    <inkml:brush xml:id="br0">
      <inkml:brushProperty name="width" value="0.025" units="cm"/>
      <inkml:brushProperty name="height" value="0.025" units="cm"/>
    </inkml:brush>
  </inkml:definitions>
  <inkml:trace contextRef="#ctx0" brushRef="#br0">196 95 7111,'0'0'4345,"2"-10"-320,2-3-2479,2-14 665,-5 0 2003,-2 26-4032,1 0 1,0 0-1,0 0 1,0 1-1,0-1 1,0 0-1,-1 0 1,1 1-1,0-1 1,-1 0-1,1 1 1,0-1-1,-1 0 1,1 1-1,-1-1 1,1 0 0,-1 1-1,0-1 1,1 1-1,-1-1 1,1 1-1,-1-1 1,0 1-1,1 0 1,-1-1-1,0 1 1,0 0-1,-1-1 1,-27 2 1322,21 0-1496,0 1-1,0 1 1,1 0-1,-1 0 0,-7 4 1,7-2 7,-1 1 0,1-1 1,1 1-1,-1 1 0,1-1 1,0 1-1,1 0 0,-1 1 0,1 0 1,1 0-1,0 0 0,0 1 1,0-1-1,1 1 0,1 0 1,-1 0-1,-1 12 0,4-19-13,1 0 0,0 0 1,0-1-1,0 1 0,0 0 0,0 0 0,1-1 0,-1 1 0,0 0 0,1 0 0,0-1 0,-1 1 0,1-1 0,0 1 0,0 0 0,-1-1 1,1 1-1,1-1 0,-1 0 0,0 1 0,0-1 0,0 0 0,1 0 0,-1 0 0,3 2 0,0-1 16,1 0 0,0 0-1,-1 0 1,1-1 0,0 0-1,0 0 1,0 0 0,0 0-1,6-1 1,4 0 67,0 0 1,0-2-1,-1 1 0,1-2 1,23-7-1,-23 4-19,-1 0-1,1-2 1,-1 0 0,21-16 0,-29 21-45,-1-1 1,0 0-1,-1-1 1,1 1 0,-1-1-1,0 0 1,0 0-1,0 0 1,-1-1 0,1 1-1,-2-1 1,1 0-1,0 0 1,1-8 0,-3 13-26,-1 0 1,0 0-1,1 0 0,-1 0 1,0 0-1,0-1 1,0 1-1,0 0 1,0 0-1,0 0 1,0 0-1,0 0 0,-1 0 1,1 0-1,0 0 1,-1 0-1,1 0 1,0 0-1,-1 0 1,1 0-1,-1 0 1,0 0-1,1 1 0,-1-1 1,0 0-1,1 0 1,-1 1-1,0-1 1,0 0-1,0 1 1,0-1-1,1 1 0,-1-1 1,0 1-1,0-1 1,0 1-1,0-1 1,0 1-1,0 0 1,0 0-1,0 0 1,-1 0-1,1 0 0,0 0 1,0 0-1,0 0 1,0 0-1,0 0 1,0 0-1,0 0 1,-1 1-1,-3 0-122,1 0-1,-1 0 1,1 1 0,-1-1 0,1 1-1,-1 0 1,1 0 0,0 1-1,0-1 1,-4 5 0,4-4-299,1 1 1,0 0-1,0 1 1,0-1-1,0 0 1,1 1-1,0 0 1,-3 9-1,4-12 11,0 0 1,1 0-1,-1 1 1,1-1-1,-1 0 0,1 0 1,0 0-1,0 1 1,0-1-1,0 0 0,0 0 1,1 0-1,-1 1 1,1-1-1,-1 0 0,1 0 1,0 0-1,0 0 1,0 0-1,0 0 0,0 0 1,0 0-1,3 2 1,21 10-8343</inkml:trace>
  <inkml:trace contextRef="#ctx0" brushRef="#br0" timeOffset="1">506 221 17232,'0'0'2755,"-16"52"320,3-16-1314,-4 3-575,5 0-578,3-4-384,7-5-128,2-11-1825,12-15-1923,11-4-447,0-14-5350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09.924"/>
    </inkml:context>
    <inkml:brush xml:id="br0">
      <inkml:brushProperty name="width" value="0.025" units="cm"/>
      <inkml:brushProperty name="height" value="0.025" units="cm"/>
    </inkml:brush>
  </inkml:definitions>
  <inkml:trace contextRef="#ctx0" brushRef="#br0">178 48 8840,'0'0'16149,"-8"-5"-13458,4 4-2589,0-1 1,0 0 0,0 1 0,0-1 0,0 1 0,0 0-1,0 1 1,0-1 0,0 1 0,0-1 0,-1 1 0,1 1 0,0-1-1,0 0 1,0 1 0,0 0 0,0 0 0,0 0 0,0 1 0,0-1-1,0 1 1,0 0 0,1 0 0,-1 0 0,1 1 0,-1-1 0,1 1-1,0 0 1,-5 5 0,6-6-71,-1 1-1,1 0 1,0-1 0,-1 1-1,1 0 1,0 1 0,1-1-1,-1 0 1,1 1 0,-1-1 0,-1 6-1,3-8-31,0 1-1,0-1 0,0 0 1,0 1-1,0-1 0,1 0 1,-1 1-1,0-1 0,1 0 1,-1 0-1,0 1 0,1-1 1,0 0-1,-1 0 0,1 0 1,0 0-1,-1 1 0,1-1 1,0 0-1,0 0 0,0-1 1,0 1-1,0 0 0,0 0 1,0 0-1,0-1 0,0 1 1,1 0-1,-1-1 0,0 1 1,0-1-1,1 0 0,0 1 1,73 22-530,-48-15-437,1 0 0,-1 2 0,0 1 0,49 28 0,-74-38 931,-1 0 0,1 0 0,0 1 1,0-1-1,-1 0 0,1 1 0,0-1 1,-1 1-1,0-1 0,1 1 0,-1 0 1,0 0-1,0-1 0,0 1 0,0 0 0,0 0 1,0 0-1,-1 0 0,1 0 0,0 0 1,-1 3-1,0-3 60,0 0 1,-1 0-1,0 0 1,1-1-1,-1 1 1,0 0-1,0 0 1,0 0-1,0-1 1,0 1-1,0 0 0,0-1 1,-1 1-1,1-1 1,0 0-1,-1 1 1,0-1-1,-1 1 1,-8 5 273,0 0 0,-1-1 1,0-1-1,0 0 0,-16 5 1,-72 14 2595,91-22-2632,1-1-1,-1 0 1,0-1-1,0 0 1,1 0-1,-1-1 0,0 0 1,1 0-1,-14-4 1,20 4-261,0 0 0,1 0 0,-1 0 0,0 0 0,1 0 1,-1 0-1,1 0 0,-1-1 0,1 1 0,0 0 0,-1-1 0,1 1 0,0-1 0,0 0 0,0 1 1,0-1-1,1 0 0,-1 0 0,0 1 0,1-1 0,-1 0 0,1 0 0,-1 0 0,1 0 0,0 0 1,0 0-1,0 1 0,0-1 0,0 0 0,0 0 0,1 0 0,-1 0 0,1 0 0,-1 0 0,2-1 0,-1-2-5,1 0-1,0 0 0,0 1 1,0-1-1,1 1 0,-1 0 1,1 0-1,0 0 0,1 0 1,-1 0-1,1 0 0,5-3 1,15-8-282,1 2 0,1 0 0,41-13 1,-35 14 181,55-28 0,-85 39 126,1 0 1,-1 0-1,1-1 0,-1 1 1,0-1-1,1 1 0,-1-1 1,0 0-1,0 0 0,-1 0 1,1 0-1,0 0 0,-1-1 1,1 1-1,-1 0 0,1-1 1,-1 1-1,0-1 0,0 1 1,0-1-1,-1 0 0,1 1 0,-1-1 1,1 0-1,-1 0 0,0 1 1,0-1-1,0-3 0,-2 3-2,1 0 0,0-1 0,-1 1 0,0 0 0,0 0-1,0 0 1,0 0 0,0 0 0,0 1 0,-1-1 0,1 1-1,-1-1 1,0 1 0,0 0 0,0 0 0,0 0 0,0 1-1,0-1 1,-1 1 0,1-1 0,-4 0 0,-56-13 553,30 18-2741,32-3 1703,0 1 0,-1-1 1,1 1-1,0-1 0,0 1 0,0-1 1,0 1-1,0 0 0,0 0 0,0 0 1,0-1-1,0 1 0,0 0 0,1 0 1,-1 0-1,0 0 0,1 0 0,-1 1 0,0-1 1,0 2-1,0 9-9320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10.267"/>
    </inkml:context>
    <inkml:brush xml:id="br0">
      <inkml:brushProperty name="width" value="0.025" units="cm"/>
      <inkml:brushProperty name="height" value="0.025" units="cm"/>
    </inkml:brush>
  </inkml:definitions>
  <inkml:trace contextRef="#ctx0" brushRef="#br0">0 0 19410,'0'0'5349,"25"65"-2818,-9-42-834,9-1-447,6-4-578,8-9-448,7-8-448,3-1-1505,2-7-2083,-7-14-2594,-6-8-9449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10.624"/>
    </inkml:context>
    <inkml:brush xml:id="br0">
      <inkml:brushProperty name="width" value="0.025" units="cm"/>
      <inkml:brushProperty name="height" value="0.025" units="cm"/>
    </inkml:brush>
  </inkml:definitions>
  <inkml:trace contextRef="#ctx0" brushRef="#br0">328 1 7719,'0'0'12044,"-63"78"-9194,33-38-672,-5 7 385,-4 0-481,-2 2-737,5 0-832,5-3-385,6-3-32,7-4-961,9-8-2883,8-9-3875</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1.791"/>
    </inkml:context>
    <inkml:brush xml:id="br0">
      <inkml:brushProperty name="width" value="0.025" units="cm"/>
      <inkml:brushProperty name="height" value="0.025" units="cm"/>
    </inkml:brush>
  </inkml:definitions>
  <inkml:trace contextRef="#ctx0" brushRef="#br0">413 52 13869,'0'0'4031,"-9"-8"-1053,5 3-2787,0 1 0,0 1 0,-1-1 0,1 1 0,-1-1 0,0 1-1,0 1 1,0-1 0,0 1 0,-1 0 0,1 0 0,0 0-1,-1 1 1,0-1 0,1 2 0,-1-1 0,0 0 0,1 1 0,-1 0-1,0 1 1,1-1 0,-1 1 0,-10 3 0,0 1-13,0 1 0,1 0 0,0 1 0,1 1 0,-1 0 0,1 1 0,1 1 1,0 0-1,0 1 0,1 0 0,-16 19 0,19-19-115,0 0 0,0 0 1,2 1-1,-1 0 0,2 0 0,-1 0 0,2 1 0,-1 0 0,2 1 1,0-1-1,1 1 0,0-1 0,-2 28 0,5-37-16,0 0-1,1 0 1,-1 0-1,1 0 0,-1 0 1,1 0-1,1 0 1,-1 0-1,0-1 1,1 1-1,0 0 0,0-1 1,0 1-1,0-1 1,1 0-1,-1 0 1,1 0-1,0 0 0,0 0 1,0 0-1,0-1 1,0 1-1,5 1 1,-3-1 28,0-1 0,0 0 0,0 0 0,0-1 0,1 0 0,-1 0 0,0 0 0,0 0 1,1-1-1,-1 0 0,1 0 0,-1 0 0,0-1 0,1 0 0,-1 0 0,0 0 0,8-4 1,-8 3 28,0-1 0,0 1-1,-1-1 1,1-1 0,-1 1 0,0-1 0,0 1 0,5-7 0,-7 8-76,-1 1-1,1-1 0,-1 1 1,0-1-1,0 1 1,0-1-1,0 0 0,0 0 1,0 0-1,0 1 1,-1-1-1,1 0 0,0 0 1,-1 0-1,0 0 1,1 0-1,-1 0 0,0 0 1,0 0-1,0 0 1,-1 0-1,1 0 1,0 0-1,-1 0 0,1 0 1,-1 0-1,0-2 1,0 4-33,1-1 1,-1 1 0,1 0 0,0-1 0,-1 1 0,1 0 0,-1 0 0,1-1 0,-1 1 0,1 0 0,-1 0 0,0 0-1,1 0 1,-1-1 0,1 1 0,-1 0 0,1 0 0,-1 0 0,1 0 0,-1 0 0,0 0 0,1 1 0,-1-1 0,1 0-1,-1 0 1,1 0 0,-1 0 0,1 1 0,-1-1 0,1 0 0,-1 0 0,1 1 0,-1-1 0,1 0 0,0 1 0,-1-1-1,1 1 1,-1-1 0,1 0 0,0 1 0,-1-1 0,1 1 0,0-1 0,0 1 0,0-1 0,-1 1 0,1-1 0,0 1-1,0 0 1,-14 25-224,13-25 226,1-1 0,-1 1 0,1 0 0,0 0 0,-1 0 0,1-1 0,0 1 0,0 0 0,0 0 0,0 0 0,0 0 0,-1-1 0,2 1 0,-1 0 0,0 0 0,0 0 0,0 0 0,0-1 0,0 1 0,1 0 0,-1 0 0,0 0 0,1-1 0,-1 1 0,1 0 0,-1 0 0,1-1 0,-1 1 0,1 0 0,-1-1 0,1 1 0,-1-1 0,1 1 0,0-1 0,1 1 0,0 0 12,1 0 0,0 0 1,0-1-1,0 1 0,0-1 1,0 0-1,0 0 1,0 0-1,0 0 0,5-2 1,7-1 10,1-1 1,-1 0 0,16-8-1,14-10-622,-29 14 94,0 0-1,29-10 0,-44 18 506,-1 0 0,0 0 0,1 0 0,-1 0 0,0 0 0,1 0 1,-1 1-1,0-1 0,1 0 0,-1 0 0,0 0 0,0 1 0,1-1 1,-1 0-1,0 0 0,0 1 0,0-1 0,1 0 0,-1 0 0,0 1 1,0-1-1,0 0 0,0 1 0,0-1 0,1 0 0,-1 1 1,0-1-1,0 0 0,0 1 0,0-1 0,0 0 0,0 1 0,0-1 1,0 0-1,0 1 0,0-1 0,0 0 0,-1 1 0,1-1 0,0 0 1,0 1-1,0-1 0,0 0 0,0 0 0,-1 1 0,1-1 0,0 0 1,0 0-1,-1 1 0,-6 19 233,-18 28 697,18-37-725,0 2 0,1-1 0,0 1 0,1 0 0,-7 25 0,12-37-213,0 0 0,0-1 0,-1 1 0,1-1 0,0 1-1,0 0 1,0-1 0,0 1 0,0-1 0,0 1 0,0 0-1,0-1 1,0 1 0,1-1 0,-1 1 0,0 0-1,0-1 1,0 1 0,1-1 0,-1 1 0,0-1 0,1 1-1,-1-1 1,0 1 0,1-1 0,-1 1 0,1-1 0,-1 0-1,0 1 1,1-1 0,-1 1 0,1-1 0,0 0 0,-1 0-1,1 1 1,-1-1 0,1 0 0,-1 0 0,1 0-1,0 1 1,-1-1 0,1 0 0,-1 0 0,1 0 0,0 0-1,-1 0 1,1 0 0,-1 0 0,1-1 0,0 1 0,-1 0-1,1 0 1,-1 0 0,1-1 0,-1 1 0,2-1 0,32-16-1989,-6-9-2298,2-4-2980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2.670"/>
    </inkml:context>
    <inkml:brush xml:id="br0">
      <inkml:brushProperty name="width" value="0.025" units="cm"/>
      <inkml:brushProperty name="height" value="0.025" units="cm"/>
    </inkml:brush>
  </inkml:definitions>
  <inkml:trace contextRef="#ctx0" brushRef="#br0">133 177 801,'9'-7'2162,"-3"2"-1924,68-57 5558,-69 58-4792,0-1 1,-1 0-1,1 0 0,-1-1 0,0 1 1,-1-1-1,1 0 0,-1 0 0,0 0 1,-1 0-1,1-1 0,-1 1 0,1-8 0,-3 13-881,0 0 0,1 1 0,-1-1 0,0 1 0,-1-1 0,1 1 0,0-1 0,0 0 0,0 1 0,0-1 0,0 1-1,-1-1 1,1 1 0,0-1 0,0 1 0,-1-1 0,1 1 0,0-1 0,-1 1 0,1-1 0,0 1 0,-1 0 0,1-1-1,-1 1 1,1 0 0,-1-1 0,1 1 0,-1 0 0,1-1 0,-1 1 0,1 0 0,-1 0 0,1 0 0,-1-1 0,1 1-1,-1 0 1,0 0 0,1 0 0,-1 0 0,1 0 0,-1 0 0,0 0 0,1 0 0,-1 0 0,1 1 0,-1-1 0,1 0-1,-1 0 1,0 1 0,-31 12 223,12 2-249,0 2 1,1 0-1,1 1 1,1 0-1,0 2 1,2 0-1,0 1 0,1 0 1,1 1-1,1 1 1,-14 36-1,23-50-85,0 0-1,0 0 1,1 1-1,1-1 1,-1 0-1,2 0 1,-1 18 0,2-25-5,-1 1 1,0 0-1,1-1 1,0 1 0,-1 0-1,1-1 1,0 1-1,0-1 1,1 1 0,-1-1-1,0 1 1,1-1-1,0 0 1,-1 0-1,1 0 1,0 0 0,0 0-1,0 0 1,0 0-1,1-1 1,-1 1 0,0-1-1,1 1 1,-1-1-1,1 0 1,-1 0 0,1 0-1,0-1 1,5 2-1,2-1 38,1 1-1,-1-2 0,1 0 0,-1 0 1,1-1-1,-1 0 0,1-1 1,-1 0-1,17-6 0,-20 6-29,0-1 0,-1 0 0,1 0 0,-1 0 0,0-1 0,0 1 0,0-1 0,-1-1 0,1 1 1,-1-1-1,0 0 0,-1-1 0,1 1 0,-1-1 0,5-7 0,-9 12-8,1 1-1,-1-1 1,1 1 0,-1-1 0,0 1 0,1-1 0,-1 1 0,0-1 0,0 0-1,1 1 1,-1-1 0,0 1 0,0-1 0,0 0 0,0 1 0,0-1 0,0 0-1,0 1 1,0-1 0,0 0 0,0 1 0,0-1 0,0 0 0,0 1 0,0-1-1,-1 1 1,1-1 0,0 0 0,0 1 0,-1-1 0,1 1 0,0-1 0,-1 1-1,1-1 1,-1 1 0,1-1 0,-1 0 0,-1 1 7,0-1 1,0 1-1,0-1 0,-1 1 1,1 0-1,0 0 0,0 0 1,0 0-1,0 0 1,0 1-1,-4 0 0,-3 1 32,-1 1 0,1 0-1,0 1 1,-14 6 0,17-6-14,-1 0 0,1 0 0,0 1 0,1 0 0,-1 0 0,1 0 0,0 1 0,0-1 0,0 1 0,1 0 0,-5 10 0,9-16-32,0 0 0,0 1 0,0-1 0,1 1 0,-1-1 0,0 0 0,1 1 0,-1-1 0,0 0 0,1 1 0,-1-1 0,0 0 0,1 1 0,-1-1 0,0 0 0,1 0 0,-1 0 0,1 1 0,-1-1 0,1 0 0,-1 0 0,1 0 0,-1 0 0,1 0 0,-1 0 0,0 0 0,1 0 0,-1 0 0,1 0 0,-1 0 0,1 0 0,-1 0 0,1 0 0,-1 0 0,1-1 0,-1 1 0,0 0 0,1 0 0,-1 0 0,1-1 0,24-5 0,51-31-703,-65 29 505,1 2 0,-1-1-1,1 2 1,1 0 0,-1 0 0,1 1-1,0 0 1,-1 1 0,21-2 0,-32 6 169,0-1 1,0 1-1,0 0 1,0 0-1,0-1 1,0 1 0,0 0-1,0 0 1,-1 0-1,1 0 1,0 0-1,0 0 1,-1 0-1,1 0 1,-1 0-1,1 0 1,-1 1-1,1-1 1,-1 0-1,0 0 1,0 0 0,1 1-1,-1-1 1,0 0-1,0 0 1,0 1-1,0-1 1,-1 0-1,1 0 1,0 1-1,0-1 1,-1 2-1,-8 47-45,-14 43-930,22-91 763,1-2 121,0 0-1,0 1 1,0-1 0,-1 0-1,1 1 1,0-1-1,0 0 1,0 0-1,0 1 1,0-1 0,0 0-1,0 1 1,0-1-1,0 0 1,0 1-1,0-1 1,0 1 0,0-1-1,0 0 1,0 1-1,0-1 1,0 0-1,0 1 1,0-1 0,0 0-1,1 0 1,-1 1-1,0-1 1,0 0 0,0 1-1,1-1 1,-1 0-1,0 0 1,0 1-1,0-1 1,1 0 0,-1 0-1,0 0 1,1 1-1,-1-1 1,0 0-1,1 0 1,-1 0 0,0 0-1,1 0 1,-1 0-1,0 1 1,1-1-1,-1 0 1,0 0 0,1 0-1,-1 0 1,0 0-1,1 0 1,-1-1 0,0 1-1,1 0 1,0 0-1,17-5-5447</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3.011"/>
    </inkml:context>
    <inkml:brush xml:id="br0">
      <inkml:brushProperty name="width" value="0.025" units="cm"/>
      <inkml:brushProperty name="height" value="0.025" units="cm"/>
    </inkml:brush>
  </inkml:definitions>
  <inkml:trace contextRef="#ctx0" brushRef="#br0">1 44 8808,'0'0'22486,"75"0"-21750,-33-13-640,-2 1-672,-1 3-2339,-11 2-2786,4 4-3364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0.506"/>
    </inkml:context>
    <inkml:brush xml:id="br0">
      <inkml:brushProperty name="width" value="0.025" units="cm"/>
      <inkml:brushProperty name="height" value="0.025" units="cm"/>
    </inkml:brush>
  </inkml:definitions>
  <inkml:trace contextRef="#ctx0" brushRef="#br0">114 1 17360,'0'0'2590,"-9"3"-322,1-1-1962,0 1-1,1 0 0,-1 1 1,1 0-1,0 0 0,1 0 1,-10 8-1,13-9-191,-1 0 1,1 0-1,0 1 0,0-1 1,1 1-1,-1-1 0,1 1 1,0 0-1,0 0 0,0 0 0,0 0 1,1 1-1,-1-1 0,1 0 1,0 1-1,1-1 0,-1 9 1,1-12-106,0 0 1,0 0-1,0 0 1,0 0-1,0 1 1,1-1 0,-1 0-1,0 0 1,1 0-1,-1-1 1,1 1-1,-1 0 1,1 0 0,-1 0-1,1 0 1,0 0-1,-1 0 1,1-1-1,0 1 1,0 0 0,-1-1-1,1 1 1,0 0-1,2 0 1,30 5 390,-25-6-322,-1-1 1,0 1-1,0-2 0,0 1 0,1-1 0,-1 0 1,9-4-1,-6 1-72,-1-1 0,0 0 0,0 0 0,-1 0 0,0-1 0,0-1 1,0 1-1,-1-1 0,0 0 0,-1-1 0,1 0 0,-2 0 0,6-12 0,-11 8 43,-11 17 54,-12 18 204,19-17-257,1 0-1,0 0 0,0 0 0,1 1 1,-1-1-1,1 1 0,0 0 0,1 0 1,0 0-1,0-1 0,0 1 0,0 0 1,1 0-1,1 11 0,-1-14-62,1 0 0,-1 0 1,1-1-1,0 1 0,0 0 0,0-1 0,0 1 0,0-1 1,1 1-1,-1-1 0,1 0 0,0 1 0,-1-1 0,1 0 0,0 0 1,0 0-1,1 0 0,-1-1 0,0 1 0,1-1 0,-1 1 1,1-1-1,-1 0 0,1 0 0,-1 0 0,1 0 0,0 0 1,0 0-1,-1-1 0,1 0 0,0 1 0,4-1 0,-3 0-469,1 0-1,0 0 1,0 0-1,-1-1 1,1 1-1,0-1 1,-1 0-1,9-4 1,-9 3-464,0 0 1,0 0-1,-1 0 0,1-1 1,-1 0-1,0 0 0,1 0 1,-1 0-1,-1 0 0,4-4 1,10-19-9855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4.641"/>
    </inkml:context>
    <inkml:brush xml:id="br0">
      <inkml:brushProperty name="width" value="0.025" units="cm"/>
      <inkml:brushProperty name="height" value="0.025" units="cm"/>
    </inkml:brush>
  </inkml:definitions>
  <inkml:trace contextRef="#ctx0" brushRef="#br0">162 188 4484,'7'-10'2525,"0"0"-2263,35-59 6634,-39 62-5734,0 0 0,0 0 0,0 0 1,-1 0-1,0 0 0,-1 0 1,1 0-1,-2-1 0,1-13 1,-1 20-1087,0 0 0,-1 1-1,1-1 1,0 0 0,-1 0 0,1 1 0,-1-1 0,1 0 0,-1 1 0,1-1 0,-1 1 0,1-1-1,-1 0 1,0 1 0,1-1 0,-1 1 0,0 0 0,0-1 0,1 1 0,-1 0 0,0-1 0,0 1-1,1 0 1,-1 0 0,0 0 0,0-1 0,0 1 0,0 0 0,1 0 0,-1 0 0,0 0 0,0 1 0,0-1-1,1 0 1,-1 0 0,0 0 0,0 1 0,0-1 0,1 0 0,-1 1 0,0-1 0,0 1 0,0 0-1,-37 19 152,21-2-124,0 0-1,1 2 1,2-1 0,0 2 0,0 0 0,2 0 0,1 1 0,1 1-1,1 0 1,1 0 0,0 1 0,2 0 0,1 0 0,-4 49 0,9-71-88,0 0 0,0-1 0,0 1 0,0 0 0,1 0 1,-1 0-1,0 0 0,1-1 0,-1 1 0,1 0 0,0 0 0,-1-1 1,1 1-1,0 0 0,0-1 0,0 1 0,0-1 0,1 1 1,-1-1-1,0 0 0,1 1 0,-1-1 0,3 2 0,-1-2 22,0 0-1,0 0 0,0 0 0,1 0 0,-1-1 1,0 1-1,0-1 0,1 0 0,-1 0 1,0 0-1,0 0 0,6-1 0,2-1 45,0-1-1,0 0 1,-1-1-1,1 0 1,-1-1-1,1 0 1,9-6-1,-6 1-24,-1 0 0,0-1-1,17-18 1,-27 26-46,1-1 0,-1 0 0,0 0-1,0 0 1,-1 0 0,1 0 0,-1-1 0,0 1-1,0-1 1,0 1 0,-1-1 0,0 0 0,0 0 0,0 1-1,0-1 1,0-6 0,-2 10-10,1 0 0,0 0 0,-1 0 0,1 1 0,-1-1 0,1 0 0,0 1 0,-1-1 0,0 0 0,1 1 0,-1-1 0,1 1 0,-1-1 0,0 1 0,1-1 0,-1 1 0,0 0 0,0-1 0,1 1 0,-1 0 0,0-1 0,0 1 0,1 0 0,-1 0 0,0 0 0,0 0 0,0 0 0,0 0 0,1 0 0,-1 0 0,0 0 0,0 0 0,0 0 0,1 0 0,-1 1 0,0-1 0,0 0 0,1 0 0,-2 2 0,-34 13 0,30-11 0,0 1 0,0 0 0,1 0 0,0 1 0,0-1 0,0 1 0,0 0 0,1 1 0,0-1 0,0 1 0,-3 9 0,7-15 0,0-1 0,0 0 0,-1 1 0,1-1 0,0 0 0,0 0 0,0 1 0,0-1 0,0 0 0,0 0 0,0 1 0,0-1 0,0 0 0,0 1 0,0-1 0,0 0 0,0 0 0,1 1 0,-1-1 0,0 0 0,0 0 0,0 1 0,0-1 0,0 0 0,1 0 0,-1 1 0,0-1 0,0 0 0,0 0 0,1 0 0,-1 1 0,0-1 0,0 0 0,0 0 0,1 0 0,-1 0 0,0 0 0,0 0 0,1 1 0,15-2 0,14-10 0,99-76 0,-129 87-1,0 0 0,1-1 0,-1 1 0,0 0-1,1 0 1,-1 0 0,0 0 0,1-1 0,-1 1 0,0 0 0,1 0 0,-1 0 0,0 0-1,1 0 1,-1 0 0,0 0 0,1 0 0,-1 0 0,0 0 0,1 0 0,-1 0-1,0 0 1,1 0 0,-1 1 0,0-1 0,1 0 0,-1 0 0,0 0 0,1 0 0,-1 1-1,0-1 1,1 0 0,-1 0 0,0 1 0,0-1 0,1 0 0,-1 0 0,0 1 0,0-1-1,0 0 1,0 1 0,1-1 0,-1 0 0,0 1 0,0-1 0,0 1 0,3 26-134,-10 30-244,-1-30-339,-4 17-1531,9-14-5098,7-37-2513,5-9 908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3.340"/>
    </inkml:context>
    <inkml:brush xml:id="br0">
      <inkml:brushProperty name="width" value="0.025" units="cm"/>
      <inkml:brushProperty name="height" value="0.025" units="cm"/>
    </inkml:brush>
  </inkml:definitions>
  <inkml:trace contextRef="#ctx0" brushRef="#br0">56 1 4004,'0'0'26265,"-37"59"-25304,29-28-385,1 3-448,4-1-64,3-6-1313,0-4-1858,2-10-2434,3-10-2659</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3.671"/>
    </inkml:context>
    <inkml:brush xml:id="br0">
      <inkml:brushProperty name="width" value="0.025" units="cm"/>
      <inkml:brushProperty name="height" value="0.025" units="cm"/>
    </inkml:brush>
  </inkml:definitions>
  <inkml:trace contextRef="#ctx0" brushRef="#br0">1 93 17873,'0'0'6694,"6"-10"-4420,-4 5-2158,2 0 0,-1 0-1,0 0 1,1 1 0,0-1-1,0 1 1,0 0 0,0 0-1,1 0 1,0 1 0,-1-1-1,1 1 1,0 0 0,1 1-1,-1-1 1,1 1 0,-1 0-1,1 1 1,-1-1 0,8 0-1,4-2-102,-1 2 0,1 0 0,0 0 0,0 2 0,0 0 0,28 4 0,-44-3-18,0-1 1,0 0-1,1 1 0,-1-1 0,0 1 1,0-1-1,1 1 0,-1 0 1,0-1-1,0 1 0,0 0 0,0 0 1,0 0-1,0 0 0,0 0 0,0 0 1,-1 0-1,1 0 0,0 0 0,-1 0 1,1 0-1,0 1 0,-1-1 0,1 0 1,-1 0-1,0 1 0,0-1 1,1 0-1,-1 1 0,0-1 0,0 0 1,0 1-1,0-1 0,0 0 0,0 1 1,-1-1-1,1 0 0,0 1 0,-1-1 1,1 0-1,-1 0 0,1 1 1,-2 1-1,-2 4 177,1 0-1,-1 0 1,-1 0 0,0 0-1,-8 10 1,8-12-3,-82 81 1958,100-89-2989,0 1-1,0 0 1,0 1 0,0 0 0,0 1 0,0 1 0,18 2 0,-29-3 853,-1 1 0,1-1 0,-1 0 1,1 0-1,-1 1 0,0-1 0,1 1 1,-1-1-1,0 1 0,1 0 0,-1-1 1,0 1-1,1 0 0,-1 0 1,0 0-1,0 0 0,0 0 0,0 0 1,0 0-1,0 0 0,0 1 0,-1-1 1,1 0-1,0 0 0,0 1 0,-1-1 1,1 0-1,-1 1 0,0-1 1,1 1-1,-1-1 0,0 1 0,0-1 1,0 1-1,0-1 0,0 1 0,0-1 1,0 1-1,0-1 0,-1 1 0,1-1 1,0 0-1,-1 1 0,0-1 0,1 0 1,-1 1-1,0-1 0,-1 2 1,-2 4 453,0 0 1,-1 0 0,0-1 0,-1 0 0,1 0 0,-1 0 0,-8 5 0,-72 47 1985,78-54-2251,-2 1-1,1-1 0,0 0 1,-1-1-1,0 0 1,1-1-1,-1 0 1,-11 1-1,20-3-227,0 0 0,1 0 1,-1 0-1,0 1 0,0-1 0,1 0 0,-1 0 1,0-1-1,0 1 0,1 0 0,-1 0 0,0 0 1,0 0-1,1-1 0,-1 1 0,0 0 0,1-1 1,-1 1-1,0 0 0,1-1 0,-1 1 0,1-1 1,-1 1-1,1-1 0,-1 1 0,1-1 0,-1 0 1,1 1-1,-1-1 0,1 0 0,0 1 0,-1-1 1,1 0-1,0 1 0,0-1 0,-1 0 0,1 0 1,0 1-1,0-1 0,0 0 0,0 0 0,0 1 1,0-1-1,0 0 0,0 0 0,0 1 1,1-1-1,-1 0 0,0 1 0,0-1 0,1 0 1,-1 0-1,0 1 0,1-1 0,-1 1 0,0-1 1,1 0-1,0 0 0,2-5-1184,0 0 0,1 1 0,-1 0 0,1-1 0,8-6 0,15-13-9440</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4.015"/>
    </inkml:context>
    <inkml:brush xml:id="br0">
      <inkml:brushProperty name="width" value="0.025" units="cm"/>
      <inkml:brushProperty name="height" value="0.025" units="cm"/>
    </inkml:brush>
  </inkml:definitions>
  <inkml:trace contextRef="#ctx0" brushRef="#br0">83 77 19859,'0'0'12278,"10"1"-12000,3-1-262,0 0 0,1-1 1,-1 0-1,15-4 0,-23 4-78,0 0 0,0-1 0,0 1 0,-1-1-1,1 0 1,0-1 0,6-4 0,-10 6 36,1 0 1,-1 0-1,1-1 0,-1 1 1,1-1-1,-1 1 0,0-1 1,0 0-1,0 1 0,0-1 1,0 0-1,0 0 0,-1 0 1,1 0-1,0 0 0,-1 1 1,1-1-1,-1 0 0,0-4 1,-1 4 31,1 1 0,-1 0 1,0 0-1,0 0 0,0 0 1,0 0-1,0 1 0,0-1 0,-1 0 1,1 0-1,0 1 0,0-1 1,0 0-1,-1 1 0,1 0 1,0-1-1,-1 1 0,1 0 0,0-1 1,-1 1-1,1 0 0,-1 0 1,1 0-1,0 0 0,-1 0 1,-1 1-1,-43 2 294,36-1-248,1 0 0,0 1 1,-1 1-1,1-1 0,1 1 1,-1 1-1,0 0 1,-14 11-1,17-12-30,1 0-1,0 1 1,0-1-1,1 1 1,-1 0 0,1 0-1,0 0 1,0 1-1,1-1 1,0 1 0,0 0-1,0 0 1,0 0-1,-1 7 1,4-11-28,0-1 0,0 1 0,0-1 0,0 1 0,0-1-1,1 1 1,-1-1 0,0 0 0,1 1 0,-1-1 0,1 0 0,-1 1 0,1-1 0,0 0 0,0 1 0,-1-1-1,1 0 1,0 0 0,0 0 0,0 0 0,0 0 0,1 0 0,-1 0 0,0 0 0,0-1 0,0 1 0,1 0-1,-1-1 1,0 1 0,1-1 0,-1 1 0,1-1 0,-1 1 0,0-1 0,1 0 0,-1 0 0,1 0 0,-1 0-1,3 0 1,10 1-516,0-1-1,0 0 0,15-3 1,-21 2-80,10-1-2109,-1-2 1,1 0-1,25-10 1,11-5-8287</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4.359"/>
    </inkml:context>
    <inkml:brush xml:id="br0">
      <inkml:brushProperty name="width" value="0.025" units="cm"/>
      <inkml:brushProperty name="height" value="0.025" units="cm"/>
    </inkml:brush>
  </inkml:definitions>
  <inkml:trace contextRef="#ctx0" brushRef="#br0">169 89 14734,'-11'6'5258,"1"-1"-4363,-14 7 2248,-39 26 1,58-35-2875,1 0 0,-1 0 1,1 1-1,0-1 0,0 1 1,0 0-1,0 0 0,1 0 1,-1 1-1,1-1 1,0 1-1,1 0 0,-1 0 1,1 0-1,0 0 0,-2 9 1,4-14-265,0 1 1,0 0-1,1-1 1,-1 1 0,0 0-1,1-1 1,-1 1-1,1-1 1,-1 1-1,1-1 1,-1 1-1,1 0 1,-1-1 0,1 0-1,0 1 1,-1-1-1,1 1 1,0-1-1,-1 0 1,1 1 0,0-1-1,-1 0 1,1 0-1,0 0 1,0 0-1,-1 1 1,1-1 0,0 0-1,0 0 1,-1 0-1,1-1 1,0 1-1,-1 0 1,2 0-1,31-3 164,-21 0-311,-1-1 1,0 0 0,0 0-1,0-1 1,0 0 0,-1-1 0,0-1-1,0 1 1,0-2 0,-1 1-1,0-1 1,12-14 0,-9 8 34,0-1 0,0 0 1,-2 0-1,0-1 0,0-1 1,-2 1-1,9-24 0,-55 97 1671,26-35-1128,-16 43-1,26-58-407,-1 1 0,1-1-1,1 1 1,-1 0-1,1-1 1,1 1-1,-1 0 1,1 0 0,1-1-1,1 11 1,-2-16-85,1 0 1,0 0-1,-1-1 1,1 1 0,0 0-1,0-1 1,0 1-1,0 0 1,0-1-1,0 1 1,0-1 0,1 1-1,-1-1 1,0 0-1,1 0 1,-1 1-1,1-1 1,0 0-1,-1 0 1,1-1 0,3 2-1,41 6-5983,-4-8-2987</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4.810"/>
    </inkml:context>
    <inkml:brush xml:id="br0">
      <inkml:brushProperty name="width" value="0.025" units="cm"/>
      <inkml:brushProperty name="height" value="0.025" units="cm"/>
    </inkml:brush>
  </inkml:definitions>
  <inkml:trace contextRef="#ctx0" brushRef="#br0">1 27 16367,'0'0'14030,"73"28"-17938,-33-51-2178,2-8-11979</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5.234"/>
    </inkml:context>
    <inkml:brush xml:id="br0">
      <inkml:brushProperty name="width" value="0.025" units="cm"/>
      <inkml:brushProperty name="height" value="0.025" units="cm"/>
    </inkml:brush>
  </inkml:definitions>
  <inkml:trace contextRef="#ctx0" brushRef="#br0">6 0 17489,'0'0'11402,"-5"72"-10697,16-42-417,6-3-160,9-7 1,9-7-65,4-12-673,5-1-704,-1-9-1762,-5-12-1313,-6-4-1698,-7 2-3491</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5.581"/>
    </inkml:context>
    <inkml:brush xml:id="br0">
      <inkml:brushProperty name="width" value="0.025" units="cm"/>
      <inkml:brushProperty name="height" value="0.025" units="cm"/>
    </inkml:brush>
  </inkml:definitions>
  <inkml:trace contextRef="#ctx0" brushRef="#br0">198 0 13261,'0'0'3363,"-34"50"32,8-12-897,-5 6-768,1 7-32,3-2-33,3 0-448,9-9-608,5-5-385,10-11-128,0-10-64,13-11-1377,3-3-2403,1-9-3683</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6.259"/>
    </inkml:context>
    <inkml:brush xml:id="br0">
      <inkml:brushProperty name="width" value="0.025" units="cm"/>
      <inkml:brushProperty name="height" value="0.025" units="cm"/>
    </inkml:brush>
  </inkml:definitions>
  <inkml:trace contextRef="#ctx0" brushRef="#br0">33 1 2915,'0'0'13063,"2"8"-10250,1 2-2031,-1 0 0,0 0 0,-1 0 0,0 0-1,-1 0 1,0 0 0,0 0 0,-1 0 0,0-1 0,-1 1 0,0 0 0,-6 16-1,-2-6-178,7-14-493,-1 0 1,1 0-1,1 1 1,-1 0-1,-1 9 1,4-16-230,0 1 1,0-1 0,1 0-1,-1 1 1,0-1 0,0 1-1,0-1 1,1 0 0,-1 1-1,0-1 1,1 0 0,-1 0 0,0 1-1,1-1 1,-1 0 0,0 0-1,1 1 1,-1-1 0,0 0-1,1 0 1,-1 0 0,1 0-1,-1 1 1,0-1 0,1 0-1,-1 0 1,1 0 0,-1 0 0,0 0-1,1 0 1,-1 0 0,1 0-1,-1 0 1,1 0 0,-1-1-1,0 1 1,1 0 0,-1 0-1,1 0 1,-1 0 0,0-1-1,1 1 1,-1 0 0,0 0 0,1-1-1,-1 1 1,0 0 0,0-1-1,1 1 1,-1-1 0,3 0-610,-2 0 1,1 0 0,0 0 0,0 0 0,0 0-1,0-1 1,-1 1 0,1-1 0,-1 1-1,1-1 1,1-2 0,3-17-10121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6.608"/>
    </inkml:context>
    <inkml:brush xml:id="br0">
      <inkml:brushProperty name="width" value="0.025" units="cm"/>
      <inkml:brushProperty name="height" value="0.025" units="cm"/>
    </inkml:brush>
  </inkml:definitions>
  <inkml:trace contextRef="#ctx0" brushRef="#br0">7 39 10954,'0'0'13763,"10"-6"-12989,4 0-611,0 0-1,0 1 1,1 1 0,-1 0 0,1 1 0,0 1 0,0 0-1,0 1 1,28 2 0,-21-1-123,0 1 0,0 0 0,0 2 0,22 6 0,-38-8-46,0 1 0,0 0 0,0 1 0,-1 0 0,1-1 0,-1 1 1,0 1-1,8 6 0,-11-8-11,0 0 0,1 0 0,-1 1 1,-1-1-1,1 1 0,0 0 0,-1 0 1,1-1-1,-1 1 0,0 0 0,0 0 1,0 0-1,0 0 0,0 0 0,-1 1 1,1-1-1,-1 5 0,-1-3 23,0-1 0,0 1 0,0-1 0,-1 1-1,1-1 1,-1 0 0,0 0 0,0 0 0,-1 0 0,1 0-1,-1 0 1,0-1 0,0 1 0,0-1 0,0 0 0,-1 1-1,1-2 1,-1 1 0,0 0 0,0-1 0,0 0 0,0 0-1,-6 2 1,-9 5 248,-1-1-1,0-1 0,-37 8 0,4-7 525,0-2 0,-59-2-1,288-10-15020,-112 3 4890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6.938"/>
    </inkml:context>
    <inkml:brush xml:id="br0">
      <inkml:brushProperty name="width" value="0.025" units="cm"/>
      <inkml:brushProperty name="height" value="0.025" units="cm"/>
    </inkml:brush>
  </inkml:definitions>
  <inkml:trace contextRef="#ctx0" brushRef="#br0">0 6 18514,'0'0'11755,"80"8"-10570,-18-11-673,7-3-448,0 1-961,-3 5-1825,-7 0-1826,-15 0-769,-17 4 1313,-17 6 2562,-10 0-6117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5.469"/>
    </inkml:context>
    <inkml:brush xml:id="br0">
      <inkml:brushProperty name="width" value="0.025" units="cm"/>
      <inkml:brushProperty name="height" value="0.025" units="cm"/>
    </inkml:brush>
  </inkml:definitions>
  <inkml:trace contextRef="#ctx0" brushRef="#br0">0 336 10794,'0'0'10597,"9"8"-10095,-4-4-403,0 0 1,0 0 0,0-1-1,0 1 1,1-1 0,0-1 0,-1 1-1,1-1 1,0 0 0,8 2-1,-11-3 47,1-1-1,0 0 1,0 0-1,0 0 1,0 0-1,-1 0 1,1-1-1,0 0 1,0 0-1,-1 0 1,1 0-1,0 0 1,-1-1-1,1 1 1,-1-1-1,0 0 1,1 0-1,-1-1 1,0 1-1,0-1 1,4-5-1,-4 5 80,0 0 0,-1 0 0,1 0 0,-1-1 0,0 1 0,0-1 0,-1 1 1,1-1-1,-1 0 0,1 0 0,-1 0 0,0 0 0,-1 0 0,1 0 0,-1 0 0,0 0 0,0 0 0,0-5 0,0 8-206,0 1 1,-1-1-1,1 1 0,0-1 0,0 1 1,-1-1-1,1 1 0,0-1 1,-1 1-1,1-1 0,0 1 0,-1-1 1,1 1-1,-1-1 0,1 1 0,0 0 1,-1-1-1,1 1 0,-1 0 0,1-1 1,-1 1-1,0 0 0,1 0 1,-1 0-1,1-1 0,-1 1 0,1 0 1,-1 0-1,0 0 0,1 0 0,-1 0 1,1 0-1,-1 0 0,0 0 0,1 0 1,-1 0-1,0 1 0,-25 8 39,16 0-23,0 1-1,0 0 0,2 0 1,-1 1-1,1 0 0,1 0 1,0 1-1,0 0 1,1 1-1,1-1 0,0 1 1,1 0-1,0 0 0,1 1 1,-3 24-1,6-37-30,1 0-1,-1 0 1,0 0-1,0 0 1,0 0 0,1 0-1,-1-1 1,1 1-1,-1 0 1,1 0-1,-1 0 1,1 0 0,-1-1-1,1 1 1,-1 0-1,1-1 1,0 1-1,0 0 1,-1-1 0,1 1-1,0-1 1,0 1-1,0-1 1,0 1 0,-1-1-1,1 0 1,0 1-1,0-1 1,0 0-1,0 0 1,0 0 0,0 0-1,0 0 1,0 0-1,0 0 1,0 0-1,0 0 1,0 0 0,0 0-1,0-1 1,-1 1-1,3-1 1,3 0 19,0-1 0,-1 1 0,1-1 0,-1 0 0,1-1 0,7-4 0,7-8-61,-1 0-1,0-2 1,-2 0-1,0-1 1,0 0-1,-2-2 1,21-34 0,-17 24 118,-2-2 1,-1-1 0,-2 0-1,16-55 1,-28 65-90,-13 29-111,-20 35-4,27-36 180,-9 14-61,-69 104 152,74-111-124,2 2 0,-1-1 0,2 1 0,0 0-1,0 0 1,1 0 0,-3 25 0,7-37-47,0-1 0,0 0 0,0 1-1,0-1 1,0 0 0,0 0-1,0 1 1,0-1 0,1 0 0,-1 0-1,1 1 1,-1-1 0,1 0 0,-1 0-1,1 0 1,-1 0 0,1 1 0,0-1-1,0 0 1,0 0 0,0-1 0,0 1-1,0 0 1,0 0 0,0 0 0,0-1-1,0 1 1,0 0 0,0-1 0,0 1-1,0-1 1,1 1 0,-1-1 0,0 0-1,0 0 1,1 1 0,-1-1 0,0 0-1,1 0 1,-1 0 0,0 0-1,3-1 1,5 0-373,-1 0 0,1 0-1,-1-1 1,1 0-1,11-6 1,40-21-3434,-42 19 1324,-1-1-1,0-1 1,-1-1 0,0-1 0,-1 0 0,16-19 0,0-14-145,-26 33 3835,2-18 6378,-7 31-7181,1 0 1,-1 0-1,0 0 0,0 0 0,0 1 0,0-1 0,0 0 1,-1 0-1,1 0 0,0 0 0,0 0 0,-1 0 0,1 0 1,0 0-1,-1 0 0,1 1 0,-1-1 0,0-1 1,0 2-235,0-1 1,1 1-1,-1 0 1,0 0-1,0 0 1,0 0 0,1-1-1,-1 1 1,0 0-1,0 1 1,0-1-1,0 0 1,1 0-1,-1 0 1,0 0 0,0 1-1,0-1 1,1 0-1,-1 1 1,0-1-1,0 0 1,1 1 0,-1-1-1,0 1 1,0 1-1,-10 7 120,1 1 0,1 0 0,0 0 0,1 1 0,0 0-1,0 1 1,1 0 0,1 0 0,0 1 0,0-1 0,1 1 0,1 0-1,0 1 1,-2 20 0,5-33-258,1 0-1,0 1 1,-1-1-1,1 1 1,0-1-1,0 0 1,0 1-1,0-1 1,0 1-1,0-1 0,0 0 1,0 1-1,1-1 1,-1 0-1,1 1 1,-1-1-1,1 0 1,-1 1-1,1-1 1,0 0-1,-1 0 1,1 0-1,0 0 1,0 1-1,0-1 1,0 0-1,0-1 1,0 1-1,0 0 1,0 0-1,1 0 1,-1-1-1,0 1 1,0 0-1,1-1 1,-1 1-1,0-1 1,1 0-1,-1 1 1,0-1-1,1 0 1,-1 0-1,1 0 1,-1 0-1,0 0 1,1 0-1,1-1 1,3 0 21,-1 0 1,1-1 0,-1 0-1,0 0 1,0 0 0,0-1-1,0 0 1,-1 1-1,1-2 1,-1 1 0,5-5-1,7-8-5,-2-2 0,0 0 0,-1 0 0,-1-1-1,-1-1 1,12-29 0,42-132 1305,-51 139-374,-25 69-938,-1-1 0,-24 38 0,-24 50 280,54-102-260,1 1 1,0 0-1,2 1 0,-1-1 0,1 1 0,1 0 1,0 14-1,2-26-135,0 0 1,0 1-1,0-1 1,0 0-1,0 1 1,1-1 0,-1 1-1,1-1 1,-1 0-1,1 0 1,0 1-1,0-1 1,0 0-1,0 0 1,1 0-1,-1 0 1,1 0 0,-1 0-1,1-1 1,3 4-1,11 1-3556,5-8-3703,-7-4-3560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7.266"/>
    </inkml:context>
    <inkml:brush xml:id="br0">
      <inkml:brushProperty name="width" value="0.025" units="cm"/>
      <inkml:brushProperty name="height" value="0.025" units="cm"/>
    </inkml:brush>
  </inkml:definitions>
  <inkml:trace contextRef="#ctx0" brushRef="#br0">0 24 18001,'0'0'6182,"95"1"-4485,-28-2-351,7-7-802,5 0-384,-4 3-128,-6 2-1153,-8 3-768,-9 0-1827,-10 0-2049,-7 0-4869</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7.607"/>
    </inkml:context>
    <inkml:brush xml:id="br0">
      <inkml:brushProperty name="width" value="0.025" units="cm"/>
      <inkml:brushProperty name="height" value="0.025" units="cm"/>
    </inkml:brush>
  </inkml:definitions>
  <inkml:trace contextRef="#ctx0" brushRef="#br0">23 0 21652,'0'0'5088,"-4"11"-3924,2-5-1061,-2 2 195,1 1 0,1-1 0,0 1 0,0-1 0,0 1 0,0 9 0,2-15-255,0-1-1,1 1 0,-1-1 1,0 0-1,1 1 0,-1-1 1,1 0-1,0 1 0,-1-1 1,1 0-1,0 0 0,1 0 1,-1 0-1,0 0 1,1 0-1,-1 0 0,1 0 1,-1 0-1,1-1 0,0 1 1,0-1-1,0 1 0,0-1 1,0 0-1,0 0 0,0 1 1,0-1-1,0-1 0,0 1 1,1 0-1,2 0 0,7 2-176,0-1 0,0-1-1,1 0 1,-1 0 0,0-2-1,0 1 1,0-1-1,0-1 1,0 0 0,13-5-1,-15 5-587,-1-2 0,1 1 0,-1-1 0,0-1 0,-1 0 0,1 0 1,-1 0-1,0-1 0,0-1 0,0 1 0,-1-1 0,11-14 0,-11 8 469,-15 13 1488,-17 17 714,10-2-832,0 1 0,2 0 1,0 1-1,-20 33 1,29-42-1025,0-1 0,0 0 0,1 1 0,0 0 1,0 0-1,1 0 0,0 0 0,0 0 1,1 0-1,0 0 0,0 1 0,1-1 1,0 0-1,1 1 0,1 9 0,-1-17-235,-1 0 0,0 0 0,1 0 0,-1 0 1,1 0-1,-1 0 0,1-1 0,-1 1 0,1 0 0,-1 0 0,1-1 0,0 1 0,-1 0 0,1-1 0,0 1 0,0 0 0,0-1 0,-1 1 0,3 0 0,10 2-4994,6-2-6561</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29.675"/>
    </inkml:context>
    <inkml:brush xml:id="br0">
      <inkml:brushProperty name="width" value="0.025" units="cm"/>
      <inkml:brushProperty name="height" value="0.025" units="cm"/>
    </inkml:brush>
  </inkml:definitions>
  <inkml:trace contextRef="#ctx0" brushRef="#br0">1 1 12876,'0'0'10090,"81"41"-9354,-19-39-383,5 1-193,-1-2-737,-10-1-1889,-12 2-1185,-21 0-3236</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0.019"/>
    </inkml:context>
    <inkml:brush xml:id="br0">
      <inkml:brushProperty name="width" value="0.025" units="cm"/>
      <inkml:brushProperty name="height" value="0.025" units="cm"/>
    </inkml:brush>
  </inkml:definitions>
  <inkml:trace contextRef="#ctx0" brushRef="#br0">65 0 8008,'0'0'9416,"-49"38"-8391,36-25 1057,11 0-993,2-4-256,20-4 352,14-1 65,14-4-322,8 0-671,4 0-193,4 0-1794,-2 0-1857,-6 0-1218,-13-5-2338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0.379"/>
    </inkml:context>
    <inkml:brush xml:id="br0">
      <inkml:brushProperty name="width" value="0.025" units="cm"/>
      <inkml:brushProperty name="height" value="0.025" units="cm"/>
    </inkml:brush>
  </inkml:definitions>
  <inkml:trace contextRef="#ctx0" brushRef="#br0">2 17 13645,'0'0'3465,"9"-3"-1314,-2 0-1935,1 0 0,0 1 0,0 1 1,0-1-1,0 1 0,0 0 0,0 1 0,9 0 0,-13 1-175,-1-1 0,0 1-1,0-1 1,1 1 0,-1 0-1,0 0 1,0 1 0,0-1-1,0 1 1,0-1-1,-1 1 1,1 0 0,0 0-1,-1 0 1,1 0 0,-1 1-1,0-1 1,0 1 0,0-1-1,0 1 1,0 0 0,-1 0-1,1-1 1,-1 1-1,1 1 1,0 4 0,0 0 222,0 0 0,-1 0 0,0 0 0,0 0-1,-1 0 1,0 0 0,0 1 0,-1-1 0,0 0 0,0 0 0,-1 0 0,0 0 0,-1-1 0,1 1 0,-6 8 0,-6 10 760,-1 0 0,-34 45 1,31-48-1496,2 0 0,-17 33 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0.942"/>
    </inkml:context>
    <inkml:brush xml:id="br0">
      <inkml:brushProperty name="width" value="0.025" units="cm"/>
      <inkml:brushProperty name="height" value="0.025" units="cm"/>
    </inkml:brush>
  </inkml:definitions>
  <inkml:trace contextRef="#ctx0" brushRef="#br0">1 24 17104,'0'0'4853,"10"-3"-3892,27-5-24,0 3-1,0 1 1,74 2 0,-99 2-894,-5-1-54,0 1 1,0 0-1,-1 0 0,1 1 0,0 0 0,9 3 0,-15-4-2,0 1 0,0 0 1,1-1-1,-1 1 1,0 0-1,0 0 0,0-1 1,0 1-1,0 0 0,0 0 1,-1 0-1,1 0 0,0 0 1,0 1-1,-1-1 0,1 0 1,0 0-1,-1 0 1,1 1-1,-1-1 0,0 0 1,1 1-1,-1-1 0,0 0 1,0 1-1,0-1 0,0 0 1,0 1-1,0-1 0,0 0 1,-1 1-1,1-1 1,0 0-1,-1 0 0,1 1 1,-1-1-1,1 0 0,-1 0 1,-1 2-1,-7 16 55,-1 0 0,-1-1 0,-1-1 0,-26 30 0,-6 11 154,35-46-250,-43 72 333,48-77-400,1 1 1,0 0-1,0-1 0,0 1 0,1 0 1,0 1-1,1-1 0,-1 0 0,1 13 1,1-21 46,0 0 0,0 1 1,0-1-1,0 0 1,0 0-1,0 1 1,0-1-1,0 0 1,0 1-1,0-1 1,0 0-1,0 0 1,0 1-1,0-1 0,0 0 1,0 1-1,0-1 1,1 0-1,-1 0 1,0 1-1,0-1 1,0 0-1,0 0 1,1 1-1,-1-1 1,0 0-1,0 0 1,0 0-1,1 1 0,-1-1 1,0 0-1,0 0 1,1 0-1,-1 0 1,0 0-1,1 0 1,-1 1-1,0-1 1,0 0-1,1 0 1,-1 0-1,0 0 1,1 0-1,-1 0 0,0 0 1,0 0-1,1 0 1,-1 0-1,0 0 1,1-1-1,-1 1 1,1 0-1,11-12-5461,-4-10-2767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1.287"/>
    </inkml:context>
    <inkml:brush xml:id="br0">
      <inkml:brushProperty name="width" value="0.025" units="cm"/>
      <inkml:brushProperty name="height" value="0.025" units="cm"/>
    </inkml:brush>
  </inkml:definitions>
  <inkml:trace contextRef="#ctx0" brushRef="#br0">1 1 11018,'0'0'8841,"82"38"-8521,-31-33 96,18-5-191,5 0-2243,1-15-6630</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1.661"/>
    </inkml:context>
    <inkml:brush xml:id="br0">
      <inkml:brushProperty name="width" value="0.025" units="cm"/>
      <inkml:brushProperty name="height" value="0.025" units="cm"/>
    </inkml:brush>
  </inkml:definitions>
  <inkml:trace contextRef="#ctx0" brushRef="#br0">195 1 18674,'-13'3'1831,"0"2"-1332,0 0 1,0 0-1,1 1 0,0 1 1,0 0-1,-19 15 1,25-16-239,-1-1 0,1 1 0,0 0 1,1 0-1,-1 1 0,1 0 1,0 0-1,1 0 0,0 0 0,0 1 1,1 0-1,0 0 0,0 0 0,-2 10 1,4-15-226,0 1 0,0 0 1,1 0-1,0-1 1,-1 1-1,1 0 0,0 0 1,1-1-1,-1 1 1,1 0-1,0-1 0,0 1 1,0 0-1,0-1 0,0 1 1,1-1-1,0 0 1,0 1-1,0-1 0,0 0 1,0 0-1,0 0 0,1 0 1,-1-1-1,1 1 1,0-1-1,0 1 0,0-1 1,0 0-1,1 0 1,3 1-1,2 1-23,1-1 0,0-1 0,0 1 0,0-2 0,0 1 0,0-1 0,1-1 0,-1 0 0,0 0 1,15-4-1,-17 3-45,0 0 0,-1-1 1,0 0-1,1 0 1,-1-1-1,0 0 1,0 0-1,0 0 0,-1-1 1,1-1-1,-1 1 1,0-1-1,0 0 1,-1 0-1,1 0 0,-1-1 1,0 0-1,-1 0 1,1 0-1,-1-1 1,0 1-1,-1-1 0,0 0 1,0 0-1,0 0 1,-1-1-1,0 1 1,0-1-1,-1 1 0,0-1 1,-1 1-1,1-1 1,-1 0-1,-2-10 1,2 14 38,-1 1 1,0-1-1,0 1 1,0 0-1,0-1 0,-1 1 1,1 0-1,-1 0 1,0 0-1,0 0 1,0 0-1,0 0 1,-1 1-1,1-1 1,-1 1-1,1 0 1,-1-1-1,0 1 1,0 0-1,0 1 1,0-1-1,0 0 1,0 1-1,-1 0 0,1 0 1,0 0-1,-1 0 1,1 0-1,-1 1 1,1-1-1,-1 1 1,1 0-1,-1 0 1,-4 1-1,5-1-49,-1 0 1,1 0-1,0 0 0,0 1 0,0 0 1,0-1-1,0 1 0,0 0 0,0 0 1,0 1-1,0-1 0,0 0 0,1 1 1,-1 0-1,0 0 0,1 0 0,0 0 1,-1 0-1,1 0 0,0 1 0,0-1 1,0 1-1,0-1 0,1 1 0,-1 0 1,1 0-1,-1-1 0,1 1 0,0 0 1,0 0-1,1 1 0,-1-1 0,0 0 1,1 0-1,0 0 0,0 0 0,0 0 1,0 4-1,1-5-159,-1 0 0,1 0 0,0-1 0,0 1-1,-1-1 1,1 1 0,0 0 0,0-1 0,0 1 0,1-1 0,-1 0 0,0 1 0,0-1-1,1 0 1,-1 0 0,1 0 0,-1 0 0,1 0 0,-1 0 0,1 0 0,0-1 0,-1 1-1,1-1 1,0 1 0,0-1 0,0 1 0,2-1 0,56 4-5459,-50-4 4059,40 0-6369</inkml:trace>
  <inkml:trace contextRef="#ctx0" brushRef="#br0" timeOffset="1">588 59 8008,'0'0'10511,"-8"3"-7660,-2 0-2425,1 2 0,0-1 0,0 1 0,0 1 0,1-1 0,0 2 0,0-1 0,-14 15 0,18-17-248,0 1 0,0-1 0,1 1 0,0 0 0,0 0 0,0 0 0,0 0 0,1 0 0,-1 1 0,1-1 0,1 1 0,-1-1 0,1 1-1,0 0 1,0-1 0,1 1 0,0 0 0,0 0 0,1 7 0,0-10-154,0-1 0,0 1-1,0-1 1,0 0 0,1 1 0,-1-1-1,1 0 1,-1 0 0,1 0-1,0 0 1,0 0 0,0-1 0,0 1-1,0 0 1,1-1 0,-1 0-1,0 1 1,1-1 0,-1 0 0,1 0-1,-1 0 1,1-1 0,-1 1-1,1 0 1,-1-1 0,4 0 0,10 2 76,1 0-1,31-2 1,-45 0-79,13-1 38,-1-1-1,1 0 1,-1-1-1,1-1 1,24-9 0,-31 9-44,0 1 1,-1-2-1,1 1 1,-1-1 0,-1 0-1,1-1 1,-1 0-1,1 0 1,-2 0 0,12-14-1,-16 18-1,-1 0 0,1 0 0,0 0 0,-1-1 1,0 1-1,1 0 0,-1-1 0,0 1 0,0-1 0,-1 1 0,1-1 0,0 1 0,-1-1 0,1 0 0,-1 1 0,0-1 0,0 0 0,0 1 0,0-1 0,-2-4 0,1 4 8,0 1 0,-1 0 0,1 0-1,-1 0 1,1 0 0,-1 0 0,0 0 0,0 0-1,0 1 1,0-1 0,0 1 0,0-1-1,0 1 1,0 0 0,-1 0 0,1 0-1,-4-1 1,-7-1 23,0 0-1,1 0 0,-1 1 0,0 1 1,0 1-1,-1-1 0,-12 3 0,19-1 0,0 0-1,0 0 1,0 1-1,0 0 0,-13 6 1,18-7-222,0 0 0,0 0-1,1 0 1,-1 0 0,0 0 0,0 0 0,1 1 0,-1-1 0,0 0 0,1 1-1,0 0 1,-1-1 0,1 1 0,0 0 0,0-1 0,0 1 0,0 0 0,0 0-1,0 0 1,0 0 0,1 0 0,-1 0 0,0 4 0,6 1-8534,18-6-9402</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2.005"/>
    </inkml:context>
    <inkml:brush xml:id="br0">
      <inkml:brushProperty name="width" value="0.025" units="cm"/>
      <inkml:brushProperty name="height" value="0.025" units="cm"/>
    </inkml:brush>
  </inkml:definitions>
  <inkml:trace contextRef="#ctx0" brushRef="#br0">19 0 7271,'0'0'16752,"-17"74"-15279,16-43-32,1 2-640,0 2-352,5-3-257,15-3-96,5-3-544,-2-6-2211,-2-9-1537,-8-7-2787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2.378"/>
    </inkml:context>
    <inkml:brush xml:id="br0">
      <inkml:brushProperty name="width" value="0.025" units="cm"/>
      <inkml:brushProperty name="height" value="0.025" units="cm"/>
    </inkml:brush>
  </inkml:definitions>
  <inkml:trace contextRef="#ctx0" brushRef="#br0">0 60 12556,'0'0'9577,"56"-19"-8936,-4 14-65,17 0-288,13-1-160,8-1-448,-4-2-2755,-11 0-6085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5.966"/>
    </inkml:context>
    <inkml:brush xml:id="br0">
      <inkml:brushProperty name="width" value="0.025" units="cm"/>
      <inkml:brushProperty name="height" value="0.025" units="cm"/>
    </inkml:brush>
  </inkml:definitions>
  <inkml:trace contextRef="#ctx0" brushRef="#br0">112 1 11723,'0'0'17184,"-3"12"-15652,-5 19-1066,-2 0-1,-20 44 1,17-43-234,0 0 1,2 1 0,-10 48 0,20-79-233,1-1 0,0 0 0,-1 0 0,1 0 0,0 1 0,0-1 0,0 0 0,0 0 0,0 1 0,0-1 0,0 0 0,0 0 0,0 1 0,1-1 0,-1 0 0,1 0 0,-1 0 0,0 0 0,1 1 0,0-1 0,-1 0 0,1 0 0,1 1 0,-1-2 0,0 1 0,0-1 0,0 0 0,0 0 0,0 0 0,0 0 0,0 0 0,0 0 0,0 0 0,0-1 0,1 1 0,-1 0 0,0 0 0,0-1 0,0 1 0,0-1 0,-1 1 0,1-1 0,0 1 0,1-2 0,47-40 0,-25 14 0,-18 19 0,1 1 0,0 0 0,1 0 0,-1 1 0,13-9 0,-23 60-128,-14 32-47,13-22-5239,4-54 5242,0 0 0,0 0-1,0 0 1,0 0 0,0 1 0,0-1 0,0 0 0,0 0 0,0 0 0,0 0 0,1 0 0,-1 1 0,0-1 0,0 0 0,0 0 0,0 0 0,0 0 0,0 0 0,0 1 0,0-1 0,0 0 0,1 0 0,-1 0 0,0 0 0,0 0 0,0 0-1,0 0 1,0 0 0,1 0 0,-1 1 0,0-1 0,0 0 0,0 0 0,0 0 0,1 0 0,-1 0 0,0 0 0,0 0 0,0 0 0,0 0 0,1 0 0,-1 0 0,0 0 0,0 0 0,0 0 0,0 0 0,0-1 0,1 1 0,-1 0 0,1 0-1385,8-2-9408</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2.860"/>
    </inkml:context>
    <inkml:brush xml:id="br0">
      <inkml:brushProperty name="width" value="0.025" units="cm"/>
      <inkml:brushProperty name="height" value="0.025" units="cm"/>
    </inkml:brush>
  </inkml:definitions>
  <inkml:trace contextRef="#ctx0" brushRef="#br0">272 53 14606,'0'0'6876,"-10"-9"-4180,5 5-2574,1 0 1,-1 0-1,0 0 1,0 0-1,0 1 1,0 0-1,0 0 1,-1 1-1,1-1 1,-1 1-1,0 0 1,0 1 0,0-1-1,0 1 1,0 0-1,0 1 1,0-1-1,0 1 1,0 1-1,0-1 1,-12 3-1,10 1-89,-1-1 0,1 1 0,0 1 0,0 0 0,1 0 0,0 0 0,0 1 0,0 0 0,0 0 0,1 1-1,-8 11 1,10-14-20,1 0-1,0 0 0,0 1 0,0-1 0,1 1 0,0 0 0,-1 0 0,2-1 1,-1 1-1,1 0 0,-1 1 0,1-1 0,1 0 0,-1 0 0,1 0 1,0 1-1,0-1 0,0 0 0,1 0 0,0 0 0,2 9 0,-1-11 10,0-1-1,0 0 1,0 0-1,0 1 1,1-1-1,-1 0 1,0-1-1,1 1 1,0 0-1,-1-1 1,1 1-1,0-1 1,0 0-1,0 0 1,-1 0-1,1 0 1,0-1-1,0 1 1,1-1-1,-1 0 1,0 0-1,0 0 1,0 0-1,3-1 1,8 1 166,-1-2 0,0 1 1,0-2-1,17-4 0,-9 0-34,-1-2-1,0 0 1,-1 0-1,33-24 1,-42 26-122,-1 0 1,0 0 0,0-1-1,0-1 1,-1 1-1,0-1 1,-1-1 0,0 0-1,-1 0 1,8-14 0,-10 2 2,-4 22-54,0 0 0,0 0 0,-1 0 0,1 0-1,0-1 1,0 1 0,-1 0 0,1 0 0,0 0-1,-1 0 1,1 0 0,0 0 0,0 0 0,-1 0-1,1 0 1,0 0 0,-1 0 0,1 0 0,0 0 0,0 0-1,-1 0 1,1 0 0,0 0 0,-1 0 0,1 0-1,0 0 1,0 0 0,-1 0 0,1 1 0,0-1 0,0 0-1,-1 0 1,1 0 0,0 0 0,0 1 0,-1-1-1,-2 3-177,0-1 0,0 1-1,0 0 1,0-1 0,0 1-1,0 1 1,1-1 0,-3 4-1,-12 40-2986,12 3-4010,8-25-605</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3.186"/>
    </inkml:context>
    <inkml:brush xml:id="br0">
      <inkml:brushProperty name="width" value="0.025" units="cm"/>
      <inkml:brushProperty name="height" value="0.025" units="cm"/>
    </inkml:brush>
  </inkml:definitions>
  <inkml:trace contextRef="#ctx0" brushRef="#br0">59 1 11755,'0'0'12236,"-28"71"-9642,16-41-1281,1 4-512,4-6-256,6-1-417,1-9-96,13-6-1794,13-11-1793,4-1-385,1-17-3139</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3.516"/>
    </inkml:context>
    <inkml:brush xml:id="br0">
      <inkml:brushProperty name="width" value="0.025" units="cm"/>
      <inkml:brushProperty name="height" value="0.025" units="cm"/>
    </inkml:brush>
  </inkml:definitions>
  <inkml:trace contextRef="#ctx0" brushRef="#br0">178 23 18193,'0'0'2749,"-8"2"-565,-4 2-1508,1 0 0,0 0 0,1 1 0,-15 9 1,22-13-570,0 1 0,0 0 0,-1 0 0,2 0 1,-1 1-1,0-1 0,0 1 0,1 0 0,-1 0 1,1-1-1,0 2 0,0-1 0,0 0 0,0 0 1,0 1-1,1-1 0,0 1 0,-1-1 0,1 1 1,0 5-1,1-7-106,0-1 1,1 1-1,-1-1 1,1 1-1,-1-1 0,1 0 1,0 1-1,0-1 1,0 0-1,0 1 0,-1-1 1,2 0-1,-1 0 1,0 0-1,0 0 0,0 0 1,0 0-1,1 0 1,-1 0-1,0-1 1,3 2-1,41 17-241,-20-10-250,-13-2 312,0-1 0,-1 2 1,0-1-1,0 1 0,-1 1 1,0 0-1,-1 0 0,14 19 1,-20-25 167,-1 0 0,0 0 0,0 0 0,0 1 0,0-1 0,0 1 0,-1-1 0,0 1 0,0 0 0,0 0 0,0-1 0,0 1 0,-1 0 0,0 0 0,1 0 0,-2 0 0,1 0 0,0-1 0,-1 1 0,1 0 0,-1 0 0,0 0 0,-1-1 0,1 1 0,-1 0 0,1-1 0,-1 0 0,0 1 0,0-1 0,-1 0 0,1 0 0,-1 0 0,1 0 0,-4 3 0,-3 2 158,-1-1-1,1 0 1,-1 0 0,0-1 0,-1 0-1,1-1 1,-20 7 0,24-9 129,0-2 0,0 1 0,-1 0 0,1-1 1,0 0-1,-1-1 0,1 1 0,-1-1 0,1-1 0,0 1 0,-1-1 0,1 0 1,0 0-1,-1-1 0,-11-4 0,16 5-251,0 0-1,0 0 1,1 0-1,-1 0 1,0 0-1,0 0 1,1 0-1,-1 0 1,1-1-1,-1 1 1,1-1-1,-1 1 1,1-1-1,0 0 1,0 1-1,0-1 1,0 0-1,0 0 1,0 0-1,0 0 1,0 0-1,1 0 1,-1 0-1,1 0 1,0 0-1,-1 0 1,1 0-1,0 0 1,0 0-1,0 0 1,1 0-1,-1 0 1,0 0-1,1 0 1,-1 0-1,1 0 1,0 0-1,0 0 1,1-2-1,1-2-51,1 0 0,0 1-1,0-1 1,1 1 0,0 0 0,0 0-1,0 0 1,0 1 0,1 0 0,7-5-1,73-34-595,25-14 273,-101 51 418,0-1 1,0 0-1,-1-1 0,0 0 1,0-1-1,-1 1 1,0-1-1,6-11 0,-12 18-52,0-1-1,0 1 1,0-1-1,-1 0 1,1 0-1,-1 1 0,0-1 1,0 0-1,0 0 1,0 0-1,0 0 1,-1-1-1,1 1 1,-1 0-1,0 0 0,0 0 1,0 0-1,0-1 1,-1 1-1,1 0 1,-1 0-1,0 0 1,0 0-1,0 0 0,0 0 1,0 0-1,-3-3 1,0 2-4,0 0 0,0 0 0,0 1 0,-1-1 0,1 1 0,-1 0 0,0 0 0,0 1 1,0 0-1,0-1 0,0 2 0,0-1 0,-1 1 0,-9-2 0,-9-1-13,0 1 0,-1 1 0,1 1 0,-48 5 0,70-4-214,1 0 1,-1 0-1,1 1 1,-1-1-1,1 0 1,-1 1-1,0-1 1,1 1-1,-1 0 1,1-1-1,0 1 1,-1 0-1,1 0 1,0 0-1,-1 0 0,1 0 1,-1 2-1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4.311"/>
    </inkml:context>
    <inkml:brush xml:id="br0">
      <inkml:brushProperty name="width" value="0.025" units="cm"/>
      <inkml:brushProperty name="height" value="0.025" units="cm"/>
    </inkml:brush>
  </inkml:definitions>
  <inkml:trace contextRef="#ctx0" brushRef="#br0">0 47 19923,'0'0'1281,"3"8"774,1 3-1455,-1-2 67,1 0-1,-1 0 1,2-1-1,7 13 0,-10-18-589,0 0 0,0-1 1,1 1-1,-1-1 0,0 1 0,1-1 0,0 0 0,0 0 0,-1 0 0,1-1 0,0 1 1,1-1-1,-1 1 0,0-1 0,0 0 0,0 0 0,1-1 0,5 1 0,5 0-278,0-2 0,-1 0-1,1 0 1,0-2 0,-1 0-1,0 0 1,1-1 0,-1 0-1,-1-2 1,21-10 0,-6 1-1203,-1-1-1,-1-2 1,40-34 0,-49 39 1476,-12 14 672,-19 28 544,14-27-1289,-38 68 1923,-61 148 0,98-214-1994,1 0 0,0 1 0,0-1 1,0 1-1,0-1 0,0 10 0,1-14-44,0 1 0,1-1-1,-1 1 1,0-1 0,0 1 0,0-1 0,0 1-1,0-1 1,0 1 0,1-1 0,-1 0 0,0 1-1,0-1 1,1 1 0,-1-1 0,0 0 0,0 1-1,1-1 1,-1 0 0,0 1 0,1-1 0,-1 0-1,1 1 1,-1-1 0,0 0 0,2 1 0,18-8-6227,2-11-4616</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4.655"/>
    </inkml:context>
    <inkml:brush xml:id="br0">
      <inkml:brushProperty name="width" value="0.025" units="cm"/>
      <inkml:brushProperty name="height" value="0.025" units="cm"/>
    </inkml:brush>
  </inkml:definitions>
  <inkml:trace contextRef="#ctx0" brushRef="#br0">0 0 23126,'0'0'5093,"18"51"-4517,23-44-223,15-6-97,8-1-160,6 0-1666,1-8-2049,-13-2-1218,-16-2 2435,-21 4-2050</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5.015"/>
    </inkml:context>
    <inkml:brush xml:id="br0">
      <inkml:brushProperty name="width" value="0.025" units="cm"/>
      <inkml:brushProperty name="height" value="0.025" units="cm"/>
    </inkml:brush>
  </inkml:definitions>
  <inkml:trace contextRef="#ctx0" brushRef="#br0">1 49 19154,'0'0'6406,"77"8"-4964,-10-17-161,15-3-769,9 3-384,3 1-416,-2 3-2434,-9 3-129,-12 0-192,-14-1-3812,-9-3-4996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35.358"/>
    </inkml:context>
    <inkml:brush xml:id="br0">
      <inkml:brushProperty name="width" value="0.025" units="cm"/>
      <inkml:brushProperty name="height" value="0.025" units="cm"/>
    </inkml:brush>
  </inkml:definitions>
  <inkml:trace contextRef="#ctx0" brushRef="#br0">29 65 24311,'0'0'5440,"-7"8"-4447,4-4-816,-15 21 418,18-25-574,0 1-1,0 0 1,0 0-1,0-1 1,-1 1-1,1 0 1,0-1-1,0 1 1,0 0 0,0-1-1,1 1 1,-1 0-1,0-1 1,0 1-1,0 0 1,0-1 0,1 1-1,-1 0 1,0-1-1,1 1 1,-1 0-1,0-1 1,1 1 0,-1-1-1,1 1 1,-1-1-1,1 1 1,-1-1-1,1 1 1,0-1-1,-1 0 1,1 1 0,-1-1-1,1 0 1,0 1-1,-1-1 1,1 0-1,0 0 1,-1 0 0,1 1-1,0-1 1,-1 0-1,1 0 1,1 0-1,20 4-101,1-1 0,1-1 0,-1-1 0,0-1 0,0-1-1,0-1 1,31-7 0,-20 2-1560,0-1-1,35-15 1,5-10-3008,-68 30 4063,-1 1-1,0-2 0,0 1 0,0 0 0,-1-1 0,1 0 0,-1 0 1,0 0-1,0-1 0,0 1 0,3-7 0,-9 11 907,0 0-1,0 0 0,0 0 1,0 0-1,0 1 1,0-1-1,1 0 1,-1 1-1,0 0 1,0-1-1,0 1 1,-2 1-1,-13 9 843,1 1-1,0 1 1,1 0-1,0 1 1,1 0 0,-17 23-1,25-29-923,0 0 0,0 1-1,1 0 1,0-1 0,1 1-1,0 1 1,0-1 0,1 1-1,0 0 1,1-1 0,0 1 0,1 0-1,0 0 1,0 18 0,2-21-399,1 0 1,-1-1 0,1 1 0,1-1-1,4 11 1,-4-12-544,-1 0 1,0 1-1,0-1 1,0 1-1,-1-1 1,1 1-1,-1-1 1,-1 1-1,1 11 1,-2-10-45,0 0 1,0 1 0,-1-1-1,0 0 1,0 0 0,-1 0-1,0 0 1,-5 9-1,-15 22-5465</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5.995"/>
    </inkml:context>
    <inkml:brush xml:id="br0">
      <inkml:brushProperty name="width" value="0.025" units="cm"/>
      <inkml:brushProperty name="height" value="0.025" units="cm"/>
    </inkml:brush>
  </inkml:definitions>
  <inkml:trace contextRef="#ctx0" brushRef="#br0">6 6775 5157,'0'0'5023,"-1"-10"-1798,0 0-3180,-1-2 1028,1 1 1,1-1-1,0 0 1,2-14-1,-1 22-723,-1-1-1,2 1 0,-1 0 0,0-1 1,1 1-1,0 0 0,0 0 0,0 0 0,0 0 1,1 1-1,-1-1 0,1 1 0,0-1 0,0 1 1,0 0-1,6-4 0,28-20 890,207-159 533,324-238-1575,-97 49-678,-30-38 898,-257 237 1601,369-307-1419,24 27-589,-58 47 22,2373-1833 475,-1872 1548 1106,23 43-1619,-1002 629 25,-30 17-501,-1 0 0,0-1 1,-1 0-1,0 0 0,11-10 0,-20 16 322,0 0 1,0 0-1,1 0 0,-1-1 1,0 1-1,0 0 1,0 0-1,0 0 0,0 0 1,0-1-1,0 1 1,0 0-1,0 0 0,0 0 1,0-1-1,0 1 1,0 0-1,0 0 0,0 0 1,0 0-1,0-1 0,-1 1 1,1 0-1,0 0 1,0 0-1,0 0 0,0-1 1,0 1-1,0 0 1,0 0-1,-1 0 0,1 0 1,0 0-1,0 0 1,0-1-1,0 1 0,0 0 1,-1 0-1,1 0 1,0 0-1,0 0 0,0 0 1,-1 0-1,1 0 0,0 0 1,0 0-1,0 0 1,0 0-1,-1 0 0,1 0 1,0 0-1,0 0 1,0 0-1,-1 0 0,1 0 1,0 0-1,0 0 1,-2 0-1053,-14-4-9246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6.446"/>
    </inkml:context>
    <inkml:brush xml:id="br0">
      <inkml:brushProperty name="width" value="0.025" units="cm"/>
      <inkml:brushProperty name="height" value="0.025" units="cm"/>
    </inkml:brush>
  </inkml:definitions>
  <inkml:trace contextRef="#ctx0" brushRef="#br0">23 0 14221,'0'0'7015,"-20"47"-6054,17-20 224,3 1 128,0 1 65,2-5-97,13-7-769,9-6-319,9-9-65,8-2-96,3-8-1474,7-14-1729,-7-6-1249,-3-6-2627</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6.788"/>
    </inkml:context>
    <inkml:brush xml:id="br0">
      <inkml:brushProperty name="width" value="0.025" units="cm"/>
      <inkml:brushProperty name="height" value="0.025" units="cm"/>
    </inkml:brush>
  </inkml:definitions>
  <inkml:trace contextRef="#ctx0" brushRef="#br0">210 1 15214,'0'0'2050,"-52"77"417,21-28-994,-1 4-608,4-2-96,2-1 95,6-7-639,5-6-225,9-7-1346,6-10-1825,0-6-2434,13-6-8168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6.715"/>
    </inkml:context>
    <inkml:brush xml:id="br0">
      <inkml:brushProperty name="width" value="0.025" units="cm"/>
      <inkml:brushProperty name="height" value="0.025" units="cm"/>
    </inkml:brush>
  </inkml:definitions>
  <inkml:trace contextRef="#ctx0" brushRef="#br0">100 242 5637,'0'0'12844,"-10"9"-7948,4-5-4611,-43 34 3729,46-35-3771,0 0 0,0 0 0,0 0-1,0 0 1,1 0 0,-1 0 0,1 1-1,0-1 1,0 1 0,1-1 0,-1 1-1,1 0 1,-1 0 0,1 0 0,-1 5 0,3-8-251,0 0 0,0 0 0,0 0 0,0 0 0,0 0 0,0 0 0,0 0 0,0-1 1,0 1-1,1 0 0,-1-1 0,0 1 0,0-1 0,1 1 0,-1-1 0,0 1 1,1-1-1,-1 0 0,0 0 0,1 0 0,-1 0 0,0 0 0,1 0 0,-1 0 1,3-1-1,42-2-273,-27-2 282,-1-1 0,0-1 1,0-1-1,0 0 0,-1-1 0,29-21 1,-10 2-583,58-55 0,-90 79 601,71-76 424,-69 74-415,-1-1 0,0 0 0,-1 0 0,1-1 0,-1 1 1,-1-1-1,1 0 0,-1 0 0,-1 0 0,3-12 0,-32 77 847,23-38-844,0 0 0,-2 27 0,6-41-101,0-1 1,-1 1-1,2 0 0,-1 0 1,0 0-1,1 0 0,0-1 0,0 1 1,1 0-1,-1-1 0,1 1 1,0-1-1,0 1 0,6 7 1,-7-11 66,0 0 1,1 0-1,-1 0 1,0 0-1,1-1 1,-1 1-1,1 0 1,-1-1-1,1 0 0,-1 1 1,1-1-1,0 0 1,-1 1-1,1-1 1,-1 0-1,1 0 1,0 0-1,-1 0 1,1-1-1,-1 1 1,1 0-1,-1-1 1,1 1-1,1-2 1,13 0-63,-15 31-304,10 69 230,-7-77 249,-1 1 0,0 0-1,-2 0 1,0 0-1,-2 0 1,0 0 0,-6 26-1,5-43 13,1-1 1,-1 1-1,0-1 0,-1 0 0,1 0 1,-1 0-1,1 0 0,-6 5 0,8-9-110,-1 1-1,1-1 1,-1 1-1,1-1 0,-1 1 1,1-1-1,-1 1 1,0-1-1,1 1 0,-1-1 1,0 0-1,1 1 1,-1-1-1,0 0 1,1 0-1,-1 1 0,0-1 1,0 0-1,1 0 1,-1 0-1,0 0 0,0 0 1,1 0-1,-1 0 1,0 0-1,0 0 1,1 0-1,-1-1 0,0 1 1,0 0-1,1-1 1,-1 1-1,0 0 1,1-1-1,-1 1 0,0 0 1,1-1-1,-1 1 1,1-1-1,-1 0 0,1 1 1,-1-1-1,1 1 1,-1-1-1,1 0 1,0 1-1,-1-1 0,1 0 1,0 1-1,-1-1 1,1 0-1,0 1 0,0-1 1,0 0-1,0 0 1,0 1-1,0-1 1,0-1-1,-7-18-12,1 0 0,1-1 0,1 0 0,1 0 0,1 0 0,1 0 0,1 0 0,3-35 0,-1 51-130,-1 0 0,1 1 0,0-1 0,1 1 0,-1-1 0,1 1 0,-1 0 0,1 0 0,0 0 0,1 0 0,-1 0 0,1 1 0,0-1 0,0 1 0,0 0 0,0 0 0,5-2 0,9-5-2367,2 0 0,32-10 0,-41 16 1123,3-1-13782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7.474"/>
    </inkml:context>
    <inkml:brush xml:id="br0">
      <inkml:brushProperty name="width" value="0.025" units="cm"/>
      <inkml:brushProperty name="height" value="0.025" units="cm"/>
    </inkml:brush>
  </inkml:definitions>
  <inkml:trace contextRef="#ctx0" brushRef="#br0">51 1 17649,'0'0'4740,"-7"51"-3875,-1-17-160,0 1-417,2 0-224,3-3-128,3-5-1313,0-7-609,0-7-801,-5-9-2017,-9-4-4133</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7.818"/>
    </inkml:context>
    <inkml:brush xml:id="br0">
      <inkml:brushProperty name="width" value="0.025" units="cm"/>
      <inkml:brushProperty name="height" value="0.025" units="cm"/>
    </inkml:brush>
  </inkml:definitions>
  <inkml:trace contextRef="#ctx0" brushRef="#br0">0 99 13837,'0'0'3171,"13"-10"-2146,-4 4-879,-1-2 12,1 1 0,0 1 0,1 0 1,0 0-1,0 1 0,0 0 0,0 0 0,21-4 1,4 1 38,1 1 1,-1 2-1,1 2 1,0 1-1,0 2 1,51 6-1,-83-6-166,-1 1 0,1 0 0,0 0 0,-1 0 0,1 0 0,-1 1 0,1 0 0,-1-1 0,1 1 0,-1 0 0,0 1 0,0-1 0,0 1 0,0-1 0,-1 1 0,1 0 0,3 5 0,-5-6 50,0 0 1,0 0 0,0 1-1,-1-1 1,1 1 0,0-1 0,-1 1-1,0-1 1,0 1 0,0-1-1,0 1 1,0-1 0,0 1 0,0-1-1,-1 1 1,1-1 0,-1 0-1,0 1 1,0-1 0,0 0 0,0 1-1,0-1 1,0 0 0,-1 0-1,1 0 1,-1 0 0,-2 3 0,-20 21 678,-1 0 1,-1-2 0,-1-1-1,-2-1 1,0-2 0,0-1 0,-46 22-1,72-40-704,-1 1-1,0-1 1,1 0 0,-1 0-1,0 0 1,0 0-1,1-1 1,-1 0-1,0 1 1,0-1-1,0-1 1,-5 0 0,8 1-148,0-1 1,0 1 0,0 0-1,-1-1 1,1 1 0,0-1 0,0 0-1,0 1 1,0-1 0,0 0-1,1 0 1,-1 0 0,0 1-1,0-1 1,0 0 0,1 0 0,-1 0-1,0 0 1,1 0 0,-1 0-1,1-1 1,-1 1 0,1 0-1,0 0 1,-1 0 0,1 0 0,0-1-1,0 1 1,0 0 0,0 0-1,0 0 1,0-1 0,0 1-1,0 0 1,1 0 0,-1 0 0,0 0-1,1-1 1,-1 1 0,1 0-1,0-2 1,1 0-550,1 0 1,-1 0-1,0 0 0,1 0 0,0 1 1,0-1-1,-1 0 0,2 1 0,-1 0 1,0 0-1,0 0 0,1 0 0,-1 1 1,1-1-1,4-1 0,-5 2 24,26-10-5549</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8.175"/>
    </inkml:context>
    <inkml:brush xml:id="br0">
      <inkml:brushProperty name="width" value="0.025" units="cm"/>
      <inkml:brushProperty name="height" value="0.025" units="cm"/>
    </inkml:brush>
  </inkml:definitions>
  <inkml:trace contextRef="#ctx0" brushRef="#br0">57 56 9801,'0'0'16688,"60"-14"-15695,-39 6-641,4 0-288,1-2-64,2 4-928,-4-1-610,-7 4-608,-7 3-288,-28 13-15343</inkml:trace>
  <inkml:trace contextRef="#ctx0" brushRef="#br0" timeOffset="1">51 149 2594,'0'0'15279,"-51"55"-12973,51-49-672,12-5-321,16-1-224,13-1-192,12-13-417,9-5-320,-1-2-192,1-1-1986,-9 4-1889,-10 0-2147,-13 3 801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8.517"/>
    </inkml:context>
    <inkml:brush xml:id="br0">
      <inkml:brushProperty name="width" value="0.025" units="cm"/>
      <inkml:brushProperty name="height" value="0.025" units="cm"/>
    </inkml:brush>
  </inkml:definitions>
  <inkml:trace contextRef="#ctx0" brushRef="#br0">0 101 12556,'0'0'14574,"9"7"-14094,-4-3-443,1 0 1,0 0-1,0 0 1,0-1-1,0 1 0,0-2 1,1 1-1,-1-1 0,1 0 1,0 0-1,0-1 1,-1 0-1,1 0 0,0 0 1,0-1-1,0 0 0,11-2 1,-9 0-625,1 0-1,-1 0 1,1-1 0,16-9 0,-11 4-1078,0-1 0,-1 0 0,0-1 0,-1-1 0,0 0 0,-1-1 0,17-21 0,-14 13-3508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48.875"/>
    </inkml:context>
    <inkml:brush xml:id="br0">
      <inkml:brushProperty name="width" value="0.025" units="cm"/>
      <inkml:brushProperty name="height" value="0.025" units="cm"/>
    </inkml:brush>
  </inkml:definitions>
  <inkml:trace contextRef="#ctx0" brushRef="#br0">138 1 6534,'0'0'8275,"-4"10"-5702,-10 20-1256,4-11 12,1 0-1,0 1 1,2 0 0,0 0 0,2 0 0,0 1-1,-3 28 1,8-35-1414,-1 1 0,0 0 0,-1-1-1,-1 1 1,-1-1 0,-5 17 0,-23 42-6312,25-58-1301</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0.154"/>
    </inkml:context>
    <inkml:brush xml:id="br0">
      <inkml:brushProperty name="width" value="0.025" units="cm"/>
      <inkml:brushProperty name="height" value="0.025" units="cm"/>
    </inkml:brush>
  </inkml:definitions>
  <inkml:trace contextRef="#ctx0" brushRef="#br0">0 3970 3619,'0'0'15364,"8"4"-14424,-2-3-821,0 1 0,0-1 0,0 1 0,0-2 0,0 1 0,0-1 0,0 1 0,0-2 1,0 1-1,0-1 0,0 0 0,0 0 0,9-3 0,15-6 344,43-20 0,-37 14-280,308-133 1340,304-122-324,360-139-188,-607 242-751,602-290 41,25-9 1485,1078-381-1353,-1943 781-423,722-290 91,14 45 1112,-621 233-1064,307-105-571,-563 176 169,-3 1-544,0 0 1,0-1-1,-1-2 0,0 1 0,33-25 0,-49 32 425,0 0-1,0 0 1,-1 0 0,1 1-1,0-2 1,-1 1 0,1 0-1,-1 0 1,2-5-1,-2-12-5149,-12-1-4439</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1.389"/>
    </inkml:context>
    <inkml:brush xml:id="br0">
      <inkml:brushProperty name="width" value="0.025" units="cm"/>
      <inkml:brushProperty name="height" value="0.025" units="cm"/>
    </inkml:brush>
  </inkml:definitions>
  <inkml:trace contextRef="#ctx0" brushRef="#br0">193 209 6758,'0'-11'1254,"0"1"0,0 0-1,-1 0 1,-1-1-1,0 1 1,-6-18 0,7 26-1031,0-1 0,0 1 0,-1-1 0,1 1 0,-1 0 0,1-1 0,-1 1 0,0 0 0,0 0 0,0 0 0,0 0 0,0 1 0,0-1 0,-1 1 0,1-1 0,0 1 0,-1 0 0,1 0 0,-1 0 0,0 0 1,1 0-1,-1 0 0,0 1 0,1 0 0,-1-1 0,0 1 0,0 0 0,1 0 0,-1 0 0,-5 2 0,4-1-133,-1 0 0,1 1 1,0 0-1,0 0 0,0 0 0,0 1 1,0-1-1,0 1 0,0 0 0,1 0 0,0 0 1,-1 1-1,1-1 0,0 1 0,1 0 1,-1-1-1,1 1 0,0 1 0,-1-1 1,2 0-1,-3 7 0,-3 6 129,1 1 0,1 0 0,1 0 0,-3 20 0,5-25-70,1 0 1,0 0-1,1 0 0,1 0 0,0 0 1,0 0-1,1 0 0,5 17 0,-5-25-137,0 0 1,0 0-1,0-1 0,1 1 0,0-1 0,0 1 0,0-1 0,0 0 0,0 0 0,1-1 0,0 1 1,0-1-1,0 1 0,0-1 0,0-1 0,1 1 0,-1 0 0,1-1 0,0 0 0,0 0 0,0-1 0,0 1 1,8 1-1,52-1 126,-53-2-188,0 0-1,0 0 0,19 4 1,-30-4 39,0 0 0,0 1 0,1-1 0,-1 1 0,0-1 0,0 1 0,0-1 0,1 1 0,-1-1 0,0 1 0,0 0 0,0 0 0,0 0 0,0 0 0,-1-1 0,1 1 0,0 0 0,0 1 0,0-1 0,-1 0 0,1 0 0,-1 0 0,1 0 0,0 2 0,-1 0 4,1 0-1,-1 0 0,0 0 1,0 0-1,0 0 0,0 0 0,0 0 1,-1 0-1,1 0 0,-2 3 0,-1 4 41,-1 1-1,-1-1 0,1 0 1,-12 16-1,2-4 133,-2-1 0,-33 35 0,44-51-44,1 0 1,-2-1 0,1 1-1,0-1 1,-1 0 0,0 0-1,0-1 1,0 0 0,0 0-1,0 0 1,-1-1-1,1 0 1,-1 0 0,0-1-1,1 0 1,-9 1 0,14-2-109,-1-1 0,1 1 1,0 0-1,0 0 0,0-1 1,-1 1-1,1-1 1,0 1-1,0-1 0,0 0 1,0 1-1,0-1 1,0 0-1,0 0 0,0 1 1,0-1-1,1 0 1,-1 0-1,0 0 0,0 0 1,1 0-1,-1 0 1,1 0-1,-1-1 0,1 1 1,-1 0-1,1 0 0,0 0 1,0-1-1,-1 1 1,1 0-1,0 0 0,0-2 1,4-45-53,0 29 4,2 1 1,0 0-1,2 1 1,0 0-1,0 0 1,13-17-1,73-95-259,-74 102 253,41-48-108,-34 45 126,-2 0 1,-1-2 0,-2-1 0,-1 0 0,23-52-1,-43 82 47,0 0 0,1-1-1,-2 1 1,1 0 0,0-1-1,-1 1 1,1-1-1,-1 0 1,-1-5 0,1 8 6,0 0 0,0 0 1,-1-1-1,1 1 1,-1 0-1,1 0 0,-1 0 1,1 0-1,-1-1 0,0 1 1,1 0-1,-1 0 1,0 0-1,0 0 0,0 1 1,0-1-1,0 0 1,-2-1-1,-1 0 1,0 1 0,0 0 0,0 0-1,0 0 1,-1 1 0,1-1 0,0 1 0,0 0-1,-1 0 1,1 1 0,0-1 0,0 1 0,0 0 0,-6 2-1,-19 7-18,1 2-1,0 0 1,1 3 0,0 0-1,-33 26 1,112-63-8965,-26 3 4667,-2-2-2398</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1.904"/>
    </inkml:context>
    <inkml:brush xml:id="br0">
      <inkml:brushProperty name="width" value="0.025" units="cm"/>
      <inkml:brushProperty name="height" value="0.025" units="cm"/>
    </inkml:brush>
  </inkml:definitions>
  <inkml:trace contextRef="#ctx0" brushRef="#br0">0 353 15919,'0'0'3678,"11"-8"-2252,150-89 3691,-24 16-3711,-72 39-1275,-21 12-70,1 2 1,68-31-1,-109 58-64,-1-1-1,1 1 1,-1 0-1,1 0 1,0 1-1,-1-1 1,1 1-1,5-1 0,-8 1-3,0 0-1,0 1 0,0-1 0,1 0 0,-1 0 0,0 1 0,0-1 0,0 0 0,0 1 0,0-1 0,0 1 0,-1 0 0,1-1 0,0 1 0,0 0 0,0-1 0,0 1 0,-1 0 0,1 0 0,1 1 0,-1 3 4,1-1 0,-1 1 1,0 0-1,0 0 1,-1 0-1,1-1 1,-1 1-1,0 0 1,-1 0-1,1 0 1,-1 0-1,-1 5 0,-10 44 257,-2-2 0,-2 0 0,-29 60 0,11-24 43,-16 35 368,24-62 24,2 1 0,3 1 1,-20 97-1,41-136-643,7-17-761,-5-8 568,-1 0 0,1-1 0,0 1 0,-1 0 0,1 0 0,-1-1 0,0 1 0,1-1 0,-1 1 0,0-1 0,0 0 0,0 1 0,0-1 0,0 0 0,-1 0 0,2-3 0,1-4-1065,0 0-1,-1-1 1,0 1 0,0-1-1,-1 1 1,-1-17 0,1-30-6859</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2.388"/>
    </inkml:context>
    <inkml:brush xml:id="br0">
      <inkml:brushProperty name="width" value="0.025" units="cm"/>
      <inkml:brushProperty name="height" value="0.025" units="cm"/>
    </inkml:brush>
  </inkml:definitions>
  <inkml:trace contextRef="#ctx0" brushRef="#br0">1 500 21781,'0'0'2946,"9"6"-1995,-4-3-784,0-1 0,0 1 1,1-1-1,-1 0 0,1 0 1,-1 0-1,1-1 0,0 0 1,-1 0-1,1 0 0,0-1 1,0 0-1,0 0 0,0 0 1,-1-1-1,1 0 1,0 0-1,0 0 0,-1-1 1,1 0-1,-1 0 0,8-4 1,41-20-569,-1-3 0,59-43 1,-47 24-4591,68-65 0,-116 97 2905,0-1-1,0-1 1,13-21 0,-2-15-135,-26 49 2512,-1-1-1,1 0 1,-1 0-1,0 0 0,0 0 1,-1 0-1,0-10 0,0 15-100,0 0-1,-1 0 1,1 0 0,0 0-1,-1 1 1,1-1 0,0 0-1,-1 0 1,1 0 0,-1 0-1,1 0 1,-1 1-1,1-1 1,-1 0 0,0 0-1,1 1 1,-1-1 0,0 0-1,0 1 1,0-1-1,1 1 1,-1-1 0,0 1-1,0 0 1,0-1 0,0 1-1,0 0 1,0-1-1,0 1 1,0 0 0,0 0-1,0 0 1,0 0 0,0 0-1,0 0 1,1 0-1,-1 0 1,0 0 0,0 1-1,0-1 1,0 0 0,0 1-1,0-1 1,0 1-1,-1 0 1,-3 1 124,-1 0 1,1 0-1,0 1 0,1-1 1,-1 1-1,0 0 0,-6 6 1,-7 10 213,1 1 1,1 1-1,0 0 1,2 1-1,0 1 1,-15 35-1,21-38-95,0 0 0,2 0 0,0 0 0,1 1 0,1-1 0,1 1 0,1 0 0,0 34 0,3-51-408,-1-1-1,0 1 1,0-1 0,1 1-1,0-1 1,0 1-1,0-1 1,0 0 0,1 0-1,-1 1 1,1-1 0,-1 0-1,1 0 1,0 0-1,1-1 1,-1 1 0,0 0-1,1-1 1,-1 1 0,1-1-1,0 0 1,0 0 0,0 0-1,0 0 1,0-1-1,0 1 1,1-1 0,-1 0-1,0 0 1,1 0 0,-1 0-1,1 0 1,-1-1-1,1 0 1,-1 0 0,1 0-1,-1 0 1,1 0 0,-1-1-1,1 1 1,-1-1 0,1 0-1,3-1 1,4-2 15,0 0-1,0-1 1,-1 0 0,1-1 0,-1 0 0,-1-1 0,1 1 0,-1-2 0,0 0 0,0 0-1,9-12 1,-3 3-14,-1-1 1,-1 0-1,-1-1 0,-1-1 0,11-22 0,-16 25-10,0 0 0,-1-1 0,0 1-1,-2-1 1,0 0 0,1-18 0,-4 29-14,0 1 0,0-1 0,-1 1 1,0 0-1,0 0 0,0-1 0,-1 1 0,0 0 0,-3-7 0,3 10-2,1 1-1,-1-1 1,0 0-1,0 1 1,0 0-1,0-1 1,0 1 0,0 0-1,-1 0 1,1 0-1,-1 1 1,1-1-1,-1 1 1,0-1-1,1 1 1,-1 0-1,0 0 1,0 0-1,-5-1 1,2 1-6,1 1 0,-1 0 1,1 1-1,-1-1 0,1 1 1,-1 0-1,1 0 0,0 0 0,-1 1 1,1 0-1,0 0 0,0 1 1,0-1-1,1 1 0,-1 0 0,0 0 1,1 0-1,0 1 0,0 0 1,0 0-1,0 0 0,1 0 1,-1 0-1,-3 8 0,0-2-136,1 0-1,0 0 1,1 1 0,0-1-1,1 1 1,0 0 0,1 0-1,0 1 1,0-1 0,-1 21 0,4-30-10,0-1 1,0 1-1,0-1 1,0 1 0,0-1-1,1 1 1,-1-1 0,0 1-1,1 0 1,-1-1 0,1 0-1,-1 1 1,1-1 0,0 1-1,0-1 1,0 0 0,0 1-1,0-1 1,0 0-1,0 0 1,0 0 0,0 0-1,0 0 1,1 0 0,-1 0-1,0 0 1,1 0 0,-1-1-1,0 1 1,1-1 0,-1 1-1,1-1 1,-1 1 0,1-1-1,0 0 1,-1 0-1,1 0 1,-1 1 0,1-2-1,-1 1 1,1 0 0,0 0-1,-1 0 1,1-1 0,1 0-1,4 0-439,1-1 0,-1 0-1,0-1 1,0 0 0,0 0 0,0 0-1,-1-1 1,10-6 0,24-25-4374</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2.746"/>
    </inkml:context>
    <inkml:brush xml:id="br0">
      <inkml:brushProperty name="width" value="0.025" units="cm"/>
      <inkml:brushProperty name="height" value="0.025" units="cm"/>
    </inkml:brush>
  </inkml:definitions>
  <inkml:trace contextRef="#ctx0" brushRef="#br0">105 76 8520,'0'0'12204,"-6"15"-10090,-57 171 851,53-153-2361,3 1-1,0 0 1,2 0 0,-1 44 0,6-76-595,0 0 0,0 1 0,0-1 0,0 0 0,0 1 0,0-1 0,1 1 0,-1-1-1,1 0 1,0 0 0,0 1 0,0-1 0,0 0 0,0 0 0,0 0 0,0 0 0,1 0 0,-1 0 0,1 0 0,-1-1 0,1 1 0,0 0 0,0-1 0,3 3 0,-1-3 28,0 0 1,-1 0-1,1 0 0,0-1 1,0 1-1,-1-1 1,1 0-1,0 0 1,0 0-1,0-1 1,-1 1-1,1-1 1,7-3-1,9-3 171,0-1 0,-1-1 0,0-1 0,23-16 0,-15 8-16,-1-2 0,-1 0 0,-1-1-1,0-2 1,34-43 0,-48 53-120,-1 0-1,-1 0 1,0-1 0,-1 0 0,-1 0 0,0-1 0,0 0 0,-2 0 0,0 0-1,0 0 1,-2-1 0,0 0 0,0-25 0,-2 37-72,0 0 0,-1 1 0,0-1 0,1 0 0,-1 1 0,0-1 0,-1 1 0,1-1 0,-1 1 0,1-1 0,-1 1 0,0 0 0,0 0 0,-1 0 0,1 0 0,0 0 0,-1 1 0,0-1 0,0 1 0,0 0 0,0-1 0,0 1 0,0 0 0,0 1 0,-1-1 0,1 1 0,-1-1 0,1 1 0,-1 0 0,1 0 0,-1 1 0,0-1 0,-6 1 0,0-1 0,-1 0 0,1 2 0,-1-1 0,1 1 0,0 1 0,-1-1 0,1 2 0,0 0 0,0 0 0,0 0 0,-10 6 0,11-4-332,1 0 0,0 1 0,0-1 1,0 1-1,0 1 0,1-1 0,0 2 0,1-1 0,0 0 0,0 1 0,0 0 1,1 1-1,0-1 0,1 1 0,0 0 0,0 0 0,1 1 0,0-1 0,0 0 1,1 1-1,1 0 0,0 0 0,0 11 0,0 8-7046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7.295"/>
    </inkml:context>
    <inkml:brush xml:id="br0">
      <inkml:brushProperty name="width" value="0.025" units="cm"/>
      <inkml:brushProperty name="height" value="0.025" units="cm"/>
    </inkml:brush>
  </inkml:definitions>
  <inkml:trace contextRef="#ctx0" brushRef="#br0">12 0 14029,'0'0'13037,"5"13"-11601,-5-13-1422,3 8 173,0-1 1,0 0 0,0 1-1,-1-1 1,-1 1 0,1 0-1,-1 0 1,-1 0 0,1 0 0,-1-1-1,-1 1 1,1 0 0,-1 0-1,-3 12 1,-2-6 156,-3 23 641,18-38-878,22-21-196,-27 18 52,1 0 0,0 0 0,0 1-1,1-1 1,-1 1 0,1 0 0,-1 0 0,1 1 0,0 0 0,0 0-1,0 0 1,0 1 0,1 0 0,-1 0 0,9 0 0,-14 2 25,0-1-1,1 1 1,-1 0 0,0-1 0,0 1 0,0 0 0,0 0 0,0 0-1,0 0 1,0 0 0,0 0 0,0 0 0,0 0 0,0 0 0,-1 1-1,1-1 1,0 0 0,-1 1 0,1-1 0,-1 0 0,1 1 0,-1-1 0,0 0-1,0 1 1,0-1 0,0 1 0,0-1 0,0 0 0,0 1 0,0-1-1,0 1 1,0-1 0,-1 0 0,0 2 0,0 5 51,0-1-1,0 0 1,-1 0 0,0 0 0,-5 10 0,1-7 31,0 0 1,-1-1-1,0 0 1,-1 0-1,1 0 1,-11 7-1,16-13-53,-1-1-1,0 1 1,0-1 0,0 0-1,0 0 1,0 0-1,-1 0 1,1 0 0,-1-1-1,1 0 1,-1 1-1,1-1 1,-1-1 0,0 1-1,0 0 1,1-1-1,-1 0 1,0 0 0,0 0-1,0 0 1,1-1-1,-5 0 1,7 0-190,-1 0 0,1 0 0,0 0 0,0 0 0,0 0-1,0 0 1,0 0 0,0 0 0,0 0 0,1-1 0,-1 1 0,0 0 0,1-1 0,-1 1 0,1-1-1,-1 1 1,1 0 0,0-1 0,-1 1 0,1-1 0,0 1 0,0-1 0,0 1 0,0-1 0,0 1-1,1-1 1,-1 1 0,0-1 0,1-2 0,0 0-632,0 0 0,0 0 0,1 0-1,-1 0 1,1 0 0,-1 0 0,1 0 0,1 0 0,2-3-1,18-12-5621,4 1-1607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3.608"/>
    </inkml:context>
    <inkml:brush xml:id="br0">
      <inkml:brushProperty name="width" value="0.025" units="cm"/>
      <inkml:brushProperty name="height" value="0.025" units="cm"/>
    </inkml:brush>
  </inkml:definitions>
  <inkml:trace contextRef="#ctx0" brushRef="#br0">0 1 10250,'0'0'15006,"3"8"-13928,-1-2-1002,-1 0 0,1-1 1,0 1-1,1-1 0,-1 1 0,1-1 0,0 0 0,1 0 0,-1 0 0,1 0 1,0 0-1,0-1 0,0 0 0,1 0 0,0 0 0,-1 0 0,1-1 0,1 0 1,-1 0-1,0 0 0,1-1 0,-1 0 0,1 0 0,0 0 0,0 0 0,8 0 1,24 0-186,42-5 0,-54 1-3241,-1-1-3279,-18 0 266,2-6-4026</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3.938"/>
    </inkml:context>
    <inkml:brush xml:id="br0">
      <inkml:brushProperty name="width" value="0.025" units="cm"/>
      <inkml:brushProperty name="height" value="0.025" units="cm"/>
    </inkml:brush>
  </inkml:definitions>
  <inkml:trace contextRef="#ctx0" brushRef="#br0">257 0 15182,'0'0'4581,"-49"14"-3076,31 9-576,-5 7 320,0 12 417,-3 11-129,-1 11-320,0 7-512,2 0-513,5-5-96,7-8-512,7-14-1314,6-17-384,0-17-384,11-10-65,6 0-383,2-18-2019</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4.266"/>
    </inkml:context>
    <inkml:brush xml:id="br0">
      <inkml:brushProperty name="width" value="0.025" units="cm"/>
      <inkml:brushProperty name="height" value="0.025" units="cm"/>
    </inkml:brush>
  </inkml:definitions>
  <inkml:trace contextRef="#ctx0" brushRef="#br0">29 0 19635,'0'0'3875,"0"52"-2369,0-16-161,-5 7-672,-1-1-513,2 2-32,1-6-480,3-9-1154,0-9-512,0-10 160,1-8-384,-1-13-4548,-11-8-1538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4.625"/>
    </inkml:context>
    <inkml:brush xml:id="br0">
      <inkml:brushProperty name="width" value="0.025" units="cm"/>
      <inkml:brushProperty name="height" value="0.025" units="cm"/>
    </inkml:brush>
  </inkml:definitions>
  <inkml:trace contextRef="#ctx0" brushRef="#br0">62 122 8136,'-4'-8'4212,"2"4"-3915,-1-2 481,0 1-1,0-1 1,1 0-1,0 0 1,0 0 0,-1-9-1,3 13-665,-1 0 0,1 0-1,0 1 1,1-1 0,-1 0 0,0 1-1,0-1 1,1 0 0,-1 1 0,1-1-1,-1 0 1,1 1 0,0-1 0,0 1-1,-1-1 1,1 1 0,0-1 0,0 1-1,1 0 1,-1 0 0,0-1-1,0 1 1,1 0 0,-1 0 0,0 0-1,1 0 1,-1 0 0,1 1 0,0-1-1,-1 0 1,1 1 0,-1-1 0,4 0-1,18-4 130,1 1-1,-1 1 0,1 1 0,0 1 1,0 1-1,0 2 0,-1 0 0,1 1 0,-1 1 1,27 9-1,-42-11-171,0 1 1,-1 0-1,1 1 1,-1 0-1,1 0 1,-1 1-1,8 6 1,-13-10-38,-1 0-1,0 1 1,1-1-1,-1 1 1,0-1-1,0 1 1,0 0 0,0-1-1,0 1 1,0 0-1,0 0 1,-1-1 0,1 1-1,-1 0 1,1 0-1,-1 0 1,0 0-1,0 0 1,0 0 0,0 0-1,0 0 1,0 0-1,0 0 1,0 0 0,-1-1-1,1 1 1,-1 0-1,0 0 1,1 0 0,-1 0-1,0-1 1,0 1-1,0 0 1,0-1-1,-1 1 1,1-1 0,-3 3-1,-8 9 353,0-1 0,-2 0 1,1-1-1,-1-1 0,-1 0 0,-24 12 0,-102 43 1026,129-60-1243,-141 51 580,165-56-7472,33-3-1572,-5-9-1318</inkml:trace>
  <inkml:trace contextRef="#ctx0" brushRef="#br0" timeOffset="1">284 467 19154,'0'0'6438,"51"-4"-5733,-4-3 384,9-3-609,2 4-287,0-1-258,-7 6-1600,-9 1-1506,-15 0-224,-13 0 1249,-14 6-3075,-7 2 2626,-25 4-6085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4.955"/>
    </inkml:context>
    <inkml:brush xml:id="br0">
      <inkml:brushProperty name="width" value="0.025" units="cm"/>
      <inkml:brushProperty name="height" value="0.025" units="cm"/>
    </inkml:brush>
  </inkml:definitions>
  <inkml:trace contextRef="#ctx0" brushRef="#br0">1 81 96,'0'0'19827,"85"10"-18482,-32-24-608,10-1-673,-3-1 224,-1 2-896,-10-1-2115,-5-1-3491</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5.313"/>
    </inkml:context>
    <inkml:brush xml:id="br0">
      <inkml:brushProperty name="width" value="0.025" units="cm"/>
      <inkml:brushProperty name="height" value="0.025" units="cm"/>
    </inkml:brush>
  </inkml:definitions>
  <inkml:trace contextRef="#ctx0" brushRef="#br0">2 81 15791,'0'0'1404,"0"-8"107,-1 6-1390,1-1 0,-1 1 1,1 0-1,0 0 0,0-1 0,0 1 1,0 0-1,1-1 0,-1 1 0,0 0 1,1 0-1,0 0 0,-1-1 1,1 1-1,0 0 0,0 0 0,0 0 1,0 0-1,1 0 0,-1 1 1,1-1-1,-1 0 0,1 1 0,-1-1 1,1 0-1,0 1 0,0 0 0,0-1 1,-1 1-1,1 0 0,1 0 1,-1 0-1,0 1 0,0-1 0,0 0 1,0 1-1,1-1 0,3 1 1,9-3 119,1 1 0,-1 1 0,1 0 0,-1 1 0,26 3 0,-40-3-238,0 1 0,-1-1 0,1 0 0,0 1 0,0-1 0,0 0 0,0 1 0,-1-1-1,1 1 1,0-1 0,0 1 0,-1-1 0,1 1 0,0 0 0,-1-1 0,1 1 0,-1 0 0,1-1 0,-1 1-1,1 0 1,-1 0 0,1 0 0,-1-1 0,0 1 0,0 0 0,1 0 0,-1 1 0,-2 30 957,-20 27 993,-38 80-274,53-121-1935,1 1 0,1 0 1,1 0-1,1 0 0,-1 34 0,4-53 120,0 0-1,-1 0 1,1 0-1,0 0 1,0 0-1,0 0 1,0-1-1,0 1 1,0 0 0,-1 0-1,1 0 1,0 0-1,0 0 1,0 0-1,0 0 1,0 0-1,-1 0 1,1 0-1,0 1 1,0-1-1,0 0 1,0 0-1,0 0 1,0 0 0,-1 0-1,1 0 1,0 0-1,0 0 1,0 0-1,0 0 1,0 0-1,0 0 1,0 1-1,0-1 1,-1 0-1,1 0 1,0 0-1,0 0 1,0 0 0,0 0-1,0 1 1,0-1-1,0 0 1,0 0-1,0 0 1,0 0-1,0 0 1,0 0-1,0 1 1,0-1-1,0 0 1,0 0-1,0 0 1,0 0 0,0 0-1,0 1 1,0-1-1,0 0 1,0 0-1,-5-11-5443,1-7-762</inkml:trace>
  <inkml:trace contextRef="#ctx0" brushRef="#br0" timeOffset="1">45 260 6854,'0'0'11563,"76"-50"-11466,-41 43-65,7-2-1314,2-2-3971</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5.657"/>
    </inkml:context>
    <inkml:brush xml:id="br0">
      <inkml:brushProperty name="width" value="0.025" units="cm"/>
      <inkml:brushProperty name="height" value="0.025" units="cm"/>
    </inkml:brush>
  </inkml:definitions>
  <inkml:trace contextRef="#ctx0" brushRef="#br0">165 49 16400,'0'0'3416,"-8"0"-432,1 1-2712,-1 0 1,1 1-1,0 0 0,0 0 0,0 0 1,0 1-1,1 0 0,-1 0 0,1 1 1,0 0-1,0 0 0,0 0 0,-9 10 0,10-10-118,0 1 0,0 0-1,1 0 1,0 0-1,0 1 1,0-1 0,1 1-1,-1 0 1,2 0-1,-1 0 1,0 1-1,1-1 1,0 1 0,1-1-1,0 1 1,-1 10-1,2-15-143,0 0-1,0 0 1,1 0-1,-1 0 1,1 0-1,-1 0 1,1 0-1,0 0 1,0 0-1,0 0 1,0 0-1,0 0 1,0-1-1,1 1 1,-1 0-1,0-1 1,1 1 0,-1-1-1,1 0 1,0 1-1,0-1 1,-1 0-1,1 0 1,0 0-1,0 0 1,0 0-1,0-1 1,0 1-1,0 0 1,0-1-1,0 0 1,0 1-1,0-1 1,1 0-1,-1 0 1,3-1-1,2 1 24,0 0 0,0 0 0,-1-1 0,1 0 0,-1-1 0,1 1 0,-1-1 0,1 0 0,-1-1 0,0 0 0,6-3 0,-2-1-38,-1 0 1,0-1 0,-1 0-1,1 0 1,-2-1 0,1 0 0,6-11-1,-10 14-8,0 0 0,-1 0 0,0-1 0,0 0 1,0 1-1,-1-1 0,0 0 0,0 0 0,-1 0 0,0 0 0,0 0 0,-1-14 0,0 18 0,-1 0 1,0 1-1,0-1 1,1 1-1,-2-1 0,1 0 1,0 1-1,0 0 1,-1-1-1,1 1 0,-1 0 1,0 0-1,0 0 1,0 0-1,0 0 1,0 0-1,0 0 0,0 1 1,-1-1-1,1 1 1,0-1-1,-1 1 1,0 0-1,1 0 0,-1 0 1,1 1-1,-1-1 1,0 1-1,0-1 1,1 1-1,-1 0 0,0 0 1,0 0-1,-3 1 1,3-1-88,0 0 1,0 0 0,0 0-1,0 1 1,0-1 0,0 1-1,0 0 1,0 0 0,0 0-1,0 0 1,0 1-1,1-1 1,-1 1 0,0-1-1,1 1 1,-1 0 0,1 0-1,0 0 1,0 1 0,0-1-1,0 0 1,0 1 0,0 0-1,0-1 1,1 1 0,-1 0-1,1 0 1,0 0-1,0 0 1,0-1 0,0 6-1,0-5-264,1 0 0,0 0 0,1 0 0,-1 1 0,0-1 0,1 0-1,0 0 1,0 0 0,0 0 0,0 0 0,0 0 0,1 0 0,-1 0 0,1-1-1,-1 1 1,1 0 0,0-1 0,0 1 0,1-1 0,-1 0 0,0 0-1,1 0 1,-1 0 0,1 0 0,0 0 0,0-1 0,-1 1 0,1-1 0,0 0-1,0 0 1,0 0 0,0 0 0,1-1 0,-1 1 0,0-1 0,0 0-1,4 1 1,22 0-4771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6.001"/>
    </inkml:context>
    <inkml:brush xml:id="br0">
      <inkml:brushProperty name="width" value="0.025" units="cm"/>
      <inkml:brushProperty name="height" value="0.025" units="cm"/>
    </inkml:brush>
  </inkml:definitions>
  <inkml:trace contextRef="#ctx0" brushRef="#br0">146 46 14510,'0'0'3085,"-8"4"-1387,-4 1-1381,1 1 0,1 1 0,-1 0 0,1 0 0,1 1 0,-1 0 0,-15 18 0,21-22-172,0 1 1,1 0 0,-1-1-1,1 1 1,0 1 0,0-1-1,0 0 1,1 1 0,0-1-1,0 1 1,0 0 0,1 0-1,-1-1 1,2 1 0,-1 0-1,1 0 1,-1 0 0,2 0-1,-1 0 1,2 8 0,-2-12-135,1 0 1,0-1 0,-1 1 0,1 0 0,0-1-1,0 1 1,0-1 0,0 0 0,0 1 0,1-1-1,-1 0 1,0 1 0,1-1 0,-1 0 0,0 0-1,1 0 1,-1 0 0,1 0 0,0-1 0,1 2-1,2-1 21,0 1 0,0-1-1,0 0 1,0-1 0,0 1-1,0-1 1,6 0 0,0-1 30,1 0 0,-1-1 1,0 0-1,0 0 1,20-9-1,-18 5-51,-1-1 0,0 0 0,0-1 0,0 0 0,-1-1 0,19-19 1,-25 22 117,0 1 1,0-1 0,-1 0-1,0 0 1,0-1 0,0 1 0,-1-1-1,0 0 1,0 0 0,-1 0-1,0 0 1,0-1 0,-1 1 0,2-13-1,-4 17-34,0-1-1,1 1 1,-1 0-1,-1-1 1,1 1 0,0 0-1,-1 0 1,1 0-1,-1 0 1,0 0-1,0 0 1,0 0-1,-1 1 1,1-1-1,-1 1 1,1-1 0,-1 1-1,0 0 1,0 0-1,0 0 1,0 1-1,0-1 1,0 1-1,0 0 1,-1-1-1,1 1 1,-7-1-1,4 0-111,0 1 0,-1-1-1,1 1 1,-1 0 0,1 1-1,-1 0 1,1 0-1,-1 0 1,1 1 0,-1-1-1,1 2 1,-1-1-1,1 1 1,-10 4 0,15-6-97,-1 1 1,1-1 0,0 1 0,0-1 0,0 1-1,0 0 1,0 0 0,0-1 0,0 1-1,0 0 1,0 0 0,0 0 0,0 0 0,0 0-1,1 0 1,-1 0 0,0 1 0,1-1 0,-1 0-1,1 0 1,-1 0 0,1 1 0,0-1 0,0 0-1,-1 1 1,1-1 0,0 0 0,0 0 0,0 1-1,0-1 1,1 0 0,-1 1 0,0-1 0,0 0-1,1 0 1,-1 1 0,1-1 0,-1 0-1,1 0 1,-1 0 0,1 0 0,1 2 0,0-1-393,0 1 1,1-1 0,-1 1 0,1-1 0,-1 0 0,1 0-1,0 0 1,0 0 0,0 0 0,0-1 0,0 1-1,0-1 1,1 0 0,-1 0 0,5 1 0,26 0-4599,4-2-2562</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6.394"/>
    </inkml:context>
    <inkml:brush xml:id="br0">
      <inkml:brushProperty name="width" value="0.025" units="cm"/>
      <inkml:brushProperty name="height" value="0.025" units="cm"/>
    </inkml:brush>
  </inkml:definitions>
  <inkml:trace contextRef="#ctx0" brushRef="#br0">185 0 20692,'0'0'6213,"-40"50"-5091,25-23-33,3 3-161,5 0-607,7-5-193,0 0-128,3-7-224,6-3-865,3-6-705,-8-6-352,-1-3-833,-8-12-5093,-11-3 2179,-2-3-1634</inkml:trace>
  <inkml:trace contextRef="#ctx0" brushRef="#br0" timeOffset="1">57 148 4036,'-19'-18'5061,"2"5"-1314,4 4-896,6 2 3747,17 7-6310,16 1 65,5 5 95,9 0-256,7 0-160,2-2-128,4-2-1633,-1-2-1346,1 0-2210,-2-13-6182</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6.738"/>
    </inkml:context>
    <inkml:brush xml:id="br0">
      <inkml:brushProperty name="width" value="0.025" units="cm"/>
      <inkml:brushProperty name="height" value="0.025" units="cm"/>
    </inkml:brush>
  </inkml:definitions>
  <inkml:trace contextRef="#ctx0" brushRef="#br0">234 57 9641,'0'0'7009,"2"-9"-4425,2-26 75,-5 34-2568,1 1 0,0-1 0,-1 0 0,1 1 1,-1-1-1,1 0 0,-1 1 0,1-1 0,-1 0 0,1 1 1,-1-1-1,1 1 0,-1-1 0,0 1 0,1-1 0,-1 1 1,0 0-1,0-1 0,1 1 0,-1 0 0,0-1 0,0 1 1,0 0-1,1 0 0,-1 0 0,0 0 0,0 0 0,0 0 1,1 0-1,-1 0 0,0 0 0,0 0 0,0 0 0,1 1 0,-1-1 1,0 0-1,0 1 0,0-1 0,0 1 0,-1-1 186,-7 3-129,0-1-1,1 1 0,-1 1 0,1 0 1,0 0-1,0 1 0,1-1 0,-1 2 1,1-1-1,-7 7 0,-1 3 294,0-1 1,1 2-1,-15 21 0,-3 17 395,31-50-813,-1-1 1,1 1 0,0 0 0,0 0 0,0-1 0,0 1-1,0 0 1,1 0 0,0 0 0,0 0 0,0 0-1,0 0 1,2 6 0,-1-9-11,0 0 0,0 0 0,0 1 0,0-1 0,0 0 0,0 0 0,0 0 0,0 0 0,1 0 0,-1-1 0,0 1 0,1 0 0,-1 0 0,1-1-1,-1 1 1,1-1 0,-1 1 0,1-1 0,-1 0 0,1 0 0,-1 0 0,1 0 0,0 0 0,-1 0 0,1 0 0,-1 0 0,1 0 0,1-1 0,46-11 262,-39 7-491,0-1-1,0 0 0,-1 0 1,0-1-1,0 0 1,0-1-1,-1 0 0,0 0 1,-1-1-1,0 0 0,0 0 1,-1 0-1,0-1 1,-1 0-1,0-1 0,0 1 1,-1-1-1,5-18 0,-12 23-987,-6 14 152,-7 17-861,5 22-2411,9-14-1399,2-10-2290</inkml:trace>
  <inkml:trace contextRef="#ctx0" brushRef="#br0" timeOffset="1">281 273 9929,'0'0'12845,"-37"56"-11052,19-30-255,2 1-289,1 1-673,7-5-383,7-7-161,1-5-801,7-8-1890,15-3-832,2-17-1762,9-14-6758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7:58.936"/>
    </inkml:context>
    <inkml:brush xml:id="br0">
      <inkml:brushProperty name="width" value="0.025" units="cm"/>
      <inkml:brushProperty name="height" value="0.025" units="cm"/>
    </inkml:brush>
  </inkml:definitions>
  <inkml:trace contextRef="#ctx0" brushRef="#br0">1 519 5189,'0'0'6321,"10"-3"-1650,11-1-2930,0 0 1065,0-1 0,35-13 0,-53 17-2680,1 0 0,0 0 0,-1-1 0,1 0-1,-1 1 1,0-1 0,0-1 0,0 1 0,0 0 0,0-1 0,0 1 0,0-1-1,-1 0 1,1 0 0,-1 0 0,0 0 0,0-1 0,0 1 0,0-1 0,-1 1-1,0-1 1,1 1 0,0-5 0,-2 7-82,0 0 0,0 1 0,0-1 0,0 0 0,0 0 0,0 1 0,0-1 0,0 0 0,-1 0 0,1 1 0,0-1 1,0 0-1,0 1 0,-1-1 0,1 0 0,-1 1 0,1-1 0,0 1 0,-1-1 0,1 0 0,-1 1 0,1-1 0,-1 1 0,1-1 0,-1 1 0,0 0 0,1-1 0,-1 1 0,-1-1 0,-24 0 725,21 2-715,0 0 1,1 0 0,-1 1 0,0-1-1,1 1 1,0 0 0,-1 1 0,1-1 0,-6 5-1,6-2-45,1 0-1,-1 0 0,1 0 1,0 0-1,0 0 0,0 1 0,1 0 1,0-1-1,0 1 0,1 0 1,-1 0-1,0 8 0,2-12-4,0 0 0,0 0 0,-1 0 0,1 0 0,1 0 0,-1 1 0,0-1 0,0 0 0,1 0 0,-1 0 0,1 0 0,0 0 0,0 0-1,-1-1 1,1 1 0,0 0 0,1 0 0,-1 0 0,0-1 0,0 1 0,1-1 0,-1 1 0,1-1 0,-1 0 0,1 1 0,0-1 0,0 0 0,-1 0-1,1 0 1,0 0 0,0 0 0,0-1 0,0 1 0,0 0 0,0-1 0,0 0 0,0 1 0,3-1 0,5 0 22,0 0-1,0-1 1,-1 0 0,1-1 0,0 0 0,-1 0-1,1-1 1,-1 0 0,0-1 0,0 0 0,0-1-1,0 1 1,14-12 0,-13 9-24,-2 0 0,1-1-1,-1 1 1,0-1 0,0-1 0,-1 0 0,-1 0-1,1 0 1,-1-1 0,-1 0 0,0 0-1,4-11 1,-6 10-28,-14 50-377,7-26 447,-1 0-1,2 0 1,0 1-1,0-1 0,1 1 1,1 0-1,0 0 1,1 0-1,3 26 1,-2-38-42,-1-1 0,1 0 0,-1 0 1,1 1-1,0-1 0,0 0 1,-1 0-1,1 0 0,0 0 1,0 0-1,0 0 0,0 0 0,0 0 1,0-1-1,1 1 0,-1 0 1,0-1-1,0 1 0,0 0 1,1-1-1,-1 0 0,0 1 0,1-1 1,-1 0-1,0 1 0,1-1 1,-1 0-1,1 0 0,-1 0 0,0 0 1,1-1-1,-1 1 0,0 0 1,1 0-1,-1-1 0,0 1 1,0-1-1,1 1 0,-1-1 0,0 0 1,0 1-1,2-2 0,4-2 1,0 1 1,0-1-1,0-1 0,0 1 0,10-10 0,-9 4-3,0 1 0,0-1 0,-1-1 0,0 1 0,-1-1 0,0 0 0,0-1 0,-1 1 0,-1-1 0,0 0 0,4-24 0,-12 59 0,1-11 0,1 0 0,0 0 0,1 0 0,0 0 0,1 0 0,1 0 0,2 17 0,-3-27 0,0-1 0,1 0 0,-1 0 0,1 0 0,-1 0 0,1 0 0,-1-1 0,1 1 0,0 0 0,-1 0 0,1 0 0,0 0 0,0-1 0,-1 1 0,1 0 0,0-1 0,0 1 0,0 0 0,0-1 0,0 1 0,0-1 0,0 0 0,0 1 0,0-1 0,0 0 0,1 0 0,-1 1 0,0-1 0,0 0 0,0 0 0,0 0 0,0-1 0,0 1 0,0 0 0,0 0 0,1 0 0,-1-1 0,0 1 0,0-1 0,0 1 0,0-1 0,0 1 0,0-1 0,-1 1 0,1-1 0,0 0 0,1-1 0,3-1 0,1-1 0,-1 0 0,0 0 0,0-1 0,-1 1 0,7-9 0,-7 7 0,0-1 0,0 0 0,-1 0 0,1-1 0,-2 1 0,1-1 0,-1 1 0,0-1 0,-1 0 0,1 0 0,-2 0 0,1-11 0,-1 19 0,0 0 0,0 0 0,-1 1 0,1-1 0,0 0 0,0 0 0,0 0 0,0 0 0,0 0 0,-1 0 0,1 0 0,0 0 0,0 1 0,0-1 0,-1 0 0,1 0 0,0 0 0,0 0 0,0 0 0,0 0 0,-1 0 0,1 0 0,0 0 0,0 0 0,0 0 0,-1 0 0,1 0 0,0 0 0,0-1 0,0 1 0,0 0 0,-1 0 0,1 0 0,0 0 0,0 0 0,0 0 0,0 0 0,-1 0 0,1-1 0,0 1 0,0 0 0,0 0 0,0 0 0,0 0 0,0 0 0,-1-1 0,1 1 0,0 0 0,0 0 0,0 0 0,0-1 0,0 1 0,0 0 0,0 0 0,0 0 0,0 0 0,0-1 0,0 1 0,-9 17 0,9-15 0,0 0 0,0 0 0,0-1 0,0 1 0,0 0 0,0 0 0,0-1 0,0 1 0,1 0 0,-1 0 0,1-1 0,-1 1 0,1 0 0,0-1 0,-1 1 0,1-1 0,0 1 0,0-1 0,0 1 0,0-1 0,1 1 0,-1-1 0,0 0 0,0 0 0,1 0 0,-1 0 0,4 2 0,-2-2 0,0 0 0,1 0 0,-1 0 0,0 0 0,1-1 0,-1 0 0,0 1 0,1-1 0,-1-1 0,1 1 0,-1 0 0,0-1 0,1 0 0,5-1 0,-4 0 0,0-1 0,-1 1 0,1-1 0,-1 0 0,0 0 0,0 0 0,0 0 0,0-1 0,0 1 0,-1-1 0,6-8 0,21-39 0,-51 110 0,20-55 0,0 0 0,0 0 0,0 0 0,1 0 0,-1 0 0,1 0 0,0 0 0,0 1 0,1-1 0,-1 0 0,1 0 0,0 0 0,1 5 0,0-8-6,-1 1-1,0-1 1,0 0-1,1 0 1,-1 0 0,1 0-1,-1 0 1,1 0 0,-1 0-1,1 0 1,-1 0-1,1-1 1,0 1 0,-1-1-1,1 1 1,0-1 0,0 0-1,-1 0 1,1 0-1,0 0 1,0 0 0,-1 0-1,1 0 1,0 0 0,0-1-1,3 0 1,1-1-118,1 0 1,-1 0-1,1 0 1,-1 0 0,10-7-1,0-1-765,-1-1 0,0 0 0,-1-1 0,0-1-1,-1 0 1,15-21 0,-17 19 761,-1-1 0,-1 0 0,0-1-1,-1 0 1,-1 0 0,6-24 0,-7 21 168,2-12 123,2 0 0,1 0 1,1 2-1,2-1 0,20-32 0,-34 83 3070,-6 17-2408,-49 179 317,49-179-985,1 0 0,2 0 0,1 0 0,3 40 0,-2-209-2079,1 132 1959,9 6 97,-2-2-112,0 0 1,0 0-1,0-1 1,0 0 0,0-1-1,1 1 1,0-1-1,-1-1 1,1 1 0,0-2-1,0 1 1,-1-1-1,1 0 1,0 0 0,0-1-1,0 0 1,-1-1-1,12-2 1,-14 2 14,1 0 1,0 0-1,-1 0 0,0-1 0,1 0 1,-1 0-1,0 0 0,0-1 1,-1 1-1,1-1 0,-1 0 0,0-1 1,0 1-1,0-1 0,0 0 1,-1 1-1,0-2 0,0 1 0,0 0 1,-1-1-1,0 1 0,0-1 0,0 1 1,1-12-1,-2 17-36,-1-1 1,0 1-1,0 0 0,0 0 0,1-1 1,-1 1-1,0 0 0,0 0 0,0 0 1,0-1-1,0 1 0,0 0 0,0-1 1,1 1-1,-1 0 0,0 0 0,0-1 1,0 1-1,0 0 0,0 0 0,0-1 1,0 1-1,0 0 0,0-1 0,-1 1 1,1 0-1,0 0 0,0-1 0,0 1 1,0 0-1,0 0 0,0-1 0,-1 1 1,1 0-1,0 0 0,0-1 0,0 1 1,0 0-1,-1 0 0,1 0 0,0 0 1,0-1-1,-1 1 0,1 0 0,0 0 1,0 0-1,-1 0 0,1 0 0,0 0 1,0 0-1,-1 0 0,1-1 0,0 1 1,-1 0-1,-14 16-17,-13 28-58,23-35 98,1 1 1,0 1-1,1-1 1,0 0-1,1 1 1,0 0 0,1-1-1,0 1 1,0 12-1,1-22-19,0-1 1,0 1-1,0 0 0,0 0 0,0 0 1,0 0-1,1-1 0,-1 1 0,0 0 0,1 0 1,-1 0-1,0-1 0,1 1 0,-1 0 0,1 0 1,-1-1-1,1 1 0,-1 0 0,1-1 1,-1 1-1,1-1 0,0 1 0,-1-1 0,1 1 1,0-1-1,-1 1 0,1-1 0,0 0 0,1 1 1,1-1 9,-1 0-1,0 0 1,0 0 0,0 0 0,0 0 0,1-1 0,-1 1 0,0-1-1,0 1 1,0-1 0,3-1 0,3-2 50,0 0 1,0-1-1,-1 0 1,13-11-1,0-5-24,-1-1 0,-1-1 0,-1 0 0,-1-1 0,-1-1 1,-1-1-1,-1 0 0,-2 0 0,0-1 0,-2-1 0,-1 0 0,8-57 0,-19 56-217,-15 60 175,2 1 0,1 1 0,2 0 0,1 1-1,1 1 1,2 0 0,2 0 0,1 0 0,-1 41 0,6-75-2,1 1-1,0-1 0,0 0 1,0 0-1,0 0 1,0 0-1,0 0 0,0 0 1,0 1-1,1-1 1,-1 0-1,0 0 0,1 0 1,-1 0-1,1 0 1,-1 0-1,1 0 1,-1 0-1,1 0 0,0 0 1,0 0-1,-1 0 1,1-1-1,0 1 0,0 0 1,0 0-1,0-1 1,0 1-1,0-1 0,0 1 1,0-1-1,0 1 1,1 0-1,-1-2-11,1 1 0,-1 0 1,0-1-1,0 1 0,0 0 0,0-1 0,0 1 0,0-1 0,0 0 0,0 1 1,0-1-1,0 0 0,0 0 0,0 1 0,-1-1 0,1 0 0,0 0 0,-1 0 1,1 0-1,0 0 0,-1 0 0,1 0 0,-1 0 0,1 0 0,-1 0 1,0-1-1,0 1 0,1 0 0,-1 0 0,0 0 0,0-2 0,1-8-14,0 1 0,-1 0-1,0 0 1,0-1-1,-1 1 1,-1 0 0,0 0-1,0 0 1,-5-12 0,-3-3 125,-1 1 1,-17-27-1,11 21-44,17 30-46,0 0-1,-1-1 1,1 1 0,0 0-1,0 0 1,0-1-1,0 1 1,0 0-1,0-1 1,0 1 0,0 0-1,0 0 1,0-1-1,0 1 1,0 0-1,0-1 1,0 1 0,0 0-1,0 0 1,0-1-1,1 1 1,-1 0-1,0-1 1,0 1 0,0 0-1,0 0 1,1 0-1,-1-1 1,0 1-1,0 0 1,0 0 0,1 0-1,-1-1 1,0 1-1,0 0 1,1 0-1,-1 0 1,0 0 0,0 0-1,1-1 1,-1 1-1,1 0 1,21-4-472,39 3-4456,-42 1 120,11-2-6708</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7.159"/>
    </inkml:context>
    <inkml:brush xml:id="br0">
      <inkml:brushProperty name="width" value="0.025" units="cm"/>
      <inkml:brushProperty name="height" value="0.025" units="cm"/>
    </inkml:brush>
  </inkml:definitions>
  <inkml:trace contextRef="#ctx0" brushRef="#br0">196 8 18353,'0'0'2531,"-10"11"-1223,4-4-1190,-8 7 687,0 2 0,-14 21 1,26-34-720,-1 0 1,1 1-1,0-1 1,0 1-1,0 0 1,0 0-1,0-1 1,1 1-1,0 0 1,0 0-1,0 0 1,0 1-1,1-1 1,0 0-1,-1 0 1,1 0-1,1 0 1,-1 0-1,1 1 1,1 4-1,1-5-74,1-1-1,0 0 0,0 1 0,0-1 0,0 0 0,1-1 0,-1 1 0,1-1 1,-1 0-1,1 0 0,0 0 0,0-1 0,0 0 0,6 1 0,10 4-194,-10-2-85,65 28-1089,-73-31 1340,0 1 0,-1-1 0,1 1-1,0-1 1,-1 1 0,1 0 0,-1 0 0,0 0 0,0 1 0,1-1 0,-2 0 0,1 1-1,0-1 1,0 1 0,-1 0 0,1-1 0,-1 1 0,0 0 0,0 0 0,0 0 0,1 5 0,-2-6 80,-1 0 0,1-1 1,-1 1-1,1 0 1,-1 0-1,0-1 1,0 1-1,0 0 1,0-1-1,0 1 1,0-1-1,0 1 1,-1-1-1,1 1 1,0-1-1,-1 0 1,1 0-1,-1 0 1,1 0-1,-1 0 1,0 0-1,1 0 1,-1 0-1,-3 0 1,-49 16 1691,49-16-1595,-16 3 520,0 0 0,0-1 0,-1-1 0,-31-1 1,46-2-587,1 1 1,0-1 0,0 0 0,0-1 0,0 1 0,0-1 0,1-1 0,-1 1 0,-6-4 0,10 4-85,-1 0 0,1 0-1,-1 0 1,1 0 0,0 0 0,0-1 0,0 1 0,0-1 0,0 1-1,0-1 1,1 0 0,-1 0 0,1 1 0,0-1 0,0 0 0,0 0-1,0-1 1,0-4 0,1 5-36,0 0 1,1 1-1,-1-1 0,1 1 0,-1-1 1,1 0-1,0 1 0,0-1 0,0 1 0,0 0 1,0-1-1,1 1 0,-1 0 0,1 0 1,0 0-1,-1 0 0,1 0 0,0 0 1,0 0-1,0 1 0,0-1 0,1 1 0,-1-1 1,0 1-1,6-2 0,8-5-38,0 1 0,30-8 0,-35 11 56,18-4-89,-2 0 69,0-1-1,0-1 0,42-22 0,-63 29 38,0-1-1,-1 0 1,1 0-1,-1-1 1,0 0-1,0 0 1,0 0-1,6-9 1,-9 10-2,0 1 0,0-1 1,-1 0-1,1 1 0,-1-1 1,0 0-1,0 0 0,0 0 1,-1 0-1,1 0 0,-1 0 1,0 0-1,0 0 0,0 0 1,-1 0-1,0-4 0,0 6-55,0 1-1,1-1 0,-1 0 1,0 0-1,0 1 1,0-1-1,0 1 0,-1-1 1,1 1-1,0-1 1,-1 1-1,1 0 0,0-1 1,-1 1-1,0 0 1,1 0-1,-1 0 0,0 0 1,1 1-1,-1-1 1,0 0-1,0 1 0,0-1 1,0 1-1,1 0 0,-1 0 1,0-1-1,0 1 1,0 0-1,0 0 0,-2 1 1,0-1-258,1 0 1,-1 1 0,1-1-1,-1 1 1,1 0-1,-1-1 1,1 2-1,0-1 1,-1 0 0,1 1-1,0-1 1,0 1-1,0 0 1,0 0-1,0 0 1,-2 3 0,2-1-307,0 0 0,1 0 0,0 1 1,-1-1-1,2 0 0,-1 1 1,0-1-1,1 1 0,0-1 0,0 1 1,0 0-1,1-1 0,0 1 1,0 0-1,0 0 0,1 9 0,6 0-4123</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7.505"/>
    </inkml:context>
    <inkml:brush xml:id="br0">
      <inkml:brushProperty name="width" value="0.025" units="cm"/>
      <inkml:brushProperty name="height" value="0.025" units="cm"/>
    </inkml:brush>
  </inkml:definitions>
  <inkml:trace contextRef="#ctx0" brushRef="#br0">33 1 10794,'0'0'15663,"-29"72"-13677,25-45-1089,4-1-641,0-3-224,10-8-128,8-3-1249,8-9-897,2-3-577,5-5-1793,0-16-6375</inkml:trace>
  <inkml:trace contextRef="#ctx0" brushRef="#br0" timeOffset="1">269 51 15855,'0'0'3972,"-39"50"-833,16-17-257,2 6 33,-3 2-929,5 2-673,5-1-736,8-1-449,1-1-128,5-4-416,0-6-1538,0-11-2787,5-10-4003</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8.122"/>
    </inkml:context>
    <inkml:brush xml:id="br0">
      <inkml:brushProperty name="width" value="0.025" units="cm"/>
      <inkml:brushProperty name="height" value="0.025" units="cm"/>
    </inkml:brush>
  </inkml:definitions>
  <inkml:trace contextRef="#ctx0" brushRef="#br0">103 0 20563,'0'0'1858,"-32"65"-1794,25-18-32,1 15 0,-3 15 96,0 8-63,-3 4-1,3 3 0,4-1-160,1 3-545,3-7-1025,-3-2-2113,0-1-6022</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8.512"/>
    </inkml:context>
    <inkml:brush xml:id="br0">
      <inkml:brushProperty name="width" value="0.025" units="cm"/>
      <inkml:brushProperty name="height" value="0.025" units="cm"/>
    </inkml:brush>
  </inkml:definitions>
  <inkml:trace contextRef="#ctx0" brushRef="#br0">76 0 15759,'-13'76'1986,"-4"-5"-1314,1-1-543,7-7-514,1-9-2209,2-13-1474,0-11-1890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8.840"/>
    </inkml:context>
    <inkml:brush xml:id="br0">
      <inkml:brushProperty name="width" value="0.025" units="cm"/>
      <inkml:brushProperty name="height" value="0.025" units="cm"/>
    </inkml:brush>
  </inkml:definitions>
  <inkml:trace contextRef="#ctx0" brushRef="#br0">188 0 16656,'-65'261'4233,"41"-143"-5434,-12 163 0,24 110 1873,9-361-200,-2-1-1,-12 42 0,-3 17-196,14-29-4483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9.185"/>
    </inkml:context>
    <inkml:brush xml:id="br0">
      <inkml:brushProperty name="width" value="0.025" units="cm"/>
      <inkml:brushProperty name="height" value="0.025" units="cm"/>
    </inkml:brush>
  </inkml:definitions>
  <inkml:trace contextRef="#ctx0" brushRef="#br0">93 0 22197,'0'0'1634,"-64"58"223,46-24-864,10-1-801,5 2-192,3-3 64,11-2 1,18-8-65,12-12 64,12-10 0,11-12-160,8-20-1442,2-11-1152,-4-8-1282,-14 3-3331</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2:59.546"/>
    </inkml:context>
    <inkml:brush xml:id="br0">
      <inkml:brushProperty name="width" value="0.025" units="cm"/>
      <inkml:brushProperty name="height" value="0.025" units="cm"/>
    </inkml:brush>
  </inkml:definitions>
  <inkml:trace contextRef="#ctx0" brushRef="#br0">324 1 13196,'-32'58'3428,"-9"10"-642,1 7-544,-5 3-640,1-2-193,4-7-224,7-15-416,8-13-513,9-16-159,9-19-514,7-22-7014,0-8-2851</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00.049"/>
    </inkml:context>
    <inkml:brush xml:id="br0">
      <inkml:brushProperty name="width" value="0.025" units="cm"/>
      <inkml:brushProperty name="height" value="0.025" units="cm"/>
    </inkml:brush>
  </inkml:definitions>
  <inkml:trace contextRef="#ctx0" brushRef="#br0">180 115 11275,'3'-9'2664,"0"1"-2203,18-51 542,1 20 5044,-56 90 738,-11 32-5677,4-7-876,-68 117 136,187-278-8274,18-38 1270,-34 38 9364,-71 109 704,3-5-3218,-78 168 1323,21-67 2307,54-109-2693,5-11-471,5-26-379,14-43-1513,-15 68 1189,30-190-4253,-30 209 4437,-1 2 132,1-1 0,1 1 0,1-1 0,7 33 0,-7-47-208,0 0 0,0 0 0,0 0 0,0 0 0,1 0 0,-1 0 0,1-1 0,1 1 0,-1-1 0,0 0 0,1 0 0,0 0 0,0 0 1,0-1-1,1 0 0,-1 1 0,1-2 0,0 1 0,-1 0 0,1-1 0,11 3 0,-7-2 2,0-1 0,0 0 0,0-1 0,0 0 0,0-1 0,16 0-1,-22 0-86,0 0-1,-1 0 0,1-1 0,-1 1 1,1-1-1,-1 1 0,0-1 1,1 0-1,-1 0 0,0 0 0,1 0 1,-1 0-1,0-1 0,0 1 0,0-1 1,0 1-1,0-1 0,0 0 0,0 1 1,-1-1-1,1 0 0,-1 0 0,1-1 1,-1 1-1,0 0 0,0 0 0,0-1 1,1-4-1,-2 6-42,0-1 0,0 1 0,0-1 0,-1 1 1,1 0-1,0-1 0,-1 1 0,0 0 0,1-1 0,-1 1 0,0 0 0,1 0 0,-1-1 1,0 1-1,0 0 0,0 0 0,0 0 0,0 0 0,0 0 0,-1 0 0,1 1 0,0-1 1,0 0-1,-1 0 0,1 1 0,0-1 0,-1 1 0,1-1 0,0 1 0,-2 0 0,-48-13-577,48 13 595,-27-5-99,-56-2 0,75 7 306,1 0 1,0 1-1,0 0 0,0 0 0,0 1 1,0 0-1,0 1 0,0 0 0,-12 6 1,10 3 591,18-5-183,24-3-216,12-10-287,-1-2 1,-1-2-1,1-2 1,68-29-1,-66 24-359,96-40-2646,-47 13-1891,24-16-6429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26.742"/>
    </inkml:context>
    <inkml:brush xml:id="br0">
      <inkml:brushProperty name="width" value="0.025" units="cm"/>
      <inkml:brushProperty name="height" value="0.025" units="cm"/>
    </inkml:brush>
  </inkml:definitions>
  <inkml:trace contextRef="#ctx0" brushRef="#br0">59 0 11723,'0'0'6278,"2"50"-5990,-2 8 193,-10 20 928,-3 21 97,-1 17-289,3 11-320,1 7-577,7-4-256,3-11 0,2-3-96,10-8-705,-1-12-800,-3-15-1762,-6-17-2851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5.160"/>
    </inkml:context>
    <inkml:brush xml:id="br0">
      <inkml:brushProperty name="width" value="0.025" units="cm"/>
      <inkml:brushProperty name="height" value="0.025" units="cm"/>
    </inkml:brush>
  </inkml:definitions>
  <inkml:trace contextRef="#ctx0" brushRef="#br0">1 68 21300,'2'0'2242,"8"-1"-1089,16-8 65,4-2 95,11-3-737,7 3-480,3 0-96,-1 5-1729,-8 2-2051,-9 3-1665,-11 1-6054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0.136"/>
    </inkml:context>
    <inkml:brush xml:id="br0">
      <inkml:brushProperty name="width" value="0.025" units="cm"/>
      <inkml:brushProperty name="height" value="0.025" units="cm"/>
    </inkml:brush>
  </inkml:definitions>
  <inkml:trace contextRef="#ctx0" brushRef="#br0">0 72 15022,'3'2'8300,"5"0"-4482,25-2-3388,-29 0 737,27-3-173,-26 2-869,1 0 0,-1 0 0,1 1 0,-1 0 0,1 0 0,-1 0 0,0 0 0,10 3 0,-15-2-128,1-1-1,0 1 1,0 0 0,-1 0 0,1 0 0,-1-1 0,1 1-1,-1 0 1,1 0 0,-1 0 0,1 0 0,-1 0-1,0 0 1,1 0 0,-1 0 0,0 0 0,0 0 0,0 0-1,0 0 1,0 1 0,0-1 0,0 0 0,0 0-1,0 0 1,-1 2 0,-7 28-32,-9 12 121,12-35-69,1 1 0,0 0 0,1 0 1,0 0-1,0 0 0,1 1 0,0-1 0,1 0 0,-1 14 0,3-22-17,-1 0 1,0-1 0,1 1 0,-1-1-1,0 1 1,1-1 0,-1 1 0,1-1-1,-1 1 1,1-1 0,-1 1 0,1-1-1,-1 0 1,1 1 0,0-1 0,-1 0-1,1 1 1,-1-1 0,1 0 0,0 0-1,-1 0 1,1 0 0,0 1 0,-1-1-1,1 0 1,0 0 0,-1 0 0,1-1-1,0 1 1,-1 0 0,1 0 0,0 0-1,-1 0 1,1 0 0,0-1 0,-1 1-1,1 0 1,-1-1 0,1 1 0,1-1-1,26-14 103,-5-2-54,-1-1-1,-1-1 1,-1 0-1,-1-2 1,-1-1 0,-1 0-1,0-1 1,-2-1-1,20-40 1,-34 61-38,-2 7-118,-8 49-124,5-35 241,0 1 0,2 0 0,0 1 0,1-1 0,1 0 1,4 35-1,-4-53 4,0 1 0,0-1 1,0 1-1,1-1 1,-1 1-1,1-1 1,-1 0-1,1 1 0,-1-1 1,1 0-1,0 1 1,0-1-1,-1 0 0,1 0 1,0 1-1,0-1 1,0 0-1,0 0 1,1 0-1,-1 0 0,0-1 1,0 1-1,1 0 1,-1 0-1,0-1 0,1 1 1,-1-1-1,0 1 1,1-1-1,-1 0 0,1 1 1,-1-1-1,1 0 1,-1 0-1,1 0 1,-1 0-1,1 0 0,-1 0 1,1-1-1,-1 1 1,1 0-1,-1-1 0,0 1 1,1-1-1,-1 1 1,1-1-1,-1 0 1,0 0-1,2-1 0,4-2 72,0 0 1,0-1-1,0 0 0,0-1 0,-1 0 0,0 0 0,6-8 0,-5 5-86,-1-1 0,0 1 0,-1-1 0,0-1 0,0 1 0,-1-1 0,-1 0 0,1 0 0,-2 0 0,0 0 0,0 0 0,-1-1 0,0 1 0,-1-1 0,-2-15 0,2 25 0,0 1 0,0 0 0,0 0 0,0 0 0,-1 0 0,1 0 0,0-1 0,0 1 0,-1 0 0,1 0 0,-1 0 0,1 0 0,-1 0 0,0 0 0,1 0 0,-1 0 0,0 0 0,1 0 0,-1 0 0,0 1 0,0-1 0,0 0 0,0 1 0,0-1 0,0 0 0,0 1 0,0-1 0,0 1 0,0-1 0,-2 1 0,2 0 0,0 0 0,0 0 0,0 0 0,-1 1 0,1-1 0,0 0 0,0 1 0,0-1 0,0 1 0,0-1 0,0 1 0,0 0 0,1-1 0,-1 1 0,0 0 0,0 0 0,0-1 0,1 1 0,-1 0 0,0 0 0,1 0 0,-1 0 0,1 0 0,-1 0 0,1 0 0,-1 0 0,1 0 0,0 0 0,-1 0 0,1 0 0,0 2 0,-2 4 0,0 1 0,1-1 0,0 1 0,1-1 0,-1 1 0,2-1 0,-1 1 0,1-1 0,0 1 0,2 8 0,-2-13 0,0 0 0,1-1 0,-1 1 0,1-1 0,-1 1 0,1-1 0,0 0 0,0 1 0,0-1 0,0 0 0,0 0 0,0 0 0,0-1 0,1 1 0,-1 0 0,1-1 0,-1 0 0,1 1 0,0-1 0,0 0 0,-1-1 0,1 1 0,0 0 0,0-1 0,0 1 0,0-1 0,0 0 0,5 0 0,1-1 0,0 0 0,0-1 0,-1 0 0,1 0 0,0 0 0,-1-1 0,0-1 0,0 1 0,0-1 0,0-1 0,8-6 0,-13 10 0,0-1 0,0 0 0,0 0 0,-1 0 0,1-1 0,-1 1 0,1-1 0,-1 1 0,0-1 0,0 0 0,0 0 0,-1 0 0,1 0 0,-1 0 0,1 0 0,-1-1 0,0 1 0,0 0 0,0-1 0,-1 1 0,1 0 0,-1-1 0,0 1 0,0-1 0,0 1 0,-1-1 0,1 1 0,-1 0 0,1-1 0,-1 1 0,0 0 0,-2-5 0,2 7 0,1 0 0,-1 0 0,0-1 0,1 1 0,-1 0 0,0 0 0,1 0 0,-1 0 0,0 0 0,0 0 0,0 1 0,0-1 0,0 0 0,0 0 0,0 1 0,0-1 0,0 0 0,0 1 0,0-1 0,0 1 0,-1 0 0,1-1 0,0 1 0,0 0 0,-1 0 0,1 0 0,0-1 0,0 1 0,-1 1 0,1-1 0,0 0 0,0 0 0,-1 0 0,1 1 0,0-1 0,0 0 0,0 1 0,0-1 0,-1 1 0,1 0 0,0-1 0,0 1 0,0 0 0,0 0 0,0-1 0,1 1 0,-2 2 0,-4 2 0,1 0 0,-1 0 0,1 1 0,1 0 0,-1 0 0,-4 9 0,3-5 0,1 0 0,0 1 0,0-1 0,1 1 0,0 0 0,1 1 0,0-1 0,-1 14 0,5-24 0,-1-1 0,0 1 0,0-1 0,1 1 0,-1-1 0,1 1 0,-1-1 0,0 0 0,1 1 0,-1-1 0,1 0 0,-1 1 0,1-1 0,-1 0 0,0 0 0,1 1 0,0-1 0,-1 0 0,1 0 0,-1 0 0,1 0 0,-1 0 0,1 1 0,-1-1 0,1 0 0,-1 0 0,1 0 0,-1-1 0,1 1 0,0 0 0,-1 0 0,1 0 0,0-1 0,22-3 0,33-26 0,-50 25 0,1 1 0,-1-1 0,1 2 0,0-1 0,0 1 0,1 0 0,-1 0 0,1 1 0,-1 0 0,15-2 0,-21 5 0,0-1 0,0 1 0,-1-1 0,1 1 0,0 0 0,0-1 0,0 1 0,0 0 0,0 0 0,-1 0 0,1-1 0,0 1 0,-1 0 0,1 0 0,-1 0 0,1 0 0,-1 0 0,1 0 0,-1 0 0,0 0 0,1 0 0,-1 0 0,0 1 0,0-1 0,0 0 0,0 1 0,4 39 0,-4-35 0,10 41 0,-10-46 0,1-1 0,-1 1 0,0-1 0,0 1 0,0-1 0,0 1 0,1-1 0,-1 1 0,0-1 0,1 1 0,-1-1 0,0 1 0,1-1 0,-1 0 0,0 1 0,1-1 0,-1 0 0,1 1 0,-1-1 0,1 0 0,-1 0 0,0 1 0,1-1 0,-1 0 0,1 0 0,0 0 0,0 1 0,0-2 0,0 0 0,0 0 0,0 1 0,0-1 0,0 0 0,0 0 0,-1 0 0,1 0 0,0 0 0,0 0 0,-1 0 0,1-1 0,-1 1 0,1 0 0,-1 0 0,1 0 0,0-3 0,1-2 0,0 1 0,-1-1 0,1 0 0,-1 0 0,0 0 0,0-1 0,-1 1 0,0 0 0,0 0 0,-1 0 0,1 0 0,-1-1 0,-1 1 0,1 0 0,-1 1 0,0-1 0,0 0 0,-1 0 0,1 1 0,-2-1 0,1 1 0,-5-6 0,17 11-63,0 0 0,0 0 0,0-1 0,17-3 0,-6 2-423,13-4-2932,0-3-4134,-12 2 777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5.815"/>
    </inkml:context>
    <inkml:brush xml:id="br0">
      <inkml:brushProperty name="width" value="0.025" units="cm"/>
      <inkml:brushProperty name="height" value="0.025" units="cm"/>
    </inkml:brush>
  </inkml:definitions>
  <inkml:trace contextRef="#ctx0" brushRef="#br0">158 16 13132,'0'0'11094,"-10"-5"-9189,6 3-1757,2 1-115,0 0 0,0 0 0,1 0 1,-1 0-1,0 0 0,0 1 0,0-1 1,0 0-1,0 1 0,0 0 1,0-1-1,-1 1 0,1 0 0,0 0 1,0 0-1,0 0 0,0 1 1,0-1-1,0 0 0,0 1 0,0 0 1,0-1-1,0 1 0,0 0 1,0 0-1,0 0 0,0 0 0,1 0 1,-1 1-1,0-1 0,1 0 1,-1 1-1,1-1 0,0 1 0,-3 3 1,-8 12 142,1 1-1,1 0 1,-14 32 0,21-42-88,0 0 0,0 1-1,1-1 1,0 1 0,0-1 0,1 1-1,0 0 1,1-1 0,0 1 0,0 0-1,3 12 1,-3-18-78,1-1 0,0 0 0,-1 0 1,1 0-1,0 0 0,0 0 0,0 0 0,1 0 1,-1 0-1,0-1 0,1 1 0,-1 0 0,1-1 0,0 1 1,-1-1-1,1 1 0,0-1 0,0 0 0,0 0 0,0 0 1,3 1-1,0 0 26,0-1 1,0 0 0,1 0-1,-1 0 1,0-1 0,1 1-1,-1-1 1,10-2-1,-2 0 62,1 0-1,-1-1 0,0-1 0,-1 0 0,1-1 0,17-9 0,-17 6-40,0 0 1,-1-1-1,0 0 0,0-1 0,-1-1 0,16-18 1,-23 23-17,0 1 1,0-1-1,-1 1 1,1-1-1,-1 0 1,0-1-1,-1 1 1,0 0-1,0-1 1,0 1-1,-1-1 1,0 0-1,0 1 1,0-1-1,-1 0 1,0 0-1,-1-6 1,0 12-40,1-1 0,0 1 0,-1 0 0,1 0 0,-1 0 0,1-1 1,-1 1-1,1 0 0,-1 0 0,0 0 0,0 0 0,1 0 0,-1 0 0,0 0 0,0 0 0,0 1 0,0-1 1,0 0-1,0 0 0,0 1 0,0-1 0,0 1 0,-1-1 0,1 1 0,0-1 0,0 1 0,0 0 0,-1 0 1,1-1-1,0 1 0,-1 0 0,1 0 0,0 0 0,0 0 0,-1 1 0,1-1 0,0 0 0,0 0 0,0 1 1,-1-1-1,-1 2 0,-2-1-14,1 1 1,-1 0-1,0 0 1,1 0-1,-1 0 1,1 1 0,0 0-1,0 0 1,-5 4-1,4-1 10,0 0-1,0 1 1,1 0 0,0 0-1,0 0 1,-6 14-1,10-20-130,-1 0 0,1 1-1,-1-1 1,1 0 0,-1 1-1,1-1 1,0 1 0,0-1-1,0 0 1,0 1 0,0-1-1,0 1 1,0-1 0,0 0-1,0 1 1,1-1 0,-1 1-1,0-1 1,1 0 0,-1 0-1,1 1 1,0-1 0,-1 0-1,1 0 1,0 1 0,0-1-1,0 0 1,0 0 0,0 0-1,0 0 1,0 0 0,0-1 0,0 1-1,0 0 1,1 0 0,-1-1-1,0 1 1,0-1 0,1 1-1,-1-1 1,0 1 0,1-1-1,-1 0 1,1 0 0,-1 0-1,3 0 1,62 0-7923,-31-8 97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6.174"/>
    </inkml:context>
    <inkml:brush xml:id="br0">
      <inkml:brushProperty name="width" value="0.025" units="cm"/>
      <inkml:brushProperty name="height" value="0.025" units="cm"/>
    </inkml:brush>
  </inkml:definitions>
  <inkml:trace contextRef="#ctx0" brushRef="#br0">48 1 16688,'0'0'2082,"-12"66"224,-2-29 128,3-2-128,4-3-480,3-6-1153,4-8-609,3-11-833,15-7-2178,4 0-1729,4-20-3620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6.518"/>
    </inkml:context>
    <inkml:brush xml:id="br0">
      <inkml:brushProperty name="width" value="0.025" units="cm"/>
      <inkml:brushProperty name="height" value="0.025" units="cm"/>
    </inkml:brush>
  </inkml:definitions>
  <inkml:trace contextRef="#ctx0" brushRef="#br0">166 1 19218,'0'0'5483,"-12"1"-3748,6 0-1643,0 0 0,0 1 0,0-1 0,0 1 0,1 0 0,-1 1 0,0-1 0,1 1 0,0 0 1,0 1-1,0-1 0,0 1 0,0 0 0,1 0 0,-1 1 0,1-1 0,0 1 0,1 0 0,-1 0 0,1 0 1,0 1-1,0-1 0,1 1 0,-1-1 0,1 1 0,1 0 0,-3 10 0,4-14-94,0 0 0,0 0 0,0 0 0,1 0 0,-1 0 0,0 1 0,1-1 0,0 0 0,-1 0 0,1 0 0,0-1 0,0 1 0,0 0 0,0 0 0,1 0 0,-1-1 0,0 1 1,1 0-1,-1-1 0,1 0 0,-1 1 0,1-1 0,0 0 0,0 0 0,-1 0 0,1 0 0,0 0 0,0 0 0,0 0 0,0 0 0,0-1 0,0 1 0,3-1 0,12 4-89,0-1 0,0-1 0,22 1 0,-16-2-321,-21 0 347,15 0-257,0 1 1,0 1 0,0 1 0,26 9 0,-40-13 332,-1 1 1,0 0-1,0 0 1,1 0-1,-1 0 1,0 0-1,0 0 1,0 1-1,0-1 1,0 1-1,-1-1 1,1 1-1,0 0 1,-1-1-1,1 1 1,-1 0-1,0 0 1,1 0 0,-1 0-1,0 1 1,0-1-1,-1 0 1,1 0-1,0 1 1,-1-1-1,1 0 1,-1 1-1,0-1 1,1 0-1,-1 1 1,-1-1-1,1 0 1,0 1-1,0-1 1,-1 1-1,0-1 1,1 0-1,-1 0 1,0 1-1,0-1 1,0 0-1,0 0 1,0 0-1,-2 2 1,-4 6 158,-1 1 1,0-2 0,0 1-1,-1-1 1,0 0 0,-1-1 0,0 0-1,0-1 1,-12 7 0,4-4 384,-1 0 1,1-1-1,-2-1 0,-34 10 1,49-16-476,-1-1-1,1 0 1,-1 0 0,1 0 0,-1-1-1,0 1 1,1-2 0,-1 1-1,0 0 1,1-1 0,-8-2 0,11 2-71,0 0 0,0 0 1,1 0-1,-1 0 0,0-1 1,1 1-1,-1-1 0,1 1 1,-1-1-1,1 0 0,0 1 1,-1-1-1,1 0 0,0 0 1,0 0-1,0 0 1,1 0-1,-1 0 0,0 0 1,1 0-1,-1 0 0,1 0 1,0 0-1,0 0 0,0 0 1,0 0-1,0-1 0,0 1 1,0 0-1,1 0 0,-1 0 1,2-2-1,0-4-9,0 0 0,1 0 0,0 0 0,0 0 0,1 1 0,0-1 0,1 1 0,-1 0 0,1 0 0,1 1 0,-1-1 0,1 1 0,0 1 0,1-1 0,9-6 0,15-9 0,1 1 0,37-18 0,-48 27 0,-1 1 0,42-24 0,-60 32 0,1 1 0,0-1 0,-1 0 0,0 0 0,1 0 0,-1-1 0,0 1 0,0 0 0,0-1 0,0 1 0,-1-1 0,1 0 0,-1 0 0,0 1 0,1-1 0,-1 0 0,1-6 0,-2 8 0,-1-1 0,1 1 0,-1-1 0,1 1 0,-1 0 0,1-1 0,-1 1 0,0 0 0,0-1 0,1 1 0,-1 0 0,0 0 0,0 0 0,0-1 0,-1 1 0,1 0 0,0 1 0,0-1 0,0 0 0,-1 0 0,1 0 0,0 1 0,-1-1 0,1 1 0,-1-1 0,1 1 0,-1-1 0,1 1 0,-1 0 0,1 0 0,-1 0 0,-1 0 0,-60-3 0,53 3 0,-1 0-176,-46 3-2977,56-3 2961,-1 0 1,0 0-1,0 1 1,1-1-1,-1 1 1,0-1-1,1 1 1,-1 0-1,1-1 1,-1 1-1,1 0 1,-1 0-1,1 0 1,0 0-1,-1 0 1,1 1-1,0-1 1,0 0-1,0 1 1,0-1-1,0 1 1,0-1 0,0 1-1,0-1 1,0 1-1,1-1 1,-1 3-1,0 5-7196</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6.892"/>
    </inkml:context>
    <inkml:brush xml:id="br0">
      <inkml:brushProperty name="width" value="0.025" units="cm"/>
      <inkml:brushProperty name="height" value="0.025" units="cm"/>
    </inkml:brush>
  </inkml:definitions>
  <inkml:trace contextRef="#ctx0" brushRef="#br0">44 1 24343,'0'0'7666,"-7"9"-7009,4-4-619,-2 1-23,0 1-1,1 1 1,-1-1 0,2 1-1,-5 11 1,7-18-16,0 1 1,1 0-1,-1-1 1,1 1-1,0-1 0,0 1 1,-1 0-1,1-1 0,0 1 1,0 0-1,1-1 1,-1 1-1,0 0 0,1-1 1,-1 1-1,0 0 0,1-1 1,0 1-1,-1-1 1,1 1-1,0-1 0,0 0 1,0 1-1,0-1 0,0 0 1,0 1-1,0-1 1,1 0-1,-1 0 0,0 0 1,1 0-1,-1 0 0,0 0 1,1-1-1,-1 1 1,1 0-1,0-1 0,-1 1 1,3 0-1,11 3-1036,0-1 1,0 0-1,0-1 1,1-1-1,-1 0 0,31-3 1,-38 1 537,0 0 0,0 0 0,0 0 0,-1-1 0,1 0-1,0-1 1,-1 0 0,0 0 0,1-1 0,-1 0 0,-1 0 0,1 0 0,0-1 0,-1 0 0,7-7 0,-6 1 720,-14 13 3272,-8 10 443,7-5-4064,-10 15 1753,0 1 1,1 0-1,-20 39 1,30-48-1566,1 0-1,0 0 1,1 1 0,1-1 0,0 1 0,1 0 0,1 1 0,-1 19 0,3-29-238,0 31-2298,1-13-2141,4 4-6204</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7.859"/>
    </inkml:context>
    <inkml:brush xml:id="br0">
      <inkml:brushProperty name="width" value="0.025" units="cm"/>
      <inkml:brushProperty name="height" value="0.025" units="cm"/>
    </inkml:brush>
  </inkml:definitions>
  <inkml:trace contextRef="#ctx0" brushRef="#br0">1 63 18674,'0'0'5754,"12"-8"-5375,-7 5-354,4-3 27,-1 1 1,1 0 0,0 0-1,0 1 1,0 0-1,0 1 1,1 0-1,0 0 1,14-1-1,133-4 87,-53 7-3828,-102 1 3575,0 0 0,0 0 0,-1 0-1,1 0 1,0 0 0,0 0 0,-1 1 0,1-1-1,0 1 1,-1-1 0,1 1 0,0-1-1,-1 1 1,1 0 0,-1 0 0,3 1 0,-4-1 92,0 0-1,1-1 1,-1 1 0,1 0 0,-1 0 0,0-1 0,0 1 0,0 0 0,1 0 0,-1-1 0,0 1 0,0 0 0,0 0 0,0 0 0,0-1 0,0 1 0,0 0-1,-1 0 1,1 0 0,0-1 0,0 1 0,-1 0 0,1 0 0,-1 0 0,-4 7 134,0 0 0,0-1 1,-1 0-1,-11 12 0,8-9-80,0 0-114,-30 33 1530,-52 73-1,79-98-1642,2 0 0,0 0-1,-6 20 1,11-26-734,2-1-1,0 0 1,0 1-1,1 0 1,0 0 0,1 15-1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8.186"/>
    </inkml:context>
    <inkml:brush xml:id="br0">
      <inkml:brushProperty name="width" value="0.025" units="cm"/>
      <inkml:brushProperty name="height" value="0.025" units="cm"/>
    </inkml:brush>
  </inkml:definitions>
  <inkml:trace contextRef="#ctx0" brushRef="#br0">0 22 15983,'0'0'2306,"77"-1"-1921,-30 1-289,7 0-64,5-4-961,1-12-4644</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8.515"/>
    </inkml:context>
    <inkml:brush xml:id="br0">
      <inkml:brushProperty name="width" value="0.025" units="cm"/>
      <inkml:brushProperty name="height" value="0.025" units="cm"/>
    </inkml:brush>
  </inkml:definitions>
  <inkml:trace contextRef="#ctx0" brushRef="#br0">180 0 18578,'-14'13'1852,"-8"8"-789,0 2 1,-34 45-1,48-56-742,0 0 0,0 0 0,1 1 0,1 0 0,0 0 0,1 1 1,0 0-1,1-1 0,-4 28 0,8-38-313,0 0 1,-1 0-1,1-1 0,1 1 1,-1 0-1,0 0 0,1 0 1,-1 0-1,1-1 1,0 1-1,0 0 0,0 0 1,0-1-1,0 1 1,1-1-1,-1 1 0,1-1 1,-1 0-1,1 0 1,4 4-1,-3-3-67,1-1-1,-1 0 1,1 0-1,0 0 1,0 0 0,0-1-1,0 0 1,0 1-1,0-1 1,0-1 0,0 1-1,8 0 1,-2-1-58,-1 0 0,0-1 0,0 0 1,1-1-1,-1 1 0,0-2 0,0 1 1,-1-1-1,1-1 0,0 0 0,-1 0 0,11-7 1,-12 4 99,0 0 1,0 0-1,-1-1 1,0 0-1,0 0 1,0 0-1,-1-1 1,-1 0-1,0 0 1,0 0-1,0 0 1,-1-1-1,2-13 1,-3 15 42,0 1 0,-1-1-1,0 1 1,-1-1 0,0 1 0,0-1 0,0 0 0,-1 1 0,0-1 0,-1 1-1,0-1 1,0 1 0,0 0 0,-1 0 0,0 0 0,-1 0 0,-7-13 0,9 18-20,0 0 0,1 0 1,-1 0-1,0 1 0,0-1 1,-1 0-1,1 1 0,0-1 0,-1 1 1,1 0-1,0-1 0,-1 1 1,1 0-1,-1 1 0,0-1 1,1 0-1,-1 1 0,0 0 1,1-1-1,-1 1 0,0 0 1,1 0-1,-1 1 0,0-1 1,0 0-1,1 1 0,-1 0 1,1-1-1,-1 1 0,1 0 1,-1 1-1,1-1 0,-1 0 1,1 1-1,0-1 0,0 1 0,0 0 1,0-1-1,0 1 0,0 0 1,0 0-1,0 1 0,1-1 1,-3 5-1,2-4-110,0 0 0,0 0 0,0 1 0,0-1 0,1 1 0,0-1 0,-1 1 0,1 0 0,1-1-1,-1 1 1,0 0 0,1 0 0,0-1 0,0 6 0,0-7-132,1 1 0,-1-1 0,1 1-1,0-1 1,0 1 0,0-1 0,0 0 0,0 0-1,0 1 1,1-1 0,-1 0 0,1 0 0,-1 0-1,1 0 1,0-1 0,-1 1 0,1 0 0,0-1-1,1 1 1,-1-1 0,0 0 0,0 0 0,4 2-1,30 6-5122,9-7-3380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8.875"/>
    </inkml:context>
    <inkml:brush xml:id="br0">
      <inkml:brushProperty name="width" value="0.025" units="cm"/>
      <inkml:brushProperty name="height" value="0.025" units="cm"/>
    </inkml:brush>
  </inkml:definitions>
  <inkml:trace contextRef="#ctx0" brushRef="#br0">175 5 13805,'0'0'4073,"-9"4"-1644,-2 1-2078,0 1 0,0 0 0,1 1 0,0 0 1,0 0-1,0 1 0,1 1 0,1-1 0,-1 1 0,1 1 0,1 0 0,0 0 0,0 0 0,1 1 0,0 0 0,1 0 0,0 0 0,1 1 0,1 0 0,-5 22 1,8-32-342,0 0 1,0 0 0,0 0 0,0 0 0,0-1 0,0 1 0,1 0 0,-1 0-1,1 0 1,-1 0 0,1-1 0,0 1 0,0 0 0,-1 0 0,1-1 0,0 1-1,1-1 1,-1 1 0,0-1 0,0 1 0,1-1 0,-1 0 0,1 0 0,1 2-1,1-1 4,1 0 0,-1 0-1,1 0 1,0-1-1,-1 0 1,1 1 0,0-2-1,0 1 1,7 0-1,5-1 21,1-1 0,0 0 0,-1-1-1,27-7 1,-25 3-102,1-1-1,-1 0 0,0-1 1,0-2-1,-1 1 1,25-20-1,-36 25 90,-1 0 0,0-1 0,0 0 0,-1-1-1,1 1 1,-1-1 0,-1 0 0,1 0 0,-1 0-1,0-1 1,0 0 0,-1 0 0,0 0 0,0 0-1,0 0 1,-1 0 0,0-1 0,-1 1 0,0-1 0,1-9-1,-3 15 41,1-1 0,-1 1-1,0 0 1,1-1 0,-1 1-1,0 0 1,0 0-1,0-1 1,-1 1 0,1 0-1,0 0 1,-1 0 0,0 1-1,1-1 1,-1 0-1,0 1 1,0-1 0,0 1-1,0-1 1,0 1 0,0 0-1,0 0 1,0 0 0,-1 0-1,1 0 1,0 0-1,-1 1 1,1-1 0,0 1-1,-1 0 1,1 0 0,-1 0-1,-3 0 1,-6-1 1,-1 1 0,1 1 0,-1 0 0,1 0 1,-18 5-1,17-2-11,0 0 0,1 1 0,-1 0-1,1 1 1,0 0 0,0 1 0,1 0 0,0 1 0,0 0 0,-12 13 0,23-21-68,0 0 0,-1 1 0,1-1 0,0 1-1,-1-1 1,1 0 0,0 1 0,-1-1 0,1 0 0,0 1 0,0-1 0,-1 1-1,1-1 1,0 1 0,0-1 0,0 1 0,0-1 0,0 1 0,0-1-1,0 1 1,0-1 0,0 1 0,0-1 0,0 1 0,0-1 0,0 1-1,0-1 1,0 1 0,0-1 0,0 0 0,1 1 0,-1-1 0,0 1-1,0-1 1,1 1 0,-1-1 0,0 0 0,0 1 0,1-1 0,-1 0-1,1 1 1,-1-1 0,0 0 0,1 1 0,-1-1 0,1 0 0,-1 0-1,0 1 1,1-1 0,-1 0 0,1 0 0,-1 0 0,1 0 0,-1 0-1,1 0 1,-1 0 0,1 0 0,-1 0 0,1 0 0,0 0 0,32 0-2584,12-14-4568,11-13-8067</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39.191"/>
    </inkml:context>
    <inkml:brush xml:id="br0">
      <inkml:brushProperty name="width" value="0.025" units="cm"/>
      <inkml:brushProperty name="height" value="0.025" units="cm"/>
    </inkml:brush>
  </inkml:definitions>
  <inkml:trace contextRef="#ctx0" brushRef="#br0">1 40 24984,'0'0'1121,"55"3"-673,1-3-384,19-4 224,20-9 545,7 0-544,0 4-225,-9 6-1954,-21 3-2274,-22 0-1153,-26 6-2755</inkml:trace>
  <inkml:trace contextRef="#ctx0" brushRef="#br0" timeOffset="1">209 217 16367,'0'0'7271,"64"-8"-6021,8-5-97,16-1-417,8 2-511,3-1-322,-5-2-4579,-13-3-7143</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3.634"/>
    </inkml:context>
    <inkml:brush xml:id="br0">
      <inkml:brushProperty name="width" value="0.025" units="cm"/>
      <inkml:brushProperty name="height" value="0.025" units="cm"/>
    </inkml:brush>
  </inkml:definitions>
  <inkml:trace contextRef="#ctx0" brushRef="#br0">4 21 23414,'0'0'2723,"-3"50"-545,5-28-1057,13-2-352,11-6-321,8-8-352,9-6-64,9-7-640,4-16-962,-2-5-2017,-6-2-1410,-6 3-2082,-13 9-3267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0.762"/>
    </inkml:context>
    <inkml:brush xml:id="br0">
      <inkml:brushProperty name="width" value="0.025" units="cm"/>
      <inkml:brushProperty name="height" value="0.025" units="cm"/>
    </inkml:brush>
  </inkml:definitions>
  <inkml:trace contextRef="#ctx0" brushRef="#br0">113 163 9225,'0'0'13340,"-10"0"-10355,10 0-2967,-4-1 146,1 1 0,-1-1-1,0 1 1,1 0 0,-1 0 0,0 1 0,1-1 0,-1 1-1,1-1 1,-1 1 0,1 0 0,-1 1 0,1-1-1,0 1 1,-1-1 0,1 1 0,0 0 0,0 0 0,0 0-1,0 1 1,1-1 0,-1 1 0,1-1 0,-1 1-1,1 0 1,-4 6 0,4-6-76,1-1 0,-1 1 0,1 0 0,0 0 0,-1 0 0,1 0 0,1 0 0,-1 1 1,0-1-1,1 0 0,-1 0 0,1 0 0,0 1 0,1 3 0,-1-6-76,1 1 0,0-1 0,-1 0 0,1 0 0,0 1 0,0-1 1,0 0-1,0 0 0,0 0 0,0 0 0,0 0 0,0 0 0,1 0 0,-1 0 0,0-1 1,1 1-1,-1 0 0,0-1 0,1 1 0,-1-1 0,1 1 0,-1-1 0,1 0 0,-1 0 1,1 1-1,-1-1 0,1 0 0,-1-1 0,1 1 0,-1 0 0,3-1 0,3 0-9,-1 0 0,1-1 0,-1 0-1,1 0 1,-1 0 0,0-1 0,0 0-1,0 0 1,0-1 0,-1 0 0,1 0-1,-1 0 1,0-1 0,0 1 0,-1-1-1,1 0 1,-1-1 0,0 1 0,0-1-1,-1 0 1,5-10 0,3-5 5,-1-2 0,-1 1 0,-1-1 1,8-41-1,-12 37-46,-12 50-262,-3 9 360,2-9 72,2 0 0,0 1-1,1-1 1,2 1 0,-3 45-1,7-68-125,0 0-1,0 1 0,0-1 0,0 0 1,0 0-1,0 0 0,0 0 0,0 0 1,1 1-1,-1-1 0,1 0 1,-1 0-1,1 0 0,-1 0 0,1 0 1,-1 0-1,1 0 0,0 0 1,0 0-1,-1 0 0,1-1 0,0 1 1,0 0-1,0 0 0,0-1 0,2 2 1,-1-2 7,0 1 0,1 0 0,-1-1 0,0 0 0,1 0 0,-1 0 0,1 0 0,-1 0-1,0 0 1,1 0 0,-1-1 0,4 0 0,1-2-19,0 1 0,0-1 0,-1 0 0,1 0 0,-1 0 0,1-1 0,-1 0 0,6-6-1,-7 5-27,-1 1 0,0-1 0,-1 0 0,1 0-1,-1 0 1,0-1 0,0 1 0,-1-1-1,0 0 1,0 0 0,0 1 0,0-1 0,-1 0-1,0-1 1,0 1 0,-1-9 0,0 15 28,0-1 1,0 1-1,0 0 1,1 0-1,-1 0 1,0-1-1,0 1 1,0 0-1,0 0 1,0 0 0,0-1-1,0 1 1,0 0-1,0 0 1,-1-1-1,1 1 1,0 0-1,0 0 1,0 0-1,0-1 1,0 1-1,0 0 1,0 0 0,0 0-1,-1 0 1,1-1-1,0 1 1,0 0-1,0 0 1,0 0-1,0 0 1,-1 0-1,1-1 1,0 1-1,0 0 1,0 0 0,-1 0-1,1 0 1,0 0-1,0 0 1,-1 0-1,1 0 1,0 0-1,0 0 1,-1 0-1,-10 7-138,-7 16 97,-3 39 287,20-57-171,0 0-1,0 0 0,0 0 1,1 0-1,0 0 0,0 0 1,0 0-1,1 1 1,-1-1-1,3 9 0,-2-13-61,0 0-1,0 0 1,0 0-1,0 0 1,0 0-1,0 0 1,0 0-1,1-1 1,-1 1-1,0 0 1,0-1-1,1 1 1,-1-1-1,0 1 1,1-1-1,-1 0 1,0 1-1,1-1 0,-1 0 1,1 0-1,-1 0 1,1 0-1,-1 0 1,0 0-1,1-1 1,1 0-1,39-9 49,14-25-154,-48 29 71,1 0 0,0 0 1,0 1-1,0 0 0,0 1 0,15-5 0,-23 10 29,0 1 1,0-1-1,0 1 0,-1-1 0,1 1 0,0-1 0,-1 1 0,1-1 0,-1 1 0,1 0 1,-1-1-1,0 1 0,0 0 0,1 0 0,-1-1 0,-1 1 0,1 0 0,0 2 0,5 31 48,4-30-2835,-7-4 1952,-1 0-1,0 0 1,1-1-1,-1 1 0,0-1 1,1 1-1,-1-1 0,1 0 1,-1 1-1,1-1 0,-1 0 1,1 0-1,-1 0 1,1 0-1,-1 0 0,1 0 1,2-1-1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3.992"/>
    </inkml:context>
    <inkml:brush xml:id="br0">
      <inkml:brushProperty name="width" value="0.025" units="cm"/>
      <inkml:brushProperty name="height" value="0.025" units="cm"/>
    </inkml:brush>
  </inkml:definitions>
  <inkml:trace contextRef="#ctx0" brushRef="#br0">198 0 11307,'0'0'4420,"-46"66"-897,20-23 97,-1 3-1218,0 3-737,4 1-511,2-4-450,6-6-512,7-4-128,4-11-256,4-12-2402,9-11-12877</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4.337"/>
    </inkml:context>
    <inkml:brush xml:id="br0">
      <inkml:brushProperty name="width" value="0.025" units="cm"/>
      <inkml:brushProperty name="height" value="0.025" units="cm"/>
    </inkml:brush>
  </inkml:definitions>
  <inkml:trace contextRef="#ctx0" brushRef="#br0">0 12 12588,'0'0'9513,"63"6"-7271,-21-6-32,10 0-736,7 0-642,4-1-543,-2-7-257,-1 3-769,-11 2-2146,-11 3-1025,-12 0-3106,-17 0-6407</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4.682"/>
    </inkml:context>
    <inkml:brush xml:id="br0">
      <inkml:brushProperty name="width" value="0.025" units="cm"/>
      <inkml:brushProperty name="height" value="0.025" units="cm"/>
    </inkml:brush>
  </inkml:definitions>
  <inkml:trace contextRef="#ctx0" brushRef="#br0">0 1 13100,'0'0'6695,"57"15"-3941,-27-10-832,4-1-737,-3 0-416,-1-3-577,-2-1-128,-7 0-2082,-8-15-4676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5.400"/>
    </inkml:context>
    <inkml:brush xml:id="br0">
      <inkml:brushProperty name="width" value="0.025" units="cm"/>
      <inkml:brushProperty name="height" value="0.025" units="cm"/>
    </inkml:brush>
  </inkml:definitions>
  <inkml:trace contextRef="#ctx0" brushRef="#br0">71 20 18642,'0'0'10676,"14"2"-9384,49 3-860,1-2-1,0-3 0,0-3 1,95-16-1,-91 13-452,-112 34-310,-26-2 398,-1-3 0,-1-3 0,0-3 1,-103 10-1,165-25-54,5-1-12,1 0-1,0-1 0,-1 1 0,1-1 1,-1 0-1,1 0 0,-1 0 0,1-1 1,-8-1-1,14 0 0,0 0 0,0 0 0,1 0 0,-1 0 0,0 1 0,1-1 0,0 0 0,-1 1 0,7-2 0,48-19-52,1 3 1,78-15-1,122-9-231,-181 37-219,-77 6 497,0 0-1,1-1 1,-1 1-1,0 0 0,1 0 1,-1 0-1,0 0 0,1 0 1,-1 0-1,0 0 1,1 0-1,-1 0 0,0 0 1,1 0-1,-1 0 1,0 0-1,1 0 0,-1 0 1,0 0-1,1 0 0,-1 1 1,0-1-1,1 0 1,-1 0-1,0 0 0,1 1 1,-1-1-1,0 0 0,0 0 1,1 0-1,-1 1 1,0-1-1,0 0 0,0 1 1,1-1-1,-1 0 1,0 1-1,0-1 0,0 0 1,0 1-1,0-1 0,0 0 1,1 1-1,-1-1 1,0 1-1,-14 15-5,-27 11 174,-7-4-47,0-2 0,-2-2 0,0-2 1,-1-3-1,-1-1 0,0-4 0,0-1 1,-79 1-1,130-8-116,0-1 0,0 0 0,-1 0 0,1 0 0,0-1 0,-1 1 0,1 0 0,0 0 0,0-1 0,-1 1 0,1-1 0,0 1 0,0-1 0,0 1 0,0-1 0,-1 0 0,1 1 0,0-1 0,0 0 0,0 0 0,1 0 0,-1 0 0,-1-2 0,1 2 0,1 0 0,0 0 0,0 0 0,0 0 0,0 0 0,0 0 0,1 0 0,-1 0 0,0 0 0,0 0 0,1 0 0,-1 1 0,0-1 0,1 0 0,-1 0 0,1 0 0,-1 0 0,1 0 0,-1 1 0,1-1 0,0 0 0,0 0 0,-1 1 0,1-1 0,0 0 0,0 1 0,0-1 0,-1 1 0,1-1 0,0 1 0,2-1 0,12-7-50,1 2-1,0-1 1,0 2-1,1 0 1,0 1 0,17-2-1,108-8-734,-128 14 690,93-4-2303,-35 4-3066,-39 0 311,-13 0-3052</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5.774"/>
    </inkml:context>
    <inkml:brush xml:id="br0">
      <inkml:brushProperty name="width" value="0.025" units="cm"/>
      <inkml:brushProperty name="height" value="0.025" units="cm"/>
    </inkml:brush>
  </inkml:definitions>
  <inkml:trace contextRef="#ctx0" brushRef="#br0">310 9 21140,'-11'-2'1986,"-6"-1"-1340,0 1 0,-1 1 0,1 0 0,-30 3 0,38-1-523,-1 1 0,1 0-1,-1 0 1,1 1 0,0 0 0,0 1-1,0 0 1,0 0 0,1 1 0,0 0-1,-11 9 1,13-10-74,1 0 0,0 1-1,0 0 1,0 0 0,1 0 0,0 0-1,0 1 1,0 0 0,1-1 0,-1 2 0,2-1-1,-1 0 1,1 0 0,-1 1 0,2-1-1,-1 1 1,1 0 0,0 0 0,0-1-1,1 1 1,0 9 0,1-14-35,-1 0 1,1 0-1,-1 0 1,1 0-1,-1 0 1,1 0-1,0-1 1,0 1-1,0 0 1,0 0-1,0-1 1,1 1-1,-1-1 0,0 1 1,1-1-1,-1 0 1,1 1-1,-1-1 1,1 0-1,3 2 1,0-1 17,0 0 0,0 0 0,0-1 0,0 1 0,0-1 0,0-1 0,1 1 0,4 0 0,4-1 41,-1-1 0,1 0 0,-1-1 0,1 0 0,20-7 0,-20 4-43,0-1-1,0 0 1,-1-1-1,0-1 1,0 0-1,19-17 1,-26 20 15,0 0 0,-1-1 1,1 0-1,-1 0 0,-1 0 1,1 0-1,-1-1 0,0 0 1,-1 0-1,1 0 0,-1 0 1,-1-1-1,1 1 0,1-14 0,-3 20-35,-1 0 0,0 0-1,0 0 1,0 0 0,0-1-1,0 1 1,0 0 0,0 0-1,0 0 1,0 0 0,0 0-1,-1-1 1,1 1 0,0 0-1,-1 0 1,1 0 0,-1 0-1,1 0 1,-1 0 0,0 0-1,1 0 1,-1 0 0,0 0-1,0 0 1,0 1 0,1-1-1,-1 0 1,0 1 0,0-1-1,0 0 1,0 1 0,0-1-1,-1 1 1,1-1 0,0 1-1,0 0 1,0-1 0,0 1-1,0 0 1,0 0 0,-1 0-1,1 0 1,0 0 0,0 0-1,-2 0 1,-1 1-67,0-1 1,0 1-1,0 0 0,0 0 0,1 0 0,-1 1 1,0-1-1,1 1 0,-1 0 0,1 0 0,0 0 1,-6 5-1,5-2-494,-1 0 0,1 0 0,0 1 0,0 0 0,-6 11 0,0 17-6190,9-15-1758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6.119"/>
    </inkml:context>
    <inkml:brush xml:id="br0">
      <inkml:brushProperty name="width" value="0.025" units="cm"/>
      <inkml:brushProperty name="height" value="0.025" units="cm"/>
    </inkml:brush>
  </inkml:definitions>
  <inkml:trace contextRef="#ctx0" brushRef="#br0">80 1 21973,'0'0'2466,"-45"65"-448,26-32-320,8-2-1410,7-6-192,4-9-352,18-15-3236,10-2-2337,8-26-6279</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6.478"/>
    </inkml:context>
    <inkml:brush xml:id="br0">
      <inkml:brushProperty name="width" value="0.025" units="cm"/>
      <inkml:brushProperty name="height" value="0.025" units="cm"/>
    </inkml:brush>
  </inkml:definitions>
  <inkml:trace contextRef="#ctx0" brushRef="#br0">135 48 20339,'0'0'1452,"-10"8"235,8-7-1495,-39 28 961,39-27-1102,0-1-1,0 1 1,0-1 0,0 1 0,0 0-1,1 0 1,-1-1 0,1 1 0,-1 1-1,1-1 1,0 0 0,0 0 0,0 0-1,0 1 1,0-1 0,0 0 0,0 1-1,1-1 1,-1 4 0,3-5-79,0 1 1,-1-1-1,1 1 1,0-1-1,0 0 1,0 0-1,0 0 0,1 0 1,-1 0-1,0-1 1,0 1-1,0 0 1,1-1-1,3 1 1,2 0-222,2 2 72,0 0 0,0 1 0,0 0 1,-1 0-1,1 1 0,-1 0 0,0 1 1,-1 0-1,17 14 0,-22-16 188,1 0-1,-1 0 1,0 0 0,0 1 0,0-1-1,-1 1 1,0-1 0,0 1-1,0 0 1,0 0 0,0 0 0,-1 0-1,0 0 1,0 0 0,-1 0-1,1 0 1,-1 0 0,0 1 0,-1-1-1,1 0 1,-1 0 0,-2 9-1,0-7 55,0-1 0,0 1-1,0-1 1,-1 0-1,0 0 1,0 0-1,-1-1 1,0 1-1,0-1 1,0 0 0,0-1-1,-1 1 1,1-1-1,-13 6 1,13-6 185,-1-1 1,1 0-1,-1 0 1,0-1-1,0 1 1,0-1-1,0-1 1,0 1-1,-1-1 1,1 0-1,0-1 1,-1 1-1,1-1 1,0-1-1,-1 1 1,1-1-1,-7-1 1,10 0-176,0 0 0,0 0 0,0 0 1,1 0-1,-1 0 0,0-1 0,1 1 1,0-1-1,0 1 0,0-1 0,0 0 1,0 0-1,0 0 0,1 0 0,-1 0 0,1 0 1,0-1-1,0 1 0,0 0 0,0-1 1,1 1-1,-1-1 0,1 1 0,0-4 1,0-2-96,-1 0 0,1 1 0,1-1 0,0 0 1,0 1-1,1-1 0,0 1 0,6-15 0,-5 16-28,1 0 0,0 1 0,0-1 0,0 1 0,1 0-1,0 1 1,0-1 0,1 1 0,0 0 0,0 0 0,10-6-1,4 0-65,1 1 0,31-12-1,-36 17 175,0-1 0,-1-1 0,0-1 0,-1 0 0,1 0 0,16-15 0,-30 23-33,0-1 0,1 0 1,-1 0-1,0 0 0,0 0 1,0 0-1,0 0 0,0 0 1,0 0-1,0-1 0,-1 1 1,1 0-1,0 0 0,-1-1 0,1 1 1,-1 0-1,1-1 0,-1 1 1,0-1-1,1 1 0,-1-1 1,0 1-1,0-1 0,0 1 1,0 0-1,0-1 0,-1 1 1,1-1-1,0 1 0,-1-1 1,1 1-1,-1 0 0,1-1 1,-1 1-1,0 0 0,1-1 1,-1 1-1,0 0 0,0 0 0,0 0 1,0 0-1,0 0 0,0 0 1,0 0-1,0 0 0,0 0 1,-1 0-1,1 1 0,0-1 1,-3-1-1,-4-2 103,1 1 0,-1 0 0,0 0 0,0 0 1,0 1-1,0 0 0,-13-1 0,13 2-540,-1 1 1,1 0-1,-1 1 0,1 0 0,-14 3 1,20-4 289,1 0 1,0 1-1,-1-1 0,1 1 1,0-1-1,-1 1 1,1-1-1,0 1 1,0 0-1,0 0 0,0-1 1,-1 1-1,1 0 1,0 0-1,0 0 1,1 0-1,-1 0 0,0 1 1,0-1-1,0 0 1,1 0-1,-1 0 1,1 1-1,-1-1 0,1 0 1,-1 1-1,1-1 1,0 0-1,-1 1 1,1-1-1,0 1 0,0-1 1,0 0-1,0 1 1,1-1-1,-1 1 1,0-1-1,0 0 0,1 1 1,-1-1-1,1 0 1,-1 0-1,2 2 1,9 10-7398,11-3-4729</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6.807"/>
    </inkml:context>
    <inkml:brush xml:id="br0">
      <inkml:brushProperty name="width" value="0.025" units="cm"/>
      <inkml:brushProperty name="height" value="0.025" units="cm"/>
    </inkml:brush>
  </inkml:definitions>
  <inkml:trace contextRef="#ctx0" brushRef="#br0">102 0 19699,'-9'10'6048,"-1"0"-4708,-38 42 2541,44-47-3681,0 1-1,0-1 1,0 1 0,1 0 0,-1 0 0,2 0 0,-1 0 0,-3 13 0,6-17-198,0-1-1,0 0 1,0 0 0,0 0 0,1 0-1,-1 0 1,0 0 0,0 0-1,1 0 1,-1 0 0,1 0 0,-1 0-1,1 0 1,0 0 0,-1 0-1,1 0 1,0 0 0,-1-1 0,1 1-1,0 0 1,0 0 0,0-1-1,0 1 1,0-1 0,0 1 0,0-1-1,0 1 1,0-1 0,0 1-1,0-1 1,0 0 0,0 0 0,0 1-1,0-1 1,0 0 0,0 0-1,0 0 1,0 0 0,0 0 0,1-1-1,0 1 1,52-6-362,-8-10-1467,16-23-5424,4-1 538,-65 43 10002,-8 17-1539,-12 13 1861,-34 44-1,-16 27-1930,63-93-1850,0 1-1,0 0 1,1 0-1,1 1 1,0-1 0,1 1-1,-2 14 1,4-12-4998,2-9-4419</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7.215"/>
    </inkml:context>
    <inkml:brush xml:id="br0">
      <inkml:brushProperty name="width" value="0.025" units="cm"/>
      <inkml:brushProperty name="height" value="0.025" units="cm"/>
    </inkml:brush>
  </inkml:definitions>
  <inkml:trace contextRef="#ctx0" brushRef="#br0">1 79 19122,'0'0'4164,"63"0"-1505,-12-12-1474,12-4-513,10-1-383,2 1-225,-3 3-385,-7 8-2273,-19 5-2275,-20 1-1505,-22 21-5797</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7.573"/>
    </inkml:context>
    <inkml:brush xml:id="br0">
      <inkml:brushProperty name="width" value="0.025" units="cm"/>
      <inkml:brushProperty name="height" value="0.025" units="cm"/>
    </inkml:brush>
  </inkml:definitions>
  <inkml:trace contextRef="#ctx0" brushRef="#br0">0 75 15439,'0'0'8776,"82"-6"-6982,-18-8-545,12-1-961,9 0-224,-3 1-1922,-8 3-4964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01.091"/>
    </inkml:context>
    <inkml:brush xml:id="br0">
      <inkml:brushProperty name="width" value="0.025" units="cm"/>
      <inkml:brushProperty name="height" value="0.025" units="cm"/>
    </inkml:brush>
  </inkml:definitions>
  <inkml:trace contextRef="#ctx0" brushRef="#br0">36 158 19731,'0'0'2306,"-36"50"-1025,42-34 641,35-6-353,22-7-384,19-3 1,24-7-418,20-15-223,19-7-33,14-5 481,5 1-224,-4 5-769,-13 6 0,-19 6 0,-19 6-2082,-25 4-2402,-21-5-1474,-13-7-6502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7.977"/>
    </inkml:context>
    <inkml:brush xml:id="br0">
      <inkml:brushProperty name="width" value="0.025" units="cm"/>
      <inkml:brushProperty name="height" value="0.025" units="cm"/>
    </inkml:brush>
  </inkml:definitions>
  <inkml:trace contextRef="#ctx0" brushRef="#br0">0 1 17969,'0'0'8040,"6"72"-6439,4-27 1,1 1-834,6-6-575,7-8-129,9-15-513,12-17-1697,7 0-608,-1-25-514,-3-8-1504,-8-5-1762</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8.306"/>
    </inkml:context>
    <inkml:brush xml:id="br0">
      <inkml:brushProperty name="width" value="0.025" units="cm"/>
      <inkml:brushProperty name="height" value="0.025" units="cm"/>
    </inkml:brush>
  </inkml:definitions>
  <inkml:trace contextRef="#ctx0" brushRef="#br0">180 0 6022,'0'0'11979,"-36"77"-9096,10-26-865,-2 5-1282,0 5-63,1-4 192,8-8-257,8-6-415,6-14-129,5-11-1217,6-17-2883,8-1-3075</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8.652"/>
    </inkml:context>
    <inkml:brush xml:id="br0">
      <inkml:brushProperty name="width" value="0.025" units="cm"/>
      <inkml:brushProperty name="height" value="0.025" units="cm"/>
    </inkml:brush>
  </inkml:definitions>
  <inkml:trace contextRef="#ctx0" brushRef="#br0">226 0 18033,'0'0'8040,"-66"70"-7752,30-21-160,-3 13 545,6 6 512,4 1-416,12-4-289,11-6-352,6-12-64,13-11-32,18-16 0,5-13-64,9-7-1153,-3-2-2787,2-14-5284</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9.027"/>
    </inkml:context>
    <inkml:brush xml:id="br0">
      <inkml:brushProperty name="width" value="0.025" units="cm"/>
      <inkml:brushProperty name="height" value="0.025" units="cm"/>
    </inkml:brush>
  </inkml:definitions>
  <inkml:trace contextRef="#ctx0" brushRef="#br0">0 276 11050,'0'0'10309,"10"0"-7587,1 0-2042,0 1 202,1-1 0,-1-1 1,1 0-1,-1 0 0,1-1 0,20-6 0,3-9-582,-2-2 0,-1-1 0,0-2 0,-2-1 0,54-52 0,17-13-568,-120 122-525,10-17 748,-7 12 73,0 1 0,-13 39 0,24-55-85,1-1 0,0 1-1,1 0 1,1 1 0,0-1 0,1 0-1,0 27 1,2-40-159,-1 1 0,0-1 0,1 1 0,-1 0 0,1-1 0,-1 1 0,1-1 0,0 1 0,0-1 0,0 0 0,0 1 0,0-1 0,0 0 0,0 0 0,0 1 0,0-1 0,1 0 0,-1 0 0,0 0 0,1 0 0,-1-1 0,1 1 0,-1 0 0,1-1 0,-1 1 0,1-1 0,-1 1 0,1-1 0,0 0 0,-1 1 0,1-1 0,-1 0 0,1 0 0,0 0 0,-1 0 0,1-1 0,0 1 0,-1 0 0,1-1-1,-1 1 1,1-1 0,2-1 0,26-10-6152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9.356"/>
    </inkml:context>
    <inkml:brush xml:id="br0">
      <inkml:brushProperty name="width" value="0.025" units="cm"/>
      <inkml:brushProperty name="height" value="0.025" units="cm"/>
    </inkml:brush>
  </inkml:definitions>
  <inkml:trace contextRef="#ctx0" brushRef="#br0">1 20 17424,'0'0'15343,"73"35"-15343,-25-35 0,5-11 0,-4-1 0,-7 0 0,-5 2-3972,-17 0-4067</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49.904"/>
    </inkml:context>
    <inkml:brush xml:id="br0">
      <inkml:brushProperty name="width" value="0.025" units="cm"/>
      <inkml:brushProperty name="height" value="0.025" units="cm"/>
    </inkml:brush>
  </inkml:definitions>
  <inkml:trace contextRef="#ctx0" brushRef="#br0">247 75 8648,'-2'-8'8755,"2"4"-8507,-1 1-1,0 0 0,1 0 1,-1 0-1,-1 0 0,1 0 1,0 0-1,-1 0 1,1 0-1,-1 0 0,0 0 1,0 1-1,0-1 1,-1 1-1,1 0 0,0 0 1,-1 0-1,0 0 1,1 0-1,-1 0 0,0 0 1,0 1-1,0 0 1,0-1-1,0 1 0,0 0 1,0 1-1,0-1 1,-1 0-1,1 1 0,0 0 1,0 0-1,-1 0 0,1 0 1,0 0-1,0 1 1,-5 0-1,2 1-148,-1-1-1,0 1 1,1 0 0,-1 1-1,1 0 1,0 0-1,0 0 1,0 0 0,0 1-1,1 0 1,-1 1 0,1-1-1,0 1 1,1 0-1,-1 0 1,-5 9 0,4-6-30,0 1 0,1 0 1,0 0-1,1 0 1,0 0-1,0 1 0,1 0 1,0 0-1,1 0 0,-2 15 1,3-23-53,1-1 1,0 1 0,0 0 0,0 0-1,0 0 1,0 0 0,0-1 0,1 1-1,-1 0 1,0 0 0,1 0-1,0-1 1,-1 1 0,1 0 0,0-1-1,0 1 1,0-1 0,0 1 0,0-1-1,0 1 1,0-1 0,0 1 0,1-1-1,-1 0 1,1 0 0,2 2 0,-1-2 4,1 0 0,-1 0 1,1 0-1,0 0 0,0 0 0,-1-1 1,1 0-1,0 0 0,0 0 1,0 0-1,-1-1 0,6 0 1,4-2 34,1-1 0,-1 0 0,0-1 0,0 0 0,0-1 1,15-9-1,-14 5-15,-1-1 1,0 0-1,22-24 1,-32 32 17,0 0 1,0 0-1,-1-1 1,1 1-1,-1-1 1,1 0 0,-1 0-1,0 0 1,-1 0-1,1 0 1,-1 0-1,0 0 1,0 0-1,0-1 1,0 1-1,-1 0 1,1-1 0,-1 1-1,0 0 1,-2-7-1,2 10-60,0 1 1,-1-1-1,1 1 0,-1-1 1,1 1-1,-1-1 0,0 1 1,1-1-1,-1 1 0,1 0 0,-1-1 1,0 1-1,1 0 0,-1-1 1,0 1-1,1 0 0,-1 0 1,0 0-1,0 0 0,1 0 0,-1 0 1,0 0-1,1 0 0,-1 0 1,0 0-1,0 0 0,1 0 1,-1 0-1,0 0 0,1 1 0,-1-1 1,0 0-1,1 1 0,-2-1 1,-22 13-113,20-9-7,0 0 1,1 0-1,0 0 1,0 0 0,0 1-1,0 0 1,1-1-1,-1 1 1,1 0 0,-2 9-1,0 22-3686,4-34 3077,0 1 0,0-1-1,1 1 1,-1-1 0,1 1-1,0-1 1,0 0-1,0 1 1,0-1 0,0 0-1,2 3 1,14 9-9970</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0.233"/>
    </inkml:context>
    <inkml:brush xml:id="br0">
      <inkml:brushProperty name="width" value="0.025" units="cm"/>
      <inkml:brushProperty name="height" value="0.025" units="cm"/>
    </inkml:brush>
  </inkml:definitions>
  <inkml:trace contextRef="#ctx0" brushRef="#br0">72 0 21076,'0'0'3683,"-35"66"-1248,19-34-610,4 0-928,3-6-480,9-9-289,0-12-160,18-5-1506,9-16-2209,3-13-3268,1-11-8263</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0.573"/>
    </inkml:context>
    <inkml:brush xml:id="br0">
      <inkml:brushProperty name="width" value="0.025" units="cm"/>
      <inkml:brushProperty name="height" value="0.025" units="cm"/>
    </inkml:brush>
  </inkml:definitions>
  <inkml:trace contextRef="#ctx0" brushRef="#br0">188 106 22677,'-9'2'3636,"-4"0"-2724,0 1 0,0 1 0,0 0 0,0 0 0,1 1 0,-21 12 1,32-16-912,1-1 0,-1 0 1,1 0-1,-1 0 0,1 1 1,0-1-1,-1 0 0,1 1 1,0-1-1,-1 0 0,1 1 1,0-1-1,0 0 0,-1 1 1,1-1-1,0 0 0,0 1 1,-1-1-1,1 1 0,0-1 1,0 1-1,0-1 0,0 0 1,0 1-1,0-1 0,0 1 1,0-1-1,0 1 0,0-1 1,0 1-1,0-1 0,0 0 1,0 1-1,0-1 0,0 1 1,0-1-1,1 1 0,-1-1 1,0 0-1,0 1 0,0-1 1,1 1-1,-1-1 0,0 0 1,1 1-1,-1-1 0,0 0 1,1 1-1,-1-1 0,0 0 1,1 0-1,-1 0 1,1 1-1,-1-1 0,0 0 1,1 0-1,-1 0 0,1 0 1,-1 1-1,1-1 0,-1 0 1,0 0-1,1 0 0,37 9-14,-30-7 10,6 1-98,-1 0-1,1 2 1,-1-1 0,0 2 0,-1 0-1,1 0 1,18 14 0,-27-17 69,0 0 1,0 0 0,-1 1-1,1-1 1,-1 1-1,0 0 1,0 0-1,0 1 1,-1-1-1,0 0 1,1 1 0,-2 0-1,1-1 1,0 1-1,-1 0 1,0 0-1,0 0 1,0 0-1,-1 0 1,0 0 0,0 0-1,0 0 1,0 0-1,-3 8 1,1-7 47,0 0 0,-1 0 0,1 0 0,-1 0 0,-1-1 0,1 1 0,-1-1 0,0 0 0,0 0 0,-1-1-1,0 1 1,1-1 0,-1 0 0,-1 0 0,-9 6 0,4-4 32,1 0-1,-1 0 1,0-1-1,-1-1 1,1 0-1,-1 0 1,-19 3-1,26-7-10,0 1-1,0-1 1,0 0-1,1 0 1,-1 0-1,0-1 1,0 0-1,0 0 1,1 0-1,-1 0 1,0-1-1,1 0 1,-1 0 0,1 0-1,-7-4 1,9 3-24,0 1 1,0 0-1,0 0 0,0 0 1,1-1-1,-1 1 1,1-1-1,-1 0 1,1 1-1,0-1 0,0 0 1,0 0-1,0 0 1,1 1-1,-1-1 1,1 0-1,-1 0 1,1 0-1,0 0 0,0 0 1,1 0-1,-1 0 1,1 0-1,-1 0 1,1 0-1,0 0 1,2-3-1,-1 0-13,1 1 0,0 0 0,0 0 0,0 0 0,1 0 0,-1 0 0,1 1 0,0-1 0,1 1 0,-1 0 0,1 0 0,6-3 0,71-42 0,-41 27 0,-25 13 0,-1-1 0,-1 0 0,1-1 0,-2-1 0,16-16 0,-25 23 0,0 0 0,0-1 0,0 0 0,0 0 0,-1 0 0,0 0 0,-1 0 0,1 0 0,-1-1 0,0 0 0,-1 1 0,1-1 0,-1 0 0,-1 1 0,1-1 0,-2-11 0,1 16 0,0 0 0,-1-1 0,1 1 0,-1 0 0,0 0 0,1 0 0,-1-1 0,0 1 0,0 0 0,0 0 0,-1 1 0,1-1 0,0 0 0,-1 0 0,1 0 0,-1 1 0,1-1 0,-1 1 0,0-1 0,0 1 0,0 0 0,0 0 0,0 0 0,0 0 0,0 0 0,0 0 0,0 0 0,0 1 0,-1-1 0,1 1 0,0 0 0,0 0 0,-1-1 0,1 1 0,0 1 0,0-1 0,-1 0 0,-3 1 0,1 0 0,1 0 0,-1-1 0,0 2 0,1-1 0,-1 0 0,1 1 0,-1 0 0,1 0 0,0 0 0,0 1 0,0-1 0,0 1 0,0 0 0,1 0 0,-1 1 0,1-1 0,0 1 0,-4 4 0,6-5-249,-1 0-1,0 0 1,1 0 0,0 0-1,0 1 1,0-1 0,0 0 0,0 1-1,1-1 1,0 1 0,-1-1-1,1 1 1,1-1 0,-1 1-1,0-1 1,1 0 0,-1 1 0,1-1-1,0 1 1,1-1 0,-1 0-1,0 0 1,1 0 0,0 0-1,-1 0 1,1 0 0,0 0 0,1 0-1,2 2 1,21 8-6782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0.900"/>
    </inkml:context>
    <inkml:brush xml:id="br0">
      <inkml:brushProperty name="width" value="0.025" units="cm"/>
      <inkml:brushProperty name="height" value="0.025" units="cm"/>
    </inkml:brush>
  </inkml:definitions>
  <inkml:trace contextRef="#ctx0" brushRef="#br0">385 0 16015,'0'0'9727,"-2"11"-7832,-1 19-869,0 0 0,3 0 0,0 0 0,8 52 0,-5-68-1026,0-1 0,-1 1 0,0 0 0,-1 0 0,-1 0 0,-1 0 0,0 0 0,0-1 0,-1 1 0,-1 0 0,0-1 0,-1 1 0,-1-1 0,0 0 0,-1 0 0,0-1 0,-1 0 0,0 0 0,-1 0 0,-13 15 0,-5 3-1235,-1 0 0,-45 37 0,54-52-461,-1-1 1,-1-1-1,0 0 0,-1-2 0,-31 14 0,11-14-15557</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6.603"/>
    </inkml:context>
    <inkml:brush xml:id="br0">
      <inkml:brushProperty name="width" value="0.025" units="cm"/>
      <inkml:brushProperty name="height" value="0.025" units="cm"/>
    </inkml:brush>
  </inkml:definitions>
  <inkml:trace contextRef="#ctx0" brushRef="#br0">1 0 21588,'0'0'4837,"2"80"-3171,-1-18-513,-1 18-256,0 15-193,0 4-480,0 5-160,0-4 1,0-4-98,0-11-1440,0-11-2146,0-11-2883,0-11-8329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29.816"/>
    </inkml:context>
    <inkml:brush xml:id="br0">
      <inkml:brushProperty name="width" value="0.025" units="cm"/>
      <inkml:brushProperty name="height" value="0.025" units="cm"/>
    </inkml:brush>
  </inkml:definitions>
  <inkml:trace contextRef="#ctx0" brushRef="#br0">20 335 10602,'-2'-28'759,"-3"-14"884,2 0 0,2-1 0,2 1 0,10-71 0,-2 91 49,-9 22-1651,0 0-1,0-1 0,0 1 0,1 0 0,-1 0 0,0 0 0,0-1 0,0 1 0,1 0 1,-1 0-1,0 0 0,0 0 0,0 0 0,1 0 0,-1-1 0,0 1 0,0 0 1,1 0-1,-1 0 0,0 0 0,0 0 0,1 0 0,-1 0 0,0 0 0,1 0 1,-1 0-1,0 0 0,0 0 0,1 0 0,-1 1 0,0-1 0,0 0 0,0 0 1,1 0-1,-1 0 0,0 0 0,0 0 0,1 1 0,1 1 61,0 1-1,-1 0 0,1 0 1,0 0-1,-1 0 0,0 0 1,0 0-1,0 0 1,0 0-1,0 3 0,81 546 3349,-51-293-3262,40 175-658,-11-148-4471,-67-298-2735,-13-16 4251,-56-79 1690,73 104 1743,-11-19 248,-1 1 1,-1 0-1,-1 2 0,-1 0 0,-1 1 0,-31-24 1,49 41-99,0 0 0,0 0 0,0 1 0,0-1 1,0 0-1,0 1 0,0-1 0,0 1 1,0-1-1,0 1 0,0 0 0,0-1 1,0 1-1,0 0 0,0 0 0,0 0 1,0 0-1,-1 0 0,1 0 0,0 0 1,0 0-1,0 0 0,0 0 0,0 1 1,0-1-1,0 0 0,0 1 0,0-1 0,0 1 1,-2 0-1,2 1-17,0 0 0,-1 0 0,2 0 0,-1 0 0,0 1 0,0-1 0,1 0 1,-1 0-1,1 0 0,-1 1 0,1-1 0,0 0 0,0 1 0,0 2 0,2 12 576,0 1 0,9 34 0,6 7 1293,46 105-1,-48-131-1447,3 1 0,0-2 0,2-1 0,32 39 0,-46-64-440,0 1 0,0-1 0,1 0 0,0 0 0,0-1-1,0 1 1,1-2 0,0 1 0,14 5 0,-19-9-68,1 0 0,0 1 0,0-2-1,1 1 1,-1-1 0,0 1 0,0-1 0,0 0 0,0 0-1,0-1 1,0 1 0,0-1 0,0 0 0,0 0 0,0-1 0,0 1-1,0-1 1,0 0 0,-1 0 0,1 0 0,-1 0 0,1 0-1,3-5 1,5-5 87,-1 0 0,0-1-1,-1 0 1,-1-1-1,0 0 1,0-1 0,-2 0-1,0 0 1,5-16 0,4-14-80,18-92-1,-26 87-922,-2 0 0,-1-56-1,-5 62-3414,-8-49 0,-13-5-9511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06.107"/>
    </inkml:context>
    <inkml:brush xml:id="br0">
      <inkml:brushProperty name="width" value="0.025" units="cm"/>
      <inkml:brushProperty name="height" value="0.025" units="cm"/>
    </inkml:brush>
  </inkml:definitions>
  <inkml:trace contextRef="#ctx0" brushRef="#br0">0 23 28891,'0'0'3139,"57"-23"-21812</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06.450"/>
    </inkml:context>
    <inkml:brush xml:id="br0">
      <inkml:brushProperty name="width" value="0.025" units="cm"/>
      <inkml:brushProperty name="height" value="0.025" units="cm"/>
    </inkml:brush>
  </inkml:definitions>
  <inkml:trace contextRef="#ctx0" brushRef="#br0">0 38 21524,'0'0'7976,"28"-38"-20372</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06.808"/>
    </inkml:context>
    <inkml:brush xml:id="br0">
      <inkml:brushProperty name="width" value="0.025" units="cm"/>
      <inkml:brushProperty name="height" value="0.025" units="cm"/>
    </inkml:brush>
  </inkml:definitions>
  <inkml:trace contextRef="#ctx0" brushRef="#br0">364 75 19058,'-5'-8'2632,"2"3"-2346,0 0 0,0 1 0,0-1 0,-1 1 0,0 0 0,0 0 0,0 0 0,-1 0 0,1 1 0,-1 0 0,0 0 0,1 0 0,-1 1 0,-1-1 0,1 1 0,0 0 0,-1 1 0,1-1 0,-1 1 0,1 0 0,-1 0 0,1 1 0,-1 0 0,0 0 0,-7 1 0,3 0-233,1 1 0,0 0-1,0 1 1,0 0 0,0 0-1,1 1 1,-1 0 0,1 1 0,0 0-1,0 0 1,1 0 0,-1 1-1,1 0 1,1 1 0,-1 0-1,1 0 1,0 0 0,-9 16 0,5-7-17,0 0 0,2 0 1,0 1-1,1 0 1,0 0-1,2 1 1,0 0-1,-4 32 0,8-46-8,1 1-1,-1-1 0,1 0 0,0 1 0,0-1 0,1 1 0,-1-1 0,1 0 0,0 1 0,0-1 0,1 0 0,-1 0 0,1 0 0,0 0 0,0 0 0,3 5 0,-2-7-9,0 1 0,0-1-1,0 1 1,0-1 0,0 0 0,0-1 0,1 1 0,-1 0 0,1-1 0,-1 0-1,1 0 1,-1 0 0,1 0 0,0 0 0,0-1 0,-1 1 0,1-1 0,0 0-1,4-1 1,4 0 11,0-1 0,-1-1 0,1 1 0,-1-2 0,1 0 0,-1 0 0,0-1 0,-1 0 0,1-1 0,-1 0 0,0-1 0,0 0-1,-1 0 1,0-1 0,-1-1 0,1 1 0,8-14 0,-7 11 36,-1-2 0,-1 1 0,0-1 0,0 0 0,-1-1 0,-1 0 0,0 0 0,-1 0 0,-1-1 0,0 0 0,-1 0 0,0 0 0,0-17 0,-3 30-61,0 0 0,0 0 0,0 0 0,-1 0 0,1 0 0,0 0 0,-1 0 0,1 0 0,-1 0 0,0 0 0,0 0 0,1 0 0,-1 0 0,-1 0 0,0-2 0,1 3-3,0 1 0,0-1-1,0 0 1,0 1 0,0-1 0,0 1-1,0-1 1,0 1 0,0-1 0,0 1-1,0 0 1,0-1 0,0 1 0,0 0-1,0 0 1,0 0 0,0 0 0,0 0-1,-1 0 1,-1 1 0,0 0-2,-1 0 0,1 0 0,-1 0 0,1 1 0,0 0 0,0 0 0,-1 0 0,1 0 0,1 0 0,-1 0 0,0 1 0,0 0 0,1-1 0,0 1 0,-3 4 0,-1 3-843,1 0 1,0 0-1,1 0 0,0 1 1,-5 18-1,8-26 425,0 0 1,1 0-1,-1 0 0,1 0 0,-1 0 1,1 0-1,0 0 0,0 1 1,0-1-1,0 0 0,1 0 1,-1 0-1,1 0 0,0 0 1,0 0-1,0 0 0,0 0 0,1 0 1,-1-1-1,1 1 0,0 0 1,-1-1-1,1 1 0,4 3 1,15 4-13008</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07.139"/>
    </inkml:context>
    <inkml:brush xml:id="br0">
      <inkml:brushProperty name="width" value="0.025" units="cm"/>
      <inkml:brushProperty name="height" value="0.025" units="cm"/>
    </inkml:brush>
  </inkml:definitions>
  <inkml:trace contextRef="#ctx0" brushRef="#br0">68 0 21556,'0'0'2755,"-27"87"-225,12-37-352,2 4-1089,3-1-480,8-9-417,2-10-128,4-14-1249,12-14-2466,2-6-1891,1-24-3074</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07.469"/>
    </inkml:context>
    <inkml:brush xml:id="br0">
      <inkml:brushProperty name="width" value="0.025" units="cm"/>
      <inkml:brushProperty name="height" value="0.025" units="cm"/>
    </inkml:brush>
  </inkml:definitions>
  <inkml:trace contextRef="#ctx0" brushRef="#br0">24 29 21172,'0'0'6177,"11"-5"-4074,-9 4-2023,5-3 216,0 1 0,1 0 1,0 0-1,-1 0 0,1 1 1,11-2-1,-16 4-257,-1 0-1,1 0 1,-1 0 0,1 0-1,-1 0 1,1 1 0,-1-1-1,1 1 1,-1 0 0,1-1 0,-1 1-1,0 0 1,1 0 0,-1 1-1,0-1 1,0 0 0,0 1 0,0 0-1,0-1 1,0 1 0,0 0-1,-1 0 1,1 0 0,-1 0-1,1 0 1,-1 0 0,0 0 0,0 1-1,2 3 1,-1 0-39,0 0 0,0 1 0,-1-1 0,0 1 0,0 0 0,0-1 0,-1 1 0,0 0 0,-1 0 0,1-1 0,-1 1 0,0 0 0,-1-1 0,0 1 0,0-1 0,0 0 0,-1 1 0,-4 6 0,-7 14 0,-3-1 0,-34 43 0,13-18 0,33-44 0,1-1 0,0 1 0,0-1 0,1 1 0,0 0 0,0 1 0,-3 10 0,6-16 0,0 0 0,0-1 0,0 1 0,0-1 0,0 1 0,0 0 0,0-1 0,0 1 0,1-1 0,-1 1 0,1-1 0,-1 1 0,1-1 0,0 1 0,-1-1 0,1 0 0,0 1 0,0-1 0,0 0 0,0 0 0,0 1 0,0-1 0,1 0 0,-1 0 0,0 0 0,0 0 0,1-1 0,-1 1 0,1 0 0,-1 0 0,1-1 0,-1 1 0,1-1 0,-1 1 0,1-1 0,-1 0 0,1 0 0,-1 0 0,1 0 0,0 0 0,2 0 0,43 2-1043,79-7 0,-74 2-1190,-19 1-5523</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2.648"/>
    </inkml:context>
    <inkml:brush xml:id="br0">
      <inkml:brushProperty name="width" value="0.025" units="cm"/>
      <inkml:brushProperty name="height" value="0.025" units="cm"/>
    </inkml:brush>
  </inkml:definitions>
  <inkml:trace contextRef="#ctx0" brushRef="#br0">0 41 20339,'0'0'1506,"81"11"-1,-33-11-864,14-7-161,2-7-256,-2 1-352,-9 2-2947,-19 5-3427</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2.990"/>
    </inkml:context>
    <inkml:brush xml:id="br0">
      <inkml:brushProperty name="width" value="0.025" units="cm"/>
      <inkml:brushProperty name="height" value="0.025" units="cm"/>
    </inkml:brush>
  </inkml:definitions>
  <inkml:trace contextRef="#ctx0" brushRef="#br0">1 125 10666,'0'0'11403,"76"14"-9609,-20-32-801,15-6-321,9-3-480,-2-2-640,-6 7-4293,-8 4-7718</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3.350"/>
    </inkml:context>
    <inkml:brush xml:id="br0">
      <inkml:brushProperty name="width" value="0.025" units="cm"/>
      <inkml:brushProperty name="height" value="0.025" units="cm"/>
    </inkml:brush>
  </inkml:definitions>
  <inkml:trace contextRef="#ctx0" brushRef="#br0">49 0 21012,'0'0'2082,"-33"54"-865,24-18 577,3 4-737,5 0 96,1-6 0,9-3-705,14-12-352,11-11-64,14-8-1025,8-18-1377,2-13-577,-3-6-1473,-10 0-2210,-11 6-4164</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3.710"/>
    </inkml:context>
    <inkml:brush xml:id="br0">
      <inkml:brushProperty name="width" value="0.025" units="cm"/>
      <inkml:brushProperty name="height" value="0.025" units="cm"/>
    </inkml:brush>
  </inkml:definitions>
  <inkml:trace contextRef="#ctx0" brushRef="#br0">194 1 10730,'0'0'4292,"-40"65"-448,13-18-321,-4 7-1377,2 5-640,4-1-321,4-3-449,6-10-319,10-9-257,5-14-128,0-10-1409,4-12-3204,8-2-5348</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5.044"/>
    </inkml:context>
    <inkml:brush xml:id="br0">
      <inkml:brushProperty name="width" value="0.025" units="cm"/>
      <inkml:brushProperty name="height" value="0.025" units="cm"/>
    </inkml:brush>
  </inkml:definitions>
  <inkml:trace contextRef="#ctx0" brushRef="#br0">0 29 28475,'0'0'1569,"67"-29"-12811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1.287"/>
    </inkml:context>
    <inkml:brush xml:id="br0">
      <inkml:brushProperty name="width" value="0.025" units="cm"/>
      <inkml:brushProperty name="height" value="0.025" units="cm"/>
    </inkml:brush>
  </inkml:definitions>
  <inkml:trace contextRef="#ctx0" brushRef="#br0">176 89 14157,'0'0'5755,"1"-10"-3107,0-32-80,-1 40-2452,-1 0-1,1 0 1,-1 1 0,1-1 0,-1 0-1,1 1 1,-1-1 0,0 1 0,0-1 0,0 1-1,0-1 1,0 1 0,0-1 0,0 1-1,0 0 1,-1 0 0,1-1 0,0 1 0,-1 0-1,1 0 1,-1 0 0,1 1 0,-1-1-1,1 0 1,-1 1 0,0-1 0,1 0 0,-1 1-1,0 0 1,0 0 0,1-1 0,-1 1-1,0 0 1,0 0 0,1 0 0,-1 1 0,-2-1-1,-2 1-125,-1-1 0,1 1 0,0 0 0,0 1 0,0 0-1,0-1 1,0 2 0,-9 4 0,7-1 34,0 0-1,0 1 1,-14 15 0,20-21-24,1 1-1,-1-1 1,1 1 0,0 0-1,-1 0 1,1 0 0,0-1-1,0 1 1,0 0-1,0 0 1,0 0 0,1 1-1,-1-1 1,1 0 0,-1 0-1,1 0 1,0 0 0,-1 1-1,1-1 1,1 0-1,-1 0 1,0 0 0,0 1-1,1-1 1,-1 0 0,2 2-1,1-2-98,0 0 0,0-1 0,1 1-1,-1-1 1,1 0 0,-1 0 0,0 0-1,1-1 1,0 1 0,-1-1 0,1 0-1,-1 0 1,1 0 0,-1 0 0,8-2 0,2 1-700,14 1-752,-18-1 1139,0 0 1,-1 2 0,1-1 0,-1 1 0,1 0-1,9 3 1,-15-3 385,-1 0-1,0 0 1,1 0 0,-1 0 0,1 1-1,-1 0 1,0-1 0,0 1-1,0 0 1,0 0 0,0 0 0,-1 0-1,1 0 1,0 1 0,-1-1-1,0 0 1,0 1 0,1-1 0,-1 1-1,-1-1 1,1 1 0,0 0 0,0 4-1,0 1 301,0 1 0,-1-1-1,0 1 1,0-1 0,-1 1-1,0-1 1,-1 1 0,0-1-1,0 0 1,-1 0 0,0 0-1,0 0 1,-1 0 0,0-1-1,0 1 1,-1-1 0,0 0-1,0 0 1,-1-1 0,0 0 0,0 0-1,0 0 1,-1 0 0,0-1-1,0 0 1,0-1 0,0 0-1,-1 0 1,-10 4 0,18-8-260,-1 0 1,1 1 0,-1-1-1,1 0 1,-1 0 0,1 1-1,-1-1 1,1 0 0,-1 0-1,1 0 1,-1 0 0,1 0-1,-1 1 1,1-1 0,-1 0-1,1 0 1,-1 0 0,1 0-1,-1-1 1,1 1 0,-1 0-1,1 0 1,-1 0-1,1 0 1,-1 0 0,1-1-1,-1 1 1,1 0 0,-1 0-1,1-1 1,-1 1 0,1 0-1,0-1 1,-1 1 0,1 0-1,0-1 1,-1 1 0,1-1-1,0 1 1,-1-1 0,1 0-1,1-28-268,20-31-855,-9 34 810,0 0 0,2 2 0,1 0 0,0 0 1,2 1-1,1 1 0,0 1 0,41-35 0,-59 56 299,0 0 0,0 0 0,0 0 1,0 0-1,0 0 0,0 0 1,0 0-1,0 0 0,-1-1 0,1 1 1,0 0-1,0 0 0,0 0 0,0 0 1,0 0-1,0 0 0,0 0 0,0 0 1,0 0-1,0 0 0,0 0 0,-1 0 1,1 0-1,0-1 0,0 1 0,0 0 1,0 0-1,0 0 0,0 0 0,0 0 1,0 0-1,0 0 0,0 0 0,-19 10 167,18-9-161,-1-1 0,1 1 0,0 0 0,0 0 0,-1 0 0,1 0 0,0 0 0,0 0 0,0 0 0,0 0 0,0 0 0,0 0 0,1 1 0,-1-1 0,0 0 0,1 1 0,-1-1 0,1 0 0,-1 1 0,1-1 0,-1 1 0,1-1 0,0 1 0,0-1 0,0 0 0,0 1 0,0-1 0,0 1 0,0-1 0,0 1 0,1-1 0,-1 1 0,2 2 0,0-2 6,1-1 1,0 1 0,0-1 0,0 0-1,0 0 1,0 0 0,0 0-1,0 0 1,0-1 0,0 1-1,0-1 1,0 0 0,0 0-1,0 0 1,1-1 0,3 0 0,4 1 43,19-2-77,0-1 1,1-1-1,29-9 1,37-5-165,-95 18 228,-1-1 0,0 1 1,1 0-1,-1 0 0,0 0 0,1 0 0,-1 0 0,1 0 0,-1 0 1,0 0-1,1 0 0,-1 1 0,0-1 0,1 1 0,-1-1 1,0 1-1,2 0 0,-1 15 1281,-2-15-1293,0 0 0,0 1-1,0-1 1,0 0 0,0 0 0,0 1 0,0-1-1,0 0 1,0 1 0,0-1 0,1 0 0,-1 0-1,1 1 1,-1-1 0,1 0 0,-1 0 0,1 0-1,-1 0 1,1 0 0,0 0 0,0 0 0,0 0-1,1 2 1,20 3-2486,4-7-4731,0-6-4692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0.820"/>
    </inkml:context>
    <inkml:brush xml:id="br0">
      <inkml:brushProperty name="width" value="0.025" units="cm"/>
      <inkml:brushProperty name="height" value="0.025" units="cm"/>
    </inkml:brush>
  </inkml:definitions>
  <inkml:trace contextRef="#ctx0" brushRef="#br0">0 374 10666,'0'-9'3684,"0"-10"-3581,1-19 7957,-1 38-7959,0 0 0,0 0-1,0 0 1,0 0 0,0 0 0,0 0 0,0 0-1,0 0 1,1 0 0,-1 0 0,0 0 0,0 0-1,0 0 1,0 0 0,0 0 0,0 0-1,0 0 1,0 0 0,0 0 0,0 0 0,0 0-1,0 0 1,0 0 0,1 0 0,-1 0 0,0 0 100,0-1-100,5 28 947,-3-14-839,33 178 1652,-29-169-1731,0 0-1,2 0 1,0 0 0,2-1 0,0-1 0,17 26 0,-25-44-110,-1 0 1,1 1 0,-1-1 0,1 0 0,0 0 0,0 0 0,0 0 0,0 0 0,0 0 0,0-1 0,0 1 0,1-1-1,-1 1 1,0-1 0,1 0 0,0 0 0,-1 0 0,1 0 0,-1-1 0,1 1 0,0-1 0,3 1 0,-3-2 44,0 1 0,0-1 0,0 0 0,0-1 0,0 1 0,0 0 0,0-1 0,-1 0 0,1 1 0,0-1 0,-1 0 0,1 0 0,-1-1 0,0 1 0,0 0 0,2-4 0,7-10 234,0 0 0,-1-1-1,-1-1 1,12-33 0,-8 11-267,-2 0 0,-1-1 0,-2 0 0,-2-1 0,-1 1 0,-3-78 0,-2 117-32,-4-42 0,4 42 0,1 1 0,-1 0 0,0 0 0,0 0 0,0 0 0,-1 0 0,1 0 0,0 0 0,0 0 0,-1 0 0,1 0 0,0 0 0,-1 0 0,1 0 0,-1 0 0,1 0 0,-1 0 0,0 0 0,1 0 0,-1 1 0,0-1 0,0 0 0,1 0 0,-1 1 0,0-1 0,0 1 0,0-1 0,0 0 0,0 1 0,0 0 0,-2-1 0,-3 11 0,2 22 0,1 1 0,2-1 0,3 41 0,0-27 0,-2-45 0,0 20 0,1-1 0,2 0 0,4 24 0,-6-39 0,1 0 0,0 0 0,0 0 0,0 0 0,0-1 0,0 1 0,1-1 0,4 5 0,-6-7 0,0 0 0,1-1 0,0 1 0,-1-1 0,1 0 0,0 1 0,0-1 0,0 0 0,0 0 0,0 0 0,0 0 0,0-1 0,0 1 0,0 0 0,0-1 0,0 0 0,1 1 0,-1-1 0,3 0 0,0-1 0,0-1 0,0 1 0,0-1 0,-1 0 0,1 0 0,0 0 0,-1-1 0,0 0 0,0 0 0,0 0 0,0 0 0,0-1 0,0 1 0,-1-1 0,0 0 0,0 0 0,0 0 0,0 0 0,0-1 0,2-6 0,4-7 0,0 0 0,-1-1 0,9-36 0,-11 30-275,-3-1 0,0-1 0,-1 1 0,-2 0 0,0-1 0,-2 1 1,-1 0-1,-1 0 0,-12-42 0,7 30-4196,6 12-4265,2 16-676</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5.482"/>
    </inkml:context>
    <inkml:brush xml:id="br0">
      <inkml:brushProperty name="width" value="0.025" units="cm"/>
      <inkml:brushProperty name="height" value="0.025" units="cm"/>
    </inkml:brush>
  </inkml:definitions>
  <inkml:trace contextRef="#ctx0" brushRef="#br0">261 98 17136,'0'0'2392,"2"-12"-652,2-35-96,-4 45-1552,0 0 0,0 0 0,-1 1 0,1-1 0,-1 0 0,1 1 0,-1-1 0,0 1 0,1-1 0,-1 0 0,0 1 0,0 0 0,0-1 0,0 1 0,0 0 0,-1-1 0,1 1 0,0 0 0,-1 0 0,1 0 0,-1 0 0,1 0-1,-1 0 1,1 1 0,-1-1 0,1 0 0,-1 1 0,0-1 0,0 1 0,1 0 0,-1-1 0,0 1 0,1 0 0,-4 0 0,-4 0 102,-1-1 1,1 2-1,-1-1 1,-13 4-1,14-2-170,0 1 0,0 1 0,1-1 0,-1 2 1,1-1-1,0 1 0,0 0 0,0 1 0,1-1 0,-1 2 0,1-1 0,1 1 1,0 0-1,-7 9 0,9-11 10,-1 1 0,1 0 0,0 0 1,1 1-1,0-1 0,0 1 0,0 0 1,1-1-1,0 1 0,0 0 0,1 1 0,-1-1 1,2 0-1,-1 0 0,1 0 0,0 1 1,1-1-1,-1 0 0,3 8 0,-2-12-13,1 0-1,-1 0 1,1-1 0,0 1-1,0 0 1,0-1-1,0 1 1,0-1 0,0 0-1,1 0 1,-1 0-1,1 0 1,-1 0-1,1-1 1,0 1 0,0-1-1,0 0 1,0 1-1,0-1 1,0-1 0,0 1-1,0 0 1,0-1-1,0 1 1,0-1-1,0 0 1,1 0 0,5-1-1,-1 0 12,1 1 0,-1-1 1,0-1-1,1 0 0,-1 0 0,0-1 0,0 1 0,0-2 0,14-7 0,-12 4-2,1-1 0,-1-1 0,-1 0 0,0 0 0,0 0 0,0-2 0,8-14 0,-12 18 61,-1 0 1,0 0 0,0-1-1,-1 0 1,0 0 0,-1 0-1,0 0 1,0 0 0,-1 0-1,1-1 1,-2 1 0,0-13-1,0 20-68,0 1 0,0-1-1,0 0 1,0 0 0,0 1 0,0-1-1,0 0 1,0 0 0,-1 1 0,1-1 0,0 0-1,-1 0 1,1 1 0,-1-1 0,1 0-1,-1 1 1,1-1 0,-1 1 0,1-1-1,-1 1 1,1-1 0,-1 1 0,0-1-1,1 1 1,-1-1 0,0 1 0,1 0-1,-1-1 1,0 1 0,1 0 0,-1 0-1,0 0 1,0-1 0,0 1 0,1 0-1,-1 0 1,0 0 0,0 0 0,1 0-1,-1 0 1,0 1 0,0-1 0,-1 0 0,0 1-30,-1 0 0,0 0 1,0 0-1,0 0 1,1 0-1,-1 1 0,0-1 1,1 1-1,0 0 1,-5 3-1,2 2 27,-1 1-1,1-1 0,1 1 1,0 0-1,0 1 1,0-1-1,1 0 1,0 1-1,-2 12 1,4-17-295,0 0-1,1 0 1,0 0 0,-1 0 0,1 0 0,1 0 0,-1 0 0,1 0 0,-1 0 0,3 7 0,-2-10-196,0 1 0,0 0 0,0 0 0,0-1 0,0 1 0,0-1 1,0 1-1,1-1 0,-1 1 0,1-1 0,-1 0 0,1 0 1,-1 0-1,1 0 0,0 0 0,-1 0 0,1 0 0,0 0 1,0-1-1,0 1 0,0-1 0,3 1 0,18 0-10505</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5.805"/>
    </inkml:context>
    <inkml:brush xml:id="br0">
      <inkml:brushProperty name="width" value="0.025" units="cm"/>
      <inkml:brushProperty name="height" value="0.025" units="cm"/>
    </inkml:brush>
  </inkml:definitions>
  <inkml:trace contextRef="#ctx0" brushRef="#br0">39 0 11531,'0'0'7847,"-3"63"-4900,-7-26-737,0 5-1057,3 2-288,1-3-160,3-5-481,3-4-224,0-9-1602,6-14-2690,6-9-1697,3-7-8361</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3:56.148"/>
    </inkml:context>
    <inkml:brush xml:id="br0">
      <inkml:brushProperty name="width" value="0.025" units="cm"/>
      <inkml:brushProperty name="height" value="0.025" units="cm"/>
    </inkml:brush>
  </inkml:definitions>
  <inkml:trace contextRef="#ctx0" brushRef="#br0">71 67 288,'3'-8'16688,"14"-29"-9496,1 17-3659,-18 20-3442,1 0 0,0-1-1,-1 1 1,1 0 0,-1 0 0,1 0-1,0 0 1,-1 0 0,1 0 0,0 0-1,-1 0 1,1 0 0,-1 0 0,1 0-1,0 0 1,-1 0 0,1 1 0,-1-1-1,1 0 1,0 0 0,-1 1 0,1-1-1,-1 0 1,1 1 0,-1-1 0,1 1-1,-1-1 1,1 1 0,-1-1 0,0 1-1,1-1 1,-1 1 0,0-1 0,1 1-1,-1 0 1,2 4 26,1 0-1,-2 0 1,1 1 0,-1-1-1,0 0 1,0 1 0,0-1 0,-1 1-1,1-1 1,-2 1 0,0 8-1,0-3-41,0-1-1,-1 1 1,0 0-1,-8 19 0,0-11-70,0-1-1,-2 0 0,0 0 1,-1-1-1,0-1 0,-2 0 1,-20 17-1,35-33-3,0 0 0,0 0 0,0 0 0,0 0 0,-1 0 0,1 0 0,0 0 0,0 0 0,0 0 0,0 0 0,0 1 0,0-1 0,0 0 0,0 0 0,-1 0 0,1 0 0,0 0 0,0 0 0,0 1 0,0-1 0,0 0 0,0 0 0,0 0 0,0 0 0,0 0 0,0 1 0,0-1 0,0 0 0,0 0 0,0 0 0,0 0 0,0 0 0,0 1 0,0-1 0,0 0 0,0 0 0,0 0 0,0 0 0,0 0 0,0 1 0,1-1 0,-1 0 0,0 0 0,0 0 0,0 0 0,0 0 0,0 0 0,0 0 0,0 1 0,1-1 0,-1 0 0,0 0 0,0 0 0,0 0 0,0 0 0,0 0 0,0 0 0,1 0 0,-1 0 0,0 0 0,17 2 0,21-5 0,26-4-2718,90 4 1,-124 3 1089,20 0-7580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1.379"/>
    </inkml:context>
    <inkml:brush xml:id="br0">
      <inkml:brushProperty name="width" value="0.025" units="cm"/>
      <inkml:brushProperty name="height" value="0.025" units="cm"/>
    </inkml:brush>
  </inkml:definitions>
  <inkml:trace contextRef="#ctx0" brushRef="#br0">113 1 19987,'-10'1'2578,"4"-1"-2264,-49 5 3586,53-4-3724,0-1 0,0 0 0,0 1 0,0-1 0,0 1 0,0-1 0,0 1-1,1 0 1,-1 0 0,0 0 0,0 0 0,1 0 0,-1 1 0,0-1 0,1 0 0,0 1 0,-1-1-1,1 1 1,0-1 0,0 1 0,-1 0 0,1-1 0,1 1 0,-1 0 0,0 0 0,0 2-1,1-3-159,0 1 0,0-1 0,0 0-1,0 0 1,1 0 0,-1 1-1,1-1 1,-1 0 0,1 0 0,-1 0-1,1 0 1,-1 0 0,1 0-1,0 0 1,0 0 0,0 0-1,-1 0 1,1-1 0,0 1 0,0 0-1,0 0 1,0-1 0,0 1-1,1-1 1,-1 1 0,0-1 0,0 1-1,0-1 1,0 0 0,0 0-1,2 1 1,46 6 7,-41-6 23,93 4 1,-63-5-1048,56 8 1,-92-8 952,-1 1 1,1-1-1,0 0 0,0 1 1,0-1-1,0 1 1,-1-1-1,1 1 1,0 0-1,0 0 0,-1 0 1,1 0-1,-1 0 1,1 0-1,-1 0 0,1 1 1,-1-1-1,1 2 1,-1-2 35,-1 1-1,1-1 1,-1 0 0,0 0 0,1 1 0,-1-1 0,0 0 0,0 0 0,0 1 0,0-1 0,0 0-1,0 1 1,0-1 0,-1 0 0,1 1 0,0-1 0,-1 0 0,1 0 0,-2 3 0,-4 5 71,0 0 0,0 0 0,-1-1 0,0 1 0,-8 6 0,3-3-4,-31 36 287,-71 82 326,98-110-589,2 0 0,0 1-1,2 0 1,-18 41 0,23-33-166,7-28 42,0-1-1,0 1 0,0-1 0,0 0 1,-1 1-1,1-1 0,0 1 0,0-1 1,0 0-1,0 1 0,0-1 0,1 1 1,-1-1-1,0 0 0,0 1 0,0-1 1,0 0-1,0 1 0,0-1 0,1 1 1,-1-1-1,0 0 0,0 1 0,1-1 1,-1 0-1,0 0 0,0 1 0,1-1 1,-1 0-1,0 1 0,1-1 0,-1 0 1,0 0-1,1 0 0,-1 1 0,0-1 1,1 0-1,-1 0 0,1 0 0,-1 0 1,0 0-1,1 0 0,-1 0 0,1 0 1,-1 0-1,0 0 0,1 0 0,-1 0 1,1 0-1,-1 0 0,0 0 0,1 0 1,-1 0-1,0-1 0,1 1 0,-1 0 1,1 0-1,-1 0 0,0-1 1,1 1-1,1-2-582,0 1 0,-1-1 0,1 0 0,0 1 0,-1-1 1,1 0-1,-1 0 0,1 0 0,-1 0 0,0 0 0,0-1 1,0 1-1,0 0 0,0 0 0,-1-1 0,1 1 0,0-4 0,5-29-13668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1.724"/>
    </inkml:context>
    <inkml:brush xml:id="br0">
      <inkml:brushProperty name="width" value="0.025" units="cm"/>
      <inkml:brushProperty name="height" value="0.025" units="cm"/>
    </inkml:brush>
  </inkml:definitions>
  <inkml:trace contextRef="#ctx0" brushRef="#br0">1 1 1922,'0'0'22677,"70"46"-21780,-25-42-384,12-4-449,6 0-1986,2-11-3748,-6-10-4195</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2.095"/>
    </inkml:context>
    <inkml:brush xml:id="br0">
      <inkml:brushProperty name="width" value="0.025" units="cm"/>
      <inkml:brushProperty name="height" value="0.025" units="cm"/>
    </inkml:brush>
  </inkml:definitions>
  <inkml:trace contextRef="#ctx0" brushRef="#br0">169 16 17649,'-11'10'1788,"-12"11"-105,1 1-1,-35 48 1,50-62-1316,1 1 1,0 1-1,0-1 0,1 1 1,1 0-1,-1 0 1,2 1-1,-1-1 0,2 1 1,-1 0-1,1 0 0,1 0 1,0 16-1,1-25-354,0 0 0,0 0 0,0 0 1,1 0-1,-1 0 0,1 0 0,0 0 0,-1 0 0,1-1 0,0 1 0,0 0 0,0 0 1,0-1-1,1 1 0,-1 0 0,0-1 0,1 1 0,-1-1 0,1 0 0,-1 1 0,4 1 1,-1-1-4,0-1 0,0 1 0,0-1 0,1 0 0,-1 0 0,0 0 0,0-1 0,0 1 0,1-1 1,4-1-1,2 1-3,0-1 1,-1-1-1,1 0 0,-1-1 1,1 0-1,-1 0 1,18-9-1,-14 3-191,-1 0-1,0 0 0,0-2 1,-1 1-1,0-1 0,0-1 1,-2 0-1,15-20 0,-22 27 151,1-1-1,-1 1 0,0-1 0,0 0 1,0 0-1,-1 0 0,0 0 0,0 0 1,0-1-1,-1 1 0,0 0 0,-1-1 1,1 1-1,-1-1 0,0 1 0,-1-1 1,1 1-1,-1-1 0,-1 1 0,1 0 1,-1 0-1,0-1 0,-1 1 1,-3-6-1,5 9 51,-1 0 0,0 0 0,0 0-1,0 0 1,0 0 0,-1 1 0,1-1 0,-1 1 0,1 0 0,-1 0 0,0 0 0,0 0 0,0 0 0,0 1 0,0-1 0,0 1-1,0 0 1,-1-1 0,1 2 0,0-1 0,-1 0 0,1 1 0,-1-1 0,1 1 0,-1 0 0,1 0 0,-1 1 0,1-1 0,0 1 0,-1 0-1,1-1 1,0 2 0,-1-1 0,-2 2 0,1-1-11,0 0-1,0 1 1,1 0-1,-1 0 0,1 0 1,-1 1-1,1-1 1,0 1-1,0 0 1,1 0-1,-1 1 1,1-1-1,0 1 1,0-1-1,1 1 1,-1 0-1,1 0 1,0 0-1,0 1 1,-1 9-1,2-14-100,1 0 0,0 1 0,0-1 0,0 0 0,0 0 0,0 0 0,0 1 0,1-1 0,-1 0 0,0 0 0,1 0 0,-1 0 1,1 1-1,-1-1 0,1 0 0,-1 0 0,1 0 0,0 0 0,-1 0 0,1 0 0,0-1 0,0 1 0,0 0 0,-1 0 0,1 0 0,0-1 0,0 1 0,0 0 0,1-1 0,-1 1 0,0-1 0,0 0 0,0 1 0,0-1 0,0 0 0,2 1 0,48 0-5823,-46-1 5364,37-5-5809</inkml:trace>
  <inkml:trace contextRef="#ctx0" brushRef="#br0" timeOffset="1">469 7 15727,'-8'8'3945,"-13"14"-2089,1 0 0,-24 36 0,38-48-1405,-1 0 0,2 0 1,-1 0-1,1 1 0,1 0 1,0 0-1,0 0 0,2 0 1,-1 1-1,-1 18 1,4-29-434,0 1 0,0-1 0,0 1 0,0 0 0,0-1 0,1 1 0,-1-1 0,1 1 0,-1-1 0,1 1 0,-1-1 0,1 1 0,0-1 0,0 1 0,0-1 0,-1 0 0,1 1 0,1-1 0,-1 0 0,0 0 0,0 0 0,3 2 0,-1-2-1,-1 1-1,1-1 1,0 0 0,1 0 0,-1 0-1,0 0 1,0-1 0,0 1-1,1-1 1,5 0 0,0-1-13,0 1 1,0-2 0,0 1-1,0-1 1,0-1 0,0 0-1,13-6 1,-12 3-55,-1 0-1,0 0 1,-1-1 0,1 0 0,-1 0 0,-1-1-1,1 0 1,-1 0 0,-1-1 0,7-10 0,-9 13 117,-1 0 1,1-1 0,-2 1 0,1-1 0,-1 1 0,0-1 0,0 0 0,-1 1 0,0-1 0,0 0 0,0 0 0,-1 0 0,0 0 0,-1 0 0,1 0 0,-4-13 0,3 18-38,0 0-1,0 0 1,0 0 0,0 0-1,0 1 1,0-1-1,-1 0 1,1 1 0,-1-1-1,1 1 1,-1 0 0,1-1-1,-1 1 1,0 0-1,0 0 1,1 0 0,-1 0-1,0 0 1,0 0-1,0 1 1,0-1 0,0 1-1,0-1 1,0 1 0,-1 0-1,1 0 1,0 0-1,0 0 1,0 0 0,0 0-1,0 0 1,-3 2-1,-3-1-16,0 1-1,0 0 0,0 0 0,0 1 0,0 0 0,-13 8 0,-45 40-1200,26-13-6645,27-24 620</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2.438"/>
    </inkml:context>
    <inkml:brush xml:id="br0">
      <inkml:brushProperty name="width" value="0.025" units="cm"/>
      <inkml:brushProperty name="height" value="0.025" units="cm"/>
    </inkml:brush>
  </inkml:definitions>
  <inkml:trace contextRef="#ctx0" brushRef="#br0">29 8 7847,'0'0'7597,"-5"8"-3946,-16 27-1131,21-35-2465,-1 1 0,1-1 0,0 1 0,0-1 1,-1 1-1,1-1 0,0 1 0,0 0 0,0-1 0,0 1 0,0-1 0,0 1 0,0-1 0,0 1 0,0-1 0,0 1 0,0-1 0,0 1 1,0 0-1,0-1 0,0 1 0,0-1 0,1 1 0,-1-1 0,0 1 0,0-1 0,1 1 0,-1-1 0,0 0 0,1 1 0,-1-1 1,0 1-1,1-1 0,-1 0 0,1 1 0,-1-1 0,1 0 0,-1 1 0,1-1 0,-1 0 0,1 0 0,23 5 565,-20-5-280,55 4 1092,0-2 0,80-9 1,121-26-1203,-14 2-1202,-114 22-403,-77 8-1718,-54 1 2823,8 2-2765,-10 1-3045,-6 3-4506</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2.783"/>
    </inkml:context>
    <inkml:brush xml:id="br0">
      <inkml:brushProperty name="width" value="0.025" units="cm"/>
      <inkml:brushProperty name="height" value="0.025" units="cm"/>
    </inkml:brush>
  </inkml:definitions>
  <inkml:trace contextRef="#ctx0" brushRef="#br0">166 64 7559,'0'0'18076,"-10"-6"-16213,5 2-1625,3 2-187,1 1-1,-1-1 0,0 1 1,0 0-1,0 0 1,0-1-1,0 1 0,0 0 1,0 1-1,0-1 0,0 0 1,0 1-1,0-1 0,-1 1 1,1-1-1,0 1 1,0 0-1,-1 0 0,1 0 1,0 0-1,0 1 0,-1-1 1,1 0-1,0 1 1,0 0-1,0 0 0,0-1 1,0 1-1,0 0 0,0 0 1,0 1-1,-3 1 0,-4 6 83,1 1-1,1 0 1,-1 0-1,1 0 1,1 1-1,0 0 1,1 0-1,-5 13 1,7-16-43,0 0 1,1 1 0,0-1-1,1 1 1,-1-1-1,2 1 1,-1 0 0,1-1-1,0 1 1,1-1-1,0 1 1,4 12 0,-4-18-80,0 0 1,1 0 0,0 0-1,0-1 1,0 1-1,0 0 1,0-1 0,0 0-1,1 0 1,-1 1 0,1-1-1,-1-1 1,1 1-1,0 0 1,0-1 0,0 1-1,0-1 1,0 0-1,0 0 1,0 0 0,0 0-1,0-1 1,1 1 0,-1-1-1,0 0 1,0 0-1,1 0 1,-1 0 0,6-2-1,1 1 31,0 0 0,1-1 0,-1 0 0,0-1 0,-1 0 0,1-1 0,0 0 0,10-6 0,-9 4-30,0-2 0,-1 1 1,1-2-1,-2 1 1,1-1-1,-1-1 0,0 0 1,-1 0-1,0-1 0,-1 0 1,0 0-1,-1 0 1,0-1-1,-1 0 0,0 0 1,-1-1-1,0 1 0,-1-1 1,-1 0-1,0 0 1,1-14-1,-3 25-13,0 0 0,0 0 0,0 0 0,0 0 0,-1-1 0,1 1 0,-1 0 0,1 0 1,-1 0-1,1 0 0,-1 0 0,0 0 0,0 1 0,0-1 0,0 0 0,-3-3 0,3 4-3,0 1 0,0-1 1,0 0-1,-1 1 0,1-1 0,0 0 0,0 1 0,0 0 1,-1-1-1,1 1 0,0 0 0,0 0 0,-1-1 1,1 1-1,0 0 0,-1 0 0,1 0 0,0 1 1,-1-1-1,-1 1 0,0 0-28,-1 0 0,0 1 0,1-1 0,-1 1 0,1 0 0,-1 0 0,1 0 0,0 1 0,0-1 0,0 1 0,0 0 0,0 0 0,1 0-1,-1 0 1,1 0 0,-3 5 0,3-3-381,0 0-1,0 0 0,0 0 1,0 0-1,1 0 0,0 0 1,0 1-1,0-1 1,1 9-1,0-12 27,0 0 1,1 0-1,-1-1 1,0 1-1,1 0 1,-1 0-1,1-1 0,0 1 1,0 0-1,-1-1 1,1 1-1,0-1 1,2 2-1,-2-1-177,0-1 0,1 0 0,-1 0 0,1 0 0,-1 0 0,1 0 0,-1 0 0,1-1 0,0 1 0,-1 0 0,1-1 0,0 1 0,0-1 0,-1 0 0,4 1 0,22-1-11677</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3.141"/>
    </inkml:context>
    <inkml:brush xml:id="br0">
      <inkml:brushProperty name="width" value="0.025" units="cm"/>
      <inkml:brushProperty name="height" value="0.025" units="cm"/>
    </inkml:brush>
  </inkml:definitions>
  <inkml:trace contextRef="#ctx0" brushRef="#br0">50 1 11531,'0'0'9769,"-6"53"-5957,-6-17-673,0 5-1890,0-1-352,6 0-289,5-4-287,1-8-257,1-10-673,13-14-2081,4-4-2339,0-15-1826,0-12-7494</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3.484"/>
    </inkml:context>
    <inkml:brush xml:id="br0">
      <inkml:brushProperty name="width" value="0.025" units="cm"/>
      <inkml:brushProperty name="height" value="0.025" units="cm"/>
    </inkml:brush>
  </inkml:definitions>
  <inkml:trace contextRef="#ctx0" brushRef="#br0">0 82 8136,'0'0'9881,"8"-9"-5194,27-33-2012,-33 39-2462,1 1 0,-1-1 1,1 1-1,0 0 1,-1-1-1,1 1 0,0 0 1,1 1-1,-1-1 0,0 0 1,0 1-1,1 0 1,-1 0-1,1 0 0,-1 0 1,1 1-1,-1-1 0,1 1 1,-1 0-1,6 0 0,-7 0-163,0 1-1,0-1 1,0 1-1,0-1 1,0 1-1,0 0 0,0 0 1,0 0-1,0 0 1,0 0-1,-1 1 0,1-1 1,0 0-1,-1 1 1,1-1-1,-1 1 0,1 0 1,-1-1-1,0 1 1,0 0-1,0 0 0,0 0 1,0 0-1,0 0 1,0 0-1,-1 0 0,1 0 1,-1 0-1,1 4 1,-1 1-4,1 0 1,-1 0 0,-1 1-1,1-1 1,-1 0 0,-1 0-1,1 0 1,-1 0 0,0 0 0,-1 0-1,0 0 1,0-1 0,0 1-1,-5 5 1,-6 8 184,-1-1 0,-33 31 0,31-32-199,16-17-32,1-1 0,-1 0 0,1 1 0,-1-1 0,1 0 0,-1 1 0,1-1 0,-1 1 0,1-1 0,0 1 0,-1-1 0,1 1 0,0-1 0,-1 1 0,1-1 0,0 1 0,0-1 0,-1 1 0,1-1 0,0 1 0,0 0 0,0-1 0,0 1 0,0-1 0,0 1 0,0 0 0,0 0 0,15 0 0,29-13 0,-42 11 0,181-50-7608,-152 44 5762,31-8-4010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1.320"/>
    </inkml:context>
    <inkml:brush xml:id="br0">
      <inkml:brushProperty name="width" value="0.025" units="cm"/>
      <inkml:brushProperty name="height" value="0.025" units="cm"/>
    </inkml:brush>
  </inkml:definitions>
  <inkml:trace contextRef="#ctx0" brushRef="#br0">23 104 17040,'0'0'5461,"-3"-7"-5493,-6-14 145,5 19 5219,3-12-4996,-5-36-95,9 41-312,6 28-66,10 48 1066,-2 1-1,9 74 1,14 61 769,-23-162-1698,-17-41 0,1 1 0,-1-1 0,0 1 0,1-1 0,-1 0 0,1 1 0,-1-1 0,0 1 0,1-1 0,-1 0 0,1 1 0,-1-1 0,1 0 0,-1 1 0,1-1 0,-1 0 0,1 0 0,-1 1 0,1-1 0,0 0 0,-1 0 0,1 0 0,-1 0 0,2 0 0,-1 0 0,0-1 0,0 0 0,0 1 0,-1-1 0,1 0 0,0 0 0,0 1 0,-1-1 0,1 0 0,0 0 0,-1 0 0,1 0 0,-1 0 0,1 0 0,-1 0 0,1 0 0,-1 0 0,0 0 0,1-1 0,7-28-466,-1-1 0,-1 0 0,3-56 0,-6-98-3444,-3 84 1490,0 150-7996,0-16 2825</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3.844"/>
    </inkml:context>
    <inkml:brush xml:id="br0">
      <inkml:brushProperty name="width" value="0.025" units="cm"/>
      <inkml:brushProperty name="height" value="0.025" units="cm"/>
    </inkml:brush>
  </inkml:definitions>
  <inkml:trace contextRef="#ctx0" brushRef="#br0">1 0 14478,'0'0'14702,"92"16"-14286,-20-16-256,8 0-96,1 2-32,-7 3-833,-15 2-3074,-23 4-2659,-19 2-6951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4.172"/>
    </inkml:context>
    <inkml:brush xml:id="br0">
      <inkml:brushProperty name="width" value="0.025" units="cm"/>
      <inkml:brushProperty name="height" value="0.025" units="cm"/>
    </inkml:brush>
  </inkml:definitions>
  <inkml:trace contextRef="#ctx0" brushRef="#br0">1 189 18546,'0'0'7431,"53"23"-6086,-5-19-480,11 0-609,10-4-160,-1 0-1025,-3 0-3267,-11-9-3331</inkml:trace>
  <inkml:trace contextRef="#ctx0" brushRef="#br0" timeOffset="1">754 68 24503,'0'0'6150,"-50"52"-5573,50-42 191,17-6-351,17-4-161,18-4-352,3-14-1314,9-7-1696,-3-4-2628,-11-2-1216,-9 4-802</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4.514"/>
    </inkml:context>
    <inkml:brush xml:id="br0">
      <inkml:brushProperty name="width" value="0.025" units="cm"/>
      <inkml:brushProperty name="height" value="0.025" units="cm"/>
    </inkml:brush>
  </inkml:definitions>
  <inkml:trace contextRef="#ctx0" brushRef="#br0">273 0 5958,'0'0'10100,"-7"9"-6449,-23 29-451,1 1 0,-25 47 0,40-62-2404,2 1 1,1 0-1,-9 28 1,20-51-777,-7 29 258,7-30-291,0 0 0,0 0 0,0-1 0,0 1 0,0 0 0,0-1 0,1 1 0,-1 0 0,0 0 0,0-1 0,0 1 0,1 0 0,-1-1 0,0 1 0,1 0 0,-1-1 0,1 1 0,-1 0 0,1-1 0,-1 1 0,1-1 0,-1 1 0,1-1 0,-1 1 0,1-1 0,0 0 0,-1 1 0,1-1 0,0 0 0,-1 1 0,1-1 0,0 0 0,0 0 0,0 1-181,0-1 0,0 0 1,0 0-1,0 0 0,0 1 1,-1-1-1,1 0 0,0 1 0,0-1 1,0 1-1,-1-1 0,1 1 1,0-1-1,-1 1 0,1 0 1,0-1-1,-1 1 0,1 0 1,-1-1-1,1 1 0,-1 0 1,1 0-1,-1-1 0,0 1 1,1 0-1,-1 0 0,0 0 1,0 0-1,0 0 0,1-1 1,-1 1-1,0 0 0,0 0 0,0 0 1,0 0-1,0 0 0,-1 0 1,1 0-1,0-1 0,0 1 1,-1 0-1,1 0 0,0 0 1,-1 0-1,1-1 0,-1 2 1,-25 37-3783,-34 22-2697,28-37-1153</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8.274"/>
    </inkml:context>
    <inkml:brush xml:id="br0">
      <inkml:brushProperty name="width" value="0.025" units="cm"/>
      <inkml:brushProperty name="height" value="0.025" units="cm"/>
    </inkml:brush>
  </inkml:definitions>
  <inkml:trace contextRef="#ctx0" brushRef="#br0">26 174 12364,'1'-5'528,"-1"-1"0,1 0 1,0 1-1,0-1 0,0 1 0,1-1 1,0 1-1,0-1 0,0 1 0,1 0 1,0 0-1,0 0 0,4-5 1,0 3-36,-1-1 1,1 1 0,0 1-1,1-1 1,0 1 0,0 1 0,13-8-1,-12 8-312,2 0 0,-1 0-1,0 1 1,1 1 0,0 0-1,0 0 1,0 1 0,0 0 0,0 1-1,0 0 1,1 1 0,-1 0-1,0 1 1,14 2 0,-23-2-181,-1 0 1,1-1 0,0 1-1,-1 0 1,1 0 0,-1 0 0,1 0-1,-1 1 1,0-1 0,1 0-1,-1 1 1,0-1 0,0 0 0,0 1-1,0-1 1,0 1 0,0 0-1,0-1 1,-1 1 0,1 0 0,-1-1-1,1 1 1,-1 0 0,1 0-1,-1 0 1,0-1 0,0 1-1,0 0 1,0 0 0,0 0 0,-1 0-1,1-1 1,-1 3 0,0 4 18,-1-1 1,1 0 0,-1-1-1,-1 1 1,1 0 0,-1 0-1,-5 7 1,-9 9 242,-2-1 0,0 0 0,-1-2 0,-1 0 0,-45 32 0,31-25 686,33-26-783,27-4-53,4-3-71,-11 1-122,1 1-1,-1 1 1,1 1 0,-1 0 0,1 2-1,25 2 1,-41-2 71,0 1 0,0 0 1,0 0-1,-1 0 0,1 1 0,0-1 0,-1 0 0,1 1 1,-1 0-1,0 0 0,1 0 0,-1 0 0,0 0 1,0 0-1,0 0 0,0 1 0,-1-1 0,1 1 0,-1-1 1,1 1-1,-1 0 0,0-1 0,0 1 0,0 0 1,0 0-1,-1 0 0,1 0 0,-1 0 0,0 0 0,1 0 1,-2 4-1,1 0 59,0 1 0,0-1-1,-1 1 1,0-1 0,0 0 0,-1 1 0,0-1 0,-1 0 0,1 0-1,-1-1 1,-7 13 0,2-9 111,-1 0-1,0-1 0,0 0 1,-1 0-1,0-1 0,-1-1 1,0 0-1,0 0 1,0-1-1,-1 0 0,-23 8 1,13-7 125,0-1 0,-1-1 1,0 0-1,0-2 1,-40 0-1,62-2-297,0-1 0,0 0 0,0 0 0,0 0-1,0 0 1,0 0 0,0 0 0,0 0 0,0 0 0,0-1 0,0 1 0,0 0-1,0 0 1,0-1 0,0 1 0,0-1 0,0 1 0,1-1 0,-1 1 0,0-1-1,0 0 1,0 1 0,0-2 0,1 1-27,-1 0 0,2 0 1,-1 0-1,0 0 0,0 0 0,0 1 0,0-1 0,0 0 1,1 0-1,-1 0 0,0 0 0,1 1 0,-1-1 0,1 0 1,-1 0-1,1 1 0,-1-1 0,1 0 0,-1 1 0,2-2 1,41-32-2822,46-24-7486,-36 18 892</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8.617"/>
    </inkml:context>
    <inkml:brush xml:id="br0">
      <inkml:brushProperty name="width" value="0.025" units="cm"/>
      <inkml:brushProperty name="height" value="0.025" units="cm"/>
    </inkml:brush>
  </inkml:definitions>
  <inkml:trace contextRef="#ctx0" brushRef="#br0">116 1 19859,'0'0'2370,"-9"8"-437,-3 5-1170,1 0 0,0 1-1,-9 15 1,15-22-530,1 0-1,0 1 1,1 0-1,-1 0 0,1-1 1,1 2-1,0-1 1,0 0-1,-1 16 0,3-22-235,0-1-1,0 1 0,0-1 1,1 1-1,-1-1 1,0 1-1,1-1 0,0 1 1,-1-1-1,1 0 0,0 1 1,-1-1-1,1 0 1,0 0-1,0 1 0,0-1 1,0 0-1,0 0 1,1 0-1,-1 0 0,0-1 1,0 1-1,1 0 0,-1 0 1,0-1-1,1 1 1,-1-1-1,1 1 0,-1-1 1,0 1-1,1-1 1,2 0-1,59 2-701,-46-2 349,-3 0 0,-3-1-43,-1 1-1,0 0 0,1 1 1,-1 0-1,0 1 1,19 5-1,-27-6 370,0-1 1,-1 1-1,1 0 0,0 0 1,-1 0-1,1 0 0,-1 1 1,0-1-1,1 0 0,-1 1 0,0-1 1,0 0-1,1 1 0,-1 0 1,-1-1-1,1 1 0,2 3 1,-3-2 105,1 1-1,-1-1 1,0 1 0,0-1 0,0 1 0,0-1-1,0 1 1,-1-1 0,1 0 0,-1 1 0,0-1-1,0 0 1,-2 5 0,-3 4 232,0 0 0,-1 0 0,-1-1 0,0 0 1,0 0-1,-1-1 0,0 0 0,-13 10 0,6-5-178,-1-1 0,-1-1-1,0-1 1,-26 13 0,41-23-146,-1 0 0,1-1 1,0 0-1,0 1 0,-1-1 1,1 0-1,0-1 0,-1 1 0,1-1 1,-7 1-1,9-2-130,0 1 0,0-1 0,0 1 1,0-1-1,-1 1 0,1-1 0,1 1 0,-1-1 0,0 0 0,0 0 1,0 0-1,0 1 0,0-1 0,1 0 0,-1 0 0,0 0 1,1 0-1,-1 0 0,1 0 0,-1 0 0,1 0 0,-1-1 0,1 1 1,0 0-1,0 0 0,0 0 0,-1 0 0,1-1 0,0 1 0,0 0 1,0 0-1,1-2 0,-1-38-6719,4-9-4415</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8.994"/>
    </inkml:context>
    <inkml:brush xml:id="br0">
      <inkml:brushProperty name="width" value="0.025" units="cm"/>
      <inkml:brushProperty name="height" value="0.025" units="cm"/>
    </inkml:brush>
  </inkml:definitions>
  <inkml:trace contextRef="#ctx0" brushRef="#br0">0 1 17681,'0'0'6342,"54"8"-5990,-30 2-288,3-2-1473,5-2-3652,8-3-7463</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9.343"/>
    </inkml:context>
    <inkml:brush xml:id="br0">
      <inkml:brushProperty name="width" value="0.025" units="cm"/>
      <inkml:brushProperty name="height" value="0.025" units="cm"/>
    </inkml:brush>
  </inkml:definitions>
  <inkml:trace contextRef="#ctx0" brushRef="#br0">154 24 16656,'0'0'2381,"-12"10"587,-7 7-1768,1 1 0,0 1-1,-20 29 1,32-40-921,0 0-1,1 1 0,0-1 1,1 1-1,0 0 0,0 0 1,1 1-1,0-1 0,0 1 1,1-1-1,1 1 0,-1 0 1,1 19-1,2-27-269,-1 0 0,0 0 1,1 0-1,0 0 0,-1 0 0,1 0 0,0 0 0,0 0 1,0-1-1,0 1 0,0 0 0,0-1 0,0 1 0,1-1 1,-1 1-1,1-1 0,-1 0 0,1 1 0,-1-1 0,1 0 1,0 0-1,0 0 0,-1 0 0,1-1 0,0 1 1,0 0-1,0-1 0,0 1 0,0-1 0,0 0 0,0 1 1,0-1-1,0 0 0,0 0 0,0-1 0,0 1 0,0 0 1,0-1-1,3 0 0,3 0 14,0-1 0,0 0 1,0-1-1,0 0 0,0 0 1,-1 0-1,0-1 0,11-6 1,-10 3-79,0 0 1,-1-1 0,0 1 0,0-1 0,-1-1 0,1 1-1,-2-1 1,1 0 0,7-20 0,-10 22 58,0 0 1,-1-1-1,0 1 0,0-1 1,-1 0-1,0 0 0,0 0 1,-1 1-1,0-1 1,0 0-1,-1 0 0,0 0 1,-4-15-1,3 20 17,0-1-1,0 1 1,0-1-1,0 1 1,-1 0 0,1-1-1,-1 1 1,0 1-1,0-1 1,0 0-1,0 1 1,-1-1-1,1 1 1,-1 0 0,1 0-1,-1 0 1,0 1-1,1-1 1,-1 1-1,0 0 1,0 0 0,0 0-1,0 1 1,-7-1-1,8 1-46,-1 0 0,1-1-1,0 1 1,0 1 0,-1-1 0,1 0 0,0 1-1,0 0 1,0-1 0,0 1 0,0 1-1,0-1 1,0 0 0,0 1 0,0-1-1,0 1 1,1 0 0,-1 0 0,1 0-1,-1 0 1,1 0 0,0 1 0,0-1-1,0 1 1,0-1 0,0 1 0,1 0-1,-1 0 1,1 0 0,0 0 0,-2 4 0,3-6-171,0 0 0,0 1 0,0-1 1,0 0-1,0 1 0,0-1 1,0 0-1,1 0 0,-1 1 1,0-1-1,1 0 0,-1 0 1,1 0-1,-1 1 0,1-1 1,0 0-1,-1 0 0,1 0 1,0 0-1,0 0 0,0 0 1,0 0-1,0 0 0,0-1 1,0 1-1,0 0 0,0 0 1,0-1-1,0 1 0,0-1 1,1 1-1,-1-1 0,0 1 1,0-1-1,1 0 0,-1 0 1,0 0-1,0 0 0,2 0 1,62 3-6118,-53-4 4928,8 1-1094,1-2 0,-1-1 1,28-6-1,10-8 3676</inkml:trace>
  <inkml:trace contextRef="#ctx0" brushRef="#br0" timeOffset="1">472 14 5317,'0'0'24444,"-10"12"-23707,5-6-658,-1 0 72,0 1-1,1 1 1,0-1 0,0 1 0,0 0 0,1 0 0,0 0-1,1 1 1,0-1 0,0 1 0,1 0 0,-2 12-1,4-19-144,0-1 0,0 0 0,0 1 0,0-1 0,0 0-1,1 1 1,-1-1 0,0 0 0,1 0 0,-1 1-1,1-1 1,0 0 0,-1 0 0,1 0 0,0 0-1,-1 0 1,1 0 0,0 0 0,0 0 0,0 0-1,0 0 1,0 0 0,2 1 0,0-1 1,0 0-1,0 1 1,0-1 0,0-1 0,0 1-1,0 0 1,0-1 0,0 1 0,6-1-1,0 0-2,-1-1-1,1 0 0,-1 0 0,1-1 1,-1 0-1,16-6 0,-18 5-3,1-1 0,-1 0 0,0 0 0,0 0 0,0-1 0,0 0 0,-1 0 0,0 0 0,0-1 0,0 0 0,6-10 0,-10 14 0,0 0 0,0 0 0,0-1 0,0 1 0,0 0 0,0 0 0,-1 0 0,1-1 0,-1 1 0,0 0 0,0-1 0,1 1 0,-1 0 0,-1-1 0,1 1 0,0 0 0,-1-1 0,1 1 0,-1 0 0,1 0 0,-1 0 0,0-1 0,0 1 0,0 0 0,0 0 0,-1 0 0,1 0 0,0 1 0,-1-1 0,1 0 0,-1 0 0,0 1 0,0-1 0,0 1 0,1 0 0,-1-1 0,0 1 0,-1 0 0,1 0 0,-3-1 0,-4-2-313,0 1-1,0 0 1,0 0-1,0 0 1,-1 1 0,1 1-1,-1 0 1,1 0-1,-1 1 1,1 0 0,-1 0-1,0 1 1,1 1-1,0-1 1,-1 2 0,-9 2-1,12-2-7170</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19.873"/>
    </inkml:context>
    <inkml:brush xml:id="br0">
      <inkml:brushProperty name="width" value="0.025" units="cm"/>
      <inkml:brushProperty name="height" value="0.025" units="cm"/>
    </inkml:brush>
  </inkml:definitions>
  <inkml:trace contextRef="#ctx0" brushRef="#br0">1 0 17008,'0'0'7783,"56"40"-6437,-10-32-257,15-4-128,8-3-673,1-1-288,-3 0-2338,-15-3-3556,-16-5-2850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20.199"/>
    </inkml:context>
    <inkml:brush xml:id="br0">
      <inkml:brushProperty name="width" value="0.025" units="cm"/>
      <inkml:brushProperty name="height" value="0.025" units="cm"/>
    </inkml:brush>
  </inkml:definitions>
  <inkml:trace contextRef="#ctx0" brushRef="#br0">0 12 18481,'0'0'5157,"18"51"-4644,36-49 127,18-2 257,13-1-640,9-13-354,1-7-3522,-7-8-7271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20.560"/>
    </inkml:context>
    <inkml:brush xml:id="br0">
      <inkml:brushProperty name="width" value="0.025" units="cm"/>
      <inkml:brushProperty name="height" value="0.025" units="cm"/>
    </inkml:brush>
  </inkml:definitions>
  <inkml:trace contextRef="#ctx0" brushRef="#br0">24 0 4516,'0'0'24760,"-24"71"-24056,39-49-159,7 0-417,7-8-32,7-6-64,9-8-256,5-1-929,4-18-1538,-4-9-1024,-5-5-1698,-6 2-3684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1.677"/>
    </inkml:context>
    <inkml:brush xml:id="br0">
      <inkml:brushProperty name="width" value="0.025" units="cm"/>
      <inkml:brushProperty name="height" value="0.025" units="cm"/>
    </inkml:brush>
  </inkml:definitions>
  <inkml:trace contextRef="#ctx0" brushRef="#br0">2 238 14157,'0'9'3593,"-1"3"-2241,1-7-705,0 0 0,0 1 0,0-1 0,0 0 1,1 1-1,0-1 0,1 6 0,-2-11-533,0 1 1,0-1-1,0 0 0,0 1 1,0-1-1,0 0 0,0 1 1,1-1-1,-1 0 1,0 1-1,0-1 0,0 0 1,0 0-1,0 1 0,1-1 1,-1 0-1,0 0 0,0 1 1,0-1-1,1 0 0,-1 0 1,0 0-1,0 1 1,1-1-1,-1 0 0,0 0 1,1 0-1,-1 0 0,0 0 1,0 0-1,1 0 0,-1 1 1,0-1-1,1 0 1,-1 0-1,0 0 0,1 0 1,-1 0-1,0 0 0,1 0 1,-1-1-1,0 1 0,14-11 1427,6-19-824,-7 6-248,38-64 56,-45 79-525,0 0 0,1 0-1,0 1 1,1-1 0,0 2 0,14-12 0,-20 17-5,-1 1 1,1 0-1,-1 0 1,1 0 0,-1 0-1,1 0 1,0 0-1,0 0 1,-1 0-1,1 1 1,0-1 0,0 1-1,0-1 1,0 1-1,0 0 1,0 0 0,-1 0-1,1 0 1,0 0-1,0 0 1,0 0-1,0 1 1,0-1 0,0 1-1,0-1 1,-1 1-1,1 0 1,0 0-1,0 0 1,-1 0 0,1 0-1,-1 0 1,1 0-1,-1 0 1,1 1 0,-1-1-1,0 1 1,1-1-1,-1 1 1,0-1-1,0 1 1,0 0 0,0-1-1,-1 1 1,1 0-1,0 0 1,-1 0-1,1 2 1,4 14 68,-1-1 0,0 0 0,-1 1 0,0 22 0,-1-21 126,4 6-163,-6-25-27,0 0 0,0 0 0,0 1 1,0-1-1,0 0 0,0 0 0,0 0 0,1 0 0,-1 1 0,0-1 1,0 0-1,0 0 0,0 0 0,0 0 0,1 0 0,-1 1 0,0-1 1,0 0-1,0 0 0,0 0 0,1 0 0,-1 0 0,0 0 0,0 0 1,0 0-1,1 0 0,-1 0 0,0 0 0,0 0 0,0 0 0,1 0 0,-1 0 1,0 0-1,0 0 0,0 0 0,1 0 0,-1 0 0,0 0 0,0 0 1,0 0-1,1 0 0,-1 0 0,0 0 0,0-1 0,0 1 0,0 0 1,1 0-1,0-3-1,1 1 1,-1-1-1,0 0 0,0 1 1,0-1-1,0 0 1,0 0-1,0 0 1,-1 0-1,0 1 1,1-7-1,0-13 1,0 1 0,-2-1 0,0 0 0,-1 1 0,-1-1 0,-2 1 0,0 0 0,-14-38 0,19 59-1,13 26-2335,-12-23 1819,1-1 0,0 0 0,-1 1 0,1-1 0,0 0 0,0 0 0,0 0 0,0 0 0,1 0 0,-1 0 0,0-1 0,1 1 0,-1-1 0,1 0 0,0 1 0,-1-1 0,1 0 0,0-1 0,0 1 0,-1 0 0,1-1 0,0 0 0,4 1 0,11-1-7480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20.903"/>
    </inkml:context>
    <inkml:brush xml:id="br0">
      <inkml:brushProperty name="width" value="0.025" units="cm"/>
      <inkml:brushProperty name="height" value="0.025" units="cm"/>
    </inkml:brush>
  </inkml:definitions>
  <inkml:trace contextRef="#ctx0" brushRef="#br0">203 0 14125,'0'0'4228,"-49"86"-864,19-30-866,-3 4-1441,3 1 128,3-3 96,8-4-480,6-12-545,11-12-160,2-18-800,11-12-2211,7-16-1729,4-24-4357</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21.260"/>
    </inkml:context>
    <inkml:brush xml:id="br0">
      <inkml:brushProperty name="width" value="0.025" units="cm"/>
      <inkml:brushProperty name="height" value="0.025" units="cm"/>
    </inkml:brush>
  </inkml:definitions>
  <inkml:trace contextRef="#ctx0" brushRef="#br0">418 0 18866,'0'0'11499,"-4"11"-10923,-10 22-321,-2 0-1,-1-2 1,-1 1 0,-26 31-1,-44 79 299,116-165-553,8-19-685,32-49-1,-55 72 457,0-1-1,-2 0 0,-1-1 0,0 0 1,7-27-1,-54 107 523,-29 77 281,59-119-413,1 0-1,1 0 1,1 1-1,0-1 1,1 1-1,0 24 1,3-40-156,0-1 1,0 0-1,0 0 0,0 0 1,1 0-1,-1 1 0,0-1 1,1 0-1,-1 0 0,1 0 1,-1 0-1,1 0 0,-1 0 1,1 0-1,0 0 0,0 0 1,-1 0-1,1 0 0,0 0 1,0-1-1,0 1 0,0 0 1,0-1-1,0 1 0,0 0 1,0-1-1,0 1 0,1-1 1,-1 0-1,0 1 0,0-1 1,0 0-1,1 0 0,-1 0 1,0 0-1,0 0 0,0 0 1,1 0-1,-1 0 0,0 0 1,0-1-1,0 1 0,0 0 1,1-1-1,-1 1 0,1-1 1,1 0-20,0 0 1,-1 0 0,1 0-1,-1 0 1,1 0 0,-1-1-1,1 1 1,-1-1 0,0 1-1,1-1 1,-1 0 0,0 0-1,0 0 1,0 0 0,-1 0-1,1 0 1,-1-1 0,1 1-1,-1-1 1,1 1 0,0-4-1,-2 2-2,0 0 0,0 0 0,0 1 0,-1-1 0,1 0 0,-1 0-1,0 1 1,0-1 0,0 1 0,-1-1 0,1 1 0,-1-1 0,0 1 0,0 0 0,0 0 0,0 0-1,-1 0 1,1 0 0,-1 0 0,0 0 0,0 1 0,0 0 0,0-1 0,-6-2 0,-9-6-61,-1 0 1,0 1-1,-21-7 0,37 16 71,-21-7-65,1 0 0,-1 2 1,0 1-1,-1 1 0,1 1 0,-1 1 1,-26 1-1,42 3 600,18 3-161,20 2-26,352-2-749,-299-7-3014,-44-1-3620,-13-2-4341</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22.545"/>
    </inkml:context>
    <inkml:brush xml:id="br0">
      <inkml:brushProperty name="width" value="0.025" units="cm"/>
      <inkml:brushProperty name="height" value="0.025" units="cm"/>
    </inkml:brush>
  </inkml:definitions>
  <inkml:trace contextRef="#ctx0" brushRef="#br0">5376 96 21332,'0'0'1175,"0"-9"127,0 7-1227,0 0-1,0-1 1,0 1-1,0 0 1,0 0-1,-1 0 1,1 0-1,-1-1 1,1 1 0,-1 0-1,0 0 1,0 0-1,0 0 1,0 0-1,0 0 1,0 0-1,0 1 1,-3-4-1,0 3-45,0 0 0,0 0 0,0 0 0,0 0-1,0 1 1,0 0 0,-1-1 0,1 1-1,0 1 1,-1-1 0,-7 1 0,-319-5 3022,2 0-1767,106-9-1335,0 9 0,0 10 0,-248 38 1,-192 66-562,-289 41-767,860-138 1520,-765 90 778,-1-55-351,837-47-300,16 1-149,1-1 0,0 1-1,-1-1 1,1 0 0,0-1-1,-1 1 1,1-1 0,0 0-1,-1 0 1,1 0-1,-5-2 1,9 3-111,0-1-1,-1 1 1,1 0-1,0 0 1,0 0-1,-1-1 1,1 1-1,0 0 1,0 0-1,0-1 1,0 1-1,-1 0 1,1-1-1,0 1 1,0 0-1,0 0 1,0-1-1,0 1 1,0 0-1,0-1 1,0 1-1,0 0 1,0-1-1,0 1 1,0 0-1,0-1 1,0 1-1,0 0 1,0 0-1,0-1 1,0 1-1,1 0 1,-1-1-1,0 1 1,0 0 0,0 0-1,0-1 1,1 1-1,-1 0 1,0 0-1,0-1 1,1 1-1,-1 0 1,0 0-1,0 0 1,1 0-1,-1-1 1,0 1-1,0 0 1,1 0-1,17-10-54,31-6-438,0 2 1,0 3-1,1 1 0,1 3 0,60-1 0,-109 7 404,0 1 0,0-1 0,1 1 0,-1 0 0,0 0 0,1 0 0,-1 0 0,0 1 0,0-1 0,1 1 0,-1-1 0,0 1 0,0 0 0,0 0 0,1-1 0,-1 2 0,0-1 0,-1 0 0,1 0 0,0 1-1,0-1 1,0 1 0,-1-1 0,1 1 0,-1 0 0,1 0 0,0 1 0,1 4-59,-2 0-1,1 0 0,-1 0 0,0 0 0,0 0 1,-1 0-1,0 12 0,0-18 151,-4 79 51,-23 129 0,0-5 661,8-13 103,-9 191 1841,28-378-2652,0 1-1,0-1 1,1 1-1,0-1 1,-1 0-1,2 1 1,-1-1-1,0 0 1,1 0-1,0 0 1,0 0-1,0 0 1,0 0 0,0-1-1,1 1 1,4 4-1,-1-3 5,-1-1-1,0 0 1,1 0 0,0-1-1,0 1 1,0-1 0,0 0-1,0-1 1,13 4 0,9-1 19,1-1 0,0-1 1,0-1-1,31-2 1,-34 0-29,137-8-23,203-35 0,-111 9-491,199-13-1945,607-13 4958,-579 65-874,43-1-946,148-56-271,-667 52-403,0-1-1,0 0 1,0-1-1,0 1 1,0-1 0,0 0-1,0-1 1,0 0 0,-1 1-1,1-2 1,-1 1 0,0-1-1,0 1 1,0-1 0,-1-1-1,1 1 1,4-7-1,-2 0 18,-1 0 0,0 0 0,0-1-1,-2 0 1,1-1 0,-1 1-1,2-16 1,23-107-31,13-158 0,-13-139 0,-26 384 0,0 13 0,-2 1 0,-5-57 0,3 90-188,1-1 0,-1 1 0,1-1 0,-1 1 0,1 0-1,-1-1 1,0 1 0,0 0 0,0-1 0,1 1 0,-1 0 0,0 0 0,-1 0 0,1 0 0,0 0-1,-3-2 1,2 0-2899,9 2-862,16 1-7502</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30.526"/>
    </inkml:context>
    <inkml:brush xml:id="br0">
      <inkml:brushProperty name="width" value="0.025" units="cm"/>
      <inkml:brushProperty name="height" value="0.025" units="cm"/>
    </inkml:brush>
  </inkml:definitions>
  <inkml:trace contextRef="#ctx0" brushRef="#br0">148 0 11243,'-14'2'4078,"-2"0"-3128,1-1-345,0 0-1,0 2 0,0 0 1,-27 9-1,41-12-588,0 0 1,1 0-1,-1 0 0,0 0 1,1 0-1,-1 1 0,0-1 1,1 0-1,-1 1 0,0-1 1,1 0-1,-1 1 0,1-1 1,-1 1-1,1-1 0,-1 1 1,1-1-1,-1 1 0,1-1 1,-1 1-1,1-1 0,0 1 1,-1 0-1,1-1 0,0 1 1,0-1-1,-1 1 0,1 0 1,0 0-1,0-1 0,0 1 1,0 0-1,0-1 0,0 1 1,0 0-1,0-1 0,0 1 1,0 0-1,0-1 0,0 1 1,0 0-1,1 0 1,-1-1-1,0 1 0,1-1 1,-1 1-1,0 0 0,1-1 1,-1 1-1,1-1 0,-1 1 1,1-1-1,-1 1 0,1-1 1,-1 1-1,1-1 0,-1 0 1,1 1-1,0-1 0,-1 0 1,1 1-1,-1-1 0,1 0 1,0 0-1,0 1 0,24 7 751,1-1 0,-1-2 0,1 0 0,50 2 0,-30-3-411,1413 76 1205,-412-34-1473,-848-39 660,-220-8-2236,0 0 0,1-2 0,-28-6 0,7-4-4529</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42.521"/>
    </inkml:context>
    <inkml:brush xml:id="br0">
      <inkml:brushProperty name="width" value="0.025" units="cm"/>
      <inkml:brushProperty name="height" value="0.025" units="cm"/>
      <inkml:brushProperty name="color" value="#E71224"/>
    </inkml:brush>
  </inkml:definitions>
  <inkml:trace contextRef="#ctx0" brushRef="#br0">2736 534 6246,'-9'-12'6817,"4"4"-6575,-1 0 0,0 1 0,0 0 0,-1 0 0,0 0 0,0 1 0,-1 0 0,0 0 0,0 0 0,0 1 0,-18-7 0,-21-4-110,-1 3 0,-97-14 0,-106 3 1224,178 19-802,-983-29 3471,979 38-3856,0 3 0,1 3 0,-146 40-1,179-36 36,0 1 0,1 2 0,1 2-1,0 2 1,2 1 0,0 3 0,2 0 0,-36 33-1,58-44-175,1 1 0,0 0 0,1 1 0,0 0 0,1 1 0,1 0 0,1 1 0,0 0 0,2 1 0,0 0-1,-9 31 1,14-36-14,1 1 0,0-1-1,0 1 1,1-1-1,1 1 1,1-1-1,0 1 1,1-1 0,0 1-1,1-1 1,1 0-1,0 0 1,1 0 0,1-1-1,0 0 1,15 25-1,1-8-11,0-2 1,2 0-1,2-2 0,0 0 0,1-2 0,2-1 0,0-1 0,2-2 1,0 0-1,44 19 0,-1-6 21,2-3 1,1-3-1,128 26 1,-54-26-12,0-7-1,2-6 1,-1-7 0,258-22 0,-310 5-5,-1-4 0,-1-4 1,-1-4-1,0-5 1,-2-4-1,151-72 1,-192 75 91,-2-2 1,-1-3-1,-1-2 0,-2-2 1,45-46-1,-61 50 43,-2-1 1,-1-1-1,-2-2 1,-1 0-1,-2-2 1,-2-1-1,25-58 1,-37 72-75,-1 0-1,-1-1 1,-1 0 0,-2 0 0,0-1 0,-2 1-1,-1-1 1,-1 0 0,-5-42 0,2 53-54,-1-1 0,-1 1 0,0 0 0,-2 1 0,0-1 1,0 1-1,-2 0 0,0 1 0,0 0 0,-2 0 0,0 1 0,0 0 1,-2 0-1,1 2 0,-2-1 0,-16-13 0,-1 6-69,-1 0-1,-1 2 1,-1 1-1,0 2 1,-1 1-1,0 2 1,-1 1 0,-1 1-1,-64-7 1,-19 4-290,-194 4 0,-69 34-2058,131 7-2075,107-14-1079</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6.343"/>
    </inkml:context>
    <inkml:brush xml:id="br0">
      <inkml:brushProperty name="width" value="0.025" units="cm"/>
      <inkml:brushProperty name="height" value="0.025" units="cm"/>
      <inkml:brushProperty name="color" value="#E71224"/>
    </inkml:brush>
  </inkml:definitions>
  <inkml:trace contextRef="#ctx0" brushRef="#br0">1 3542 12844,'0'0'1703,"12"-6"-1153,115-60 2032,395-179 4578,-326 170-6546,92-33 2787,103-37-2371,-318 120-735,-13 4-55,110-23-1,-112 33 179,65-8 61,-98 15-350,1-1-1,-1-1 1,30-12-1,10-2 218,38-13-249,-3-5 0,132-69 0,-74 32-36,620-263-61,-63 77 0,-387 152 0,116-37 0,203-75 0,584-219 0,-712 289 0,487-169 0,-147 23 0,-711 260 0,-37 12 0,195-74 0,-306 99-40,1 0 0,-1 0 0,1 0 0,-1 0 0,1 0 0,-1 0 0,1 0 0,-1 0 0,1 0 0,-1-1 0,1 1 0,-1 0 0,1 0 1,-1 0-1,1-1 0,-1 1 0,0 0 0,1-1 0,-1 1 0,1 0 0,-1-1 0,0 1 0,1 0 0,-1-1 0,0 1 0,0-1 0,1 1 0,-1 0 0,0-1 0,0 1 0,1-1 0,-1 1 0,0-1 0,0 1 0,0-1 0,0 1 0,0-1 0,-18-5-3876,13 5 2966,-30-7-5958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7.369"/>
    </inkml:context>
    <inkml:brush xml:id="br0">
      <inkml:brushProperty name="width" value="0.025" units="cm"/>
      <inkml:brushProperty name="height" value="0.025" units="cm"/>
      <inkml:brushProperty name="color" value="#E71224"/>
    </inkml:brush>
  </inkml:definitions>
  <inkml:trace contextRef="#ctx0" brushRef="#br0">439 1 12460,'0'0'10233,"-9"1"-8476,3 0-1539,-1 0 1,1 1-1,0-1 1,1 1-1,-1 1 1,0-1-1,1 1 0,-1 0 1,1 0-1,-6 5 1,-4 5 243,0 0 1,-21 24-1,-124 159 521,133-157-1124,2 0-1,1 1 0,-25 62 0,39-73-1989,17-35-1873,24-45-2758,-2-4-1214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7.713"/>
    </inkml:context>
    <inkml:brush xml:id="br0">
      <inkml:brushProperty name="width" value="0.025" units="cm"/>
      <inkml:brushProperty name="height" value="0.025" units="cm"/>
      <inkml:brushProperty name="color" value="#E71224"/>
    </inkml:brush>
  </inkml:definitions>
  <inkml:trace contextRef="#ctx0" brushRef="#br0">37 0 16015,'0'0'1495,"-2"15"-700,-8 43 139,0-6 1680,-5 99-1,15-147-2596,0 0 0,0-1 1,1 1-1,0 0 0,-1 0 1,1 0-1,1 0 0,-1 0 1,0-1-1,1 1 0,0 0 1,0-1-1,0 0 0,0 1 1,1-1-1,2 3 0,2 1-111,1-1-1,-1-1 1,1 1-1,17 8 1,20 13-1853,-28-6-1174,-16-20 2831,-1-1 1,1 1-1,-1 0 0,0 0 1,1 0-1,-1-1 0,0 1 1,0 0-1,0 0 0,1 0 1,-1 0-1,0-1 0,0 1 1,0 0-1,0 0 0,-1 0 1,1 0-1,0-1 0,0 1 1,0 0-1,-1 0 0,1 0 1,0-1-1,-1 1 0,1 0 1,-1 0-1,1-1 0,-1 1 1,1 0-1,-1-1 0,0 2 1,-15 6-6651</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8.058"/>
    </inkml:context>
    <inkml:brush xml:id="br0">
      <inkml:brushProperty name="width" value="0.025" units="cm"/>
      <inkml:brushProperty name="height" value="0.025" units="cm"/>
      <inkml:brushProperty name="color" value="#E71224"/>
    </inkml:brush>
  </inkml:definitions>
  <inkml:trace contextRef="#ctx0" brushRef="#br0">0 158 12556,'0'0'10250,"68"-34"-10154,-22 14-32,7 1-449,-5 1-1056,-6 3-993,-8-1-705,-6-2-1378,-7 0-2369</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8.390"/>
    </inkml:context>
    <inkml:brush xml:id="br0">
      <inkml:brushProperty name="width" value="0.025" units="cm"/>
      <inkml:brushProperty name="height" value="0.025" units="cm"/>
      <inkml:brushProperty name="color" value="#E71224"/>
    </inkml:brush>
  </inkml:definitions>
  <inkml:trace contextRef="#ctx0" brushRef="#br0">216 1 8584,'0'0'6219,"-8"0"-2503,2 0-3535,1 1 1,-1-1-1,1 2 1,0-1-1,0 1 1,0-1-1,0 1 1,0 1-1,0-1 1,0 1-1,0 0 1,1 0-1,-1 0 1,1 0-1,0 1 1,0 0-1,1 0 1,-1 0-1,1 0 1,0 1-1,-3 4 1,-10 12 507,2 0 0,0 1 0,1 1 0,-9 24 0,16-34-515,2 0-1,0 0 0,0 0 0,1 0 1,1 1-1,0-1 0,1 1 1,0-1-1,2 21 0,0-31-164,-1 0-1,1 0 1,-1 0-1,1 0 1,0 0-1,0 0 1,0 0-1,1 0 0,-1 0 1,1-1-1,-1 1 1,1-1-1,0 1 1,0-1-1,0 1 1,0-1-1,1 0 1,4 4-1,-3-4 6,1 0 0,-1 0 0,1 0 0,0 0 0,0-1 0,0 1 0,-1-1 0,1 0 0,0-1 0,0 0 0,5 1 0,3-2 25,-1 0 1,0 0-1,0-2 0,0 1 0,0-1 0,0-1 0,0 0 1,-1-1-1,11-6 0,21-20 139,-41 30-156,-1 0 0,0 0-1,1 0 1,-1 0 0,0 0-1,0 0 1,0 0-1,0 0 1,0-1 0,0 1-1,0 0 1,0-1 0,-1 1-1,1-1 1,-1 1-1,1-1 1,-1 1 0,1-1-1,-1 0 1,0 1 0,0-1-1,0 1 1,0-1 0,0 1-1,0-1 1,0 0-1,0 1 1,0-1 0,-2-2-1,-2 2 68,0 1-1,0-1 1,0 1-1,0 0 1,0 1-1,0-1 0,0 1 1,0-1-1,0 1 1,0 1-1,-1-1 1,-4 1-1,-2 0 1,5-1-36,-22 0 187,27 0-240,1 0 0,-1 0-1,0 0 1,0 0 0,1 0 0,-1 0 0,0 0-1,1 0 1,-1 0 0,0 1 0,1-1 0,-1 0 0,0 0-1,1 1 1,-1-1 0,1 0 0,-1 1 0,0-1 0,1 0-1,-1 1 1,1-1 0,-1 1 0,1-1 0,-1 1-1,1 0 1,-1 0 0,45-4-406,18-16-289,-47 14 437,0 0 0,1 1 0,0 0 0,17-1 0,-32 5 251,0 0 0,-1 0 1,1 0-1,0 0 1,0 0-1,-1 0 1,1 0-1,0 0 1,0 1-1,-1-1 0,1 0 1,0 1-1,0-1 1,-1 0-1,1 1 1,0-1-1,-1 1 1,1-1-1,-1 1 0,1-1 1,-1 1-1,1-1 1,-1 1-1,1 0 1,-1-1-1,1 1 1,-1 0-1,1 1 0,2 28 6,-16 30 401,-8-4 134,14-42-418,1 1 0,1-1 0,0 1 0,1 0-1,0 0 1,-1 22 0,5-37-154,0 1 0,0-1 1,1 0-1,-1 0 0,0 0 0,1 0 0,-1 0 1,0 0-1,0 1 0,1-1 0,-1 0 1,0 0-1,1 0 0,-1 0 0,0 0 0,0 0 1,1 0-1,-1 0 0,0 0 0,1-1 0,-1 1 1,0 0-1,1 0 0,-1 0 0,0 0 0,0 0 1,1 0-1,-1-1 0,0 1 0,0 0 0,1 0 1,-1 0-1,0-1 0,0 1 0,0 0 1,1 0-1,-1-1 0,5-4-1045,-1 0 0,0-1 0,0 0 0,0 0 0,-1 0 0,0 0 0,4-10 0,8-28-8078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2.331"/>
    </inkml:context>
    <inkml:brush xml:id="br0">
      <inkml:brushProperty name="width" value="0.025" units="cm"/>
      <inkml:brushProperty name="height" value="0.025" units="cm"/>
    </inkml:brush>
  </inkml:definitions>
  <inkml:trace contextRef="#ctx0" brushRef="#br0">144 199 11211,'0'0'7351,"-10"1"-3588,4 0-3477,1 0 0,-1 0 1,1 0-1,-1 1 0,1 0 0,-1 0 0,1 0 0,0 1 0,0 0 0,0 0 1,0 0-1,1 0 0,-1 1 0,1 0 0,0 0 0,0 0 0,0 0 1,1 1-1,-1-1 0,1 1 0,0 0 0,1 0 0,-1 0 0,-2 7 1,1-1-58,0 0 1,1 0-1,0 1 1,0-1-1,1 0 1,1 1-1,0 0 1,1-1 0,0 1-1,2 17 1,-2-27-226,0-1 0,0 1 1,1 0-1,-1-1 0,1 1 1,-1 0-1,1-1 0,-1 1 1,1-1-1,0 1 0,0-1 1,-1 1-1,1-1 0,0 1 1,0-1-1,1 0 0,-1 0 1,0 1-1,0-1 0,1 0 1,-1 0-1,0 0 0,1 0 1,-1-1-1,1 1 0,0 0 1,-1-1-1,1 1 0,-1-1 1,1 1-1,0-1 0,-1 0 1,1 0-1,0 1 0,-1-1 1,1 0-1,0-1 0,0 1 1,-1 0-1,1 0 0,0-1 1,-1 1-1,1-1 0,-1 0 1,1 1-1,2-3 0,3 0 32,0 0 1,0-1-1,0 0 0,-1 0 0,1-1 0,-1 0 0,0 0 0,9-10 0,-7 3-21,0-1-1,-1 1 1,0-1 0,-1-1 0,0 1-1,-1-1 1,-1 0 0,0 0-1,-1 0 1,0-1 0,-1 1-1,-1-1 1,-1 1 0,0-1-1,-3-24 1,3 38-15,0 1 0,0 0 0,0-1 0,0 1 0,0-1 0,0 1 0,0-1 0,0 1 0,0 0 0,0-1 0,0 1 0,-1-1 0,1 1 0,0 0 0,0-1 0,0 1 0,-1 0 0,1-1 0,0 1 0,-1 0 0,1-1 0,0 1 0,-1 0 0,1 0 0,0-1 0,-1 1 0,1 0 0,0 0 0,-1-1 0,1 1 0,-1 0 0,1 0 0,0 0 0,-1 0 0,1 0 0,-1 0 0,0 0 0,1 0 0,-1 0 0,0 1 0,0-1 0,1 0 0,-1 1 0,0-1 0,1 1 0,-1-1 0,0 1 0,1 0 0,-1-1 0,1 1 0,-1 0 0,1-1 0,-1 1 0,1 0 0,0-1 0,-1 1 0,1 0 0,-1 1 0,-4 17 0,1-1 0,0 2 0,2-1 0,0 0 0,1 1 0,1-1 0,2 26 0,-2-43 0,0 0 0,1 0 0,-1 0 0,0 0 0,0 0 0,1 0 0,-1 0 0,1-1 0,0 1 0,-1 0 0,1 0 0,0 0 0,0-1 0,0 1 0,0-1 0,0 1 0,1-1 0,-1 1 0,0-1 0,1 0 0,-1 1 0,1-1 0,-1 0 0,1 0 0,0 0 0,-1 0 0,1-1 0,0 1 0,0 0 0,0-1 0,0 1 0,-1-1 0,1 1 0,0-1 0,0 0 0,0 0 0,0 0 0,0 0 0,2-1 0,1 0 0,0 0 0,0 0 0,0 0 0,0-1 0,-1 0 0,1 0 0,-1-1 0,1 1 0,-1-1 0,0 0 0,0 0 0,0 0 0,0 0 0,3-5 0,8-13 0,0-2 0,-2 0 0,0 0 0,-2-1 0,-1-1 0,0 0 0,9-40 0,-7 24 0,-13 55 0,0 0 0,1 0 0,1 0 0,2 16 0,-3-29 0,0 0 0,0 0 0,0 0 0,1 0 0,-1 0 0,0 0 0,0 0 0,1 0 0,-1 0 0,0 0 0,1 0 0,-1 0 0,1 0 0,-1 0 0,1-1 0,0 1 0,-1 0 0,1 0 0,0 0 0,0-1 0,-1 1 0,1 0 0,0-1 0,0 1 0,0-1 0,0 1 0,1 0 0,0-1 0,0 0 0,0 0 0,0 0 0,0 0 0,0-1 0,0 1 0,0 0 0,0-1 0,0 1 0,0-1 0,-1 0 0,1 0 0,2-1 0,7-5 0,-1 0 0,0-1 0,12-11 0,-20 18 0,18-20 0,-14 14 0,0 1 0,1-1 0,0 1 0,0 0 0,0 1 0,0-1 0,1 1 0,0 1 0,16-8 0,-23 12 0,0 0 0,0 1 0,0-1 0,0 0 0,0 0 0,0 0 0,0 1 0,0-1 0,0 1 0,0-1 0,0 0 0,0 1 0,0 0 0,0-1 0,0 1 0,-1-1 0,1 1 0,0 0 0,0 0 0,-1 0 0,1-1 0,-1 1 0,1 0 0,-1 0 0,1 0 0,-1 0 0,1 0 0,-1 0 0,0 0 0,1 0 0,-1 0 0,0 0 0,0 0 0,0 0 0,0 1 0,6 50 0,-5-36 0,-1-15 1,0 0-1,0 1 1,0-1 0,0 0-1,0 0 1,0 0-1,0 0 1,0 0 0,1 0-1,-1 0 1,0 0 0,1 0-1,-1 0 1,1 0-1,-1-1 1,1 1 0,-1 0-1,1 0 1,0 0 0,-1 0-1,1-1 1,0 1-1,0 0 1,0-1 0,-1 1-1,1-1 1,0 1 0,0-1-1,0 1 1,2 0-1,-1-1 2,0-1-1,0 1 0,0-1 1,0 0-1,-1 1 0,1-1 0,0 0 1,0 0-1,-1 0 0,1 0 1,0-1-1,-1 1 0,0 0 0,3-3 1,7-8-51,-2 1 1,1-1 0,8-17-1,1-10-2669,-10-2-5582,-8 16 31</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4:58.721"/>
    </inkml:context>
    <inkml:brush xml:id="br0">
      <inkml:brushProperty name="width" value="0.025" units="cm"/>
      <inkml:brushProperty name="height" value="0.025" units="cm"/>
      <inkml:brushProperty name="color" value="#E71224"/>
    </inkml:brush>
  </inkml:definitions>
  <inkml:trace contextRef="#ctx0" brushRef="#br0">1 0 17809,'0'0'8488,"77"5"-8104,-36-5-288,-3 0 0,-2 0-960,-9 0-1346,-13 4-1218,-9 5-1184,-5 5-769</inkml:trace>
  <inkml:trace contextRef="#ctx0" brushRef="#br0" timeOffset="1">39 140 10250,'0'0'14477,"77"14"-13612,-28-14-609,7 0-159,0 0-738,-7 0-3203,-3 0-3843</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01.285"/>
    </inkml:context>
    <inkml:brush xml:id="br0">
      <inkml:brushProperty name="width" value="0.025" units="cm"/>
      <inkml:brushProperty name="height" value="0.025" units="cm"/>
      <inkml:brushProperty name="color" value="#E71224"/>
    </inkml:brush>
  </inkml:definitions>
  <inkml:trace contextRef="#ctx0" brushRef="#br0">45 125 14926,'0'0'6406,"-8"-8"-5034,-22-26-117,29 33-1225,0 1 0,1-1 1,-1 0-1,1 1 1,0-1-1,-1 0 0,1 1 1,-1-1-1,1 0 1,0 1-1,0-1 0,-1 0 1,1 0-1,0 1 1,0-1-1,0 0 0,0 0 1,0 0-1,0 1 1,0-1-1,0 0 0,0 0 1,0 1-1,0-1 1,1 0-1,-1 0 0,0 1 1,0-1-1,1 0 1,-1 1-1,1-1 0,-1 0 1,0 1-1,1-1 1,-1 0-1,2 0 0,22-14-117,-20 13 197,6-4-104,-1 1 0,1 0 0,1 1 0,-1 0 0,0 0-1,1 1 1,0 1 0,0 0 0,0 0 0,16 0-1,-26 3-4,0-1 0,-1 0 0,1 0-1,-1 1 1,1-1 0,-1 0 0,0 1-1,1-1 1,-1 1 0,1-1-1,-1 1 1,0-1 0,1 1 0,-1-1-1,0 1 1,1-1 0,-1 1 0,0-1-1,0 1 1,0-1 0,1 1-1,-1-1 1,0 1 0,0 0 0,0-1-1,0 1 1,0-1 0,0 1-1,0 1 1,0 24 63,-1-19-48,-1 54 187,1-30-91,1 1 0,4 36 0,-4-68-138,0 1 1,0-1-1,0 1 0,0-1 1,0 1-1,0-1 0,0 1 0,0 0 1,0-1-1,0 0 0,1 1 1,-1-1-1,0 1 0,0-1 0,1 1 1,-1-1-1,0 1 0,0-1 1,1 0-1,-1 1 0,1-1 0,-1 1 1,0-1-1,1 0 0,-1 0 1,1 1-1,-1-1 0,1 0 0,-1 0 1,0 1-1,1-1 0,0 0 1,15-9-1246,9-22-2178,-9 2-629,-2-5-1901</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01.690"/>
    </inkml:context>
    <inkml:brush xml:id="br0">
      <inkml:brushProperty name="width" value="0.025" units="cm"/>
      <inkml:brushProperty name="height" value="0.025" units="cm"/>
      <inkml:brushProperty name="color" value="#E71224"/>
    </inkml:brush>
  </inkml:definitions>
  <inkml:trace contextRef="#ctx0" brushRef="#br0">39 75 2018,'0'0'11963,"3"-8"-11013,-2 7-1172,15-45 2351,-11 34 11,-13 36-293,1-4-1207,1 0 0,0 0 0,1 1 0,2 0 0,0 0 0,1 0 0,1 33 0,1-53-624,0 0 1,0 0-1,1 0 1,-1 0 0,0 0-1,0 0 1,1 0-1,-1 0 1,1 0 0,-1 0-1,1 0 1,-1 0-1,1 0 1,0-1 0,-1 1-1,1 0 1,0 0-1,0-1 1,0 1-1,-1 0 1,1-1 0,0 1-1,0-1 1,0 1-1,0-1 1,0 1 0,0-1-1,0 0 1,0 1-1,0-1 1,0 0 0,0 0-1,1 0 1,-1 0-1,0 0 1,0 0 0,0 0-1,0 0 1,0 0-1,0-1 1,0 1 0,0 0-1,2-1 1,2-1 61,1 0 0,-1 0 0,1-1 0,-1 0 0,0 1-1,9-8 1,0-2 50,-1 0 0,-1 0 0,0-1-1,11-16 1,-17 21-92,-1 0 0,-1 0 0,1 0 0,-1 0 0,0-1 0,-1 1 0,0-1 0,-1 0 0,3-14 0,-5 21-29,0 1 0,1-1 0,-1 0 0,-1 0 1,1 0-1,0 0 0,0 0 0,-1 0 0,1 0 1,-1 0-1,0 1 0,1-1 0,-1 0 0,0 0 1,0 1-1,0-1 0,0 1 0,0-1 0,-1 1 1,1-1-1,0 1 0,-1-1 0,1 1 0,-1 0 1,1 0-1,-1 0 0,0 0 0,1 0 0,-1 0 0,0 1 1,0-1-1,0 0 0,1 1 0,-1-1 0,0 1 1,0 0-1,0 0 0,0 0 0,0 0 0,-2 0 1,-3 0-15,0 0 1,-1 1-1,1-1 1,0 1-1,0 1 1,0-1 0,1 1-1,-1 1 1,0-1-1,-7 5 1,8-4-15,0 1 1,1-1-1,-1 1 0,0 1 1,1-1-1,0 1 1,0 0-1,1 0 0,-1 0 1,1 1-1,0 0 0,0-1 1,1 1-1,0 1 1,0-1-1,0 0 0,1 1 1,0-1-1,0 1 0,1 0 1,-1 9-1,2-15-61,0 0 0,0 0 0,0 0 0,0 0 0,0-1 0,1 1 1,-1 0-1,0 0 0,0 0 0,1 0 0,-1-1 0,1 1 0,-1 0 0,1-1 0,-1 1 0,1 0 0,-1-1 0,1 1 0,0 0 0,-1-1 0,1 1 0,0-1 0,-1 1 1,1-1-1,0 0 0,1 1 0,28 3-1836,-21-6 1037,1 1 0,-1-1 0,0 0-1,16-7 1,22-17-4900,3-10-4208</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02.033"/>
    </inkml:context>
    <inkml:brush xml:id="br0">
      <inkml:brushProperty name="width" value="0.025" units="cm"/>
      <inkml:brushProperty name="height" value="0.025" units="cm"/>
      <inkml:brushProperty name="color" value="#E71224"/>
    </inkml:brush>
  </inkml:definitions>
  <inkml:trace contextRef="#ctx0" brushRef="#br0">144 46 15086,'-8'11'3187,"-5"7"-1995,-59 89 3212,64-94-3904,0 1 1,1 0-1,1 0 0,0 0 0,1 1 0,-5 19 0,10-33-492,0-1 0,0 1 0,0-1 0,0 1 0,-1-1 0,1 1 0,0-1 0,0 1 0,0-1 0,0 1 0,0-1 0,0 1 1,1-1-1,-1 1 0,0-1 0,0 1 0,0-1 0,0 0 0,0 1 0,1-1 0,-1 1 0,0-1 0,1 1 0,-1-1 0,0 0 0,0 1 0,1-1 0,-1 0 0,1 1 0,-1-1 0,0 0 0,1 0 0,-1 1 1,1-1-1,18-4 113,19-19 31,-21 8-84,-1-1 0,0 0 0,-1-1 1,14-20-1,-24 28-17,1 1-1,-1-1 1,-1 0 0,0 0 0,0-1 0,0 1-1,-1-1 1,-1 1 0,0-1 0,0 0 0,0-17-1,-2 25-16,0-1-1,0 1 0,-1-1 1,1 1-1,-1 0 0,0-1 1,1 1-1,-1 0 0,0-1 0,0 1 1,-1 0-1,1 0 0,0 0 1,-1 0-1,1 0 0,-1 0 1,0 0-1,1 0 0,-1 1 1,0-1-1,0 1 0,0-1 1,0 1-1,-1 0 0,1 0 1,0 0-1,-1 0 0,1 0 0,0 0 1,-1 1-1,1-1 0,-1 1 1,1-1-1,-1 1 0,-3 0 1,2 0-57,-1 0 0,0 0 1,1 0-1,-1 1 0,0-1 1,1 1-1,-1 0 0,0 1 1,1-1-1,0 1 0,-1 0 1,1 0-1,0 0 0,0 0 1,0 1-1,0 0 0,0 0 1,-3 3-1,4-2-329,1-1-1,-1 1 1,1 0 0,0 0-1,0 0 1,0 0 0,1 0-1,-1 1 1,0 5 0,0 24-9647,4-19-6091</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03.643"/>
    </inkml:context>
    <inkml:brush xml:id="br0">
      <inkml:brushProperty name="width" value="0.025" units="cm"/>
      <inkml:brushProperty name="height" value="0.025" units="cm"/>
      <inkml:brushProperty name="color" value="#E71224"/>
    </inkml:brush>
  </inkml:definitions>
  <inkml:trace contextRef="#ctx0" brushRef="#br0">482 20 12075,'-8'-4'2040,"1"1"-1809,-1 0 1,1 1 0,-1 0 0,0 0-1,1 1 1,-1 0 0,0 0 0,0 1-1,0 0 1,0 0 0,0 1 0,0 0-1,0 0 1,1 1 0,-1 0 0,-13 5-1,8 2-178,0 0-1,1 1 1,0 1-1,1 0 1,0 0-1,1 1 1,0 0-1,1 1 1,-12 22-1,-8 18 398,-23 62 0,41-88-326,-12 25-28,2 1 0,3 1 0,2 0 0,3 2 0,-9 77 0,21-126-97,1 1 1,-1 0-1,1-1 0,1 1 1,0 0-1,0-1 0,0 1 1,1-1-1,0 1 0,0-1 1,1 0-1,0 0 0,6 11 1,-5-14-34,0 1 0,0-1 0,0 0 0,1 0 0,-1 0 0,1 0 1,0-1-1,0 0 0,0 0 0,1 0 0,-1-1 0,1 1 0,-1-1 0,1-1 1,0 1-1,0-1 0,10 1 0,31 2-1905,77-3 1,-5-1-1536,-112 1 3355,0-1 0,0 1 1,0 0-1,0 0 0,0 1 1,-1 0-1,1 0 0,0 1 0,7 4 1,-10-5 122,0 1 1,-1 0-1,0 0 1,1 0-1,-1 0 1,0 0-1,-1 1 1,1-1-1,-1 1 1,1 0-1,-1-1 1,0 1-1,0 0 1,-1 1-1,1-1 1,0 6 0,3 14 523,-1 1 1,-1 0 0,-1-1 0,-2 1-1,-4 48 1,-30 124 996,-71 143 1090,15-59 925,87-269-3737,1 2 0,0-1 0,1 0 0,1 0 0,0 0-1,0 1 1,2-1 0,-1 0 0,2 0 0,0 0 0,0 0-1,2-1 1,-1 1 0,8 13 0,5 22 83,-2 1 0,15 89 0,0 107 344,-21-160-219,-4-12 38,-4-47 171,1 0-1,1 0 1,1 0 0,13 43-1,-14-64-191,0 0 1,0 0-1,1-1 0,-1 1 0,1-1 0,0 0 1,0 0-1,1-1 0,-1 1 0,1-1 0,0 0 0,0 0 1,0-1-1,0 1 0,10 2 0,0 1-380,0-1 1,0-1-1,0-1 0,24 3 0,-9-7-3742,-3-8-3113</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15.813"/>
    </inkml:context>
    <inkml:brush xml:id="br0">
      <inkml:brushProperty name="width" value="0.025" units="cm"/>
      <inkml:brushProperty name="height" value="0.025" units="cm"/>
      <inkml:brushProperty name="color" value="#E71224"/>
    </inkml:brush>
  </inkml:definitions>
  <inkml:trace contextRef="#ctx0" brushRef="#br0">27 67 8104,'0'0'10399,"1"-9"-9139,0-8-758,2-24 3464,-4 58-3133,-8 37-363,0-1 155,-4 89-1,15-49-285,5 0 0,3-1 0,4 0 0,5-1 0,38 116 0,-50-186-75,0 0 0,2 0 0,1-1 0,0 0 0,22 30 1,-29-45-273,1 0 0,0 0 1,0 0-1,0-1 1,1 0-1,-1 0 1,1 0-1,0 0 0,0-1 1,0 1-1,1-2 1,-1 1-1,1 0 0,0-1 1,0 0-1,0-1 1,0 1-1,0-1 1,0 0-1,0 0 0,0-1 1,0 0-1,0 0 1,0-1-1,7 0 1,-10 0-126,0 1 1,-1-1 0,1 0-1,-1 0 1,1 0 0,-1 0-1,0-1 1,1 1 0,-1-1 0,0 1-1,0-1 1,0 0 0,0 1-1,0-1 1,0 0 0,-1 0-1,1-1 1,-1 1 0,1 0-1,1-5 1,0 0-780,-1 1-1,-1 0 0,1-1 1,-1 0-1,0 1 1,-1-1-1,0-9 1,0-26-7299</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16.175"/>
    </inkml:context>
    <inkml:brush xml:id="br0">
      <inkml:brushProperty name="width" value="0.025" units="cm"/>
      <inkml:brushProperty name="height" value="0.025" units="cm"/>
      <inkml:brushProperty name="color" value="#E71224"/>
    </inkml:brush>
  </inkml:definitions>
  <inkml:trace contextRef="#ctx0" brushRef="#br0">1 261 15887,'0'0'7148,"10"8"-5920,-5-3-986,24 17 341,-27-21-534,-1-1-1,1 1 1,-1-1-1,0 1 1,1-1-1,-1 0 1,1 1-1,-1-1 1,1 0-1,-1 0 1,1 0-1,-1 0 1,1 0-1,-1-1 1,1 1-1,-1 0 1,0-1 0,1 1-1,-1-1 1,1 1-1,-1-1 1,0 0-1,0 1 1,1-1-1,-1 0 1,2-2-1,7-7 84,-1 0-1,0 0 1,-1-1-1,0-1 1,-1 1-1,0-1 0,-1 0 1,0-1-1,6-19 1,-6 11-55,0-1 0,-2 1 0,-1-1 1,0 0-1,-1-27 0,1 65-196,0 0-1,1-1 1,0 0 0,11 24 0,-6-15 144,5 14 77,2 0 1,26 45 0,-32-67-913,0 0 1,22 23 0,-23-30-640,-1-1 1,1 0 0,1 0-1,0-1 1,11 7 0,5-1-7179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16.846"/>
    </inkml:context>
    <inkml:brush xml:id="br0">
      <inkml:brushProperty name="width" value="0.025" units="cm"/>
      <inkml:brushProperty name="height" value="0.025" units="cm"/>
      <inkml:brushProperty name="color" value="#E71224"/>
    </inkml:brush>
  </inkml:definitions>
  <inkml:trace contextRef="#ctx0" brushRef="#br0">96 212 12908,'-7'-9'2952,"-3"-3"-1934,-1-3 890,-1 1-1,2-2 0,0 0 0,-9-19 0,33 64-1792,1 0 0,1-2-1,1 0 1,2 0 0,0-2-1,34 33 1,21 29 807,-69-78-731,0-1 1,0 1-1,0 0 1,-1 0-1,-1 1 1,0-1 0,0 1-1,0-1 1,-1 1-1,-1 0 1,0 0-1,0 15 1,-1-22-149,0 0-1,0 0 1,0 0 0,0 0 0,-1 0-1,1 0 1,-1 0 0,0 0 0,0 0 0,0 0-1,0 0 1,0 0 0,-1-1 0,1 1-1,-1 0 1,0-1 0,0 1 0,0-1-1,0 0 1,0 0 0,0 0 0,-1 0 0,1 0-1,-1 0 1,1 0 0,-1-1 0,0 0-1,0 1 1,0-1 0,0 0 0,1 0 0,-1 0-1,0-1 1,0 1 0,-1-1 0,1 0-1,0 0 1,0 0 0,0 0 0,0 0-1,0-1 1,0 1 0,-4-2 0,2 0-35,0 1 0,0-1 1,1 0-1,-1 0 1,1-1-1,-1 1 0,1-1 1,0 0-1,0 0 0,0-1 1,1 1-1,-1-1 0,1 0 1,0 0-1,0 0 0,0 0 1,0 0-1,1 0 1,0-1-1,0 0 0,0 1 1,-2-8-1,-1-6 5,-1-1 0,2 0-1,1 0 1,-2-29 0,4 5-13,2 0 0,1-1 0,3 1 0,1 0 0,14-44 0,-19 81 0,2-2 0,-2 1 0,1 0 0,-1-1 0,0 1 0,0-1 0,-1 1 0,0-1 0,0 0 0,-2-8 0,2 15-2,-1 0-1,0 0 1,1 0-1,-1 0 1,0 1-1,0-1 1,0 0-1,0 0 1,0 0-1,0 1 1,0-1-1,0 0 1,0 1 0,0-1-1,0 1 1,0-1-1,0 1 1,-1 0-1,1-1 1,0 1-1,0 0 1,0 0-1,-1 0 1,1 0-1,0 0 1,0 0 0,-1 0-1,1 0 1,0 0-1,0 1 1,-2 0-1,-2-1-32,1 1 0,-1 1-1,0-1 1,1 1 0,0-1 0,-9 6-1,7-3-42,1 1 1,0 0-1,1 0 0,-1 1 0,1-1 0,0 1 0,-4 6 0,7-10-135,-1 0 0,1 0 0,0 0-1,0 1 1,0-1 0,0 0 0,0 1 0,0-1 0,1 0 0,-1 1-1,1-1 1,0 1 0,-1-1 0,1 1 0,0-1 0,1 1 0,-1-1-1,0 1 1,1-1 0,-1 1 0,1-1 0,0 0 0,1 3 0,-1-4-208,1 0 1,-1 0 0,1 0-1,-1 0 1,0-1 0,1 1 0,-1 0-1,1-1 1,0 1 0,-1-1 0,1 0-1,-1 0 1,1 1 0,0-1-1,-1 0 1,1 0 0,0-1 0,-1 1-1,1 0 1,-1 0 0,3-1 0,21-9-7268</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17.175"/>
    </inkml:context>
    <inkml:brush xml:id="br0">
      <inkml:brushProperty name="width" value="0.025" units="cm"/>
      <inkml:brushProperty name="height" value="0.025" units="cm"/>
      <inkml:brushProperty name="color" value="#E71224"/>
    </inkml:brush>
  </inkml:definitions>
  <inkml:trace contextRef="#ctx0" brushRef="#br0">4 30 18417,'0'13'2248,"-2"31"-938,1 1 631,3 51 0,-2-86-1586,1 0-1,1 0 1,-1 0 0,2-1 0,-1 1-1,1 0 1,1-1 0,0 0 0,0 0-1,0 0 1,10 13 0,-12-20-337,0 0 1,0 0 0,0 0-1,0 0 1,0 0-1,0 0 1,1 0-1,-1-1 1,0 1-1,1-1 1,0 0 0,-1 0-1,1 0 1,0 0-1,-1 0 1,1-1-1,0 1 1,0-1-1,0 1 1,-1-1 0,1 0-1,0 0 1,0-1-1,0 1 1,0-1-1,-1 1 1,1-1-1,0 0 1,-1 0 0,1 0-1,0 0 1,-1 0-1,1-1 1,-1 1-1,0-1 1,1 0-1,-1 1 1,0-1 0,0 0-1,2-3 1,5-4 21,-1 0 0,0-1 1,-1 0-1,0 0 0,0 0 1,-1-1-1,9-22 1,-11 22 33,-1 0 0,0 0 0,0 0 1,-2-1-1,1 1 0,-1-1 0,-1 0 1,0 1-1,-1-1 0,-4-21 0,5 28-48,-2 1 0,1-1 0,0 1 0,-1-1 0,0 1 0,0 0 0,0-1 0,0 1 0,-1 0 0,0 1 0,0-1 0,0 0 0,0 1 0,0 0 0,-1-1 0,0 1 0,1 1-1,-1-1 1,0 0 0,0 1 0,0 0 0,-1 0 0,1 0 0,-1 1 0,1-1 0,-1 1 0,1 0 0,-10 0 0,11 0-28,1 1 0,-1 0 1,1 0-1,-1 1 0,1-1 0,0 0 0,-1 1 0,1-1 1,-1 1-1,1 0 0,0 0 0,0 0 0,-1 0 0,1 0 1,0 1-1,0-1 0,0 1 0,-3 2 0,2 0-6,0 0-1,0 0 0,0 0 0,0 1 1,1-1-1,0 0 0,0 1 0,-3 9 1,1 2-20,1 1 1,1-1-1,0 1 1,1 27-1,1-42-8,-1-1 1,1 1-1,0 0 0,1 0 0,-1 0 0,0 0 1,0 0-1,1 0 0,-1 0 0,1-1 1,0 1-1,0 0 0,-1 0 0,1-1 0,0 1 1,0 0-1,0-1 0,1 1 0,-1-1 1,0 0-1,1 1 0,-1-1 0,1 0 0,-1 0 1,1 0-1,-1 0 0,1 0 0,0 0 1,0 0-1,-1 0 0,1-1 0,0 1 0,0-1 1,0 1-1,0-1 0,1 0 0,2 0-196,-1 0 1,1 0-1,-1-1 0,0 0 0,1 0 0,-1 0 0,0 0 0,0-1 0,0 0 0,0 1 0,0-1 1,0-1-1,-1 1 0,1-1 0,4-3 0,5-7-1342,0 0-1,-1 0 1,-1-1 0,18-28-1,-21 27-657,0 1 0,-2-1 0,6-16 0,0-13-5407</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17.518"/>
    </inkml:context>
    <inkml:brush xml:id="br0">
      <inkml:brushProperty name="width" value="0.025" units="cm"/>
      <inkml:brushProperty name="height" value="0.025" units="cm"/>
      <inkml:brushProperty name="color" value="#E71224"/>
    </inkml:brush>
  </inkml:definitions>
  <inkml:trace contextRef="#ctx0" brushRef="#br0">78 54 3876,'0'0'12993,"-5"12"-10083,-3 8-2194,2 0 1,0 0-1,2 0 1,0 1-1,-1 22 0,4-35-471,1 0-1,0-1 1,0 1-1,1 0 0,0 0 1,1 0-1,0-1 1,4 14-1,-4-18-190,-1-1-1,1 1 1,-1 0-1,1 0 1,0-1-1,0 1 1,0-1-1,0 0 1,1 1 0,-1-1-1,0 0 1,1-1-1,0 1 1,-1 0-1,1-1 1,0 1-1,0-1 1,0 0-1,0 0 1,0 0 0,0 0-1,4 0 1,0-1 19,0 0 0,0 0 1,0-1-1,0 0 1,0 0-1,-1-1 0,1 0 1,0 0-1,-1 0 1,1-1-1,-1 0 0,0 0 1,0-1-1,0 0 1,0 0-1,-1 0 0,0-1 1,1 0-1,-2 0 0,1 0 1,4-6-1,2-2 237,-1-1-1,0 0 0,-1-1 1,0 0-1,-2 0 0,1-1 1,6-24-1,-12 33-229,0 1-1,0-1 1,-1 0 0,0 0-1,-1 0 1,1 0 0,-1 0-1,-1-1 1,-1-9 0,1 14-68,1 1 1,-1-1 0,0 1 0,0-1 0,-1 1 0,1 0 0,0 0-1,-1 0 1,0-1 0,1 1 0,-1 1 0,0-1 0,0 0-1,0 0 1,0 1 0,0-1 0,0 1 0,0-1 0,-1 1-1,1 0 1,-1 0 0,1 0 0,-1 0 0,1 1 0,-1-1-1,1 1 1,-1-1 0,-2 1 0,-9-1-12,1 1 0,-1 0 0,0 1 0,1 0 0,-1 1 0,1 1 0,-1 0 0,-20 8 0,24-7-5,0 0 1,0 0-1,1 1 0,0 0 0,0 1 0,0 0 0,1 1 0,0-1 0,0 2 0,1-1 1,-13 17-1,18-21-164,0 1 1,0 0 0,0-1 0,0 1 0,1 0 0,0 0 0,0 0-1,0 0 1,0 0 0,0 5 0,1-7-326,0 0 0,0 1 1,0-1-1,1 0 0,-1 0 0,0 0 1,1 0-1,-1 0 0,1 0 0,0 0 1,0-1-1,0 1 0,0 0 0,1 2 1,17 11-9107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2.676"/>
    </inkml:context>
    <inkml:brush xml:id="br0">
      <inkml:brushProperty name="width" value="0.025" units="cm"/>
      <inkml:brushProperty name="height" value="0.025" units="cm"/>
    </inkml:brush>
  </inkml:definitions>
  <inkml:trace contextRef="#ctx0" brushRef="#br0">0 0 14318,'0'0'17840,"41"25"-28281,-23-29 2881,-2-6-5956</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4.180"/>
    </inkml:context>
    <inkml:brush xml:id="br0">
      <inkml:brushProperty name="width" value="0.025" units="cm"/>
      <inkml:brushProperty name="height" value="0.025" units="cm"/>
      <inkml:brushProperty name="color" value="#E71224"/>
    </inkml:brush>
  </inkml:definitions>
  <inkml:trace contextRef="#ctx0" brushRef="#br0">98 0 3203,'0'0'17969,"-58"72"-17777,45-3-32,0 18-96,3 12 0,6 4-64,4 1-896,0-10-1154,0-8-2499,0-9-3426</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4.521"/>
    </inkml:context>
    <inkml:brush xml:id="br0">
      <inkml:brushProperty name="width" value="0.025" units="cm"/>
      <inkml:brushProperty name="height" value="0.025" units="cm"/>
      <inkml:brushProperty name="color" value="#E71224"/>
    </inkml:brush>
  </inkml:definitions>
  <inkml:trace contextRef="#ctx0" brushRef="#br0">56 1 11915,'-8'130'2707,"-8"151"-1353,4 144-3835,-8 512-4613,20-869 3800</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4.850"/>
    </inkml:context>
    <inkml:brush xml:id="br0">
      <inkml:brushProperty name="width" value="0.025" units="cm"/>
      <inkml:brushProperty name="height" value="0.025" units="cm"/>
      <inkml:brushProperty name="color" value="#E71224"/>
    </inkml:brush>
  </inkml:definitions>
  <inkml:trace contextRef="#ctx0" brushRef="#br0">244 0 384,'-89'429'5916,"-22"141"4189,95-440-8255,6 1 1,11 212 0,0-333-2107,2 26 277,-3-35-186,0 0 1,0-1 0,0 1-1,0 0 1,0 0 0,0-1-1,0 1 1,0 0 0,0 0-1,0-1 1,0 1-1,0 0 1,-1-1 0,1 1-1,0 0 1,0-1 0,-1 1-1,1 0 1,-1-1 0,1 1-1,0 0 1,-1-1 0,1 1-1,-1-1 1,0 1 0,1-1-1,-1 1 1,1-1-1,-1 0 1,0 1 0,1-1-1,-2 1 1,-10-1-5564</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7.830"/>
    </inkml:context>
    <inkml:brush xml:id="br0">
      <inkml:brushProperty name="width" value="0.025" units="cm"/>
      <inkml:brushProperty name="height" value="0.025" units="cm"/>
    </inkml:brush>
  </inkml:definitions>
  <inkml:trace contextRef="#ctx0" brushRef="#br0">0 1 22517,'0'0'2109,"10"0"-1292,-4 0-614,40 5 477,-44-5-668,-1 0-1,1 1 1,0 0 0,0-1-1,0 1 1,0 0 0,0 0-1,-1 0 1,1 0 0,0 0-1,-1 0 1,1 0-1,0 1 1,-1-1 0,0 1-1,1-1 1,-1 1 0,0-1-1,0 1 1,0 0 0,0 0-1,0-1 1,0 1 0,0 2-1,2 21 112,0 0 0,-2 0 0,-1 0-1,-2 0 1,0 0 0,-7 31 0,3-17 122,-1 50 1,7-87-261,0-1 1,0 1-1,0 0 1,1-1-1,-1 1 1,0-1-1,0 1 1,1 0-1,-1-1 1,1 1 0,0-1-1,-1 0 1,1 1-1,0-1 1,0 1-1,0-1 1,0 0-1,0 0 1,0 0-1,0 1 1,0-1-1,0 0 1,1 0-1,-1 0 1,0-1-1,1 1 1,-1 0-1,1 0 1,-1-1-1,1 1 1,-1-1-1,1 1 1,-1-1-1,1 0 1,-1 0 0,1 0-1,0 0 1,1 0-1,10 0-579,0-1 0,0-1 1,0 0-1,15-4 0,-20 3 234,1 1 0,0 1 0,-1-1 1,16 1-1,-23 1 369,0 1 1,0-1-1,0 0 1,0 1-1,0-1 1,0 1 0,0 0-1,0-1 1,-1 1-1,1 0 1,0-1-1,0 1 1,0 0-1,-1 0 1,1 0-1,-1 0 1,1 0-1,0 0 1,-1 0-1,0 0 1,1 0 0,-1 0-1,0 0 1,1 0-1,-1 0 1,0 0-1,0 0 1,0 2-1,0 36 1040,-1-33-773,-3 27 614,-2-1-1,-1 1 1,-1-1-1,-2 0 1,-2-1-1,0-1 1,-25 43-1,33-65-687,-1-1-1,0 0 1,0 0-1,-12 11 1,15-16-183,0 0 1,0 0-1,0-1 0,0 1 1,0-1-1,0 0 1,0 1-1,0-1 0,0 0 1,-1 0-1,1 0 1,0-1-1,-1 1 0,1-1 1,-1 1-1,1-1 0,-1 0 1,1 0-1,-1 0 1,-4 0-1,6-1-40,0 0 1,0 0 0,0 0-1,1 1 1,-1-1-1,0 0 1,1 0-1,-1 0 1,0 0-1,1 0 1,-1-1-1,1 1 1,0 0-1,-1 0 1,1 0-1,0 0 1,-1 0-1,1-1 1,0 1-1,0 0 1,0 0-1,0 0 1,0-1-1,1 0 1,3-34-1966,0 16-742,2 0 0,13-30 0,-16 42 1900,23-54-6496</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8.173"/>
    </inkml:context>
    <inkml:brush xml:id="br0">
      <inkml:brushProperty name="width" value="0.025" units="cm"/>
      <inkml:brushProperty name="height" value="0.025" units="cm"/>
    </inkml:brush>
  </inkml:definitions>
  <inkml:trace contextRef="#ctx0" brushRef="#br0">70 0 19827,'0'0'2301,"-7"13"-337,-37 74 363,40-78-2190,1-1 1,0 1-1,1 0 1,0 0-1,0 0 0,1 0 1,0 0-1,0 0 1,1 1-1,1 12 0,0-20-166,0 0-1,0 0 0,0 0 0,1 0 0,-1-1 1,0 1-1,1 0 0,-1-1 0,1 1 0,-1-1 1,1 1-1,0-1 0,-1 0 0,1 0 0,0 0 1,0 0-1,0 0 0,0 0 0,0 0 0,0-1 1,0 1-1,1-1 0,-1 1 0,0-1 0,0 0 1,0 0-1,3 0 0,69-1-1708,-61 0 1545,22-2-332,-25 1 391,0 1-1,0 0 0,0 0 0,0 2 1,0-1-1,12 3 0,-20-3 142,1 1 0,-1 0 1,1 0-1,-1 0 0,0 1 0,0-1 0,1 0 0,-1 1 1,0 0-1,0-1 0,0 1 0,-1 0 0,1 0 1,0 0-1,-1 0 0,1 0 0,-1 0 0,0 1 0,1-1 1,-1 0-1,0 1 0,-1-1 0,1 1 0,0-1 1,-1 1-1,1-1 0,-1 1 0,0 4 0,1 9 331,-1-1 0,0 1 0,-1-1 0,-1 0 0,-1 1 0,0-1 0,-1 0 0,0-1 0,-1 1 0,-1-1 0,0 0 0,-1 0 0,-1 0 0,0-1 0,-1-1 0,0 1 0,-1-1 0,-11 11 0,20-22-375,0-1 0,0 1-1,0 0 1,0 0-1,0 0 1,0 0-1,0-1 1,0 1 0,0-1-1,0 1 1,0-1-1,0 1 1,0-1 0,-1 1-1,1-1 1,0 0-1,0 0 1,0 1 0,-1-1-1,1 0 1,0 0-1,0 0 1,-1-1-1,1 1 1,0 0 0,0 0-1,0-1 1,0 1-1,-1 0 1,1-1 0,0 1-1,0-1 1,0 0-1,0 1 1,0-1-1,0 0 1,0 0 0,0 0-1,0 1 1,1-1-1,-1 0 1,0 0 0,0 0-1,1 0 1,-1 0-1,1-1 1,-1 1 0,1 0-1,-1 0 1,1 0-1,0 0 1,-1-1-1,1 0 1,-4-13-1789,0 0 0,1 0-1,-1-24 1,2 23-193,-8-60-6202</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8.501"/>
    </inkml:context>
    <inkml:brush xml:id="br0">
      <inkml:brushProperty name="width" value="0.025" units="cm"/>
      <inkml:brushProperty name="height" value="0.025" units="cm"/>
    </inkml:brush>
  </inkml:definitions>
  <inkml:trace contextRef="#ctx0" brushRef="#br0">1 0 14574,'0'0'8872,"69"28"-10249,-40-28-3460,7-14-8263</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8.877"/>
    </inkml:context>
    <inkml:brush xml:id="br0">
      <inkml:brushProperty name="width" value="0.025" units="cm"/>
      <inkml:brushProperty name="height" value="0.025" units="cm"/>
    </inkml:brush>
  </inkml:definitions>
  <inkml:trace contextRef="#ctx0" brushRef="#br0">34 120 18161,'-5'101'5231,"2"-57"-2447,4 64 1,-1-106-2759,0-1-1,0 1 1,0 0 0,0 0 0,0 0 0,0-1 0,1 1-1,-1 0 1,1 0 0,-1 0 0,1-1 0,0 1 0,0 0-1,-1-1 1,1 1 0,0-1 0,0 1 0,1-1 0,-1 1-1,0-1 1,0 0 0,1 0 0,-1 0 0,1 1 0,-1-1-1,1 0 1,-1-1 0,1 1 0,0 0 0,-1 0 0,1-1-1,0 1 1,0-1 0,-1 1 0,1-1 0,0 0 0,0 0-1,2 0 1,0-1-11,0 0 1,0 0-1,0 0 0,0 0 0,0-1 0,0 0 0,-1 0 0,1 0 1,0 0-1,-1 0 0,0-1 0,0 1 0,0-1 0,0 0 1,0 0-1,3-5 0,4-7 115,-1 1 0,-1-2 0,0 1 0,-1-1 0,-1-1 0,-1 1 0,0-1 0,-1 0 0,-1 0 0,0 0 0,-1-1 0,-1 1 0,-1 0 0,-1-1 0,0 1 0,-5-24 0,6 37-118,-1 0 0,0 1 0,-1-1 0,1 0 0,-1 1 0,1-1 0,-1 1 0,0-1 0,0 1 0,0 0 0,-1 0 0,1 0 0,-1 0 0,0 0 1,0 1-1,0-1 0,0 1 0,0 0 0,0-1 0,-1 2 0,1-1 0,-1 0 0,1 1 0,-1-1 0,0 1 0,0 0 0,0 0 0,1 1 0,-1-1 0,-7 1 0,6 0-20,0 1 0,1 0 1,-1 0-1,1 0 0,-1 1 0,1 0 1,-1-1-1,1 1 0,0 1 0,0-1 1,0 1-1,0 0 0,1-1 0,-1 2 0,1-1 1,-1 0-1,1 1 0,0-1 0,1 1 1,-1 0-1,1 0 0,-1 0 0,1 0 0,0 1 1,-1 5-1,-8 34-1124,9-19-1579,9-8-4539,12-10-4303</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29.859"/>
    </inkml:context>
    <inkml:brush xml:id="br0">
      <inkml:brushProperty name="width" value="0.025" units="cm"/>
      <inkml:brushProperty name="height" value="0.025" units="cm"/>
    </inkml:brush>
  </inkml:definitions>
  <inkml:trace contextRef="#ctx0" brushRef="#br0">75 11 12684,'0'0'3694,"-8"0"-736,6 0-2826,0 0 0,0 0 1,-1 0-1,1 1 1,0-1-1,0 0 0,0 1 1,0-1-1,0 1 1,0 0-1,1 0 0,-1 0 1,0 0-1,0 0 1,0 0-1,1 0 0,-1 0 1,1 1-1,-1-1 0,1 1 1,-1-1-1,1 1 1,0 0-1,-2 1 0,0 4 28,1 0-1,-1 0 1,1 1-1,0-1 1,1 0-1,0 1 1,-1 10-1,-1 25 532,1 0-1,6 64 0,-2-88-480,1 0 0,1 0 0,0 0 0,1-1 0,1 0 0,1 0 0,1 0 0,10 17 0,-15-30-179,0 0-1,0-1 1,1 1 0,-1-1-1,1 0 1,0 0-1,0 0 1,1 0-1,-1-1 1,1 0-1,0 0 1,0 0-1,0 0 1,0-1-1,6 2 1,-8-3-19,0-1-1,0 1 1,0-1 0,0 0 0,1 0-1,-1 0 1,0 0 0,0-1-1,0 1 1,1-1 0,-1 0 0,0 0-1,0 0 1,0 0 0,0 0 0,-1-1-1,1 1 1,0-1 0,0 0-1,-1 0 1,1 0 0,-1 0 0,0 0-1,0-1 1,1 1 0,-2-1-1,3-2 1,6-12 129,-1-1-1,0 0 1,-1 0 0,-2 0-1,1-1 1,-2 0 0,-1-1-1,0 1 1,-2-1 0,0 1-1,-1-1 1,-1 0 0,-1 0-1,0 0 1,-2 1 0,0-1-1,-1 1 1,-1 0 0,-13-33-1,14 45-106,-1 0 0,1 0-1,-1 1 1,-1-1 0,1 1-1,-1 0 1,0 0 0,0 1-1,-1 0 1,0 0-1,0 1 1,0-1 0,0 1-1,-9-3 1,13 6-91,-1 0 1,1 0-1,0 0 1,0 1-1,0-1 1,-1 1-1,1 0 1,0 0-1,-1 0 0,1 0 1,0 0-1,0 1 1,-1 0-1,1-1 1,0 1-1,0 0 1,0 1-1,0-1 1,0 1-1,0-1 1,0 1-1,0 0 0,1 0 1,-1 0-1,1 0 1,-1 0-1,1 1 1,0-1-1,0 1 1,0 0-1,0-1 1,0 1-1,1 0 0,0 0 1,-1 0-1,1 0 1,-1 4-1,-2 3-530,1 0 0,0 1-1,1 0 1,-2 15-1,2 20-6885,2-31-2344</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7.424"/>
    </inkml:context>
    <inkml:brush xml:id="br0">
      <inkml:brushProperty name="width" value="0.025" units="cm"/>
      <inkml:brushProperty name="height" value="0.025" units="cm"/>
      <inkml:brushProperty name="color" value="#E71224"/>
    </inkml:brush>
  </inkml:definitions>
  <inkml:trace contextRef="#ctx0" brushRef="#br0">158 81 16528,'0'0'1980,"-9"-6"-538,-29-18-97,38 23-1291,-1 1 0,1-1 0,-1 1 1,0-1-1,1 1 0,-1 0 0,0-1 0,1 1 1,-1 0-1,0-1 0,0 1 0,1 0 0,-1 0 1,0 0-1,0-1 0,0 1 0,1 0 1,-1 0-1,0 0 0,0 0 0,1 1 0,-1-1 1,0 0-1,0 0 0,0 0 0,1 1 0,-1-1 1,0 0-1,1 1 0,-1-1 0,0 0 0,1 1 1,-1-1-1,0 1 0,1-1 0,-1 1 0,1-1 1,-1 1-1,1 0 0,-1-1 0,1 1 0,-1 0 1,1-1-1,0 1 0,-1 0 0,1 0 0,0-1 1,0 1-1,0 0 0,-1 1 0,-1 40-60,2-36 131,0-1-102,1 1 1,0-1-1,0 0 1,1 1-1,-1-1 1,1 0-1,0 0 0,1 0 1,-1-1-1,1 1 1,0 0-1,6 6 1,54 56 678,-17-18 26,-42-46-662,-1 1 1,-1 0 0,1 0 0,-1 0 0,1 0 0,-1 0-1,0 1 1,-1-1 0,1 0 0,-1 1 0,0 0 0,0-1 0,0 1-1,0 0 1,-1 0 0,0-1 0,0 1 0,0 0 0,-3 9 0,2-10-22,-1-1 1,1 1 0,-1-1 0,0 1 0,0-1 0,-1 0 0,1 1 0,-1-1 0,0-1 0,1 1 0,-1 0 0,0-1 0,-1 1 0,1-1 0,0 0 0,-1 0 0,1 0 0,-1 0-1,0-1 1,0 0 0,1 1 0,-1-1 0,-8 0 0,2 1 57,0-1 0,0-1 0,0 0 0,0 0 0,0-1-1,0 0 1,0-1 0,0 0 0,-12-4 0,19 5-68,0 0 1,0 0 0,1 0-1,-1 0 1,0 0-1,1 0 1,-1-1-1,1 1 1,-1-1-1,1 0 1,0 0-1,0 0 1,0 0-1,0 0 1,0 0-1,0-1 1,0 1 0,1 0-1,-1-1 1,1 0-1,0 1 1,0-1-1,0 0 1,0 0-1,0 1 1,1-1-1,-1 0 1,1 0-1,-1 0 1,1 0 0,0 0-1,0 0 1,1 0-1,-1 0 1,1 1-1,0-5 1,1 3-27,0-1 0,1 0 0,0 1 0,-1 0 0,1-1 0,0 1 0,1 0 1,-1 1-1,1-1 0,0 0 0,0 1 0,0 0 0,5-3 0,68-37 130,-51 29-74,19-9 5,57-34 23,-92 51-58,0-1 0,-1 0 0,0 0 0,-1-1 0,0 0 0,0-1 0,10-14 0,-17 22-20,0-1 0,0 1 0,0-1-1,0 1 1,0-1 0,0 0 0,0 0 0,-1 1 0,1-1 0,0 0 0,-1 0 0,0 0 0,1 1 0,-1-1 0,0 0 0,0 0 0,0 0 0,0 0-1,-1 0 1,1 1 0,0-1 0,-1 0 0,1 0 0,-1 0 0,0 1 0,1-1 0,-1 0 0,0 1 0,0-1 0,0 1 0,0-1 0,-1 1-1,1-1 1,0 1 0,-1 0 0,1-1 0,0 1 0,-1 0 0,0 0 0,1 0 0,-1 0 0,1 0 0,-1 1 0,0-1 0,0 1 0,0-1 0,-1 0-1,-11-3 103,0 0-1,0 1 0,0 1 0,-27-2 0,23 3-216,0 0 0,0 2 1,0 0-1,-36 6 0,51-6 57,-1 0 1,0 0 0,1 0-1,-1 0 1,1 1-1,-1 0 1,1-1-1,0 1 1,-1 0-1,1 1 1,0-1-1,1 1 1,-1-1 0,0 1-1,1 0 1,-1 0-1,1 0 1,0 0-1,0 0 1,0 1-1,0-1 1,1 1 0,-1-1-1,1 1 1,0-1-1,0 1 1,1 0-1,-1 0 1,1-1-1,-1 6 1,1-6-203,0 0 0,1-1 0,-1 1 0,1 0 1,-1-1-1,1 1 0,0-1 0,0 1 0,0-1 0,0 1 0,0-1 0,1 1 0,-1-1 1,1 0-1,-1 0 0,1 0 0,0 0 0,0 0 0,0 0 0,0 0 0,0-1 1,0 1-1,1-1 0,-1 1 0,5 1 0,2 0-712,0 1 1,0-1-1,0-1 1,0 0-1,0 0 0,14 1 1,33-2-5082</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7.755"/>
    </inkml:context>
    <inkml:brush xml:id="br0">
      <inkml:brushProperty name="width" value="0.025" units="cm"/>
      <inkml:brushProperty name="height" value="0.025" units="cm"/>
      <inkml:brushProperty name="color" value="#E71224"/>
    </inkml:brush>
  </inkml:definitions>
  <inkml:trace contextRef="#ctx0" brushRef="#br0">161 0 19474,'0'0'2301,"-9"6"-411,-4 3-1549,1 1-1,0 1 1,0 0 0,1 1 0,1 0-1,0 0 1,0 1 0,2 1-1,-1-1 1,2 2 0,0-1 0,1 1-1,0 0 1,1 0 0,1 0-1,-5 30 1,9-43-343,-1 0 1,1-1-1,0 1 0,0 0 0,0 0 0,0-1 0,1 1 1,-1 0-1,0 0 0,1-1 0,-1 1 0,1 0 1,0-1-1,0 1 0,-1-1 0,1 1 0,0-1 0,0 1 1,0-1-1,1 1 0,-1-1 0,0 0 0,0 0 1,1 1-1,-1-1 0,1 0 0,-1 0 0,1-1 0,-1 1 1,1 0-1,-1 0 0,1-1 0,0 1 0,-1-1 0,1 0 1,0 1-1,0-1 0,-1 0 0,1 0 0,0 0 1,0 0-1,0 0 0,2-1 0,3 1 28,-1-1 1,1 0-1,-1 0 0,1-1 0,-1 0 0,1 0 1,-1 0-1,0-1 0,0 0 0,9-5 0,-7 1 12,0 0 0,0 0 0,-1-1 0,0 0 0,-1 0 0,1 0 0,-2-1 0,1 0 0,6-16 0,-9 19 45,-1 0 0,1 0 0,-2-1 1,1 1-1,-1-1 0,0 0 0,0 1 0,0-1 1,-1 0-1,0 0 0,-1 1 0,0-1 0,0 0 1,0 1-1,-1-1 0,-2-6 0,4 10-76,-1 1 0,0 0-1,0 0 1,0-1 0,0 1 0,0 0-1,0 0 1,-1 0 0,1 1 0,-1-1-1,1 0 1,-1 0 0,0 1 0,0-1-1,0 1 1,1-1 0,-1 1 0,-1 0-1,1 0 1,0 0 0,0 0 0,0 0-1,0 0 1,-1 1 0,1-1 0,0 1-1,-1 0 1,1-1 0,0 1 0,-1 0-1,1 1 1,-1-1 0,1 0 0,0 0-1,-1 1 1,1 0 0,0-1 0,0 1-1,-5 2 1,0 1-18,0-1 0,0 2 0,0-1 0,1 1 0,0 0 0,0 0 0,0 1 0,0 0 0,1 0 1,-6 8-1,5-4-65,1-1 0,0 1 1,0 0-1,1 0 1,-5 20-1,8-27-39,1 0-1,-1 1 1,1-1 0,0 0-1,0 0 1,0 0 0,0 0 0,1 0-1,-1 0 1,1 0 0,0 4-1,0-6-17,0 1-1,0-1 1,0 0 0,-1 1-1,1-1 1,0 0-1,1 1 1,-1-1 0,0 0-1,0 0 1,0 0-1,1 0 1,-1 0-1,0 0 1,1-1 0,-1 1-1,1 0 1,-1-1-1,1 1 1,-1-1-1,1 0 1,2 1 0,14 0-759,0 0 0,0-1 0,0-1 0,0-1 0,-1-1 0,1 0 0,0-1 0,-1-1 0,0-1 0,0 0 0,21-12 0,33-15-4281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3.005"/>
    </inkml:context>
    <inkml:brush xml:id="br0">
      <inkml:brushProperty name="width" value="0.025" units="cm"/>
      <inkml:brushProperty name="height" value="0.025" units="cm"/>
    </inkml:brush>
  </inkml:definitions>
  <inkml:trace contextRef="#ctx0" brushRef="#br0">1 194 14029,'0'0'14804,"9"3"-13438,6 0-1185,0-1 0,-1 0 0,1-1 0,0 0 1,0-1-1,0-1 0,-1-1 0,1 0 0,0 0 0,-1-2 0,22-7 0,-9 1-133,-1-2-1,33-19 1,-53 28-33,0-1-1,0 0 1,0 0 0,0-1 0,-1 1-1,0-1 1,0-1 0,0 1 0,0-1-1,-1 1 1,0-1 0,-1-1 0,1 1-1,-1 0 1,3-8 0,-6 13-14,1 0-1,-1 0 1,0 0-1,1-1 1,-1 1-1,0 0 1,0 0-1,0-1 1,0 1-1,0 0 1,0 0-1,0 0 1,0-1-1,0 1 1,-1 0 0,1 0-1,0-1 1,-1 1-1,1 0 1,-1 0-1,1 0 1,-1 0-1,0 0 1,1 0-1,-1 0 1,0 0-1,0 0 1,0 0-1,-1-1 1,-1 1-1,1 0 1,-1 0-1,0 0 0,1 1 1,-1-1-1,0 1 0,0-1 0,0 1 1,1 0-1,-1 0 0,0 1 1,-5 0-1,-3 1-1,0 0 1,1 1-1,-1 0 0,0 1 1,-19 10-1,10 0 1,1 0 0,0 1 0,1 1 0,0 1 0,-21 26 0,30-32 0,1 0 0,0 0 0,1 1 0,0 0 0,1 1 0,0-1 0,1 1 0,0 0 0,1 0 0,-4 26 0,8-36 8,-1 0-1,1 1 1,0-1-1,0 1 1,0-1-1,1 0 1,-1 1-1,1-1 1,0 1-1,0-1 1,0 0-1,0 0 1,1 0-1,-1 0 1,1 0-1,0 0 1,0 0-1,4 5 1,-2-4-2,0-1 0,1 0 0,-1 0 0,1 0 0,-1 0 0,1-1 0,0 0 0,0 0 0,0 0 0,11 2 1,4 0-385,1-2 1,-1-1-1,1 0 1,-1-1-1,29-5 1,20-8-7465</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8.113"/>
    </inkml:context>
    <inkml:brush xml:id="br0">
      <inkml:brushProperty name="width" value="0.025" units="cm"/>
      <inkml:brushProperty name="height" value="0.025" units="cm"/>
      <inkml:brushProperty name="color" value="#E71224"/>
    </inkml:brush>
  </inkml:definitions>
  <inkml:trace contextRef="#ctx0" brushRef="#br0">182 66 5349,'0'0'14286,"-10"2"-11916,5 0-2173,0-1 0,-1 1 0,1 0 0,0 0 0,0 1 0,1-1 0,-1 1 0,0 0 0,1 1 0,-8 6 0,1 1 258,1 1 0,0 0 1,-11 18-1,13-19-162,0 1 1,1 0-1,1 0 1,0 0 0,1 1-1,0 0 1,0 0-1,-3 21 1,8-33-287,0 1 0,-1 0-1,1-1 1,1 1 0,-1-1-1,0 1 1,0 0 0,0-1 0,1 1-1,-1-1 1,1 1 0,-1-1 0,1 1-1,0-1 1,-1 0 0,1 1 0,0-1-1,0 0 1,0 1 0,0-1 0,0 0-1,0 0 1,1 0 0,-1 0-1,0 0 1,0 0 0,1 0 0,-1-1-1,1 1 1,-1 0 0,1-1 0,-1 1-1,1-1 1,-1 1 0,1-1 0,-1 0-1,3 0 1,7 2 19,1-1-1,0-1 1,-1 0-1,15-3 1,-13 2 33,34-6 5,0-2 0,-1-2-1,72-27 1,-90 28-41,-24 10 121,-1-1-1,0 0 1,1-1 0,-1 1 0,0 0 0,0-1-1,0 0 1,0 0 0,0 0 0,0 0 0,4-5-1,-7 7-98,1-1 0,-1 1-1,0-1 1,0 1 0,0-1-1,1 1 1,-1-1-1,0 1 1,0-1 0,0 1-1,0-1 1,0 0-1,0 1 1,0-1 0,-1 1-1,1-1 1,0 1 0,0-1-1,0 1 1,0-1-1,-1 1 1,1-1 0,0 1-1,0-1 1,-1 0 0,-20-17 480,5 6-525,0 0 0,1-2 0,0 0 0,1 0 0,1-2 0,-18-25 0,-35-38 0,66 78 1,0 1-1,-1-1 1,1 1-1,0-1 1,0 1-1,-1 0 1,1-1-1,0 1 1,-1 0-1,1-1 1,-1 1 0,1 0-1,0 0 1,-1-1-1,1 1 1,-1 0-1,1 0 1,-1 0-1,1-1 1,-1 1-1,1 0 1,-1 0-1,1 0 1,-1 0 0,1 0-1,-1 0 1,1 0-1,-1 0 1,1 0-1,-1 0 1,1 0-1,-1 0 1,1 1-1,0-1 1,-1 0 0,1 0-1,-1 0 1,1 1-1,-1-1 1,1 0-1,0 1 1,-1-1-1,1 0 1,-1 1-1,1-1 1,0 0 0,0 1-1,-1-1 1,1 1-1,0-1 1,0 0-1,-1 1 1,1-1-1,0 1 1,0-1-1,0 1 1,0-1-1,0 1 1,-1-1 0,1 1-1,0-1 1,0 1-1,0-1 1,1 2-1,-4 39-111,3-36 43,0 2-366,1 0 0,-1 1-1,1-1 1,0 1 0,1-1 0,2 10 0,-3-15-261,0 1 0,1-1 1,-1 1-1,0-1 1,1 0-1,-1 0 0,1 0 1,0 0-1,-1 0 0,1 0 1,0 0-1,0-1 0,4 3 1,21 4-14649</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9.142"/>
    </inkml:context>
    <inkml:brush xml:id="br0">
      <inkml:brushProperty name="width" value="0.025" units="cm"/>
      <inkml:brushProperty name="height" value="0.025" units="cm"/>
      <inkml:brushProperty name="color" value="#E71224"/>
    </inkml:brush>
  </inkml:definitions>
  <inkml:trace contextRef="#ctx0" brushRef="#br0">135 6 4420,'0'0'18834,"-9"-2"-17745,6 2-1050,1-1 0,0 0 0,0 1 0,0-1-1,-1 1 1,1-1 0,0 1 0,0 0 0,-1 0 0,1 0 0,0 1 0,-1-1-1,1 0 1,0 1 0,0-1 0,0 1 0,-1 0 0,1 0 0,0 0 0,0 0-1,0 0 1,0 0 0,1 1 0,-1-1 0,0 0 0,0 1 0,1 0-1,-1-1 1,1 1 0,-1 0 0,1 0 0,0 0 0,0 0 0,0 0 0,0 0-1,0 0 1,0 0 0,0 3 0,-1-1-30,0 0 0,1 0 0,-1 0 0,1 0 0,0 0 0,0 0 0,0 1 0,1-1 0,0 0 0,0 0 0,0 1 0,0-1 0,0 0 0,1 0 0,1 6 0,0-7-7,0 1-1,0-1 1,1-1 0,-1 1 0,1 0 0,-1 0-1,1-1 1,0 0 0,0 1 0,0-1 0,0 0-1,1-1 1,-1 1 0,0 0 0,1-1 0,-1 0-1,6 1 1,1 1 9,0 1-1,0 0 0,0 0 0,-1 1 0,1 0 1,-1 1-1,-1 0 0,16 12 0,-21-13 19,1-1 0,-1 1 0,0-1 0,0 1 0,0 0 0,-1 0 0,0 1-1,0-1 1,0 0 0,0 1 0,-1-1 0,0 1 0,0-1 0,-1 1-1,0 0 1,0-1 0,0 1 0,-1 7 0,0-5 47,-1 0 1,1 0 0,-2-1-1,1 1 1,-1-1-1,0 0 1,0 1-1,-1-1 1,0-1 0,0 1-1,-1-1 1,0 1-1,0-1 1,0 0-1,-1-1 1,0 0 0,0 0-1,0 0 1,-1 0-1,1-1 1,-1 0-1,0-1 1,0 1 0,-1-1-1,1-1 1,-1 1-1,1-1 1,-1-1-1,0 1 1,0-1 0,-10 0-1,16-2-40,0 1-1,-1 0 0,1 0 1,0-1-1,-1 0 1,1 1-1,0-1 1,0 0-1,-1 0 0,1 0 1,0 0-1,0-1 1,0 1-1,0 0 1,1-1-1,-1 0 0,0 1 1,0-1-1,1 0 1,-1 0-1,1 0 1,0 0-1,0 0 0,-1 0 1,1 0-1,1 0 1,-1 0-1,0-1 0,0 1 1,1 0-1,-1-1 1,1 1-1,0-1 1,0 1-1,0 0 0,0-1 1,1-3-1,-1-1-43,1-1-1,0 1 1,1 0-1,-1 0 1,1 0-1,1 1 1,-1-1-1,1 0 1,1 1-1,-1 0 1,7-9-1,16-13 32,1 2 1,2 0-1,58-39 0,7-6 76,-91 69-65,-1 0-1,1 0 0,-1-1 1,1 1-1,-1-1 0,0 0 1,0 1-1,0-1 1,0 0-1,0 0 0,-1 0 1,0 0-1,1-1 0,0-3 1,-2 6-3,0 0 0,0 0 1,0 0-1,0 0 0,0 0 1,0 1-1,0-1 0,-1 0 1,1 0-1,0 0 0,0 0 1,-1 0-1,1 1 0,-1-1 0,1 0 1,-1 0-1,1 1 0,-1-1 1,1 0-1,-2-1 0,0 1-3,0 0 0,0 0 0,0 0 1,0 0-1,-1 0 0,1 0 0,0 0 0,0 1 0,-1-1 0,1 1 0,-3-1 0,-10 0-20,1 0 0,0 1 0,0 1 1,0 0-1,0 0 0,-24 7 0,33-7-57,1 0 1,0 1-1,0-1 1,-1 1-1,1-1 0,0 1 1,1 0-1,-1 1 1,0-1-1,1 1 0,-1 0 1,1 0-1,0 0 1,0 0-1,0 0 0,0 1 1,0-1-1,1 1 1,0 0-1,0 0 0,0 0 1,0 0-1,0 0 1,1 0-1,-2 8 1,3-11-148,-1 1 1,1 0 0,0-1 0,0 1 0,0-1 0,0 1 0,1-1-1,-1 1 1,0-1 0,1 1 0,-1-1 0,1 1 0,-1-1 0,1 1-1,0-1 1,-1 0 0,1 1 0,0-1 0,0 0 0,0 0 0,0 0-1,0 0 1,0 1 0,2 0 0,0 0-562,1 0 0,-1-1 0,1 1 0,0-1 0,0 1 0,-1-1 0,1 0 0,7 0 0,34 4-6647</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9.487"/>
    </inkml:context>
    <inkml:brush xml:id="br0">
      <inkml:brushProperty name="width" value="0.025" units="cm"/>
      <inkml:brushProperty name="height" value="0.025" units="cm"/>
      <inkml:brushProperty name="color" value="#E71224"/>
    </inkml:brush>
  </inkml:definitions>
  <inkml:trace contextRef="#ctx0" brushRef="#br0">165 33 21717,'-11'9'1932,"-11"7"-785,2 1 0,-29 30-1,42-40-889,1 1 0,0 0 0,0 0 0,0 0 0,1 1 0,0-1 0,1 1 0,0 0 0,1 1 0,-1-1 0,-2 18 0,6-25-249,0-1 0,0 1 1,0 0-1,0-1 0,0 1 1,0-1-1,1 1 1,-1 0-1,1-1 0,-1 1 1,1-1-1,-1 1 1,1-1-1,0 1 0,0-1 1,0 0-1,0 1 1,0-1-1,0 0 0,0 0 1,0 0-1,1 0 0,-1 0 1,0 0-1,1 0 1,-1 0-1,0 0 0,1-1 1,-1 1-1,1 0 1,-1-1-1,1 0 0,0 1 1,-1-1-1,1 0 0,-1 0 1,1 1-1,0-1 1,-1-1-1,3 1 0,7 0 13,0 0 0,0-1 0,0-1 0,0 1 0,10-5 0,-3 1-2,-1-2 0,0 0 1,-1 0-1,0-2 0,0 0 0,-1-1 0,0-1 0,0 0 0,-1-1 0,-1 0 0,0-1 0,-1 0 0,19-27 0,-30 37 18,1 1 1,0-1-1,-1 0 0,1 0 0,-1 0 1,0-1-1,0 1 0,0 0 0,-1 0 1,1-1-1,-1 1 0,1 0 0,-1 0 0,0-1 1,0 1-1,-1 0 0,1-1 0,-2-5 1,0 7 2,1-1 0,0 1 0,-1 0-1,0 0 1,1 0 0,-1 0 0,0 0 0,0 0 0,0 0 0,0 0 0,-1 1 0,1-1 0,0 1 0,-1 0 0,1-1 0,-1 1 0,1 0 0,-4 0 0,-2-1-13,0 0 0,-1 1-1,1 0 1,-1 0 0,1 1 0,-1 0 0,1 0-1,-1 1 1,1 1 0,-1-1 0,1 1-1,0 1 1,-11 3 0,9-1-40,1 1 0,-1 0 0,1 0 0,-14 13 0,20-17-20,1-1-1,0 1 1,0 0 0,0 0 0,0 0-1,1 0 1,-1 0 0,0 0 0,1 1-1,-1-1 1,1 1 0,0-1-1,0 1 1,0-1 0,0 1 0,1 0-1,-1-1 1,0 1 0,1 0-1,0-1 1,0 1 0,0 0 0,0 0-1,1 4 1,0-5-87,0-1-1,0 0 1,0 0 0,1 0 0,-1 0-1,0 0 1,1 0 0,-1-1-1,0 1 1,1 0 0,-1-1-1,1 1 1,-1-1 0,1 1-1,0-1 1,-1 0 0,1 0-1,-1 0 1,1 1 0,-1-2-1,3 1 1,42-1-2340,-36 0 1508,40-5-3532,2-7-2093</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59.833"/>
    </inkml:context>
    <inkml:brush xml:id="br0">
      <inkml:brushProperty name="width" value="0.025" units="cm"/>
      <inkml:brushProperty name="height" value="0.025" units="cm"/>
      <inkml:brushProperty name="color" value="#E71224"/>
    </inkml:brush>
  </inkml:definitions>
  <inkml:trace contextRef="#ctx0" brushRef="#br0">79 18 17008,'-4'10'2397,"0"2"-1552,-20 63 3274,22-69-3926,1-1-1,0 1 0,0 0 0,0 0 0,1 0 1,0 0-1,0 0 0,0 0 0,1-1 1,0 1-1,2 9 0,-1-12-183,-1-1 1,1 0-1,0 0 0,0 0 1,0 0-1,0 0 1,0 0-1,0 0 0,0-1 1,1 1-1,-1-1 1,1 1-1,-1-1 0,1 0 1,-1 0-1,1 0 1,0-1-1,-1 1 0,1-1 1,0 1-1,3-1 1,69 2 221,-53-3-157,-16 1 82,1 0 1,-1-1-1,0 1 0,0-1 0,0-1 0,0 1 0,0-1 0,-1 0 0,1 0 0,0-1 0,-1 1 0,1-1 0,-1-1 0,0 1 0,0-1 1,0 0-1,5-5 0,-7 5-24,1-1-1,-1 1 1,-1-1 0,1 1 0,-1-1 0,0 0 0,0 0 0,0 0 0,0 0-1,-1 0 1,0 0 0,0 0 0,-1-1 0,1 1 0,-1 0 0,0 0 0,-1-1-1,1 1 1,-1 0 0,-2-10 0,2 12-131,0 0 0,0 0 0,-1 0 0,1 0 0,-1 0 0,1 0 0,-1 0 0,0 1 0,0-1 0,0 0 0,-1 1 0,1 0 0,-1-1 0,1 1-1,-1 0 1,0 0 0,-2-1 0,-2 0 2,1 0-1,-1 0 0,1 1 0,-1 0 0,0 0 0,0 0 1,-14 0-1,11 1-17,1 1 1,-1 0-1,0 0 1,0 1-1,0 0 1,1 1-1,-1 0 1,1 1 0,-1 0-1,1 0 1,-17 9-1,19-7-361,1 0 1,0 0-1,0 1 0,1 0 1,-10 12-1,-16 38-6034,18-19-194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0.446"/>
    </inkml:context>
    <inkml:brush xml:id="br0">
      <inkml:brushProperty name="width" value="0.025" units="cm"/>
      <inkml:brushProperty name="height" value="0.025" units="cm"/>
      <inkml:brushProperty name="color" value="#E71224"/>
    </inkml:brush>
  </inkml:definitions>
  <inkml:trace contextRef="#ctx0" brushRef="#br0">99 108 10794,'0'0'5920,"-10"0"-3138,4 1-2456,1 0 0,-1 0 0,0 0 0,1 0 0,-1 1 0,1 0 0,0 0 0,-1 1 0,-5 3 0,9-5-259,0 0 1,0 0-1,0 1 0,0-1 0,1 1 1,-1-1-1,1 1 0,-1 0 0,1-1 1,-1 1-1,1 0 0,0 0 0,0 0 1,0 0-1,0 0 0,0 0 0,1 1 1,-1-1-1,0 0 0,1 0 0,0 0 0,0 1 1,-1-1-1,1 0 0,0 0 0,1 1 1,-1-1-1,0 0 0,1 0 0,-1 1 1,1-1-1,0 0 0,1 2 0,-1-2-65,0-1 0,0 1 0,0-1 0,0 0-1,1 1 1,-1-1 0,0 0 0,1 0-1,-1 0 1,1 0 0,0 0 0,-1 0 0,1 0-1,0-1 1,-1 1 0,1-1 0,0 1 0,0-1-1,-1 0 1,1 1 0,0-1 0,2 0-1,48-1 124,-43 0-109,17-2 94,48-13 1,-52 11-15,-1 0-1,1 1 1,33-1-1,-54 5-77,-1 0 0,1 0 1,0 0-1,-1 0 0,1 0 0,-1 0 0,1 0 1,-1 0-1,1 0 0,-1 0 0,1 1 0,-1-1 1,1 0-1,-1 0 0,1 1 0,-1-1 0,0 0 1,1 1-1,-1-1 0,1 1 0,-1-1 0,0 0 1,1 1-1,-1-1 0,0 1 0,1-1 0,-1 1 0,0-1 1,0 1-1,0-1 0,1 2 0,-3 21 729,-16 21 380,1-17-912,-1 0-1,-2-2 1,-38 40 0,43-51 83,0 0 0,-1-1 1,0-1-1,-1 0 0,0-2 0,-37 18 1,52-27-250,0 0 0,-1 0 1,1 0-1,0 0 0,0-1 1,-1 1-1,1-1 1,0 1-1,-1-1 0,1 0 1,0 0-1,-1 0 0,1 0 1,-1 0-1,1 0 1,0-1-1,-4 0 0,5 0-38,0 0 0,0 0 0,1 0 0,-1 1 0,0-1-1,1 0 1,-1 0 0,0 0 0,1 0 0,-1 0 0,1 0 0,0 0-1,-1 0 1,1 0 0,0-1 0,0 1 0,0 0 0,-1 0 0,1 0-1,0 0 1,1 0 0,-1 0 0,0 0 0,0 0 0,1-2 0,1-6-24,1 0 0,0 0 0,0 0 0,1 1 0,1-1 0,-1 1 0,7-9 0,95-111 48,-66 84 30,44-65 1,-80 104-49,-1-1 0,0 0 0,1-1 1,-2 1-1,1 0 0,-1-1 0,0 0 0,0 1 1,0-9-1,-2 13-14,0 1 1,0-1-1,0 0 0,0 0 1,0 0-1,0 1 1,-1-1-1,1 0 0,-1 1 1,1-1-1,-1 0 1,0 1-1,1-1 0,-1 0 1,0 1-1,0-1 0,0 1 1,0 0-1,0-1 1,-1 1-1,1 0 0,0 0 1,-1 0-1,1-1 1,-1 2-1,1-1 0,-1 0 1,1 0-1,-1 0 1,0 1-1,1-1 0,-1 1 1,0-1-1,1 1 0,-1 0 1,0-1-1,0 1 1,-3 0-1,-5 0-3,0-1 0,0 2 0,0-1 0,0 1 0,1 1 0,-1 0 0,0 0 0,1 1 0,-1 0 0,1 0 0,0 1 0,0 1 0,0-1 0,1 1 0,-1 1 0,1 0 0,0 0 0,1 0 0,0 1 0,-11 13 0,16-18-83,1 0-1,-1-1 1,1 1-1,0 0 1,0 0-1,-1 0 1,2 0-1,-1 0 1,0 0-1,0 0 1,0 0-1,1 0 1,0 1-1,-1-1 1,1 0-1,0 0 1,0 1-1,0-1 1,0 0-1,1 3 1,-1-4-133,1 1 1,0 0-1,0-1 1,1 1-1,-1-1 1,0 1 0,0-1-1,1 1 1,-1-1-1,1 0 1,-1 0-1,1 0 1,-1 0-1,1 0 1,0 0-1,0 0 1,-1 0 0,3 0-1,9 2-1152,0 0 0,0 0 0,1-2-1,-1 1 1,15-2 0,28 0-4179</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0.812"/>
    </inkml:context>
    <inkml:brush xml:id="br0">
      <inkml:brushProperty name="width" value="0.025" units="cm"/>
      <inkml:brushProperty name="height" value="0.025" units="cm"/>
      <inkml:brushProperty name="color" value="#E71224"/>
    </inkml:brush>
  </inkml:definitions>
  <inkml:trace contextRef="#ctx0" brushRef="#br0">171 1 15599,'0'0'5771,"-12"9"-4303,-3 3-895,1 0 1,0 1 0,1 1 0,1 0 0,0 1 0,1 1 0,0 0 0,1 0 0,-9 22-1,-4 35 883,22-67-1409,0 0-1,0-1 0,0 1 0,1 0 1,0 0-1,0 0 0,0 0 0,1 0 0,0 0 1,3 10-1,-3-15-43,-1 1 0,1-1 1,0 0-1,0 1 0,1-1 1,-1 0-1,0 0 0,0 0 1,1 1-1,-1-1 0,0-1 0,1 1 1,-1 0-1,1 0 0,-1 0 1,1-1-1,-1 1 0,1-1 0,0 1 1,-1-1-1,1 0 0,0 0 1,-1 1-1,1-1 0,0 0 1,0-1-1,-1 1 0,1 0 0,0 0 1,-1-1-1,3 0 0,2-1 30,0 1 0,0-1 0,0 0 0,-1-1 0,1 1 0,-1-1-1,10-7 1,-6 3 40,0-1 0,-1 0 0,0-1 0,0 0 0,-1 0 0,0-1 0,-1 0 0,0 0 0,0 0 0,-1-1 0,0 0 0,-1 0 0,-1 0 0,1-1 0,-2 1 0,0-1 0,0 0-1,-1 1 1,0-1 0,-2-13 0,1 23-66,0 0 0,0-1 0,0 1 0,-1 0 0,1 0 0,-1 0-1,0 0 1,1 0 0,-1 0 0,0 0 0,0 0 0,0 0 0,-1 1-1,1-1 1,0 0 0,-1 1 0,1-1 0,-1 1 0,1-1 0,-1 1-1,0 0 1,0-1 0,0 1 0,1 0 0,-1 0 0,0 0 0,0 1-1,0-1 1,-1 0 0,1 1 0,0 0 0,0-1 0,0 1 0,0 0-1,0 0 1,0 0 0,-1 0 0,1 0 0,0 1 0,0-1 0,0 1-1,-2 0 1,-3 1-4,0 0-1,0 1 1,1 0 0,0 0-1,-1 0 1,1 1-1,0 0 1,1 0-1,-1 0 1,1 1-1,-9 9 1,7-5-15,0 1 1,1 0-1,0 1 0,1-1 1,0 1-1,0 0 0,1 1 1,0-1-1,1 1 1,-3 22-1,6-33-61,0 0 0,0 0 0,0 1 0,0-1 0,0 0 0,0 0 0,0 0 0,0 1 0,0-1 0,1 0 0,-1 0 0,0 0 0,1 1 0,-1-1 0,1 0-1,-1 0 1,1 0 0,0 0 0,-1 0 0,1 0 0,0 0 0,0 0 0,0-1 0,-1 1 0,1 0 0,2 1 0,0-1-147,-1 0-1,0-1 1,0 1-1,1-1 1,-1 0 0,1 0-1,-1 0 1,0 0-1,1 0 1,-1 0-1,0 0 1,1-1 0,1 0-1,5-2-980,0 0 0,0 0 1,0-1-1,-1 0 0,0 0 0,10-8 0,19-20-6699</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1.141"/>
    </inkml:context>
    <inkml:brush xml:id="br0">
      <inkml:brushProperty name="width" value="0.025" units="cm"/>
      <inkml:brushProperty name="height" value="0.025" units="cm"/>
      <inkml:brushProperty name="color" value="#E71224"/>
    </inkml:brush>
  </inkml:definitions>
  <inkml:trace contextRef="#ctx0" brushRef="#br0">4 1 14734,'0'0'2013,"1"9"-337,-6 158 3956,6-161-5669,1 0 0,-1 0 1,1 0-1,0 0 1,1 0-1,-1-1 0,1 1 1,0-1-1,1 1 0,-1-1 1,1 0-1,0 0 0,7 6 1,-2-2 434,0 0 1,1-1 0,-1 0 0,2 0-1,18 10 1,-23-15-248,-1-1 1,1-1-1,0 1 0,0-1 1,0 0-1,0 0 0,0-1 0,0 0 1,0 0-1,0 0 0,0-1 1,0 1-1,-1-2 0,1 1 1,0-1-1,0 1 0,-1-2 1,1 1-1,-1-1 0,1 1 1,-1-1-1,0-1 0,0 1 1,0-1-1,-1 0 0,7-7 1,3-3-37,0-1 1,-2 0 0,0-1-1,-1 0 1,0 0 0,15-35-1,-23 45-31,0 0 0,-1 0-1,0 0 1,0 0 0,-1 0 0,1 0-1,-1-1 1,-1 1 0,1 0 0,-1-1-1,-1-11 1,0 16-53,0-1 0,0 1 0,0-1 1,0 1-1,0-1 0,0 1 0,-1 0 0,1 0 0,-1 0 0,0 0 0,1 0 0,-1 0 0,0 0 0,0 0 1,0 1-1,-1-1 0,1 1 0,0-1 0,-1 1 0,1 0 0,0 0 0,-1 0 0,1 0 0,-1 0 1,0 1-1,1-1 0,-1 1 0,0 0 0,-3 0 0,-10-2-31,-1 1 0,1 1 0,0 1 0,-1 0 0,1 1 0,0 1 0,0 1 0,0 0 0,0 1 0,1 0 0,0 1 0,0 1 0,0 1 0,1 0 0,0 1 0,1 0 0,-17 15 0,29-23 2,-1 0-1,1 0 1,0 0 0,0 1-1,0-1 1,0 0 0,0 1 0,0-1-1,0 0 1,1 1 0,-1-1-1,0 1 1,1-1 0,-1 3-1,1-3-5,0-1 0,0 0 0,0 1-1,0-1 1,0 1 0,1-1 0,-1 1 0,0-1-1,0 1 1,0-1 0,1 1 0,-1-1-1,0 0 1,0 1 0,1-1 0,-1 0 0,0 1-1,1-1 1,-1 0 0,1 1 0,-1-1-1,0 0 1,1 0 0,-1 1 0,1-1-1,-1 0 1,1 0 0,-1 0 0,2 1 0,2-1-189,0 1 0,0-1 0,1 0 1,-1 0-1,0 0 0,0 0 1,1-1-1,-1 0 0,7-2 0,43-23-6528,8-13-6598</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2.280"/>
    </inkml:context>
    <inkml:brush xml:id="br0">
      <inkml:brushProperty name="width" value="0.025" units="cm"/>
      <inkml:brushProperty name="height" value="0.025" units="cm"/>
      <inkml:brushProperty name="color" value="#E71224"/>
    </inkml:brush>
  </inkml:definitions>
  <inkml:trace contextRef="#ctx0" brushRef="#br0">353 17 15663,'0'0'2872,"-9"-3"-230,-3-1-1973,-1 1-1,1 1 1,-1 0-1,1 1 0,-1 0 1,-21 2-1,26-1-531,-1 1 0,1 0 0,0 1 0,0 0 0,-1 0 0,1 1 0,1 0 0,-1 0 0,0 1 0,1 0 0,0 1 0,-10 6 0,16-10-147,0 0 0,0 0 0,-1 0 0,1 0 0,0 0 1,0 0-1,1 0 0,-1 0 0,0 0 0,0 1 0,0-1 0,1 0 0,-1 0 1,1 1-1,-1-1 0,1 1 0,-1-1 0,1 0 0,0 1 0,0-1 0,0 1 1,0-1-1,0 1 0,0-1 0,0 0 0,0 1 0,0-1 0,1 1 0,-1-1 1,1 0-1,-1 1 0,1-1 0,-1 0 0,1 1 0,0-1 0,0 0 0,-1 0 1,1 0-1,0 0 0,2 2 0,5 4 15,0 0 0,0 0 0,1-1-1,15 9 1,-4-3 2,-11-6 2,1 1 0,-1 0 0,-1 0 0,1 1 0,-2 0 0,1 0 0,-1 1 0,0 0 0,0 0 0,-1 1 0,-1 0 0,0 0 0,0 0 0,-1 1 0,0-1 0,-1 1 0,0 0 0,0 0 0,-1 0 1,-1 0-1,0 1 0,-1-1 0,0 0 0,0 1 0,-1-1 0,-1 0 0,0 0 0,-3 11 0,0-8 131,0 0 0,-1-1 1,0 0-1,-1 0 0,0 0 1,-1-1-1,-1 0 0,0-1 1,-18 18-1,20-21 107,0-1 0,-1-1 0,0 0 0,-1 0 0,0 0 0,1-1 0,-1-1 0,-1 1 0,1-1 0,-1-1 0,0 0 0,0 0 1,0-1-1,-15 1 0,22-2-241,1-1 0,-1 0 1,1-1-1,-1 1 0,0 0 1,1-1-1,-1 1 0,1-1 1,-1 0-1,1 0 0,-1 0 1,1 0-1,0 0 1,0 0-1,-1-1 0,1 1 1,0-1-1,0 1 0,0-1 1,-2-3-1,2 2-3,0-1 0,-1 1-1,1-1 1,1 0 0,-1 0 0,1 0-1,-1 0 1,1 0 0,0 0 0,1 0 0,-1-7-1,0 2-4,1 0-1,0 0 0,1 0 0,0 0 0,1 1 1,-1-1-1,2 0 0,-1 1 0,1-1 1,1 1-1,6-13 0,10-3 3,0 1 0,1 1 0,1 0 0,1 2 0,1 1 0,45-27 0,-33 21 0,-1 0 0,40-40 0,-72 63 0,-1 0 0,0 0 0,0-1 0,0 1 0,0 0 0,-1-1 0,1 1 0,0-1 0,-1 0 0,0 0 0,0 1 0,0-1 0,0 0 0,0 0 0,-1 0 0,1 0 0,-1 0 0,0-4 0,0 5 0,-1 1 0,1-1 0,-1 0 0,0 0 0,1 1 0,-1-1 0,0 1 0,0-1 0,0 1 0,-1-1 0,1 1 0,0 0 0,0-1 0,-1 1 0,1 0 0,-1 0 0,1 0 0,-1 0 0,0 0 0,1 0 0,-1 1 0,0-1 0,1 0 0,-1 1 0,0-1 0,0 1 0,0 0 0,-2 0 0,-11-3 0,0 2 0,0 0 0,0 0 0,0 2 0,-26 3 0,34-3 0,0 0 0,0 1 0,0 0 0,0 1 0,0 0 0,0 0 0,1 0 0,-1 1 0,1-1 0,0 2 0,0-1 0,0 1 0,-7 7 0,12-11-155,-1 0 1,1 0-1,0 0 0,0 0 1,0 1-1,0-1 1,0 0-1,0 0 0,0 1 1,1-1-1,-1 0 0,0 1 1,1-1-1,-1 1 0,1-1 1,-1 1-1,1-1 1,0 1-1,-1-1 0,1 1 1,0-1-1,0 1 0,0-1 1,0 1-1,1 0 0,-1-1 1,0 1-1,1-1 1,-1 1-1,1-1 0,-1 0 1,1 1-1,0-1 0,-1 1 1,1-1-1,0 0 0,2 2 1,0 0-688,1-1 0,-1 0 0,1 0 0,0 0 0,-1 0 0,1-1 0,0 1 0,0-1 0,0 0 1,0 0-1,0-1 0,8 1 0,27 0-11933</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2.624"/>
    </inkml:context>
    <inkml:brush xml:id="br0">
      <inkml:brushProperty name="width" value="0.025" units="cm"/>
      <inkml:brushProperty name="height" value="0.025" units="cm"/>
      <inkml:brushProperty name="color" value="#E71224"/>
    </inkml:brush>
  </inkml:definitions>
  <inkml:trace contextRef="#ctx0" brushRef="#br0">187 0 22870,'-10'6'2546,"-2"2"-2042,0 0 0,0 1 0,1 0 0,0 1 0,0 0 0,1 1 0,1 0 0,0 0 0,-10 17-1,9-9-218,0 1 0,1 0 0,1 1 0,-7 29 0,12-42-233,2-1 0,-1 1 0,1-1 0,0 1 1,0 0-1,1-1 0,0 1 0,1 0 0,0-1 1,0 1-1,0 0 0,1-1 0,0 0 0,1 1 1,0-1-1,3 8 0,-2-11-52,-1 0 0,1 0 0,0-1 0,0 1 0,0-1 0,0 0 0,1 0 0,0 0 0,-1 0 0,1-1 0,0 0 0,0 0 0,0 0 0,0-1 0,0 1 0,1-1 0,-1-1 0,0 1 0,1-1 0,-1 0 0,0 0 0,1 0 0,7-2 0,-2 1 0,0-1 0,0-1 0,0 0 0,0 0 0,0-1 0,-1 0 0,0-1 0,0 0 0,0 0 0,11-10 0,-14 9 0,0-1 0,-1 0 0,0-1 0,0 0 0,0 0 0,-1 0 0,-1-1 0,1 1 0,-1-1 0,-1 0 0,0 0 0,0-1 0,0 1 0,-1-1 0,-1 1 0,0-1 0,0-19 0,-1 24 0,0 0 0,0-1 0,-1 1 0,1 0 0,-1 0 0,0 0 0,-1-1 0,1 1 0,-1 0 0,0 1 0,-1-1 0,1 0 0,-1 1 0,1-1 0,-2 1 0,1 0 0,0 0 0,-1 0 0,0 0 0,1 1 0,-1-1 0,-1 1 0,1 0 0,0 0 0,-1 1 0,0-1 0,0 1 0,1 0 0,-1 0 0,0 1 0,0-1 0,-1 1 0,-9-1 0,7 2 2,0-1 0,0 2 0,0-1 0,0 1-1,0 0 1,0 1 0,0 0 0,0 0 0,0 0 0,1 1 0,-9 4 0,12-5-7,1 1 0,-1-1 0,0 0 0,1 1 0,-1 0 0,1 0 0,0 0 0,0 0 0,0 0 0,1 1 0,-1-1 1,1 1-1,-1 0 0,1 0 0,1 0 0,-1 0 0,0 0 0,1 0 0,0 0 0,0 1 0,0-1 0,0 5 0,1-7-142,0 0 0,0-1 1,1 1-1,-1 0 0,1 0 0,-1 0 0,1 0 0,-1-1 0,1 1 0,0 0 0,0-1 0,0 1 0,0 0 1,0-1-1,0 1 0,0-1 0,1 0 0,-1 1 0,1-1 0,-1 0 0,1 0 0,-1 0 0,1 0 0,-1 0 1,1 0-1,0 0 0,0-1 0,-1 1 0,1-1 0,0 1 0,3 0 0,7 1-1499,0 0 0,0 0 0,20-1 0,21-2-5652,2-4-5738</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2.967"/>
    </inkml:context>
    <inkml:brush xml:id="br0">
      <inkml:brushProperty name="width" value="0.025" units="cm"/>
      <inkml:brushProperty name="height" value="0.025" units="cm"/>
      <inkml:brushProperty name="color" value="#E71224"/>
    </inkml:brush>
  </inkml:definitions>
  <inkml:trace contextRef="#ctx0" brushRef="#br0">88 0 21364,'0'0'2632,"-7"11"-465,-8 16-1124,1 0-1,-17 50 0,26-64-791,1 0 0,1 0 0,0 1 0,0 0 1,2-1-1,0 1 0,0 0 0,1 0 0,3 21 0,-3-33-248,1 0 1,0 1-1,-1-1 1,1 0-1,0 0 1,0 1-1,0-1 1,0 0-1,0 0 1,1 0-1,-1 0 1,1-1-1,-1 1 1,1 0-1,0 0 1,0-1-1,-1 1 1,1-1-1,0 0 1,0 1-1,3 0 1,-1-1 9,0 1 0,1-1 0,-1 0 0,1-1-1,-1 1 1,1-1 0,-1 0 0,1 0 0,0 0 0,6-1 0,1-2 71,0 1 0,0-2 0,0 0 0,0 0 0,0-1 0,-1 0 0,13-9 0,-13 7-72,0-1 0,-1-1-1,0 0 1,-1 0 0,0-1-1,-1 0 1,9-12 0,-13 16-14,0-1 1,0 1 0,-1-1-1,0 0 1,0 0 0,-1-1-1,0 1 1,0 0 0,0-1-1,-1 0 1,0 1 0,-1-1-1,0-11 1,-1 16-7,1 1 0,0-1 0,-1 1 1,1-1-1,-1 1 0,0-1 0,0 1 0,0 0 0,0-1 0,-1 1 0,1 0 1,0 0-1,-1 0 0,1 0 0,-1 0 0,0 0 0,0 1 0,0-1 1,0 0-1,-2 0 0,-1-1-77,0 1-1,0 0 1,0 0 0,0 0 0,0 1-1,0-1 1,-1 1 0,1 1 0,-6-1-1,-11 1-1390,-1 1-1,1 1 0,-32 7 0,48-8 805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33.797"/>
    </inkml:context>
    <inkml:brush xml:id="br0">
      <inkml:brushProperty name="width" value="0.025" units="cm"/>
      <inkml:brushProperty name="height" value="0.025" units="cm"/>
    </inkml:brush>
  </inkml:definitions>
  <inkml:trace contextRef="#ctx0" brushRef="#br0">1275 166 14798,'-2'-26'522,"1"7"138,-1 0 0,0 0 0,-2 0 0,-10-32 0,14 50-603,0 1 0,0-1 0,0 1 0,0-1 0,0 0 0,-1 1 0,1-1 0,0 1 0,0-1 0,-1 1 0,1-1 0,0 1 0,-1-1 0,1 1 0,-1 0 0,1-1 0,0 1 0,-1-1 0,1 1 0,-1 0 0,1-1 0,-1 1 0,1 0 0,-1 0 0,0-1 0,1 1 0,-1 0 0,1 0 0,-1 0 0,1 0 0,-1 0 0,0 0 0,1 0 0,-1 0 0,1 0 0,-1 0 0,0 0 0,1 0 0,-1 0 0,1 0 0,-1 0 0,1 1 0,-2-1 0,-19 24 1145,-17 47-823,2 2-1,-31 94 0,38-92-253,-459 1440 1425,160 47-105,168-394-516,97 5 32,81-751-816,-10-362-80,1 1 0,4-1 0,2 0 0,40 100 0,-47-142-64,0 0 0,1 0-1,1-1 1,1 0 0,1-1 0,0-1 0,26 27 0,-31-35-12,0-2 0,1 1 1,-1-1-1,1 0 0,0-1 0,0 0 0,1 0 1,-1-1-1,1 0 0,0 0 0,-1-1 1,1 0-1,0-1 0,1 0 0,-1 0 1,0-1-1,0 0 0,16-3 0,-10 0 27,1-1 0,-1-1 0,0 0 0,0-1 0,-1 0 0,0-1 0,0-1 0,0 0 0,-1-1 0,22-20 0,4-8 38,63-75-1,-20 9 26,-5-3 1,-5-4-1,71-145 0,131-377-60,-193 396-559,91-437 0,-24-259 612,-14-948-19,-132 939-117,-2 892 72,-8-149 47,6 174-107,-2 0 1,-1 1-1,0-1 0,-2 2 0,-1-1 1,-12-24-1,18 43-64,0-1 1,0 1 0,-1 0-1,0-1 1,1 1-1,-2 1 1,1-1-1,0 0 1,-1 1 0,0-1-1,0 1 1,0 0-1,0 1 1,0-1 0,0 1-1,-1-1 1,1 1-1,-9-2 1,6 3-86,1 0 1,-1 1-1,0-1 1,0 1-1,1 1 1,-1 0-1,0-1 1,1 2-1,-1-1 0,1 1 1,-1 0-1,-7 4 1,-13 8-955,1 1 0,0 1 1,1 1-1,1 1 0,-24 24 0,-93 89-8662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2.521"/>
    </inkml:context>
    <inkml:brush xml:id="br0">
      <inkml:brushProperty name="width" value="0.025" units="cm"/>
      <inkml:brushProperty name="height" value="0.025" units="cm"/>
      <inkml:brushProperty name="color" value="#E71224"/>
    </inkml:brush>
  </inkml:definitions>
  <inkml:trace contextRef="#ctx0" brushRef="#br0">1 21 16944,'0'0'3419,"0"12"-2274,0 1-22,1 0 1,1-1-1,0 1 0,1 0 0,9 22 0,-7-22-752,0 0 1,1-1-1,0 0 0,1-1 1,1 1-1,9 10 1,-13-17-367,0 0 0,1-1 0,-1 1 0,1-1 0,0 0 1,1-1-1,-1 1 0,0-1 0,1 0 0,0 0 1,0-1-1,0 0 0,8 2 0,-9-3-49,0-1-1,1 1 1,-1-1 0,0-1-1,1 1 1,-1-1 0,0 0-1,0 0 1,0 0 0,0-1-1,0 0 1,0 0 0,0 0-1,0-1 1,-1 1-1,1-1 1,-1 0 0,5-5-1,3-2-609,0 0-1,-1-1 1,-1 0-1,0-1 1,0-1-1,-1 1 1,9-17-1,-13 18-780,1 0 0,-1-1 0,-1 0 0,0 0 0,-1 0 0,0 0 0,0 0 0,-2-1 0,1-17 0,-4 28 3898,-5 12-797,-3 14 595,-34 214 8138,26-78-10886,10-88-4992,0 0-4618,6-52 771</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3.117"/>
    </inkml:context>
    <inkml:brush xml:id="br0">
      <inkml:brushProperty name="width" value="0.025" units="cm"/>
      <inkml:brushProperty name="height" value="0.025" units="cm"/>
      <inkml:brushProperty name="color" value="#E71224"/>
    </inkml:brush>
  </inkml:definitions>
  <inkml:trace contextRef="#ctx0" brushRef="#br0">174 26 19635,'0'0'10255,"-5"9"-9946,-39 73 975,-57 77 0,129-220-1417,11-17-1273,-22 44 712,0 0 1,25-34 0,-39 106 1333,-11 9 182,-16 54-1,14-68-542,2 2 1,1-1-1,-4 68 0,11-101-277,0-1 1,0 1-1,0-1 0,0 0 0,0 1 0,0-1 1,0 1-1,0-1 0,0 1 0,0-1 1,0 1-1,0-1 0,0 0 0,0 1 0,0-1 1,1 1-1,-1-1 0,0 1 0,0-1 0,1 0 1,-1 1-1,0-1 0,0 0 0,1 1 1,-1-1-1,0 0 0,1 1 0,-1-1 0,0 0 1,1 0-1,-1 1 0,1-1 0,-1 0 0,0 0 1,1 0-1,-1 0 0,1 0 0,-1 1 1,1-1-1,-1 0 0,1 0 0,-1 0 0,0 0 1,1 0-1,-1 0 0,1 0 0,-1-1 1,1 1-1,-1 0 0,0 0 0,1 0 0,-1 0 1,1-1-1,-1 1 0,0 0 0,1 0 0,-1 0 1,1-1-1,-1 1 0,0 0 0,1-1 1,21-20 78,-18 15-81,-1 0-1,-1-1 1,1 1 0,-1-1-1,0 0 1,0 0 0,-1 0-1,0 1 1,0-1 0,-1 0-1,0 0 1,0 0-1,-1 0 1,0 0 0,0 0-1,0 0 1,-1 0 0,0 0-1,0 1 1,-1-1 0,0 1-1,0 0 1,0 0 0,-1 0-1,0 0 1,0 0 0,-1 1-1,1 0 1,-1 0 0,0 0-1,-1 0 1,1 1 0,-1 0-1,0 0 1,0 0-1,0 1 1,0 0 0,-1 0-1,1 1 1,-1 0 0,0 0-1,0 0 1,1 1 0,-1 0-1,-14 0 1,104-4-300,29-1 1101,-58 13-3438,-4 11-4083,-30-7-2633</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3.509"/>
    </inkml:context>
    <inkml:brush xml:id="br0">
      <inkml:brushProperty name="width" value="0.025" units="cm"/>
      <inkml:brushProperty name="height" value="0.025" units="cm"/>
      <inkml:brushProperty name="color" value="#E71224"/>
    </inkml:brush>
  </inkml:definitions>
  <inkml:trace contextRef="#ctx0" brushRef="#br0">3 1 6983,'0'0'23222,"21"52"-21493,-21-14-896,-8 7-833,-2 3 0,4 3 0,6-3 0,0-10 0,18-15-2562,0-20-6439</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3.900"/>
    </inkml:context>
    <inkml:brush xml:id="br0">
      <inkml:brushProperty name="width" value="0.025" units="cm"/>
      <inkml:brushProperty name="height" value="0.025" units="cm"/>
      <inkml:brushProperty name="color" value="#E71224"/>
    </inkml:brush>
  </inkml:definitions>
  <inkml:trace contextRef="#ctx0" brushRef="#br0">1 1 14029,'0'0'11019,"51"47"-8905,-7-40-929,14-7 64,13 0-416,6-9-609,-1-3-352,-5-1-1730,-17 5-3363,-21 3-3395</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4.261"/>
    </inkml:context>
    <inkml:brush xml:id="br0">
      <inkml:brushProperty name="width" value="0.025" units="cm"/>
      <inkml:brushProperty name="height" value="0.025" units="cm"/>
      <inkml:brushProperty name="color" value="#E71224"/>
    </inkml:brush>
  </inkml:definitions>
  <inkml:trace contextRef="#ctx0" brushRef="#br0">1 102 18481,'0'0'6727,"94"3"-4901,-34-14-609,14-6-417,3-1-511,2 1-257,-4 1-1890,-16 2-3875,-11 2-6983</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5.647"/>
    </inkml:context>
    <inkml:brush xml:id="br0">
      <inkml:brushProperty name="width" value="0.025" units="cm"/>
      <inkml:brushProperty name="height" value="0.025" units="cm"/>
      <inkml:brushProperty name="color" value="#E71224"/>
    </inkml:brush>
  </inkml:definitions>
  <inkml:trace contextRef="#ctx0" brushRef="#br0">271 38 2723,'-5'-23'11287,"-9"11"-5094,11 11-5798,0 1 0,-1-1-1,1 1 1,0 0 0,0 0 0,0 0 0,-1 0 0,1 1 0,0-1-1,0 1 1,0 0 0,-4 1 0,-6 3-70,0 0 0,1 1-1,0 0 1,0 1 0,-15 12-1,14-8-184,-1 1-1,1 1 1,1 0-1,-19 26 1,26-32-137,1-1 0,1 0 1,-1 1-1,1 0 0,0 0 1,1 0-1,-1 0 0,1 0 1,1 0-1,-1 0 0,1 1 1,1-1-1,-1 1 1,2 9-1,-1-15-7,1 0 1,0 1-1,0-1 0,0 0 1,0 0-1,0 0 0,0 0 1,1 0-1,-1-1 1,0 1-1,1 0 0,0-1 1,-1 1-1,1-1 0,0 1 1,0-1-1,0 0 1,0 1-1,0-1 0,0 0 1,0-1-1,0 1 0,1 0 1,-1-1-1,3 1 0,68 10-344,-51-9 236,-9 0 45,0 0 0,0 1 0,0 0 0,-1 1 0,1 0 0,-1 1 0,19 10 0,-28-13 71,0 0-1,0 0 1,-1 0-1,1 0 1,-1 1 0,0-1-1,0 1 1,0-1-1,0 1 1,0 0 0,0 0-1,-1 0 1,1 0 0,-1 0-1,0 0 1,0 0-1,0 0 1,0 1 0,-1-1-1,1 0 1,-1 1-1,0-1 1,0 0 0,0 1-1,0-1 1,-1 0-1,1 0 1,-1 1 0,0-1-1,0 0 1,0 0 0,0 0-1,-1 0 1,1 0-1,-4 5 1,-1 3 28,-1-1-1,0 0 1,-1 0 0,1-1 0,-2 0 0,0 0-1,0-1 1,0 0 0,-1 0 0,-13 7-1,15-10 126,0 0 0,-1-1 0,1 0 0,-1 0 0,0-1 0,0 0 0,-1 0 0,1-1 0,-1 0 0,1-1 0,-1 0 0,1-1-1,-17 0 1,24-1-99,1 1 0,-1 0 0,0 0 0,1-1-1,-1 1 1,0-1 0,1 1 0,-1-1 0,1 0 0,-1 0-1,1 0 1,0 0 0,-1 0 0,1 0 0,0 0 0,-1 0-1,1 0 1,0 0 0,0-1 0,0 1 0,0-1-1,0 1 1,1 0 0,-2-4 0,1 2-26,0 0 0,1-1 0,0 1 0,-1-1 0,1 1 0,1-1 0,-1 1 0,0 0 0,1-1 0,0 1 0,1-6 0,2-2-26,0 1-1,1-1 1,0 1-1,1 0 1,0 0-1,10-13 1,28-21 107,1 1 0,2 3 0,57-37 0,21-18 113,-120 91-199,0 0-1,0-1 1,-1 1 0,1-1 0,-1-1 0,0 1 0,0 0-1,4-10 1,-7 14-22,-1-1 0,1 1 0,-1 0 0,1-1-1,-1 1 1,0-1 0,0 1 0,0-1 0,0 1-1,0-1 1,0 1 0,0-1 0,0 1 0,-1-1-1,1 1 1,-1-1 0,1 1 0,-1-1 0,1 1-1,-1 0 1,0-1 0,0 1 0,1 0 0,-1 0-1,0-1 1,0 1 0,0 0 0,-1 0-1,1 0 1,0 0 0,0 1 0,0-1 0,-1 0-1,1 0 1,0 1 0,-1-1 0,1 1 0,-1-1-1,1 1 1,-1-1 0,-1 1 0,-11-4-77,0 0 1,0 1-1,-1 0 1,1 1-1,-1 1 1,-26 1-1,35 0 21,-1 0 0,1 1-1,0 0 1,-1 0-1,1 0 1,0 1 0,-1 0-1,1 0 1,0 1 0,0-1-1,1 1 1,-1 1-1,1-1 1,-1 1 0,1 0-1,0 0 1,-6 6 0,10-9-106,0 1 0,0-1 0,0 0 0,0 1 0,0-1 0,0 1 0,0-1 0,1 1 0,-1-1 0,1 1 0,-1 0 0,1-1 0,-1 1 0,1 0 0,0-1 0,0 1 0,0 0 0,0-1 0,0 1 0,0 0 0,0 0 0,0-1 0,1 1 0,-1 0 0,1-1 0,0 3 0,1-3-284,-1 1 1,1 0-1,0-1 0,-1 1 1,1-1-1,0 1 0,0-1 1,0 0-1,0 0 0,0 0 0,0 0 1,1 0-1,-1 0 0,0 0 1,0-1-1,1 1 0,-1-1 1,0 0-1,3 0 0,42 1-8335</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5.991"/>
    </inkml:context>
    <inkml:brush xml:id="br0">
      <inkml:brushProperty name="width" value="0.025" units="cm"/>
      <inkml:brushProperty name="height" value="0.025" units="cm"/>
      <inkml:brushProperty name="color" value="#E71224"/>
    </inkml:brush>
  </inkml:definitions>
  <inkml:trace contextRef="#ctx0" brushRef="#br0">197 1 23574,'-11'6'2413,"-3"3"-2056,0 1 0,0 1 0,1 0 0,0 1-1,1 0 1,1 0 0,0 2 0,0-1 0,2 1 0,-1 1-1,2 0 1,0 0 0,1 1 0,0 0 0,1 0 0,1 0-1,1 1 1,-3 19 0,6-32-363,1 0-1,0 0 1,0 0 0,0 0-1,0 0 1,1 0 0,-1 0 0,1 0-1,0 0 1,0-1 0,1 1-1,-1 0 1,1-1 0,0 1-1,0-1 1,0 1 0,0-1-1,0 0 1,5 5 0,-3-4-14,1-1 0,-1-1-1,0 1 1,1 0 0,0-1 0,-1 0 0,1 0 0,0-1-1,0 1 1,0-1 0,0 0 0,1 0 0,6-1 0,1 1-16,-1-2 1,0 1 0,0-2 0,0 0 0,0 0 0,0-1 0,-1 0 0,1-1 0,-1-1 0,1 0-1,-2 0 1,15-10 0,-16 8 64,-1 0 1,0-1-1,0 0 0,-1-1 0,0 0 0,-1 0 0,0 0 1,0-1-1,-1 1 0,0-2 0,-1 1 0,0 0 0,3-15 1,-6 21-17,1 0 0,-2-1 0,1 1 0,0-1 0,-1 1 0,0-1 0,0 1 0,0-1 0,-1 1 0,1-1 0,-1 1 0,0-1 0,0 1 0,-1 0 0,1-1 0,-1 1 0,0 0 0,0 0 0,-1 0 0,1 0 0,-1 1 0,1-1 1,-1 1-1,-1-1 0,1 1 0,0 0 0,-1 0 0,1 1 0,-1-1 0,0 1 0,0-1 0,0 1 0,0 0 0,-7-1 0,2 0-12,0 1 0,0 0 1,-1 0-1,1 1 0,-1 0 0,1 1 0,-1 0 1,1 1-1,-1 0 0,-13 3 0,19-3-3,0 0-1,0 0 1,0 0-1,0 0 1,0 1 0,1-1-1,-1 1 1,0 0-1,1 0 1,-1 1-1,1-1 1,0 1-1,-1 0 1,1 0-1,1 0 1,-1 0-1,0 0 1,1 0-1,0 1 1,-1-1-1,1 1 1,1 0 0,-1 0-1,1 0 1,-1 0-1,0 4 1,2-7-67,0 0 1,0 1-1,0-1 1,0 0-1,0 0 0,0 0 1,0 1-1,1-1 1,-1 0-1,0 0 1,1 0-1,-1 0 1,1 0-1,-1 0 1,1 1-1,0-1 1,-1 0-1,1-1 1,0 1-1,0 0 1,-1 0-1,1 0 1,0 0-1,0-1 0,0 1 1,0 0-1,0-1 1,0 1-1,0-1 1,1 1-1,-1-1 1,0 1-1,0-1 1,0 0-1,2 1 1,51 3-3068,-45-4 2562,102-1-6974,-50-8 1243</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6.321"/>
    </inkml:context>
    <inkml:brush xml:id="br0">
      <inkml:brushProperty name="width" value="0.025" units="cm"/>
      <inkml:brushProperty name="height" value="0.025" units="cm"/>
      <inkml:brushProperty name="color" value="#E71224"/>
    </inkml:brush>
  </inkml:definitions>
  <inkml:trace contextRef="#ctx0" brushRef="#br0">348 34 16944,'0'0'7041,"-9"-1"-4590,5 1-2329,1 0 1,0-1-1,0 1 1,-1 1-1,1-1 1,0 0-1,-1 1 1,1 0 0,0-1-1,0 1 1,0 0-1,0 1 1,0-1-1,0 1 1,-4 2-1,2 0 35,-1 1-1,2 0 1,-1 0-1,0 0 0,1 1 1,0-1-1,0 1 1,-4 8-1,1-1 58,1-1 0,1 1-1,0 0 1,0 0 0,1 1-1,1-1 1,-2 17 0,4-27-183,1 0 0,-1 0 1,1 0-1,0 0 0,0 0 1,0 0-1,1 0 0,-1 0 1,1-1-1,-1 1 0,1 0 1,0 0-1,0 0 0,0-1 1,1 1-1,-1-1 0,1 1 1,-1-1-1,1 1 0,0-1 1,0 0-1,0 0 0,0 0 1,0 0-1,0 0 0,1 0 1,-1-1-1,0 1 0,1-1 1,0 1-1,-1-1 0,1 0 1,0 0-1,0 0 0,-1-1 1,1 1-1,0-1 0,0 1 1,4-1-1,3 0-31,1-1 0,-1 0 0,0-1 0,0 0 0,0-1 0,0 0 0,0 0 0,-1-1 0,1 0 0,-1-1 0,0 0 0,0 0 0,-1-1 0,0 0 0,0-1 0,14-13 0,-16 14 0,0 0 0,-1 0 0,1 0 0,-1-1 0,0 1 0,-1-1 0,0 0 0,0-1 0,0 1 0,-1-1 0,0 1 0,-1-1 0,0 0 0,0 0 0,0 0 0,-1-1 0,0 1 0,-1 0 0,0 0 0,0-1 0,-3-12 0,2 17 1,-1 1-1,1 0 1,-1 0-1,0 1 1,0-1 0,0 0-1,0 0 1,0 1 0,-1 0-1,1-1 1,-1 1-1,1 0 1,-1 0 0,0 0-1,0 0 1,0 1 0,0-1-1,0 1 1,0 0-1,-1 0 1,1 0 0,0 0-1,-1 1 1,1-1 0,0 1-1,-1 0 1,-5 0-1,-3 0-12,0 0 0,0 1-1,0 1 1,0 0-1,0 0 1,-19 7 0,7 2-572,-1 0 0,2 2 0,0 0 0,-28 22 0,-38 36-6517,55-44 2473,-14 11-4196</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6.695"/>
    </inkml:context>
    <inkml:brush xml:id="br0">
      <inkml:brushProperty name="width" value="0.025" units="cm"/>
      <inkml:brushProperty name="height" value="0.025" units="cm"/>
      <inkml:brushProperty name="color" value="#E71224"/>
    </inkml:brush>
  </inkml:definitions>
  <inkml:trace contextRef="#ctx0" brushRef="#br0">66 150 10314,'-9'7'4132,"-29"25"-1276,36-31-2666,1 1 1,-1-1 0,1 1-1,-1-1 1,1 1-1,0 0 1,-1 0 0,1-1-1,0 1 1,0 0 0,0 0-1,1 0 1,-2 4-1,2-5-102,0-1-1,0 1 0,0 0 0,0-1 0,0 1 1,0 0-1,1 0 0,-1-1 0,0 1 0,0 0 1,1-1-1,-1 1 0,1 0 0,-1-1 0,0 1 0,1-1 1,-1 1-1,1-1 0,-1 1 0,1-1 0,-1 1 1,1-1-1,0 1 0,-1-1 0,1 0 0,0 1 1,4 1 287,1 0 0,-1-1 0,1 1 0,0-1 0,-1-1 0,1 1 0,9-1 0,18 0 579,0-3-1,-1 0 0,45-12 1,101-33 150,-85 21-582,309-73 307,-312 83-1751,0 4-1,143-3 1,-222 17-1195,-13 2-2340,-18 2-2779,-8-2-4194</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7.037"/>
    </inkml:context>
    <inkml:brush xml:id="br0">
      <inkml:brushProperty name="width" value="0.025" units="cm"/>
      <inkml:brushProperty name="height" value="0.025" units="cm"/>
      <inkml:brushProperty name="color" value="#E71224"/>
    </inkml:brush>
  </inkml:definitions>
  <inkml:trace contextRef="#ctx0" brushRef="#br0">229 51 13677,'0'0'18001,"4"5"-17846,14 17-48,-26-30-58,1 1 0,-1 0 0,-1 1 0,0-1 0,0 2 0,0-1 0,0 1 0,-16-5 0,19 7-23,-1 0 0,1 1-1,-1 0 1,0 0 0,0 1 0,0-1-1,1 2 1,-1-1 0,-1 1-1,1 0 1,0 0 0,0 1 0,1 0-1,-15 3 1,18-2-26,0 0 0,0 0 0,1 1 0,-1-1 0,0 1 0,1-1 0,-1 1 0,1 0 0,0 0 0,0 0 0,0 0 0,0 0 0,1 0 0,-1 0 0,1 1 0,0-1 0,0 1 0,0-1 0,0 1 0,1-1 0,-1 8 0,1-8 0,0 0 0,-1 0 0,1 0 0,0 0 0,1 0 0,-1 1 0,0-1 0,1 0 0,0 0 0,0 0 0,0-1 0,0 1 0,0 0 0,1 0 0,-1 0 0,1-1 0,-1 1 0,1-1 0,0 1 0,0-1 0,0 0 0,1 0 0,-1 0 0,0 0 0,6 3 0,1-2-161,0 0 0,0 0-1,1-1 1,-1-1 0,1 1 0,0-2 0,-1 1 0,1-1-1,0-1 1,-1 0 0,1 0 0,14-4 0,-9 1-411,1-1 1,-1-1-1,1 0 0,-1-1 1,-1 0-1,21-15 1,-30 19-686,0-1 1,0 0 0,-1 0-1,0 0 1,0 0 0,0-1-1,0 0 1,5-8 0,-1-6-8631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0.360"/>
    </inkml:context>
    <inkml:brush xml:id="br0">
      <inkml:brushProperty name="width" value="0.025" units="cm"/>
      <inkml:brushProperty name="height" value="0.025" units="cm"/>
    </inkml:brush>
  </inkml:definitions>
  <inkml:trace contextRef="#ctx0" brushRef="#br0">39 0 20211,'0'0'6929,"6"13"-5690,2 10-543,-1 0-1,-1 1 1,-1 0 0,-1 0 0,1 28-1,-1 18-623,2 0-1,24 99 0,-30-169-91,0 0 0,0 1 0,1-1 0,-1 0 0,0 0 0,0 0 0,0 0 0,0 0 0,0 0 0,0 1 0,0-1 1,0 0-1,0 0 0,0 0 0,0 0 0,0 0 0,0 1 0,0-1 0,0 0 0,0 0 0,0 0 0,0 0 0,0 0 0,0 1 0,0-1 0,0 0 0,0 0 0,0 0 0,0 0 0,0 0 0,-1 0 0,1 1 0,0-1 0,0 0 1,0 0-1,0 0 0,0 0 0,0 0 0,0 0 0,0 0 0,-1 0 0,1 0 0,0 1 0,0-1 0,0 0 0,0 0 0,0 0 0,0 0 0,-1 0 0,1 0 0,0 0 0,0 0 0,0 0 0,0 0 0,0 0 0,-1 0 0,1 0 1,0 0-1,0 0 0,0 0 0,0 0 0,-1 0 0,-13-9-3210,-28-27-5898,24 20 4555,-23-17-6707</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7.381"/>
    </inkml:context>
    <inkml:brush xml:id="br0">
      <inkml:brushProperty name="width" value="0.025" units="cm"/>
      <inkml:brushProperty name="height" value="0.025" units="cm"/>
      <inkml:brushProperty name="color" value="#E71224"/>
    </inkml:brush>
  </inkml:definitions>
  <inkml:trace contextRef="#ctx0" brushRef="#br0">5 1 11371,'0'0'8584,"-5"56"-5285,5-36-640,3 3-770,7 1-1216,3 3-513,0 0-128,4 2-320,-4-3-1378,0-7-1697,-2-8-2691,-1-11-7238</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7.724"/>
    </inkml:context>
    <inkml:brush xml:id="br0">
      <inkml:brushProperty name="width" value="0.025" units="cm"/>
      <inkml:brushProperty name="height" value="0.025" units="cm"/>
      <inkml:brushProperty name="color" value="#E71224"/>
    </inkml:brush>
  </inkml:definitions>
  <inkml:trace contextRef="#ctx0" brushRef="#br0">1 416 18449,'0'0'4607,"10"-11"-1345,0 0-2742,0 0 0,0 1 0,1 0 0,0 1 0,1 0 1,-1 1-1,2 0 0,-1 1 0,1 1 0,1 0 0,21-7 0,-26 11-498,-1 0-1,1 1 1,0-1 0,0 2 0,0 0 0,0 0-1,0 0 1,10 3 0,-17-3-22,0 1 1,0 0-1,0-1 0,0 1 1,0 0-1,0 0 0,0 1 1,0-1-1,0 0 0,0 1 1,-1-1-1,1 1 0,-1 0 1,1-1-1,-1 1 0,1 0 0,-1 0 1,0 0-1,0 0 0,0 0 1,0 0-1,0 0 0,-1 0 1,1 0-1,0 0 0,-1 1 1,0-1-1,1 0 0,-1 0 1,0 1-1,0-1 0,-1 0 1,1 0-1,0 1 0,-1-1 1,0 2-1,-1 4 0,0 0 0,-1 0 0,0 0 0,0 0 0,-1-1 0,0 0 0,0 0 0,-1 0 0,1 0 0,-2 0 0,1-1 0,-1 0 0,-8 6 0,-13 12 0,-52 33 0,59-44 0,16-8 0,7-6 0,22-9 0,37-18 0,71-31-5626,-41 18-866,-44 19-1921</inkml:trace>
  <inkml:trace contextRef="#ctx0" brushRef="#br0" timeOffset="1">930 24 19250,'0'0'13517,"78"-14"-13517,-33 14-641,1-1-1473,-10-4-1825,-11 2-738,-11 3-3619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8.069"/>
    </inkml:context>
    <inkml:brush xml:id="br0">
      <inkml:brushProperty name="width" value="0.025" units="cm"/>
      <inkml:brushProperty name="height" value="0.025" units="cm"/>
      <inkml:brushProperty name="color" value="#E71224"/>
    </inkml:brush>
  </inkml:definitions>
  <inkml:trace contextRef="#ctx0" brushRef="#br0">0 123 17777,'0'0'3491,"56"14"-1953,-4-30-866,4-5-512,6-2-96,-5-3-1089,-2 0-2274,-4 1-7911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8.428"/>
    </inkml:context>
    <inkml:brush xml:id="br0">
      <inkml:brushProperty name="width" value="0.025" units="cm"/>
      <inkml:brushProperty name="height" value="0.025" units="cm"/>
      <inkml:brushProperty name="color" value="#E71224"/>
    </inkml:brush>
  </inkml:definitions>
  <inkml:trace contextRef="#ctx0" brushRef="#br0">8 1 12300,'0'0'17632,"2"8"-16532,1 11-870,-2 0-1,0 0 1,-1 0 0,0-1-1,-7 33 1,0 45 127,6-94-374,1 1 0,0 0 0,0 0 0,1-1 0,-1 1-1,1 0 1,-1-1 0,1 1 0,0 0 0,0-1 0,0 1 0,0-1 0,0 1 0,1-1 0,-1 0-1,1 1 1,0-1 0,-1 0 0,1 0 0,4 3 0,-3-3-30,1 0 0,-1-1 0,1 1 0,0-1 1,-1 0-1,1 0 0,0 0 0,0-1 0,0 1 0,0-1 0,0 0 0,-1 0 0,1 0 1,6-1-1,-1-1-396,-1 0 1,1 0-1,-1-1 0,1 0 1,-1 0-1,0-1 1,0 0-1,-1 0 1,1-1-1,-1 0 1,13-11-1,-13 9-1604,0-1-1,0 1 1,0-1-1,-1 0 1,10-17-1,-7 1-5655</inkml:trace>
  <inkml:trace contextRef="#ctx0" brushRef="#br0" timeOffset="1">230 177 12620,'0'0'4292,"-30"74"-1601,17-30-930,4-1-864,3-6 32,6-8-256,6-12-481,16-11-160,14-6-1442,8-15-960,1-17-1121,3-8-4036</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8.772"/>
    </inkml:context>
    <inkml:brush xml:id="br0">
      <inkml:brushProperty name="width" value="0.025" units="cm"/>
      <inkml:brushProperty name="height" value="0.025" units="cm"/>
      <inkml:brushProperty name="color" value="#E71224"/>
    </inkml:brush>
  </inkml:definitions>
  <inkml:trace contextRef="#ctx0" brushRef="#br0">208 0 20884,'0'0'3950,"-12"10"-1884,-12 11-1288,1 1 0,0 1 0,-23 32-1,36-42-524,1 0 0,0 0-1,1 0 1,0 1-1,1 1 1,1-1 0,0 1-1,1 0 1,-6 30-1,11-44-263,0 1 0,0-1 0,0 1 1,0-1-1,0 1 0,0-1 0,0 1 0,0-1 0,0 1 0,1-1 0,-1 1 0,1-1 0,-1 0 0,1 1 0,-1-1 0,1 1 0,0-1 0,0 0 0,0 0 0,0 0 0,0 1 0,0-1 0,0 0 0,0 0 0,0 0 0,2 1 0,0-1-49,1 1 1,-1-1-1,0 0 1,1 0-1,-1-1 1,1 1-1,-1-1 1,0 0-1,1 0 1,-1 0-1,6 0 1,1-2-215,1 0 1,0 0-1,-1-1 1,1 0-1,-1-1 1,20-9-1,-18 5-77,0 0-1,0-1 1,-1-1 0,0 1-1,-1-2 1,0 0 0,15-20-1,-20 24 419,-1-1 0,1 0 0,-1 0 0,0-1 0,-1 1 0,0-1 0,-1 0 0,1 0 0,-2 0 0,1 0-1,-1 0 1,-1 0 0,0-13 0,0 19-25,0 0 0,-1 0-1,1 0 1,-1 0-1,0 1 1,0-1 0,0 0-1,0 0 1,0 0 0,0 1-1,-1-1 1,0 1 0,1-1-1,-1 1 1,0-1 0,0 1-1,0 0 1,0 0 0,-5-3-1,3 3-26,0-1 0,-1 1 0,0 0-1,1 0 1,-1 1 0,0 0 0,0-1 0,0 1 0,0 1-1,-10-1 1,5 1-54,0 0-1,0 1 1,0 1 0,0-1-1,0 2 1,0-1-1,0 1 1,1 1 0,-1 0-1,1 0 1,-11 7-1,-13 25-383,32-35 367,0-1 0,0 1 0,1 0-1,-1-1 1,1 1 0,-1 0 0,0 0 0,1-1 0,-1 1 0,1 0 0,0 0 0,-1 0 0,1 0 0,0 0 0,-1-1 0,1 1 0,0 0 0,0 0-1,0 0 1,0 0 0,0 0 0,0 0 0,0 0 0,0 0 0,0 0 0,0 0 0,1 0 0,-1 0 0,0-1 0,1 1 0,-1 0 0,0 0-1,1 0 1,-1 0 0,1-1 0,-1 1 0,1 0 0,0 0 0,-1-1 0,1 1 0,0 0 0,0-1 0,-1 1 0,1-1 0,0 1 0,0-1 0,0 1-1,0-1 1,10 2-479,-1 0-1,0-1 0,1 0 1,-1 0-1,1-2 0,-1 1 1,1-1-1,12-3 0,48-14-6019,-17-2-2002</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9.144"/>
    </inkml:context>
    <inkml:brush xml:id="br0">
      <inkml:brushProperty name="width" value="0.025" units="cm"/>
      <inkml:brushProperty name="height" value="0.025" units="cm"/>
      <inkml:brushProperty name="color" value="#E71224"/>
    </inkml:brush>
  </inkml:definitions>
  <inkml:trace contextRef="#ctx0" brushRef="#br0">211 74 8584,'0'0'18668,"-12"-1"-17183,7 1-1413,0-1 0,0 1 0,0 0 1,1 0-1,-1 0 0,0 1 1,0 0-1,1 0 0,-1 0 1,0 0-1,1 1 0,-1-1 1,1 1-1,0 1 0,0-1 0,0 0 1,0 1-1,0 0 0,0 0 1,0 0-1,-2 4 0,-9 9 212,2 1-1,0 0 0,1 1 0,-10 20 0,19-31-219,-1-1 0,1 1 0,1-1 0,-1 1 0,1 0 0,0 0 0,1 0 0,0 1 0,0-1 0,0 0 0,1 0 0,0 1 0,0-1 0,1 0 0,3 13 0,-2-16-80,0 0 0,0-1 0,1 1 0,0-1 0,-1 1 0,1-1 0,1 0 0,-1 0 0,0 0 0,1 0 0,-1-1 0,1 0 1,0 1-1,0-1 0,0 0 0,0-1 0,0 1 0,0-1 0,0 0 0,1 0 0,-1 0 0,1-1 0,-1 1 0,6-1 0,4 1-83,0-1-1,0 0 1,0-1 0,-1 0-1,1-1 1,22-6 0,-22 2 48,0 0 0,0-1 0,0-1 0,-1 0 0,0 0 0,-1-2 0,0 1 0,0-2 0,-1 1 0,-1-1 0,0-1 0,0 0 0,-1-1 1,0 1-1,-1-2 0,-1 1 0,0-1 0,-1 0 0,-1-1 0,0 1 0,0-1 0,-2 0 0,4-30 0,-7 42 132,0-1 0,1 1 1,-1 0-1,-1 0 0,1-1 0,-1 1 0,1 0 1,-1 0-1,0 0 0,0 0 0,0 0 0,0 0 0,-1 0 1,1 0-1,-1 0 0,0 0 0,0 1 0,0-1 0,-4-4 1,2 5-43,1 0 1,-1 0-1,1 0 1,-1 1-1,0-1 1,0 1-1,1 0 1,-1 0-1,0 0 1,0 1-1,0-1 1,0 1-1,0 0 1,0 0 0,0 0-1,-5 2 1,-4 0-38,0 2 0,1-1 1,-1 2-1,1 0 1,0 0-1,1 1 1,-1 0-1,1 1 0,0 1 1,-19 16-1,17-12-2,1-1-1,0 2 1,0-1-1,2 1 0,0 1 1,0 0-1,1 1 1,-7 16-1,15-30-6,0 0 0,0 0-1,0 1 1,1-1 0,-1 1 0,1-1-1,-1 1 1,1-1 0,-1 1 0,1-1 0,0 1-1,0-1 1,-1 1 0,1-1 0,0 1 0,1-1-1,-1 1 1,0-1 0,0 1 0,1 0-1,-1-1 1,1 1 0,-1-1 0,1 0 0,-1 1-1,1-1 1,0 1 0,0-1 0,0 0-1,0 0 1,0 0 0,0 1 0,0-1 0,0 0-1,0 0 1,1 0 0,-1-1 0,0 1-1,1 0 1,-1 0 0,0-1 0,1 1 0,-1-1-1,1 1 1,-1-1 0,1 1 0,-1-1 0,4 0-1,6 1-241,1 0-1,-1-1 0,1-1 0,-1 0 0,17-3 1,-13 0-902,-1 0 0,0 0 0,0-2 0,0 1 1,13-9-1,33-24-7960,-14 2-3834</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19.491"/>
    </inkml:context>
    <inkml:brush xml:id="br0">
      <inkml:brushProperty name="width" value="0.025" units="cm"/>
      <inkml:brushProperty name="height" value="0.025" units="cm"/>
      <inkml:brushProperty name="color" value="#E71224"/>
    </inkml:brush>
  </inkml:definitions>
  <inkml:trace contextRef="#ctx0" brushRef="#br0">141 1 16528,'0'0'7655,"-12"12"-5755,-6 6-1106,1 1-1,0 1 0,-21 35 1,33-46-664,0-1 0,0 1 0,1 0 0,0 1 0,1-1 0,0 1 0,0-1 1,1 1-1,0 0 0,1 0 0,0 0 0,1 0 0,0 0 0,2 17 0,-1-22-136,1 0-1,0 0 0,1 0 1,-1 0-1,1-1 0,0 1 1,0-1-1,0 0 0,1 1 1,-1-2-1,1 1 0,0 0 1,0-1-1,0 1 1,1-1-1,-1 0 0,1-1 1,0 1-1,0-1 0,0 0 1,0 0-1,0 0 0,0-1 1,0 0-1,7 1 0,7 1-185,0 0-1,0-2 0,1 0 0,-1-1 1,35-4-1,-42 2 286,-1 0 0,0-1 0,0-1 0,0 0 1,0 0-1,0-1 0,-1-1 0,0 0 0,0 0 0,0 0 0,-1-2 1,0 1-1,10-11 0,-13 11 0,1 0 0,-1-1 0,-1 0 1,1 0-1,-1 0 0,-1 0 0,0-1 0,0 0 1,0 0-1,-1 0 0,-1 0 0,0 0 0,0-1 0,0 1 1,-1-1-1,-1-13 0,0 18-93,0 1 0,-1 0 0,0 0 0,1-1 0,-2 1 0,1 0 0,0 0 0,-1 0 0,0 0 0,0 0 0,0 0 0,0 1 0,-1-1 0,0 1 0,1 0 0,-7-7 0,3 6 0,-1-1 0,1 1 0,-1 0 0,0 0 0,1 1 0,-2 0 0,1 0 0,-15-3 0,1 2 0,0 1 0,-1 1 0,1 1 0,0 1 0,-1 0 0,-22 4 0,33-2-5,0 1 0,0 0 0,0 0 0,0 1 0,1 0 0,-1 1 0,-15 9 0,21-11-174,-1 1 0,1 0 0,0 0 1,0 0-1,0 1 0,1-1 0,0 1 0,-1 0 0,2 1 1,-1-1-1,1 1 0,-1-1 0,1 1 0,-2 9 0,1 15-7668</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0.503"/>
    </inkml:context>
    <inkml:brush xml:id="br0">
      <inkml:brushProperty name="width" value="0.025" units="cm"/>
      <inkml:brushProperty name="height" value="0.025" units="cm"/>
      <inkml:brushProperty name="color" value="#E71224"/>
    </inkml:brush>
  </inkml:definitions>
  <inkml:trace contextRef="#ctx0" brushRef="#br0">177 0 12684,'-15'11'518,"7"-6"-430,-16 12 19,-41 36 1,58-47-28,1-1 1,0 1 0,1 1-1,0-1 1,0 1-1,0 0 1,1 1-1,0-1 1,0 1-1,0-1 1,1 1-1,1 0 1,-3 9 0,5-16-50,0 0 0,0 1 0,0-1 1,0 0-1,1 0 0,-1 1 0,0-1 1,1 0-1,-1 0 0,1 0 1,-1 1-1,1-1 0,-1 0 0,1 0 1,0 0-1,-1 0 0,1 0 1,0 0-1,0 0 0,0 0 0,0-1 1,0 1-1,0 0 0,0 0 1,0-1-1,0 1 0,0-1 0,0 1 1,1-1-1,-1 1 0,0-1 0,0 0 1,0 0-1,1 1 0,1-1 1,56 2 707,-45-2-378,98 2 665,0 4 1,209 41 0,-174-15-936,416 71-70,-15-71-526,2-31 434,-10 0 508,818 89 2032,-269-9-699,4-62 628,-3-94-1364,-281-44 322,-777 115-1309,118-11 117,-137 15-164,1 0-1,0 0 0,0 1 0,0 1 0,-1 1 0,1 0 0,-1 0 0,16 8 0,-22-8-130,-1 1-1,0-1 0,1 2 1,-2-1-1,1 1 0,-1 0 1,1 0-1,-2 0 1,1 1-1,0 0 0,-1 0 1,0 0-1,5 11 0,-6-9-1178,1 0-1,-1 0 0,-1 0 0,0 0 0,0 1 1,1 12-1,-2 11-11208</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8.797"/>
    </inkml:context>
    <inkml:brush xml:id="br0">
      <inkml:brushProperty name="width" value="0.025" units="cm"/>
      <inkml:brushProperty name="height" value="0.025" units="cm"/>
      <inkml:brushProperty name="color" value="#E71224"/>
    </inkml:brush>
  </inkml:definitions>
  <inkml:trace contextRef="#ctx0" brushRef="#br0">1 113 24759,'0'0'2915,"60"-13"-2178,5-1-32,22-5-97,19-1-256,13 1-255,3 4-322,-2 4-1280,-15 10-961,-21 1-1314,-25 14-224,-23 4-1441,-19-1-2883</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09.141"/>
    </inkml:context>
    <inkml:brush xml:id="br0">
      <inkml:brushProperty name="width" value="0.025" units="cm"/>
      <inkml:brushProperty name="height" value="0.025" units="cm"/>
      <inkml:brushProperty name="color" value="#E71224"/>
    </inkml:brush>
  </inkml:definitions>
  <inkml:trace contextRef="#ctx0" brushRef="#br0">0 103 12268,'0'0'6614,"7"-11"-3678,-3 5-2664,0 0 0,1 0 0,-1 0 0,1 0 0,1 1 0,-1 0-1,1 0 1,0 0 0,0 1 0,0 0 0,1 0 0,-1 1 0,1-1 0,0 1 0,14-3 0,-8 2-21,0 1-1,0 0 1,1 2 0,-1-1 0,1 2 0,-1 0-1,1 0 1,-1 1 0,16 3 0,-25-2-204,1-1 0,-1 1 0,0-1 0,1 1 1,-1 1-1,0-1 0,0 0 0,0 1 0,0 0 0,-1 0 1,1 0-1,-1 1 0,0-1 0,0 1 0,0-1 0,0 1 0,-1 0 1,1 0-1,-1 0 0,0 1 0,0-1 0,-1 1 0,1-1 1,-1 1-1,0-1 0,0 1 0,-1-1 0,1 11 0,-1 0 151,0 0-1,-1 0 0,-1 0 1,0 0-1,-1 0 0,-1 0 1,0-1-1,-1 0 0,0 1 1,-1-2-1,-1 1 0,-13 20 1,-12 12-183,-2-2-1,-44 46 1,-2 2-708,75-85-3156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0.734"/>
    </inkml:context>
    <inkml:brush xml:id="br0">
      <inkml:brushProperty name="width" value="0.025" units="cm"/>
      <inkml:brushProperty name="height" value="0.025" units="cm"/>
    </inkml:brush>
  </inkml:definitions>
  <inkml:trace contextRef="#ctx0" brushRef="#br0">1 98 14414,'0'0'9993,"64"4"-7366,-26-4-545,8 0-289,1-8-640,3-3-704,-1-4-417,-5 3-288,-9 1-1282,-14-3-2145,-6 0-3909,-9-2-11882</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36.950"/>
    </inkml:context>
    <inkml:brush xml:id="br0">
      <inkml:brushProperty name="width" value="0.025" units="cm"/>
      <inkml:brushProperty name="height" value="0.025" units="cm"/>
      <inkml:brushProperty name="color" value="#E71224"/>
    </inkml:brush>
  </inkml:definitions>
  <inkml:trace contextRef="#ctx0" brushRef="#br0">217 0 10025,'0'0'12092,"-7"9"-10512,-2 4-1201,0-1 0,1 1 0,1 1 0,0-1 0,1 1 0,0 1 0,-6 25 0,-22 103 1941,-19 189-1,89-431-1737,-27 68-538,46-158 58,-47 152-52,-1 1 1,-2-1-1,0-48 0,-4 85-48,-1 0 1,0 0-1,0 0 0,0-1 0,0 1 1,0 0-1,0 0 0,0 0 0,0-1 1,0 1-1,0 0 0,0 0 0,0 0 0,0-1 1,0 1-1,0 0 0,0 0 0,0 0 1,0-1-1,0 1 0,0 0 0,0 0 1,0 0-1,0-1 0,0 1 0,-1 0 1,1 0-1,0 0 0,0 0 0,0-1 0,0 1 1,0 0-1,0 0 0,-1 0 0,1 0 1,0 0-1,0 0 0,0-1 0,0 1 1,-1 0-1,1 0 0,0 0 0,0 0 1,0 0-1,-1 0 0,1 0 0,0 0 0,0 0 1,-9 9 154,-8 21 46,-36 104-203,-48 186 0,163-457-198,-45 109-2528,-13 29-1470,-6 18 185,-9 15-4300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37.545"/>
    </inkml:context>
    <inkml:brush xml:id="br0">
      <inkml:brushProperty name="width" value="0.025" units="cm"/>
      <inkml:brushProperty name="height" value="0.025" units="cm"/>
      <inkml:brushProperty name="color" value="#E71224"/>
    </inkml:brush>
  </inkml:definitions>
  <inkml:trace contextRef="#ctx0" brushRef="#br0">1 19 15791,'0'0'14825,"0"11"-14019,0 19-527,1 64 428,-1-85-662,1 0 0,0 1 0,1-1-1,0 0 1,1 1 0,0-1 0,6 14 0,-8-22-57,-1 0-1,1 1 1,0-1 0,0 0-1,0 0 1,0 0-1,0 0 1,0 0 0,0 0-1,0 0 1,0 0 0,0 0-1,0 0 1,1 0 0,-1-1-1,0 1 1,1 0 0,-1-1-1,1 1 1,-1-1-1,1 0 1,-1 1 0,0-1-1,1 0 1,-1 0 0,1 0-1,-1 0 1,1 0 0,-1 0-1,1-1 1,-1 1 0,1 0-1,-1-1 1,1 1-1,-1-1 1,0 1 0,1-1-1,-1 0 1,0 0 0,0 1-1,1-1 1,-1 0 0,0 0-1,0 0 1,1-2-1,6-5-315,0 0 0,-1 0 0,0 0-1,10-17 1,7-20-1657,21-70-11702,-37 92 13089,-5 15 4355,-41 198 5799,26-115-7792,-5 142 0,20-213-4047,3-12 132,4-14-2698,-3 0-2214,-1-4-4260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38.222"/>
    </inkml:context>
    <inkml:brush xml:id="br0">
      <inkml:brushProperty name="width" value="0.025" units="cm"/>
      <inkml:brushProperty name="height" value="0.025" units="cm"/>
      <inkml:brushProperty name="color" value="#E71224"/>
    </inkml:brush>
  </inkml:definitions>
  <inkml:trace contextRef="#ctx0" brushRef="#br0">176 0 13421,'0'0'15684,"-4"0"-15172,2 1-463,0-1 0,1 1 0,-1 0 0,1 0 0,-1 0 0,1 0-1,-1 0 1,1 0 0,-1 0 0,1 1 0,0-1 0,0 0 0,0 1-1,0-1 1,0 1 0,0 0 0,0-1 0,0 1 0,0-1 0,1 1-1,-1 0 1,1 0 0,-1-1 0,1 4 0,-16 66 674,9-34-420,-45 141 599,51-178-903,1 0 0,0 0 0,0 0 0,0 0 0,0 0 0,0 0 0,0-1-1,0 1 1,0 0 0,0 0 0,0 0 0,0 0 0,0 0 0,0 0 0,0 0 0,-1 0 0,1 0 0,0 0 0,0 0 0,0 0 0,0 0-1,0 0 1,0 0 0,0 0 0,0 0 0,0 0 0,0 0 0,0 0 0,0 0 0,0 1 0,-1-1 0,1 0 0,0 0 0,0 0 0,1-17-121,3-23-429,51-190-3325,-56 322 5328,-2 97 177,10-282-807,-7 79-827,1 6-93,-1 0 0,0 0 0,-1 0 1,0 1-1,0-1 0,-5-15 1,5 21 80,0 0 0,0 0 1,0 0-1,-1 0 1,1 0-1,-1 0 1,1 1-1,-1-1 0,0 0 1,0 1-1,0-1 1,0 1-1,0 0 1,0 0-1,0 0 0,0 0 1,-1 0-1,1 0 1,0 0-1,0 1 1,-1-1-1,1 1 0,-1-1 1,1 1-1,0 0 1,-1 0-1,-3 1 1,2-1 5,0 0 0,0 0 0,0 1 0,-1 0 1,1 0-1,0 0 0,-7 3 0,9-3 13,1-1-1,0 1 0,-1 0 1,1 0-1,0 0 0,0-1 1,0 1-1,0 0 0,-1 1 0,1-1 1,0 0-1,1 0 0,-1 0 1,0 0-1,0 1 0,0-1 1,1 0-1,-1 1 0,1-1 1,-1 1-1,1-1 0,0 1 1,-1-1-1,1 3 0,0-3 8,1 0 0,-1-1 0,1 1 0,-1-1 0,1 1 0,0-1 0,-1 1 0,1-1 0,0 1 0,-1-1 0,1 0 0,0 1 0,0-1 0,-1 0 0,1 0 0,0 1 0,0-1 0,-1 0 0,1 0 0,0 0 0,0 0 0,0 0 0,-1 0 0,1 0 0,1-1 0,26 0 107,-27 1-108,68-15 220,-56 11-249,1 0 0,0 1 0,0 1 0,19-1 0,-23 3-381,22 1-961,-20 6-2168,-5 6-3868,-6-5-2584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5:38.567"/>
    </inkml:context>
    <inkml:brush xml:id="br0">
      <inkml:brushProperty name="width" value="0.025" units="cm"/>
      <inkml:brushProperty name="height" value="0.025" units="cm"/>
      <inkml:brushProperty name="color" value="#E71224"/>
    </inkml:brush>
  </inkml:definitions>
  <inkml:trace contextRef="#ctx0" brushRef="#br0">0 1 11819,'0'0'18898,"23"60"-17553,-17-14-896,0 5-289,-2-3-64,0-5-96,2-12-545,1-15-1408,-2-16-2019,-2-15-1730,0-22-12138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0.471"/>
    </inkml:context>
    <inkml:brush xml:id="br0">
      <inkml:brushProperty name="width" value="0.025" units="cm"/>
      <inkml:brushProperty name="height" value="0.025" units="cm"/>
      <inkml:brushProperty name="color" value="#E71224"/>
    </inkml:brush>
  </inkml:definitions>
  <inkml:trace contextRef="#ctx0" brushRef="#br0">68 0 21364,'0'0'1666,"-18"73"-97,3-24 257,-1 8-737,3 2-192,8-3 32,5-4-577,0-10-192,18-16-64,6-16-32,6-10-64,3-18-32,-1-20-352,2-7-865,-4-7-2210,-9-2-1955,-7 8-3138</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0.860"/>
    </inkml:context>
    <inkml:brush xml:id="br0">
      <inkml:brushProperty name="width" value="0.025" units="cm"/>
      <inkml:brushProperty name="height" value="0.025" units="cm"/>
      <inkml:brushProperty name="color" value="#E71224"/>
    </inkml:brush>
  </inkml:definitions>
  <inkml:trace contextRef="#ctx0" brushRef="#br0">4 1 18257,'0'0'2210,"-3"96"193,3-44-1250,0-3-737,10-6 1,7-16-65,7-17-352,2-10-2402,1-30-2595,0-15-5797</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1.203"/>
    </inkml:context>
    <inkml:brush xml:id="br0">
      <inkml:brushProperty name="width" value="0.025" units="cm"/>
      <inkml:brushProperty name="height" value="0.025" units="cm"/>
      <inkml:brushProperty name="color" value="#E71224"/>
    </inkml:brush>
  </inkml:definitions>
  <inkml:trace contextRef="#ctx0" brushRef="#br0">35 51 21620,'-4'15'1837,"-4"5"-1156,2 1 0,1 1 1,1-1-1,1 1 0,0-1 1,2 1-1,1 28 0,0-49-669,0 1 0,0-1-1,1 1 1,-1-1-1,0 1 1,1-1 0,-1 1-1,1-1 1,-1 0-1,1 1 1,0-1 0,0 0-1,0 1 1,-1-1-1,1 0 1,0 0 0,0 0-1,1 0 1,-1 0-1,0 0 1,0 0 0,0 0-1,1 0 1,-1 0 0,1-1-1,-1 1 1,0-1-1,1 1 1,-1-1 0,1 1-1,-1-1 1,1 0-1,-1 0 1,1 0 0,-1 0-1,1 0 1,-1 0-1,1 0 1,-1 0 0,1 0-1,-1-1 1,1 1-1,-1-1 1,1 1 0,-1-1-1,3-1 1,3-1-161,-1 0 0,0-1 0,1 0 0,-2 0 0,1 0 0,0-1 0,-1 0 0,8-9 0,-3 2-179,-1-2 0,-1 1 0,0-1 0,-1 0 1,7-21-1,-11 27 335,0-1 0,-1 1 1,0-1-1,-1 0 0,0 1 1,0-1-1,0 0 0,-1 0 1,-1 0-1,0 1 0,-2-13 1,3 20 52,-1-1 0,1 1 0,-1-1 1,1 1-1,-1-1 0,0 1 0,0-1 1,1 1-1,-1 0 0,0 0 0,0-1 0,0 1 1,0 0-1,-1 0 0,1 0 0,0 0 0,0 0 1,-1 0-1,1 0 0,0 1 0,-1-1 0,1 0 1,-1 1-1,1-1 0,-1 1 0,1 0 1,-1-1-1,0 1 0,1 0 0,-1 0 0,1 0 1,-1 0-1,1 0 0,-1 0 0,0 0 0,1 1 1,-2 0-1,-1 0 11,0 0 0,0 0 0,0 1 1,0-1-1,0 1 0,1 0 0,-1 1 0,1-1 1,0 0-1,-1 1 0,1 0 0,-5 5 1,1 3-45,0-1 1,1 1 0,1-1 0,0 2 0,-4 12 0,6-18-38,2 0 1,-1-1-1,1 1 0,0 0 1,0 0-1,0 1 1,1-1-1,0 0 1,0 0-1,1 0 0,0 0 1,1 7-1,-1-12-75,0 0-1,-1 0 1,1 1-1,0-1 1,0 0-1,0 0 1,0 0 0,0 0-1,0 0 1,0 0-1,0 0 1,0 0-1,1 0 1,-1-1-1,0 1 1,0 0-1,1-1 1,-1 1-1,1-1 1,-1 1 0,0-1-1,1 0 1,-1 0-1,1 1 1,-1-1-1,1 0 1,-1 0-1,1-1 1,-1 1-1,1 0 1,-1 0-1,0-1 1,2 0 0,3 0-442,-1 0 1,1-1 0,-1 0-1,0 0 1,0-1 0,0 0-1,8-4 1,20-24-3221,1-8-1683</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1.533"/>
    </inkml:context>
    <inkml:brush xml:id="br0">
      <inkml:brushProperty name="width" value="0.025" units="cm"/>
      <inkml:brushProperty name="height" value="0.025" units="cm"/>
      <inkml:brushProperty name="color" value="#E71224"/>
    </inkml:brush>
  </inkml:definitions>
  <inkml:trace contextRef="#ctx0" brushRef="#br0">86 86 320,'0'0'14697,"-6"10"-10005,-6 12-3817,0 1 0,2 1 0,1-1 0,0 2 0,2-1 0,1 1 0,1 0 0,1 0 0,1 1 0,1 36 0,2-60-855,0 0 0,0 0 0,0 0 0,0 0 0,0 0 0,1 0 0,-1 0 0,1 0 0,-1 0 0,1 0 0,0 0 0,0 0 0,-1-1 0,2 1 0,-1 0 0,0-1 0,3 4 0,-3-4-23,0 0 0,0-1 0,1 1 1,-1 0-1,0-1 0,1 1 0,-1-1 0,1 0 0,-1 1 1,0-1-1,1 0 0,-1 0 0,1 0 0,-1 0 0,1 0 1,-1 0-1,1 0 0,2-1 0,1-1-114,1 0 1,-1 0-1,0 0 1,0-1-1,0 0 0,0 0 1,0 0-1,0-1 1,-1 1-1,8-10 1,-2 2-766,-1-1 0,-1 0 1,0-1-1,-1 0 0,0 0 1,-1 0-1,0-1 0,-2 0 1,1 0-1,-1-1 0,1-14 1,-4 18 674,0-1 1,0 1-1,-2 0 0,1 0 1,-4-15-1,4 23 449,0 0 0,-1 1 0,1-1 0,-1 1 0,0-1 0,0 1-1,0 0 1,0-1 0,0 1 0,0 0 0,-1-1 0,1 1 0,-1 0-1,0 0 1,1 0 0,-1 1 0,0-1 0,0 0 0,0 1 0,0-1 0,-1 1-1,1 0 1,0-1 0,-1 1 0,1 0 0,0 0 0,-5 0 0,4 1-80,0 0 1,1 0-1,-1 0 1,0 1 0,1-1-1,-1 1 1,0 0-1,1 0 1,-1 0 0,1 0-1,0 0 1,-1 0-1,1 1 1,0-1 0,-1 1-1,1 0 1,0-1-1,0 1 1,1 0 0,-1 0-1,0 0 1,1 1-1,-1-1 1,1 0 0,0 1-1,-2 3 1,-4 8 66,2 0 0,0 1 0,0-1 0,1 1 0,1 0 0,1 1 0,0-1 0,1 0 0,1 22 0,0-36-263,0 1 1,0-1-1,0 0 0,0 0 0,1 1 1,-1-1-1,1 0 0,-1 0 1,1 0-1,-1 1 0,1-1 1,-1 0-1,1 0 0,0 0 0,0 0 1,0 0-1,-1 0 0,1 0 1,0-1-1,0 1 0,0 0 0,0 0 1,0-1-1,1 1 0,-1-1 1,0 1-1,0-1 0,0 1 0,1-1 1,-1 0-1,0 1 0,0-1 1,1 0-1,-1 0 0,0 0 0,0 0 1,1 0-1,-1 0 0,0 0 1,0-1-1,1 1 0,-1 0 1,0-1-1,0 1 0,0-1 0,2 0 1,5-1-929,-1-1 0,1 0 0,-1-1 0,0 0 1,0 0-1,7-6 0,22-20-6683</inkml:trace>
  <inkml:trace contextRef="#ctx0" brushRef="#br0" timeOffset="1">414 38 17200,'-10'0'3219,"3"1"-2857,0 0 0,0 0 0,0 1 0,0-1-1,0 2 1,0-1 0,0 1 0,0 0-1,1 0 1,0 1 0,-1-1 0,1 2 0,1-1-1,-1 1 1,1-1 0,-1 1 0,1 1 0,1-1-1,-1 1 1,1 0 0,-4 7 0,4-6-157,1 1 1,-1-1-1,1 1 0,1 0 0,0 0 1,0 0-1,0 0 0,1 0 1,0 0-1,1 0 0,0 0 1,1 16-1,0-21-179,0 1 1,0 0-1,0-1 0,0 1 1,1-1-1,-1 1 0,1-1 1,0 0-1,0 1 0,0-1 1,0 0-1,1 0 0,-1-1 1,1 1-1,0 0 0,0-1 1,0 0-1,0 0 0,0 0 1,0 0-1,0 0 0,1 0 1,-1-1-1,1 0 0,-1 1 1,1-1-1,0-1 0,-1 1 1,7 0-1,-1 0-50,1-1 0,-1 0 0,0-1-1,1 0 1,-1 0 0,0-1 0,0 0 0,0-1-1,0 0 1,-1 0 0,1-1 0,-1 0 0,0 0 0,0-1-1,0 0 1,0-1 0,-1 0 0,8-8 0,-7 7 24,-1-1 0,0 0 1,-1 0-1,0 0 0,0-1 1,-1 0-1,0 0 0,-1-1 1,1 1-1,-2-1 0,0 0 1,0 0-1,0 0 0,-1 0 1,-1 0-1,1-13 0,-3 19 46,1 1-1,-1-1 0,1 1 0,-1-1 0,0 1 0,0-1 1,-1 1-1,1-1 0,-1 1 0,1 0 0,-1 0 0,0 0 1,0 0-1,-1 0 0,1 0 0,-1 0 0,1 1 0,-1-1 1,0 1-1,0 0 0,0 0 0,0 0 0,0 0 1,0 1-1,-1-1 0,1 1 0,0 0 0,-1 0 0,1 0 1,-1 0-1,0 0 0,-3 1 0,-3-2-73,1 1-1,0 1 1,0-1-1,0 1 1,0 1-1,-1 0 1,1 0 0,0 1-1,0 0 1,0 1-1,1 0 1,-10 4-1,-32 28-2752,36-21-787,1 2-3455,5-2-11565</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5.944"/>
    </inkml:context>
    <inkml:brush xml:id="br0">
      <inkml:brushProperty name="width" value="0.025" units="cm"/>
      <inkml:brushProperty name="height" value="0.025" units="cm"/>
      <inkml:brushProperty name="color" value="#E71224"/>
    </inkml:brush>
  </inkml:definitions>
  <inkml:trace contextRef="#ctx0" brushRef="#br0">4953 542 14061,'11'-5'4586,"11"-4"-4714,0-2 1,-1-1-1,0 0 1,26-21-1,-39 27 159,-1 0 0,0 0 1,0 0-1,-1-1 0,0 0 0,0 0 1,-1 0-1,0-1 0,0 0 0,-1 0 1,1 0-1,-2-1 0,1 1 0,-1-1 1,-1 0-1,2-11 0,-3 16 44,-1 0 0,-1-1 0,1 1-1,0 0 1,-1 0 0,0 0 0,0 0 0,0 1-1,-1-1 1,1 0 0,-1 0 0,0 1 0,0-1 0,0 1-1,0-1 1,-1 1 0,1 0 0,-1 0 0,0 0-1,-4-3 1,-7-5 16,0 1 1,-1 0-1,-23-11 0,30 17-84,-53-27 342,-3 3-1,0 3 0,-1 2 1,-2 4-1,0 2 0,-102-12 1,85 22 93,0 2 0,-1 5 1,1 3-1,0 4 1,-83 18-1,-1703 454-2577,1701-425 2426,-300 141 1,386-152-41,2 4-1,2 3 1,2 4 0,3 3-1,-88 86 1,92-69 116,4 3-1,3 2 1,-74 123-1,50-51-50,-75 184 0,145-293-313,-24 50-95,38-85 91,-1-1-1,0 1 0,-1-1 0,0 1 0,0-2 1,0 1-1,0 0 0,-1-1 0,-10 8 0,14-12-174,-1 0-1,1 0 1,-1 0-1,0 0 1,0 0-1,1 0 0,-1-1 1,0 1-1,0-1 1,0 0-1,1 0 1,-1 0-1,0 0 1,0 0-1,0 0 0,0-1 1,1 0-1,-1 1 1,-3-2-1,-2-2-1492,0 0 0,0 0-1,1 0 1,-14-10-1,-18-17-8942</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6.287"/>
    </inkml:context>
    <inkml:brush xml:id="br0">
      <inkml:brushProperty name="width" value="0.025" units="cm"/>
      <inkml:brushProperty name="height" value="0.025" units="cm"/>
      <inkml:brushProperty name="color" value="#E71224"/>
    </inkml:brush>
  </inkml:definitions>
  <inkml:trace contextRef="#ctx0" brushRef="#br0">283 0 22101,'-4'12'870,"-65"256"-714,11-30-88,13-91 274,-51 207 3902,92-337-4176,2 0 0,-1 0-1,2 0 1,0 0 0,4 29 0,-3-43-71,1 1 0,0 0 1,0 0-1,0 0 0,1-1 0,-1 1 0,1-1 1,0 1-1,0-1 0,0 1 0,0-1 0,1 0 1,-1 0-1,1 0 0,0-1 0,0 1 0,0-1 1,0 1-1,0-1 0,0 0 0,1 0 0,-1 0 1,1-1-1,0 1 0,-1-1 0,1 0 0,0 0 1,0 0-1,0 0 0,4-1 0,17 2 15,0 0-1,0-2 1,0-1-1,0-2 1,0 0-1,29-8 1,145-51 54,-161 49-90,41-14-493,139-51 363,-114 30-2557,-8-10-4103,-36 11-8459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077"/>
    </inkml:context>
    <inkml:brush xml:id="br0">
      <inkml:brushProperty name="width" value="0.025" units="cm"/>
      <inkml:brushProperty name="height" value="0.025" units="cm"/>
    </inkml:brush>
  </inkml:definitions>
  <inkml:trace contextRef="#ctx0" brushRef="#br0">23 72 13805,'0'0'3262,"0"-9"-294,0-27-307,0 9 4431,0 30-5859,-12 126-344,8-99-717,0 1-1,2-1 0,1 1 1,5 38-1,-4-65-190,1 1 0,0-1 1,0 0-1,1 1 0,-1-1 0,1 0 0,0 0 1,0 0-1,1-1 0,-1 1 0,1 0 1,-1-1-1,1 1 0,0-1 0,1 0 0,-1 0 1,0 0-1,1-1 0,0 1 0,0-1 0,-1 0 1,1 0-1,0 0 0,6 1 0,-1 0-194,1 0-1,0-1 1,0-1-1,1 1 1,-1-2-1,0 1 0,0-2 1,0 1-1,16-4 1,-24 4-312,1 0 0,-1-1 0,0 0 0,0 0 0,0 1 0,0-1 0,1 0 0,-1-1 0,-1 1 0,1 0 0,0-1 0,0 1-1,0-1 1,-1 1 0,1-1 0,-1 0 0,1 0 0,-1 0 0,2-2 0,7-19-6964</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7.068"/>
    </inkml:context>
    <inkml:brush xml:id="br0">
      <inkml:brushProperty name="width" value="0.025" units="cm"/>
      <inkml:brushProperty name="height" value="0.025" units="cm"/>
      <inkml:brushProperty name="color" value="#E71224"/>
    </inkml:brush>
  </inkml:definitions>
  <inkml:trace contextRef="#ctx0" brushRef="#br0">330 1 16400,'0'0'5712,"-4"11"-4639,-40 92 755,-64 108 1,-19 39-1611,88-150-114,31-79-6229,21-55 909,2-14-3464</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7.425"/>
    </inkml:context>
    <inkml:brush xml:id="br0">
      <inkml:brushProperty name="width" value="0.025" units="cm"/>
      <inkml:brushProperty name="height" value="0.025" units="cm"/>
      <inkml:brushProperty name="color" value="#E71224"/>
    </inkml:brush>
  </inkml:definitions>
  <inkml:trace contextRef="#ctx0" brushRef="#br0">235 1 10698,'0'0'9897,"-15"55"-8103,9-9-609,3 7-448,3 9 64,0 3 96,7 0-449,9-2-288,3-2-96,1-3-32,-2-5 0,0-6-544,-5-7-1122,-2-8-1569,-10-7-1153,-1-7-2659</inkml:trace>
  <inkml:trace contextRef="#ctx0" brushRef="#br0" timeOffset="1">1 643 11723,'0'0'8744,"52"-21"-8071,-12 18-193,17-1-319,8-6-129,2-5-993,-2-5-2915,-6-6-5541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7.769"/>
    </inkml:context>
    <inkml:brush xml:id="br0">
      <inkml:brushProperty name="width" value="0.025" units="cm"/>
      <inkml:brushProperty name="height" value="0.025" units="cm"/>
      <inkml:brushProperty name="color" value="#E71224"/>
    </inkml:brush>
  </inkml:definitions>
  <inkml:trace contextRef="#ctx0" brushRef="#br0">52 1 12172,'-5'10'5973,"-4"14"-4893,0 0 0,2 1-1,1-1 1,0 1 0,2 1-1,1-1 1,1 38 0,2-61-1052,0 0 0,0 0 0,0 0 0,1 1 0,-1-1 0,0 0 0,1 0 0,0 0 0,0 0 1,0 0-1,-1 0 0,2 0 0,-1 0 0,0 0 0,0-1 0,1 1 0,-1 0 0,1-1 0,-1 1 0,1-1 0,0 1 1,-1-1-1,1 0 0,0 0 0,0 0 0,0 0 0,0 0 0,0 0 0,0-1 0,0 1 0,0 0 0,0-1 0,1 0 1,-1 1-1,0-1 0,0 0 0,0 0 0,4-1 0,1 0-287,0 0-1,0 0 1,0-1 0,-1 0 0,1 0 0,0-1-1,-1 0 1,0 0 0,1 0 0,10-9-1,-1-1-829,0-1 0,-1-1 0,-1 0 0,0-1 0,-1 0 0,0-1 0,-2-1 0,11-21 0,-27 72 5805,1-4-3234,-18 51 1096,6-29-1552,3 1 0,1 0 0,3 0 0,-3 68 1,12-117-1142,1 0 0,-1 0 0,0 0 0,1 0 0,-1 0 0,1 0 0,0 0 0,0 0 0,0-1 0,3 6 0,8-2-3107,5-19-2728,-5-9-3456</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8.145"/>
    </inkml:context>
    <inkml:brush xml:id="br0">
      <inkml:brushProperty name="width" value="0.025" units="cm"/>
      <inkml:brushProperty name="height" value="0.025" units="cm"/>
      <inkml:brushProperty name="color" value="#E71224"/>
    </inkml:brush>
  </inkml:definitions>
  <inkml:trace contextRef="#ctx0" brushRef="#br0">0 52 21428,'0'0'10314,"50"-3"-9898,-4-2-255,8-2-129,7-3-193,-1-2-1056,-9 3-865,-8 4-512,-12 4 31,-13 1-95,-18 8-257,-11 14-2114,-22 3-3138</inkml:trace>
  <inkml:trace contextRef="#ctx0" brushRef="#br0" timeOffset="1">75 206 12107,'0'0'13549,"86"7"-12940,-38-21-449,6 0-160,0-3-993,-4-5-3747,-3-1-11212</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8.733"/>
    </inkml:context>
    <inkml:brush xml:id="br0">
      <inkml:brushProperty name="width" value="0.025" units="cm"/>
      <inkml:brushProperty name="height" value="0.025" units="cm"/>
      <inkml:brushProperty name="color" value="#E71224"/>
    </inkml:brush>
  </inkml:definitions>
  <inkml:trace contextRef="#ctx0" brushRef="#br0">1 54 16367,'0'0'9204,"0"9"-7144,0-2-1785,0-1-1,1 0 1,0 0 0,0 0-1,0 0 1,1 0-1,0 0 1,0 0-1,1-1 1,4 10-1,-5-12-250,0 0 1,0-1-1,0 0 0,0 1 0,1-1 1,-1 0-1,1 0 0,-1 0 1,1 0-1,0-1 0,-1 1 0,1-1 1,0 0-1,0 1 0,0-1 1,0-1-1,0 1 0,0 0 0,1-1 1,-1 1-1,0-1 0,0 0 1,0 0-1,1-1 0,-1 1 0,0 0 1,3-2-1,3 0-204,-1 0 0,1-1 0,-1 0 0,0-1 0,0 0 0,0 0 0,-1-1 0,10-7-1,55-51-4771,-3 2-5766,-69 61 10627,0-1 0,1 1 0,-1 0 0,0-1 0,1 1 0,-1-1 1,0 1-1,1 0 0,-1 0 0,1-1 0,-1 1 0,1 0 0,-1 0 0,1-1 0,-1 1 0,1 0 0,-1 0 0,1 0 1,-1 0-1,1 0 0,-1 0 0,1 0 0,-1 0 0,1 0 0,-1 0 0,1 0 0,-1 0 0,1 0 0,-1 0 0,1 1 0,-1-1 1,1 0-1,-1 0 0,1 1 0,1 18 783,-15 29 3117,-48 104 3866,38-99-6269,1 0-1,4 1 1,-23 103-1,59-198-9887,-6 2-65</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9.261"/>
    </inkml:context>
    <inkml:brush xml:id="br0">
      <inkml:brushProperty name="width" value="0.025" units="cm"/>
      <inkml:brushProperty name="height" value="0.025" units="cm"/>
      <inkml:brushProperty name="color" value="#E71224"/>
    </inkml:brush>
  </inkml:definitions>
  <inkml:trace contextRef="#ctx0" brushRef="#br0">245 0 21460,'0'0'3540,"-7"11"-2574,-20 27 682,-31 65 0,49-85-1345,0 0 1,2 0-1,0 1 0,1 0 1,1 0-1,1 0 0,-2 22 1,6-41-301,0 0 0,0 0 1,0 1-1,0-1 1,0 0-1,0 0 0,0 0 1,0 0-1,0 0 1,0 1-1,0-1 0,0 0 1,0 0-1,0 0 1,0 0-1,0 0 0,0 1 1,1-1-1,-1 0 1,0 0-1,0 0 0,0 0 1,0 0-1,0 0 1,0 1-1,0-1 0,0 0 1,1 0-1,-1 0 1,0 0-1,0 0 0,0 0 1,0 0-1,0 0 1,0 0-1,1 0 0,-1 0 1,0 0-1,0 0 1,0 0-1,0 0 0,0 0 1,1 0-1,-1 0 0,0 0 1,0 0-1,0 0 1,0 0-1,1 0 0,-1 0 1,0 0-1,0 0 1,0 0-1,0 0 0,0 0 1,1 0-1,12-9-1,11-14-336,110-130-7156,-134 152 7487,1 1 1,-1-1-1,1 0 1,-1 0-1,1 0 0,-1 1 1,1-1-1,0 0 1,0 1-1,-1-1 0,1 0 1,0 1-1,0-1 1,0 1-1,0-1 0,-1 1 1,1 0-1,0-1 0,0 1 1,2 0-1,-2 15 570,-15 30 784,-18 37 833,-24 93-1,56-183-2271,-1 0 1,0 0-1,0 0 1,0 0-1,-1 0 0,0 1 1,-1-1-1,1 1 1,-6-9-1,7 12 46,-8-17-41,-1 0 1,-1 1-1,-17-25 0,23 38 133,1 1 0,-1 0 0,0 0 0,-1 0 0,1 1 0,-1-1 0,0 1 0,0 1 0,-1-1-1,1 1 1,-1 0 0,0 1 0,-11-5 0,0 9 574,17 9-294,2-8-314,0-1 1,0 1-1,0-1 1,0 1-1,0-1 0,1 0 1,-1 1-1,1-1 1,-1 0-1,1 0 1,-1 0-1,1 0 1,0 0-1,-1 0 0,1 0 1,4 0-1,31 4-239,1-1-1,0-3 0,56-4 1,-55 2-1477,11-2-2961,-6-1-2401</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9.604"/>
    </inkml:context>
    <inkml:brush xml:id="br0">
      <inkml:brushProperty name="width" value="0.025" units="cm"/>
      <inkml:brushProperty name="height" value="0.025" units="cm"/>
      <inkml:brushProperty name="color" value="#E71224"/>
    </inkml:brush>
  </inkml:definitions>
  <inkml:trace contextRef="#ctx0" brushRef="#br0">1 1 17969,'0'0'8680,"36"77"-6662,-36-41-673,0 3-704,0-2-417,0-2-160,3-8-160,8-8-1121,4-5-1602,0-13-2530,0-1-5061</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29.980"/>
    </inkml:context>
    <inkml:brush xml:id="br0">
      <inkml:brushProperty name="width" value="0.025" units="cm"/>
      <inkml:brushProperty name="height" value="0.025" units="cm"/>
      <inkml:brushProperty name="color" value="#E71224"/>
    </inkml:brush>
  </inkml:definitions>
  <inkml:trace contextRef="#ctx0" brushRef="#br0">0 54 16784,'0'0'13517,"61"13"-12268,-46-13-737,5-4-416,7-7-992,3-4-2083,0-4-2595,-1 1-3522</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0.415"/>
    </inkml:context>
    <inkml:brush xml:id="br0">
      <inkml:brushProperty name="width" value="0.025" units="cm"/>
      <inkml:brushProperty name="height" value="0.025" units="cm"/>
      <inkml:brushProperty name="color" value="#E71224"/>
    </inkml:brush>
  </inkml:definitions>
  <inkml:trace contextRef="#ctx0" brushRef="#br0">3 76 11050,'0'0'11916,"-1"9"-9381,1-6-2420,-1 0 0,1 0 0,-1 0 0,1 0 0,0 0 0,0 0 0,0 0 0,1 0 0,-1 0 0,1 0 0,0 0-1,0 0 1,0 0 0,0 0 0,0 0 0,0 0 0,1 0 0,0-1 0,-1 1 0,1-1 0,0 1 0,0-1 0,0 0-1,1 0 1,-1 0 0,1 0 0,-1 0 0,1 0 0,-1-1 0,1 1 0,0-1 0,0 0 0,0 0 0,0 0 0,0 0-1,0 0 1,3 0 0,5 0-242,0 0 0,0-1-1,0-1 1,-1 1 0,1-2 0,0 0-1,0 0 1,-1-1 0,0 0-1,1 0 1,-1-1 0,0-1 0,-1 0-1,1 0 1,8-7 0,7-8-1995,0 0 1,-2-1 0,39-45-1,-62 83 3377,-10 24 1510,-26 64 0,20-64-1839,-14 62 1,13 10-309,15-64-7076,2-53 1034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1.121"/>
    </inkml:context>
    <inkml:brush xml:id="br0">
      <inkml:brushProperty name="width" value="0.025" units="cm"/>
      <inkml:brushProperty name="height" value="0.025" units="cm"/>
      <inkml:brushProperty name="color" value="#E71224"/>
    </inkml:brush>
  </inkml:definitions>
  <inkml:trace contextRef="#ctx0" brushRef="#br0">355 0 9129,'0'0'19341,"-10"6"-18679,-4 3-474,0 0 1,1 1 0,0 1 0,1 0 0,0 1 0,1 0-1,-16 22 1,-18 33-75,26-38-76,-1-1 1,0 0-1,-43 41 0,63-69-40,0 0 0,0 0-1,0 0 1,0 0 0,0-1-1,0 1 1,0 0 0,0 0-1,1 0 1,-1 0 0,0 0-1,0 0 1,0-1 0,0 1 0,-1 0-1,1 0 1,0 0 0,0 0-1,0 0 1,0 0 0,0-1-1,0 1 1,0 0 0,0 0-1,0 0 1,0 0 0,0 0-1,0 0 1,0 0 0,0-1-1,0 1 1,-1 0 0,1 0 0,0 0-1,0 0 1,0 0 0,0 0-1,0 0 1,0 0 0,0 0-1,-1 0 1,1 0 0,0 0-1,0 0 1,0 0 0,0 0-1,0 0 1,0 0 0,-1 0 0,1 0-1,0 0 1,0 0 0,0 0-1,0 0 1,0 0 0,-1 0-1,1 0 1,0-3-83,2-9-389,1 0-1,0 0 1,0 1-1,1-1 1,1 1-1,0 0 1,0 0-1,13-18 1,5-6-1769,34-38 1,-27 45 2014,-29 27 250,-1 1-1,1 0 1,-1-1 0,0 1 0,1 0-1,-1-1 1,1 1 0,-1 0 0,1-1-1,-1 1 1,1 0 0,-1 0-1,1 0 1,-1 0 0,1-1 0,-1 1-1,1 0 1,-1 0 0,1 0 0,0 0-1,-1 0 1,1 0 0,-1 0 0,1 1-1,-1-1 1,1 0 0,-1 0 0,1 0-1,-1 0 1,1 1 0,-1-1 0,1 0-1,-1 0 1,1 1 0,-1-1 0,0 0-1,1 1 1,-1-1 0,1 1 0,-1-1-1,0 0 1,1 1 0,-1-1 0,0 1-1,0-1 1,1 1 0,-1-1 0,0 1-1,0-1 1,0 1 0,0-1-1,0 1 1,1 0 0,-1-1 0,0 1-1,0-1 1,0 1 0,0-1 0,-1 1-1,1-1 1,0 1 0,0-1 0,0 1-1,0-1 1,-1 2 0,-1 31 1827,-10 62 1,6-69-1422,2 0 0,2 1 1,0 0-1,2 32 0,0-58-424,0-1 1,0 0-1,0 1 0,0-1 1,0 1-1,0-1 0,0 0 0,0 1 1,0-1-1,0 1 0,0-1 1,0 0-1,1 1 0,-1-1 0,0 1 1,0-1-1,0 0 0,0 1 1,1-1-1,-1 0 0,0 1 0,0-1 1,1 0-1,-1 0 0,0 1 1,1-1-1,-1 0 0,0 0 0,1 1 1,-1-1-1,0 0 0,1 0 1,-1 0-1,1 0 0,-1 1 0,0-1 1,1 0-1,-1 0 0,0 0 1,1 0-1,-1 0 0,1 0 1,-1 0-1,1 0 0,-1 0 0,0 0 1,1 0-1,-1-1 0,0 1 1,1 0-1,-1 0 0,1 0 0,-1 0 1,0-1-1,1 1 0,-1 0 1,0 0-1,1-1 0,-1 1 0,17-20 236,-14 15-280,-1 0 0,0 0 0,-1 0 0,1 0 0,-1-1 0,0 1 0,0 0 0,-1-1 0,1 1 1,-1-1-1,-1 1 0,1-1 0,-1 1 0,0-1 0,0 1 0,0 0 0,-1 0 0,0-1 0,0 1 1,0 0-1,-1 1 0,1-1 0,-1 0 0,0 1 0,-1-1 0,1 1 0,-1 0 0,0 0 0,0 0 1,0 1-1,0 0 0,-10-6 0,4 2 203,-1 2 0,-1-1 0,1 1 0,-1 1 0,0 0 0,0 1 0,0 0 0,0 1 0,0 0 1,-1 1-1,1 0 0,0 1 0,-23 3 0,35-3-157,0 0 0,0 0 0,-1 0 0,1 0 0,0 0 0,0 1 0,0-1 1,0 0-1,0 0 0,-1 0 0,1 0 0,0 0 0,0 1 0,0-1 0,0 0 0,0 0 0,0 0 0,0 0 1,0 1-1,0-1 0,0 0 0,-1 0 0,1 0 0,0 1 0,0-1 0,0 0 0,0 0 0,0 0 0,1 1 0,-1-1 1,0 0-1,0 0 0,0 0 0,0 1 0,0-1 0,0 0 0,0 0 0,0 0 0,0 0 0,0 1 0,0-1 1,1 0-1,-1 0 0,0 0 0,0 0 0,0 0 0,0 0 0,1 1 0,-1-1 0,0 0 0,0 0 0,0 0 1,0 0-1,1 0 0,-1 0 0,0 0 0,0 0 0,0 0 0,0 0 0,1 0 0,-1 0 0,0 0 0,1 0 1,13 3 61,0 0 0,0-1 0,0 0 0,0-2 1,1 1-1,23-4 0,7 1 20,98 5-1288,-95 0-2173,0 1-3633,-6 2-7530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1.849"/>
    </inkml:context>
    <inkml:brush xml:id="br0">
      <inkml:brushProperty name="width" value="0.025" units="cm"/>
      <inkml:brushProperty name="height" value="0.025" units="cm"/>
    </inkml:brush>
  </inkml:definitions>
  <inkml:trace contextRef="#ctx0" brushRef="#br0">49 73 7847,'4'-9'2942,"10"-25"225,-14 32-2816,1 1-1,-1-1 1,1 1 0,0-1-1,-1 1 1,1-1-1,0 1 1,0-1 0,0 1-1,0 0 1,0 0 0,0-1-1,0 1 1,0 0 0,0 0-1,1 0 1,-1 0-1,0 0 1,1 0 0,-1 1-1,1-1 1,-1 0 0,1 1-1,-1-1 1,3 0-1,-2 4-160,-1 0 0,1 0-1,-1 0 1,0 0 0,0 0-1,0 1 1,0-1-1,0 0 1,-1 0 0,1 1-1,-1-1 1,0 0-1,0 1 1,0-1 0,-1 4-1,1 1 285,-2 144 2500,0-74-2107,8 82 0,-3-137-1913,-17-57-11,-16-10 6,22 34 912,0 0-1,0 0 1,2-1 0,-1 0-1,1 0 1,1-1 0,0 1-1,0-1 1,1 0 0,-2-16-1,6 28 143,0-1 0,0 0 0,0 0 0,0 0 0,0 1 0,0-1 0,0 0 0,1 0 0,-1 0 0,0 1 0,0-1 0,1 0 1,-1 1-1,1-1 0,-1 0 0,0 1 0,1-1 0,0 0 0,-1 1 0,1-1 0,-1 1 0,1-1 0,0 1 0,-1-1 0,1 1 0,0-1 0,-1 1 0,2-1 0,30-4 82,31 14-642,20 8-6420,-38-10 1286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437"/>
    </inkml:context>
    <inkml:brush xml:id="br0">
      <inkml:brushProperty name="width" value="0.025" units="cm"/>
      <inkml:brushProperty name="height" value="0.025" units="cm"/>
    </inkml:brush>
  </inkml:definitions>
  <inkml:trace contextRef="#ctx0" brushRef="#br0">33 171 12684,'0'0'6150,"-1"12"-2088,-10 52-222,3-23-1196,-5 73 1,13-112-2668,0 0 0,1 0 0,-1 0-1,0 0 1,0 0 0,1 0 0,-1 0 0,1 0 0,0 0-1,0 0 1,0 0 0,0 0 0,0 0 0,0 0 0,0-1 0,0 1-1,1 0 1,-1-1 0,1 1 0,-1-1 0,1 1 0,0-1 0,-1 0-1,1 0 1,0 0 0,0 0 0,0 0 0,0 0 0,0 0-1,0-1 1,0 1 0,0-1 0,0 1 0,0-1 0,0 0 0,0 0-1,1 0 1,-1 0 0,0 0 0,0-1 0,2 0 0,6 0-465,-1 0 1,1-1-1,-1 0 1,1-1-1,-1 0 1,0-1-1,0 0 1,9-5-1,-6 2-372,0-1 1,-1-1-1,0 0 0,0 0 0,-1-1 0,0-1 1,-1 0-1,0 0 0,-1 0 0,0-1 0,-1 0 1,0-1-1,7-19 0,-8 15 535,0-1 1,-2 0-1,5-33 1,-7 24 2439,-1-1 1,-2-29 0,1 55-1903,0 0-1,0 0 0,0 0 0,0 0 1,-1 0-1,1 0 0,-1 0 1,1 0-1,-1 0 0,0 0 1,0 0-1,1 1 0,-1-1 0,-1 0 1,1 0-1,0 1 0,0-1 1,-1 1-1,1-1 0,-3-1 1,3 3-133,0 0 1,-1 0-1,1-1 1,0 1-1,-1 0 1,1 1-1,0-1 1,0 0 0,-1 0-1,1 0 1,0 1-1,-1-1 1,1 1-1,0-1 1,0 1-1,0-1 1,0 1 0,-1 0-1,1-1 1,0 1-1,0 0 1,0 0-1,0 0 1,1 0-1,-1 0 1,0 0 0,0 0-1,1 0 1,-1 0-1,0 0 1,0 3-1,-11 14 81,0 1-1,2 1 1,0 0 0,1 0-1,1 1 1,1 0-1,1 0 1,1 1-1,0 0 1,2 0-1,1 0 1,0 25 0,2-44-143,1 0 1,-1 0-1,1 0 1,0 1-1,0-1 1,0 0 0,0 0-1,0 0 1,1 0-1,-1-1 1,1 1 0,0 0-1,0-1 1,0 1-1,0-1 1,0 1-1,0-1 1,1 0 0,-1 0-1,1 0 1,0 0-1,0-1 1,-1 1-1,1-1 1,0 0 0,0 0-1,0 1 1,0-2-1,1 1 1,-1 0-1,0-1 1,0 0 0,0 1-1,6-2 1,0 1 9,-1 0 1,0-1-1,1 0 0,-1-1 1,1 0-1,-1 0 1,0 0-1,0-1 1,0-1-1,-1 1 0,1-1 1,9-7-1,-7 2 79,0-1 0,-1 1 0,0-1-1,-1-1 1,0 0 0,0 0 0,-1 0-1,-1-1 1,0 0 0,-1-1 0,0 1-1,4-15 1,-7 19-16,0 0 1,-1 0-1,0-1 0,0 1 0,-1 0 1,0-1-1,0 1 0,-1 0 0,-2-11 0,2 14-65,-1 0 0,0 0 0,0 0-1,0 1 1,0-1 0,-1 1 0,1-1-1,-1 1 1,-1 0 0,1 0-1,0 0 1,-1 0 0,0 0 0,0 1-1,-7-5 1,7 6-73,0-1 0,0 1-1,-1 0 1,1 0 0,-1 1-1,0-1 1,1 1 0,-1 0 0,0 1-1,0-1 1,1 1 0,-1 0 0,0 0-1,0 0 1,0 1 0,0-1-1,1 1 1,-10 3 0,11-2-17,-1-1 0,1 1 1,-1-1-1,1 1 0,0 0 0,0 0 0,-1 0 1,2 1-1,-1-1 0,0 1 0,0-1 0,1 1 1,0 0-1,-1 0 0,1 0 0,0 1 0,0-1 1,1 0-1,-1 1 0,1-1 0,0 1 0,0 0 1,0-1-1,-1 6 0,2-8-122,0 1 0,0 0-1,0 0 1,0-1 0,0 1 0,0 0 0,0-1-1,1 1 1,-1-1 0,1 1 0,-1 0 0,1-1 0,0 1-1,-1-1 1,1 1 0,0-1 0,0 1 0,0-1-1,0 0 1,0 0 0,0 1 0,1-1 0,-1 0-1,0 0 1,1 0 0,-1 0 0,0 0 0,1-1-1,-1 1 1,1 0 0,0-1 0,-1 1 0,4 0-1,4 1-1296,1 0 0,0-1 0,0 0 0,16-1 0,-17 0 458,46 0-6940</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1.603"/>
    </inkml:context>
    <inkml:brush xml:id="br0">
      <inkml:brushProperty name="width" value="0.025" units="cm"/>
      <inkml:brushProperty name="height" value="0.025" units="cm"/>
      <inkml:brushProperty name="color" value="#E71224"/>
    </inkml:brush>
  </inkml:definitions>
  <inkml:trace contextRef="#ctx0" brushRef="#br0">1 81 20243,'0'0'7111,"95"31"-5894,-36-51-801,6-5-287,-1-1-354,-5 4-1696,-15 7-2243,-15 11-833,-16 4-1313</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1.977"/>
    </inkml:context>
    <inkml:brush xml:id="br0">
      <inkml:brushProperty name="width" value="0.025" units="cm"/>
      <inkml:brushProperty name="height" value="0.025" units="cm"/>
      <inkml:brushProperty name="color" value="#E71224"/>
    </inkml:brush>
  </inkml:definitions>
  <inkml:trace contextRef="#ctx0" brushRef="#br0">90 79 7559,'0'0'4452,"-66"41"-1889,48-29 480,12-4-961,6-3-321,10-5-512,21 0-576,11-16-160,11-7-257,8-4-224,3-3-384,-3 4-1859,-11 4-2721</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2.307"/>
    </inkml:context>
    <inkml:brush xml:id="br0">
      <inkml:brushProperty name="width" value="0.025" units="cm"/>
      <inkml:brushProperty name="height" value="0.025" units="cm"/>
      <inkml:brushProperty name="color" value="#E71224"/>
    </inkml:brush>
  </inkml:definitions>
  <inkml:trace contextRef="#ctx0" brushRef="#br0">80 0 18674,'0'0'10943,"-3"9"-9934,-14 40-652,2 1 0,2 1 0,2 0-1,3 0 1,-4 102 0,11-151-376,1 0 0,1 0 0,-1 1 1,0-1-1,0 0 0,1 1 0,0-1 0,-1 0 0,1 0 0,0 0 1,0 1-1,0-1 0,0 0 0,0 0 0,1 0 0,-1-1 1,1 1-1,-1 0 0,1 0 0,-1-1 0,1 1 0,0-1 0,0 0 1,0 1-1,0-1 0,0 0 0,0 0 0,0 0 0,0 0 0,1-1 1,-1 1-1,0-1 0,0 1 0,1-1 0,-1 0 0,0 1 1,1-1-1,-1-1 0,5 1 0,3-2-188,0 1-1,-1-1 1,1-1-1,0 1 1,-1-2-1,1 1 1,-1-2-1,10-5 1,5-5-4328,39-29 0,-30 12-4177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2.649"/>
    </inkml:context>
    <inkml:brush xml:id="br0">
      <inkml:brushProperty name="width" value="0.025" units="cm"/>
      <inkml:brushProperty name="height" value="0.025" units="cm"/>
      <inkml:brushProperty name="color" value="#E71224"/>
    </inkml:brush>
  </inkml:definitions>
  <inkml:trace contextRef="#ctx0" brushRef="#br0">34 0 17969,'0'0'2018,"-29"85"-449,25-45-159,4-8-577,0-7 63,15-16-671,10-9-546,7-17-2690,3-15-3587,-1-12-6951</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2.990"/>
    </inkml:context>
    <inkml:brush xml:id="br0">
      <inkml:brushProperty name="width" value="0.025" units="cm"/>
      <inkml:brushProperty name="height" value="0.025" units="cm"/>
      <inkml:brushProperty name="color" value="#E71224"/>
    </inkml:brush>
  </inkml:definitions>
  <inkml:trace contextRef="#ctx0" brushRef="#br0">76 1 18834,'-7'8'2824,"-2"5"-2332,1 1 1,0-1 0,1 1-1,0 0 1,1 1-1,1-1 1,1 1 0,0 0-1,1 1 1,-3 28-1,5-36-296,1-1-1,0 1 0,0-1 0,1 1 1,-1-1-1,2 1 0,-1-1 0,1 1 1,3 7-1,-4-13-219,1 1 1,0-1-1,-1 0 0,1 0 1,0 1-1,0-1 0,0 0 0,0 0 1,1-1-1,-1 1 0,0 0 1,1-1-1,-1 1 0,1-1 1,0 0-1,-1 0 0,1 0 1,0 0-1,0-1 0,0 1 1,0-1-1,-1 1 0,1-1 1,0 0-1,0 0 0,4-1 1,-1 0-156,1 0 0,-1 0 0,0-1 0,0 0 0,0 0 1,-1 0-1,1-1 0,0 0 0,-1 0 0,0 0 1,1-1-1,-2 0 0,1 0 0,0 0 0,-1 0 1,1-1-1,-1 0 0,-1 0 0,1 0 0,-1 0 0,4-6 1,-4 4 185,1 1 0,-1-1 0,0 0 0,0 0 0,-1 0 0,0 0 0,0 0 0,-1-1 0,0 1 1,0 0-1,-1-1 0,0 1 0,0-1 0,0 1 0,-1-1 0,0 1 0,-5-14 0,6 19 89,-1 0 1,1 0-1,-1 1 0,0-1 0,0 0 1,0 0-1,0 0 0,0 1 0,0-1 1,0 1-1,0-1 0,-1 1 0,1-1 1,0 1-1,-1 0 0,0 0 0,1 0 1,-1-1-1,0 1 0,1 1 0,-1-1 1,0 0-1,0 0 0,0 1 0,0-1 1,1 1-1,-1 0 0,0-1 0,0 1 1,0 0-1,0 0 0,0 0 0,0 0 1,0 1-1,0-1 0,0 1 0,0-1 0,0 1 1,0-1-1,1 1 0,-3 1 0,-2 1-43,1 0-1,0 0 1,0 1-1,1-1 1,-1 1-1,1 0 1,0 0-1,0 1 1,0-1-1,1 1 1,-1 0-1,-3 7 1,4-5-66,0-1 0,1 0 1,0 1-1,0-1 0,0 1 1,1 0-1,0 0 1,0 0-1,0 10 0,1-15-163,1 0 0,-1 0 0,0 0-1,1 0 1,-1 0 0,1-1 0,0 1 0,0 0-1,0 0 1,-1-1 0,1 1 0,1 0 0,-1-1-1,0 1 1,2 1 0,-1-2-320,-1 0-1,1 1 0,0-1 1,0 0-1,1 0 1,-1 0-1,0 0 1,0-1-1,0 1 1,1-1-1,-1 1 1,0-1-1,1 0 1,-1 0-1,3 0 0,20 0-7286</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3.316"/>
    </inkml:context>
    <inkml:brush xml:id="br0">
      <inkml:brushProperty name="width" value="0.025" units="cm"/>
      <inkml:brushProperty name="height" value="0.025" units="cm"/>
      <inkml:brushProperty name="color" value="#E71224"/>
    </inkml:brush>
  </inkml:definitions>
  <inkml:trace contextRef="#ctx0" brushRef="#br0">84 104 14894,'0'0'4004,"-9"8"-1372,3-4-2336,0 1 0,0 0 0,0 1 0,1-1 0,0 1 0,0 0 0,1 0 0,-1 1 0,2-1 0,-1 1 0,0 0 0,1 0 0,1 0 0,-1 1 0,1-1 0,0 0 0,1 1 0,0 0 0,0-1 0,0 1 0,2 12 1,-1-19-308,1 1 1,-1 0 0,1-1-1,0 1 1,-1 0 0,1-1-1,0 1 1,0-1 0,0 1 0,0-1-1,0 1 1,1-1 0,-1 0-1,0 0 1,1 0 0,-1 1-1,1-1 1,-1 0 0,1-1-1,-1 1 1,1 0 0,0 0 0,-1-1-1,1 1 1,0-1 0,-1 1-1,1-1 1,0 0 0,0 0-1,0 0 1,-1 0 0,1 0 0,0 0-1,0 0 1,3-2 0,1 2-246,1-1 1,-1-1 0,1 0-1,-1 0 1,0 0-1,0 0 1,0-1 0,9-6-1,-5 1-217,1 0-1,-2-1 1,1 0-1,-1-1 1,-1 0-1,0 0 0,0-1 1,-1 0-1,0-1 1,7-16-1,-10 19 878,-1-1-1,0 1 0,0-1 0,-1 0 0,-1 0 1,1 0-1,-2-1 0,0-15 0,0 25-290,0 0 0,0 0 0,0 0 0,0 1 0,0-1 0,0 0 0,0 0 0,0 0 0,-1 0 0,1 0 0,0 0-1,-1 1 1,1-1 0,-1 0 0,1 0 0,-1 1 0,1-1 0,-1 0 0,0 1 0,1-1 0,-1 0 0,0 1 0,1-1 0,-1 1 0,0-1 0,0 1 0,1 0 0,-1-1-1,0 1 1,0 0 0,0-1 0,0 1 0,0 0 0,1 0 0,-1 0 0,0 0 0,0 0 0,0 0 0,-1 0 0,-1 0-35,1 1 1,-1-1-1,1 1 1,-1 0-1,1 0 1,-1 0-1,1 0 0,0 0 1,0 1-1,0-1 1,0 1-1,0-1 1,-3 4-1,-1 2 12,1 0 0,0 0 0,1 1 0,0-1-1,0 1 1,0 0 0,1 0 0,0 1 0,1-1 0,0 1 0,0-1 0,1 1-1,0 0 1,1-1 0,0 1 0,0 0 0,2 11 0,-2-18-94,1 0 0,-1 0 0,1 0 0,-1 0 0,1 0 0,0 0 0,0 0 0,0-1 0,0 1 0,0 0 0,0 0 0,1-1 0,-1 1 0,0-1 0,1 1 0,-1-1 0,1 0 0,0 0 0,-1 0 0,1 0 0,0 0 0,0 0 0,-1 0 0,1 0 0,0 0 0,0-1 0,0 1 0,0-1 0,0 0 0,0 0 0,0 1 0,0-1 0,0 0 0,0-1 0,0 1 0,0 0 0,0-1 0,0 1 0,0-1 0,3 0-1,1-1-108,1 0 0,0-1 0,-1 1 0,1-1 0,-1-1-1,0 1 1,0-1 0,0 0 0,0-1 0,6-6-1,-5 3 69,-1 0-1,1 0 1,-2-1-1,1 1 1,-1-1-1,-1-1 0,1 1 1,-2-1-1,1 0 1,-1 0-1,-1 0 1,0 0-1,0 0 1,0-19-1,-2 28 100,0-1 1,0 1-1,0 0 0,0-1 0,-1 1 1,1 0-1,0 0 0,-1-1 0,1 1 1,-1 0-1,1 0 0,-1-1 0,1 1 1,-1 0-1,0 0 0,0 0 0,1 0 1,-1 0-1,0 0 0,0 0 1,0 1-1,0-1 0,0 0 0,0 0 1,0 1-1,-1-1 0,0 0 0,-2 0 14,0 0 0,0 0 1,0 0-1,0 1 0,1-1 0,-1 1 0,0 0 0,0 0 0,-6 2 0,-2 0-27,-1 0 0,1 1-1,-1 1 1,1 1 0,-13 5 0,23-9-54,-51 31-81,50-30-20,1 1 0,-1-1-1,0 0 1,1 1 0,-1-1 0,1 1-1,0 0 1,0 0 0,0 0 0,0 0 0,0 0-1,1 1 1,-1-1 0,0 5 0,1-7-39,1 0 0,0 0 0,0 0 0,0 0 0,0 0 0,0 0 0,0 0 0,0 0 0,1 0 0,-1 0 0,0 0 0,0 0 0,1 0 0,-1 0 0,1-1 0,-1 1 0,1 0 0,-1 0 0,1 0 0,-1-1 0,1 1 0,0 0 0,-1 0 0,1-1 0,0 1 0,0-1 0,-1 1 0,1-1 0,0 1 0,1 0 0,31 8-5904,3-5-659</inkml:trace>
  <inkml:trace contextRef="#ctx0" brushRef="#br0" timeOffset="1">533 98 19218,'0'0'13549,"54"-23"-13677,-13 14-1346,2-4-1344,-6-3-1923,-4-3-1857,-7 1-5573</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3.939"/>
    </inkml:context>
    <inkml:brush xml:id="br0">
      <inkml:brushProperty name="width" value="0.025" units="cm"/>
      <inkml:brushProperty name="height" value="0.025" units="cm"/>
      <inkml:brushProperty name="color" value="#E71224"/>
    </inkml:brush>
  </inkml:definitions>
  <inkml:trace contextRef="#ctx0" brushRef="#br0">33 0 18001,'0'0'13341,"-5"8"-12797,1-1-505,0 0 0,1 0 1,0 0-1,0 0 0,0 0 0,1 0 0,1 1 0,-1-1 0,1 1 1,0 0-1,0 12 0,1-12-75,0 2 75,0-1 0,1 1-1,0-1 1,3 17 0,-3-23-84,0 0 1,0 0 0,1-1 0,-1 1-1,1 0 1,-1-1 0,1 1 0,0-1-1,0 1 1,0-1 0,0 0-1,0 0 1,1 0 0,-1 0 0,1 0-1,-1 0 1,1-1 0,5 3 0,-6-3-146,0 1 0,0-1 1,0 1-1,-1 0 0,1-1 1,0 1-1,-1 0 0,1 0 1,-1 0-1,1 1 0,-1-1 0,0 0 1,1 3-1,-2-5 247,1 1-1,-1-1 1,0 1 0,1 0-1,-1-1 1,0 1 0,0 0-1,0-1 1,1 1 0,-1 0-1,0-1 1,0 1 0,0-1-1,0 1 1,0 0 0,0-1-1,0 1 1,-1 0-1,1-1 1,0 1 0,0 0-1,0-1 1,-1 1 0,1 0-1,0-1 1,-1 1 0,1-1-1,0 1 1,-1-1 0,1 1-1,-1-1 1,1 1 0,-1-1-1,1 1 1,-1-1 0,1 0-1,-1 1 1,1-1-1,-1 0 1,0 0 0,1 1-1,-1-1 1,0 0 0,1 0-1,-1 0 1,1 0 0,-1 1-1,0-1 1,1 0 0,-1 0-1,0 0 1,-1-1 0,2 1 455,0 0-517,0 0 0,0 0 0,0 0 0,1 0 0,-1 0 0,0 0 0,0 0 0,0 0 0,0 0 0,0 0-1,0 0 1,0 0 0,0 0 0,0 1 0,0-1 0,0 0 0,1 0 0,-1 0 0,0 0 0,0 0 0,0 0 0,0 0 0,0 0 0,0 0 0,0 0 0,0 0 0,0 0-1,0 0 1,0 0 0,0 1 0,0-1 0,0 0 0,0 0 0,0 0 0,0 0 0,0 0 0,0 0 0,34-178-2744,-23 163 1928,-10 14 831,-1 1 0,1-1 0,0 1 0,-1-1 0,1 0 0,0 1 0,-1-1 0,1 0 0,-1 1 0,1-1 0,-1 0 0,1 0 0,-1 1 0,0-1 0,1 0 0,-1 0 0,0 0 0,0 0 0,0 0 0,1 0 0,-1 1 0,0-1-1,0 0 1,0-1 0,-20 2-12443,7 0 5520</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4.391"/>
    </inkml:context>
    <inkml:brush xml:id="br0">
      <inkml:brushProperty name="width" value="0.025" units="cm"/>
      <inkml:brushProperty name="height" value="0.025" units="cm"/>
      <inkml:brushProperty name="color" value="#E71224"/>
    </inkml:brush>
  </inkml:definitions>
  <inkml:trace contextRef="#ctx0" brushRef="#br0">0 75 14990,'0'0'13442,"4"-9"-11931,-3 6-1431,0 0 1,0-1-1,0 1 0,1 0 0,-1 0 1,1 0-1,0 0 0,0 0 0,0 1 1,0-1-1,1 1 0,-1-1 1,1 1-1,-1 0 0,1 0 0,0 0 1,0 0-1,0 0 0,0 1 0,0-1 1,0 1-1,0 0 0,1 0 1,-1 0-1,0 0 0,4 0 0,-2 0-55,9-1 15,0 0 1,-1 1 0,1 0 0,27 3 0,-38-2-46,-1 0 0,1 1 0,0 0 0,-1-1 0,1 1 0,-1 0 0,1 0 0,-1 0 0,0 0 0,1 1 0,-1-1 0,0 1 0,0-1 0,0 1 0,0 0 0,0 0 0,0-1 0,-1 2 0,1-1 0,-1 0 0,1 0 0,-1 0 0,0 1 0,1-1 0,-1 0 0,-1 1 0,1-1 0,0 1 0,-1 0 0,1-1 0,-1 1 0,1 4 0,-2 4 30,0-1-1,0 1 1,-1-1-1,-1 1 0,0-1 1,0 0-1,-1 0 0,0 0 1,0-1-1,-1 1 0,-11 15 1,-7 7 125,-47 52 0,72-86-306,71-34-4106,-67 33 4015,0 0 1,0 1-1,0 0 0,1 0 0,-1 0 0,0 1 0,1 0 0,-1 0 0,1 1 0,-1-1 1,1 2-1,-1-1 0,12 3 0,-16-2 351,1 1 0,-1 0 1,0 0-1,0 0 0,0 1 0,0-1 1,0 0-1,0 1 0,-1-1 1,1 1-1,-1 0 0,0-1 0,0 1 1,0 0-1,0 0 0,0 0 0,0 0 1,-1 0-1,0 0 0,1 0 0,-1 0 1,0 0-1,-1 5 0,1 3 404,-1 1-1,0-1 0,-1 0 1,0 1-1,-4 11 0,-1-7-340,-1 0-1,0 0 0,-1-1 0,0 0 1,-2-1-1,0 0 0,0-1 0,-1 0 1,-1 0-1,0-1 0,-1-1 1,0-1-1,-21 13 0,32-21-198,0 0 1,0 0-1,0-1 1,-1 0-1,1 1 1,0-1-1,-1 0 1,1 0-1,-1-1 1,1 1-1,-1-1 1,1 0-1,-1 0 0,1 0 1,-1 0-1,1 0 1,-1-1-1,-3-1 1,4 1-90,1-1 0,0 0 1,0 0-1,0 0 0,0 0 0,0 0 1,0 0-1,1 0 0,-1 0 1,1-1-1,-1 1 0,1-1 0,0 1 1,0-1-1,0 0 0,0 1 0,1-1 1,-1 0-1,1 1 0,0-1 1,-1 0-1,1 0 0,1-2 0,-2-44-6413,3-8-3902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4.720"/>
    </inkml:context>
    <inkml:brush xml:id="br0">
      <inkml:brushProperty name="width" value="0.025" units="cm"/>
      <inkml:brushProperty name="height" value="0.025" units="cm"/>
      <inkml:brushProperty name="color" value="#E71224"/>
    </inkml:brush>
  </inkml:definitions>
  <inkml:trace contextRef="#ctx0" brushRef="#br0">8 0 21717,'0'0'9913,"0"12"-8925,-7 89-839,7-100-236,0 0 1,1 1-1,-1-1 0,1 0 0,-1 0 1,1 1-1,-1-1 0,1 0 0,0 0 1,-1 0-1,1 0 0,0 0 1,0 0-1,0 0 0,0 0 0,0 0 1,0 0-1,0 0 0,0-1 0,0 1 1,0 0-1,0-1 0,1 1 1,-1-1-1,0 1 0,0-1 0,1 0 1,-1 0-1,0 1 0,1-1 0,-1 0 1,3 0-1,54 0-4910,-40-1 3551,20-2-1830,-28 2 3179,-1 0 1,0 0 0,1 1 0,-1 0-1,1 1 1,-1 0 0,13 3 0,-21-3 344,0 0 0,0 0 0,0 0 0,0 0 0,0 0 0,0 1 0,0-1 0,0 0 0,0 0 0,-1 1 0,1-1 1,0 1-1,-1-1 0,1 1 0,-1-1 0,0 1 0,1-1 0,-1 1 0,0-1 0,0 1 0,0-1 0,0 1 0,0-1 0,-1 4 1,-8 39 3740,3-25-3673,-1 0 0,-1-1 0,0 0 0,-2 0 0,0-1 0,-1-1 0,0 1 0,-2-2 0,-17 19 0,30-34-392,-1 1-1,1 0 1,-1-1 0,0 1 0,1 0-1,-1-1 1,0 1 0,0-1 0,1 1-1,-1-1 1,0 1 0,0-1-1,0 0 1,0 1 0,1-1 0,-1 0-1,0 0 1,0 0 0,0 0 0,0 1-1,0-1 1,0 0 0,0-1-1,0 1 1,0 0 0,1 0 0,-1 0-1,0 0 1,0-1 0,0 1 0,0 0-1,0-1 1,1 1 0,-1-1-1,0 1 1,0-1 0,1 1 0,-1-1-1,-1-1 1,0-1-777,0-1 0,1 1-1,-1-1 1,1 0 0,0 1 0,0-1-1,0 0 1,-1-5 0,-4-33-10069</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5.112"/>
    </inkml:context>
    <inkml:brush xml:id="br0">
      <inkml:brushProperty name="width" value="0.025" units="cm"/>
      <inkml:brushProperty name="height" value="0.025" units="cm"/>
      <inkml:brushProperty name="color" value="#E71224"/>
    </inkml:brush>
  </inkml:definitions>
  <inkml:trace contextRef="#ctx0" brushRef="#br0">1 102 21877,'0'0'6117,"71"-39"-5540,-37 26-289,0 3-224,4-2-416,0 2-3075,0 1-2403,-6 1-1857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1.816"/>
    </inkml:context>
    <inkml:brush xml:id="br0">
      <inkml:brushProperty name="width" value="0.025" units="cm"/>
      <inkml:brushProperty name="height" value="0.025" units="cm"/>
    </inkml:brush>
  </inkml:definitions>
  <inkml:trace contextRef="#ctx0" brushRef="#br0">135 52 17745,'0'0'6715,"-10"11"-4793,-6 8-1397,0 0 0,2 2-1,-19 34 1,25-41-147,2 0 1,0 0-1,0 1 0,1 0 0,1 0 1,0 1-1,-2 29 0,6-42-359,0 0 0,-1 0 0,2 0-1,-1 0 1,0 0 0,1 0 0,-1 0 0,1 0-1,0 0 1,0 0 0,0-1 0,0 1 0,1 0-1,-1-1 1,1 1 0,-1-1 0,1 1 0,0-1 0,0 0-1,2 2 1,0-1 13,0-1-1,-1 0 1,1 0 0,0 0-1,0 0 1,0 0 0,1-1-1,-1 0 1,0 0-1,0 0 1,1-1 0,5 1-1,3-1 20,-1-1-1,1 0 1,-1 0-1,0-1 0,1-1 1,-1 0-1,0-1 1,21-9-1,-20 6-50,0-1 0,-1 0 0,0 0 0,0-1 0,-1-1 0,0 0 0,-1 0 0,0-1 0,-1 0 0,10-15 0,-14 17 0,1 0 0,-2-1 0,1 0 0,-1 0 0,-1 0 0,0 0 0,0 0 0,-1 0 0,0-1 0,-1 0 0,0 1 0,-1-1 0,0 1 0,-2-18 0,1 23 2,0 1 0,1 0 0,-1 0-1,-1 0 1,1 0 0,-1 0 0,1 0 0,-1 0 0,0 0-1,-1 1 1,1-1 0,-1 1 0,1 0 0,-1-1 0,0 1-1,0 0 1,0 1 0,-1-1 0,1 0 0,-1 1 0,1 0-1,-1 0 1,0 0 0,0 0 0,0 1 0,0 0 0,0-1-1,0 1 1,0 1 0,-1-1 0,-6 0 0,4 1-17,0 0 0,1 1 1,-1 0-1,1 0 0,-1 0 1,1 1-1,-1 0 0,1 0 1,0 0-1,0 1 0,0 0 1,0 0-1,1 1 0,-1-1 1,1 1-1,0 0 0,0 1 0,0-1 1,-7 10-1,-5 11-2333,8-8-3909,3-4-5659</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5.460"/>
    </inkml:context>
    <inkml:brush xml:id="br0">
      <inkml:brushProperty name="width" value="0.025" units="cm"/>
      <inkml:brushProperty name="height" value="0.025" units="cm"/>
      <inkml:brushProperty name="color" value="#E71224"/>
    </inkml:brush>
  </inkml:definitions>
  <inkml:trace contextRef="#ctx0" brushRef="#br0">105 78 6822,'0'0'14830,"-9"9"-12603,-1 2-1715,1-1 1,0 2-1,0-1 1,1 1-1,1 0 1,0 1-1,1 0 0,0 0 1,1 0-1,0 1 1,1 0-1,1-1 1,-2 17-1,4-22-359,0 0-1,1 0 1,0 0-1,0 0 1,1-1-1,0 1 1,0 0-1,1 0 1,0-1-1,5 13 1,-5-18-169,0 1 1,0 0-1,0 0 0,1-1 1,-1 1-1,1-1 0,-1 0 1,1 1-1,0-1 0,0-1 1,0 1-1,0 0 0,0-1 1,0 1-1,0-1 0,1 0 1,-1 0-1,0 0 0,1-1 1,-1 1-1,1-1 1,-1 0-1,1 0 0,-1 0 1,7-1-1,-4 0-129,0 0 0,0-1 1,-1 1-1,1-1 0,-1-1 1,1 1-1,-1-1 0,0 0 0,0 0 1,0 0-1,0 0 0,-1-1 0,1 0 1,-1 0-1,0-1 0,0 1 0,0-1 1,-1 1-1,0-1 0,0-1 1,0 1-1,0 0 0,-1 0 0,2-8 1,2 0 186,-2-1 0,0 1 0,-1-1 0,0 0 0,-1 0 0,-1 0 0,0 0 0,-1 0 0,-1-17 0,0 26 37,0 1 0,-1 0 0,1 0 0,-1 0 0,0 0 0,0 0 0,0 0 0,0 0 0,-1 1 0,0-1 0,0 1 0,0 0 0,0-1 0,0 1 0,0 1 0,-1-1 0,1 0 0,-1 1 0,0 0 0,0 0 0,0 0 0,0 0 0,0 1 0,0 0 0,0-1 0,-9 0 0,10 1-40,0 1-1,0-1 1,0 1 0,0 0-1,0 0 1,0 0 0,0 0-1,0 1 1,0-1 0,0 1-1,0 0 1,0-1 0,0 1-1,0 1 1,1-1 0,-1 0-1,0 1 1,1-1 0,-1 1-1,1 0 1,0 0 0,-1 0-1,1 0 1,0 0 0,0 0-1,0 1 1,1-1 0,-1 1-1,0-1 1,1 1 0,0 0-1,0-1 1,-1 1 0,2 0-1,-1 0 1,0 0 0,1 0-1,-1 5 1,0-6-169,1 0 0,0 0 1,0 0-1,0-1 0,0 1 0,0 0 0,0 0 1,1 0-1,-1-1 0,1 1 0,-1 0 0,1 0 1,-1-1-1,1 1 0,0 0 0,0-1 0,0 1 1,0-1-1,0 1 0,0-1 0,1 0 1,-1 1-1,0-1 0,1 0 0,-1 0 0,1 0 1,-1 0-1,1 0 0,-1 0 0,1 0 0,2 0 1,4 1-1181,1 0 1,-1-1 0,0 0 0,0 0-1,14-1 1,-20 0 1066,35 0-8229</inkml:trace>
  <inkml:trace contextRef="#ctx0" brushRef="#br0" timeOffset="1">434 1 21236,'0'0'9230,"-8"5"-8045,1 0-1119,1 1 0,-1-1-1,1 2 1,0-1-1,1 1 1,0-1 0,0 2-1,0-1 1,1 0 0,0 1-1,0 0 1,1 0-1,0 0 1,1 0 0,0 0-1,-2 14 1,2-17-66,2 0 0,-1 0 0,1 0 0,-1 0 0,1 0 0,1 0 0,-1 0 0,1 0 0,-1 0 0,2 0 0,-1 0 0,0 0 0,1 0 0,0-1 0,0 1 0,0-1 0,5 7 0,-3-7 0,0-1 0,0 0 0,0 0 0,0 0 0,0-1 0,0 1 0,1-1 0,-1 0 0,1 0 0,-1-1 0,1 1 0,0-1 0,0 0 0,0 0 0,0-1 0,-1 1 0,11-2 0,-8 1 0,0 0 0,1-1 0,-1 0 0,0-1 0,1 1 0,-1-2 0,0 1 0,0-1 0,-1 0 0,1 0 0,-1 0 0,1-1 0,8-7 0,-11 7 0,0 1 0,0-1 0,0 0 0,0 0 0,-1 0 0,1-1 0,-1 1 0,0-1 0,-1 0 0,1 0 0,-1 0 0,0 0 0,0 0 0,0-1 0,-1 1 0,0 0 0,0-1 0,0-9 0,-1 13 1,0 0 0,0 0 0,0-1 0,-1 1 0,1 0 0,-1 0 0,0 0 1,1 0-1,-1 0 0,0 0 0,0 0 0,0 0 0,0 0 0,0 0 0,-1 1 0,1-1 0,-1 0 0,1 1 0,-4-3 0,1 1 2,0 1-1,0-1 0,0 1 1,-1 0-1,1 0 1,-1 1-1,0-1 0,-7 0 1,-4-1-46,-1 2 0,1 0 1,0 1-1,-24 3 0,30-2-771,-1 1 0,1 1 0,-1 0 0,1 0 0,-16 8 0,-6 6-6783</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6.138"/>
    </inkml:context>
    <inkml:brush xml:id="br0">
      <inkml:brushProperty name="width" value="0.025" units="cm"/>
      <inkml:brushProperty name="height" value="0.025" units="cm"/>
      <inkml:brushProperty name="color" value="#E71224"/>
    </inkml:brush>
  </inkml:definitions>
  <inkml:trace contextRef="#ctx0" brushRef="#br0">0 91 18514,'0'0'5989,"103"38"-4964,-30-47-640,17-9-353,9-9-1282,-4 0-2433,-15 0-1186,-22 7-3202</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6.513"/>
    </inkml:context>
    <inkml:brush xml:id="br0">
      <inkml:brushProperty name="width" value="0.025" units="cm"/>
      <inkml:brushProperty name="height" value="0.025" units="cm"/>
      <inkml:brushProperty name="color" value="#E71224"/>
    </inkml:brush>
  </inkml:definitions>
  <inkml:trace contextRef="#ctx0" brushRef="#br0">96 105 8456,'0'0'10954,"-80"44"-8904,64-36-384,16-7-801,8-1-609,33-8 513,16-10-353,17-4-352,16-3-352,5-2-2531,-1 0-1921,-10-3-4998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6.839"/>
    </inkml:context>
    <inkml:brush xml:id="br0">
      <inkml:brushProperty name="width" value="0.025" units="cm"/>
      <inkml:brushProperty name="height" value="0.025" units="cm"/>
      <inkml:brushProperty name="color" value="#E71224"/>
    </inkml:brush>
  </inkml:definitions>
  <inkml:trace contextRef="#ctx0" brushRef="#br0">184 160 20692,'0'0'2738,"-10"0"-485,-33 2-902,41-3-1302,1 1 0,0 0 0,0 0 1,0 0-1,0 0 0,-1 1 0,1-1 1,0 0-1,0 0 0,0 1 0,0-1 1,0 1-1,0-1 0,0 1 0,0-1 1,0 1-1,0 0 0,0-1 0,0 1 1,0 0-1,0 0 0,0 0 0,1 0 1,-1-1-1,0 1 0,1 0 0,-1 2 1,1-3-39,0 1 0,0 0 0,0 0 0,0-1 0,0 1 0,1 0 0,-1-1 0,0 1 0,1-1 0,-1 1 1,0 0-1,1-1 0,-1 1 0,1-1 0,-1 1 0,1-1 0,-1 1 0,1-1 0,-1 1 0,1-1 0,-1 0 0,1 1 1,0-1-1,-1 0 0,1 1 0,0-1 0,-1 0 0,1 0 0,0 0 0,-1 0 0,1 1 0,0-1 0,-1 0 0,2 0 1,89 3-1075,-70-3 601,0 0 0,0 1 0,0 1 0,-1 1-1,1 1 1,30 10 0,-48-13 452,0 0 0,0 0 0,0 1-1,-1-1 1,1 1 0,0-1 0,-1 1 0,1 0-1,-1 0 1,0 0 0,0 0 0,1 0 0,-2 1-1,1-1 1,0 1 0,2 4 0,-3-5 95,0 1 1,-1-1 0,0 0-1,1 0 1,-1 1-1,0-1 1,0 1 0,0-1-1,0 0 1,-1 1-1,1-1 1,-1 0-1,1 0 1,-1 1 0,0-1-1,0 0 1,-1 3-1,-3 3 235,-1 0-1,0 0 0,0 0 0,0 0 0,-1-1 0,0 0 0,-1-1 0,-14 11 0,-11 4 427,0 0-1,-47 20 1,64-34-673,0-1 1,-1 0-1,0-1 0,-1 0 1,1-2-1,-1 0 1,-23 0-1,39-2-205,1-1 0,-1 0 0,1 0 0,-1-1 0,1 1 0,-1 0 0,1 0 0,-1-1 0,1 1 0,-1-1 0,1 1 0,0-1 0,-1 0 0,1 0 0,0 1 0,-1-1 0,1 0 0,0 0 0,0 0 0,0 0 0,0-1 0,0 1 0,0 0 0,-1-2 0,0-2-768,0 0 0,1 0 0,-1 0 1,1 0-1,0 0 0,0-8 0,-2-34-6781</inkml:trace>
  <inkml:trace contextRef="#ctx0" brushRef="#br0" timeOffset="1">155 5 20083,'0'0'4228,"71"-5"-4228,-39 5 32,4 2 0,7 1-897,9-3-2626,3-5-4292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7.167"/>
    </inkml:context>
    <inkml:brush xml:id="br0">
      <inkml:brushProperty name="width" value="0.025" units="cm"/>
      <inkml:brushProperty name="height" value="0.025" units="cm"/>
      <inkml:brushProperty name="color" value="#E71224"/>
    </inkml:brush>
  </inkml:definitions>
  <inkml:trace contextRef="#ctx0" brushRef="#br0">317 0 18321,'0'0'2520,"-9"4"-614,-17 9-1431,0 1 0,1 0 0,1 2 0,1 1 0,0 1 1,-24 24-1,36-31-252,0 0 0,1 1 0,0 0 0,1 1 0,0-1 0,1 2 0,0-1 0,1 1 0,1 1 0,0-1 0,1 1 1,1 0-1,-5 26 0,9-35-216,-1-1 1,1 0-1,0 1 1,1-1-1,-1 0 1,1 0-1,0 1 1,0-1 0,0 0-1,1 0 1,0 0-1,0 0 1,0 0-1,1-1 1,-1 1-1,1-1 1,0 1-1,1-1 1,-1 0-1,1 0 1,-1-1 0,1 1-1,0-1 1,1 0-1,-1 0 1,0 0-1,1 0 1,0-1-1,0 1 1,0-2-1,0 1 1,0 0-1,0-1 1,9 2 0,2-1-188,0 0 1,0 0 0,1-2-1,-1 0 1,0-1 0,0-1 0,0 0-1,0-1 1,0 0 0,21-9-1,-17 4-71,0-1 0,-1-1 0,0-1 0,0 0 0,-2-2 0,1 0 0,26-27 0,-35 31 328,0 0-1,-1-1 1,-1 0 0,1-1-1,-1 1 1,-1-2-1,0 1 1,-1-1-1,0 1 1,-1-1 0,0-1-1,-1 1 1,0-1-1,1-17 1,-4 27 30,0-1 0,0 1 1,0-1-1,-1 1 0,0-1 0,1 1 1,-1-1-1,-1 1 0,1 0 0,0 0 0,-1-1 1,0 1-1,1 0 0,-1 0 0,0 0 1,-1 1-1,1-1 0,0 0 0,-1 1 1,0 0-1,1-1 0,-1 1 0,0 0 1,0 0-1,0 1 0,-1-1 0,1 1 1,0-1-1,0 1 0,-1 0 0,1 0 1,-4 0-1,-12-3 84,0 1 0,1 1 0,-1 0 1,-31 2-1,35 0-177,1 1 1,-1 0 0,1 1 0,0 1-1,0 0 1,0 1 0,0 0-1,0 1 1,1 1 0,0 0-1,0 1 1,0 0 0,1 1-1,0 0 1,-11 11 0,21-18-57,0 1 1,0 0 0,1 0-1,-1 0 1,0 1-1,1-1 1,0 0 0,-1 1-1,1-1 1,0 0 0,0 1-1,0 0 1,1-1-1,-1 1 1,1-1 0,-1 1-1,1 0 1,0-1 0,0 1-1,0 0 1,1 5-1,0-6-70,0 0 0,0 0 0,0 0 0,0 0 1,1 0-1,-1 0 0,1 0 0,-1 0 0,1 0 0,0 0 0,-1-1 0,1 1 0,0-1 0,0 0 0,0 1 0,0-1 0,1 0 0,-1 0 0,0 0 0,0 0 0,1-1 0,-1 1 0,5 0 0,42 4-4645,6-5-2039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37.542"/>
    </inkml:context>
    <inkml:brush xml:id="br0">
      <inkml:brushProperty name="width" value="0.025" units="cm"/>
      <inkml:brushProperty name="height" value="0.025" units="cm"/>
      <inkml:brushProperty name="color" value="#E71224"/>
    </inkml:brush>
  </inkml:definitions>
  <inkml:trace contextRef="#ctx0" brushRef="#br0">251 1 14670,'0'0'7319,"-8"4"-3732,-4 2-3262,0 1 0,0 0 0,1 1 0,0 1 0,1 0 0,0 0 0,0 1 0,1 0 0,0 1-1,1 0 1,0 0 0,-8 16 0,7-11-28,1 0 0,1 0-1,1 1 1,0-1 0,1 1-1,0 1 1,2-1 0,0 1-1,-1 27 1,4-40-299,0 1-1,1-1 1,-1 0-1,1 1 1,0-1 0,1 0-1,-1 1 1,1-1-1,0 0 1,0 0-1,0 0 1,1 0 0,0-1-1,0 1 1,0-1-1,0 1 1,6 4 0,-3-4-6,-1-1 1,1 0 0,0 0-1,0-1 1,1 1 0,-1-1-1,1-1 1,-1 1 0,1-1-1,0-1 1,0 1 0,8 0-1,-3-1-1,1 0 0,0-1-1,0 0 1,-1-1 0,1 0 0,0-1-1,-1-1 1,0 0 0,1-1 0,-1 0-1,0-1 1,-1 0 0,1-1 0,17-11-1,-17 7 24,-1 0 0,0-1 0,-1 0 0,0-1 0,-1 0 0,0 0 0,0-1-1,-2 0 1,9-18 0,-14 25-8,1 1-1,-1-1 0,0 0 1,0 1-1,-1-1 0,1 0 1,-1 0-1,-1 0 0,1 0 1,-1 0-1,0-1 0,-1 1 1,1 0-1,-1 0 0,0 0 1,-1 0-1,1 1 0,-1-1 1,0 0-1,-1 1 0,1-1 1,-1 1-1,0-1 0,-1 1 1,-6-7-1,2 4-39,-1 0-1,0 1 1,-1 0-1,1 1 1,-1 0-1,-1 1 1,1 0-1,-1 0 1,0 1-1,0 1 1,0 0 0,0 0-1,0 1 1,-1 0-1,-17 1 1,8 0-350,1 2-1,0 0 1,-1 2 0,1 0 0,0 1 0,1 1-1,-1 1 1,-20 9 0,-41 23-7234</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1.944"/>
    </inkml:context>
    <inkml:brush xml:id="br0">
      <inkml:brushProperty name="width" value="0.025" units="cm"/>
      <inkml:brushProperty name="height" value="0.025" units="cm"/>
      <inkml:brushProperty name="color" value="#E71224"/>
    </inkml:brush>
  </inkml:definitions>
  <inkml:trace contextRef="#ctx0" brushRef="#br0">1083 72 14350,'38'-15'807,"0"2"0,2 2 1,-1 1-1,1 2 1,0 2-1,1 1 1,62 2-1,-101 3-756,1 0 0,0 0 0,0 1 0,0 0 0,0-1-1,0 1 1,-1 0 0,1 0 0,0 1 0,-1-1 0,1 0 0,-1 1 0,1 0 0,-1-1 0,0 1-1,0 0 1,0 0 0,3 3 0,-2 0 12,-1-1 0,1 1 0,-1-1 0,0 1 0,0 0 0,0-1 0,-1 1 0,1 0 0,0 10 0,-1-1 44,0 1 0,-1-1-1,-1 0 1,0 1-1,-1-1 1,-7 27 0,-2-10 114,-1-1 0,-1 0 0,-2-1 0,-1 0 0,-24 33 0,-1-7 216,-72 76-1,49-70-130,-1-2 1,-4-3-1,-2-3 0,-134 76 1,73-60-129,-2-6 0,-143 46 0,246-97-300,0-2 1,-1-1-1,0-2 0,-46 6 0,77-13 49,0 0 1,0 1-1,-1-1 0,1 0 0,-1 0 0,1 0 0,0 0 0,-1 0 0,1 0 1,0 0-1,-1 0 0,1-1 0,0 1 0,-1 0 0,1-1 0,0 1 0,0-1 1,-1 0-1,1 1 0,0-1 0,0 0 0,0 0 0,0 1 0,0-1 0,0 0 1,0 0-1,0 0 0,0 0 0,0-1 0,1 1 0,-1 0 0,0 0 0,1 0 1,-1-1-1,1 1 0,-1 0 0,1-1 0,0 1 0,-1 0 0,1-1 0,0 1 1,0 0-1,0-1 0,0 1 0,0 0 0,0-1 0,1 1 0,-1 0 0,0-1 1,1 1-1,-1 0 0,2-3 0,1-5-415,1 0 1,0 0-1,0 0 0,1 1 1,0-1-1,7-8 0,62-72-5977,-34 41 91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2.288"/>
    </inkml:context>
    <inkml:brush xml:id="br0">
      <inkml:brushProperty name="width" value="0.025" units="cm"/>
      <inkml:brushProperty name="height" value="0.025" units="cm"/>
      <inkml:brushProperty name="color" value="#E71224"/>
    </inkml:brush>
  </inkml:definitions>
  <inkml:trace contextRef="#ctx0" brushRef="#br0">933 1 14798,'0'0'2973,"-9"2"-1184,4-1-1674,0 0-1,0 1 1,1-1 0,-1 1-1,0 0 1,1 1 0,-1-1-1,1 1 1,0 0 0,-7 7-1,0 0 157,1 1-1,1 0 1,-12 18-1,-66 99 949,-6-5 0,-152 156 0,-62 9 351,295-277-1520,-36 41 190,45-49-222,1 0 1,-1 1 0,1-1-1,0 1 1,0 0-1,0 0 1,0 0-1,1 0 1,0 0-1,0 0 1,0 0-1,0 0 1,0 5 0,1-8-20,0 0 0,0 0 0,0-1 0,1 1 0,-1 0 0,0 0 0,0-1 1,0 1-1,1 0 0,-1 0 0,0-1 0,1 1 0,-1 0 0,1-1 1,-1 1-1,1 0 0,-1-1 0,1 1 0,-1-1 0,1 1 0,0-1 0,-1 1 1,1-1-1,0 1 0,-1-1 0,1 0 0,0 1 0,0-1 0,-1 0 1,1 0-1,0 0 0,1 1 0,31-2-33,-25 1 38,49-9 36,0-2 1,0-3-1,83-31 0,-7 2-660,206-42-2722,-111 38-4217,-118 24-3193</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4.558"/>
    </inkml:context>
    <inkml:brush xml:id="br0">
      <inkml:brushProperty name="width" value="0.025" units="cm"/>
      <inkml:brushProperty name="height" value="0.025" units="cm"/>
      <inkml:brushProperty name="color" value="#E71224"/>
    </inkml:brush>
  </inkml:definitions>
  <inkml:trace contextRef="#ctx0" brushRef="#br0">13 463 16656,'0'0'2445,"-2"10"-422,-9 28-486,11-38-1502,0 1 0,0-1 0,0 0 0,0 1 0,0-1 0,0 0 0,1 1 0,-1-1 0,0 1 0,0-1 0,0 0 0,0 1 0,0-1 0,1 0 0,-1 1 0,0-1 0,0 0 0,0 0 0,1 1 0,-1-1 0,0 0 0,0 0 0,1 1 0,-1-1 0,0 0 0,1 0 0,-1 0 0,0 1 0,1-1-1,-1 0 1,0 0 0,1 0 0,-1 0 0,0 0 0,1 0 0,-1 0 0,1 0 0,-1 0 0,0 0 0,1 0 0,-1 0 0,0 0 0,1 0 0,-1 0 0,0 0 0,1 0 0,-1 0 0,0-1 0,1 1 0,-1 0 0,0 0 0,1-1 0,19-6 887,-2-5-319,0-1-1,-1-1 1,0 0 0,28-33-1,-15 15-476,249-286-1071,-241 272 615,-22 31 255,-15 27 155,-17 31 283,-8 13 150,-67 173 871,80-197-1309,2 0 1,2 1-1,1 0 0,1 0 0,-1 40 1,6-72-106,0 0 0,0 0-1,0-1 1,0 1 0,0 0 0,0 0 0,0 0 0,0 0 0,0-1 0,0 1 0,0 0 0,1 0-1,-1 0 1,0 0 0,1-1 0,-1 1 0,0 0 0,1 0 0,-1-1 0,1 1 0,-1 0 0,1-1-1,-1 1 1,1-1 0,0 1 0,-1-1 0,1 1 0,0-1 0,-1 1 0,1-1 0,1 1 0,0-1-119,0 0 0,0 0 0,0 0 0,0-1 0,0 1 0,-1 0 0,1-1 0,0 0 0,0 1 0,0-1 0,-1 0 0,1 0 1,2-2-1,5-4-1071,0 0 1,0 0 0,-1-1-1,9-9 1,25-39-7130</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4.901"/>
    </inkml:context>
    <inkml:brush xml:id="br0">
      <inkml:brushProperty name="width" value="0.025" units="cm"/>
      <inkml:brushProperty name="height" value="0.025" units="cm"/>
      <inkml:brushProperty name="color" value="#E71224"/>
    </inkml:brush>
  </inkml:definitions>
  <inkml:trace contextRef="#ctx0" brushRef="#br0">153 29 18898,'-18'32'800,"-65"124"3902,74-135-3796,1-1-1,0 2 0,2-1 0,1 1 0,-5 37 0,9-57-876,1 1 0,-1-1 1,1 0-1,0 1 0,0-1 0,0 0 0,0 1 1,0-1-1,1 0 0,-1 1 0,1-1 0,-1 0 1,1 1-1,0-1 0,0 0 0,0 0 0,0 0 1,0 0-1,1 0 0,-1 0 0,1 0 0,-1 0 1,1-1-1,-1 1 0,1 0 0,0-1 0,0 0 1,0 1-1,0-1 0,0 0 0,0 0 0,0 0 1,1 0-1,-1 0 0,0-1 0,0 1 1,1-1-1,-1 1 0,0-1 0,1 0 0,-1 0 1,0 0-1,1 0 0,-1 0 0,0-1 0,1 1 1,2-2-1,7 0 0,0-1 0,0 0 1,0-1-1,-1 0 0,0-1 1,0 0-1,0-1 0,11-8 0,-1-1-38,-1-2-1,-1 0 1,-1-1-1,0-1 1,23-33-1,-34 42-8,0 0 0,-1 0 0,0 0 1,-1-1-1,0 0 0,-1 0 0,0 0 0,0-1 0,-2 1 0,1-1 0,-1 0 0,-1 0 1,0 0-1,-2-16 0,1 24 29,-1 0 1,1 0-1,-1 1 1,-1-1-1,1 0 1,0 1-1,-1-1 1,0 1-1,0-1 1,0 1-1,0 0 1,0 0-1,-1 0 1,1 0-1,-1 0 0,0 1 1,0-1-1,0 1 1,0 0-1,0-1 1,-1 1-1,1 1 1,0-1-1,-1 0 1,0 1-1,1 0 1,-1 0-1,0 0 1,0 0-1,1 1 1,-1-1-1,0 1 1,-7 1-1,-2-1-2,0 1 0,1 0 0,-1 1 0,1 0 0,-1 1 0,1 1 0,0 0 0,0 0 0,-15 9 0,9-3-11,0 2 0,0 0 0,-16 15 0,28-22-53,1 0 0,0 0 0,0 0 1,0 1-1,0 0 0,1 0 0,0 0 1,0 0-1,1 1 0,0 0 0,0-1 0,-3 12 1,6-17-28,0-1 0,-1 1 1,1 0-1,0-1 0,0 1 1,0 0-1,0-1 0,0 1 1,0-1-1,1 1 0,-1 0 1,0-1-1,0 1 0,0-1 1,0 1-1,1 0 0,-1-1 1,0 1-1,1-1 0,-1 1 1,0-1-1,1 1 1,-1-1-1,1 1 0,-1-1 1,1 0-1,-1 1 0,1-1 1,-1 1-1,2-1 0,23 4-1883,27-13-2283,-4-12-1950,4-8-4921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161"/>
    </inkml:context>
    <inkml:brush xml:id="br0">
      <inkml:brushProperty name="width" value="0.025" units="cm"/>
      <inkml:brushProperty name="height" value="0.025" units="cm"/>
    </inkml:brush>
  </inkml:definitions>
  <inkml:trace contextRef="#ctx0" brushRef="#br0">0 1 20756,'0'0'1441,"0"83"385,0-27 31,3 6-1120,5 3-417,2-2-191,1-6-129,3-11-32,2-10-1346,1-9-1344,-6-10-513,-9-12-161,-18-10-8102</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5.259"/>
    </inkml:context>
    <inkml:brush xml:id="br0">
      <inkml:brushProperty name="width" value="0.025" units="cm"/>
      <inkml:brushProperty name="height" value="0.025" units="cm"/>
      <inkml:brushProperty name="color" value="#E71224"/>
    </inkml:brush>
  </inkml:definitions>
  <inkml:trace contextRef="#ctx0" brushRef="#br0">109 37 18097,'0'0'5910,"-11"3"-4405,8-2-1431,-1-1-26,0 1 0,1-1 1,-1 1-1,1 1 0,-1-1 0,1 0 0,-1 1 0,1 0 0,0-1 0,-1 1 0,1 1 0,0-1 0,0 0 0,1 1 0,-1-1 0,0 1 0,1 0 1,0 0-1,-1 0 0,1 0 0,0 1 0,1-1 0,-1 0 0,1 1 0,-2 3 0,0 9 140,0 1 0,1-1 0,1 1 1,1 0-1,1 20 0,0-30-10,-1 0 0,1 0 0,1 0 0,-1 0 0,1 0 1,0-1-1,1 1 0,-1 0 0,1-1 0,1 1 0,-1-1 1,1 0-1,0 0 0,8 8 0,-9-12-137,0 1 0,1-1 1,-1 0-1,0 0 0,1 0 0,0 0 0,-1-1 1,1 0-1,0 1 0,0-2 0,0 1 0,-1 0 1,1-1-1,0 1 0,0-1 0,0 0 0,0 0 1,0-1-1,0 1 0,0-1 0,0 0 0,0 0 1,0 0-1,-1-1 0,1 1 0,-1-1 0,1 0 1,-1 0-1,1 0 0,3-3 0,5-4 81,0-1 0,-1 0 0,0 0 0,0-1-1,-1-1 1,13-18 0,-14 16-122,0-1 0,-1 0 0,-1 0 0,10-28 0,-15 38 0,0 1 0,-1-1 0,0 0 0,0 0 0,0 0 0,0 0 0,-1 0 0,0 0 0,0 0 0,0 0 0,0 0 0,-1 0 0,0 0 0,0 0 0,-1 0 0,1 0 0,-1 0 0,0 1 0,0-1 0,-3-4 0,2 6 0,0 0 0,-1 0 0,1 1 0,0 0 0,-1-1 0,1 1 0,-1 1 0,0-1 0,1 0 0,-1 1 0,0 0 0,0 0 0,0 0 0,0 0 0,0 1 0,0-1 0,0 1 0,0 0 0,0 0 0,-1 1 0,1-1 0,0 1 0,0 0 0,-6 2 0,-4 1 0,0 1 0,0 1 0,1 0 0,-1 0 0,-18 13 0,28-16-1,-6 3-151,0 0 1,0 1-1,1 0 1,0 1-1,0 0 1,0 0-1,1 1 1,1 0-1,-12 17 1,19-25 6,0-1 0,0 0 0,0 1-1,0-1 1,0 1 0,0-1 0,0 0 0,0 1 0,0-1 0,0 1 0,0-1 0,1 1-1,-1-1 1,0 0 0,0 1 0,0-1 0,1 0 0,-1 1 0,0-1 0,0 0 0,1 1 0,-1-1-1,0 0 1,1 0 0,-1 1 0,0-1 0,1 0 0,-1 0 0,0 1 0,1-1 0,-1 0-1,1 0 1,-1 0 0,0 0 0,1 0 0,-1 0 0,1 0 0,-1 0 0,1 0 0,-1 0-1,0 0 1,1 0 0,-1 0 0,1 0 0,-1 0 0,0 0 0,1 0 0,-1 0 0,1-1-1,25-2-6078,7-12-2931</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5.614"/>
    </inkml:context>
    <inkml:brush xml:id="br0">
      <inkml:brushProperty name="width" value="0.025" units="cm"/>
      <inkml:brushProperty name="height" value="0.025" units="cm"/>
      <inkml:brushProperty name="color" value="#E71224"/>
    </inkml:brush>
  </inkml:definitions>
  <inkml:trace contextRef="#ctx0" brushRef="#br0">1 42 23799,'0'0'8968,"55"0"-8968,-37-16-1794,-7-9-7911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6.098"/>
    </inkml:context>
    <inkml:brush xml:id="br0">
      <inkml:brushProperty name="width" value="0.025" units="cm"/>
      <inkml:brushProperty name="height" value="0.025" units="cm"/>
      <inkml:brushProperty name="color" value="#E71224"/>
    </inkml:brush>
  </inkml:definitions>
  <inkml:trace contextRef="#ctx0" brushRef="#br0">16 498 14189,'0'0'4773,"-3"9"-2830,-9 32 48,12-40-1891,0-1 0,0 1 0,0 0 0,0 0 0,0 0 0,0-1 0,0 1 0,0 0 0,0 0 0,0 0 0,1-1 0,-1 1 0,0 0 0,1 0 0,-1-1 0,0 1 0,1 0 0,-1-1 0,1 1 1,-1 0-1,1-1 0,-1 1 0,1-1 0,-1 1 0,1-1 0,0 1 0,-1-1 0,1 1 0,0-1 0,0 1 0,-1-1 0,1 0 0,0 0 0,0 1 0,-1-1 0,1 0 0,0 0 0,0 0 0,0 0 0,-1 0 0,1 0 0,0 0 0,0 0 0,0 0 0,1 0 0,37-6 1689,-13-4-1375,1-1 0,-2-2 0,0-1 0,0 0-1,23-20 1,-15 12-281,39-26-401,-2-3 0,-2-3 0,-2-3 0,98-112 0,-159 164 228,20-27-42,-24 31 86,0 0 1,0-1-1,-1 1 0,1 0 0,0-1 0,0 1 0,-1 0 1,1-1-1,0 1 0,-1-1 0,1 1 0,-1-1 0,0 1 1,0-1-1,0 0 0,1 1 0,-1-1 0,-1-1 1,-5 6 5,-10 17 15,0 1 0,1 0-1,1 1 1,1 1 0,2 0 0,0 0-1,-11 36 1,9-20 87,3 0 0,1 1 0,2 0 0,-2 47 0,8-76-101,0 0 1,1 0-1,1 0 0,0 0 0,0 0 0,1 0 0,5 18 1,15 14-4821,-15-31-1298,-5-5-2600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6.443"/>
    </inkml:context>
    <inkml:brush xml:id="br0">
      <inkml:brushProperty name="width" value="0.025" units="cm"/>
      <inkml:brushProperty name="height" value="0.025" units="cm"/>
      <inkml:brushProperty name="color" value="#E71224"/>
    </inkml:brush>
  </inkml:definitions>
  <inkml:trace contextRef="#ctx0" brushRef="#br0">1 132 17873,'0'0'6139,"19"6"-3982,8 1-1694,0-1 1,0-1-1,0-2 1,1 0 0,30-2-1,528-72 147,-449 49-691,-72 13-321,108-18-1124,-60 3-6342,-77 14 517</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6.850"/>
    </inkml:context>
    <inkml:brush xml:id="br0">
      <inkml:brushProperty name="width" value="0.025" units="cm"/>
      <inkml:brushProperty name="height" value="0.025" units="cm"/>
      <inkml:brushProperty name="color" value="#E71224"/>
    </inkml:brush>
  </inkml:definitions>
  <inkml:trace contextRef="#ctx0" brushRef="#br0">0 576 19731,'0'0'10639,"16"-15"-9822,369-406-813,-310 335-627,-69 78 586,1 0 27,1-1 1,0 1-1,16-12 1,-24 19 11,0 1 0,0 0-1,1 0 1,-1 0 0,0 0 0,0 1 0,1-1 0,-1 0-1,0 0 1,0 0 0,1 0 0,-1 0 0,0 0 0,0 0-1,0 0 1,1 0 0,-1 1 0,0-1 0,0 0 0,0 0-1,0 0 1,1 0 0,-1 0 0,0 1 0,0-1 0,0 0 0,0 0-1,0 0 1,0 1 0,1-1 0,-1 0 0,0 0 0,0 1-1,0-1 1,0 0 0,0 0 0,0 0 0,0 1 0,0-1-1,0 0 1,0 0 0,0 1 0,0-1 0,0 0 0,0 0-1,0 1 1,-1-1 0,1 0 0,0 0 0,0 0 0,0 1 0,0-1-1,-2 17 89,-11 24 360,-29 63 1,0-3-135,29-67-465,2 0 1,1 2-1,2-1 1,1 1-1,-4 57 0,15-113-12791</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7.193"/>
    </inkml:context>
    <inkml:brush xml:id="br0">
      <inkml:brushProperty name="width" value="0.025" units="cm"/>
      <inkml:brushProperty name="height" value="0.025" units="cm"/>
      <inkml:brushProperty name="color" value="#E71224"/>
    </inkml:brush>
  </inkml:definitions>
  <inkml:trace contextRef="#ctx0" brushRef="#br0">1 62 21781,'0'0'8872,"68"14"-8071,-21-27-609,6-2-801,-1-2-3298,-4 2-3492,-2 0-6054</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7.537"/>
    </inkml:context>
    <inkml:brush xml:id="br0">
      <inkml:brushProperty name="width" value="0.025" units="cm"/>
      <inkml:brushProperty name="height" value="0.025" units="cm"/>
      <inkml:brushProperty name="color" value="#E71224"/>
    </inkml:brush>
  </inkml:definitions>
  <inkml:trace contextRef="#ctx0" brushRef="#br0">217 1 19667,'-9'0'3149,"-1"2"-2922,1 0 0,0 1 0,0 0 0,0 0 0,0 1 0,0 0-1,1 1 1,-1 0 0,1 0 0,1 1 0,-1 0 0,1 0 0,0 0 0,0 1-1,-7 10 1,6-8-35,1-1 0,0 1 0,1 1 0,0-1 0,1 1 0,0 0-1,0 0 1,1 1 0,0-1 0,1 1 0,0 0 0,1 0 0,0 0-1,1 0 1,0 0 0,1 16 0,0-25-179,0 0-1,0 0 1,0 0-1,1-1 1,-1 1-1,0 0 1,1 0-1,-1 0 1,1 0-1,0 0 1,-1-1-1,1 1 1,0 0 0,0-1-1,0 1 1,1-1-1,-1 1 1,0-1-1,0 1 1,1-1-1,-1 0 1,1 0-1,-1 1 1,1-1-1,0 0 1,-1-1-1,1 1 1,0 0-1,0 0 1,-1-1 0,1 1-1,0-1 1,0 1-1,0-1 1,0 0-1,0 0 1,0 0-1,0 0 1,0 0-1,3-1 1,0 0 12,-1-1 0,1 1 1,-1-1-1,1 0 0,-1 0 1,1-1-1,-1 1 0,0-1 0,0 0 1,-1 0-1,1 0 0,0-1 0,-1 1 1,0-1-1,3-4 0,3-7-75,0 1 0,-1-1 0,-1-1 0,-1 1 0,0-1 0,-1 0 0,-1-1 0,0 1 0,-1-1 0,1-25 0,-5 42 48,1 0 0,0 0 0,0-1 0,-1 1 0,1 0 0,0 0 0,0 0 0,-1 0 0,1-1 0,0 1-1,0 0 1,-1 0 0,1 0 0,0 0 0,-1 0 0,1 0 0,0 0 0,0-1 0,-1 1 0,1 0 0,0 0-1,-1 0 1,1 0 0,0 0 0,-1 1 0,1-1 0,0 0 0,-1 0 0,1 0 0,0 0 0,0 0 0,-1 0-1,1 0 1,0 1 0,0-1 0,-1 0 0,1 0 0,0 0 0,0 1 0,-1-1 0,1 0 0,0 0 0,0 1 0,0-1-1,-1 0 1,-5 7 35,0-1 0,0 1 0,1 0 0,0 0 0,0 1-1,1-1 1,0 1 0,0 0 0,0 1 0,-3 16 0,-6 35-2006,11-5-6607,4-43 1731</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7.882"/>
    </inkml:context>
    <inkml:brush xml:id="br0">
      <inkml:brushProperty name="width" value="0.025" units="cm"/>
      <inkml:brushProperty name="height" value="0.025" units="cm"/>
      <inkml:brushProperty name="color" value="#E71224"/>
    </inkml:brush>
  </inkml:definitions>
  <inkml:trace contextRef="#ctx0" brushRef="#br0">63 0 20531,'0'0'2723,"-24"66"-1474,12-23-64,1 0 225,3-4-642,3-3-607,3-12-450,2-9-1985,3-15-865,9-11-640,5-25-4645</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48.223"/>
    </inkml:context>
    <inkml:brush xml:id="br0">
      <inkml:brushProperty name="width" value="0.025" units="cm"/>
      <inkml:brushProperty name="height" value="0.025" units="cm"/>
      <inkml:brushProperty name="color" value="#E71224"/>
    </inkml:brush>
  </inkml:definitions>
  <inkml:trace contextRef="#ctx0" brushRef="#br0">183 77 22517,'0'0'3817,"-12"5"-2610,-1 1-856,0 1 1,1 0-1,0 1 1,1 0-1,-17 15 1,24-19-310,0-1 1,1 1-1,-1 0 0,1 0 1,-1 0-1,1 0 1,0 1-1,1-1 1,-1 1-1,1 0 1,0-1-1,0 1 1,0 0-1,1 0 0,0 1 1,0-1-1,0 0 1,1 0-1,-1 0 1,1 1-1,1 7 1,0-11-44,-1-1-1,1 1 1,0 0 0,0-1 0,0 1 0,0 0 0,0-1 0,0 1 0,0-1 0,0 0 0,1 1-1,-1-1 1,1 0 0,-1 0 0,1 0 0,-1 0 0,1 0 0,0 0 0,-1 0 0,1-1 0,0 1-1,0-1 1,-1 1 0,1-1 0,3 1 0,51 2-70,-45-3 21,29-1-196,64 3-578,-96-2 795,0 1 0,1 1 1,-1-1-1,0 1 1,0 1-1,0 0 1,-1 0-1,1 0 1,11 8-1,-17-10 61,0 1 1,0 0-1,0 0 0,0 0 1,0 0-1,-1 1 0,1-1 0,-1 0 1,0 1-1,1-1 0,-1 1 0,0-1 1,0 1-1,-1-1 0,1 1 0,-1 0 1,1-1-1,-1 1 0,0 0 1,0 0-1,0-1 0,0 1 0,0 0 1,-1 0-1,1-1 0,-1 1 0,0 0 1,0-1-1,0 1 0,0-1 0,0 1 1,0-1-1,-2 3 0,-4 7 110,0-1 0,-1 1 0,0-1 0,0-1 0,-13 12 0,9-10 15,-1 0 0,-1-1 0,0 0 0,0-1 0,-18 9 0,23-15-91,1 0 1,0-1-1,-1 0 1,0 0-1,1-1 1,-1 0-1,0-1 1,0 0-1,0 0 1,-1-1-1,-14-1 1,22 1-67,0 0 0,0-1 0,0 1 0,0-1 0,0 1 0,0-1 0,0 0 0,0 0 0,0 0 0,1 0 0,-1 0 0,0 0 0,0 0 0,1 0 0,-1-1 0,1 1 0,-1-1 0,1 1 0,0-1 0,-1 0 0,1 1 0,0-1 0,0 0 0,0 0 0,0 0 0,1 0 0,-1 0 0,0 0 0,1 0 0,-1 0 0,1 0 0,0 0 0,0 0 0,0 0 0,0 0 0,0 0 0,0 0 0,1 0 0,0-3 0,0-2 0,0 1 0,1 0 0,0-1 0,0 1 0,1 0 0,-1 0 0,1 1 0,1-1 0,-1 0 0,1 1 0,7-9 0,21-13 0,68-45 0,-59 44 0,40-35 0,-70 54 0,0-2 0,-1 1 0,-1-1 0,1-1 0,-2 0 0,0 0 0,0 0 0,6-15 0,-12 23 0,0 0 0,-1-1 0,1 1 0,-1-1 0,0 0 0,0 1 0,-1-1 0,1 0 0,-1 1 0,0-1 0,0 0 0,0 0 0,-2-5 0,1 8 0,0-1 0,0 1 0,0-1 0,0 1 0,-1-1 0,1 1 0,-1 0 0,1-1 0,-1 1 0,0 0 0,0 0 0,0 0 0,0 1 0,0-1 0,-1 0 0,1 1 0,0 0 0,-1-1 0,1 1 0,-1 0 0,0 0 0,1 0 0,-4 0 0,-13-4-49,1 2 0,-1 0 0,-1 1 0,1 1 0,0 1 0,0 0 0,0 2 1,-23 4-1,7 1-794,2 2 0,-1 1 0,-52 24 0,60-23-7068</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1.614"/>
    </inkml:context>
    <inkml:brush xml:id="br0">
      <inkml:brushProperty name="width" value="0.025" units="cm"/>
      <inkml:brushProperty name="height" value="0.025" units="cm"/>
      <inkml:brushProperty name="color" value="#E71224"/>
    </inkml:brush>
  </inkml:definitions>
  <inkml:trace contextRef="#ctx0" brushRef="#br0">2381 670 14510,'0'-15'1233,"-1"-23"-771,-1 0 1,-2 0-1,-2 1 0,-13-46 0,11 59-407,-1 1-1,-2-1 0,0 1 0,-1 1 1,-2 0-1,0 1 0,-1 0 0,-1 2 1,-1-1-1,0 2 0,-2 0 1,-25-18-1,19 19-63,1 2 0,-2 0 0,0 2 1,-1 1-1,0 1 0,-1 1 0,0 1 0,0 2 1,-1 1-1,-43-4 0,21 7 131,1 2 1,0 2-1,-1 2 0,1 2 0,0 3 1,1 2-1,-53 17 0,32-3 83,1 3 0,1 4-1,1 2 1,-76 51 0,59-28-172,3 4 0,2 3 1,2 3-1,4 4 0,3 2 0,-89 121 1,119-138 76,4 2 1,1 1 0,3 2 0,3 1 0,2 1 0,4 1 0,2 1-1,2 1 1,4 1 0,-11 110 0,22-125-126,2 0 0,3 0 0,2 0 1,2-1-1,2 1 0,3-1 0,24 77 0,-23-98 3,1 0-1,1-1 1,1 0-1,2-1 1,1-1-1,1 0 1,1-2-1,1 0 1,1-1-1,1-1 1,1-1-1,1-1 1,42 27-1,-27-26 52,0-1-1,1-2 1,1-2-1,1-1 1,0-3-1,1-1 1,0-2-1,0-2 1,1-2-1,0-2 1,0-1-1,52-6 1,-25-3 56,-1-2 1,-1-3-1,0-4 1,0-2-1,-2-4 1,121-56-1,-132 50 206,-1-3 0,-2-3 0,-1-1 0,-2-3 0,-2-2 0,-1-2 0,-2-2 0,-3-2 0,-1-1 0,-2-3 0,-3-1 0,-2-2 0,-2-1 0,-2-1 0,-3-2 0,-3 0 0,-2-2 0,-3-1 0,-2 0 0,13-87 0,-21 74-185,-4 0 0,-2 0 1,-3 0-1,-12-85 0,7 123-116,-1 0-1,-2 0 1,-1 1-1,-2 0 1,-1 1 0,-2 0-1,-1 1 1,-1 0-1,-2 1 1,-33-42 0,41 60-53,-1 1 0,-1 0 0,0 1 0,-1 0 0,0 1 0,0 1 0,-1 0 0,-1 1 0,1 0 0,-1 1 0,-20-7 0,25 11-45,1 1 1,-1 0 0,0 0-1,0 1 1,0 0-1,0 1 1,0 0 0,0 0-1,0 1 1,0 0-1,1 1 1,-1 0 0,0 1-1,1 0 1,-1 1-1,1-1 1,0 2 0,0-1-1,-13 11 1,8-4-604,0 2 0,1 0 0,0 0-1,1 1 1,1 1 0,0 0 0,1 1 0,-16 32 0,-9 41-5081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569"/>
    </inkml:context>
    <inkml:brush xml:id="br0">
      <inkml:brushProperty name="width" value="0.025" units="cm"/>
      <inkml:brushProperty name="height" value="0.025" units="cm"/>
    </inkml:brush>
  </inkml:definitions>
  <inkml:trace contextRef="#ctx0" brushRef="#br0">74 389 10378,'-12'-18'1331,"0"0"1,0-1-1,-14-37 0,24 51-1053,0 0-1,0 0 1,0 0-1,1 0 1,0 0-1,0-1 1,1 1-1,-1 0 1,1-1-1,0 1 0,1 0 1,-1-1-1,1 1 1,0 0-1,0 0 1,1-1-1,-1 1 1,1 0-1,1 0 1,-1 1-1,1-1 0,3-5 1,5-2 179,0 1 0,1 0 1,0 0-1,1 1 0,1 1 1,-1 0-1,1 1 0,1 0 1,17-6-1,-7 4-84,2 1 0,-1 1 0,1 1 0,43-5 0,-68 12-356,15-3 35,-1 2 1,0 0-1,1 0 0,-1 2 0,25 3 1,-37-3-37,-1 0 1,1 0 0,-1 0 0,0 1 0,0-1 0,1 1 0,-1-1-1,0 1 1,0 0 0,-1 0 0,1 0 0,0 1 0,-1-1 0,1 1 0,-1 0-1,0-1 1,0 1 0,0 0 0,0 0 0,0 0 0,-1 0 0,1 1-1,-1-1 1,0 0 0,0 1 0,0-1 0,0 1 0,-1-1 0,0 1-1,1-1 1,-1 5 0,-1 2 73,0-1 0,0 1 0,-1-1 0,0 0 0,-1 0 0,1 0 0,-2 0-1,1 0 1,-2 0 0,1-1 0,-1 0 0,0 0 0,-9 10 0,8-9-46,-1-1 0,-1 0 0,1-1 0,-1 0 1,0 0-1,-1 0 0,0-1 0,0 0 0,0-1 0,0 0 0,-19 6 1,41-12-258,1 0 0,-1 1 0,1 1 0,-1 0 0,1 0 0,-1 1 0,0 1 0,16 5 0,-20-5 158,0-1 1,-1 1-1,0 1 0,0-1 1,0 2-1,0-1 1,-1 1-1,1 0 0,-1 0 1,0 1-1,7 7 0,-12-10 132,1 0-1,-1 0 1,0 0-1,0 1 1,0-1-1,-1 0 1,1 1-1,-1-1 1,0 1-1,1 0 1,-2-1-1,1 1 1,0 0-1,-1 0 1,0-1-1,0 1 1,0 0-1,0 0 1,0 0-1,-1-1 1,0 1-1,0 0 1,0 0-1,0-1 0,0 1 1,-1-1-1,0 1 1,0-1-1,-2 3 1,-4 7 16,-1-2 0,-1 1 0,0-1 1,-1-1-1,1 0 0,-2 0 0,0-1 0,0-1 0,0 0 0,-1 0 1,0-2-1,-1 1 0,0-2 0,0 0 0,0 0 0,0-1 1,-1-1-1,1-1 0,-26 2 0,39-4-129,0 0 1,0 0-1,-1 0 1,1 0-1,0 0 0,0 0 1,-1 0-1,1 0 1,0-1-1,0 1 0,0-1 1,-1 1-1,1-1 1,0 1-1,0-1 0,0 1 1,0-1-1,0 0 1,0 0-1,0 0 0,0 1 1,0-1-1,1 0 0,-1 0 1,0 0-1,0 0 1,0-2-1,1 2-53,0 0 0,0 0-1,0 0 1,0-1 0,1 1 0,-1 0-1,0 0 1,0 0 0,1 0 0,-1 0-1,1 0 1,-1 0 0,1 0 0,-1 0-1,1 0 1,0 0 0,-1 0 0,1 0-1,0 0 1,0 0 0,0 0 0,0 1-1,0-1 1,0 0 0,0 1 0,0-1-1,0 1 1,0-1 0,0 1 0,2-1-1,128-53-12423,-77 30 6753</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2.799"/>
    </inkml:context>
    <inkml:brush xml:id="br0">
      <inkml:brushProperty name="width" value="0.025" units="cm"/>
      <inkml:brushProperty name="height" value="0.025" units="cm"/>
      <inkml:brushProperty name="color" value="#E71224"/>
    </inkml:brush>
  </inkml:definitions>
  <inkml:trace contextRef="#ctx0" brushRef="#br0">0 523 16432,'39'-49'7963,"5"-3"-3304,55-60-2223,113-137-3406,-199 231 999,-10 13 20,0 0-1,1 0 0,0 1 1,-1-1-1,2 1 0,-1 0 1,8-6-1,-11 12 22,0 1 1,0 0-1,0 0 0,-1 0 0,1 0 1,-1 0-1,0 0 0,0 6 1,0-8-42,1 53 898,8 159-733,-1-183-2287,-5-19-1485,0 1-3323,-3-6-2516</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3.158"/>
    </inkml:context>
    <inkml:brush xml:id="br0">
      <inkml:brushProperty name="width" value="0.025" units="cm"/>
      <inkml:brushProperty name="height" value="0.025" units="cm"/>
      <inkml:brushProperty name="color" value="#E71224"/>
    </inkml:brush>
  </inkml:definitions>
  <inkml:trace contextRef="#ctx0" brushRef="#br0">13 326 18129,'0'0'3379,"-4"10"-2605,2-6-656,1-1-44,0-1 0,0 0 0,0 1 0,1-1 0,-1 1 0,1-1 1,-1 1-1,1-1 0,0 6 0,0-7-25,1 0 1,-1 0-1,1 0 1,-1 0-1,1 0 1,0 0-1,0 0 1,-1 0-1,1 0 1,0 0-1,0 0 1,0 0-1,0 0 1,0-1-1,0 1 1,0 0-1,0-1 1,0 1-1,0-1 1,0 1-1,1-1 1,-1 0-1,0 1 1,0-1-1,0 0 1,1 0-1,-1 0 1,0 0-1,2 0 1,37 4 662,0-3-1,0-1 1,0-1 0,0-3-1,71-15 1,196-67-935,-243 65 468,345-131 0,-231 82-58,-170 67-203,9-5-149,0 2-1,0 0 1,1 1-1,0 1 1,0 0-1,19 0 1,-54 10-12861</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3.515"/>
    </inkml:context>
    <inkml:brush xml:id="br0">
      <inkml:brushProperty name="width" value="0.025" units="cm"/>
      <inkml:brushProperty name="height" value="0.025" units="cm"/>
      <inkml:brushProperty name="color" value="#E71224"/>
    </inkml:brush>
  </inkml:definitions>
  <inkml:trace contextRef="#ctx0" brushRef="#br0">1 578 20563,'0'0'3946,"17"-11"-2986,46-32 22,-2-4-1,108-106 1,103-141 211,-272 293-1151,22-21 410,-12 15-101,-10 7-335,1 0-1,-1 0 1,0 0 0,0 0 0,0 0-1,0 0 1,1 0 0,-1 0 0,0 0 0,0 0-1,0 0 1,0 0 0,1 0 0,-1 0-1,0 0 1,0 1 0,0-1 0,0 0-1,0 0 1,1 0 0,-1 0 0,0 0-1,0 0 1,0 0 0,0 0 0,0 1 0,0-1-1,0 0 1,1 0 0,-1 0 0,0 0-1,0 0 1,0 1 0,0-1 0,0 0-1,0 0 1,0 0 0,0 0 0,0 0 0,0 1-1,0-1 1,0 0 0,0 0 0,0 0-1,0 0 1,0 1 0,0-1 0,0 0-1,0 0 1,-2 21 204,-1 0-1,-1 0 0,-1 0 0,-14 35 1,-3 14 87,12-30-276,2 0 0,2 0-1,-2 67 1,8-106-47,0 1 0,-1-1 0,1 1 0,0-1 0,0 1 0,1-1 0,-1 1 0,0-1 0,0 1 0,1-1 0,-1 0 0,1 1 0,-1-1 0,1 1 0,-1-1 0,1 0 0,0 1 0,0-1 0,0 0 0,0 0 0,0 0 0,0 0 0,0 0 0,0 0 0,0 0 0,0 0 0,0 0 0,1 0 0,-1 0 0,0-1 0,1 1 0,-1-1 0,1 1-1,-1-1 1,1 1 0,-1-1 0,1 0 0,2 0 0,0 0-159,-1 0 0,1-1 0,-1 0 0,1 0 0,-1 0-1,0 0 1,1-1 0,-1 1 0,0-1 0,0 0 0,0 1-1,0-2 1,0 1 0,0 0 0,3-4 0,18-27-6514,-3-7-4399</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3.858"/>
    </inkml:context>
    <inkml:brush xml:id="br0">
      <inkml:brushProperty name="width" value="0.025" units="cm"/>
      <inkml:brushProperty name="height" value="0.025" units="cm"/>
      <inkml:brushProperty name="color" value="#E71224"/>
    </inkml:brush>
  </inkml:definitions>
  <inkml:trace contextRef="#ctx0" brushRef="#br0">1 96 25176,'0'0'7111,"64"-11"-6919,-22-4-609,8-2-1857,4-1-2306,0 0-1057,-6 2-2627</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4.187"/>
    </inkml:context>
    <inkml:brush xml:id="br0">
      <inkml:brushProperty name="width" value="0.025" units="cm"/>
      <inkml:brushProperty name="height" value="0.025" units="cm"/>
      <inkml:brushProperty name="color" value="#E71224"/>
    </inkml:brush>
  </inkml:definitions>
  <inkml:trace contextRef="#ctx0" brushRef="#br0">232 73 16111,'3'-8'3598,"1"-2"-2423,-2 6-586,0 0 0,-1 0 0,0-1 0,0 1 0,0 0 0,0 0 0,0 0 0,-1-9 0,0 13-504,0-1 1,0 1-1,0 0 1,0-1-1,0 1 1,0-1-1,-1 1 1,1 0-1,0-1 1,0 1-1,0 0 1,-1 0-1,1-1 1,0 1-1,0 0 1,0-1-1,-1 1 1,1 0-1,0 0 1,-1-1-1,1 1 1,0 0-1,-1 0 1,1 0-1,0 0 1,-1-1-1,1 1 1,0 0-1,-1 0 1,1 0-1,-1 0 1,1 0-1,0 0 1,-1 0-1,1 0 1,0 0-1,-1 0 1,1 0-1,-1 0 1,1 0-1,0 0 1,-1 0-1,1 1 1,0-1-1,-1 0 1,1 0-1,0 0 1,-1 1-1,1-1 1,-1 0-1,-20 12 413,0 5-445,1 0 0,1 2 1,0 0-1,2 1 1,0 1-1,1 0 0,2 1 1,0 1-1,1 0 1,-12 31-1,22-46 3,0 0-1,0 0 1,1 1 0,0-1-1,0 1 1,1 0 0,0 11-1,1-18-56,0 1-1,0-1 1,0 0 0,1 0-1,-1 0 1,1 0-1,-1 0 1,1 0-1,0 0 1,-1 0 0,1 0-1,0 0 1,1-1-1,-1 1 1,0 0-1,0 0 1,1-1-1,-1 1 1,1-1 0,-1 1-1,1-1 1,0 0-1,-1 0 1,1 0-1,0 0 1,0 0 0,0 0-1,0 0 1,0 0-1,0-1 1,0 1-1,0-1 1,0 0-1,5 1 1,5 0-598,1-1 0,-1-1 0,1 0 0,0 0 0,-1-1 0,0-1 0,1 0 0,-1-1 0,15-6 0,60-36-11647,-49 21 2429</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4.545"/>
    </inkml:context>
    <inkml:brush xml:id="br0">
      <inkml:brushProperty name="width" value="0.025" units="cm"/>
      <inkml:brushProperty name="height" value="0.025" units="cm"/>
      <inkml:brushProperty name="color" value="#E71224"/>
    </inkml:brush>
  </inkml:definitions>
  <inkml:trace contextRef="#ctx0" brushRef="#br0">1 24 11275,'0'0'448,"2"3"-3603,-1-2 3521,1 1 0,-1-1 0,0 0 0,1 0 0,-1 0 0,0 0 0,1 0 0,-1 0 0,1-1 1,-1 1-1,1 0 0,0-1 0,-1 1 0,1-1 0,0 0 0,-1 1 0,1-1 0,0 0 0,-1 0 0,1 0 0,0 0 0,-1-1 0,3 1 0,42-19 7445,-41 16-7526,1 0 0,0 1 0,0-1 0,0 1-1,0 0 1,0 0 0,1 1 0,6-1 0,-13 2-240,0 0 1,1 1 0,-1-1-1,1 1 1,-1-1 0,0 0-1,0 1 1,1-1 0,-1 1-1,0-1 1,1 1 0,-1-1-1,0 1 1,0-1 0,0 1-1,0-1 1,0 1 0,1-1-1,-1 1 1,0-1 0,0 1-1,0-1 1,0 1 0,0-1-1,-1 1 1,1-1 0,0 1-1,0-1 1,0 1 0,0-1-1,0 1 1,-1-1 0,1 1-1,0-1 1,-1 0 0,1 1 0,-1 0-1,-7 20 947,0-6-616,0 1-1,2 0 0,0 0 0,1 0 0,0 1 0,-2 21 0,1 59-3465,3-109-11163,1-5 629</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6.168"/>
    </inkml:context>
    <inkml:brush xml:id="br0">
      <inkml:brushProperty name="width" value="0.025" units="cm"/>
      <inkml:brushProperty name="height" value="0.025" units="cm"/>
      <inkml:brushProperty name="color" value="#E71224"/>
    </inkml:brush>
  </inkml:definitions>
  <inkml:trace contextRef="#ctx0" brushRef="#br0">0 1 19026,'0'0'7047,"71"67"-7015,-37-40-1217,-3 0-1282,-8-4-1633,-12-4-4035</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6:56.515"/>
    </inkml:context>
    <inkml:brush xml:id="br0">
      <inkml:brushProperty name="width" value="0.025" units="cm"/>
      <inkml:brushProperty name="height" value="0.025" units="cm"/>
      <inkml:brushProperty name="color" value="#E71224"/>
    </inkml:brush>
  </inkml:definitions>
  <inkml:trace contextRef="#ctx0" brushRef="#br0">1 0 19474,'0'0'5414,"67"39"-5190,-29-29-160,6 3-1057,0 0-1345,-4-1-1538,-9-3-3683</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1.623"/>
    </inkml:context>
    <inkml:brush xml:id="br0">
      <inkml:brushProperty name="width" value="0.025" units="cm"/>
      <inkml:brushProperty name="height" value="0.025" units="cm"/>
      <inkml:brushProperty name="color" value="#E71224"/>
    </inkml:brush>
  </inkml:definitions>
  <inkml:trace contextRef="#ctx0" brushRef="#br0">2058 607 13164,'14'-32'493,"51"-123"2597,-57 131-2733,-1 1 1,-1-1 0,-1 0-1,3-45 1,-8 61-369,0 0 1,0 0-1,-1 0 1,0 0 0,-1 0-1,0 0 1,0 0-1,-1 0 1,1 1-1,-2-1 1,1 1-1,-1-1 1,-8-10-1,5 9-23,-1 0 0,0 1 0,0 0-1,-1 0 1,0 1 0,-1 0-1,1 1 1,-19-10 0,4 5-6,-1 2 0,0 0 0,0 2 0,-1 0 0,0 2 1,0 1-1,-49-1 0,34 6 150,0 2 0,0 1 1,0 3-1,1 1 0,-62 21 0,-189 91 174,158-55 133,-215 142 0,265-148-134,3 3-1,2 3 1,-100 110-1,144-136-150,2 1 0,1 2 0,3 1 0,1 1 0,2 1 0,2 1 0,-29 84 0,43-99-89,0 0-1,3 0 1,0 1-1,2 0 0,1 0 1,2 0-1,1 0 0,2 0 1,1 0-1,1 0 1,2 0-1,1-1 0,17 46 1,-8-38-33,1-1 0,3-1-1,0-1 1,3-1 0,1-1 0,1-1 0,2-1 0,1-1 0,2-2 0,0-1-1,43 30 1,-30-28 11,1-3 1,1-1-1,1-3 0,2-1 0,0-3 1,1-1-1,1-3 0,85 15 0,-82-21 197,1-3 0,0-2 0,0-2-1,1-3 1,-1-2 0,0-2 0,-1-3-1,0-2 1,0-2 0,-1-3-1,0-1 1,-2-3 0,61-32 0,-33 6 477,-2-3 0,-2-4-1,-3-3 1,67-65 0,-57 40-335,-5-3 0,119-166-1,-151 183-186,-3-2-1,-3-1 0,35-90 1,-54 110-149,-3 0 1,-1-1 0,-3-1 0,-3 0 0,7-96-1,-15 125-30,-2 1 0,0 0-1,-1 0 1,-1 1 0,-1-1-1,-1 0 1,-1 1 0,-13-33-1,12 39-111,-1 0-1,0 0 0,-1 1 0,0 0 0,-1 0 1,-1 1-1,0 1 0,0 0 0,-1 0 0,-1 1 1,0 0-1,-15-8 0,5 6-321,-1 1 1,0 1-1,-1 1 0,0 1 1,0 1-1,-1 1 0,0 2 1,0 0-1,-1 2 1,-36 1-1,39 1 14,0 2 0,1 0 1,0 2-1,-1 0 0,1 2 0,1 1 0,-1 0 1,1 2-1,1 0 0,-1 2 0,-34 23 0,42-24-1026,1 1 0,-22 24 0,-11 27-5258</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2.404"/>
    </inkml:context>
    <inkml:brush xml:id="br0">
      <inkml:brushProperty name="width" value="0.025" units="cm"/>
      <inkml:brushProperty name="height" value="0.025" units="cm"/>
      <inkml:brushProperty name="color" value="#E71224"/>
    </inkml:brush>
  </inkml:definitions>
  <inkml:trace contextRef="#ctx0" brushRef="#br0">6253 3947 13549,'7'-10'491,"0"1"-421,1-1 0,0 1 0,1 0-1,0 1 1,1 0 0,-1 0 0,1 1 0,1 0 0,-1 1 0,23-9 0,-20 9 29,0 1 0,1 0 0,0 1 0,1 0 0,-1 1 0,0 1 0,1 0 0,18 1 0,-32 1-83,-1 1 0,1-1 0,-1 0 0,1 0 0,-1 1 0,0-1 0,1 1-1,-1-1 1,1 0 0,-1 1 0,0-1 0,1 1 0,-1-1 0,0 1 0,0-1 0,1 1 0,-1-1-1,0 1 1,0-1 0,0 1 0,0-1 0,0 1 0,1-1 0,-1 1 0,0-1 0,0 1 0,0-1-1,-1 1 1,1-1 0,0 1 0,0-1 0,0 1 0,0 0 0,0-1 0,-1 1 0,1-1 0,0 0-1,0 1 1,-1-1 0,1 1 0,0-1 0,-1 1 0,1-1 0,0 0 0,-1 1 0,0 0 0,-3 4 193,-1-1 1,0 1 0,0-1 0,0 0 0,0 0 0,0 0 0,-1-1 0,-11 6 0,-57 19 496,58-22-584,-105 32 971,-233 41 1,-136-14 696,452-61-1689,-551 36 408,484-41-480,1-5 0,0-4 0,-170-39 0,126 6 11,1-6 1,-218-106-1,-260-178 138,511 269-55,-52-31-69,-215-163 0,297 192-329,3-4 1,4-4-1,2-3 0,-68-92 0,59 52 253,5-3-1,5-3 0,6-4 0,5-2 0,6-3 0,-48-167 0,85 228 123,3 0 0,4-1-1,2-1 1,0-84 0,10 102 52,4 0 0,1 0 1,3 1-1,3 0 0,1 0 0,23-60 0,14-6-101,10-27-41,-52 125-6,0 0 0,-1 0 0,-1-1 0,2-40 0,-6 54-3,-1 0 0,0 0 0,-1-1 0,1 1 0,-2 0 1,1 1-1,-1-1 0,-1 0 0,0 1 0,0 0 0,0 0 1,-1 0-1,0 0 0,-1 1 0,0 0 0,0 0 1,0 0-1,-1 1 0,0 0 0,0 0 0,-1 1 0,0 0 1,0 0-1,-11-5 0,-7-2-21,0 1 1,0 2 0,-1 0-1,-1 2 1,1 1-1,-53-5 1,15 7-14,0 2 1,0 3 0,1 3 0,-105 21-1,120-15 73,2 3 0,-1 1 0,2 3 0,0 2 0,1 1-1,-72 46 1,94-50 11,0 1-1,2 0 1,0 2-1,-22 25 1,35-35-140,0 0 0,1 1 1,0 0-1,0 0 0,1 1 1,1 0-1,0 0 0,0 0 1,1 1-1,1 0 0,-5 23 1,8-33-151,0 1 1,-1-1 0,1 0-1,0 0 1,0 1 0,0-1-1,1 0 1,-1 0 0,1 0-1,-1 1 1,1-1 0,0 0-1,-1 0 1,1 0-1,2 3 1,-2-4-74,1 0 0,-1 0 0,0 0 0,0-1 0,1 1-1,-1 0 1,0-1 0,1 1 0,-1-1 0,1 1 0,-1-1 0,0 1 0,1-1 0,-1 0 0,1 0-1,-1 0 1,1 0 0,-1 0 0,1 0 0,-1 0 0,1-1 0,-1 1 0,1 0 0,2-2-1,35-13-8030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2.912"/>
    </inkml:context>
    <inkml:brush xml:id="br0">
      <inkml:brushProperty name="width" value="0.025" units="cm"/>
      <inkml:brushProperty name="height" value="0.025" units="cm"/>
    </inkml:brush>
  </inkml:definitions>
  <inkml:trace contextRef="#ctx0" brushRef="#br0">52 75 14414,'0'0'16394,"-9"12"-16015,6-7-343,-2 1 25,1-1 1,0 1 0,0 0-1,1 0 1,0 1 0,0-1-1,0 1 1,1-1-1,0 1 1,0 0 0,0 0-1,1 0 1,0 0 0,1 0-1,-1 0 1,2 10 0,-1-16-57,1 1 1,-1-1 0,1 1-1,-1-1 1,1 0 0,-1 1-1,1-1 1,0 0 0,0 0-1,0 1 1,0-1 0,0 0-1,0 0 1,0 0 0,0 0-1,0 0 1,0 0 0,1 0-1,-1-1 1,0 1 0,0 0-1,1-1 1,2 2 0,0-2 10,0 1 0,0-1 1,0 1-1,0-1 1,-1 0-1,1-1 1,0 1-1,0-1 0,4 0 1,3-2 16,0-1-1,0 0 1,-1 0 0,0-1-1,15-9 1,-16 8-33,0-1 0,-1 0 0,0 0 0,0-1 0,-1 0 0,0 0 0,-1-1 0,1 0 0,-2 0 0,1-1 0,-1 1 0,-1-1 0,1 0 0,-2 0 0,1-1 0,-2 1 0,1-1 0,-2 0 0,1 0 0,-1-12 0,-23 70 0,18-34-36,0 1-281,0 0-1,0 1 0,1 0 0,1 0 0,0 0 0,1 0 0,2 23 1,-1-37 176,0 0 1,1-1-1,-1 1 1,0 0-1,0-1 1,1 1-1,-1 0 1,0-1 0,1 1-1,-1-1 1,1 1-1,-1-1 1,1 1-1,-1-1 1,1 1-1,-1-1 1,1 1 0,-1-1-1,1 0 1,0 1-1,-1-1 1,1 0-1,-1 0 1,1 1-1,0-1 1,-1 0 0,1 0-1,0 0 1,-1 0-1,1 0 1,0 0-1,0 0 1,0 0-1,25-7-6048,0-13-1248</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2.806"/>
    </inkml:context>
    <inkml:brush xml:id="br0">
      <inkml:brushProperty name="width" value="0.025" units="cm"/>
      <inkml:brushProperty name="height" value="0.025" units="cm"/>
      <inkml:brushProperty name="color" value="#E71224"/>
    </inkml:brush>
  </inkml:definitions>
  <inkml:trace contextRef="#ctx0" brushRef="#br0">1654 63 12043,'0'0'3011,"-10"-9"-2279,-36-28-481,42 34-246,-1 1 1,0 0 0,1 0-1,-1 0 1,0 1 0,0-1-1,0 1 1,0 0 0,0 1 0,0-1-1,0 1 1,0 0 0,0 0-1,-10 2 1,-7 0 10,-1 0 159,0 0 1,0 2-1,1 1 1,0 1-1,0 0 0,0 2 1,1 0-1,-24 14 1,-158 101 1501,-488 402 928,395-262-1334,287-255-1243,1 1 0,-1 0 0,1 0 0,1 1-1,0 0 1,0 0 0,1 0 0,-10 23 0,16-32-30,-1 0-1,1 0 1,0 0-1,-1 1 1,1-1-1,0 0 1,0 0 0,0 0-1,0 1 1,0-1-1,0 0 1,0 0 0,1 0-1,-1 0 1,0 1-1,1-1 1,-1 0-1,0 0 1,1 0 0,0 0-1,-1 0 1,1 0-1,0 0 1,-1 0 0,1 0-1,0 0 1,0 0-1,0-1 1,0 1 0,0 0-1,-1 0 1,2-1-1,-1 1 1,0-1-1,0 1 1,0-1 0,0 1-1,0-1 1,0 0-1,0 1 1,3-1 0,5 1-26,1 0 0,0 0 0,-1-1 1,14-1-1,-10 0 1,319-38-1171,-246 24 1073,0 4 0,1 3 0,98 5 0,-168 4-41,0 1-1,-1 0 0,1 2 0,-1 0 0,0 0 1,0 2-1,0 0 0,19 10 0,-27-11-195,0 0 0,0 1-1,0-1 1,-1 1 0,0 1 0,0-1-1,-1 1 1,0 1 0,0-1-1,0 1 1,-1 0 0,0 0 0,-1 0-1,0 1 1,6 17 0,-1 16-4832</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3.773"/>
    </inkml:context>
    <inkml:brush xml:id="br0">
      <inkml:brushProperty name="width" value="0.025" units="cm"/>
      <inkml:brushProperty name="height" value="0.025" units="cm"/>
      <inkml:brushProperty name="color" value="#E71224"/>
    </inkml:brush>
  </inkml:definitions>
  <inkml:trace contextRef="#ctx0" brushRef="#br0">338 24 12075,'-14'-4'4015,"-1"-1"-3341,0 1 1,-1 1-1,1 0 1,-18-1-1,25 4-472,0 0 0,1 0-1,-1 1 1,0 0 0,0 0 0,0 1-1,1 0 1,-1 0 0,1 1 0,0 0-1,-1 0 1,-8 6 0,6-3-15,1 0 0,0 1 0,1-1 0,0 2 1,0-1-1,0 1 0,1 0 0,0 1 0,1 0 0,0 0 0,0 0 0,1 1 1,0-1-1,1 1 0,0 1 0,1-1 0,-1 0 0,0 13 0,4-21-184,0 0 0,0 0 0,0 0 0,0 0 0,1 0 0,-1-1 1,1 1-1,0 0 0,-1 0 0,1-1 0,0 1 0,0 0 0,0-1 0,0 1 0,0-1 0,1 1 0,-1-1 0,0 1 0,1-1 0,-1 0 0,1 0 0,-1 0 0,1 0 0,0 0 0,-1 0 0,1 0 0,0 0 0,0-1 0,-1 1 0,1-1 0,0 1 1,0-1-1,0 0 0,3 1 0,12 1-41,-1-1 0,1 0 1,19-3-1,-16 2-83,195 0-1241,-212 0 1357,1 0 0,-1 0 0,0 0-1,0 1 1,0-1 0,0 0-1,-1 1 1,1 0 0,0 0-1,0 0 1,0 0 0,0 0-1,-1 1 1,1-1 0,-1 1 0,1 0-1,-1-1 1,1 1 0,-1 0-1,0 1 1,0-1 0,0 0-1,0 1 1,-1-1 0,1 1-1,0-1 1,-1 1 0,0 0-1,0-1 1,0 1 0,0 0 0,0 0-1,0 0 1,-1 0 0,1 0-1,-1 0 1,0 0 0,0 0-1,0 0 1,0 0 0,-1 0-1,1 0 1,-2 3 0,-1 7 185,0-1-1,-1 1 1,0-1 0,-1 0 0,-1-1-1,0 1 1,0-1 0,-1 0 0,-9 10 0,-4 3 323,-2-1 1,-26 23-1,39-38-374,0 0 1,-1-1-1,0 0 0,0-1 1,-1 0-1,0-1 0,0 0 1,-19 5-1,29-10-139,0 1-1,0-1 0,0 1 1,0-1-1,0 0 1,0 0-1,-1 0 1,1 0-1,0 0 0,0 0 1,0 0-1,0 0 1,0 0-1,-1 0 0,1 0 1,0-1-1,0 1 1,0-1-1,0 1 1,0-1-1,0 1 0,0-1 1,0 1-1,0-1 1,0 0-1,0 1 0,0-1 1,0 0-1,1 0 1,-1 0-1,0 0 1,1 0-1,-1 0 0,0 0 1,1 0-1,-1 0 1,1 0-1,0 0 0,-1 0 1,1 0-1,0-1 1,0 1-1,0 0 1,-1 0-1,1 0 0,1-2 1,-1-7-577,1 1 0,0 0 0,0 0 0,6-17 0,43-108-8777,-18 54-234</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4.118"/>
    </inkml:context>
    <inkml:brush xml:id="br0">
      <inkml:brushProperty name="width" value="0.025" units="cm"/>
      <inkml:brushProperty name="height" value="0.025" units="cm"/>
      <inkml:brushProperty name="color" value="#E71224"/>
    </inkml:brush>
  </inkml:definitions>
  <inkml:trace contextRef="#ctx0" brushRef="#br0">19 1 17360,'0'11'1116,"0"-4"-910,-1 28 840,2 0 0,1 0 0,2 0 1,11 45-1,-13-72-1055,0 0 1,1 0-1,0 0 0,0 0 1,1 0-1,0 0 0,0-1 1,0 0-1,1 0 1,1 0-1,-1 0 0,1-1 1,0 0-1,0 0 0,1 0 1,-1-1-1,1 0 1,1-1-1,-1 1 0,1-1 1,-1-1-1,1 1 0,0-2 1,14 5-1,-20-7-145,-1 1 1,0-1-1,1 1 1,-1-1-1,1 0 0,-1 1 1,0-1-1,1 0 0,-1 0 1,1 0-1,-1 0 0,1 0 1,-1 0-1,1-1 1,-1 1-1,1 0 0,-1-1 1,2 0-1,-17-14-3154,-42-19 1714,41 26 1647,-51-26 1449,-3 7 3376,80 29-4765,0-1-1,0 0 1,-1-1 0,1 0-1,16-2 1,11 0-586,-16 1-866,0 0 0,0-2 0,0 0 0,-1-2 0,30-10 0,-1-2-4491</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4.475"/>
    </inkml:context>
    <inkml:brush xml:id="br0">
      <inkml:brushProperty name="width" value="0.025" units="cm"/>
      <inkml:brushProperty name="height" value="0.025" units="cm"/>
      <inkml:brushProperty name="color" value="#E71224"/>
    </inkml:brush>
  </inkml:definitions>
  <inkml:trace contextRef="#ctx0" brushRef="#br0">112 82 10250,'0'0'7676,"-12"-3"-4825,9 2-2693,0 0-48,1 0 1,0 0 0,-1 0 0,1 1-1,-1-1 1,1 0 0,-1 1 0,0 0-1,1 0 1,-1-1 0,1 2-1,-1-1 1,0 0 0,1 0 0,-1 1-1,1-1 1,-1 1 0,1 0 0,-1 0-1,1 0 1,-1 0 0,1 0-1,0 1 1,0-1 0,0 1 0,0-1-1,0 1 1,0 0 0,0 0 0,0 0-1,0 0 1,1 0 0,-1 0-1,1 0 1,0 1 0,-2 3 0,1-3-33,1 0 1,-1 0 0,1 0 0,0 0-1,-1 0 1,2 0 0,-1 0-1,0 0 1,1 1 0,-1-1 0,1 0-1,0 0 1,0 1 0,0-1-1,0 0 1,1 0 0,-1 0 0,1 1-1,0-1 1,0 0 0,0 0-1,1 0 1,-1 0 0,1 0-1,-1 0 1,1-1 0,0 1 0,0-1-1,0 1 1,0-1 0,1 1-1,-1-1 1,1 0 0,-1 0 0,1 0-1,0-1 1,5 3 0,-3-2-74,-1 0 1,1-1 0,0 0 0,0 0-1,0 0 1,0-1 0,0 0-1,0 0 1,0 0 0,0 0-1,0-1 1,0 0 0,0 0 0,0 0-1,0-1 1,0 0 0,-1 0-1,1 0 1,-1 0 0,1-1 0,-1 1-1,0-1 1,0 0 0,5-5-1,-5 3-128,1 0-1,-1 0 0,0 0 0,0-1 1,-1 1-1,0-1 0,0 0 0,0 0 1,-1 0-1,0 0 0,3-12 0,-2 2-74,-2 0-1,0 1 0,-1-28 1,0 41 188,0 1 0,-1-1 0,1 1 0,0-1 0,-1 1 0,1 0 0,-1-1 0,1 1 0,-1 0 0,0 0 0,1-1 0,-1 1 0,0 0 0,0 0 0,-2-2 1,3 3 2,-1 0 0,1-1 0,-1 1 1,1 0-1,0 0 0,-1 0 1,1 0-1,-1-1 0,1 1 1,-1 0-1,1 0 0,-1 0 1,1 0-1,-1 0 0,1 0 0,-1 0 1,1 0-1,-1 1 0,1-1 1,0 0-1,-1 0 0,1 0 1,-1 0-1,1 1 0,-1-1 1,1 0-1,0 0 0,-1 1 1,1-1-1,0 0 0,-1 1 0,1-1 1,0 0-1,-1 1 0,1-1 1,0 0-1,-1 1 0,1-1 1,0 1-1,0-1 0,0 1 1,0-1-1,-1 0 0,1 1 1,0-1-1,0 1 0,0-1 0,0 1 1,0-1-1,0 1 0,0 0 1,-2 6-15,0 0 0,1 1 0,0-1 1,0 1-1,0 0 0,1-1 0,0 1 1,2 10-1,-2-15-59,1-1 0,-1 1 1,1 0-1,0-1 0,0 1 1,-1-1-1,1 1 0,1-1 0,-1 0 1,0 1-1,1-1 0,-1 0 1,1 0-1,0 0 0,-1 0 0,1 0 1,0 0-1,0-1 0,0 1 1,1-1-1,-1 1 0,0-1 1,1 0-1,-1 0 0,0 0 0,1 0 1,0 0-1,2 0 0,1 0-296,0 0-1,0-1 0,0 0 1,0 0-1,0-1 0,0 0 1,0 0-1,0 0 0,0 0 1,-1-1-1,1 0 1,0-1-1,-1 1 0,0-1 1,1 0-1,-1 0 0,0-1 1,5-4-1,27-31-5733,-15 9-1358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5.256"/>
    </inkml:context>
    <inkml:brush xml:id="br0">
      <inkml:brushProperty name="width" value="0.025" units="cm"/>
      <inkml:brushProperty name="height" value="0.025" units="cm"/>
      <inkml:brushProperty name="color" value="#E71224"/>
    </inkml:brush>
  </inkml:definitions>
  <inkml:trace contextRef="#ctx0" brushRef="#br0">90 426 3395,'0'0'8953,"-8"-3"-5163,6 2-3646,0 0 0,1 0 0,-1 0 1,0 1-1,0-1 0,1 1 0,-1-1 0,0 1 0,0 0 1,0 0-1,0 0 0,0 0 0,1 0 0,-1 0 0,0 0 0,0 1 1,0-1-1,0 1 0,1-1 0,-1 1 0,-2 1 0,1 1 24,0-1-1,1 1 1,-1 0-1,1 0 1,0 1-1,0-1 1,0 0-1,0 1 1,0-1-1,1 1 1,0 0-1,-2 7 1,0-2 188,1 1 0,0-1 0,0 1 0,1-1 0,0 1 0,1 0 0,0 0 0,1-1 0,2 14 0,-3-20-270,1-1 0,-1 1-1,1-1 1,0 0-1,0 1 1,0-1-1,1 0 1,-1 0-1,0 0 1,1 0 0,0 0-1,-1 0 1,1 0-1,0 0 1,0-1-1,3 3 1,-2-3-68,0 1 0,0-2 0,0 1 0,0 0 0,0 0 0,0-1 0,0 0 0,0 0 0,0 1 0,0-2 0,0 1 0,0 0 0,0-1-1,0 1 1,0-1 0,0 0 0,3-1 0,-1 0-52,-1-1 0,1 1 0,-1-1 0,0 1 0,0-1 0,0 0-1,0-1 1,-1 1 0,1-1 0,-1 0 0,0 1 0,0-1 0,0-1 0,0 1-1,-1 0 1,0-1 0,0 1 0,0-1 0,0 0 0,1-7 0,0-1-81,-1 1 0,0-1 0,-1 1 0,0-1 0,0 0 0,-4-25 0,2 35 105,0-1 1,0 1 0,-1 0-1,1-1 1,-1 1-1,0 0 1,0 0-1,0 0 1,0 0-1,-4-3 1,5 5 6,1 0 0,-1 1 1,1-1-1,-1 1 0,1-1 0,-1 1 0,0 0 1,1-1-1,-1 1 0,0 0 0,1-1 1,-1 1-1,0 0 0,1 0 0,-1-1 1,0 1-1,0 0 0,1 0 0,-1 0 1,-1 0-1,1 1 3,0-1 0,1 1 0,-1-1 0,1 1 0,-1-1 0,0 1 0,1 0 0,-1-1 1,1 1-1,-1 0 0,1-1 0,0 1 0,-1 0 0,1 0 0,0 0 0,0-1 0,-1 1 0,1 0 0,0 0 0,0 0 1,0 0-1,0-1 0,0 3 0,-1 3 21,1 0 0,0 1-1,0-1 1,0 0 0,1 1 0,-1-1 0,2 0 0,-1 0 0,1 0 0,0 0 0,0 0-1,0 0 1,1 0 0,0-1 0,0 1 0,1-1 0,7 9 0,-8-11-21,1 0 1,-1 0-1,1 0 1,0 0-1,0-1 1,0 0 0,1 0-1,-1 0 1,0 0-1,1-1 1,0 1-1,-1-1 1,1 0-1,0-1 1,-1 1-1,1-1 1,0 0-1,-1 0 1,1-1-1,0 1 1,-1-1-1,1 0 1,0 0-1,-1 0 1,5-3-1,-2 1-227,0 0 0,0-1 0,-1 0 0,1-1 0,-1 1-1,0-1 1,-1 0 0,1-1 0,-1 1 0,0-1-1,0 0 1,-1 0 0,0-1 0,0 0 0,0 1 0,-1-1-1,0 0 1,0 0 0,-1-1 0,0 1 0,2-14-1,1-6-725,-1 0 0,-2-1 0,0 1 0,-5-49 0,2 60 1098,-1 0 0,-1 0 0,-1 0 0,0 1 0,-1 0 0,0 0 0,-1 0 0,-1 0 1,-1 1-1,-14-22 0,21 35 64,0-1 1,-1 0-1,1 1 1,-1-1-1,1 1 1,-1-1-1,1 1 1,-1 0-1,0 0 1,0 0-1,1 0 1,-1 0-1,0 0 1,0 0-1,-4-1 1,5 3-156,0-1 0,0 0 1,1 0-1,-1 0 0,0 1 1,0-1-1,0 0 1,1 1-1,-1-1 0,0 1 1,0-1-1,1 1 1,-1-1-1,1 1 0,-1-1 1,0 1-1,1 0 0,-1-1 1,1 1-1,-1 0 1,1 0-1,0-1 0,-1 1 1,1 0-1,0 0 1,-1 0-1,1-1 0,0 1 1,0 0-1,0 0 0,0 0 1,0 0-1,0-1 1,0 1-1,0 0 0,0 0 1,0 1-1,0 9 120,1 1 0,-1-1 0,2 0 0,0 0 0,0 0 0,1 0 0,0 0 0,1 0 0,0-1 0,1 1 0,0-1 0,1-1 0,0 1 0,0-1 0,15 16 0,8 5-277,1-1 0,67 49 0,-48-40-749,-48-37 948,-6-3 64,1 0 0,0 0 0,0-1 0,0 1 0,0-1 0,0 0 0,0 0 0,1 0 0,-1-1 0,-3-4-1,-9-8 20,-24-16-50,-67-60 1589,139 92-2166,31 2-1130,-47-3-796,0-1 0,0 0 1,0-1-1,18-6 1,-25 7 1252,-1-2 0,1 1 0,-1-1 0,0 0 1,0-1-1,0 0 0,0 0 0,9-10 0,-12 10 1320,0 0-1,0-1 1,-1 1-1,0-1 0,0 0 1,0-1-1,2-7 1,-5 13 119,0 0 1,-1 1-1,1-1 1,-1 0 0,1 0-1,-1 0 1,0 0 0,1 0-1,-1 0 1,0 0 0,0-1-1,0 1 1,0 0 0,0 0-1,0 0 1,0 0-1,0 0 1,0 0 0,0 0-1,0 0 1,-1 0 0,1 0-1,-1-2 1,0 3-19,0 0 0,0-1 0,1 1-1,-1 0 1,0-1 0,0 1 0,0 0 0,0 0 0,0 0 0,0 0 0,0 0 0,1 0-1,-1 0 1,0 0 0,0 0 0,0 0 0,0 1 0,0-1 0,0 0 0,-1 1 0,-3 1 349,-1 1 0,1-1 0,0 1 0,0 0 0,0 0 0,1 0 1,-6 5-1,7-4-401,-1 1 1,1 0 0,0-1 0,0 1-1,1 0 1,-1 0 0,1 1-1,0-1 1,1 0 0,-1 1-1,1-1 1,0 1 0,0-1 0,1 1-1,-1 0 1,2 6 0,0-10-241,-1 0-1,1-1 1,0 1 0,0 0 0,0-1 0,0 0 0,0 1 0,0-1 0,1 0 0,-1 1-1,0-1 1,1 0 0,-1 0 0,1 0 0,-1 0 0,1 0 0,0 0 0,-1-1 0,1 1 0,0 0-1,-1-1 1,1 0 0,0 1 0,0-1 0,-1 0 0,1 0 0,0 0 0,0 0 0,0 0-1,0 0 1,1-1 0,61-6-1445,-17-10-1156,-37 12 1884,0 1 1,0 1-1,0 0 1,1 0-1,11-1 1,-21 4 731,-1-1 1,1 1-1,-1 0 0,1 0 1,-1 0-1,1 0 1,-1 0-1,1 0 1,-1 0-1,1 1 0,-1-1 1,1 0-1,-1 0 1,1 0-1,-1 0 1,1 0-1,-1 1 0,0-1 1,1 0-1,-1 1 1,1-1-1,-1 0 0,0 0 1,1 1-1,-1-1 1,0 1-1,1-1 1,-1 0-1,0 1 0,0-1 1,1 1-1,-1-1 1,0 1-1,0 0 1,-3 20 1835,-19 20 934,17-35-2555,-9 13-64,0 0 1,-2-1 0,0-1 0,-1-1-1,-29 22 1,28-31-3789,5-6-3433</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6.193"/>
    </inkml:context>
    <inkml:brush xml:id="br0">
      <inkml:brushProperty name="width" value="0.025" units="cm"/>
      <inkml:brushProperty name="height" value="0.025" units="cm"/>
      <inkml:brushProperty name="color" value="#E71224"/>
    </inkml:brush>
  </inkml:definitions>
  <inkml:trace contextRef="#ctx0" brushRef="#br0">63 320 12716,'-12'2'6517,"-27"6"456,39-8-6956,-1 0 1,1 0-1,-1 0 0,1 0 0,-1 0 0,1 1 1,-1-1-1,1 0 0,-1 0 0,1 0 0,-1 1 0,1-1 1,-1 0-1,1 0 0,0 1 0,-1-1 0,1 1 0,0-1 1,-1 0-1,1 1 0,0-1 0,-1 1 0,1-1 1,0 1-1,-1-1 0,1 0 0,0 1 0,0-1 0,0 1 1,0-1-1,0 1 0,-1 0 0,1-1 0,0 1 0,0-1 1,0 1-1,0-1 0,1 1 0,-1-1 0,0 1 1,0-1-1,0 1 0,0-1 0,0 1 0,1-1 0,-1 1 1,0-1-1,0 1 0,1-1 0,-1 0 0,0 1 0,1-1 1,-1 1-1,1-1 0,0 2-29,0-1-1,0 0 1,0-1 0,1 1-1,-1 0 1,0 0 0,0 0-1,1-1 1,-1 1 0,1-1-1,-1 1 1,0-1 0,1 0-1,-1 1 1,1-1 0,-1 0 0,1 0-1,-1 0 1,1 0 0,-1 0-1,1 0 1,-1 0 0,1-1-1,-1 1 1,0-1 0,1 1-1,-1-1 1,1 1 0,-1-1-1,0 0 1,0 1 0,2-2-1,-1 0 29,1 0-1,-1 0 1,1 0-1,-1 0 0,0 0 1,0 0-1,0 0 1,0-1-1,0 1 0,-1-1 1,1 0-1,-1 1 1,0-1-1,0 0 0,1-3 1,0-12 218,-9 20 156,-8 30-288,13-22-98,0 1-1,1 0 1,0-1 0,1 22 0,0-31 0,0 1 1,0-1 0,0 0 0,0 1 0,0-1 0,1 1-1,-1-1 1,0 0 0,1 1 0,-1-1 0,1 0 0,0 1-1,-1-1 1,1 0 0,0 0 0,0 0 0,0 1 0,0-1-1,0 0 1,0 0 0,0 0 0,0-1 0,0 1-1,0 0 1,1 0 0,-1-1 0,0 1 0,0 0 0,1-1-1,-1 1 1,1-1 0,-1 0 0,0 0 0,1 1 0,-1-1-1,1 0 1,-1 0 0,0 0 0,1 0 0,-1 0 0,1-1-1,-1 1 1,1 0 0,-1-1 0,0 1 0,3-2-1,2-1 65,0 0 0,0 0 0,0-1 0,-1 0 0,1 0 0,-1 0 0,0-1-1,0 1 1,-1-1 0,1-1 0,-1 1 0,0 0 0,-1-1 0,4-7 0,3-4 79,-2 0 1,0-1 0,10-32 0,-14 24 204,2-51 0,-6 73-269,0 6-36,1 8-57,0 1 0,1-1 0,0 0 0,0 0 0,1 0 0,0 0 1,1 0-1,8 15 0,-11-23 21,0 0 1,0 0-1,0 1 0,0-1 1,0 0-1,1 0 0,-1 0 1,1-1-1,-1 1 1,1 0-1,0-1 0,0 1 1,0-1-1,0 1 0,0-1 1,0 0-1,0 0 1,0 0-1,0 0 0,1 0 1,-1 0-1,0-1 0,1 1 1,-1-1-1,1 1 1,-1-1-1,0 0 0,1 0 1,-1 0-1,1-1 0,-1 1 1,0 0-1,1-1 1,-1 1-1,0-1 0,1 0 1,-1 0-1,0 0 0,0 0 1,0 0-1,0-1 0,0 1 1,2-2-1,4-5 40,-1 1 0,1-1 0,-2 0 0,1-1 0,-1 0 0,-1 0 0,1 0 0,-1-1 0,-1 1 0,0-1 0,5-20 0,-4 11-108,0-1 0,-1 1 0,1-29 1,-4 60 65,0-1 1,1 0 0,0 0 0,1 0 0,0 0-1,1 0 1,0-1 0,1 0 0,8 15 0,-11-21-40,1 0 0,0-1 1,-1 1-1,1-1 1,0 0-1,1 0 1,-1 0-1,1 0 1,-1 0-1,1-1 1,0 1-1,4 1 1,-5-3-77,-1 0 0,1-1 1,0 1-1,0 0 0,0-1 1,0 0-1,0 0 0,0 0 1,0 0-1,0 0 0,0-1 1,-1 1-1,1-1 0,0 0 1,0 0-1,0 0 0,-1 0 1,1 0-1,0-1 0,2-1 1,2-2-588,-1 0 1,0 0 0,0-1-1,-1 1 1,1-1 0,-1-1-1,-1 1 1,1-1 0,-1 1-1,6-13 1,-5 7-1088,0 0 0,-1 0 0,0 0 1,-1 0-1,0-1 0,1-12 0,-3-7-4627</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6.524"/>
    </inkml:context>
    <inkml:brush xml:id="br0">
      <inkml:brushProperty name="width" value="0.025" units="cm"/>
      <inkml:brushProperty name="height" value="0.025" units="cm"/>
      <inkml:brushProperty name="color" value="#E71224"/>
    </inkml:brush>
  </inkml:definitions>
  <inkml:trace contextRef="#ctx0" brushRef="#br0">108 28 2691,'-1'-1'560,"1"0"0,0-1 1,0 1-1,-1 0 1,1 0-1,-1-1 1,1 1-1,-1 0 0,1 0 1,-1 0-1,0 0 1,1 0-1,-1 0 0,0 0 1,0 0-1,0 0 1,0 0-1,0 0 1,0 0-1,0 1 0,0-1 1,0 0-1,-1 1 1,1-1-1,0 1 1,0-1-1,0 1 0,-1 0 1,1-1-1,-2 1 1,0 1-110,1-1 1,-1 1-1,1 0 0,-1 0 1,1 1-1,0-1 1,-1 0-1,1 1 1,0-1-1,0 1 1,0 0-1,0 0 0,1 0 1,-3 2-1,-2 3-50,1 0 0,0 1 0,0-1 1,0 1-1,1 0 0,1 0 0,-1 0 0,-3 17 0,7-24-400,0-1 1,0 1 0,0-1-1,0 1 1,0-1 0,1 1-1,-1-1 1,0 0 0,0 1-1,1-1 1,-1 1-1,0-1 1,1 0 0,-1 1-1,0-1 1,1 0 0,-1 1-1,1-1 1,-1 0-1,0 0 1,1 1 0,-1-1-1,1 0 1,-1 0 0,1 0-1,-1 1 1,1-1 0,-1 0-1,1 0 1,-1 0-1,1 0 1,-1 0 0,1 0-1,-1 0 1,1 0 0,-1 0-1,1-1 1,-1 1-1,1 0 1,-1 0 0,1 0-1,-1 0 1,0-1 0,1 1-1,-1 0 1,1 0 0,0-1-1,25-11-357,-9 3-359,0 1 1,1 1-1,0 0 0,0 1 0,0 1 0,1 1 1,0 0-1,0 2 0,32-1 0,-49 3 735,-1 0 1,0-1-1,0 1 1,0 1-1,0-1 0,0 0 1,0 0-1,0 0 0,0 1 1,0-1-1,0 0 0,0 1 1,0-1-1,0 1 0,0-1 1,0 1-1,0-1 0,0 1 1,0 0-1,0 0 0,-1-1 1,1 1-1,0 0 0,0 0 1,-1 0-1,1 0 1,-1 0-1,1 0 0,0 1 1,0 1 147,-1 0 0,0 0 0,0 0 0,0 0 0,0 0 0,0 1 0,0-1 0,-1-1 0,1 1 0,-1 0-1,-1 3 1,-2 5 381,0 1 0,-1-1 0,-1-1 0,-12 20 0,15-26-521,1 0 1,-1 0-1,0-1 1,0 1-1,0-1 1,0 1 0,-1-1-1,1 0 1,-1-1-1,0 1 1,0-1-1,0 1 1,0-1 0,0 0-1,0-1 1,-6 2-1,9-3-158,1 0 0,-1-1-1,1 1 1,-1-1 0,1 1-1,-1-1 1,1 1 0,-1-1-1,1 1 1,-1-1-1,1 0 1,0 1 0,-1-1-1,1 1 1,0-1 0,0 0-1,-1 1 1,1-1 0,0 0-1,0 0 1,0 1 0,0-1-1,0 0 1,0 1 0,0-1-1,0 0 1,0 1-1,1-2 1,2-24-3702,10-5-1528,10-5-1959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6.880"/>
    </inkml:context>
    <inkml:brush xml:id="br0">
      <inkml:brushProperty name="width" value="0.025" units="cm"/>
      <inkml:brushProperty name="height" value="0.025" units="cm"/>
      <inkml:brushProperty name="color" value="#E71224"/>
    </inkml:brush>
  </inkml:definitions>
  <inkml:trace contextRef="#ctx0" brushRef="#br0">89 1 6342,'0'0'17072,"-9"1"-15743,5 0-1237,0-1 1,1 1-1,-1 0 0,0 0 0,1 0 0,-1 0 0,1 1 0,0-1 0,-1 1 0,1 0 0,0 0 0,0 0 0,0 0 0,0 1 0,0-1 0,1 1 0,-1 0 0,1-1 0,0 1 0,0 0 0,0 1 0,0-1 0,0 0 1,1 1-1,-1-1 0,1 0 0,0 1 0,0 0 0,0-1 0,1 1 0,-1 0 0,1 5 0,2-8-107,1 0-1,0 0 1,0 0 0,0 0 0,-1 0-1,1-1 1,0 1 0,0-1 0,0 0-1,0 0 1,0 0 0,0 0 0,0 0-1,3-1 1,0 0-146,9 2-69,0 0 0,-1 1 0,1 0 0,-1 1-1,0 1 1,0 0 0,0 1 0,-1 1 0,1 0 0,-1 1-1,-1 0 1,1 1 0,-1 0 0,-1 1 0,1 0-1,-1 1 1,-1 0 0,16 20 0,-15-14 193,1-1 0,-2 2 0,0-1 0,-2 1 0,1 1 1,-2 0-1,0 0 0,-2 0 0,0 1 0,0 0 0,-2 0 0,0 0 0,-1 34 0,-2-46 364,-1-1 0,0 0 0,-1 0 0,1 1-1,-1-1 1,-1 0 0,1 0 0,-1-1 0,0 1 0,0-1-1,0 1 1,-1-1 0,0 0 0,0 0 0,0 0-1,-1-1 1,-6 6 0,8-8-198,0 1-1,0-1 1,0 0-1,-1 0 0,1-1 1,0 1-1,-1 0 1,1-1-1,-1 0 1,0 0-1,1 0 1,-1-1-1,0 1 1,1-1-1,-1 1 0,0-1 1,0-1-1,1 1 1,-1 0-1,0-1 1,1 0-1,-1 0 1,1 0-1,-1 0 1,1-1-1,-1 1 0,1-1 1,0 0-1,-1 0 1,1 0-1,-3-2 1,-2-5-250,-1 0 1,1 0-1,1 0 1,0-1-1,0 0 1,1-1-1,0 1 1,0-1-1,1 0 1,1-1-1,0 1 1,-3-16-1,2 1-1400,0 0 0,2 0 0,0 0 0,3-44 0,1 56 23,1-1 0,1 0-1,0 0 1,1 1 0,1 0 0,0 0-1,1 0 1,13-24 0,6-2-5971</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7.494"/>
    </inkml:context>
    <inkml:brush xml:id="br0">
      <inkml:brushProperty name="width" value="0.025" units="cm"/>
      <inkml:brushProperty name="height" value="0.025" units="cm"/>
      <inkml:brushProperty name="color" value="#E71224"/>
    </inkml:brush>
  </inkml:definitions>
  <inkml:trace contextRef="#ctx0" brushRef="#br0">113 419 14382,'0'0'6689,"-12"-6"-4896,-37-16-826,48 22-934,-1-1 0,1 1 0,0-1 0,-1 1 0,1 0 0,0 0 1,-1 0-1,1 0 0,-1 0 0,1 0 0,0 0 0,-1 0 1,1 1-1,0-1 0,-1 0 0,1 1 0,0-1 0,-1 1 0,1-1 1,0 1-1,0 0 0,0 0 0,-1-1 0,1 1 0,0 0 0,0 0 1,0 0-1,0 0 0,1 0 0,-1 1 0,0-1 0,0 0 1,1 0-1,-1 0 0,0 1 0,1-1 0,0 0 0,-1 1 0,0 1 1,-1 5 168,1 0 0,-1 1 0,1-1 0,0 14 0,1-20-115,0 2-40,0 0 0,0-1-1,0 1 1,0 0 0,1 0 0,0-1 0,0 1-1,0 0 1,0-1 0,0 1 0,1-1-1,0 0 1,-1 1 0,1-1 0,0 0-1,1 0 1,-1 0 0,1 0 0,-1-1-1,1 1 1,0 0 0,0-1 0,0 0 0,0 0-1,0 0 1,0 0 0,7 2 0,-6-2-40,1-1 0,0 0-1,-1 0 1,1-1 0,0 1 0,-1-1 0,1 0 0,0 0 0,0-1 0,-1 1 0,1-1 0,0 0 0,-1 0 0,1-1 0,-1 1 0,1-1 0,-1 0 0,0 0 0,0 0 0,0-1 0,7-5 0,-2-1-136,0-1 1,-1 0 0,0 0-1,-1 0 1,0-1-1,0 0 1,-1-1 0,-1 1-1,0-1 1,-1 0-1,0-1 1,-1 1 0,0-1-1,-1 1 1,0-1-1,-1 0 1,0 0 0,-2-14-1,1 27 127,0 0 0,0 1 0,0-1 0,0 0 0,0 0 0,0 0 0,0 0 0,0 0 0,0 0 0,0 0 0,0 0 0,0 0 0,-1 0 0,1 0 0,0 0 0,0 0 0,0 0 0,0 0 0,0 0-1,0 0 1,0 0 0,0 0 0,0 0 0,0 0 0,0 0 0,0 0 0,0 0 0,0 0 0,0 0 0,-4 13 23,-2 21 99,6-24-98,1 86 253,0-88-254,0 0 0,0 0 0,1 0 0,0 0 0,1-1 0,0 1 0,0 0 0,0-1 0,8 11 0,-10-17-43,-1 1 0,1-1-1,0 0 1,-1 1 0,1-1-1,0 0 1,0 0 0,0 0-1,0 0 1,0 0-1,0 0 1,0 0 0,0 0-1,0 0 1,1 0 0,-1-1-1,0 1 1,1 0-1,-1-1 1,0 1 0,1-1-1,-1 0 1,1 1 0,-1-1-1,0 0 1,1 0-1,-1 0 1,1 0 0,-1 0-1,1 0 1,-1 0 0,0-1-1,1 1 1,-1 0 0,1-1-1,-1 1 1,0-1-1,1 0 1,-1 1 0,0-1-1,0 0 1,1 0 0,-1 0-1,0 0 1,0 0-1,0 0 1,0 0 0,0 0-1,0 0 1,1-2 0,2-4-334,1 0 0,-1 0 0,0 0 0,-1-1 0,0 1 0,0-1 1,3-13-1,-2-2-436,-2 0 0,0-1 0,-1 1 0,-1 0 1,-2-1-1,-5-32 0,-41-136-2057,20 99 11177,27 113-6934,7 26-1000,-3-38-286,0-1 0,1 0 0,0 0 1,0 0-1,1 0 0,-1-1 0,1 1 0,1-1 1,-1 0-1,1-1 0,0 0 0,1 0 0,-1 0 0,11 5 1,3 0-291,0-2 0,0 0 0,40 8 1,20 7-1110,-77-22 1305,-1-1 1,0 1 0,1 0-1,-1-1 1,0 1-1,0 0 1,0 0-1,0 1 1,1-1-1,-2 0 1,1 1-1,0-1 1,0 1-1,0 0 1,-1 0-1,1-1 1,-1 1-1,1 0 1,-1 0-1,0 0 1,0 1-1,0-1 1,0 0-1,0 0 1,0 1-1,-1-1 1,1 0-1,-1 1 1,1-1-1,-1 0 1,0 1 0,0-1-1,0 1 1,0-1-1,-1 0 1,1 1-1,-1-1 1,1 0-1,-1 1 1,0-1-1,-2 4 1,-1 2 262,0 0 1,-1-1-1,0 1 1,0-1-1,-1 0 1,0-1-1,0 1 1,-1-1-1,-13 10 0,13-11-78,0-1 0,0 0 0,-1-1-1,1 1 1,-1-1 0,0-1-1,0 0 1,0 0 0,0 0 0,0-1-1,0 0 1,-16-1 0,21 0-400,0 0 0,1-1 0,-1 1 0,1-1 0,0 1-1,-1-1 1,1 0 0,-1 0 0,1 0 0,0-1 0,0 1 0,0 0 0,0-1 0,0 0 0,0 1 0,0-1 0,-3-4 0,3 3-410,1 0 0,-1 0 1,1-1-1,0 1 0,0-1 0,0 1 0,1 0 1,-1-1-1,1 1 0,0-1 0,0 0 1,0 1-1,0-1 0,0 1 0,1-1 0,1-5 1,8-20-8572</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7.855"/>
    </inkml:context>
    <inkml:brush xml:id="br0">
      <inkml:brushProperty name="width" value="0.025" units="cm"/>
      <inkml:brushProperty name="height" value="0.025" units="cm"/>
      <inkml:brushProperty name="color" value="#E71224"/>
    </inkml:brush>
  </inkml:definitions>
  <inkml:trace contextRef="#ctx0" brushRef="#br0">23 233 10570,'0'0'3683,"10"-6"-373,28-22-480,-36 25-2498,0 1 0,0-1 0,0 0 0,0 0 0,0 0 1,-1 0-1,1 0 0,-1-1 0,0 1 0,0 0 0,0-1 1,0 1-1,0-1 0,-1 1 0,0-1 0,0 1 0,0-1 0,0 1 1,0-1-1,-1 1 0,1-1 0,-1 1 0,-2-5 0,3 6-308,0 1 0,0-1 1,-1 0-1,1 1 0,-1-1 0,1 0 0,-1 1 0,0-1 0,0 1 0,0-1 0,0 1 0,0-1 0,0 1 0,0-1 0,0 1 0,0 0 0,-1 0 0,1 0 0,0 0 0,-1 0 0,1 0 0,-1 0 1,1 0-1,-1 0 0,0 1 0,1-1 0,-1 1 0,0-1 0,1 1 0,-1 0 0,0 0 0,0-1 0,1 1 0,-1 0 0,0 1 0,0-1 0,1 0 0,-1 0 0,0 1 0,1-1 0,-1 1 0,-2 0 0,2 2-36,-1-1-1,0 1 0,1-1 1,0 1-1,0 0 0,0 0 0,0 0 1,0 0-1,0 1 0,1-1 1,0 0-1,-1 1 0,1-1 1,1 1-1,-1-1 0,0 1 0,1-1 1,0 1-1,-1-1 0,2 5 1,-2-4 16,1 0 0,0 1 1,0-1-1,1 0 1,-1 0-1,1 0 1,0 0-1,0 0 1,0 0-1,1 0 0,-1 0 1,1 0-1,0-1 1,0 1-1,0 0 1,1-1-1,3 4 1,-2-4 11,0-1 0,0 1 0,1-1 0,-1-1 0,1 1 0,0 0 0,-1-1 0,1 0 0,0 0 0,0-1 0,0 1 0,0-1 0,-1 0 0,1 0 0,0-1 0,0 1 0,0-1 0,0 0 0,-1-1 0,1 1 0,0-1 0,-1 0 0,9-4 0,2-2-46,-1-1-1,0 0 1,0-1 0,-1-1 0,19-18-1,-5-2-176,18-16 377,-44 47-112,0 0 0,0 0 0,0 0 0,0 0 0,0 0 0,0 0 0,0 0 0,0 0 0,1 0 0,-1 1-1,0-1 1,0 0 0,0 1 0,0-1 0,0 1 0,0-1 0,0 1 0,0-1 0,-1 1 0,1 0 0,0 0 0,0-1 0,0 1 0,-1 0 0,1 0 0,0 0 0,-1 0-1,1 0 1,-1 0 0,1 0 0,-1 0 0,1 0 0,-1 1 0,9 9 524,-5-8-537,-1-1 1,1 1-1,0-1 1,1 0-1,-1 0 1,0 0-1,0-1 1,1 0-1,-1 0 1,1 0-1,-1 0 1,1-1-1,0 1 1,-1-1-1,1 0 1,-1-1-1,1 1 1,0-1-1,-1 0 1,0 0-1,1 0 1,-1-1-1,5-1 1,4-3-406,0 1-1,0-2 1,0 0-1,-1 0 1,0-1 0,12-11-1,-4-3-4239,-10 5-2865,-1-4-8854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3.271"/>
    </inkml:context>
    <inkml:brush xml:id="br0">
      <inkml:brushProperty name="width" value="0.025" units="cm"/>
      <inkml:brushProperty name="height" value="0.025" units="cm"/>
    </inkml:brush>
  </inkml:definitions>
  <inkml:trace contextRef="#ctx0" brushRef="#br0">175 0 12780,'0'0'9187,"-12"14"-6363,-16 19-1639,1 2-1,1 1 0,2 1 0,-32 67 0,56-104-1180,0 0 1,0 0-1,0 0 1,0 0-1,-1 1 1,1-1 0,0 0-1,0 0 1,0 1-1,0-1 1,0 0-1,0 0 1,0 1-1,0-1 1,0 0-1,0 0 1,0 1 0,0-1-1,0 0 1,0 0-1,0 0 1,0 1-1,0-1 1,0 0-1,0 0 1,0 1-1,0-1 1,1 0 0,-1 0-1,0 0 1,0 1-1,0-1 1,0 0-1,0 0 1,1 0-1,-1 1 1,0-1 0,0 0-1,0 0 1,1 0-1,11-2 86,15-13-7,-26 15-74,30-20-25,-5 4-669,42-21-1,-60 33 574,1 1 1,-1 0-1,1 0 0,-1 1 1,1 0-1,0 1 0,0 0 1,0 0-1,16 1 0,-23 1 133,-1-1-1,1 1 0,0-1 1,-1 1-1,1 0 1,-1 0-1,1 0 0,-1-1 1,1 2-1,-1-1 0,0 0 1,1 0-1,-1 0 0,0 1 1,0-1-1,0 0 1,0 1-1,0-1 0,0 1 1,0-1-1,-1 1 0,1 0 1,-1-1-1,1 1 0,-1 0 1,1-1-1,-1 1 0,0 0 1,0-1-1,0 1 1,0 0-1,0 0 0,0-1 1,0 1-1,-1 0 0,0 2 1,1 3 193,-1 0 0,-1-1 0,1 1 0,-1 0 0,0-1 0,-1 1 0,0-1 0,-3 8 0,-3-2-12,0-1-1,-1 0 1,0 0-1,-22 18 1,27-24-163,0-1-1,-1-1 1,0 1 0,1-1-1,-1 1 1,-1-2 0,1 1-1,0-1 1,-1 0 0,1 0 0,-1-1-1,-12 2 1,19-3-133,-1 0 1,0 0-1,1 0 0,-1 0 1,1 0-1,-1-1 0,1 1 1,-1 0-1,0 0 1,1 0-1,-1-1 0,1 1 1,-1 0-1,1-1 0,-1 1 1,1 0-1,0-1 0,-1 1 1,1-1-1,-1 1 0,1 0 1,0-1-1,-1 1 0,1-1 1,0 1-1,-1-1 0,1 0 1,0 1-1,0-1 1,0 1-1,0-1 0,-1 1 1,1-1-1,0 0 0,1-22-6867,3 8-1217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09.197"/>
    </inkml:context>
    <inkml:brush xml:id="br0">
      <inkml:brushProperty name="width" value="0.025" units="cm"/>
      <inkml:brushProperty name="height" value="0.025" units="cm"/>
      <inkml:brushProperty name="color" value="#E71224"/>
    </inkml:brush>
  </inkml:definitions>
  <inkml:trace contextRef="#ctx0" brushRef="#br0">3 258 4773,'0'0'17296,"-2"-56"-14830,7 39-320,13-4 32,12 2-1185,15 0-865,13-4-160,14-3-1505,5-10-4325,1-5-8615</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1.062"/>
    </inkml:context>
    <inkml:brush xml:id="br0">
      <inkml:brushProperty name="width" value="0.025" units="cm"/>
      <inkml:brushProperty name="height" value="0.025" units="cm"/>
      <inkml:brushProperty name="color" value="#E71224"/>
    </inkml:brush>
  </inkml:definitions>
  <inkml:trace contextRef="#ctx0" brushRef="#br0">0 731 11723,'0'0'11403,"8"11"-9679,119 192 3278,-125-200-4945,0 0-1,0 0 1,0-1 0,1 1-1,-1 0 1,1-1-1,-1 0 1,1 1-1,0-1 1,0 0-1,6 3 1,-8-5-36,0 0 1,0 0-1,0 0 0,0 0 1,0 0-1,1 0 0,-1 0 1,0 0-1,0 0 0,0-1 1,0 1-1,0 0 0,0-1 1,0 1-1,0-1 0,0 1 1,0-1-1,0 1 0,0-1 1,-1 0-1,1 1 0,0-1 1,0 0-1,-1 0 0,1 1 1,0-1-1,-1 0 0,1 0 1,0 0-1,-1 0 0,0 0 1,1 0-1,-1 0 0,0 0 1,1 0-1,-1 0 0,0 0 1,0 0-1,0-1 0,0 0 1,7-30 80,-2 0 1,-2 0 0,-1-1-1,-2-38 1,0 42-72,4 10-84,5 27-68,9 32 12,-16-35 152,10 23 20,-7-13-29,2 1-1,0-1 0,1 0 0,15 22 1,-23-36-30,1 0 0,-1 0 0,1 0 1,0 0-1,-1 0 0,1 0 0,0 0 1,0 0-1,-1 0 0,1 0 1,0-1-1,0 1 0,0 0 0,0-1 1,0 1-1,0 0 0,0-1 0,0 1 1,0-1-1,0 0 0,1 1 1,-1-1-1,0 0 0,0 0 0,0 1 1,0-1-1,1 0 0,-1 0 0,0 0 1,0-1-1,0 1 0,0 0 1,1 0-1,-1-1 0,0 1 0,0 0 1,0-1-1,0 1 0,0-1 0,0 0 1,0 1-1,0-1 0,0 0 1,0 1-1,0-1 0,0 0 0,-1 0 1,1 0-1,0 0 0,-1 0 0,1 0 1,0 0-1,-1 0 0,1 0 1,-1 0-1,0 0 0,1-3 0,4-8 59,0 0-1,-2 0 0,5-24 0,-8 36-62,6-38-7,-3 0 0,-1-44 0,-2 82-1,0 0 1,0 0-1,0 0 1,0 0-1,0 0 0,0 0 1,0 0-1,0 0 1,1 0-1,-1 0 1,0 0-1,0 0 1,0 0-1,0 0 1,0 0-1,0 0 1,0 0-1,0 0 0,0 1 1,0-1-1,0 0 1,0 0-1,1 0 1,-1 0-1,0 0 1,0 0-1,0-1 1,0 1-1,0 0 1,0 0-1,0 0 0,0 0 1,0 0-1,0 0 1,0 0-1,0 0 1,1 0-1,-1 0 1,0 0-1,0 0 1,0 0-1,0 0 0,0 0 1,0 0-1,0 0 1,0 0-1,0 0 1,0-1-1,7 16-144,7 18 81,-11-23 95,1 1 0,1-1 0,0 0-1,11 15 1,-16-24-10,0 0-1,1 0 0,0-1 0,-1 1 1,1 0-1,-1-1 0,1 1 1,0 0-1,0-1 0,-1 1 0,1-1 1,0 1-1,0-1 0,0 1 1,0-1-1,-1 0 0,1 0 1,0 1-1,0-1 0,0 0 0,0 0 1,0 0-1,0 0 0,0 0 1,1 0-1,0-1 13,0 0-1,-1 0 1,1-1 0,-1 1 0,1-1 0,-1 1-1,0-1 1,0 0 0,0 1 0,0-1-1,0 0 1,0 0 0,0 1 0,0-1 0,-1 0-1,1 0 1,0-4 0,3-10-19,-1 0 1,0 0 0,-2-1-1,1-18 1,-2 17-87,1-1 1,7-32-1,2 89-524,-7-24 590,-2-6 37,1-1 1,0 1-1,0 0 0,0-1 1,1 1-1,0-1 1,0 1-1,1-1 1,0 0-1,0-1 1,1 1-1,8 9 1,-12-16-19,0 1 0,0-1 0,-1 1 0,1-1 0,0 1 1,0-1-1,0 0 0,0 1 0,0-1 0,0 0 1,0 0-1,0 0 0,0 0 0,0 0 0,0 0 1,0 0-1,0 0 0,0 0 0,0 0 0,0 0 1,0-1-1,0 1 0,0 0 0,0-1 0,-1 1 0,1-1 1,0 1-1,0-1 0,0 0 0,0 1 0,-1-1 1,1 0-1,0 1 0,-1-1 0,1 0 0,0 0 1,-1 1-1,1-1 0,-1 0 0,0 0 0,1 0 1,-1 0-1,0 0 0,1 0 0,-1-2 0,15-47 221,-15 48-226,6-27-153,-2 0 0,-1 0 0,-1-30-1,3 82 70,2-1 0,1 0 0,10 22-1,-16-40 98,0 1 0,0-1 0,1 0 0,-1 0 0,1 1 0,0-1 0,0-1 0,0 1 0,1 0 0,-1-1 0,1 0-1,0 0 1,0 0 0,0 0 0,0-1 0,0 1 0,1-1 0,-1 0 0,1 0 0,-1-1 0,9 2 0,-10-3 0,0 0 0,0-1 0,0 0 0,0 1 0,0-1 1,0 0-1,0 0 0,0-1 0,0 1 0,-1-1 0,1 1 1,-1-1-1,1 0 0,-1 0 0,1 0 0,-1 0 0,0-1 0,0 1 1,0 0-1,-1-1 0,1 1 0,0-1 0,-1 0 0,2-4 0,5-9 57,-2 0-1,0 0 1,4-18-1,-1-13-70,-2 0 0,-2-1 0,-3 0 0,-4-76 0,2 122 0,-4-42 0,4 42 0,0 0 0,-1 1 0,1-1 0,0 0 0,-1 0 0,1 1 0,-1-1 0,0 0 0,1 1 0,-1-1 0,0 1 0,0-1 0,0 1 0,0-1 0,0 1 0,0 0 0,-1-1 0,1 1 0,0 0 0,-3-2 0,3 3-6,-1 1 1,1-1-1,0 1 0,0-1 0,-1 1 1,1-1-1,0 1 0,0 0 0,0 0 1,0-1-1,0 1 0,0 0 0,0 0 1,0 0-1,1 0 0,-1 0 0,0 0 1,1 1-1,-1-1 0,0 0 0,1 0 1,-1 0-1,1 1 0,0-1 0,-1 0 1,1 3-1,-12 38-159,12-41 165,-3 15 8,0 1 0,2-1 0,0 1 0,1 0 0,0-1 0,1 1 0,1 0 0,1-1 0,5 19-1,-6-29 0,1 1-1,-1-1 1,1 0-1,0 0 1,0 0-1,1 0 0,0 0 1,0-1-1,0 1 1,1-1-1,5 5 0,-6-8-4,0 1 0,0 0 0,0-1 0,0 0 0,0 0 0,1 0 0,-1-1 0,0 1 0,1-1 0,0 0 0,-1 0 0,1-1 0,0 1 0,-1-1 0,1 0 0,0 0 0,7-2 0,-8 1 0,0 1-1,0-1 1,-1 0 0,1-1-1,0 1 1,-1-1 0,1 1 0,-1-1-1,0 0 1,1-1 0,-1 1-1,0 0 1,0-1 0,-1 0-1,1 1 1,3-5 0,-2 0 3,0 1 1,0-1-1,0 0 0,-1-1 1,0 1-1,0-1 1,2-11-1,0-9 9,-1 0 0,-1 0 0,-2-38 0,-1 45-14,-1-1 0,-1 1 0,0 0 0,-2 1 0,0-1 0,-2 0 0,0 1 0,-1 0 0,-12-22 0,19 41-2,-1-1-1,0 1 1,1 0-1,-1 0 1,0 0-1,1-1 1,-1 1 0,0 0-1,0 0 1,0 0-1,0 0 1,0 0-1,0 1 1,0-1 0,0 0-1,0 0 1,-1 1-1,-1-2 1,3 3-2,-1-1 0,1 0 0,-1 1 0,1-1 0,-1 0 0,1 1 0,-1-1 1,1 0-1,-1 1 0,1-1 0,-1 1 0,1-1 0,0 1 0,-1-1 0,1 1 0,0 0 0,-1-1 0,1 1 0,0-1 0,0 1 0,0 0 1,0-1-1,-1 1 0,1-1 0,0 2 0,-3 52-152,4-40 168,1-1 0,0 1 1,1-1-1,0 0 0,1 0 1,1 0-1,0-1 0,0 1 1,1-1-1,1 0 1,12 16-1,-8-12 7,2-1 1,0 0-1,1-1 1,0-1-1,1 0 1,0-1-1,25 14 1,-4-10-20,-36-15 0,1-1 0,-1 0 0,1 1 0,0-1 0,-1 0 0,1 1 0,0-1 0,-1 0 0,1 0 0,0 0 0,0 0 0,-1 1 0,1-1 0,0 0 0,0 0 0,-1 0 0,1-1 0,0 1 0,-1 0 0,1 0 0,0 0 0,-1 0 0,1-1 0,0 1 0,-1 0 0,1-1 0,0 1 0,-1 0 0,1-1 0,-1 1 0,1-1 0,0 1 0,-1-1 0,0 1 0,1-1 0,-1 0 0,1 1 0,-1-1 0,0 1 0,1-1 0,-1 0 0,0 1 0,1-1 0,-1-1 0,0-6 0,-1 0 0,0 1 0,0-1 0,-1 0 0,0 1 0,0-1 0,-1 1 0,0 0 0,0 0 0,0 0 0,-1 0 0,0 0 0,-1 1 0,-7-9 0,8 10 0,0 0 0,-1 0 0,0 1 0,0 0 0,0 0 0,0 0 0,-1 0 0,1 1 0,-1 0 0,0 0 0,0 0 0,0 1 0,-1 0 0,1 0 0,-1 1 0,1-1 0,-11 1 0,17 1 0,-1-1 0,1 1 0,0 0 0,-1 0 0,1 0 0,-1 0 0,1 0 0,0 0 0,-1 0 0,1 0 0,0 0 0,-1 1 0,1-1 0,-1 0 0,1 0 0,0 0 0,-1 0 0,1 0 0,0 1 0,-1-1 0,1 0 0,0 0 0,0 0 0,-1 1 0,1-1 0,0 0 0,-1 1 0,1-1 0,0 0 0,0 1 0,0-1 0,-1 0 0,1 1 0,0-1 0,0 0 0,0 1 0,0-1 0,0 0 0,0 1 0,0-1 0,0 0 0,0 1 0,0-1 0,0 1 0,0-1 0,0 0 0,0 1 0,0-1 0,0 0 0,0 1 0,0-1 0,0 1 0,1-1 0,-1 0 0,0 1 0,0-1 0,1 1 0,0 0 0,-1 0 0,1 0 0,0 0 0,0 0 0,0 0 0,0 0 0,0 0 0,0-1 0,0 1 0,0 0 0,0 0 0,0-1 0,0 1 0,1-1 0,-1 1 0,0-1 0,0 1 0,1-1 0,1 0 0,8 0-332,1-1 1,-1-1-1,0 0 1,0 0-1,0-1 0,-1 0 1,1-1-1,-1-1 0,1 1 1,-2-2-1,1 1 1,0-1-1,-1-1 0,0 0 1,-1 0-1,1-1 0,-1 0 1,-1 0-1,0 0 1,0-1-1,0-1 0,-1 1 1,-1-1-1,7-14 0,-12 24 322,0 0-1,0 0 1,0-1-1,0 1 0,0 0 1,0 0-1,0 0 0,0-1 1,0 1-1,1 0 1,-1 0-1,0 0 0,0-1 1,0 1-1,0 0 0,0 0 1,1 0-1,-1 0 1,0 0-1,0-1 0,0 1 1,1 0-1,-1 0 0,0 0 1,0 0-1,0 0 1,1 0-1,-1 0 0,0 0 1,0 0-1,1 0 0,-1 0 1,0 0-1,0 0 1,0 0-1,1 0 0,-1 0 1,0 0-1,0 0 0,1 0 1,-1 0-1,0 0 1,0 0-1,0 0 0,1 0 1,-1 1-1,0-1 0,0 0 1,0 0-1,0 0 1,1 0-1,-1 0 0,0 1 1,0-1-1,0 0 0,0 0 1,0 0-1,0 1 1,1-1-1,-1 0 0,0 0 1,0 0-1,0 1 0,0-1 1,0 0-1,0 1 1,6 14 860,3 20 1130,15 44 473,-22-73-2378,0-1 0,1 1 0,0-1 0,0 0 0,0 0 0,0 0 0,1-1 0,0 1 0,-1-1 1,10 8-1,-12-11-153,0 0 0,0-1 1,0 1-1,0 0 1,1-1-1,-1 1 1,0 0-1,0-1 1,1 1-1,-1-1 1,0 0-1,1 1 0,-1-1 1,0 0-1,1 0 1,-1 0-1,1 0 1,-1 0-1,0 0 1,1-1-1,-1 1 0,0 0 1,3-1-1,-3 0-307,0 0 0,0 0-1,0 0 1,0 0 0,0 0-1,0 0 1,0 0-1,-1 0 1,1 0 0,0 0-1,0 0 1,-1-1 0,1 1-1,-1 0 1,1 0-1,-1-1 1,0 1 0,1 0-1,-1-1 1,0 1 0,0-1-1,0 0 1,0-23-9123</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1.533"/>
    </inkml:context>
    <inkml:brush xml:id="br0">
      <inkml:brushProperty name="width" value="0.025" units="cm"/>
      <inkml:brushProperty name="height" value="0.025" units="cm"/>
      <inkml:brushProperty name="color" value="#E71224"/>
    </inkml:brush>
  </inkml:definitions>
  <inkml:trace contextRef="#ctx0" brushRef="#br0">7 49 16560,'-3'68'8848,"0"7"-4757,3-65-3978,0-1 0,1 0 0,1 1 0,0-1 1,0 0-1,0 0 0,1 0 0,1 0 0,0 0 1,4 8-1,4 1-380,1-1 0,1-1 0,20 20 0,-22-24-45,-1 0-1,0 0 0,0 1 1,-1 0-1,-1 1 0,11 20 0,-20-33 330,1 0 0,-1 0 0,1 0 0,-1 0 0,1 0 0,-1 1 0,0-1 0,1 0 0,-1 0 0,0 0-1,0 0 1,0 0 0,0 0 0,0 0 0,0 1 0,0-1 0,0 0 0,-1 0 0,1 0 0,0 0 0,-1 2 0,0-3 13,0 0-1,0 0 1,0 0 0,1 0 0,-1 0 0,0 0 0,0-1 0,0 1 0,1 0 0,-1 0 0,0-1-1,0 1 1,1 0 0,-1-1 0,0 1 0,1-1 0,-1 1 0,0-1 0,1 1 0,-1-1 0,1 1 0,-1-1-1,1 0 1,-1 1 0,1-1 0,-1 0 0,1 1 0,0-1 0,-1 0 0,1 1 0,0-2 0,-19-31 26,2 0 0,1-1 0,1-1 0,3 0 0,0-1 0,3 0 0,-8-48 0,15 74-44,1 1 0,0-1 1,0 0-1,1 0 0,0 0 0,1 0 0,2-11 1,-3 19 5,1 0 0,-1 1 0,1-1 0,0 0 1,0 1-1,-1-1 0,1 0 0,1 1 0,-1-1 0,0 1 1,0-1-1,0 1 0,1 0 0,-1-1 0,1 1 1,-1 0-1,3-1 0,-1 1-7,0 0 0,0 0-1,0 0 1,0 1 0,0-1 0,0 1 0,0 0 0,0 0-1,0 0 1,0 0 0,0 1 0,0-1 0,0 1-1,4 1 1,-4-2-7,0 1-1,0 1 1,0-1-1,0 0 0,0 1 1,0 0-1,0 0 1,0 0-1,0 0 1,-1 0-1,1 0 0,-1 1 1,0-1-1,1 1 1,-1-1-1,-1 1 0,1 0 1,0 0-1,0 0 1,-1 0-1,0 0 1,0 0-1,0 1 0,0-1 1,0 0-1,-1 1 1,1 5-1,0-3 90,-1 0 0,0 0 0,-1 0 0,1 0 0,-1 1 0,0-1-1,-1 0 1,1 0 0,-1 0 0,0-1 0,-1 1 0,1 0 0,-1-1 0,-5 7 0,4-6-10,0 1 1,-1-1 0,0 0 0,0 0 0,-1-1 0,0 0 0,0 0-1,0 0 1,0 0 0,-1-1 0,0 0 0,1-1 0,-2 1-1,1-1 1,0-1 0,-10 3 0,16-5-103,1 0-1,-1 0 1,0-1 0,1 1 0,-1 0-1,0-1 1,1 1 0,-1 0-1,1-1 1,-1 1 0,1-1-1,-1 1 1,1 0 0,-1-1 0,1 0-1,-1 1 1,1-1 0,0 1-1,-1-1 1,1 1 0,0-1-1,0 0 1,-1 1 0,1-1 0,0 0-1,0 1 1,0-1 0,0 0-1,0 1 1,0-1 0,0 0-1,0 1 1,0-1 0,0 0 0,0 1-1,0-2 1,3-28-1984,3 2-1106,1 1-1,14-37 1,6-19-4475,-13 21 884</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1.893"/>
    </inkml:context>
    <inkml:brush xml:id="br0">
      <inkml:brushProperty name="width" value="0.025" units="cm"/>
      <inkml:brushProperty name="height" value="0.025" units="cm"/>
      <inkml:brushProperty name="color" value="#E71224"/>
    </inkml:brush>
  </inkml:definitions>
  <inkml:trace contextRef="#ctx0" brushRef="#br0">0 51 5733,'1'-9'5344,"-1"-3"-5081,1-17 11313,-1 50-10202,0-8-806,0 10 209,0 1 1,2-1-1,0 0 1,8 30 0,-10-49-731,1 1-1,0-1 1,1 0 0,-1 0 0,1 0 0,0 0 0,0 0 0,0-1 0,0 1 0,1 0-1,-1-1 1,1 0 0,0 1 0,0-1 0,0 0 0,1-1 0,-1 1 0,1 0 0,-1-1-1,1 0 1,0 0 0,0 0 0,0-1 0,0 1 0,0-1 0,0 0 0,1 0 0,-1 0-1,0 0 1,6-1 0,-6 0-50,0-1 0,0 0 0,0 1 0,0-2-1,-1 1 1,1 0 0,0-1 0,-1 0 0,1 1 0,-1-1 0,1-1-1,-1 1 1,0 0 0,0-1 0,0 0 0,-1 0 0,1 0-1,0 0 1,-1 0 0,0 0 0,0 0 0,0-1 0,0 1-1,-1-1 1,3-5 0,4-12-311,-1-1-1,-1 0 1,4-27-1,-7 31 262,-3 27 213,0-1 0,1 1 0,0 0 0,0-1 0,1 0 0,3 10 0,-1-1 81,-2-9-89,0 0 0,0 0 0,1 0 0,0-1 0,0 1 0,1-1 0,0 0 0,0 0-1,7 7 1,-10-12-133,1-1 0,-1 1-1,1-1 1,-1 1-1,1-1 1,0 0 0,-1 0-1,1 0 1,0 0 0,0 0-1,0 0 1,0-1-1,0 1 1,0 0 0,0-1-1,0 0 1,0 1-1,0-1 1,0 0 0,0 0-1,0 0 1,0 0-1,0-1 1,0 1 0,0-1-1,0 1 1,0-1-1,0 1 1,0-1 0,0 0-1,-1 0 1,1 0 0,0 0-1,0 0 1,-1-1-1,1 1 1,-1 0 0,1-1-1,-1 1 1,0-1-1,3-2 1,0-1-334,5-4-247,-1 1-1,0-2 0,10-14 0,-9 5-3631,-6-2-3801,-3 12-621</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2.234"/>
    </inkml:context>
    <inkml:brush xml:id="br0">
      <inkml:brushProperty name="width" value="0.025" units="cm"/>
      <inkml:brushProperty name="height" value="0.025" units="cm"/>
      <inkml:brushProperty name="color" value="#E71224"/>
    </inkml:brush>
  </inkml:definitions>
  <inkml:trace contextRef="#ctx0" brushRef="#br0">1 0 16752,'0'0'9161,"66"48"-15151,-50-46 96,-2-2-7847</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2.611"/>
    </inkml:context>
    <inkml:brush xml:id="br0">
      <inkml:brushProperty name="width" value="0.025" units="cm"/>
      <inkml:brushProperty name="height" value="0.025" units="cm"/>
      <inkml:brushProperty name="color" value="#E71224"/>
    </inkml:brush>
  </inkml:definitions>
  <inkml:trace contextRef="#ctx0" brushRef="#br0">0 1 15214,'0'0'5291,"2"11"-3620,-1-6-1461,37 163 5938,-33-150-5795,1 0-1,1 0 0,0 0 0,2-1 1,-1 0-1,2-1 0,17 22 0,-26-36-342,0-1 0,0 1 0,0-1 0,0 0 1,0 1-1,1-1 0,-1 0 0,1 0 0,-1 0 0,1 0 0,-1 0 0,1 0 0,-1 0 0,1-1 0,0 1 0,-1 0 0,1-1 0,0 0 0,0 1 0,-1-1 0,1 0 0,0 0 0,0 0 0,0 0 0,2 0 0,-2-1 8,1-1 0,-1 1-1,0 0 1,0-1-1,0 0 1,0 1 0,-1-1-1,1 0 1,0 0-1,-1 0 1,1 0 0,-1 0-1,1 0 1,-1-1-1,1-3 1,5-10 13,-1-1 0,-1 0 0,5-32 1,-4-39-32,-5 65-370,0 0 0,8-40-1,9 124-10498,4 28-3143,-14-50 15346,-7-38-1033,-1-1 1,0 1 0,0 0-1,0 0 1,1 0 0,-1 0-1,0-1 1,1 1-1,-1 0 1,1 0 0,-1-1-1,1 1 1,-1 0 0,1-1-1,-1 1 1,1-1 0,0 1-1,-1 0 1,1-1 0,0 1-1,-1-1 1,1 0 0,0 1-1,1 0 1,22-4 2427,-19 1-3081,-1 0-1,0 0 1,1 0 0,-1-1 0,0 1-1,0-1 1,0 0 0,4-5 0,7-11-5942</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2.955"/>
    </inkml:context>
    <inkml:brush xml:id="br0">
      <inkml:brushProperty name="width" value="0.025" units="cm"/>
      <inkml:brushProperty name="height" value="0.025" units="cm"/>
      <inkml:brushProperty name="color" value="#E71224"/>
    </inkml:brush>
  </inkml:definitions>
  <inkml:trace contextRef="#ctx0" brushRef="#br0">34 13 17040,'0'0'7506,"-5"11"-7234,5-11-266,-6 11 52,1 1 1,0 0 0,1 0-1,-2 13 1,5-22-49,0 0 0,1-1 0,0 1 1,0 0-1,0 0 0,0 0 0,0 0 0,0 0 0,1 0 0,-1 0 1,1 0-1,1 3 0,-1-4-8,0-1 1,0 0-1,0 1 1,0-1-1,0 0 0,0 0 1,1 0-1,-1 0 1,0 0-1,1 0 0,-1 0 1,0 0-1,1-1 1,-1 1-1,1 0 1,-1-1-1,1 1 0,0-1 1,-1 0-1,1 1 1,-1-1-1,1 0 0,0 0 1,2 0-1,7-1-826,0 1 0,0-1 0,0-1 0,15-4 0,-24 6 570,1-1 1,-1 1-1,0-1 1,0 0-1,0 1 1,0-1-1,0 0 1,0 0-1,0-1 1,0 1-1,0 0 1,0-1-1,-1 1 1,1-1-1,0 1 1,-1-1-1,0 0 1,1 0-1,-1 0 1,0 0-1,0 0 1,0 0-1,0 0 1,0 0-1,0 0 1,-1 0-1,1 0 1,0-4-1,-2 1 591,1 0-1,-1 0 1,0-1-1,0 1 1,-1 0 0,0 0-1,0 0 1,0 0-1,0 0 1,-1 1-1,1-1 1,-1 1 0,0-1-1,-1 1 1,1 0-1,-1 0 1,0 0-1,0 1 1,0 0 0,-7-5-1,10 8-500,1 0-1,0 0 1,-1 0-1,1 0 1,0 0 0,-1 0-1,1 0 1,0 1-1,0-1 1,-1 0 0,1 0-1,0 0 1,0 0-1,-1 1 1,1-1 0,0 0-1,0 0 1,-1 0-1,1 1 1,0-1 0,0 0-1,0 1 1,0-1-1,-1 0 1,1 0 0,0 1-1,0-1 1,0 0-1,0 1 1,0-1 0,0 0-1,0 0 1,0 1-1,0-1 1,0 0 0,0 1-1,0-1 1,0 0-1,0 1 1,0-1-1,0 0 1,0 1 0,0-1-1,0 0 1,1 0-1,-1 1 1,0-1 0,0 1-1,1 2-2931,-1 4-5536</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3.313"/>
    </inkml:context>
    <inkml:brush xml:id="br0">
      <inkml:brushProperty name="width" value="0.025" units="cm"/>
      <inkml:brushProperty name="height" value="0.025" units="cm"/>
      <inkml:brushProperty name="color" value="#E71224"/>
    </inkml:brush>
  </inkml:definitions>
  <inkml:trace contextRef="#ctx0" brushRef="#br0">0 1 15150,'0'0'14003,"3"9"-13512,5 9-389,0 0 0,2-1 1,0 0-1,2 0 0,-1-1 0,26 26 0,-2 0-985,-30-35-3485,-3-18-13565</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3.842"/>
    </inkml:context>
    <inkml:brush xml:id="br0">
      <inkml:brushProperty name="width" value="0.025" units="cm"/>
      <inkml:brushProperty name="height" value="0.025" units="cm"/>
      <inkml:brushProperty name="color" value="#E71224"/>
    </inkml:brush>
  </inkml:definitions>
  <inkml:trace contextRef="#ctx0" brushRef="#br0">4 108 8808,'0'0'15503,"-2"9"-14254,1 2-970,0 0 0,2 1 1,-1-1-1,1 0 0,1 0 0,0 0 0,1 0 0,0 0 0,0-1 0,1 1 1,1-1-1,0 0 0,9 15 0,-5-7-325,1-1 1,1 1-1,1-2 0,0 1 1,1-2-1,1 1 0,0-2 0,30 23 1,-27-30-849,-20-19-1059,-21-20-352,9 17 2074,5 5 403,0 1-1,0 0 1,-1 0 0,0 1-1,0 1 1,-1-1-1,0 2 1,-15-6 0,19 11 3526,14 7-2945,17 6-918,35-2 655,-49-9-965,0-1 0,1-1 0,-1 1-1,0-2 1,0 1 0,0-1 0,14-5 0,-18 5 244,0 0 0,-1 0 0,1-1 0,-1 1 0,1-1 1,-1 0-1,0 0 0,0-1 0,0 1 0,-1-1 0,1 0 1,-1 0-1,0 0 0,3-5 0,-4 5 341,0-1-1,0 0 0,0 0 1,0 0-1,-1 0 1,0 0-1,0 0 0,0 0 1,-1-10-1,0 14-65,0 0 0,0 1 1,0-1-1,0 1 0,0-1 0,0 1 0,-1-1 0,1 0 0,0 1 0,-1-1 0,1 1 0,0-1 1,-1 1-1,1-1 0,0 1 0,-1-1 0,1 1 0,-1 0 0,1-1 0,-1 1 0,1 0 0,-1-1 1,1 1-1,-1 0 0,1-1 0,-1 1 0,1 0 0,-1 0 0,0 0 0,1 0 0,-1 0 1,1-1-1,-1 1 0,0 0 0,1 0 0,-1 0 0,1 1 0,-1-1 0,0 0 0,1 0 0,-1 0 1,1 0-1,-1 0 0,1 1 0,-1-1 0,1 0 0,-1 1 0,1-1 0,-1 0 0,1 1 1,-1-1-1,1 0 0,-1 1 0,1-1 0,-1 1 0,1-1 0,0 1 0,-1-1 0,1 1 0,0-1 1,0 1-1,-1 0 0,1-1 0,0 2 0,-2 2 73,0 1 0,0-1 0,1 1 1,0 0-1,-1-1 0,2 1 0,-1 0 0,1 0 0,-1 0 1,1 0-1,1 0 0,-1-1 0,1 1 0,0 0 1,2 8-1,-2-11-101,0 0 0,0 0 0,0 0 0,0 0 0,1 0 0,-1 0 0,1 0 0,0 0 0,-1-1 0,1 1 0,0-1 0,0 1 0,0-1-1,0 1 1,0-1 0,0 0 0,0 0 0,1 0 0,-1-1 0,0 1 0,1 0 0,-1-1 0,0 1 0,1-1 0,-1 0 0,1 0 0,-1 0 0,0 0 0,1 0 0,-1-1 0,1 1 0,2-1 0,10-4-53,0-1-1,0 0 0,0-1 1,-1-1-1,0 0 0,0-1 1,13-11-1,-2 3 227,-23 16-147,-1 0 1,0 0-1,1 0 0,-1 0 1,0 0-1,0-1 0,1 1 1,-1 0-1,0-1 0,0 1 1,0 0-1,-1-1 0,1 0 0,0 1 1,-1-1-1,1 1 0,-1-1 1,1 0-1,-1 1 0,0-1 1,1 0-1,-1 1 0,0-1 1,0 0-1,0 0 0,0 1 0,-1-1 1,1 0-1,0 1 0,-2-4 1,-2-4 349,0 1 0,0-1-1,-1 1 1,-10-13 0,-5-10 122,15 22-514,3 6 0,1 0 0,-1 0 0,0-1 0,1 1 0,0 0 0,0-1 0,0 1 0,0-1 0,0-3 0,1 6 0,1 0 0,-1-1 0,0 1 0,1 0 0,0 0 0,-1 0 0,1 0 0,0 0 0,-1 0 0,1 0 0,0 0 0,0 0 0,0 0 0,0 0 0,0 0 0,0 1 0,0-1 0,0 0 0,0 1 0,1-1 0,-1 1 0,0-1 0,0 1 0,1-1 0,-1 1 0,0 0 0,0 0 0,3 0 0,17-5-164,-7 2-1102,0-1 1,-1 0-1,21-9 1,3-8-6321</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4.484"/>
    </inkml:context>
    <inkml:brush xml:id="br0">
      <inkml:brushProperty name="width" value="0.025" units="cm"/>
      <inkml:brushProperty name="height" value="0.025" units="cm"/>
      <inkml:brushProperty name="color" value="#E71224"/>
    </inkml:brush>
  </inkml:definitions>
  <inkml:trace contextRef="#ctx0" brushRef="#br0">1 279 17969,'0'0'6919,"53"-37"-4902,-14 12-1088,14-4-192,6-5-224,3 0-385,-1-1-128,-5 4-1057,-12 6-1346,-15 6-1536,-18 9-2916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3.614"/>
    </inkml:context>
    <inkml:brush xml:id="br0">
      <inkml:brushProperty name="width" value="0.025" units="cm"/>
      <inkml:brushProperty name="height" value="0.025" units="cm"/>
    </inkml:brush>
  </inkml:definitions>
  <inkml:trace contextRef="#ctx0" brushRef="#br0">156 169 14125,'2'-11'2440,"4"-11"-1329,9-44 2542,-14 58-2659,0 1-1,0-1 0,0 0 1,-1 1-1,0-1 0,-2-10 1,2 18-914,-1-1-1,1 1 1,-1-1 0,1 1 0,-1-1 0,1 1 0,-1 0-1,1-1 1,-1 1 0,1 0 0,-1-1 0,1 1 0,-1 0-1,0 0 1,1 0 0,-1-1 0,1 1 0,-1 0 0,0 0-1,1 0 1,-1 0 0,0 0 0,1 0 0,-1 0 0,1 0-1,-1 0 1,0 1 0,1-1 0,-1 0 0,1 0-1,-1 0 1,0 1 0,1-1 0,-2 1 0,-20 10 638,8 1-643,0 1 0,1 1 0,1 0-1,1 1 1,0 0 0,0 1 0,2 0-1,0 1 1,1-1 0,1 2 0,0-1-1,-4 19 1,11-35-75,0-1 0,-1 1 0,1 0 0,0-1 0,0 1 0,0 0 0,0-1 0,0 1 0,0-1 0,0 1 0,0 0 0,1-1 0,-1 1 0,0-1 0,0 1 0,0 0 0,1-1 0,-1 1 0,0-1 0,1 1 0,-1-1 0,0 1 0,1-1 0,-1 1 0,1-1 0,-1 0 0,1 1 0,-1-1 0,1 1 0,-1-1 0,1 0 0,-1 0 0,1 1 0,0-1 0,29 2 0,28-17 0,-47 12-20,5-4-191,0 2 1,1 0-1,0 0 0,0 2 1,0 0-1,26-1 0,-42 5 214,0-1 0,0 1 0,0-1-1,0 1 1,0 0 0,0-1 0,0 1-1,0 0 1,0 0 0,0 0 0,0 0-1,0 0 1,-1 0 0,1 0 0,-1 0-1,1 0 1,0 0 0,-1 0 0,0 0-1,1 1 1,-1-1 0,0 0 0,1 0-1,-1 0 1,0 1 0,0-1 0,0 0 0,0 0-1,0 0 1,0 1 0,-1 1 0,-5 44 586,1-35-541,0 0 0,-1 0 0,-1-1 0,1 1 0,-2-1 1,1-1-1,-2 0 0,1 0 0,-1 0 0,-1-1 0,0-1 0,0 1 0,0-2 0,-1 1 0,-1-1 0,-13 6 0,25-13-116,-1 0-1,1 1 1,0-1 0,-1 0-1,1 1 1,-1-1 0,1 0-1,-1 1 1,1-1 0,-1 0-1,1 0 1,-1 1 0,1-1-1,-1 0 1,0 0 0,1 0-1,-1 0 1,1 0 0,-1 0-1,1 0 1,-1 0 0,0 0-1,1 0 1,-1 0 0,1 0-1,-1-1 1,1 1 0,-1 0-1,1 0 1,-1 0 0,1-1-1,-1 1 1,1 0 0,-1-1-1,1 1 1,-1 0 0,1-1-1,0 1 1,-1-1 0,1 1-1,-1-1 1,1 1 0,0 0-1,0-1 1,-1 0 0,1 1-1,0-1 1,0 1 0,0-1-1,-1 1 1,1-1 0,0 1-1,0-1 1,0 1 0,0-1-1,0 0 1,0 1 0,0-1-1,0 1 1,1-1 0,-1 1-1,0-1 1,0 1 0,0-1-1,0 0 1,1 1 0,-1-1-1,1 0 1,14-32-9380,2 11-1757</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4.861"/>
    </inkml:context>
    <inkml:brush xml:id="br0">
      <inkml:brushProperty name="width" value="0.025" units="cm"/>
      <inkml:brushProperty name="height" value="0.025" units="cm"/>
      <inkml:brushProperty name="color" value="#E71224"/>
    </inkml:brush>
  </inkml:definitions>
  <inkml:trace contextRef="#ctx0" brushRef="#br0">0 239 16367,'0'0'7367,"64"2"-6149,-3-34-65,17-10-801,16-8-320,-1-5-2530,0-7-4453</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5.267"/>
    </inkml:context>
    <inkml:brush xml:id="br0">
      <inkml:brushProperty name="width" value="0.025" units="cm"/>
      <inkml:brushProperty name="height" value="0.025" units="cm"/>
      <inkml:brushProperty name="color" value="#E71224"/>
    </inkml:brush>
  </inkml:definitions>
  <inkml:trace contextRef="#ctx0" brushRef="#br0">0 575 6662,'0'0'17371,"8"-11"-15694,18-23-1165,-2-1 1,-1-1 0,-3-1 0,29-69-1,-38 78-299,-2 1 0,-1-1 0,-1-1 0,-1 1-1,-1-1 1,-2 0 0,-1-1 0,-2-34 0,-9 44-114,9 19-101,0 1-1,0 0 1,0 0-1,-1 0 0,1-1 1,0 1-1,0 0 1,-1 0-1,1 0 1,0 0-1,-1-1 1,1 1-1,0 0 0,0 0 1,-1 0-1,1 0 1,0 0-1,-1 0 1,1 0-1,0 0 0,0 0 1,-1 0-1,1 0 1,0 0-1,-1 0 1,1 0-1,0 0 1,-1 0-1,1 0 0,0 1 1,0-1-1,-1 0 1,1 0-1,0 0 1,0 0-1,-1 0 0,1 1 1,0-1-1,0 0 1,0 0-1,-1 1 1,1-1-1,0 0 1,0 0-1,0 1 0,0-1 1,-1 0-1,1 0 1,0 1-1,0-1 1,0 0-1,0 1 0,0-1 1,0 0-1,0 0 1,0 1-1,0-1 1,0 0-1,0 1 1,0-1-1,0 0 0,0 1 1,0-1-1,0 0 1,0 1-1,-1 12-8,0 1-1,0-1 0,1 1 1,1 0-1,0-1 0,1 1 1,1-1-1,0 1 0,0-1 1,1 0-1,1-1 0,8 16 1,7 13 36,1-1 1,38 50-1,-43-69-489,1 0-1,36 31 0,-25-24-4589,-26-24 281</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5.625"/>
    </inkml:context>
    <inkml:brush xml:id="br0">
      <inkml:brushProperty name="width" value="0.025" units="cm"/>
      <inkml:brushProperty name="height" value="0.025" units="cm"/>
      <inkml:brushProperty name="color" value="#E71224"/>
    </inkml:brush>
  </inkml:definitions>
  <inkml:trace contextRef="#ctx0" brushRef="#br0">1 736 18097,'0'0'5766,"10"-4"-5185,46-21 302,-2-3 0,0-2-1,50-39 1,-39 26-671,143-92-200,148-94 114,-114 84-5742,-213 129 2135,-12 8-2070,-10 5-1784</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5.967"/>
    </inkml:context>
    <inkml:brush xml:id="br0">
      <inkml:brushProperty name="width" value="0.025" units="cm"/>
      <inkml:brushProperty name="height" value="0.025" units="cm"/>
      <inkml:brushProperty name="color" value="#E71224"/>
    </inkml:brush>
  </inkml:definitions>
  <inkml:trace contextRef="#ctx0" brushRef="#br0">1 560 11531,'0'0'7970,"10"-7"-6464,2-4-983,1 0 1,-1-1 0,-1 0-1,0-1 1,-1 0 0,0-1-1,-1 0 1,-1 0 0,7-17-1,14-23 375,-4-2 0,-1-1 0,-3-1-1,-3 0 1,13-67 0,-33 141-904,2-1 1,0 0-1,1 0 0,0 1 1,1-1-1,1 0 1,1 0-1,9 27 0,-9-30-142,1-1-1,0 0 0,0 0 0,1-1 0,1 0 0,0 0 1,0 0-1,0-1 0,2 0 0,-1 0 0,18 13 1,10-7-445,-20-17-1384,-15 2 1748,0 0 0,-1-1 0,1 1 0,-1-1 1,0 1-1,1-1 0,-1 1 0,1-1 0,-1 1 1,0-1-1,1 1 0,-1-1 0,0 0 0,0 1 1,1-1-1,-1 0 0,0 1 0,0-1 1,0 0-1,0 1 0,0-1 0,0 0 0,0 0 1,0-17-5170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6.313"/>
    </inkml:context>
    <inkml:brush xml:id="br0">
      <inkml:brushProperty name="width" value="0.025" units="cm"/>
      <inkml:brushProperty name="height" value="0.025" units="cm"/>
      <inkml:brushProperty name="color" value="#E71224"/>
    </inkml:brush>
  </inkml:definitions>
  <inkml:trace contextRef="#ctx0" brushRef="#br0">0 200 20820,'0'0'7847,"54"-22"-7046,-23-1-545,6-5-224,3-3-1665,1-1-3076,0 0-2658,-10 1-7751</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6.640"/>
    </inkml:context>
    <inkml:brush xml:id="br0">
      <inkml:brushProperty name="width" value="0.025" units="cm"/>
      <inkml:brushProperty name="height" value="0.025" units="cm"/>
      <inkml:brushProperty name="color" value="#E71224"/>
    </inkml:brush>
  </inkml:definitions>
  <inkml:trace contextRef="#ctx0" brushRef="#br0">144 0 17777,'0'0'9006,"-10"2"-8873,6-1-125,0 0 8,1-1 0,-1 1-1,0 0 1,1 0 0,-1 0-1,1 0 1,-1 1-1,1 0 1,0-1 0,-1 1-1,1 1 1,0-1-1,0 0 1,0 1 0,1-1-1,-1 1 1,1 0 0,-1 0-1,1 0 1,-3 5-1,-9 20 962,-18 49 0,29-68-775,0 1 0,0 0-1,1 0 1,0 0 0,1 0 0,0 0 0,1 0 0,0 0-1,1 12 1,0-20-193,-1-1-1,0 0 0,1 0 1,-1 1-1,1-1 1,-1 0-1,1 0 0,0 0 1,0 0-1,-1 0 1,1 0-1,0 0 1,0 0-1,0 0 0,0 0 1,0-1-1,0 1 1,0 0-1,1 0 0,-1-1 1,0 1-1,1 0 1,37 5 76,-27-7-284,1 0 0,0-1 0,22-5-1,-17 1-947,0-1-1,0 0 0,25-16 1,15-19-6247,-31 17 235</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6.968"/>
    </inkml:context>
    <inkml:brush xml:id="br0">
      <inkml:brushProperty name="width" value="0.025" units="cm"/>
      <inkml:brushProperty name="height" value="0.025" units="cm"/>
      <inkml:brushProperty name="color" value="#E71224"/>
    </inkml:brush>
  </inkml:definitions>
  <inkml:trace contextRef="#ctx0" brushRef="#br0">0 141 15182,'0'0'14905,"9"-1"-14761,0-1-146,0 0 0,0-1-1,0 1 1,-1-2 0,0 1-1,1-1 1,-1-1 0,-1 1-1,1-1 1,-1 0 0,0-1-1,0 0 1,0 0 0,-1-1-1,10-12 1,-4 0-244,-11 15 218,1 1 0,0-1 1,1 0-1,-1 1 0,1-1 1,-1 1-1,1 0 0,0 0 0,4-3 1,-5 57 699,-4 8 346,0-35-754,1 1 0,6 48 0,-5-70-295,1 0 0,0-1 0,0 1 0,0-1 0,0 1 0,0-1 0,0 0 0,1 1 0,-1-1 0,1 0 0,-1 0 0,1 0 0,0 0 0,0 0 0,0-1 0,3 3 0,-4-3-289,0-1 0,0 1-1,0 0 1,1-1-1,-1 1 1,0-1 0,1 0-1,-1 1 1,0-1-1,1 0 1,-1 0 0,1 0-1,-1 0 1,0 0 0,1 0-1,-1 0 1,0 0-1,1-1 1,-1 1 0,3-1-1,9-10-7537</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7.359"/>
    </inkml:context>
    <inkml:brush xml:id="br0">
      <inkml:brushProperty name="width" value="0.025" units="cm"/>
      <inkml:brushProperty name="height" value="0.025" units="cm"/>
      <inkml:brushProperty name="color" value="#E71224"/>
    </inkml:brush>
  </inkml:definitions>
  <inkml:trace contextRef="#ctx0" brushRef="#br0">0 278 18385,'0'0'6054,"61"-41"-3716,-25 16-1281,7 1-352,3-5-577,1 1-128,0-4-673,-5 1-1280,-6 3 63,-9 6-705,-10 5-2497</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7.687"/>
    </inkml:context>
    <inkml:brush xml:id="br0">
      <inkml:brushProperty name="width" value="0.025" units="cm"/>
      <inkml:brushProperty name="height" value="0.025" units="cm"/>
      <inkml:brushProperty name="color" value="#E71224"/>
    </inkml:brush>
  </inkml:definitions>
  <inkml:trace contextRef="#ctx0" brushRef="#br0">0 354 17008,'0'0'7239,"75"-9"-6118,-12-35-384,19-13-417,7-4-224,5-3-769,-9 2-2722,-10 6-4933</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8.155"/>
    </inkml:context>
    <inkml:brush xml:id="br0">
      <inkml:brushProperty name="width" value="0.025" units="cm"/>
      <inkml:brushProperty name="height" value="0.025" units="cm"/>
      <inkml:brushProperty name="color" value="#E71224"/>
    </inkml:brush>
  </inkml:definitions>
  <inkml:trace contextRef="#ctx0" brushRef="#br0">40 0 19058,'0'0'11195,"-1"12"-11254,1 37-11,-1-47 41,1-1-1,0 1 0,0-1 0,0 1 0,1-1 0,-1 1 0,0-1 0,0 1 0,1-1 0,-1 1 0,1-1 0,-1 1 0,1-1 0,0 1 1,0-1-1,-1 0 0,1 0 0,0 1 0,0-1 0,0 0 0,1 0 0,-1 0 0,0 0 0,0 0 0,0 0 0,1 0 0,-1-1 0,0 1 1,1 0-1,-1-1 0,1 1 0,-1-1 0,1 1 0,-1-1 0,1 0 0,-1 0 0,1 1 0,2-1 0,4-1-155,1 0-1,-1 0 0,0-1 0,0 0 1,12-5-1,-14 5 119,2-1-23,107-30-1057,-103 31 1103,1 0 0,-1 0-1,0 1 1,1 1 0,-1 0-1,1 1 1,18 3 0,-27-3 80,0 0 0,-1 0 1,1 1-1,0 0 0,-1-1 1,1 1-1,-1 0 1,0 1-1,0-1 0,1 0 1,-1 1-1,-1 0 0,1 0 1,0 0-1,3 6 0,-2-2 166,0 0 0,0 0 0,-1 0 0,0 0 0,-1 1 0,0-1 0,2 15 0,-2-10 67,-1 0-1,0 0 1,-1 0 0,0 0-1,-1 0 1,-1-1-1,0 1 1,0 0-1,-1-1 1,-8 20-1,5-19-174,-1-1 1,-1 0-1,1-1 0,-2 1 0,0-2 0,0 1 0,0-1 0,-1-1 0,-1 1 1,1-2-1,-1 0 0,-1 0 0,1-1 0,-1 0 0,-19 6 0,18-8-629,0 0-1,-1 0 0,0-2 1,0 1-1,1-2 0,-1 0 1,0-1-1,-27-2 0,35 1-157,0-1 0,0 1-1,0-1 1,0 0 0,0-1 0,0 1-1,1-1 1,-1 0 0,1-1-1,0 1 1,0-1 0,0 0 0,1 0-1,-8-8 1,-25-35-6519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240"/>
    </inkml:context>
    <inkml:brush xml:id="br0">
      <inkml:brushProperty name="width" value="0.025" units="cm"/>
      <inkml:brushProperty name="height" value="0.025" units="cm"/>
    </inkml:brush>
  </inkml:definitions>
  <inkml:trace contextRef="#ctx0" brushRef="#br0">3 1 13325,'0'0'16362,"0"9"-15065,-2 44-695,5 60 0,-1-91-519,0-1-1,2-1 1,1 1 0,0 0 0,1-1-1,13 26 1,-7-28-2962,-11-16 2349,1-1 1,-1 1-1,0-1 0,1 0 1,-1 1-1,1-1 0,-1 0 1,1 0-1,0 0 0,-1 0 1,1-1-1,0 1 0,0 0 1,-1-1-1,1 1 0,2 0 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8.488"/>
    </inkml:context>
    <inkml:brush xml:id="br0">
      <inkml:brushProperty name="width" value="0.025" units="cm"/>
      <inkml:brushProperty name="height" value="0.025" units="cm"/>
      <inkml:brushProperty name="color" value="#E71224"/>
    </inkml:brush>
  </inkml:definitions>
  <inkml:trace contextRef="#ctx0" brushRef="#br0">0 397 11531,'0'0'5573,"30"-59"-2594,-12 32 192,7-1-1377,5 2 31,5-1-351,6 4-737,6 0-609,5-1-128,6 2-641,4-3-1665,1 2-1250,-4-5-1472,-2-2-1891,-7-2-2049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18.847"/>
    </inkml:context>
    <inkml:brush xml:id="br0">
      <inkml:brushProperty name="width" value="0.025" units="cm"/>
      <inkml:brushProperty name="height" value="0.025" units="cm"/>
      <inkml:brushProperty name="color" value="#E71224"/>
    </inkml:brush>
  </inkml:definitions>
  <inkml:trace contextRef="#ctx0" brushRef="#br0">1078 123 11691,'-16'-6'1365,"-1"1"0,-1 0-1,1 1 1,-21-2 0,22 5-742,0 0-1,-1 1 0,1 1 1,-20 4-1,12 0-426,1 1 0,0 1 0,0 1-1,1 2 1,0 0 0,-37 23 0,1 4-80,3 3 0,1 2 1,2 2-1,2 2 1,2 3-1,3 1 0,-50 71 1,66-79 14,3 1-1,1 0 1,2 2 0,2 1 0,2 1 0,2 0 0,2 1-1,2 1 1,2 0 0,-6 75 0,16-99-122,0 0 0,2-1 0,1 1 0,0-1 0,2 1-1,1-1 1,1 0 0,11 27 0,-11-36-45,1-1-1,0 0 0,1 0 1,0-1-1,2 0 0,-1 0 1,2-1-1,-1 0 1,2-1-1,-1 0 0,1-1 1,1 0-1,25 14 1,-17-14-147,2 0 0,-1-1 0,2-1 1,-1-1-1,1-1 0,0-1 1,0-1-1,0-2 0,0 0 0,1-1 1,-1-2-1,47-6 0,-25-1 180,0-2-1,0-2 0,-1-3 1,-1-1-1,76-38 1,-56 19 683,-2-3 0,-1-3 0,-3-2 0,-1-3 0,-2-2 0,50-57 0,-68 63-84,-1-2-1,-2-1 1,-2-2 0,-2-1-1,-3-2 1,-1 0 0,-3-2 0,22-71-1,-36 92-576,-2-1 0,-1 1 0,-1-1 0,-2-1 1,-1 1-1,-4-59 0,0 73-21,-1-1 0,-1 1 0,0 1 0,-1-1 0,-1 1 0,0-1 0,-2 2 0,0-1 1,0 1-1,-2 0 0,0 1 0,-1 0 0,-16-18 0,8 15-3,-1 1 1,0 1-1,-1 1 1,0 1-1,-1 0 1,-1 2-1,0 1 1,-1 0-1,0 2 1,-1 1-1,0 1 1,0 0-1,0 3 0,-47-4 1,41 6-58,-1 2-1,0 1 1,1 1-1,-1 2 1,1 1 0,0 2-1,0 1 1,0 1-1,1 2 1,1 1 0,-48 27-1,35-13-1192,1 3 1,-49 44-1,-62 79-6133,61-49-630</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18.173"/>
    </inkml:context>
    <inkml:brush xml:id="br0">
      <inkml:brushProperty name="width" value="0.025" units="cm"/>
      <inkml:brushProperty name="height" value="0.025" units="cm"/>
      <inkml:brushProperty name="color" value="#66CC00"/>
    </inkml:brush>
  </inkml:definitions>
  <inkml:trace contextRef="#ctx0" brushRef="#br0">275 123 12492,'-9'0'699,"1"1"-507,0 0 0,1 1 0,-1 0-1,1 0 1,-1 0 0,1 1 0,0 0 0,0 1 0,0-1-1,0 1 1,1 1 0,-1-1 0,1 1 0,-10 11 0,1 1 45,0 1 0,2 0 0,0 1 0,1 1 0,2 0 0,-1 1 0,2 0 0,1 0 0,1 1 0,1 0 0,-6 35 0,3 7-117,2 1-1,4 116 1,4-140-304,2 0 0,15 70 0,-16-97 116,2 0 0,0-1 0,1 1 0,0-1 0,1 0 0,0 0 0,1-1 1,0 0-1,1 0 0,1-1 0,16 17 0,-20-23 121,0-1 0,0 0 0,1 0 0,0 0-1,-1-1 1,1 1 0,1-2 0,-1 1 0,0-1 0,1 0 0,-1 0 0,1 0 0,0-1-1,-1 0 1,1-1 0,10 0 0,-6-1 137,0 0 0,0-1 0,0-1 0,0 0 0,-1-1 0,1 0 0,-1 0 0,0-1 0,12-8 0,9-8 396,-1-3 0,-1 0-1,-1-2 1,44-51 0,-28 25-267,-3-1 0,-3-2 1,60-114-1,-80 133-155,-2-1 0,-2-1 0,-1 0 0,-2-1 0,-1 0 0,-3 0 0,6-74 0,-13 101-61,0 0 0,-1 0 0,0 0 0,-1 0 0,0 0 0,-1 0 0,0 1 0,-1-1 1,0 1-1,-1 0 0,-7-13 0,7 17-36,0 0 0,0 0 0,-1 0 0,0 1 0,0 0 0,-1 0 0,0 1 0,0 0 0,0 0 0,0 0 0,-1 1 0,0 0 0,1 0 0,-2 1 0,1 0 0,-10-2 0,3 2-30,0 1 1,-1 0-1,0 1 1,1 1-1,-1 0 1,0 1-1,1 1 1,-1 1-1,1 0 1,0 0-1,0 2 1,0 0-1,0 1 1,-18 9-1,13-4-85,1 0 1,0 2-1,1 0 0,0 1 1,1 1-1,0 0 0,1 1 1,1 1-1,-16 24 0,25-33-1058,2 0 0,-1 0 0,1 0 0,0 1 0,-4 11 1,7-11-4383</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42.616"/>
    </inkml:context>
    <inkml:brush xml:id="br0">
      <inkml:brushProperty name="width" value="0.025" units="cm"/>
      <inkml:brushProperty name="height" value="0.025" units="cm"/>
      <inkml:brushProperty name="color" value="#66CC00"/>
    </inkml:brush>
  </inkml:definitions>
  <inkml:trace contextRef="#ctx0" brushRef="#br0">2009 19 16111,'-106'5'832,"0"5"1,-107 24-1,-17 2-3,153-27-762,-141 23 26,182-24-116,0 1-1,1 2 1,0 2-1,-34 18 1,-11 12-41,1 4 0,-129 104 0,103-62 192,-110 121 0,187-180 148,1 1 1,-32 48 0,53-70-239,0 0 0,1 1-1,0 0 1,1 0 0,0 0 0,0 1 0,1-1 0,0 1 0,1 0 0,0 0 0,1 0 0,0 0 0,1 0 0,1 11-1,1-13-41,1 0-1,0-1 0,0 0 0,1 0 0,0 0 0,0 0 0,1-1 0,0 0 0,1 1 0,-1-2 0,1 1 0,0-1 0,1 0 0,0 0 0,0-1 0,12 8 0,14 8-15,2-1 0,44 18 0,65 19 61,2-7 0,290 60 0,40-40-127,7-35 202,-69-6-50,325 16-98,-538-44 53,338-43 1,465-136 478,-608 101-408,-250 49-19,199-66-1,-288 74-36,-1-2 0,-1-2-1,-2-3 1,0-2 0,-2-3 0,64-51 0,-102 72-11,0 0 0,-1-1 0,-1 0 0,1-1 0,-2 0 1,0-1-1,9-16 0,-17 24-1,1 1 0,-1 0-1,0-1 1,0 1 0,-1-1 0,1 0 0,-1 1 0,0-1 0,-1 0 0,0 0-1,0 1 1,0-1 0,0 0 0,-1 0 0,0 0 0,0 1 0,-1-1-1,1 1 1,-1-1 0,-1 1 0,1-1 0,-1 1 0,-6-9 0,-11-13 103,-1 2 0,-1 0 0,-1 1 0,-32-25 0,-114-77 670,150 112-703,-58-37 210,-1 3 0,-2 4 0,-2 3-1,-96-32 1,56 32-162,-2 5 0,-171-26 0,-266 6-181,2 45 162,-478 57-235,928-36-63,-410 27-1079,395-35-1044,0-5 0,-144-21 0,80-9-4497</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45.887"/>
    </inkml:context>
    <inkml:brush xml:id="br0">
      <inkml:brushProperty name="width" value="0.025" units="cm"/>
      <inkml:brushProperty name="height" value="0.025" units="cm"/>
      <inkml:brushProperty name="color" value="#66CC00"/>
    </inkml:brush>
  </inkml:definitions>
  <inkml:trace contextRef="#ctx0" brushRef="#br0">1848 58 13004,'-242'28'554,"153"-21"-182,0 4-1,0 4 0,-129 38 1,169-33-269,1 2 0,1 2-1,1 1 1,2 3 0,0 2 0,-59 53 0,-6 18 41,-98 118 1,147-151 207,2 2 1,4 3 0,-66 118 0,98-151-264,3 2 0,1 0 1,2 1-1,3 0 0,1 1 1,2 1-1,1 0 1,-3 85-1,12-102-75,1 1-1,1 0 1,1-1 0,2 1 0,1-1-1,1 0 1,1-1 0,1 0-1,2 0 1,1-1 0,1 0 0,1-1-1,34 46 1,-10-23-70,2-2-1,2-2 1,2-1 0,2-3-1,2-2 1,1-2-1,104 58 1,-22-28-32,3-7 0,163 51 0,-199-82 76,1-3 0,2-5 0,0-4 0,1-5 0,0-4 0,0-5 1,190-20-1,-83-11 56,-3-10 0,365-119 0,-447 117 20,-3-6 0,-2-5 0,-2-5 0,-3-6 0,-2-4 1,-4-5-1,158-136 0,-263 205-58,76-66 318,123-143-1,-183 189-277,-1 0 0,-1-2 0,-1 0 0,-1 0 0,-2-2 0,0 0 1,-2 0-1,-1-1 0,-1 0 0,-2-1 0,6-38 0,-11 37 16,-1 0-1,-1 0 0,-2 0 1,0 1-1,-3-1 1,0 1-1,-17-50 1,8 41 74,-1 2 0,-2 0 0,-2 1 0,-1 0 0,-35-43 0,8 19-22,-3 3 1,-2 1-1,-3 3 0,-2 3 1,-2 1-1,-2 4 0,-2 2 1,-1 3-1,-126-55 1,95 56-110,-2 4 0,-1 4 0,-1 5 0,-1 3 0,-2 6 1,-176-8-1,188 25-644,0 4 0,1 4 0,-1 4 0,2 3 1,-149 49-1,-12 19-3360</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37.057"/>
    </inkml:context>
    <inkml:brush xml:id="br0">
      <inkml:brushProperty name="width" value="0.025" units="cm"/>
      <inkml:brushProperty name="height" value="0.025" units="cm"/>
      <inkml:brushProperty name="color" value="#66CC00"/>
    </inkml:brush>
  </inkml:definitions>
  <inkml:trace contextRef="#ctx0" brushRef="#br0">2382 176 7751,'-62'-21'67,"-338"-102"-68,349 113 590,0 1-1,0 3 1,-1 1-1,1 4 1,-1 1-1,-59 9 1,40 3 111,1 3 0,1 4 0,-91 36 0,-189 107 696,281-126-1268,1 3 0,-119 92 0,157-106-130,0 1 0,2 1 0,2 2 0,0 0 0,2 2 0,1 0 0,-34 68 0,13-1 2,5 1 0,5 2 0,3 1 0,6 1 0,3 1 0,6 1 0,-4 143 0,18-199 12,2 1 1,2-1-1,3 1 1,2-1-1,1-1 1,3 0-1,2 0 1,2-1-1,2-1 1,2-1-1,52 85 0,-44-87-37,2 0-1,2-2 1,2-2-1,2-1 1,1-2-1,2-1 1,53 37-1,-58-50 6,0-1 0,1-2 0,1-1-1,0-2 1,2-1 0,0-2-1,0-2 1,1-2 0,0-1 0,42 3-1,29-6 1105,164-12 0,110-34-49,-151 14-725,-156 19-280,409-58 81,-418 52-73,-1-4 0,-1-2 0,-1-3 0,-1-3-1,68-39 1,-13-10 551,-3-6-1,122-111 1,62-45 1404,-139 133 42,7-4 351,-137 85-1883,-2 0 0,0-2-1,29-33 1,-44 40-360,-1 0-1,0-1 1,-2-1 0,0 0-1,-1 0 1,-1-1-1,-1 0 1,-1-1-1,0 0 1,-2 0-1,-1 0 1,-1 0-1,0-1 1,-2 0 0,-1 1-1,-3-31 1,-1 10-175,-2 1 1,-2 0 0,-2 1-1,-2 0 1,-1 0 0,-3 1-1,-36-68 1,37 80-106,-2 1 0,-1 1 0,-1 0 0,-2 2 0,0 0 0,-2 1 0,-31-26 0,34 35 65,0 0 0,-1 1-1,0 2 1,-1 0 0,0 1 0,-1 1 0,0 1 0,0 1 0,0 1-1,-31-4 1,16 6-338,0 2 0,0 2 0,0 1 0,-48 8 0,20 2-2796,-100 32 1,17 4-3505</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2:52.799"/>
    </inkml:context>
    <inkml:brush xml:id="br0">
      <inkml:brushProperty name="width" value="0.025" units="cm"/>
      <inkml:brushProperty name="height" value="0.025" units="cm"/>
      <inkml:brushProperty name="color" value="#66CC00"/>
    </inkml:brush>
  </inkml:definitions>
  <inkml:trace contextRef="#ctx0" brushRef="#br0">6607 535 14253,'-388'-171'4273,"90"36"-4653,221 105 438,-160-40 1,109 46-40,-233-12 0,-136 29-17,344 8 16,-195 3 505,-637 93 0,776-59-252,2 9-1,2 10 0,3 8 0,-250 117 0,267-89-97,3 7 0,-331 246 0,385-244-102,5 6-1,4 5 0,6 6 0,-127 170 0,204-240-62,2 1 0,2 2 0,2 1 0,3 1 0,2 2 0,-20 64 0,38-96-2,1 0 0,1 0 0,1 1 0,1 0-1,2-1 1,0 1 0,1 0 0,2 0 0,0 0-1,2-1 1,1 1 0,0-1 0,2 0-1,1 0 1,1-1 0,1 0 0,19 32 0,-2-16 19,1-1 0,2-1 0,1-2 1,3-1-1,0-1 0,2-2 0,55 36 1,5-5 14,199 94 1,-169-100-44,3-5 0,2-6 1,1-6-1,3-5 0,0-7 1,2-5-1,184 5 0,-51-27 43,269-35-1,266-70 2010,-482 59-771,739-126-198,-822 120-1198,-2-11 0,313-126 0,-438 140-123,-2-5 1,-3-5-1,-2-4 0,110-88 0,-147 96 481,-3-3 0,-3-2 0,-2-3 0,-3-3 0,-4-2-1,75-120 1,-107 149 194,-1-1-1,-3 0 1,-1-2-1,-2 0 0,-2 0 1,-1-2-1,-3 1 1,-1-2-1,2-63 1,-10 67-346,-1 1 1,-2 0 0,-2 0 0,-1 0 0,-2 0 0,-2 1 0,-2 0-1,-1 1 1,-2 1 0,-32-58 0,10 34-214,-3 2 1,-2 1-1,-3 3 0,-2 1 1,-3 3-1,-1 2 1,-3 2-1,-2 2 0,-1 3 1,-105-57-1,46 40-1626,-3 5 0,-2 5-1,-2 6 1,-253-55 0,36 34-5157</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08.239"/>
    </inkml:context>
    <inkml:brush xml:id="br0">
      <inkml:brushProperty name="width" value="0.025" units="cm"/>
      <inkml:brushProperty name="height" value="0.025" units="cm"/>
      <inkml:brushProperty name="color" value="#66CC00"/>
    </inkml:brush>
  </inkml:definitions>
  <inkml:trace contextRef="#ctx0" brushRef="#br0">288 87 5157,'0'0'7116,"-10"-2"-5627,5 1-1324,0 1-1,0-1 1,0 1-1,1 0 0,-1 1 1,0-1-1,0 1 1,0 0-1,0 0 1,0 0-1,1 1 0,-1 0 1,1 0-1,-1 0 1,1 0-1,0 1 1,-1-1-1,1 1 0,-5 5 1,-18 14 839,16-14-850,0 0 1,1 1 0,0 0 0,0 1 0,1 0-1,0 0 1,1 1 0,0 0 0,1 1 0,0 0-1,-6 15 1,4 2-154,0 0 1,2 1-1,2 0 0,0 0 0,2 0 0,2 0 0,0 1 1,7 51-1,-4-68-3,2-1 0,0 1 0,0-1 0,1 0 1,1 0-1,0 0 0,0-1 0,2 0 0,-1 0 0,1-1 0,1 0 1,0 0-1,19 16 0,-24-23 39,1-1-1,-1 1 1,1 0 0,0-1 0,0 0-1,0 0 1,1-1 0,-1 0-1,1 0 1,-1 0 0,1 0 0,0-1-1,0 0 1,-1 0 0,1 0 0,0-1-1,0 0 1,0 0 0,0-1 0,0 1-1,0-1 1,-1 0 0,1-1 0,0 0-1,-1 0 1,1 0 0,-1 0 0,0-1-1,1 0 1,-1 0 0,-1 0 0,1-1-1,0 0 1,4-5 0,15-13 118,-1-2 0,-1-1 0,-2-1 0,0 0 0,-2-2 0,-1 0 1,-1-1-1,-1-1 0,-2 0 0,-1 0 0,-2-2 0,0 1 0,-3-1 1,0-1-1,-2 1 0,1-46 0,-6 64-128,0 0 0,-1-1-1,-1 1 1,0 0 0,-1 0 0,-1 0 0,0 0 0,-1 0 0,-8-16-1,10 24-5,-1 0-1,0 1 1,0-1 0,0 1-1,-1 0 1,1 0-1,-1 0 1,-1 1-1,1-1 1,0 1-1,-1 1 1,0-1 0,0 1-1,0 0 1,0 0-1,-1 1 1,1 0-1,-1 0 1,0 0-1,1 1 1,-12-1 0,6 0-6,-1 2 1,0 0 0,0 0 0,0 1 0,1 0 0,-1 1 0,0 1 0,1 0 0,0 1 0,0 0 0,-20 10 0,22-8-23,1 0 0,0 0 0,1 1 1,0 0-1,0 1 0,0 0 1,1 0-1,0 0 0,0 1 1,1 0-1,0 0 0,1 1 1,0 0-1,-4 11 0,-1 8-166,2 0-1,0 1 1,2 0-1,2 1 1,0-1-1,2 1 1,1 0-1,7 57 1,-3-60-1102,2 0 1,1-1-1,0 0 1,3-1-1,20 48 1,-13-44-3131</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21.682"/>
    </inkml:context>
    <inkml:brush xml:id="br0">
      <inkml:brushProperty name="width" value="0.025" units="cm"/>
      <inkml:brushProperty name="height" value="0.025" units="cm"/>
      <inkml:brushProperty name="color" value="#66CC00"/>
    </inkml:brush>
  </inkml:definitions>
  <inkml:trace contextRef="#ctx0" brushRef="#br0">1299 491 13933,'-8'-9'2509,"-15"-23"-1377,-40-51-475,57 77-654,0-1 0,1 2 0,-2-1 0,1 1-1,-1 0 1,0 0 0,0 0 0,0 1 0,0 0 0,-9-2 0,2 2 39,0 2 0,0 0 0,0 1 0,0 0 0,-1 1 1,1 1-1,0 0 0,0 1 0,0 0 0,0 1 0,0 1 0,1 0 1,-1 1-1,1 0 0,0 1 0,1 0 0,-21 15 0,-13 11 32,1 2 0,2 3 0,-41 43 0,82-77-77,-67 68 195,4 4 1,2 2-1,5 3 0,3 3 0,3 2 0,5 2 1,3 2-1,4 1 0,-53 182 0,77-209-199,4 0 0,2 1 0,3 0 0,3 0 0,2 1 0,4-1 0,2 1 0,3-1 0,3 0 0,2-1 0,4 0 0,30 79 0,1-21 69,6-3-1,5-2 1,5-3-1,4-3 0,155 192 1,-200-276-48,1-1-1,1-1 1,1-1 0,1-1 0,1-1 0,1-1-1,56 29 1,-60-39 13,0 0-1,0-1 0,0-2 1,1 0-1,0-2 1,1-1-1,-1-1 0,1-1 1,-1-1-1,1-1 0,28-4 1,-21-2 8,0-1 1,0-2-1,-1-1 1,0-2-1,-1-1 0,0-1 1,-1-2-1,-1-1 1,0-1-1,28-25 1,14-14 389,-4-4 0,94-107 0,-80 73 24,-5-2 0,-3-5 0,-6-2 1,-4-3-1,89-207 0,-119 231-23,-4-3 1,-4 0 0,-4-1-1,-3-1 1,-4-1 0,-5 0-1,-3-1 1,-10-164 0,-4 188-148,-4 0 0,-2 1 0,-3 1 1,-2 0-1,-30-62 0,8 34-186,-5 3 0,-95-140-1,101 171-106,-2 2 0,-3 2 0,-2 1-1,-3 3 1,-95-74 0,121 106-30,-2 2 0,0 1 1,-1 1-1,0 1 0,-1 1 0,-54-14 1,61 22-16,0 0 1,-1 1-1,1 2 1,-1 0-1,1 1 0,-1 1 1,1 1-1,0 1 1,0 1-1,-34 11 1,25-4-160,0 2 0,1 1 0,0 1 0,2 2 0,0 0-1,0 2 1,-37 36 0,1 7-1200,-87 109 0,-105 173-5707,224-300 5586,-99 137-7403</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28.040"/>
    </inkml:context>
    <inkml:brush xml:id="br0">
      <inkml:brushProperty name="width" value="0.025" units="cm"/>
      <inkml:brushProperty name="height" value="0.025" units="cm"/>
      <inkml:brushProperty name="color" value="#66CC00"/>
    </inkml:brush>
  </inkml:definitions>
  <inkml:trace contextRef="#ctx0" brushRef="#br0">394 292 18161,'0'0'3646,"10"0"-3085,16-1 138,1-1 0,-1-2 0,-1 0 0,1-2 0,0-1 0,35-14 0,146-78 815,4-1-1528,-184 90 59,-1 1 0,2 1 1,-1 2-1,1 0 0,0 2 1,32-1-1,-45 6 2,1 1 1,-1 1-1,1 0 0,-1 1 1,0 1-1,0 0 0,-1 1 1,0 1-1,0 0 0,0 1 1,16 12-1,-12-9 104,0 0 0,0-1 0,1-1 0,0-1 0,30 8 0,-45-15-137,-1 0-1,1 0 1,-1-1 0,1 1 0,-1-1 0,1 0 0,-1 0 0,1-1 0,-1 1 0,5-2 0,-7 2-1,0-1 1,0 1-1,0-1 0,0 1 1,0-1-1,0 0 0,-1 0 0,1 1 1,0-1-1,0 0 0,-1 0 1,1 0-1,0 0 0,-1 0 1,1 0-1,-1 0 0,1 0 1,-1 0-1,1 0 0,-1 0 0,0 0 1,0 0-1,0 0 0,1-1 1,-1 1-1,0 0 0,0 0 1,0 0-1,-1 0 0,1 0 1,0 0-1,0-1 0,-1 1 0,0-1 1,1 2-9,0-1-1,0 1 1,0 0 0,0 0 0,0-1-1,0 1 1,0 0 0,0 0 0,0-1 0,0 1-1,0 0 1,0 0 0,0 0 0,-1-1-1,1 1 1,0 0 0,0 0 0,0 0-1,0-1 1,-1 1 0,1 0 0,0 0 0,0 0-1,0 0 1,-1 0 0,1-1 0,0 1-1,0 0 1,-1 0 0,1 0 0,0 0-1,0 0 1,-1 0 0,1 0 0,0 0 0,0 0-1,-1 0 1,1 0 0,0 0 0,0 0-1,-1 0 1,1 0 0,0 0 0,0 0-1,-1 0 1,1 1 0,0-1 0,0 0 0,0 0-1,-1 0 1,1 0 0,0 0 0,0 0-1,0 1 1,-1-1 0,-8 14-27,8 15-25,2 0 0,0 1 1,2-1-1,7 29 0,3 43-7,-4 545 118,-16-563-45,-27 128-1,-38 78 23,27-115-49,18-65 8,-96 334 0,122-440 0,-7 20-23,-1 0 0,0 0 0,-2-1 1,-16 24-1,24-42 19,0 1-1,0-1 1,0 0 0,-1 0 0,1 0-1,-1 0 1,0-1 0,0 0 0,-1 1-1,1-1 1,-1-1 0,1 1 0,-1-1-1,0 0 1,0 0 0,0 0 0,0 0-1,0-1 1,-1 0 0,1 0 0,0-1-1,0 1 1,-1-1 0,1 0 0,-10-2-1,6-1 5,1 0 0,-1-1 0,1 0 0,0-1 0,0 1 0,-7-7 0,-22-12 0,-9 3 7,0 2-1,0 1 1,-2 3-1,-61-10 0,-200-10 26,239 31-35,37 4 0,1-3-1,0-1 1,-50-10-1,71 10-11,1 0-1,0-1 0,0 0 1,0-1-1,0 0 1,1 0-1,0-1 1,0 0-1,1-1 0,-1 0 1,1 0-1,1-1 1,0 0-1,-13-17 1,10 8 4,1 0 0,0-1 0,1 0 0,1-1 0,1 0 0,1 0 0,0 0 1,1 0-1,2-1 0,0 0 0,0 1 0,2-1 0,1 0 0,5-38 0,8-15-45,3 1 0,41-113 0,-42 139 51,194-739-1441,-126 472-2671,-13 109-5011,-45 134 992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582"/>
    </inkml:context>
    <inkml:brush xml:id="br0">
      <inkml:brushProperty name="width" value="0.025" units="cm"/>
      <inkml:brushProperty name="height" value="0.025" units="cm"/>
    </inkml:brush>
  </inkml:definitions>
  <inkml:trace contextRef="#ctx0" brushRef="#br0">1 20 20147,'0'0'12332,"37"-19"-12332,-29 32-961,-1 1-1570,-2 3-1985,4-2-1922,0 1-5669</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48.019"/>
    </inkml:context>
    <inkml:brush xml:id="br0">
      <inkml:brushProperty name="width" value="0.025" units="cm"/>
      <inkml:brushProperty name="height" value="0.025" units="cm"/>
      <inkml:brushProperty name="color" value="#66CC00"/>
    </inkml:brush>
  </inkml:definitions>
  <inkml:trace contextRef="#ctx0" brushRef="#br0">1254 14344 11435,'0'0'8397,"0"-11"-6972,31-193-282,-17 56-750,10-236 1232,-20-7-1167,-10-428 482,-38-564 256,1-153-1121,-74-719-449,-53 464 401,110 1422-78,-117-789-213,54 306 221,-50 9 1,110 598 38,-105-437-30,45-8 2,103 480-13,-17-113 960,37 321-844,-1-1 0,1 1 0,-1 0 0,1 0 0,-1 0 0,1-1 0,0 1 0,0 0 0,0-1 0,1 1 0,-1 0 0,1-4 0,1 5-64,-1 0 1,1 0 0,-1 1-1,1-1 1,-1 0 0,1 1-1,-1-1 1,1 1 0,0-1-1,-1 1 1,1 0 0,0 0-1,-1 0 1,1 0 0,2 0-1,7-1-5,183-7 184,353 30 0,-413-12-1444,-23-7-917,-91-2-2344,-2-1-4413,-31 0-1910</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48.380"/>
    </inkml:context>
    <inkml:brush xml:id="br0">
      <inkml:brushProperty name="width" value="0.025" units="cm"/>
      <inkml:brushProperty name="height" value="0.025" units="cm"/>
      <inkml:brushProperty name="color" value="#66CC00"/>
    </inkml:brush>
  </inkml:definitions>
  <inkml:trace contextRef="#ctx0" brushRef="#br0">1 16 18449,'0'-1'226,"1"0"-1,-1 0 1,1 0-1,0 0 1,-1 0-1,1 0 0,0 0 1,0 1-1,-1-1 1,1 0-1,0 0 1,0 1-1,0-1 0,0 1 1,0-1-1,0 1 1,0-1-1,0 1 0,0-1 1,0 1-1,0 0 1,0 0-1,1 0 1,-1-1-1,0 1 0,0 0 1,0 0-1,0 0 1,2 1-1,48-1 1578,-36 1-1000,-10-1-768,0 0 0,0 1 0,0-1 0,0 1 0,0 0 0,-1 1 1,1-1-1,0 1 0,-1 0 0,1 0 0,-1 0 0,0 1 0,1-1 0,-1 1 0,-1 0 0,1 0 0,0 1 0,-1-1 0,1 1 0,-1 0 0,0 0 0,0 0 0,-1 0 0,1 0 0,-1 1 0,0-1 0,0 1 0,0-1 0,1 10 0,3 10 55,-2 1 0,0 0-1,-2 0 1,0 39 0,-2-61-63,-3 105-32,-22 142-1,3-101-4825,13-94-1703</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49.005"/>
    </inkml:context>
    <inkml:brush xml:id="br0">
      <inkml:brushProperty name="width" value="0.025" units="cm"/>
      <inkml:brushProperty name="height" value="0.025" units="cm"/>
      <inkml:brushProperty name="color" value="#66CC00"/>
    </inkml:brush>
  </inkml:definitions>
  <inkml:trace contextRef="#ctx0" brushRef="#br0">4 1 19763,'0'0'9721,"-1"12"-8776,0-7-882,0 0 1,1 1 0,0-1-1,0 0 1,0 1 0,0-1-1,1 0 1,0 1 0,0-1-1,1 0 1,-1 0 0,1 0-1,0 0 1,0 0 0,1 0-1,-1-1 1,1 1-1,0-1 1,1 0 0,-1 0-1,1 0 1,0 0 0,-1 0-1,2-1 1,5 5 0,-1-4-129,1 0-1,-1 0 1,1-1 0,0 0 0,0 0 0,0-1 0,1-1 0,-1 1-1,0-2 1,1 0 0,-1 0 0,0 0 0,1-2 0,18-3-1,-14 1-1088,1-1 1,0 0-1,21-11 0,-23 9-1242,0-1 0,0-1 0,16-13 0,3-6-3941</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49.376"/>
    </inkml:context>
    <inkml:brush xml:id="br0">
      <inkml:brushProperty name="width" value="0.025" units="cm"/>
      <inkml:brushProperty name="height" value="0.025" units="cm"/>
      <inkml:brushProperty name="color" value="#66CC00"/>
    </inkml:brush>
  </inkml:definitions>
  <inkml:trace contextRef="#ctx0" brushRef="#br0">307 1 5125,'0'0'15791,"-48"68"-13069,16-25-255,-6 11-33,-4 5-608,3 1-801,1-3-705,7-7-256,7-11 0,12-11-96,9-13-480,3-13-1186,12-2-1409,12-24-1281,3-15-1730,5-13-8135</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49.738"/>
    </inkml:context>
    <inkml:brush xml:id="br0">
      <inkml:brushProperty name="width" value="0.025" units="cm"/>
      <inkml:brushProperty name="height" value="0.025" units="cm"/>
      <inkml:brushProperty name="color" value="#66CC00"/>
    </inkml:brush>
  </inkml:definitions>
  <inkml:trace contextRef="#ctx0" brushRef="#br0">386 0 18898,'0'0'5685,"-4"9"-4510,-102 168 2809,-1 0-959,107-177-3026,0 0 0,-1 1 0,1-1 0,0 0 0,-1 1 0,1-1 0,0 0-1,0 1 1,-1-1 0,1 0 0,0 1 0,0-1 0,0 1 0,-1-1 0,1 0 0,0 1 0,0-1 0,0 1 0,0-1 0,0 1 0,0-1 0,0 1 0,0-1-1,0 0 1,0 1 0,0-1 0,0 1 0,0-1 0,0 1 0,1-1 0,-1 0 0,0 1 0,0-1 0,0 1 0,1-1 0,-1 1 0,16-9-115,21-23-327,-20 13-79,-2-1 0,1 0 1,-2-1-1,-1 0 0,0-1 0,-2-1 0,16-40 0,-27 57 789,-7 10-53,-6 10-25,0 1 0,1 1 0,1 0 0,-15 31 0,21-38-88,1-1 0,0 1 0,1-1 0,0 1 0,0 0 0,1 0 0,0 0 0,1 1 0,0-1 0,0 0 0,2 16 0,0-25-87,0 1 1,0-1 0,0 1 0,1-1 0,-1 0 0,0 1-1,1-1 1,-1 0 0,0 0 0,1 0 0,0 0-1,-1 0 1,1 0 0,-1-1 0,1 1 0,0 0 0,0-1-1,-1 1 1,1-1 0,0 0 0,0 0 0,1 0-1,-1 1 2,-1-1 0,1 1 0,-1-1 0,1 0 0,-1 1-1,0-1 1,1 0 0,-1 0 0,1 0 0,-1 0 0,1-1-1,-1 1 1,1 0 0,-1-1 0,0 1 0,1 0 0,-1-1-1,0 0 1,1 1 0,-1-1 0,0 0 0,0 0 0,1 1-1,0-3 1,-2 2-12,0 0 0,0 0 0,0 0 0,0 0-1,-1-1 1,1 1 0,0 0 0,-1 0 0,1 0-1,-1 0 1,1 0 0,-1 0 0,1 0 0,-1 0-1,0 0 1,1 1 0,-1-1 0,0 0 0,0 0-1,0 1 1,0-1 0,0 0 0,-1 0-1,-28-17-112,18 12 47,-137-97-107,51 33 285,94 67 41,17 12-152,27 15-7,17-1-374,1-2 0,80 17 0,-28-15-10240,-68-15-2245</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0.083"/>
    </inkml:context>
    <inkml:brush xml:id="br0">
      <inkml:brushProperty name="width" value="0.025" units="cm"/>
      <inkml:brushProperty name="height" value="0.025" units="cm"/>
      <inkml:brushProperty name="color" value="#66CC00"/>
    </inkml:brush>
  </inkml:definitions>
  <inkml:trace contextRef="#ctx0" brushRef="#br0">463 1 19955,'0'0'5691,"-10"8"-4165,-36 30-907,2 2 0,2 1 0,1 3-1,-43 60 1,56-65-202,1 2 0,2 0-1,2 1 1,2 2 0,-30 88 0,46-114-416,0 0 0,1 0 0,2 0-1,0 1 1,0-1 0,2 1 0,1 18 0,0-31-3,0 0 1,0-1 0,0 1 0,0 0-1,1-1 1,0 1 0,0-1-1,1 0 1,0 1 0,0-1 0,0 0-1,0-1 1,1 1 0,-1-1-1,1 1 1,1-1 0,-1 0 0,0 0-1,1-1 1,0 0 0,0 1-1,0-1 1,0-1 0,0 1 0,9 2-1,2-1-455,1 0 0,0-1 0,0 0 0,0-1 0,28-2-1,42-8-6867,-7-12-6026</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1.691"/>
    </inkml:context>
    <inkml:brush xml:id="br0">
      <inkml:brushProperty name="width" value="0.025" units="cm"/>
      <inkml:brushProperty name="height" value="0.025" units="cm"/>
      <inkml:brushProperty name="color" value="#66CC00"/>
    </inkml:brush>
  </inkml:definitions>
  <inkml:trace contextRef="#ctx0" brushRef="#br0">293 46 16496,'0'-2'462,"1"0"0,-1 0 0,0 0 0,0 0 0,-1 0 1,1 0-1,0 0 0,-1 0 0,1 0 0,-1 0 0,1 0 0,-1 0 1,0 0-1,0 0 0,0 0 0,0 1 0,0-1 0,-2-2 1,0 3-307,1 0 1,0 0 0,0 0-1,0 1 1,-1-1 0,1 1 0,0-1-1,-1 1 1,1 0 0,0 0 0,-1 0-1,1 0 1,0 0 0,-1 0 0,1 1-1,-4 0 1,-1 1-95,1 0 0,-1 1-1,1 0 1,-1 0 0,1 0 0,0 1 0,0 0-1,1 0 1,-1 0 0,1 1 0,-6 6-1,-53 63 399,54-60-316,-5 4 1,1 1 0,1 0 0,-10 23-1,19-35-130,1 1 0,0-1 0,0 1-1,1 0 1,0 0 0,0 0 0,1 1 0,0-1-1,0 0 1,1 0 0,0 1 0,2 7-1,-1-12-11,0-1-1,0 1 0,1-1 0,0 1 0,-1-1 1,1 0-1,1 0 0,-1 0 0,0 0 0,1 0 1,-1 0-1,1-1 0,0 1 0,0-1 0,0 0 1,0 0-1,1 0 0,-1 0 0,0-1 0,1 1 1,-1-1-1,1 0 0,-1 0 0,1 0 0,0 0 0,0-1 1,5 1-1,11 1-718,-1 0 0,1-2 0,35-3 0,-42 1-430,0 0 0,0-1 0,-1 0 0,1-1 0,-1-1 0,15-7 0,18-12-5574</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2.237"/>
    </inkml:context>
    <inkml:brush xml:id="br0">
      <inkml:brushProperty name="width" value="0.025" units="cm"/>
      <inkml:brushProperty name="height" value="0.025" units="cm"/>
      <inkml:brushProperty name="color" value="#66CC00"/>
    </inkml:brush>
  </inkml:definitions>
  <inkml:trace contextRef="#ctx0" brushRef="#br0">89 1 15535,'0'0'5979,"1"9"-5910,6 27 0,2-23-348,-9-13 407,1 1 0,-1-1-1,1 0 1,-1 0 0,1 1 0,-1-1 0,1 0 0,0 0-1,-1 0 1,1 0 0,-1 0 0,1 1 0,-1-1-1,1 0 1,-1 0 0,1 0 0,0 0 0,-1-1 0,1 1-1,-1 0 1,1 0 0,-1 0 0,1 0 0,-1-1 0,1 1-1,-1 0 1,1 0 0,-1-1 0,1 1 0,-1 0 0,1-1-1,-1 1 1,0 0 0,1-1 0,-1 1 0,0-1 0,1 1-1,-1-1 1,0 1 0,1-1 0,-1 1 0,0-1 0,0 1-1,0-1 1,1 1 0,-1-1 0,0-1 0,0 1-58,1 0 1,-1 0 0,0 0-1,0 0 1,0 0 0,0 0-1,0 0 1,0 0 0,0-1-1,0 1 1,0 0-1,0 0 1,0 0 0,-1 0-1,1 0 1,0 0 0,-1 0-1,1 0 1,-1 0 0,0 0-1,1 0 1,-1 0 0,1 0-1,-1 0 1,0 0-1,0 1 1,0-1 0,0 0-1,1 1 1,-1-1 0,0 0-1,-2 0 1,0 2-5,1-1 0,-1 1-1,0 0 1,0 0 0,0 1 0,1-1 0,-1 0 0,1 1-1,-1 0 1,1 0 0,-1-1 0,-2 4 0,-2 3 12,0-1 1,0 1 0,0 0-1,1 0 1,1 0 0,-1 1-1,1 0 1,1 0 0,0 1-1,0-1 1,1 1 0,0 0-1,1 0 1,0 0 0,0 0-1,1 0 1,0 0 0,2 20-1,-1-29-74,0 0 0,0 1 0,0-1 0,0 0 0,0 0-1,0 1 1,1-1 0,-1 0 0,0 0 0,1 1-1,-1-1 1,1 0 0,0 0 0,-1 0 0,1 0-1,0 0 1,-1 0 0,1 0 0,0 0 0,0 0 0,0 0-1,0 0 1,0 0 0,0-1 0,2 2 0,-1-1 11,1 0 0,-1-1 0,1 1 0,0-1 0,-1 0 1,1 1-1,-1-1 0,1-1 0,0 1 0,-1 0 0,1 0 1,2-2-1,3 0 20,0 0 0,-1-1 0,1 0 0,-1 0 0,1-1 0,-1 0 0,10-7 0,-9 4-35,1-1 0,-1 0 0,-1-1 0,0 1 0,0-1 0,6-11 0,-10 15 0,-1 1 0,0 0 0,0 0 0,0-1 0,-1 1 0,0-1 0,0 1 0,0-1 0,0 0 0,-1 1 0,1-1 0,-1 0 0,0 0 0,-1 1 0,1-1 0,-1 0 0,-2-6 0,1 8 0,0 0 0,0 0 0,0 1 0,-1-1 0,1 0 0,-1 1 0,1-1 0,-1 1 0,0 0 0,0 0 0,0 0 0,0 1 0,-1-1 0,1 1 0,0-1 0,-1 1 0,1 0 0,-7-1 0,6 1 0,0 0 0,-1 0 0,1 0 0,-1 1 0,1-1 0,-1 1 0,1 0 0,-1 0 0,0 1 0,1-1 0,-1 1 0,1 0 0,0 0 0,-7 3 0,12-4-67,-1 0 0,0 0 1,1 0-1,-1 0 0,1 0 0,-1 0 0,0 1 1,1-1-1,-1 0 0,0 0 0,1 0 0,-1 0 0,1 1 1,-1-1-1,0 0 0,1 0 0,-1 1 0,0-1 1,0 0-1,1 0 0,-1 1 0,0-1 0,0 0 1,1 1-1,-1-1 0,0 0 0,0 1 0,0-1 0,0 1 1,0-1-1,1 0 0,-1 1 0,0-1 0,0 1 1,0-1-1,0 0 0,0 1 0,0-1 0,0 1 1,0-1-1,0 0 0,-1 1 0,1-1 0,0 0 0,0 1 1,0-1-1,0 1 0,-1-1 0,1 0 0,0 1 1,0-1-1,0 0 0,-1 1 0,1-1 0,0 0 1,-1 0-1,1 1 0,0-1 0,-1 0 0,1 0 0,-1 1 1,36 1-6587,-35-2 6622,31-1-6023,5-5-2434</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2.611"/>
    </inkml:context>
    <inkml:brush xml:id="br0">
      <inkml:brushProperty name="width" value="0.025" units="cm"/>
      <inkml:brushProperty name="height" value="0.025" units="cm"/>
      <inkml:brushProperty name="color" value="#66CC00"/>
    </inkml:brush>
  </inkml:definitions>
  <inkml:trace contextRef="#ctx0" brushRef="#br0">83 1 19442,'0'0'10795,"-58"57"-9642,46-28-513,4 2-448,3-1-127,5-3-65,0-1-705,7-6-865,4-4-768,3-5-1089,-3-10-673,-1-1-2050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2.952"/>
    </inkml:context>
    <inkml:brush xml:id="br0">
      <inkml:brushProperty name="width" value="0.025" units="cm"/>
      <inkml:brushProperty name="height" value="0.025" units="cm"/>
      <inkml:brushProperty name="color" value="#66CC00"/>
    </inkml:brush>
  </inkml:definitions>
  <inkml:trace contextRef="#ctx0" brushRef="#br0">88 0 13068,'0'0'17692,"-3"15"-16747,-8 33-640,-22 117 454,20-56-4204,13-95 1951,-4 32-4438,-8-20-3213,1-17-437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4.925"/>
    </inkml:context>
    <inkml:brush xml:id="br0">
      <inkml:brushProperty name="width" value="0.025" units="cm"/>
      <inkml:brushProperty name="height" value="0.025" units="cm"/>
    </inkml:brush>
  </inkml:definitions>
  <inkml:trace contextRef="#ctx0" brushRef="#br0">160 3 18674,'0'0'10858,"-9"-1"-9326,5 0-1494,-1 0 0,0 1 1,0 0-1,0 0 0,0 1 0,1-1 0,-1 1 1,0 0-1,1 0 0,-1 1 0,0-1 0,1 1 1,-1 0-1,1 0 0,0 1 0,0-1 0,0 1 0,0 0 1,0 0-1,1 0 0,-1 1 0,1-1 0,0 1 1,0 0-1,-3 5 0,0-3-66,1 1-1,1 0 1,0 0 0,-1 1-1,2-1 1,-1 1 0,-1 8-1,4-14-10,1 0 0,-1 0-1,1 0 1,0 0-1,-1 0 1,1 0-1,0 0 1,1 0 0,-1 0-1,0 0 1,0 0-1,1-1 1,-1 1-1,1 0 1,0 0-1,0 0 1,-1 0 0,1 0-1,0-1 1,1 1-1,-1 0 1,0-1-1,0 1 1,1-1 0,-1 1-1,1-1 1,-1 0-1,1 0 1,-1 0-1,1 1 1,0-1-1,0-1 1,0 1 0,2 1-1,10 3-193,1-1 0,-1 0 0,30 3 1,-34-7 127,0 1 0,0 1 0,0 0 1,0 0-1,0 1 0,-1 0 0,1 1 0,-1 0 1,0 0-1,0 1 0,10 7 0,-17-10 162,-1-1-1,0 1 1,0-1-1,0 1 1,0 0-1,0-1 1,0 1-1,0 0 1,0 0-1,-1 0 1,1 0-1,0 0 1,-1 0-1,0-1 1,0 1-1,1 0 0,-1 0 1,0 0-1,-1 0 1,1 0-1,0 0 1,0 0-1,-1 0 1,1 0-1,-1 0 1,0 0-1,0 0 1,1-1-1,-1 1 1,0 0-1,-1 0 1,1-1-1,0 1 1,0-1-1,-1 1 0,1-1 1,-3 2-1,-4 6 399,-1-1 0,0 0 0,0-1 0,-19 11 0,12-9-441,0 0 1,0-1-1,-27 8 1,3-9-3650,29-10-3673,3-9-6706</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3.313"/>
    </inkml:context>
    <inkml:brush xml:id="br0">
      <inkml:brushProperty name="width" value="0.025" units="cm"/>
      <inkml:brushProperty name="height" value="0.025" units="cm"/>
      <inkml:brushProperty name="color" value="#66CC00"/>
    </inkml:brush>
  </inkml:definitions>
  <inkml:trace contextRef="#ctx0" brushRef="#br0">116 444 14894,'0'0'14702,"77"6"-13197,-44-9-736,5-3-417,-5-2-223,1 2-65,-6-2-128,-5 2-833,-5 1-545,-6-2-576,-6 2-1153,-6-4-1281,0-3-1569</inkml:trace>
  <inkml:trace contextRef="#ctx0" brushRef="#br0" timeOffset="1">1 68 15567,'0'0'12844,"81"-47"-12364,-22 40-320,3 1-63,4 2-1315,-11 3-3330,-7-2-3107</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3.656"/>
    </inkml:context>
    <inkml:brush xml:id="br0">
      <inkml:brushProperty name="width" value="0.025" units="cm"/>
      <inkml:brushProperty name="height" value="0.025" units="cm"/>
      <inkml:brushProperty name="color" value="#66CC00"/>
    </inkml:brush>
  </inkml:definitions>
  <inkml:trace contextRef="#ctx0" brushRef="#br0">18 0 18706,'0'0'5893,"-6"60"-3074,0-31-897,2 4-833,3 6-641,1 2-352,0 0-64,1 0-64,7-2-800,2-11-2275,0-10-2499,-3-13-4291</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3.987"/>
    </inkml:context>
    <inkml:brush xml:id="br0">
      <inkml:brushProperty name="width" value="0.025" units="cm"/>
      <inkml:brushProperty name="height" value="0.025" units="cm"/>
      <inkml:brushProperty name="color" value="#66CC00"/>
    </inkml:brush>
  </inkml:definitions>
  <inkml:trace contextRef="#ctx0" brushRef="#br0">288 55 18642,'0'0'2701,"-2"-9"475,-10-25-795,12 33-2319,-1 0 0,1 1 0,0-1 0,-1 0 0,1 1 0,-1-1 0,1 0 0,-1 1 0,1-1 0,-1 1 0,1-1 0,-1 1 0,1-1 0,-1 1 0,0 0 0,1-1 1,-1 1-1,0 0 0,1-1 0,-1 1 0,0 0 0,0 0 0,1-1 0,-1 1 0,0 0 0,0 0 0,1 0 0,-1 0 0,0 0 0,0 0 0,1 0 0,-1 1 0,0-1 0,0 0 0,1 0 0,-2 1 0,-21 14 371,22-14-390,-24 23 186,1 1 1,1 1-1,2 1 1,0 1-1,2 1 1,1 1 0,1 0-1,-17 45 1,29-63-96,1 1 0,0 1 0,1-1 1,-2 16-1,4-27-124,1 1 0,-1-1 0,1 0 0,0 0 0,0 0 0,0 0 0,0 0 0,0 0 0,0 0 0,1 1 0,-1-1 0,1 0 0,0 0 0,-1 0 0,1 0 0,0-1 0,0 1-1,0 0 1,0 0 0,1 0 0,-1-1 0,0 1 0,1-1 0,-1 1 0,1-1 0,-1 1 0,1-1 0,0 0 0,0 0 0,0 0 0,-1 0 0,1 0 0,0 0 0,0 0 0,3 0 0,5 0-10,0 0 0,-1 0 0,1-1 0,0-1 0,-1 1 0,1-2 0,-1 1 0,1-1 0,-1-1 0,0 0 0,1 0 0,-1-1 0,15-8 0,-19 9 0,0 0 0,1-1 0,-1 1 0,0-1 0,-1-1 0,1 1 0,-1-1 0,0 1 0,0-1 0,0 0 0,-1-1 0,0 1 0,0-1 0,0 1 0,0-1 0,-1 0 0,0 0 0,-1 0 0,1 0 0,-1 0 0,0 0 0,0-9 0,-1 14 0,0 0 0,0 0 0,0 0 0,0 0 0,0 0 0,0 0 0,0 0 0,-1 0 0,1 0 0,0 0 0,-1 0 0,1 0 0,0 1 0,-1-1 0,1 0 0,-1 0 0,1 0 0,-1 1 0,0-1 0,1 0 0,-1 0 0,0 1 0,0-1 0,1 1 0,-1-1 0,0 1 0,-1-2 0,-1 2 0,1-1 0,0 1 0,0 0 0,-1-1 0,1 1 0,0 0 0,0 0 0,-1 1 0,1-1 0,0 0 0,-4 2 0,0 0 0,1-1 0,-1 1 0,1 1 0,0-1 0,0 1 0,0 0 0,0 0 0,0 1 0,-6 4 0,10-6 0,-1-1 0,1 0 0,0 1 0,0-1 0,0 0 0,0 1 0,0 0 0,0-1 0,0 1 0,0-1 0,0 1 0,1 0 0,-1 0 0,1-1 0,-1 1 0,1 0 0,0 0 0,0 0 0,-1 0 0,2 3 0,-1-4 0,1 0 0,0 0 0,0 0 0,-1 0 0,1 0 0,0-1 0,0 1 0,0 0 0,0 0 0,0-1 0,0 1 0,0 0 0,1-1 0,-1 1 0,0-1 0,0 0 0,0 1 0,0-1 0,1 0 0,-1 0 0,0 1 0,2-1 0,7 0 0,-1 0 0,0 0 0,1-1 0,-1-1 0,0 1 0,18-6 0,30-22-412,10-2-94,-67 31 507,1 0 0,-1 0 0,0 0 0,0 0 1,1 0-1,-1 0 0,0 0 0,0 0 0,1 0 0,-1 0 0,0 0 1,0 1-1,1-1 0,-1 0 0,0 0 0,0 0 0,1 0 0,-1 1 1,0-1-1,0 0 0,0 0 0,0 1 0,1-1 0,-1 0 1,0 0-1,0 1 0,0-1 0,0 0 0,0 0 0,0 1 0,0-1 1,0 0-1,0 0 0,0 1 0,0-1 0,0 0 0,0 1 0,0-1 1,0 0-1,0 0 0,0 1 0,0-1 0,0 0 0,0 0 0,0 1 1,0-1-1,0 0 0,-1 0 0,1 1 0,-4 17 161,-28 57 283,24-60-539,0 0-1,2 0 1,0 1-1,1 0 0,0 1 1,1-1-1,1 1 1,-1 20-1,4-36-65,0 0-1,0 0 1,0 0 0,0-1 0,0 1-1,0 0 1,0 0 0,0 0 0,0-1-1,1 1 1,-1 0 0,0 0 0,1-1-1,-1 1 1,0 0 0,1 0-1,-1-1 1,1 1 0,-1-1 0,1 1-1,0 0 1,-1-1 0,2 2 0,-1-2-385,1 0 0,-1 1 1,0-1-1,1 0 0,-1 0 0,1 1 1,-1-1-1,1 0 0,-1 0 1,0-1-1,1 1 0,-1 0 1,1 0-1,1-2 0,19-6-9555</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4.342"/>
    </inkml:context>
    <inkml:brush xml:id="br0">
      <inkml:brushProperty name="width" value="0.025" units="cm"/>
      <inkml:brushProperty name="height" value="0.025" units="cm"/>
      <inkml:brushProperty name="color" value="#66CC00"/>
    </inkml:brush>
  </inkml:definitions>
  <inkml:trace contextRef="#ctx0" brushRef="#br0">117 0 13741,'0'0'7847,"-45"61"-4451,25-18-578,-2 3-736,4 0-865,8-1-736,9-5-449,1-12-705,9-7-2274,9-15-2722,0-6-5157</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4.672"/>
    </inkml:context>
    <inkml:brush xml:id="br0">
      <inkml:brushProperty name="width" value="0.025" units="cm"/>
      <inkml:brushProperty name="height" value="0.025" units="cm"/>
      <inkml:brushProperty name="color" value="#66CC00"/>
    </inkml:brush>
  </inkml:definitions>
  <inkml:trace contextRef="#ctx0" brushRef="#br0">251 1 10826,'0'0'20959,"-11"0"-20137,3 0-813,1 1 1,-1 1-1,1-1 1,-1 1-1,1 1 0,0-1 1,0 1-1,0 0 1,0 1-1,0 0 0,1 0 1,-1 0-1,1 1 1,1 0-1,-1 0 1,-10 12-1,15-16-9,-19 20 0,1 0 0,-24 33 0,40-49 0,-1 0 0,1-1 0,0 2 0,0-1 0,1 0 0,-1 0 0,1 1 0,1-1 0,-1 1 0,1 0 0,0-1 0,0 1 0,0 0 0,1 0 0,0-1 0,0 1 0,0 0 0,1 0 0,2 6 0,-2-9 0,0-1 0,1 0 0,0 1 0,0-1 0,0 0 0,0 0 0,0 0 0,0 0 0,0-1 0,0 1 0,1-1 0,-1 1 0,1-1 0,-1 0 0,1 0 0,0 0 0,-1 0 0,1 0 0,0-1 0,0 1 0,3 0 0,64 3 0,-65-4 0,-4 0 0,10 1-910,0-1-1,0 0 1,1-1 0,-1 0 0,0-1 0,0 0 0,0-1-1,-1 0 1,18-8 0,-2-3-6131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5.016"/>
    </inkml:context>
    <inkml:brush xml:id="br0">
      <inkml:brushProperty name="width" value="0.025" units="cm"/>
      <inkml:brushProperty name="height" value="0.025" units="cm"/>
      <inkml:brushProperty name="color" value="#66CC00"/>
    </inkml:brush>
  </inkml:definitions>
  <inkml:trace contextRef="#ctx0" brushRef="#br0">8 12 17136,'0'0'7591,"-2"8"-7009,-4 25-368,6-32-208,0 0 1,0-1-1,0 1 1,1 0 0,-1 0-1,0 0 1,0-1-1,1 1 1,-1 0-1,0 0 1,1 0-1,-1-1 1,1 1 0,-1 0-1,1-1 1,-1 1-1,1-1 1,0 1-1,-1 0 1,1-1 0,0 1-1,-1-1 1,1 0-1,0 1 1,0-1-1,-1 1 1,1-1-1,0 0 1,0 0 0,0 0-1,-1 1 1,1-1-1,0 0 1,0 0-1,0 0 1,1 0-1,30-2-102,-30 2 57,5-2-402,0 0 1,-1-1-1,1 1 1,0-1-1,-1-1 1,0 1-1,0-1 1,0 0-1,0-1 0,0 1 1,7-9-1,11-8 2786,-40 45 2071,9-15-3568,-9 11-46,2 1 1,1 1-1,1 0 1,0 1-1,-15 45 1,26-58-3007,1 5-6205</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55.372"/>
    </inkml:context>
    <inkml:brush xml:id="br0">
      <inkml:brushProperty name="width" value="0.025" units="cm"/>
      <inkml:brushProperty name="height" value="0.025" units="cm"/>
      <inkml:brushProperty name="color" value="#66CC00"/>
    </inkml:brush>
  </inkml:definitions>
  <inkml:trace contextRef="#ctx0" brushRef="#br0">405 1 19410,'0'0'6422,"5"14"-5119,14 43-514,-3 0 0,-3 1 0,12 108 0,-23-136-564,-1 0 0,-1 0 1,-1 0-1,-2 0 0,-1 0 0,-2-1 0,-1 1 0,0-1 0,-3-1 0,-12 30 0,2-21-488,-1-1 0,-2-1-1,-2 0 1,-37 40 0,19-30-1387,-2-2-1,-64 48 1,31-33-7842</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0.155"/>
    </inkml:context>
    <inkml:brush xml:id="br0">
      <inkml:brushProperty name="width" value="0.025" units="cm"/>
      <inkml:brushProperty name="height" value="0.025" units="cm"/>
      <inkml:brushProperty name="color" value="#66CC00"/>
    </inkml:brush>
  </inkml:definitions>
  <inkml:trace contextRef="#ctx0" brushRef="#br0">1 0 7751,'0'0'10891,"4"11"-9989,2 0-646,1 0 0,0 0 1,0 0-1,1-1 0,1 0 0,0 0 1,0-1-1,1 0 0,0-1 0,0 0 0,13 7 1,-4-5-124,0 0 0,1-1 1,0-2-1,0 0 1,1-1-1,0-1 0,0-1 1,0-1-1,1 0 0,-1-2 1,32-2-1,21-5 80,-1-4 1,74-19-1,43-5 237,-167 30-485,0 2 0,0 1 1,0 1-1,0 1 0,-1 0 0,43 10 0,-59-9 124,0-1-1,0 1 1,0 0 0,-1 1-1,1-1 1,-1 1 0,0 1-1,0-1 1,0 0-1,0 1 1,-1 0 0,1 0-1,-1 1 1,0-1 0,0 1-1,-1 0 1,1 0 0,-1 0-1,0 1 1,0-1 0,-1 1-1,0-1 1,0 1-1,0 0 1,-1 0 0,1 0-1,-1 0 1,-1 0 0,1 0-1,-2 9 1,1-14-82,0-1-1,0 0 1,1 0 0,-1 0 0,0 1-1,0-1 1,0 0 0,0 0 0,0 1-1,0-1 1,0 0 0,0 0 0,0 0-1,0 0 1,1 1 0,-1-1 0,0 0-1,0 0 1,0 0 0,0 0-1,0 1 1,1-1 0,-1 0 0,0 0-1,0 0 1,0 0 0,1 0 0,-1 0-1,0 0 1,0 0 0,0 0 0,1 0-1,-1 0 1,0 0 0,0 0-1,1 0 1,-1 0 0,0 0 0,0 0-1,0 0 1,1 0 0,-1 0 0,16-5-373,16-13-1923,-29 16 1713,30-16-6757,42-18 1,-41 23-1562</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0.485"/>
    </inkml:context>
    <inkml:brush xml:id="br0">
      <inkml:brushProperty name="width" value="0.025" units="cm"/>
      <inkml:brushProperty name="height" value="0.025" units="cm"/>
      <inkml:brushProperty name="color" value="#66CC00"/>
    </inkml:brush>
  </inkml:definitions>
  <inkml:trace contextRef="#ctx0" brushRef="#br0">55 95 11563,'0'0'4207,"-8"4"-1058,-7 3-2237,-16 8 3541,45-40-2034,-7 19-2430,0 0 0,1 0 0,0 0 0,0 1 0,0 0 0,1 1 0,-1 0 0,1 0 0,0 1 0,0 0 0,0 0 0,1 1 0,-1 1 0,0-1 0,1 2 0,-1-1 0,1 1 0,17 2 0,-25-1 16,0-1 0,-1 1 0,1 0 0,0-1 0,0 1 0,0 0 0,-1 0-1,1 0 1,-1 1 0,1-1 0,-1 0 0,1 0 0,-1 1 0,0-1 0,1 1-1,-1-1 1,0 1 0,0 0 0,1 2 0,11 40 697,0 0 396,-13-42-1046,1-1 0,0 1 0,0-1 0,0 0 0,0 1 0,1-1-1,-1 0 1,0 0 0,0 1 0,1-1 0,-1 0 0,1 0 0,-1-1 0,1 1-1,-1 0 1,1 0 0,0-1 0,-1 1 0,1-1 0,0 1 0,-1-1-1,3 0 1,8 1 117,0-1-1,0-1 0,-1 0 1,1-1-1,-1 0 0,1-1 0,17-6 1,79-38 1390,-60 23-1283,8-2-266,-30 12-78,0 2 0,1 1 0,38-10 0,-72 22-7528,-10-1-593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1.125"/>
    </inkml:context>
    <inkml:brush xml:id="br0">
      <inkml:brushProperty name="width" value="0.025" units="cm"/>
      <inkml:brushProperty name="height" value="0.025" units="cm"/>
      <inkml:brushProperty name="color" value="#66CC00"/>
    </inkml:brush>
  </inkml:definitions>
  <inkml:trace contextRef="#ctx0" brushRef="#br0">0 12 9769,'0'0'5638,"10"-4"-3140,-7 3-2281,1-1 1,-1 1-1,1 0 1,0 0-1,-1 0 1,1 1-1,0-1 1,0 1-1,-1 0 1,1 0-1,0 0 1,0 1-1,0-1 1,-1 1-1,1 0 1,0 0-1,-1 0 1,1 1-1,-1-1 1,1 1-1,-1 0 1,0 0-1,0 0 1,0 0-1,0 0 1,6 6-1,18 19 1258,-1 1 0,-1 1 0,34 52 1,50 104-639,25 37-715,-116-200-911,-16-20-828,-4-5-458,-3-3 824,1 0 1,-1 1-1,0 0 1,-1 0-1,-6-4 0,-29-19-5358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191"/>
    </inkml:context>
    <inkml:brush xml:id="br0">
      <inkml:brushProperty name="width" value="0.025" units="cm"/>
      <inkml:brushProperty name="height" value="0.025" units="cm"/>
    </inkml:brush>
  </inkml:definitions>
  <inkml:trace contextRef="#ctx0" brushRef="#br0">152 7 12556,'0'0'4335,"-10"-2"-422,4 2-3448,-7-2 506,1 0-1,-1 2 0,0-1 1,-14 3-1,25-2-885,-1 0 0,1 0-1,-1 1 1,1-1 0,-1 1-1,1-1 1,0 1 0,-1 0 0,1 0-1,0 0 1,-1 0 0,1 0-1,0 1 1,0-1 0,0 1 0,0-1-1,0 1 1,0 0 0,1 0-1,-1 0 1,1 0 0,-1 0-1,1 0 1,0 0 0,-1 0 0,1 0-1,0 1 1,1-1 0,-1 1-1,-1 4 1,3-6-84,-1 0 0,1 0 1,-1 0-1,1 0 0,0-1 0,-1 1 0,1 0 0,0 0 0,0-1 0,0 1 1,0 0-1,-1-1 0,1 1 0,0 0 0,0-1 0,0 0 0,0 1 0,0-1 1,0 1-1,1-1 0,-1 0 0,0 0 0,0 0 0,0 0 0,0 0 0,0 0 1,0 0-1,0 0 0,0 0 0,2 0 0,37-3-714,-33 2 351,0-1-1,-1-1 0,1 1 1,-1-1-1,1 0 0,-1 0 1,0-1-1,-1 0 1,1 0-1,-1 0 0,1-1 1,-1 0-1,6-7 0,-14 21 434,1-1 0,1 1-1,-1 0 1,2 0-1,-1 0 1,2 14-1,-1-14 29,0-6-64,0 1 0,0 0 0,1-1 0,0 1 0,-1 0 0,2-1 0,-1 1 0,0-1 0,1 1 1,-1-1-1,1 1 0,0-1 0,0 0 0,0 0 0,3 3 0,-4-5-108,1 0-1,-1 1 1,1-1 0,-1 0 0,1 0-1,-1 0 1,1 0 0,0-1 0,-1 1-1,1 0 1,0-1 0,0 1 0,3 0-1,-3-1-238,0 0 0,1 0 0,-1 0-1,0-1 1,0 1 0,0-1-1,1 1 1,-1-1 0,0 0 0,0 0-1,0 1 1,0-2 0,3-1-1,9-10-5100,0-4-3758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6.398"/>
    </inkml:context>
    <inkml:brush xml:id="br0">
      <inkml:brushProperty name="width" value="0.025" units="cm"/>
      <inkml:brushProperty name="height" value="0.025" units="cm"/>
    </inkml:brush>
  </inkml:definitions>
  <inkml:trace contextRef="#ctx0" brushRef="#br0">1 394 13132,'0'-8'4052,"0"-5"-2676,3-23 3505,3 45-2543,17 76-963,-5 1 0,-3 1-1,4 88 1,-1-9 29,-14-135-1325,-3-15-77,1 0-1,1 0 0,0 0 0,9 24 0,-12-40-1,0 0 0,1 0 0,-1 0 0,0 0 0,0 0 0,0 0 0,0 0 0,0-1 0,0 1 0,0 0 0,0 0 0,0 0 0,0 0 0,0 0 0,0 0 0,1 0 0,-1 0 0,0 0 0,0 0 0,0 0 0,0-1 0,0 1 0,0 0 0,0 0 0,0 0 0,1 0 0,-1 0 0,0 0 0,0 0 0,0 0 0,0 0 0,0 0 0,0 0 0,1 0 0,-1 0 0,0 0 0,0 0 0,0 0 0,0 1 0,0-1 0,0 0 0,0 0 0,1 0 0,-1 0 0,0 0 0,0 0 0,0 0 0,0 0 0,0 0 0,0 0 0,0 0 0,0 0 0,0 1 0,0-1 0,0 0 0,1 0 0,-1 0 0,0 0 0,0 0 0,0 0 0,0 0 0,0 1 0,0-1 0,0 0 0,0 0 0,0 0 0,0 0 0,0 0 0,0 1 0,4-17 0,0-19 0,-6-123 0,-44-299 0,43 439 0,2 14 0,0 0 0,0-1 0,0 1 0,1-1 0,-1 1 0,1-1 0,0 1 0,0-1 0,1 1 0,1-8 0,-2 12 0,1 0 0,-1 0 0,1-1 0,-1 1 0,1 0 0,-1 0 0,1 0 0,-1 0 0,1 0 0,-1 0 0,1 0 0,-1 0 0,1 0 0,-1 0 0,1 0 0,0 0 0,-1 0 0,1 0 0,-1 0 0,1 0 0,-1 1 0,0-1 0,1 0 0,-1 0 0,1 1 0,-1-1 0,1 0 0,-1 1 0,0-1 0,1 0 0,-1 1 0,1-1 0,-1 0 0,0 1 0,0-1 0,1 1 0,-1-1 0,0 2 0,15 16 0,-10-8 1,0 0 0,-1 0 1,0 1-1,-1-1 0,0 1 0,-1 0 1,0 0-1,0 0 0,-2 0 0,1 0 1,-1 1-1,-1-1 0,0 0 0,-3 13 1,2-14-8,0 0 0,0 0 0,-1 0 0,-1-1 0,0 1 1,0-1-1,-1 0 0,0 0 0,0-1 0,-1 1 0,0-1 1,0-1-1,-1 1 0,0-1 0,-16 12 0,6-13-895,12-15-1262,15-24-1104,-2 21 2539,-1 1 0,1 0 0,1 1 0,0 0-1,0 0 1,1 1 0,0 0 0,15-9 0,-16 12 663,0 0 0,0 1 0,0 0-1,1 0 1,0 1 0,0 1 0,0 0 0,0 0 0,0 1-1,1 0 1,13-1 0,-22 4 472,1-1 1,0 1-1,-1-1 1,1 1-1,-1 0 0,1 0 1,-1 0-1,0 0 1,1 0-1,-1 1 0,0-1 1,4 4-1,-5-4-269,1 0 0,-1 0 0,0 1 0,1-1-1,-1 0 1,1 0 0,-1-1 0,1 1 0,0 0 0,-1 0-1,1-1 1,0 1 0,-1-1 0,1 1 0,0-1 0,0 0-1,-1 0 1,1 0 0,0 0 0,0 0 0,-1 0 0,1 0-1,0 0 1,0-1 0,-1 1 0,1-1 0,0 0 0,-1 1 0,1-1-1,0 0 1,-1 0 0,1 0 0,2-2 0,45-46 1057,3-4-726,-49 50-520,0 0 0,1 1 0,0-1 0,-1 1 0,1 0 0,0 0 0,0 1 0,0-1 0,0 1 0,0 0 0,1 0 0,-1 0 0,7 0 0,-9 1-39,-1 0 0,1 0 1,-1 1-1,1-1 0,-1 1 0,0-1 0,1 1 0,-1 0 1,0-1-1,1 1 0,-1 0 0,0 0 0,0 0 0,0 0 1,0 0-1,0 0 0,0 0 0,0 0 0,0 0 1,0 0-1,0 2 0,11 8-3913,-11-12 3834,0 1-1,1 0 1,-1-1-1,0 0 1,0 1-1,0-1 1,0 1-1,0-1 1,-1 0-1,1 0 1,0 0-1,0 1 1,0-1-1,-1 0 1,1 0-1,0 0 1,-1 0-1,1 0 1,0-2-1,9-15-1194,0 0 0,-1-1-1,8-24 1,-9 17 1081,9-51 0,-10 18 3762,-1-96-1,-9 202-2151,-17 87 0,11-83-374,-6 100-1,15-149-939,-1 0 0,1 0 0,0-1 0,1 1 0,-1 0 0,0 0 0,0 0-1,1-1 1,-1 1 0,1 0 0,-1-1 0,1 1 0,0 0 0,0-1 0,0 1-1,0-1 1,1 3 0,-1-4 9,0 1 0,0-1 0,0 0-1,-1 1 1,1-1 0,0 0 0,0 1-1,0-1 1,0 0 0,0 0 0,0 0 0,0 0-1,0 0 1,0 0 0,0 0 0,-1 0-1,1 0 1,0 0 0,0-1 0,0 1-1,0 0 1,0-1 0,1 0 0,3-1 77,0-1 1,0-1 0,-1 1-1,1-1 1,-1 1 0,1-1-1,-1 0 1,-1-1 0,5-4-1,7-17 116,0 1 1,-2-2-1,-1 0 0,-1 0 0,-2-1 0,0-1 0,-2 0 0,-1 0 1,2-30-1,-16 130-207,-2 42-11,10-111 7,0 0-1,0 0 1,0 0 0,0 0-1,0-1 1,0 1 0,0 0-1,1 0 1,-1 0 0,1 0-1,-1 0 1,1-1-1,0 1 1,0 0 0,0-1-1,0 1 1,0 0 0,0-1-1,0 1 1,0-1 0,1 1-1,-1-1 1,0 0 0,1 0-1,-1 0 1,1 0-1,0 0 1,-1 0 0,1 0-1,0 0 1,0 0 0,-1-1-1,4 1 1,-2 0 24,1-1-1,0 0 1,-1-1-1,1 1 1,0-1-1,-1 1 1,1-1 0,-1 0-1,1 0 1,-1-1-1,0 1 1,1-1-1,-1 0 1,0 0-1,0 0 1,4-3 0,8-9 84,-1 0 0,0-1 0,-1-1 0,-1 0 0,0-1 0,-1 0 0,-1-1 0,0 0 1,-2 0-1,0-1 0,-1 0 0,-1-1 0,7-38 0,-36 179-39,-4 20-41,25-122-36,1-1 0,0 1 0,2-1 0,0 1-1,6 29 1,9-11 43,-16-35-35,1-1 0,0 0 0,0 0 1,-1 0-1,1 0 0,0 0 0,0 0 0,0 0 0,0 0 0,0 0 1,0-1-1,1 1 0,-1 0 0,0-1 0,0 1 0,0-1 0,1 1 1,-1-1-1,0 1 0,1-1 0,-1 0 0,0 0 0,1 0 0,-1 0 1,0 0-1,1 0 0,0 0 0,0-2 12,0 1 0,-1-1 0,1 0 0,-1 0 0,0 0 0,0 0 0,0 0 0,0 0 0,0-1 0,0 1 0,-1 0 0,1 0 0,0-1 0,-1 1 0,0 0 0,0 0 0,0-1 1,0 1-1,0 0 0,-1-4 0,2 1 5,-1-11-45,-1 1 0,0 0 1,-1-1-1,0 1 0,-2 0 0,0 0 1,0 1-1,-1-1 0,-12-23 1,-3 3 16,-1 0 1,-37-46-1,58 81 9,-1 0-1,1 0 1,0-1-1,0 1 1,0 0-1,-1 0 1,1 0-1,0-1 1,0 1-1,0 0 1,0-1-1,0 1 1,0 0-1,0 0 1,-1-1-1,1 1 1,0 0-1,0-1 1,0 1-1,0 0 1,0-1-1,0 1 1,1 0-1,-1 0 0,0-1 1,0 1-1,0 0 1,0-1-1,0 1 1,0 0-1,0 0 1,1-1-1,-1 1 1,0 0-1,0 0 1,0 0-1,0-1 1,1 1-1,-1 0 1,0 0-1,0 0 1,1-1-1,19-5-307,39 4-2251,-39 1-249,16-4-3867</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1.488"/>
    </inkml:context>
    <inkml:brush xml:id="br0">
      <inkml:brushProperty name="width" value="0.025" units="cm"/>
      <inkml:brushProperty name="height" value="0.025" units="cm"/>
      <inkml:brushProperty name="color" value="#66CC00"/>
    </inkml:brush>
  </inkml:definitions>
  <inkml:trace contextRef="#ctx0" brushRef="#br0">97 506 14382,'-10'-3'2167,"-5"1"-1109,-28-6 2067,15-2 1698,66 1-1780,-25 5-2855,1 0 1,0-1-1,-1-1 1,0 0-1,0-1 1,-1 0 0,0-1-1,0-1 1,-1 0-1,0 0 1,0-1-1,-1 0 1,-1-1-1,0 0 1,0-1-1,-1 0 1,0 0-1,9-22 1,-5 9-134,-1-2 0,-1 0 0,-2 0 1,0-1-1,-2 1 0,-1-2 0,-1 1 0,0-42 0,-6 88-343,1-5 261,0 1 0,1-1 1,1 1-1,0-1 0,3 18 1,-1-21-42,0-1 1,1 0-1,0-1 1,1 1 0,-1-1-1,1 0 1,1 0-1,0 0 1,0-1-1,0 0 1,1 0 0,0 0-1,1-1 1,-1 0-1,1-1 1,11 7-1,-8-7-820,0 0 0,0 0-1,0-1 1,0 0 0,1-1-1,0 0 1,21 1 0,26-2-6816</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2.047"/>
    </inkml:context>
    <inkml:brush xml:id="br0">
      <inkml:brushProperty name="width" value="0.025" units="cm"/>
      <inkml:brushProperty name="height" value="0.025" units="cm"/>
      <inkml:brushProperty name="color" value="#66CC00"/>
    </inkml:brush>
  </inkml:definitions>
  <inkml:trace contextRef="#ctx0" brushRef="#br0">1 243 13901,'0'0'4831,"9"7"-2316,-4-3-2185,1 0-1,0 0 1,0-1 0,0 0 0,0 0-1,1 0 1,-1-1 0,1 0 0,0 0-1,0 0 1,-1-1 0,1 0 0,0-1 0,0 1-1,0-1 1,0 0 0,0-1 0,0 0-1,0 0 1,0-1 0,10-3 0,-3-1-86,0-2 0,-1 1 1,0-1-1,0-1 0,-1 0 1,0-1-1,-1-1 1,17-19-1,-19 21-168,-1-1 0,-1 0 0,0-1 0,-1 1 0,0-1 0,0-1 1,-1 1-1,-1-1 0,0 0 0,0 0 0,2-15 0,-6 26-57,0-1 0,0 1 0,1-1 0,-1 0 0,0 1 0,0-1 0,-1 0-1,1 1 1,0-1 0,0 1 0,-1-1 0,1 0 0,-1 1 0,-1-4 0,2 5-7,-1 0-1,1-1 1,0 1-1,-1 0 1,1 0-1,-1-1 1,1 1 0,-1 0-1,1 0 1,-1 0-1,1-1 1,-1 1-1,1 0 1,-1 0-1,1 0 1,-1 0 0,1 0-1,-1 0 1,1 0-1,-1 0 1,1 0-1,-1 0 1,1 0-1,-1 1 1,1-1 0,-1 0-1,1 0 1,-1 0-1,0 1 1,-2 1 14,-1 1 1,1-1 0,-1 1-1,1-1 1,0 1-1,0 0 1,0 0 0,1 1-1,-5 6 1,-6 14-13,2 0 1,1 1-1,0 0 1,2 1 0,1 0-1,1 1 1,2-1-1,0 1 1,2 0-1,0 28 1,2-52-23,0-1 1,0 0 0,0 0-1,0 0 1,1 0-1,-1 0 1,0 0-1,1 0 1,-1 0-1,1 0 1,0 0-1,0 0 1,0 0-1,0 0 1,0 0-1,0 0 1,0-1 0,1 1-1,-1 0 1,1-1-1,1 2 1,0-1-56,0-1 1,1 1 0,-1-1 0,0 0-1,0-1 1,1 1 0,-1 0 0,0-1-1,1 0 1,-1 0 0,0 0 0,1 0 0,4-1-1,5-1-474,1-1 0,-1-1 0,0 0-1,0 0 1,-1-1 0,0-1 0,0 0-1,17-12 1,-2 0-2679,-2-1 0,36-35 0,-14 6-4039</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2.389"/>
    </inkml:context>
    <inkml:brush xml:id="br0">
      <inkml:brushProperty name="width" value="0.025" units="cm"/>
      <inkml:brushProperty name="height" value="0.025" units="cm"/>
      <inkml:brushProperty name="color" value="#66CC00"/>
    </inkml:brush>
  </inkml:definitions>
  <inkml:trace contextRef="#ctx0" brushRef="#br0">307 1 17649,'0'0'4740,"-34"59"-2049,7-12-866,-7 8-703,-2 5-386,0 1-287,1-5-289,4-3-96,5-11-32,7-8 0,10-15-192,1-11-769,6-8-1313,2-9-481,0-19-2594,-2-11-4004</inkml:trace>
  <inkml:trace contextRef="#ctx0" brushRef="#br0" timeOffset="1">0 176 15663,'0'0'10442,"26"60"-8681,-13-31-640,9-5-384,9-3-128,8-6-353,11-11-128,7-4-352,-4-4-1506,-4-11-1537,-8-5-1441,-10 0-4069</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2.716"/>
    </inkml:context>
    <inkml:brush xml:id="br0">
      <inkml:brushProperty name="width" value="0.025" units="cm"/>
      <inkml:brushProperty name="height" value="0.025" units="cm"/>
      <inkml:brushProperty name="color" value="#66CC00"/>
    </inkml:brush>
  </inkml:definitions>
  <inkml:trace contextRef="#ctx0" brushRef="#br0">246 27 18065,'-9'-1'3347,"2"-1"-2865,0 1 0,0 1 0,-1 0 0,1-1 0,0 2 0,0-1-1,0 1 1,0 1 0,0-1 0,0 1 0,0 0 0,0 1 0,0-1 0,-10 7-1,5 0-129,0 0 0,0 1-1,1 1 1,0-1 0,-9 14-1,14-17-255,2-1 0,-1 1 0,1 0 0,0 1 0,0-1 0,1 0 0,0 1 0,0 0 0,1 0 0,-2 15 0,3-21-94,1-1 0,0 1 0,0-1 0,0 1 0,0-1 0,0 1 0,1-1 0,-1 0-1,0 1 1,1-1 0,-1 1 0,1-1 0,-1 0 0,1 1 0,0-1 0,0 0 0,-1 0 0,1 0 0,0 1 0,0-1 0,0 0 0,0 0-1,2 1 1,0 0 8,0-1-1,-1 0 1,1 0-1,0 1 1,0-1-1,0-1 1,0 1-1,0 0 1,1-1-1,4 0 1,2 0 48,1 0-1,-1-1 1,1 0-1,-1-1 1,20-7 0,-16 4-24,0-2 1,-1 0-1,1-1 1,-1 0-1,-1-1 1,0 0-1,20-19 1,-28 24-27,0 0 0,0 0-1,0-1 1,0 1 0,-1-1 0,0 0 0,0 0 0,0 0-1,0 0 1,-1 0 0,0-1 0,0 1 0,0-1 0,-1 1-1,0-1 1,0 0 0,0 0 0,-1 1 0,0-1 0,0 0 0,0 0-1,-1 0 1,-2-9 0,2 13-10,-1 0-1,1 0 1,0 0 0,-1 0-1,0 1 1,1-1 0,-1 0-1,0 1 1,0 0 0,0-1-1,0 1 1,0 0-1,0 0 1,0 0 0,-1 0-1,1 0 1,0 1 0,0-1-1,-1 1 1,1-1 0,0 1-1,-1 0 1,1 0 0,0 0-1,-1 0 1,1 0 0,-1 1-1,-3 0 1,-1 0-44,-1 0 1,0 1-1,0 0 1,1 0-1,-1 1 1,1 0-1,-10 5 1,12-4-159,1-1 0,0 1 0,1-1 0,-1 1 0,0 0 0,-4 9 0,7-13 78,1 1-1,-1-1 1,0 1 0,1 0-1,0-1 1,-1 1 0,1 0-1,-1 0 1,1-1 0,0 1-1,-1 0 1,1 0-1,0-1 1,0 1 0,0 0-1,0 0 1,0 0 0,0 0-1,0-1 1,0 1-1,0 0 1,0 0 0,0 0-1,0 0 1,0-1 0,1 1-1,-1 0 1,0 0-1,1-1 1,-1 1 0,0 0-1,1-1 1,-1 1 0,1 0-1,-1-1 1,1 1-1,0 0 1,-1-1 0,1 1-1,0-1 1,-1 1 0,1-1-1,0 0 1,-1 1 0,1-1-1,0 0 1,0 1-1,0-1 1,-1 0 0,1 0-1,0 0 1,1 1 0,28 0-5181,5-1-1873</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3.482"/>
    </inkml:context>
    <inkml:brush xml:id="br0">
      <inkml:brushProperty name="width" value="0.025" units="cm"/>
      <inkml:brushProperty name="height" value="0.025" units="cm"/>
      <inkml:brushProperty name="color" value="#66CC00"/>
    </inkml:brush>
  </inkml:definitions>
  <inkml:trace contextRef="#ctx0" brushRef="#br0">161 23 18866,'-10'3'2813,"-1"1"-2237,1 1 0,0 0 0,-1 0 0,2 1 0,-1 1 0,1 0 0,-10 8 0,13-9-285,0-1 0,1 1 0,-1 0 0,1 0 0,1 1 0,-1-1 1,1 1-1,0 0 0,1 0 0,-1 0 0,1 1 0,-3 13 0,6-20-290,0-1 1,0 1-1,0-1 0,0 1 0,0 0 0,0-1 1,0 1-1,0-1 0,0 1 0,0 0 0,0-1 1,0 1-1,1-1 0,-1 1 0,0-1 0,0 1 1,1 0-1,-1-1 0,0 1 0,1-1 0,-1 0 1,1 1-1,-1-1 0,0 1 0,1-1 1,-1 0-1,1 1 0,-1-1 0,1 0 0,-1 1 1,1-1-1,0 0 0,27 4 98,28-12-285,-55 8 164,17-4-327,0 1 1,1 0-1,-1 2 1,1 0-1,-1 1 0,32 3 1,-45-2 365,1 0 0,-1 1 0,1-1 0,-1 1 0,0 0 0,0 1 0,0-1 0,0 1 0,0 0 0,0 0 0,-1 1 0,0-1 0,1 1 0,-1 0 0,-1 0 0,1 0 0,0 1 0,-1-1 0,0 1 0,0 0 0,-1 0 0,1 0 0,-1 0 0,0 0 0,0 1 0,1 8 0,-1-2 159,0 0-1,-1 0 1,-1 0-1,0 1 1,0-1-1,-1 0 1,-1 0-1,0 0 1,-1 0-1,0 0 1,-1 0-1,0-1 1,-7 14-1,8-18-79,0-1-1,-1 1 0,0-1 1,0 0-1,0 0 0,-1-1 1,0 1-1,0-1 0,0 0 1,0 0-1,-1-1 1,0 0-1,0 0 0,0 0 1,-1 0-1,1-1 0,-1 0 1,0-1-1,0 0 1,0 0-1,0 0 0,0-1 1,-11 1-1,15-2-98,0 0 1,0 0-1,1 0 0,-1 0 1,0-1-1,0 0 0,1 1 1,-1-1-1,0 0 0,1 0 1,-1-1-1,1 1 0,-1-1 1,1 1-1,0-1 0,-1 1 1,1-1-1,0 0 0,0 0 1,-2-3-1,1 0-9,0 0-1,0 0 1,1 0-1,0 0 1,0 0 0,0 0-1,0-1 1,1 1 0,0 0-1,-1-7 1,1 2-15,1 0 0,0 0 1,0 0-1,0 0 0,2 0 1,-1 0-1,1 0 0,1 1 1,-1-1-1,2 0 0,6-13 1,3 5 2,1 1 1,1 0 0,0 1 0,2 0 0,-1 2 0,2 0 0,0 0 0,22-11 0,-17 11 31,0-2 1,-1-1-1,-1-1 1,26-27-1,-45 43 4,-1 1 0,1-1 0,-1 1 0,0-1 0,0 0 0,1 1 0,-1-1-1,0 0 1,-1 0 0,1 0 0,0 0 0,0 0 0,-1 0 0,1 0 0,-1 0 0,0 0 0,0 0 0,1 0 0,-1 0 0,-1-1 0,1 1 0,0 0-1,0 0 1,-1 0 0,1 0 0,-1 0 0,0 0 0,1 0 0,-1 0 0,0 0 0,-2-2 0,1 1-6,0 1 1,-1 0-1,1 0 0,0 1 1,-1-1-1,1 0 1,-1 1-1,0 0 1,1-1-1,-1 1 0,0 0 1,0 0-1,0 1 1,0-1-1,0 1 1,1-1-1,-1 1 0,0 0 1,0 0-1,0 0 1,-4 1-1,6-1-8,-1 1 1,1-1-1,0 1 0,0-1 0,-1 1 0,1 0 0,0-1 0,0 1 1,0 0-1,0 0 0,0 0 0,0 0 0,0 0 0,0 0 1,0 0-1,0 0 0,0 0 0,1 0 0,-1 1 0,0-1 1,1 0-1,-1 1 0,1-1 0,0 0 0,-1 1 0,1-1 1,0 0-1,0 1 0,0-1 0,0 0 0,0 1 0,0-1 0,0 1 1,0-1-1,0 0 0,2 3 0,-2-2-1,0 1-1,1-1 1,-1 0-1,1 1 1,0-1-1,-1 0 1,1 1-1,1-1 1,-1 0 0,0 0-1,0 0 1,1 0-1,-1 0 1,1 0-1,-1-1 1,1 1-1,0 0 1,0-1-1,0 1 1,0-1-1,3 2 1,1-2 14,-1 0 0,1 0 0,0 0 0,0-1 0,-1 0 0,1 0 0,0 0 0,0-1 0,-1 0-1,1 0 1,0-1 0,-1 1 0,1-1 0,-1 0 0,0-1 0,1 1 0,-1-1 0,0 0 0,-1 0 0,9-7 0,39-21 58,-50 31-69,-1-1 0,0 1 0,0-1 0,0 1 0,0-1 0,0 1 0,1 0 0,-1 0 0,0-1 0,0 1 0,1 0 0,-1 0 0,0 0 0,0 0 0,1 1 0,-1-1 0,0 0 0,0 0 0,0 1 0,1-1 0,-1 1 0,0-1 0,0 1 0,0-1 0,2 2 0,14 27 0,-16-27 0,-1 0 0,1 1 0,0-1 0,0 0 0,0 0 0,0 0 0,0 0 0,0 0 0,0 0 0,1-1 0,-1 1 0,1 0 0,-1-1 0,1 1 0,0-1 0,0 1 0,0-1 0,-1 0 0,1 1 0,0-1 0,0 0 0,1-1 0,-1 1 0,0 0 0,0-1 0,4 1 0,-1-1 0,1-1 0,-1 0 0,1 0 0,-1-1 0,0 0 0,1 0 0,-1 0 0,0 0 0,0-1 0,-1 0 0,1 0 0,-1 0 0,1-1 0,-1 1 0,0-1 0,6-7 0,-4 5 0,-1 0 0,2 1 0,-1 0 0,0 0 0,1 1 0,11-6 0,-17 10 0,-1 0 0,1 0 0,-1 0 0,1 0 0,-1 0 0,1 0 0,-1 0 0,1 1 0,-1-1 0,0 0 0,1 0 0,-1 0 0,1 1 0,-1-1 0,0 0 0,1 1 0,-1-1 0,0 0 0,1 1 0,-1-1 0,0 0 0,0 1 0,1-1 0,-1 1 0,0-1 0,0 1 0,0-1 0,1 0 0,-1 1 0,0-1 0,0 1 0,0-1 0,0 1 0,0-1 0,0 1 0,0-1 0,0 1 0,0 0 0,3 30 0,-2-16 0,-1-14-171,0 1 0,0-1 0,1 1 0,-1-1 0,1 0 0,-1 1 0,1-1 1,0 0-1,0 1 0,-1-1 0,1 0 0,0 0 0,0 0 0,0 0 0,0 0 0,0 0 0,0 0 0,1 0 0,-1 0 0,0 0 0,0-1 0,1 1 0,-1 0 1,0-1-1,1 1 0,-1-1 0,1 0 0,-1 1 0,0-1 0,1 0 0,-1 0 0,1 0 0,-1 0 0,1 0 0,-1 0 0,3-1 0,-1 1-465,0-1 0,0 0-1,0 0 1,0 0 0,0 0 0,0-1-1,0 1 1,-1-1 0,1 0-1,0 0 1,-1 0 0,0 0 0,1 0-1,-1 0 1,0 0 0,2-4-1,9-19-10151</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3.827"/>
    </inkml:context>
    <inkml:brush xml:id="br0">
      <inkml:brushProperty name="width" value="0.025" units="cm"/>
      <inkml:brushProperty name="height" value="0.025" units="cm"/>
      <inkml:brushProperty name="color" value="#66CC00"/>
    </inkml:brush>
  </inkml:definitions>
  <inkml:trace contextRef="#ctx0" brushRef="#br0">22 136 18033,'0'0'9017,"10"7"-7822,-6-4-1123,-1 0 5,0-1 0,0 1-1,1-1 1,-1 1 0,1-1 0,0 0 0,-1 0 0,1-1 0,0 1 0,0-1-1,0 0 1,0 0 0,1 0 0,-1-1 0,0 1 0,0-1 0,0 0 0,1 0-1,-1 0 1,0-1 0,0 0 0,0 1 0,7-4 0,-3 1-38,0-2 1,-1 1 0,1-1-1,-1 0 1,0-1 0,0 0-1,0 0 1,6-8-1,-10 10-10,1 0 0,-1-1 0,0 1 0,0-1 0,-1 1 0,1-1 0,-1 0 0,0 0 0,-1 0-1,1 0 1,-1 0 0,0-1 0,0 1 0,0-11 0,-1 15-12,0 0 0,0 0 0,0 0 0,0-1 0,-1 1 0,1 0 0,0 0 1,0 0-1,-1 0 0,1 0 0,-1-1 0,1 1 0,-1 0 0,0 0 0,1 0 0,-1 0 0,0 1 0,1-1 0,-1 0 0,0 0 0,0 0 0,0 1 1,0-1-1,0 0 0,0 1 0,0-1 0,-2 0 0,0 0 8,0 1 1,0-1-1,0 1 1,0 0 0,0 0-1,0 0 1,0 0-1,0 1 1,0-1-1,0 1 1,-2 1-1,-5 1 13,0 0-1,0 1 1,1 1-1,0 0 0,-15 10 1,14-8-10,1 1 1,0 0-1,1 0 0,0 1 1,0 0-1,1 1 1,0-1-1,1 1 0,0 0 1,0 1-1,1 0 0,1 0 1,0 0-1,0 0 1,1 0-1,0 1 0,1 0 1,-1 19-1,3-28-23,0-1-1,1 1 1,-1-1-1,0 1 1,1-1-1,0 0 1,0 1-1,-1-1 1,1 0-1,1 1 1,-1-1-1,0 0 1,0 0-1,1 0 1,-1 0-1,1 0 1,0 0-1,0-1 1,3 4-1,-1-3 24,0 1 0,1-1 0,-1 0 0,1 0 0,0 0 0,0 0 0,0-1 0,0 0 0,6 1-1,3-1-371,0 0-1,-1-1 0,1-1 0,0 0 0,-1-1 0,25-6 0,6-10-4363,-6-5-3550</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4.313"/>
    </inkml:context>
    <inkml:brush xml:id="br0">
      <inkml:brushProperty name="width" value="0.025" units="cm"/>
      <inkml:brushProperty name="height" value="0.025" units="cm"/>
      <inkml:brushProperty name="color" value="#66CC00"/>
    </inkml:brush>
  </inkml:definitions>
  <inkml:trace contextRef="#ctx0" brushRef="#br0">0 209 20019,'0'0'11451,"8"13"-11040,14 26-128,-2 2 0,16 45 0,-31-71-265,2 4-9,0-1 1,16 30-1,-22-45-9,1 0-1,-1 0 1,1 0-1,0 0 1,1 0 0,-1 0-1,0-1 1,1 1-1,-1-1 1,1 0 0,0 1-1,0-1 1,0 0-1,0-1 1,0 1-1,0-1 1,1 1 0,-1-1-1,0 0 1,1 0-1,6 1 1,-7-3 0,1 0 0,-1 1 0,0-1 0,1-1 0,-1 1 0,0 0 0,0-1 0,0 0 0,0 1 0,0-1 0,0 0 0,-1-1 0,1 1 0,-1 0 0,1-1 0,-1 0 0,0 1 0,0-1 0,0 0 0,2-4 0,7-13 0,-1 0 0,9-21 0,-11 22 0,20-52 0,-3-2 0,-3 0 0,16-102 0,-37 232-5052,1-10-957,-2-18-1411</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4.922"/>
    </inkml:context>
    <inkml:brush xml:id="br0">
      <inkml:brushProperty name="width" value="0.025" units="cm"/>
      <inkml:brushProperty name="height" value="0.025" units="cm"/>
      <inkml:brushProperty name="color" value="#66CC00"/>
    </inkml:brush>
  </inkml:definitions>
  <inkml:trace contextRef="#ctx0" brushRef="#br0">70 359 15855,'0'0'14830,"1"-9"-13634,-1 8-1153,-5-57 577,5 56-614,0 0 0,0 0 0,0 1 1,-1-1-1,1 0 0,-1 1 0,1-1 0,-1 0 1,1 1-1,-1-1 0,0 1 0,0-1 0,1 1 1,-1-1-1,0 1 0,-1 0 0,1-1 0,0 1 1,0 0-1,0 0 0,-1 0 0,1 0 0,-1 0 1,1 0-1,-1 0 0,1 0 0,-1 1 0,1-1 1,-1 1-1,0-1 0,1 1 0,-1-1 0,0 1 1,1 0-1,-4 0 0,4 1-6,-1 0 0,0 0 0,1 0 0,0 0 0,-1 0 0,1 1 0,-1-1 0,1 0 0,0 1 0,0-1 0,0 1 0,0-1 0,0 1 0,0 0 0,1-1 0,-1 1 0,0 0 0,1 0 0,-1-1 0,1 1 0,0 0 0,-1 0 0,1 0 0,0 2 0,0 3 0,-1 0 0,1 0 0,0 0 0,0 0 0,2 10 0,-1-16 0,0 1 0,0 0 0,0-1 0,0 1 0,0-1 0,0 1 0,0-1 0,1 1 0,-1-1 0,1 0 0,-1 0 0,0 1 0,1-1 0,0 0 0,-1-1 0,1 1 0,0 0 0,-1 0 0,1-1 0,0 1 0,0-1 0,0 1 0,0-1 0,0 0 0,-1 0 0,1 0 0,4 0 0,2 0 0,0 0 0,0-1 0,0 0 0,0 0 0,11-4 0,-7 0 0,0 0 0,0-1 0,-1-1 0,22-15 0,-23 15 0,-1 0 0,2 0 0,-1 1 0,1 1 0,-1 0 0,16-5 0,-26 10 0,0 0 0,1 0 0,-1 0 0,0 0 0,1 0 0,-1 0 0,0 0 0,0 0 0,1 0 0,-1 0 0,0 0 0,0 0 0,1 0 0,-1 0 0,0 1 0,0-1 0,1 0 0,-1 0 0,0 0 0,0 0 0,0 1 0,1-1 0,-1 0 0,0 0 0,0 0 0,0 1 0,1-1 0,-1 0 0,0 0 0,0 1 0,0-1 0,0 0 0,0 0 0,0 1 0,0-1 0,0 0 0,0 0 0,0 1 0,0-1 0,0 0 0,0 1 0,0-1 0,0 0 0,0 0 0,0 1 0,0-1 0,0 0 0,0 1 0,-5 1 0,-4-13 0,-46-94 0,55 105 0,0 0 0,0-1 0,0 1 0,1 0 0,-1 0 0,0-1 0,0 1 0,0 0 0,0-1 0,1 1 0,-1 0 0,0 0 0,0-1 0,0 1 0,1 0 0,-1 0 0,0 0 0,0-1 0,1 1 0,-1 0 0,0 0 0,1 0 0,-1 0 0,0 0 0,1-1 0,-1 1 0,0 0 0,1 0 0,-1 0 0,0 0 0,1 0 0,-1 0 0,0 0 0,1 0 0,-1 0 0,0 0 0,0 1 0,1-1 0,-1 0 0,15 0 0,-15 0 0,23 2 0,-8-1 0,0 1 0,0-2 0,0 0 0,28-5 0,-38 4 0,-1 0 0,1-1 0,0 0 0,-1 0 0,0 0 0,1 0 0,-1 0 0,0-1 0,0 0 0,0 0 0,-1 0 0,1-1 0,-1 1 0,1-1 0,-1 1 0,0-1 0,-1 0 0,1 0 0,3-8 0,-1-1 0,0 0 0,-1-1 0,-1 1 0,4-27 0,-9 86 0,0 43 0,2-82 0,1 0 0,0 0 0,0 0 0,0 0 0,1 0 0,0 0 0,0 0 0,1 0 0,3 6 0,-5-12-26,-1-1 1,0 1-1,0 0 0,0-1 0,1 1 1,-1-1-1,0 1 0,0-1 1,1 0-1,-1 1 0,1-1 0,-1 1 1,0-1-1,1 0 0,-1 1 0,1-1 1,-1 0-1,1 1 0,-1-1 1,1 0-1,-1 0 0,1 1 0,-1-1 1,1 0-1,-1 0 0,1 0 1,-1 0-1,1 0 0,0 0 0,-1 0 1,1 0-1,-1 0 0,1 0 1,0 0-1,10-18-2360,-2-28-4951,-9 10-2027</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5.309"/>
    </inkml:context>
    <inkml:brush xml:id="br0">
      <inkml:brushProperty name="width" value="0.025" units="cm"/>
      <inkml:brushProperty name="height" value="0.025" units="cm"/>
      <inkml:brushProperty name="color" value="#66CC00"/>
    </inkml:brush>
  </inkml:definitions>
  <inkml:trace contextRef="#ctx0" brushRef="#br0">20 0 8520,'0'0'19731,"-20"61"-19988,43-43-2337,0-1-1826,8-3-4036</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5.653"/>
    </inkml:context>
    <inkml:brush xml:id="br0">
      <inkml:brushProperty name="width" value="0.025" units="cm"/>
      <inkml:brushProperty name="height" value="0.025" units="cm"/>
      <inkml:brushProperty name="color" value="#66CC00"/>
    </inkml:brush>
  </inkml:definitions>
  <inkml:trace contextRef="#ctx0" brushRef="#br0">123 72 16432,'0'0'4879,"-9"7"-1244,-57 55 341,61-57-3697,0 1 1,0 0-1,1 0 1,0 0-1,0 1 1,0-1-1,1 1 1,0 0-1,1 0 1,-1 0-1,-2 14 1,5-21-279,0 1 0,0-1 0,0 1 0,0-1 0,0 1 0,0-1 0,0 1-1,0 0 1,0-1 0,0 1 0,0-1 0,0 1 0,0-1 0,0 1 0,0-1 0,1 1 0,-1-1 0,0 1 0,0-1 0,1 0 0,-1 1 0,0-1 0,0 1 0,1-1 0,-1 0 0,1 1 0,-1-1-1,0 1 1,1-1 0,-1 0 0,1 0 0,-1 1 0,1-1 0,0 0 0,19-4 76,18-24 149,-27 13-311,-1-1 0,0 0 0,-1 0 0,-1-1 1,-1 0-1,9-26 0,13-31 236,-29 130 74,2-26-172,-2-29-71,-1 10 48,2 0 0,-1 1 0,2-1 0,-1 0 0,5 14 0,-6-23-113,1 0-1,-1 0 1,1-1 0,0 1 0,0 0-1,-1-1 1,1 1 0,0-1-1,0 1 1,1-1 0,-1 1 0,0-1-1,0 0 1,1 0 0,-1 1-1,0-1 1,1 0 0,0 0 0,-1 0-1,1-1 1,-1 1 0,1 0 0,0-1-1,0 1 1,-1-1 0,1 1-1,0-1 1,0 0 0,-1 0 0,1 0-1,0 0 1,0 0 0,0 0 0,-1 0-1,1-1 1,0 1 0,0 0-1,0-1 1,-1 0 0,1 1 0,0-1-1,-1 0 1,2-1 0,1-1-573,0 1 0,-1-1 0,1 0 1,-1 0-1,0 0 0,0-1 0,0 1 0,0-1 1,-1 1-1,1-1 0,-1 0 0,2-5 0,15-31-7495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48.430"/>
    </inkml:context>
    <inkml:brush xml:id="br0">
      <inkml:brushProperty name="width" value="0.025" units="cm"/>
      <inkml:brushProperty name="height" value="0.025" units="cm"/>
    </inkml:brush>
  </inkml:definitions>
  <inkml:trace contextRef="#ctx0" brushRef="#br0">610 1 4068,'-32'39'1004,"1"2"-1,2 2 1,1 0 0,-29 66 0,26-39-519,4 1 1,-24 100-1,-47 323-160,30 9-272,57-415-46,-56 545-192,28 2 1,27 1 0,88 809 0,-70-1392 242,60 492 897,-39-377-202,59 195 1,-70-310-424,2-2 1,43 89 0,-54-126-269,1-1 0,0 0 1,0 0-1,1-1 0,1 0 1,0 0-1,1-1 1,0-1-1,0 1 0,1-2 1,1 0-1,0 0 0,0-1 1,24 10-1,-30-15-44,0-2-1,-1 1 1,1-1 0,0 0 0,0 0-1,-1 0 1,1-1 0,0 0 0,0-1 0,0 0-1,0 0 1,-1 0 0,1-1 0,0 0-1,-1 0 1,1 0 0,-1-1 0,0 0-1,0-1 1,0 1 0,-1-1 0,1 0 0,-1 0-1,1-1 1,-2 0 0,1 0 0,7-9-1,5-10 48,0 0 0,-2-1 0,-1-1-1,-1 0 1,12-33 0,17-56 92,-5-2 0,-5-1 0,21-152 0,7-374 181,-76-741 602,-121 6-86,133 1347-840,-64-419 300,47 348-197,-4 1-1,-49-125 1,64 200-96,-2 1 1,0 0-1,-2 1 1,-1 1-1,-32-41 1,39 56-34,0 0 0,-1 0 0,-1 1 1,1 0-1,-2 1 0,1 0 1,-1 0-1,0 1 0,0 0 0,0 1 1,-1 1-1,0 0 0,0 0 1,0 1-1,-15-2 0,9 4-81,0 0-1,1 1 1,-1 0-1,0 2 1,0 0 0,1 1-1,-1 1 1,1 1-1,-25 9 1,-5 7-3097,-86 53 1,81-43-3244</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6.043"/>
    </inkml:context>
    <inkml:brush xml:id="br0">
      <inkml:brushProperty name="width" value="0.025" units="cm"/>
      <inkml:brushProperty name="height" value="0.025" units="cm"/>
      <inkml:brushProperty name="color" value="#66CC00"/>
    </inkml:brush>
  </inkml:definitions>
  <inkml:trace contextRef="#ctx0" brushRef="#br0">79 41 3203,'0'0'17601,"-7"9"-12065,-4 11-4585,0-1 1,1 2-1,-11 31 1,17-42-734,1 0 1,0-1-1,1 1 1,0 0-1,0 0 0,1 0 1,1 1-1,-1-1 1,2 0-1,-1 0 1,5 18-1,-4-25-239,-1-1 0,1 0 0,0 0 0,0 0 0,1 0 0,-1 0-1,0-1 1,1 1 0,-1 0 0,1-1 0,-1 1 0,1-1 0,0 1 0,-1-1 0,1 0 0,0 1 0,0-1 0,0 0 0,0 0-1,0-1 1,1 1 0,-1 0 0,0-1 0,0 1 0,0-1 0,1 0 0,-1 0 0,0 0 0,0 0 0,1 0 0,-1 0 0,0 0-1,0-1 1,3 0 0,10-3-207,-1 0 0,0-1 0,0 0 0,15-8 0,-11 5 45,-16 6 193,0 1 0,0 0 0,0 0-1,0 1 1,0-1 0,0 0 0,0 1-1,1-1 1,-1 1 0,0 0 0,0 0-1,0-1 1,0 1 0,1 1 0,-1-1-1,0 0 1,0 1 0,0-1 0,0 1 0,3 0-1,-4 1 23,0-1-1,0 0 0,0 0 1,0 0-1,-1 0 0,1 1 1,0-1-1,-1 0 1,1 0-1,-1 1 0,1-1 1,-1 1-1,0-1 0,0 0 1,0 1-1,1-1 0,-1 1 1,0-1-1,-1 0 0,1 1 1,0-1-1,-1 3 1,-1 4 81,0 0 0,-1 0 1,0 0-1,0-1 1,0 1-1,-1-1 1,-1 0-1,1 0 1,-8 9-1,6-9-113,-1-1 0,1 0 0,-1 0 0,-1-1 0,1 1 0,-1-2 0,0 1 0,0-1 0,0 0 0,-1-1 0,1 0 0,-1 0 0,0-1 0,0 0 0,0 0 0,0-1 0,-15 0 0,23-1-98,0 0 1,0 1-1,0-1 0,0 0 1,0 0-1,-1 0 0,1 0 1,0 0-1,0-1 0,0 1 1,0 0-1,0 0 0,0-1 1,0 1-1,0 0 0,0-1 1,0 1-1,1-1 0,-1 0 1,0 1-1,0-1 0,0 0 1,0 1-1,1-1 0,-1 0 1,0 0-1,1 1 0,-1-1 1,1 0-1,-1 0 0,1 0 1,-1 0-1,1 0 0,0 0 1,-1 0-1,1 0 0,0 0 1,0 0-1,0 0 0,-1 0 0,1 0 1,0 0-1,1 0 0,-1 0 1,0 0-1,0 0 0,0-1 1,1 0-1,1-4-1071,0 1 1,0 0-1,0-1 0,1 1 0,0 0 1,0 0-1,7-7 0,17-19-10031</inkml:trace>
  <inkml:trace contextRef="#ctx0" brushRef="#br0" timeOffset="1">351 0 19154,'0'0'13207,"-3"11"-12822,-8 47-381,3 0 0,2 1 0,2-1 1,5 66-1,-1-123-65,0 1 0,0-1 0,0 1 0,0-1-1,1 1 1,-1-1 0,0 1 0,0-1 0,1 1 0,-1-1 0,1 0 0,0 1 0,-1-1-1,1 0 1,0 1 0,0-1 0,0 0 0,0 0 0,0 0 0,0 0 0,0 0-1,0 0 1,0 0 0,0 0 0,1 0 0,-1 0 0,0-1 0,3 2 0,-2-2-138,0 0 1,-1 0-1,1 0 1,0 0-1,-1-1 1,1 1-1,-1 0 1,1-1-1,0 1 1,-1-1-1,1 0 1,-1 0-1,0 1 1,1-1-1,-1 0 1,0 0-1,1 0 0,-1 0 1,0-1-1,0 1 1,0 0-1,0 0 1,0-1-1,0 1 1,0-1-1,1-1 1,13-28-8301</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6.371"/>
    </inkml:context>
    <inkml:brush xml:id="br0">
      <inkml:brushProperty name="width" value="0.025" units="cm"/>
      <inkml:brushProperty name="height" value="0.025" units="cm"/>
      <inkml:brushProperty name="color" value="#66CC00"/>
    </inkml:brush>
  </inkml:definitions>
  <inkml:trace contextRef="#ctx0" brushRef="#br0">1 89 16047,'0'0'5595,"0"8"-2707,-1-3-2503,2 0 0,-1 0 0,0 0 0,1 1 0,0-1 1,3 9-1,-3-12-255,0 0 0,0-1 1,0 1-1,0 0 0,0 0 1,1 0-1,-1-1 0,1 1 1,-1-1-1,1 1 1,-1-1-1,1 1 0,0-1 1,0 0-1,0 0 0,0 0 1,0 0-1,0 0 0,0-1 1,0 1-1,0-1 0,0 1 1,3 0-1,3-1-41,0 0 1,-1 0-1,1 0 0,0-1 1,-1 0-1,1 0 0,-1-1 1,1 0-1,-1-1 0,0 1 1,0-1-1,0-1 1,0 1-1,0-1 0,10-8 1,-12 8-44,0 0 0,0-1 1,0 1-1,0-1 1,-1 0-1,0 0 1,0 0-1,0 0 0,-1-1 1,0 0-1,0 1 1,0-1-1,0 0 0,-1-1 1,0 1-1,-1 0 1,1-1-1,0-12 1,-2 19-45,0-1 1,0 0 0,-1 0 0,1 0 0,0 0 0,0 1 0,0-1 0,-1 0 0,1 0-1,-1 1 1,1-1 0,0 0 0,-1 0 0,1 1 0,-1-1 0,1 1 0,-1-1-1,0 0 1,1 1 0,-1-1 0,0 1 0,1-1 0,-1 1 0,0 0 0,0-1 0,1 1-1,-1 0 1,0-1 0,0 1 0,0 0 0,1 0 0,-1 0 0,0 0 0,0 0-1,0 0 1,0 0 0,1 0 0,-1 0 0,0 0 0,0 0 0,0 1 0,1-1 0,-3 1-1,-37 14-27,30-7 25,0-1 0,1 1 0,0 1 0,1 0 0,0 0 0,0 1 0,1 0 0,0 0 0,1 0 0,0 1 0,1 0 0,0 0 0,0 1 0,1 0 0,1-1 0,0 1 0,1 0 0,0 0 0,1 1 0,0-1 0,1 20 0,1-30 0,-1-1 1,0 1-1,0 0 1,1 0-1,-1 0 1,1-1-1,0 1 1,0 0-1,-1 0 0,1-1 1,0 1-1,0-1 1,0 1-1,1-1 1,-1 1-1,0-1 1,1 0-1,-1 1 0,0-1 1,1 0-1,0 0 1,-1 0-1,4 1 1,-1 0 0,1-1 0,-1 0 0,1 0 0,-1-1 0,1 0 0,-1 1 0,1-1 0,-1 0 0,9-2 0,2-1-22,0-1 0,1 0-1,-1-1 1,25-12 0,13-15-2412,-18 7-4962,5-10-9886</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17.725"/>
    </inkml:context>
    <inkml:brush xml:id="br0">
      <inkml:brushProperty name="width" value="0.025" units="cm"/>
      <inkml:brushProperty name="height" value="0.025" units="cm"/>
      <inkml:brushProperty name="color" value="#66CC00"/>
    </inkml:brush>
  </inkml:definitions>
  <inkml:trace contextRef="#ctx0" brushRef="#br0">4 44 5926,'0'0'10057,"0"-9"-6443,0-19 104,0 21-154,0 25-2379,-2 21-588,1 34-135,1-67-446,0-1 0,1 0-1,-1 0 1,1 0 0,1 0 0,-1 0 0,1 0 0,0 0-1,0 0 1,3 5 0,-4-8 4,0-1-1,0 0 1,0-1-1,1 1 1,-1 0-1,0 0 1,0 0-1,0-1 1,1 1-1,-1 0 1,0-1-1,1 1 1,-1-1 0,1 0-1,-1 1 1,0-1-1,1 0 1,-1 0-1,1 0 1,-1 0-1,1 0 1,-1 0-1,0 0 1,1-1-1,-1 1 1,1 0 0,-1-1-1,0 1 1,1-1-1,-1 0 1,0 1-1,0-1 1,1 0-1,-1 0 1,0 0-1,0 0 1,0 0-1,0 0 1,2-2 0,7-7 175,0 0 1,0 0 0,8-13 0,-11 14-256,25-22 291,-32 30-217,1 1 1,-1-1-1,1 1 0,0 0 1,-1-1-1,1 1 0,0 0 1,-1 0-1,1 0 1,0-1-1,-1 1 0,1 0 1,0 0-1,-1 0 0,1 0 1,0 0-1,-1 0 1,1 0-1,0 0 0,-1 0 1,1 0-1,0 1 1,-1-1-1,1 0 0,0 0 1,-1 1-1,1-1 0,0 0 1,-1 1-1,1-1 1,-1 1-1,1-1 0,-1 1 1,1-1-1,-1 1 0,1-1 1,-1 1-1,0-1 1,1 1-1,-1-1 0,0 1 1,1 0-1,-1-1 1,0 1-1,0 0 0,1-1 1,-1 1-1,0 0 0,0-1 1,0 1-1,0 0 1,0-1-1,0 1 0,0 0 1,-1 1-1,9 61 391,-6-41-230,0 0-1,8 28 1,-10-48-315,1-1 0,-1 0 0,1 1 0,-1-1 0,1 1 0,0-1 0,-1 0 0,1 0 0,0 1 0,0-1 0,0 0 0,0 0 0,0 0 0,0 0 1,0 0-1,1 0 0,-1 0 0,0-1 0,0 1 0,1 0 0,-1-1 0,0 1 0,2 0 0,-1-1-180,-1 0 0,0 0 0,0 0 0,1 0 0,-1 0 1,0 0-1,0 0 0,1-1 0,-1 1 0,0 0 0,0-1 0,0 1 0,0-1 1,0 0-1,0 1 0,1-1 0,-1 0 0,-1 1 0,1-1 0,0 0 0,0 0 1,0 0-1,0 0 0,0 0 0,-1 0 0,1 0 0,0-2 0,12-23-14173</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1.701"/>
    </inkml:context>
    <inkml:brush xml:id="br0">
      <inkml:brushProperty name="width" value="0.025" units="cm"/>
      <inkml:brushProperty name="height" value="0.025" units="cm"/>
      <inkml:brushProperty name="color" value="#66CC00"/>
    </inkml:brush>
  </inkml:definitions>
  <inkml:trace contextRef="#ctx0" brushRef="#br0">22 19 13613,'0'0'7452,"-4"12"-3992,0 0-2795,0 1 0,1 0 0,1 0 1,0 0-1,0 0 0,2 0 1,0 17-1,0-25-579,0-1 0,1 0-1,-1 0 1,1 0 0,0 1 0,0-1-1,0 0 1,1 0 0,-1 0-1,1-1 1,0 1 0,0 0 0,1-1-1,-1 1 1,1-1 0,0 0 0,-1 0-1,1 0 1,1 0 0,-1 0 0,0-1-1,1 1 1,-1-1 0,1 0 0,0 0-1,0 0 1,0-1 0,0 1 0,0-1-1,0 0 1,4 1 0,1-2-82,-1 1 1,1-1 0,0 0-1,-1-1 1,1 0 0,0 0 0,-1-1-1,0 0 1,1-1 0,-1 0-1,0 0 1,0-1 0,0 0-1,-1 0 1,1-1 0,-1 1-1,0-2 1,-1 1 0,1-1-1,5-7 1,2-1-579,-1-1 0,0 0 0,10-19-1,23-49-6083,-33 62 3868,-15 44 3841,-1 1-139,-5 57 2028,-11 222-782,19-303-2271,0 0 1,0 0-1,0 1 0,0-1 0,0 0 0,0 1 1,0-1-1,0 0 0,0 0 0,0 1 0,0-1 1,0 0-1,0 0 0,0 1 0,0-1 0,0 0 1,1 0-1,-1 1 0,0-1 0,0 0 0,0 0 0,0 1 1,1-1-1,-1 0 0,0 0 0,0 0 0,0 0 1,1 0-1,-1 1 0,0-1 0,0 0 0,1 0 1,-1 0-1,0 0 0,1 0 0,-1 0 0,0 0 1,0 0-1,1 0 0,-1 0 0,0 0 0,0 0 1,1 0-1,-1 0 0,0 0 0,1 0 0,-1 0 1,0 0-1,0 0 0,1 0 0,-1 0 0,0-1 1,0 1-1,1 0 0,-1 0 0,0 0 0,0 0 1,0-1-1,1 1 0,-1 0 0,0 0 0,0 0 1,0-1-1,0 1 0,0 0 0,1 0 0,-1-1 1,0 1-1,16-20-10596</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2.249"/>
    </inkml:context>
    <inkml:brush xml:id="br0">
      <inkml:brushProperty name="width" value="0.025" units="cm"/>
      <inkml:brushProperty name="height" value="0.025" units="cm"/>
      <inkml:brushProperty name="color" value="#66CC00"/>
    </inkml:brush>
  </inkml:definitions>
  <inkml:trace contextRef="#ctx0" brushRef="#br0">1 0 22485,'0'0'9609,"50"27"-13068,-38-25-2499,-1-2-5348</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2.591"/>
    </inkml:context>
    <inkml:brush xml:id="br0">
      <inkml:brushProperty name="width" value="0.025" units="cm"/>
      <inkml:brushProperty name="height" value="0.025" units="cm"/>
      <inkml:brushProperty name="color" value="#66CC00"/>
    </inkml:brush>
  </inkml:definitions>
  <inkml:trace contextRef="#ctx0" brushRef="#br0">11 0 16047,'0'0'9833,"-11"49"-8071,11-45-801,0-2-480,10-2-449,3 0-1314,0-13-3074,0-13-4004</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3.110"/>
    </inkml:context>
    <inkml:brush xml:id="br0">
      <inkml:brushProperty name="width" value="0.025" units="cm"/>
      <inkml:brushProperty name="height" value="0.025" units="cm"/>
      <inkml:brushProperty name="color" value="#66CC00"/>
    </inkml:brush>
  </inkml:definitions>
  <inkml:trace contextRef="#ctx0" brushRef="#br0">1 1 13933,'0'0'13549,"57"3"-36194</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3.535"/>
    </inkml:context>
    <inkml:brush xml:id="br0">
      <inkml:brushProperty name="width" value="0.025" units="cm"/>
      <inkml:brushProperty name="height" value="0.025" units="cm"/>
      <inkml:brushProperty name="color" value="#66CC00"/>
    </inkml:brush>
  </inkml:definitions>
  <inkml:trace contextRef="#ctx0" brushRef="#br0">16 1 12812,'0'0'7719,"-16"53"-5380,16-46-161,0-5-96,0-1-1282,6-1-607,10 0-770,4 0-2338,-2 0-2818,-2-7-6054</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4.240"/>
    </inkml:context>
    <inkml:brush xml:id="br0">
      <inkml:brushProperty name="width" value="0.025" units="cm"/>
      <inkml:brushProperty name="height" value="0.025" units="cm"/>
      <inkml:brushProperty name="color" value="#66CC00"/>
    </inkml:brush>
  </inkml:definitions>
  <inkml:trace contextRef="#ctx0" brushRef="#br0">10 137 17457,'0'0'9753,"-2"9"-8242,1-4-1305,-3 25 642,4-29-814,1 0-1,-1-1 1,0 1 0,1 0-1,-1 0 1,1 0 0,-1-1-1,1 1 1,-1 0 0,1-1-1,0 1 1,-1 0-1,1-1 1,0 1 0,-1-1-1,1 1 1,0-1 0,0 1-1,-1-1 1,1 0 0,0 1-1,0-1 1,0 0-1,0 0 1,0 0 0,-1 1-1,1-1 1,0 0 0,0 0-1,0 0 1,0 0 0,0 0-1,0-1 1,-1 1-1,1 0 1,0 0 0,2-1-1,1 0 19,1-1-1,-1 0 1,1 1-1,-1-1 1,0-1-1,0 1 1,1-1-1,-2 0 0,1 1 1,0-2-1,-1 1 1,1 0-1,-1-1 1,0 0-1,0 1 1,0-1-1,-1 0 0,1-1 1,2-5-1,-1 2 12,-1 1-1,0-1 0,0-1 0,-1 1 1,0 0-1,0-1 0,-1 1 0,0-1 1,0 0-1,-1-9 0,0 17-62,0 0 0,0 0 0,1 0 0,-1 0 0,0 0 0,0 0 0,0 0 0,-1 1 0,1-1 0,0 0 0,0 0 0,0 0 0,-1 0 0,1 0 0,-1 0 0,1 0 0,0 0 0,-1 0 0,0 1 0,1-1 0,-1 0 0,1 0 0,-1 1 0,0-1 0,0 0 0,1 1 0,-1-1 0,0 1 0,0-1 0,0 1 0,0-1 0,1 1 0,-1-1 0,0 1 0,0 0 0,0 0 0,0-1 0,0 1 0,0 0 0,0 0 0,0 0 0,0 0 0,0 0 0,0 0 0,0 1 0,0-1 0,0 0 0,0 0 0,0 1 0,0-1 0,0 0 0,1 1 0,-1-1 0,0 1 0,0-1 0,-1 2 0,-2 0 0,-1 2 0,1-1 0,0 0 0,0 1 0,0 0 0,0-1 0,1 2 0,-1-1 0,-2 6 0,-3 6 0,2 1 0,0 0 0,1 0 0,1 1 0,0 0 0,1 0 0,2 0 0,-1 0 0,2 30 0,0-46 0,1 0 0,0 0 0,0 0 0,1 1 0,-1-1 0,0 0 0,1 0 0,-1 0 0,1 0 0,0 0 0,0 0 0,0 0 0,0 0 0,0 0 0,0 0 0,0-1 0,0 1 0,1 0 0,-1-1 0,1 1 0,-1-1 0,4 3 0,-3-3 0,1 0 0,0 0 0,0 0 0,-1-1 0,1 1 0,0 0 0,0-1 0,0 0 0,0 0 0,0 0 0,0 0 0,0 0 0,0-1 0,4 0 0,2-2 0,1 0 0,-1 0 0,1-1 0,-1 0 0,-1 0 0,1-1 0,0-1 0,13-10 0,17-31 0,-33 38 0,0 1 0,0 0 0,1 1 0,0-1 0,12-9 0,-19 17 0,1 0 0,-1 0 0,1 0 0,-1 0 0,1 0 0,-1 0 0,0 0 0,1 0 0,-1 0 0,1 0 0,-1 0 0,1 0 0,-1 0 0,0 0 0,1 1 0,-1-1 0,1 0 0,-1 0 0,0 0 0,1 1 0,-1-1 0,1 0 0,-1 0 0,0 1 0,0-1 0,1 0 0,-1 1 0,0-1 0,1 0 0,-1 1 0,0-1 0,0 1 0,0-1 0,1 0 0,-1 1 0,0-1 0,0 1 0,0-1 0,0 0 0,0 1 0,0-1 0,0 1 0,0-1 0,0 1 0,0 0 0,6 32 0,-5-20 0,0-10 0,-1-1 0,0 0 0,1 0 0,0 1 0,-1-1 0,1 0 0,0 0 0,0 0 0,0 0 0,0 0 0,1 0 0,-1 0 0,0 0 0,1-1 0,0 1 0,-1 0 0,1-1 0,0 1 0,0-1 0,-1 0 0,1 0 0,0 1 0,0-1 0,4 1 0,-3-2 0,0 0 0,0 1 0,0-2 0,0 1 0,0 0 0,0-1 0,0 1 0,0-1 0,0 0 0,0 0 0,0 0 0,0 0 0,-1 0 0,1-1 0,0 1 0,-1-1 0,1 0 0,3-4 0,97-102 0,-102 107-6,-1 1 0,0 0 0,1-1 0,-1 1 0,0-1 0,1 1 0,-1 0 0,0-1 0,1 1 0,-1 0 0,1 0 0,-1-1 0,1 1 0,-1 0 0,1 0 0,-1 0 0,1 0 0,-1-1 0,1 1 0,-1 0 0,1 0 0,-1 0 0,1 0 0,-1 0 0,1 0 0,-1 0 0,1 0 0,-1 1 0,1-1 0,-1 0 0,1 0 0,-1 0 0,1 0 0,-1 1 0,1-1 0,-1 0 1,1 1-1,-1-1 0,1 0 0,-1 1 0,0-1 0,1 0 0,-1 1 0,13 28-913,-13-26 724,1 0-1,0-1 1,0 1 0,0-1 0,0 1-1,0-1 1,0 1 0,1-1-1,-1 1 1,1-1 0,0 0-1,2 2 1,-2-3-679,0 0 1,1 0-1,-1-1 0,0 1 1,1-1-1,-1 0 0,1 0 0,-1 0 1,1 0-1,-1 0 0,1 0 1,-1-1-1,1 1 0,2-2 0,20-11-7122</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4.584"/>
    </inkml:context>
    <inkml:brush xml:id="br0">
      <inkml:brushProperty name="width" value="0.025" units="cm"/>
      <inkml:brushProperty name="height" value="0.025" units="cm"/>
      <inkml:brushProperty name="color" value="#66CC00"/>
    </inkml:brush>
  </inkml:definitions>
  <inkml:trace contextRef="#ctx0" brushRef="#br0">101 91 18065,'0'0'5072,"-11"8"-1827,10-7-3196,-11 8 402,1 1 1,-1 1 0,-13 16-1,22-24-361,0 1-1,0 0 1,1 0-1,-1 0 1,1 0-1,0 1 1,0-1-1,0 0 1,1 1-1,-1 0 1,1-1-1,0 1 1,1 0-1,-1-1 1,1 1-1,0 0 1,0 0-1,1 5 1,-1-9-93,1 1 1,0-1-1,-1 0 1,1 0 0,0-1-1,0 1 1,-1 0-1,1 0 1,0 0-1,0 0 1,0-1 0,0 1-1,0 0 1,0-1-1,1 1 1,-1-1 0,0 0-1,0 1 1,0-1-1,0 0 1,1 1-1,-1-1 1,0 0 0,0 0-1,0 0 1,1 0-1,-1 0 1,0 0-1,0-1 1,0 1 0,1 0-1,-1-1 1,2 0-1,2 0-57,0 0 0,1 0 1,-1-1-1,0 0 0,0 0 0,8-5 0,-6 0-20,0 0-1,0 0 1,-1-1 0,0 0-1,0-1 1,-1 1 0,0-1-1,0 0 1,-1 0 0,0 0-1,-1-1 1,0 1 0,3-18-1,-1 5 1455,-2-1-1,2-38 0,-5 88-1557,-1-11 234,1 1 0,0-1 0,1 1 0,1-1 0,7 30 0,-8-43-196,0 0 1,1 0 0,-1 0 0,1 0 0,0 0 0,0 0 0,0 0 0,0-1 0,0 1 0,0-1 0,1 1 0,-1-1 0,1 0 0,3 3 0,-2-4-256,-1 1 0,1-1 0,0 1 1,0-1-1,0 0 0,0-1 0,0 1 0,0-1 1,0 1-1,0-1 0,0 0 0,0-1 1,0 1-1,7-3 0,-8 3-412,1-2 0,-1 1 0,0 0 0,1-1 0,-1 1 0,0-1-1,0 0 1,0 0 0,0 0 0,-1-1 0,1 1 0,2-4 0,14-16-10189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51.756"/>
    </inkml:context>
    <inkml:brush xml:id="br0">
      <inkml:brushProperty name="width" value="0.025" units="cm"/>
      <inkml:brushProperty name="height" value="0.025" units="cm"/>
    </inkml:brush>
  </inkml:definitions>
  <inkml:trace contextRef="#ctx0" brushRef="#br0">1219 112 5477,'-5'-13'219,"3"9"-269,-1-5 245,-1 0 0,-1 0 0,1 1-1,-1-1 1,-11-13 0,14 20-110,-1-1-1,1 1 1,-1-1 0,0 1 0,1 0 0,-1 0 0,0 0 0,0 1 0,0-1-1,-1 1 1,1-1 0,0 1 0,-1 0 0,1 0 0,0 1 0,-1-1 0,1 1-1,-1 0 1,1-1 0,-1 1 0,1 1 0,-1-1 0,1 1 0,-5 0-1,2 1-84,0 0 0,-1 1-1,1-1 1,0 1-1,0 1 1,1-1-1,-1 1 1,0 0-1,1 0 1,-8 9-1,-44 57-48,48-58 77,-42 63 168,3 3 0,3 2 0,-50 123-1,-70 271 73,-207 1144-4229,295-1116 4661,-22 987-1,98-1303-618,29 975 1680,-26-1142-1732,3 48 536,4 0 0,18 73 0,-23-123-449,1 0 0,0-1 0,1 0 0,1 0 0,1-1 0,0 0 0,1 0-1,0-1 1,1 0 0,1-1 0,0 0 0,1 0 0,23 18 0,-23-23-110,0-2 1,0 0-1,0 0 0,1-1 0,0 0 1,0-1-1,1-1 0,-1 0 1,0-1-1,1 0 0,0-1 0,-1-1 1,1 0-1,0-1 0,-1 0 1,26-6-1,-21 2-517,0 0 1,0 0-1,0-2 0,0 0 0,-1-1 1,-1-1-1,1-1 0,-2 0 0,1-1 1,-1 0-1,23-25 0,4-18-3749</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4.973"/>
    </inkml:context>
    <inkml:brush xml:id="br0">
      <inkml:brushProperty name="width" value="0.025" units="cm"/>
      <inkml:brushProperty name="height" value="0.025" units="cm"/>
      <inkml:brushProperty name="color" value="#66CC00"/>
    </inkml:brush>
  </inkml:definitions>
  <inkml:trace contextRef="#ctx0" brushRef="#br0">62 0 15567,'0'0'6246,"-8"13"-4309,2-6-1737,1 0 286,0-1 1,0 1-1,0 0 0,1 1 1,0-1-1,1 1 1,-1 0-1,2 0 1,-1 0-1,1 0 0,0 0 1,1 1-1,-1 12 1,2-20-469,0 0 1,0-1-1,0 1 1,0 0-1,0 0 0,0-1 1,0 1-1,1 0 1,-1-1-1,0 1 1,0 0-1,1 0 0,-1-1 1,1 1-1,-1-1 1,1 1-1,-1 0 1,1-1-1,-1 1 1,1-1-1,-1 1 0,1-1 1,0 0-1,-1 1 1,1-1-1,0 1 1,-1-1-1,1 0 1,1 1-1,25-4 297,-23 2-289,0-1 1,0 0-1,0 0 0,0 0 1,0 0-1,0-1 1,-1 1-1,1-1 0,-1 0 1,6-6-1,-7 6-20,-1 0 0,1 0-1,0 0 1,-1-1 0,0 1-1,0 0 1,0-1 0,0 1-1,0-1 1,-1 1 0,0-1-1,0 0 1,0 1 0,0-1-1,-1-4 1,1 7 10,-1-1 0,1 1 0,-1-1 0,0 0 0,1 1 0,-1-1 0,0 1 0,0 0 0,0-1 0,0 1 0,0 0 0,-1-1 0,1 1 0,0 0 0,-1 0 0,1 0 0,0 0 0,-1 0 0,1 1 0,-1-1 0,0 0 0,1 1 0,-1-1 0,1 1 0,-1-1 0,0 1 0,0 0 0,1 0 0,-1 0 0,0 0 0,1 0 0,-3 0 0,2 0-64,1 1 0,-1-1 0,1 1 0,-1-1 0,1 1 0,-1-1 0,1 1-1,0 0 1,-1 0 0,1 0 0,0 0 0,0 0 0,-1 0 0,1 0-1,0 0 1,0 0 0,0 0 0,0 1 0,1-1 0,-1 0 0,0 1 0,0-1-1,1 1 1,-1-1 0,1 1 0,-1-1 0,1 1 0,0-1 0,0 1-1,0-1 1,-1 1 0,1 0 0,1-1 0,-1 1 0,0-1 0,0 1 0,1-1-1,-1 1 1,0-1 0,1 1 0,0-1 0,-1 1 0,1-1 0,0 0-1,0 1 1,0-1 0,-1 0 0,1 0 0,1 1 0,-1-1 0,0 0 0,0 0-1,0 0 1,1 0 0,-1-1 0,0 1 0,1 0 0,-1 0 0,1-1-1,2 2 1,3-1-1038,0-1 1,0 1-1,0-1 0,0 0 0,0 0 0,0-1 0,0 0 0,0-1 0,0 1 0,0-1 0,12-5 0,17-16-3665</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5.534"/>
    </inkml:context>
    <inkml:brush xml:id="br0">
      <inkml:brushProperty name="width" value="0.025" units="cm"/>
      <inkml:brushProperty name="height" value="0.025" units="cm"/>
      <inkml:brushProperty name="color" value="#66CC00"/>
    </inkml:brush>
  </inkml:definitions>
  <inkml:trace contextRef="#ctx0" brushRef="#br0">55 121 7399,'0'0'17825,"-7"9"-17510,2-4-236,1 0 1,0 1-1,0 0 1,0 0-1,0 0 0,-2 9 1,5-12-124,0 0 0,0 0 0,1-1 0,-1 1 1,1 0-1,-1 0 0,1 0 0,0 0 0,1 0 0,-1 0 0,0-1 1,1 1-1,-1 0 0,1 0 0,0 0 0,0-1 0,0 1 0,1 0 1,-1-1-1,0 1 0,1-1 0,0 1 0,2 2 0,48 47-3442,-36-38 3289,-2 1 0,1 0 1,19 28-1,-31-38 356,0 0-1,0 1 1,0-1-1,-1 1 1,0-1-1,0 1 1,0 0-1,-1 0 1,0 0-1,0 0 1,0 0-1,-1 0 1,0 0-1,0 0 1,0 0-1,-1 0 1,-1 6-1,1-8 20,-1-1 1,1 0-1,-1 1 0,1-1 0,-1 0 0,0 0 0,0 0 0,-1 0 0,1 0 0,-1 0 0,1-1 0,-1 1 1,0-1-1,0 0 0,0 0 0,0 0 0,0 0 0,0 0 0,-1-1 0,1 1 0,-1-1 0,1 0 1,-1 0-1,1 0 0,-1-1 0,-3 1 0,3 0-11,1-1-1,-1 0 1,0 0 0,0 0 0,1 0 0,-1 0-1,0-1 1,1 1 0,-1-1 0,1 0-1,-1 0 1,1-1 0,-1 1 0,1-1-1,0 1 1,0-1 0,0 0 0,0-1 0,0 1-1,0 0 1,0-1 0,1 1 0,-1-1-1,1 0 1,-4-6 0,3 2-191,0 0 0,0 0 0,1 0 0,0-1 0,0 1 0,1-1 0,0 1 0,0-1 0,1 0 0,0 1 1,1-1-1,-1 0 0,1 1 0,1-1 0,-1 0 0,2 1 0,-1 0 0,1 0 0,3-8 0,9-14-180,1 1 1,1 1-1,28-35 0,9-14-55,-47 66 255,-1 2 80,0-1 1,-1 0 0,0 0 0,0 0 0,-1 0 0,0-1 0,-1 0-1,0 1 1,0-1 0,-1-1 0,1-11 0,-3 21-70,-1 1 1,1 0-1,0 0 1,0-1-1,-1 1 0,1 0 1,0 0-1,-1-1 1,1 1-1,0 0 1,-1 0-1,1 0 1,0 0-1,-1 0 0,1 0 1,-1 0-1,1-1 1,0 1-1,-1 0 1,1 0-1,0 0 1,-1 1-1,1-1 1,-1 0-1,1 0 0,0 0 1,-1 0-1,1 0 1,0 0-1,-1 0 1,1 1-1,0-1 1,-1 0-1,1 0 0,0 0 1,-1 1-1,1-1 1,0 0-1,0 0 1,-1 1-1,1-1 1,0 0-1,0 1 1,0-1-1,-1 1 0,-14 11 30,10-6-21,0-1 0,1 1 0,0 0 0,0 1 0,0-1 0,0 1 0,1-1 0,1 1 0,-1 0 0,1 0 0,0 0 0,0 1 0,1-1 0,0 0 0,0 15 0,1-21-16,0 0 0,1 0 0,-1 0 0,0 0 0,0 0 0,1 0 0,-1 0 0,1 0 0,-1-1 0,0 1 0,1 0 0,0 0 0,-1 0 0,1-1 0,-1 1 0,1 0 0,0-1 0,-1 1 0,1 0 0,0-1 0,0 1 0,0-1 0,0 1 0,-1-1 0,2 1 0,30 2 0,-23-3 0,-1-1 0,1-1 0,-1 0 0,1 0 0,9-4 0,0-4 0,0 0 0,-1-2 0,0 1 0,19-20 0,8-5 0,-43 36 0,-1 0 0,0 0 0,1-1 0,-1 1 0,0 0 0,1 0 0,-1 0 0,0 0 0,1 0 0,-1 0 0,0 0 0,1 0 0,-1 0 0,0 0 0,1 0 0,-1 0 0,0 0 0,1 0 0,-1 0 0,0 0 0,1 1 0,-1-1 0,0 0 0,0 0 0,1 0 0,-1 0 0,0 1 0,1-1 0,-1 0 0,0 0 0,0 1 0,1-1 0,-1 0 0,0 0 0,0 1 0,0-1 0,0 0 0,1 1 0,-1-1 0,0 0 0,0 0 0,0 1 0,0-1 0,0 0 0,0 1 0,0-1 0,0 0 0,0 1 0,0-1 0,0 1 0,0-1 0,0 1 0,5 34 0,2 8 0,-6-42 0,0 0 0,0 0 0,0 0 0,0 0 0,0 0 0,0 0 0,0-1 0,1 1 0,-1 0 0,0-1 0,0 1 0,1 0 0,-1-1 0,0 0 0,1 1 0,-1-1 0,0 0 0,1 0 0,-1 1 0,1-1 0,-1 0 0,0-1 0,1 1 0,-1 0 0,0 0 0,1 0 0,-1-1 0,0 1 0,1-1 0,-1 1 0,0-1 0,1 0 0,-1 1 0,0-1 0,0 0 0,0 0 0,0 0 0,0 0 0,0 0 0,0 0 0,1-1 0,8-7 0,-1 0 0,0-1 0,10-13 0,-15 18 0,13-20 0,16-16 0,-29 81 0,-4-37-109,4 28-7372,-4-30 7114,0 0 1,1 0 0,-1 0-1,1 0 1,-1-1 0,1 1-1,0 0 1,-1-1-1,1 1 1,0 0 0,0-1-1,-1 1 1,1-1 0,0 1-1,0-1 1,0 1-1,0-1 1,-1 0 0,1 1-1,0-1 1,0 0 0,0 0-1,0 0 1,0 0-1,0 1 1,0-1 0,0 0-1,0-1 1,0 1-1,0 0 1,1-1 0,11-2-12735</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5.911"/>
    </inkml:context>
    <inkml:brush xml:id="br0">
      <inkml:brushProperty name="width" value="0.025" units="cm"/>
      <inkml:brushProperty name="height" value="0.025" units="cm"/>
      <inkml:brushProperty name="color" value="#66CC00"/>
    </inkml:brush>
  </inkml:definitions>
  <inkml:trace contextRef="#ctx0" brushRef="#br0">26 102 18001,'0'0'12177,"9"-2"-11040,-2 1-1001,-1 0-1,0-1 1,-1 0 0,1 0 0,0 0-1,9-6 1,-13 6-113,1 0 0,-1 1 0,0-1-1,0 0 1,0 0 0,0 0 0,-1-1 0,1 1-1,-1 0 1,1-1 0,-1 1 0,0-1 0,0 1 0,0-1-1,0 0 1,0 1 0,-1-1 0,1 0 0,-1 0-1,0 1 1,0-6 0,0 7-23,0-1 0,0 1 0,0 0 0,-1 0 0,1 0 0,0 0 0,-1 0 0,1 0 0,-1 0 0,1 0 0,-1 0 0,0 0 0,1 0 0,-1 0 0,0 0 0,0 0 0,1 1 0,-1-1 0,0 0 0,0 1 0,0-1 0,0 0 0,0 1 0,0-1 0,0 1 0,0 0 0,0-1 0,0 1 0,-1 0 0,1-1 0,0 1 0,0 0 0,0 0 0,0 0 0,0 0 0,0 0 0,-1 0 0,1 1 0,0-1 0,0 0 0,-2 1 0,0 0 0,-1-1 0,1 1 0,-1 0 0,1 0 0,-1 0 0,1 1 0,0-1 0,0 1 0,0 0 0,0 0 0,0 0 0,0 0 0,-3 3 0,2 0 0,1 1 0,-1-1 0,1 1 0,1 0 0,-1 0 0,1 0 0,0 1 0,0-1 0,1 0 0,-1 1 0,2-1 0,-1 13 0,1-16 0,0 0 0,0 0 0,0 0 0,1 0 0,-1 0 0,1-1 0,0 1 0,0 0 0,0 0 0,0-1 0,0 1 0,0-1 0,1 1 0,0-1 0,-1 1 0,1-1 0,0 0 0,0 0 0,0 0 0,0 0 0,1 0 0,-1 0 0,0 0 0,1-1 0,-1 0 0,1 1 0,0-1 0,-1 0 0,1 0 0,4 1 0,0-1-238,1 1 1,0-1-1,-1-1 0,1 1 0,12-2 1,18-9-4033,-4-10-5761</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6.581"/>
    </inkml:context>
    <inkml:brush xml:id="br0">
      <inkml:brushProperty name="width" value="0.025" units="cm"/>
      <inkml:brushProperty name="height" value="0.025" units="cm"/>
      <inkml:brushProperty name="color" value="#66CC00"/>
    </inkml:brush>
  </inkml:definitions>
  <inkml:trace contextRef="#ctx0" brushRef="#br0">2 53 20980,'0'0'9566,"0"9"-8797,0-5-749,-1 26 260,1 0-1,7 48 1,-7-71-249,1 0 0,1 0 0,-1 0 1,1 0-1,1 0 0,-1 0 0,1-1 1,0 1-1,0-1 0,1 0 0,0 0 0,0 0 1,1 0-1,-1-1 0,1 0 0,0 0 1,1 0-1,6 4 0,-8-7-31,-1-1 0,1 1 0,-1-1 0,1 0 0,-1-1 0,1 1 0,0 0 0,0-1 0,-1 0 0,1 0 0,0 0 0,0-1 0,-1 1 0,1-1 0,0 0 0,-1 0 0,1 0 0,-1 0 0,1-1 0,-1 1 0,0-1 0,1 0 0,-1 0 0,0 0 0,0-1 0,0 1 0,-1-1 0,1 1 0,2-4 0,10-10 0,-2 0 0,1-1 0,17-31 0,-31 47 0,107-201 0,-104 223-1961,14 21-6210,-10-33-723</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7.180"/>
    </inkml:context>
    <inkml:brush xml:id="br0">
      <inkml:brushProperty name="width" value="0.025" units="cm"/>
      <inkml:brushProperty name="height" value="0.025" units="cm"/>
      <inkml:brushProperty name="color" value="#66CC00"/>
    </inkml:brush>
  </inkml:definitions>
  <inkml:trace contextRef="#ctx0" brushRef="#br0">117 249 18001,'0'0'14312,"-9"-3"-13917,4 0-384,-1 1-1,0 0 1,0 1-1,0-1 1,0 1-1,-12-1 1,16 3-12,0-1 1,-1 0-1,1 0 1,0 1-1,0-1 1,0 1-1,0 0 0,0 0 1,0 0-1,0 0 1,0 0-1,0 0 1,0 0-1,1 1 1,-1-1-1,0 0 1,1 1-1,-1 0 1,1-1-1,-1 1 1,1 0-1,0 0 1,0 0-1,0 0 1,0 0-1,0 0 1,-1 3-1,1-3 1,0 1 0,0-1 0,0 0 0,1 1 0,-1-1 0,0 1 0,1-1 0,0 1 0,-1 0 0,1-1 0,0 1 0,0-1 0,1 1 0,-1-1 0,0 1 0,1-1 0,0 1 0,-1-1 0,1 1 0,2 2 0,-2-3 0,1 0 0,0-1 0,-1 0 0,1 1 0,0-1 0,0 0 0,0 0 0,0 0 0,0 0 0,0 0 0,0 0 0,0 0 0,0-1 0,0 1 0,1-1 0,-1 0 0,0 1 0,3-1 0,7-1 0,0 1 0,0-2 0,-1 0 0,1 0 0,-1-1 0,0 0 0,16-7 0,42-27 0,-53 27 0,0 0 0,0 2 0,1 0 0,0 1 0,31-8 0,-47 14 0,-1 1 0,1 0 0,0 0 0,0 0 0,0 0 0,0 0 0,0 0 0,-1 0 0,1 0 0,0 0 0,0 0 0,0 0 0,0 0 0,0 1 0,-1-1 0,1 0 0,0 1 0,0-1 0,0 1 0,-1-1 0,1 1 0,0-1 0,-1 1 0,1-1 0,0 1 0,-1-1 0,1 1 0,-1 0 0,1 0 0,-1-1 0,1 1 0,-1 0 0,1 1 0,0 7 0,1-47 0,-1 26 0,0 1 0,-1-1 0,0 0 0,-1 0 0,0 0 0,-1 1 0,0-1 0,-6-16 0,9 33 0,-1-4 0,1 1 0,-1-1 0,0 1 0,1-1 0,-1 1 0,1-1 0,-1 0 0,1 1 0,0-1 0,-1 0 0,1 1 0,0-1 0,0 0 0,0 0 0,0 0 0,0 0 0,0 0 0,0 0 0,1 0 0,0 1 0,2 0 0,-1 0 0,1-1 0,0 1 0,-1-1 0,1 1 0,0-1 0,0-1 0,0 1 0,0 0 0,-1-1 0,1 0 0,0 0 0,0 0 0,0 0 0,0-1 0,0 1 0,0-1 0,0 0 0,0 0 0,-1-1 0,1 1 0,0-1 0,-1 0 0,1 0 0,-1 0 0,0 0 0,0-1 0,0 1 0,4-4 0,2-4 0,0 1 0,-1-1 0,0 0 0,0-1 0,-1 0 0,-1 0 0,9-21 0,-12 112 0,-3-63 0,-1-13 0,0 1 0,1 0 0,-1-1 0,1 1 0,0 0 0,1 0 0,-1-1 0,1 1 0,0 0 0,0-1 0,3 8 0,-3-11-100,0-1 0,-1 0 0,1 1 0,-1-1 0,1 0 0,0 0 1,-1 0-1,1 0 0,0 1 0,-1-1 0,1 0 0,0 0 0,-1 0 0,1 0 0,0-1 0,-1 1 0,1 0 0,0 0 0,-1 0 0,1 0 1,-1-1-1,1 1 0,0 0 0,-1-1 0,1 1 0,-1 0 0,1-1 0,-1 1 0,1 0 0,-1-1 0,1 1 0,-1-1 0,1 1 0,-1-1 1,0 0-1,1 1 0,-1-1 0,0 1 0,1-1 0,-1 0 0,0 1 0,0-1 0,0 1 0,1-2 0,11-33-10136,-11 33 8740,7-32-14177</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7.534"/>
    </inkml:context>
    <inkml:brush xml:id="br0">
      <inkml:brushProperty name="width" value="0.025" units="cm"/>
      <inkml:brushProperty name="height" value="0.025" units="cm"/>
      <inkml:brushProperty name="color" value="#66CC00"/>
    </inkml:brush>
  </inkml:definitions>
  <inkml:trace contextRef="#ctx0" brushRef="#br0">9 0 16944,'0'0'6342,"-9"59"-6246,12-38-1217,8-3-3748,4-2-8615</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7.907"/>
    </inkml:context>
    <inkml:brush xml:id="br0">
      <inkml:brushProperty name="width" value="0.025" units="cm"/>
      <inkml:brushProperty name="height" value="0.025" units="cm"/>
      <inkml:brushProperty name="color" value="#66CC00"/>
    </inkml:brush>
  </inkml:definitions>
  <inkml:trace contextRef="#ctx0" brushRef="#br0">118 116 21973,'-8'4'3518,"2"-1"-2852,-51 27 3431,53-27-3930,0-1-1,0 1 1,0 0 0,1 0-1,-1 0 1,1 0-1,0 1 1,0-1 0,0 1-1,1 0 1,-1 0-1,-3 8 1,6-12-179,0 1 0,0-1 1,-1 1-1,1-1 0,0 1 0,0-1 0,0 1 0,0-1 1,0 1-1,1-1 0,-1 0 0,0 1 0,0-1 0,0 1 1,0-1-1,0 1 0,1-1 0,-1 1 0,0-1 0,0 0 1,1 1-1,-1-1 0,0 1 0,1-1 0,-1 0 0,0 1 1,1-1-1,-1 0 0,1 1 0,-1-1 0,0 0 1,1 0-1,-1 0 0,1 1 0,-1-1 0,1 0 0,-1 0 1,1 0-1,-1 0 0,1 0 0,-1 0 0,1 0 0,-1 0 1,1 0-1,-1 0 0,1 0 0,-1 0 0,0 0 0,1 0 1,-1 0-1,1-1 0,-1 1 0,1 0 0,29-8-470,-19 1 439,0 1-1,0-2 1,-1 1 0,-1-1 0,1-1-1,-1 0 1,0 0 0,-1-1 0,0 0-1,-1 0 1,0-1 0,-1 0-1,0 0 1,0-1 0,-2 0 0,1 0-1,-1 0 1,4-21 0,-8 31 737,-1 15-501,-1 1 0,0-1 0,-1 0 0,-7 21 0,7-25-179,0 0 0,0 1 0,1-1 1,0 0-1,1 1 0,0-1 0,0 1 0,1-1 1,1 1-1,1 12 0,-2-21-7,1 0-1,0 0 1,-1 1-1,1-1 1,0 0 0,-1 0-1,1 0 1,0 0 0,0-1-1,0 1 1,0 0 0,0 0-1,0 0 1,0-1 0,0 1-1,0-1 1,0 1 0,0-1-1,1 1 1,-1-1-1,0 1 1,0-1 0,1 0-1,-1 0 1,0 0 0,0 0-1,1 0 1,-1 0 0,0 0-1,0 0 1,1 0 0,-1-1-1,0 1 1,0 0-1,0-1 1,1 1 0,-1-1-1,0 1 1,0-1 0,1 0-1,5-2-180,-1 0 1,0 0-1,0 0 0,0-1 0,0 0 0,6-5 0,25-36-4485,-9-7-4247,-7 7-1029</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8.251"/>
    </inkml:context>
    <inkml:brush xml:id="br0">
      <inkml:brushProperty name="width" value="0.025" units="cm"/>
      <inkml:brushProperty name="height" value="0.025" units="cm"/>
      <inkml:brushProperty name="color" value="#66CC00"/>
    </inkml:brush>
  </inkml:definitions>
  <inkml:trace contextRef="#ctx0" brushRef="#br0">88 18 18449,'-5'11'4186,"-10"21"-2739,1 1 1,2 0-1,1 1 1,2 0-1,1 1 1,-5 63-1,13-96-1447,-1 1 0,1-1 0,0 1 0,1-1 0,-1 1 0,0-1 0,1 0 0,0 1 0,-1-1 0,1 1 0,0-1 0,0 0 0,0 0 0,0 1 0,1-1 0,1 2 0,-2-3 0,0 0 0,0-1 0,0 1 0,0 0 0,1-1 0,-1 1 0,0-1 0,1 1 0,-1-1 0,0 0 0,0 1 0,1-1 0,-1 0 0,1 0 0,-1 0 0,0 0 0,1 0 0,-1 0 0,0-1 0,1 1 0,1-1 0,8-3 0,0 0 0,-1-1 0,1-1 0,-1 0 0,14-11 0,4 0 0,-26 15-5,0 1 1,0 0-1,0 0 0,0 0 1,0 0-1,0 0 0,0 1 1,1-1-1,-1 1 0,0-1 1,1 1-1,-1 0 0,0 0 1,1 0-1,-1 0 0,0 0 1,1 0-1,-1 1 0,4 0 1,-4 0 4,-1 1 1,0-1 0,1 0 0,-1 1-1,0-1 1,1 1 0,-1-1 0,0 1 0,0-1-1,0 1 1,-1 0 0,1-1 0,0 1-1,-1 0 1,1 0 0,-1 0 0,1-1 0,-1 1-1,0 0 1,0 0 0,0 0 0,0 0-1,0 2 1,-1 2 1,1 1 0,-1-1 0,0 0 0,-1 0 0,1 0 0,-1 0 0,0 0 0,-1 0 0,0-1 0,0 1 0,0-1 0,0 0 0,-1 0 0,0 0 0,0 0 0,0 0 0,0-1 0,-1 0 0,0 0 0,0 0 0,0-1 0,0 1-1,-1-1 1,1 0 0,-1-1 0,0 0 0,0 0 0,0 0 0,0 0 0,0-1 0,0 0 0,0 0 0,0-1 0,-1 1 0,1-1 0,0-1 0,-7 0 0,11 0-181,-1 0 0,1 1 0,-1-1 0,1 0 0,0-1 0,-1 1 0,1 0 0,0-1 0,0 1 0,0-1 0,0 0-1,0 1 1,0-1 0,0 0 0,1 0 0,-1 0 0,1-1 0,-1 1 0,1 0 0,0 0 0,0-1 0,0 1 0,0-1 0,0 1 0,1-1 0,-1 1 0,1-1 0,0 0 0,-1 1 0,1-1 0,1-2 0,-2-4-998,1 0 0,1 0 1,0 1-1,0-1 0,1 0 1,0 1-1,0-1 0,4-9 1,15-21-10307</inkml:trace>
  <inkml:trace contextRef="#ctx0" brushRef="#br0" timeOffset="1">250 1 10698,'0'0'22069,"0"66"-22069,-6-24 0,-3 7 0,1 5 0,2-3 0,4 1 0,2-10 0,0-8 0,0-9 0,8-12-2242,2-10-801,0-3-1569,1-13-4101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9:28.626"/>
    </inkml:context>
    <inkml:brush xml:id="br0">
      <inkml:brushProperty name="width" value="0.025" units="cm"/>
      <inkml:brushProperty name="height" value="0.025" units="cm"/>
      <inkml:brushProperty name="color" value="#66CC00"/>
    </inkml:brush>
  </inkml:definitions>
  <inkml:trace contextRef="#ctx0" brushRef="#br0">1 118 15471,'0'0'12075,"9"3"-9811,-3 0-2117,0 0 1,0-1 0,0 0 0,0 0 0,1-1 0,-1 0 0,0 0 0,1 0-1,-1-1 1,1 0 0,-1 0 0,1 0 0,-1-1 0,0 0 0,1 0-1,-1-1 1,0 0 0,0 0 0,7-4 0,-2-1-148,0 0 0,-1-1 0,15-15 0,-22 22 0,-1-1 0,0 0 0,0 0 0,-1 0 0,1-1 0,0 1 0,-1 0 0,1-1 0,-1 1 0,0 0 0,0-1 0,0 0 0,0 1 0,0-1 0,0 0 0,-1 1 0,1-1 0,-1 0 0,0 0 0,0 1 0,0-1 0,0 0 0,-1-4 0,0 6 0,0-1 0,0 1 0,0 0 0,0 1 0,0-1 0,0 0 0,0 0 0,0 0 0,-1 1 0,1-1 0,0 0 0,0 1 0,-1-1 0,1 1 0,0 0 0,-1-1 0,1 1 0,-1 0 0,1 0 0,0 0 0,-1 0 0,1 0 0,-1 0 0,1 0 0,0 0 0,-1 1 0,-1 0 0,-2 0 0,0 0 0,1 0 0,-1 0 0,0 1 0,1 0 0,-1 0 0,-4 2 0,-1 5 0,0 1 0,0 0 0,1 0 0,0 1 0,1 0 0,0 1 0,0 0 0,2 0 0,-1 1 0,2-1 0,0 1 0,0 0 0,1 1 0,1-1 0,0 1 0,1 0 0,0-1 0,1 1 0,1 22 0,1-35 0,-1 1 0,0 0 0,1 0 0,-1-1 0,1 1 0,0 0 0,-1-1 0,1 1 0,0 0 0,0-1 0,0 1 0,0-1 0,0 0 0,1 1 0,-1-1 0,0 0 0,1 0 0,-1 0 0,1 0 0,2 2 0,0-1 0,1 0 0,-1-1 0,1 1 0,0-1 0,-1 0 0,1 0 0,9 0 0,-3-1 0,1 0 0,-1-1 0,0 0 0,0-1 0,0 0 0,15-5 0,-17 3-479,-1 0 0,1 0 0,-1-1 0,0 0 0,-1 0 0,12-10 0,7-13-7571</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0.866"/>
    </inkml:context>
    <inkml:brush xml:id="br0">
      <inkml:brushProperty name="width" value="0.025" units="cm"/>
      <inkml:brushProperty name="height" value="0.025" units="cm"/>
      <inkml:brushProperty name="color" value="#66CC00"/>
    </inkml:brush>
  </inkml:definitions>
  <inkml:trace contextRef="#ctx0" brushRef="#br0">1303 170 11979,'-41'-24'1056,"-1"2"-1,-1 2 0,0 1 0,-2 2 1,0 3-1,-47-10 0,26 12-427,-1 3-1,0 3 1,-110 3 0,145 6-422,1 0 1,0 2-1,0 2 1,0 0-1,1 2 1,0 2-1,1 0 1,0 2 0,1 1-1,0 2 1,2 0-1,-29 23 1,39-26-88,1 0 0,1 1 0,0 1 0,1 0 0,1 1 0,0 0 0,2 0 0,-18 36 0,22-38-76,1 0 0,0 1-1,2-1 1,-1 1 0,2 0 0,0 0 0,0 1 0,2-1 0,0 0-1,1 0 1,0 0 0,6 25 0,-4-27 1,1 0-1,0 0 1,1-1 0,0 0-1,1 0 1,0 0-1,1-1 1,0 0 0,1 0-1,13 14 1,-7-12 82,0 0 0,0-1-1,2 0 1,-1-2 0,1 0 0,29 14 0,-9-9 106,1-2 0,0-2-1,1-1 1,0-1 0,0-3 0,64 3 0,-36-7-59,0-3 0,0-3-1,-1-3 1,0-3 0,71-20 0,-83 14-31,-1-1 1,-1-2-1,-1-3 1,-1-2-1,-1-2 1,69-50-1,-98 61-55,0 0 0,-1-1 0,-1-1-1,0-1 1,-2-1 0,0 0 0,-1-1 0,13-22 0,-23 34-63,0 0 0,0 0 0,-1 0 0,0 0 0,0 0 0,-1-1 1,0 0-1,-1 1 0,0-1 0,0 0 0,0 1 0,-1-1 1,-1 0-1,0 0 0,0 1 0,0-1 0,-1 1 0,0-1 0,-1 1 1,0 0-1,0-1 0,-1 2 0,0-1 0,-1 0 0,-6-9 1,-1 4-24,0 0 1,-1 1-1,0 1 1,-1 0-1,0 0 1,0 2 0,-1 0-1,-1 0 1,1 2-1,-1 0 1,-1 0-1,-26-6 1,-1 3-289,1 1 1,-1 3-1,-80-2 0,-3 12-2901,46 8-4530,53-7-984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8:52.116"/>
    </inkml:context>
    <inkml:brush xml:id="br0">
      <inkml:brushProperty name="width" value="0.025" units="cm"/>
      <inkml:brushProperty name="height" value="0.025" units="cm"/>
    </inkml:brush>
  </inkml:definitions>
  <inkml:trace contextRef="#ctx0" brushRef="#br0">1 4767 2530,'13'-175'3154,"26"-340"1271,83-685-1866,-5 424-2399,3-15-305,-41 1-260,-72 440 144,-8 336 246,-6-70-55,7 80 64,-1 0 0,0-1 0,0 1 0,-1 0 0,1 0-1,-1 0 1,0 0 0,0 0 0,0 0 0,0 1 0,-1-1 0,0 1 0,1-1 0,-7-4 0,8 7-15,-1 0 1,0 0 0,0 0-1,0 0 1,0 0 0,0 1-1,-1-1 1,1 1 0,0-1 0,0 1-1,0 0 1,-1 0 0,1 0-1,0 0 1,0 0 0,0 0-1,-1 1 1,1-1 0,0 1 0,0-1-1,0 1 1,-3 1 0,-3 2-266,1 0 0,0 0-1,0 1 1,0 0 0,-7 6 0,-55 61-4406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1.867"/>
    </inkml:context>
    <inkml:brush xml:id="br0">
      <inkml:brushProperty name="width" value="0.025" units="cm"/>
      <inkml:brushProperty name="height" value="0.025" units="cm"/>
      <inkml:brushProperty name="color" value="#66CC00"/>
    </inkml:brush>
  </inkml:definitions>
  <inkml:trace contextRef="#ctx0" brushRef="#br0">0 0 6887,'0'0'16228,"13"2"-14979,347 17 545,-234-18-3965,-4 0-3954,-109-3-227,-11-6-4806</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2.229"/>
    </inkml:context>
    <inkml:brush xml:id="br0">
      <inkml:brushProperty name="width" value="0.025" units="cm"/>
      <inkml:brushProperty name="height" value="0.025" units="cm"/>
      <inkml:brushProperty name="color" value="#66CC00"/>
    </inkml:brush>
  </inkml:definitions>
  <inkml:trace contextRef="#ctx0" brushRef="#br0">47 21 12396,'0'0'6182,"14"-4"-5366,5-1-558,0 1 0,1 1 0,-1 1 0,1 0 0,0 2-1,0 0 1,-1 1 0,1 1 0,33 8 0,-43-7-232,0 0 1,0 1-1,-1 1 0,0 0 1,1 0-1,-2 0 1,16 13-1,-22-16-22,0 0-1,0 0 1,0 0 0,0 0-1,-1 0 1,1 1-1,-1-1 1,1 0 0,-1 1-1,0-1 1,0 1 0,0 0-1,0-1 1,0 1-1,-1 0 1,1-1 0,-1 1-1,1 0 1,-1 0 0,0 0-1,-1-1 1,1 1-1,0 0 1,-1 0 0,1 0-1,-1-1 1,0 1 0,0 0-1,0-1 1,0 1-1,0-1 1,-1 1 0,1-1-1,-1 0 1,-1 3-1,-5 4 201,0 0 0,0-1 0,-1 0-1,0 0 1,0 0 0,-15 7-1,-71 38 598,50-29-807,-42 31 486,51-30-2146,0-3-4654,23-15-5872</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3.214"/>
    </inkml:context>
    <inkml:brush xml:id="br0">
      <inkml:brushProperty name="width" value="0.025" units="cm"/>
      <inkml:brushProperty name="height" value="0.025" units="cm"/>
      <inkml:brushProperty name="color" value="#66CC00"/>
    </inkml:brush>
  </inkml:definitions>
  <inkml:trace contextRef="#ctx0" brushRef="#br0">620 132 14510,'7'-8'2557,"-2"4"-2214,30-35 1902,-34 37-1986,1-1 0,0 1 0,0-1 0,-1 0 0,0 0 0,1 0 0,-1 0 0,0 0 0,-1 0 0,1 0 0,0 0 0,-1 0 0,0 0 0,0 0 0,0 0-1,0 0 1,-1-5 0,1 7-148,-1-1-1,1 1 0,-1 0 1,0 0-1,0-1 1,1 1-1,-1 0 0,0 0 1,0 0-1,0 0 1,0 0-1,-1 0 0,1 0 1,0 1-1,0-1 0,-1 0 1,1 1-1,0-1 1,-1 0-1,1 1 0,0 0 1,-1-1-1,1 1 0,-3 0 1,-40-3 845,33 3-705,-11 2-61,0 0 1,0 1-1,0 1 1,1 1-1,0 1 1,0 1-1,0 1 0,1 1 1,-20 11-1,-12 10 307,2 1 0,-53 45 0,80-59-385,1 2 0,1 1-1,-27 32 1,43-46-99,0-1 0,1 1 0,0 1 0,0-1-1,0 0 1,1 1 0,0 0 0,0 0 0,1 0 0,0 0 0,0 0 0,0 0-1,1 0 1,0 1 0,1-1 0,0 1 0,0-1 0,0 0 0,2 8 0,0-10-5,0-1-1,0 0 1,0 0 0,0 0 0,1 0 0,0 0 0,0 0 0,0-1 0,0 1-1,0-1 1,1 0 0,0 0 0,-1 0 0,1-1 0,0 1 0,0-1 0,1 0-1,-1 0 1,0-1 0,1 1 0,7 1 0,10 2 39,-1 0 1,1-2-1,27 1 1,153 0-317,-69-15-3754,-131 11 3798,29-6-3383,-14-2-2553,-11 0-3234</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4.495"/>
    </inkml:context>
    <inkml:brush xml:id="br0">
      <inkml:brushProperty name="width" value="0.025" units="cm"/>
      <inkml:brushProperty name="height" value="0.025" units="cm"/>
      <inkml:brushProperty name="color" value="#66CC00"/>
    </inkml:brush>
  </inkml:definitions>
  <inkml:trace contextRef="#ctx0" brushRef="#br0">101 77 7944,'-1'-6'1157,"0"-3"1687,0 0-1,-1 0 1,-1 0 0,-5-14-1,8 22-2615,-1 0-1,1 1 0,0-1 0,-1 0 1,1 1-1,-1-1 0,1 0 0,-1 1 0,1-1 1,-1 1-1,1-1 0,-1 1 0,1-1 0,-1 1 1,0-1-1,1 1 0,-1 0 0,0-1 1,1 1-1,-1 0 0,0 0 0,0 0 0,1-1 1,-1 1-1,-1 0 0,0 1-149,1-1 0,-1 1 0,1 0 0,-1 0 0,1-1 0,-1 1-1,1 0 1,-1 0 0,1 1 0,0-1 0,0 0 0,-1 0 0,1 1 0,0-1 0,0 0 0,-1 3 0,-4 5 93,0 1 1,0-1-1,1 1 1,0 0-1,1 0 1,0 0-1,-2 13 1,5-21-163,0 0 0,1 1-1,0-1 1,-1 0 0,1 0 0,0 0 0,0 1 0,0-1 0,1 0 0,-1 0 0,0 0 0,1 0 0,-1 1 0,1-1 0,0 0 0,0 0 0,0 0 0,0 0 0,0 0 0,0-1 0,0 1 0,1 0 0,-1 0 0,1-1 0,-1 1 0,1-1 0,0 1 0,0-1 0,-1 0 0,1 0 0,0 0 0,0 0 0,0 0 0,0 0 0,0 0 0,0-1 0,1 1 0,-1-1 0,0 1 0,4-1 0,4 1 18,0 0 1,0 0-1,1-1 0,-1-1 1,0 1-1,0-2 0,0 1 1,0-2-1,16-4 0,-22 5-19,-1 1 0,1-1 0,0 0-1,0 0 1,-1 0 0,1 0 0,-1-1-1,1 1 1,-1-1 0,0 0 0,0 0-1,-1 0 1,1 0 0,0-1 0,-1 1-1,0-1 1,0 1 0,0-1 0,0 0-1,-1 0 1,1 0 0,-1 0 0,0 0-1,0 0 1,0-8 0,-1 11-8,0-1 0,0 0 0,0 0 0,-1 1 0,1-1 0,0 0 0,-1 1 0,1-1 0,-1 0 0,0 1 0,1-1 0,-1 1 0,0-1 0,0 1 0,0 0 0,0-1 0,0 1 0,0 0 0,0-1 0,-1 1 0,-1-1 0,-1-1 0,0 1 0,-1-1 0,1 1 0,0 0 0,-1 1 0,0-1 0,-7-1 0,-7 0 0,0 1 0,-35 0 0,53 2 0,-44 5-295,44-5 267,0 0 0,0 1-1,0-1 1,0 0 0,1 0-1,-1 0 1,0 0 0,0 1 0,0-1-1,0 1 1,0-1 0,1 0-1,-1 1 1,0-1 0,0 1 0,1 0-1,-1-1 1,0 1 0,1-1 0,-1 1-1,0 0 1,1 0 0,-1-1-1,1 1 1,-1 0 0,1 0 0,0 0-1,-1 0 1,1 0 0,0-1 0,0 1-1,-1 0 1,1 0 0,0 0-1,0 0 1,0 0 0,0 0 0,0 0-1,0 0 1,0 0 0,1 0 0,-1 1-1,1-1-195,1 0-1,-1 0 1,0 0-1,0 0 1,1 0-1,-1 0 1,0 0-1,1 0 1,-1-1-1,1 1 1,-1 0-1,1-1 1,-1 1-1,1-1 0,0 0 1,-1 0-1,1 1 1,-1-1-1,1 0 1,1 0-1,41-2-2746,-35 2 1972,40-7-3710,1-10-2391</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4.822"/>
    </inkml:context>
    <inkml:brush xml:id="br0">
      <inkml:brushProperty name="width" value="0.025" units="cm"/>
      <inkml:brushProperty name="height" value="0.025" units="cm"/>
      <inkml:brushProperty name="color" value="#66CC00"/>
    </inkml:brush>
  </inkml:definitions>
  <inkml:trace contextRef="#ctx0" brushRef="#br0">56 1 10346,'0'0'17697,"-3"13"-16475,-9 35-610,-19 94 232,27-119-954,1-1 0,2 1 1,0-1-1,3 35 1,-1-53-74,-1 0 1,1 0 0,0-1 0,1 1 0,-1 0 0,0-1-1,1 1 1,0-1 0,3 5 0,9 4-6762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5.166"/>
    </inkml:context>
    <inkml:brush xml:id="br0">
      <inkml:brushProperty name="width" value="0.025" units="cm"/>
      <inkml:brushProperty name="height" value="0.025" units="cm"/>
      <inkml:brushProperty name="color" value="#66CC00"/>
    </inkml:brush>
  </inkml:definitions>
  <inkml:trace contextRef="#ctx0" brushRef="#br0">0 273 7687,'0'0'21172,"64"-52"-19730,-23 49-385,5 2-641,3 1-384,2 0-288,-2 0-1762,0-5-2787,-4-8-2049,-1-5-5574</inkml:trace>
  <inkml:trace contextRef="#ctx0" brushRef="#br0" timeOffset="1">703 0 17489,'0'0'6726,"-16"50"-5157,0-15 161,-2 4-673,0 2-673,3 4-320,3-1-32,4-2-640,0 1-737,0-4-353,3-5-1121,-3-7-1441,-2-9-2946</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5.544"/>
    </inkml:context>
    <inkml:brush xml:id="br0">
      <inkml:brushProperty name="width" value="0.025" units="cm"/>
      <inkml:brushProperty name="height" value="0.025" units="cm"/>
      <inkml:brushProperty name="color" value="#66CC00"/>
    </inkml:brush>
  </inkml:definitions>
  <inkml:trace contextRef="#ctx0" brushRef="#br0">0 465 10346,'0'0'15374,"53"-38"-13740,-16 28-257,8-2-448,4 2-416,-1-1-385,-1 0-96,-6 2-513,-5 0-1377,-7 1-1152,-7-1 127,-9-1 160,-10-3-3010,-3-4-3588</inkml:trace>
  <inkml:trace contextRef="#ctx0" brushRef="#br0" timeOffset="1">42 15 18225,'0'0'8264,"60"-14"-7271,-3 14 0,8 0-577,5 0-352,-3 3-288,-5 1-2274,-4-2-2403,-8-2-3010</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5.873"/>
    </inkml:context>
    <inkml:brush xml:id="br0">
      <inkml:brushProperty name="width" value="0.025" units="cm"/>
      <inkml:brushProperty name="height" value="0.025" units="cm"/>
      <inkml:brushProperty name="color" value="#66CC00"/>
    </inkml:brush>
  </inkml:definitions>
  <inkml:trace contextRef="#ctx0" brushRef="#br0">208 1 15407,'0'0'7783,"-31"73"-4868,15-38-1058,-1 2-575,2 3-578,2 2-544,7-2-127,4-4-226,2-4-928,2-7-769,6-9-736,-3-7-1090,-2-8-1120</inkml:trace>
  <inkml:trace contextRef="#ctx0" brushRef="#br0" timeOffset="1">1 201 12876,'0'0'13357,"53"-41"-12556,-17 41-481,5 1-288,4 7-384,5-3-1730,1-1-1858,5-4-2626,1-2-7848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6.215"/>
    </inkml:context>
    <inkml:brush xml:id="br0">
      <inkml:brushProperty name="width" value="0.025" units="cm"/>
      <inkml:brushProperty name="height" value="0.025" units="cm"/>
      <inkml:brushProperty name="color" value="#66CC00"/>
    </inkml:brush>
  </inkml:definitions>
  <inkml:trace contextRef="#ctx0" brushRef="#br0">343 30 13997,'0'0'7122,"-13"-6"-4523,6 2-2278,3 1-201,0 1 0,1 0-1,-1 0 1,0 0 0,0 0 0,0 1-1,0 0 1,-1 0 0,1 0 0,0 0-1,0 0 1,-1 1 0,1 0 0,-1 0-1,1 0 1,0 1 0,0-1 0,-1 1-1,1 0 1,0 0 0,0 0 0,-5 3-1,-12 7 366,0 1-1,2 1 1,-1 0-1,1 2 1,1 0-1,-28 31 1,39-39-368,2 0 0,-1 0 1,1 0-1,0 0 0,1 1 1,-1 0-1,2 0 1,-1 0-1,1 0 0,0 1 1,1-1-1,0 1 1,0 0-1,1 0 0,0-1 1,0 1-1,1 0 0,1 0 1,-1 0-1,1 0 1,3 11-1,-2-14-117,0-1 0,1 0 0,0-1 0,-1 1 0,1 0 0,1-1 0,-1 1 0,1-1 0,-1 0 0,1 0 0,0-1 0,1 1 0,-1-1 0,1 0 0,-1 0 0,1 0 0,0-1 0,0 1 0,0-1 0,1 0 0,5 1 0,4 1 0,1-1 0,0 0 0,0-1 0,0-1 0,0 0 0,17-2 0,-28 0 0,1 0 0,-1 0 0,1-1 0,-1 1 0,1-1 0,-1 0 0,0-1 0,0 1 0,0-1 0,0 0 0,8-7 0,-11 9 0,-1 0 0,0 0 0,1-1 0,-1 1 0,0 0 0,0-1 0,0 1 0,0 0 0,0-1 0,0 1 0,0-1 0,0 0 0,-1 1 0,1-1 0,-1 0 0,1 1 0,-1-1 0,0 0 0,1 1 0,-1-1 0,0 0 0,0 0 0,0 1 0,0-1 0,-1 0 0,1 0 0,0 1 0,-1-1 0,1 0 0,-1 1 0,0-1 0,1 0 0,-1 1 0,0-1 0,0 1 0,0-1 0,0 1 0,0 0 0,0-1 0,-1 1 0,-1-2 0,-5-2 0,0 1 0,0 0 0,0 0 0,-1 0 0,0 1 0,1 1 0,-1-1 0,0 1 0,0 1 0,0 0 0,-1 0 0,1 1 0,0 0 0,0 0 0,0 1 0,-1 0 0,-9 3 0,19-4 0,-1 0 0,1 0 0,-1 0 0,1 0 0,-1 0 0,1 0 0,-1 1 0,1-1 0,-1 0 0,1 0 0,-1 0 0,1 0 0,-1 1 0,1-1 0,-1 0 0,1 0 0,0 1 0,-1-1 0,1 0 0,-1 1 0,1-1 0,0 0 0,-1 1 0,1-1 0,0 1 0,-1-1 0,1 1 0,0-1 0,0 0 0,0 1 0,-1-1 0,1 1 0,0-1 0,0 1 0,0-1 0,0 1 0,0-1 0,0 1 0,0-1 0,0 1 0,0-1 0,0 1 0,0 0 0,0-1 0,0 1 0,0-1 0,1 0 0,-1 1 0,0-1 0,0 1 0,1-1 0,-1 1 0,0-1 0,0 1 0,1-1 0,1 2 0,0 0 0,0-1 0,0 1 0,0-1 0,0 0 0,0 0 0,0 0 0,1 0 0,-1 0 0,5 1 0,11 2-61,1-1 1,0-1-1,0 0 0,0-2 0,0 0 1,0-1-1,-1-1 0,1-1 0,0 0 1,-1-2-1,1 0 0,-1-1 1,-1-1-1,1 0 0,25-16 0,-72 66 846,18-29-771,1 1 0,0 0 0,1 0 0,0 1 0,1 0 0,-8 25 0,13-31-621,1 0 1,1 0-1,-1 0 0,1 16 0,1-26 359,-1 1-1,1 0 1,0-1-1,0 1 1,0 0-1,0 0 1,0-1 0,0 1-1,0 0 1,0-1-1,0 1 1,0 0-1,0-1 1,1 1-1,-1 0 1,0 0 0,0-1-1,1 1 1,-1-1-1,0 1 1,1 0-1,-1-1 1,1 1 0,-1-1-1,1 1 1,-1-1-1,1 1 1,-1-1-1,1 1 1,-1-1-1,1 0 1,0 1 0,-1-1-1,1 0 1,-1 1-1,1-1 1,0 0-1,1 0 1,12 1-8272</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39.727"/>
    </inkml:context>
    <inkml:brush xml:id="br0">
      <inkml:brushProperty name="width" value="0.025" units="cm"/>
      <inkml:brushProperty name="height" value="0.025" units="cm"/>
      <inkml:brushProperty name="color" value="#66CC00"/>
    </inkml:brush>
  </inkml:definitions>
  <inkml:trace contextRef="#ctx0" brushRef="#br0">1148 76 6022,'0'0'304,"10"-7"91,21-12 505,-18 12 478,1 0-1,0 1 1,0 1 0,1 0-1,20-4 1,74-1 2674,-690 41 674,228-20-1813,262-6-2252,-286 13 82,518-19-11201,-80-3 1863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4:51.709"/>
    </inkml:context>
    <inkml:brush xml:id="br0">
      <inkml:brushProperty name="width" value="0.025" units="cm"/>
      <inkml:brushProperty name="height" value="0.025" units="cm"/>
    </inkml:brush>
  </inkml:definitions>
  <inkml:trace contextRef="#ctx0" brushRef="#br0">11897 526 9385,'-147'-69'4057,"102"45"-3735,-2 2 1,0 3-1,-1 1 1,-61-14-1,29 19-774,-131-5 0,-85 17 315,145 2 127,123-1 14,-1328-32 723,-338-58-311,579 37 91,-710-40 628,-3 51-1095,1575 48 295,-467 73 1,-231 151-62,537-83-285,315-104-24,1 5-1,-93 62 0,178-102 21,1 0-1,-1 2 0,1-1 1,1 2-1,0 0 0,0 0 1,1 0-1,-15 24 0,21-28-7,1 1 1,-1-1-1,1 1 0,1 0 0,-1 0 0,1 0 0,1 0 0,-1 0 0,2 0 0,-1 0 0,1 1 0,0-1 0,1 0 0,-1 0 1,2 0-1,-1 0 0,1 0 0,3 8 0,2 2-19,1-1-1,0 0 1,2-1 0,-1 0 0,2 0-1,0-1 1,1-1 0,1 0 0,0 0-1,24 18 1,-1-4 29,1-1 0,2-2-1,51 25 1,37 8 50,2-5-1,2-6 0,2-6 1,161 28-1,561 46 38,305-39 63,6-37-364,-194-9-3,2157 42-320,-2966-72 558,1013-10 304,-5-64 35,-930 45-24,273-71-1,-386 67-11,-2-7 1,-1-5-1,206-105 0,-293 129-255,-1-1 1,-1-2-1,0-1 0,-2-2 0,-2-1 0,35-39 1,-56 56-46,-1-1 1,0-1 0,-1 0 0,-1 0 0,0-1-1,-1 0 1,0 0 0,-1-1 0,-1 0-1,0 0 1,-1 0 0,0-1 0,-2 1-1,0-1 1,0 0 0,-2 0 0,0 1-1,-1-1 1,0 0 0,-4-18 0,0 19-5,0-1 1,-1 1-1,-1 0 1,0 0-1,-1 1 1,-1 0-1,0 0 1,0 1-1,-2 0 1,0 1-1,0 0 1,-17-14-1,-3 1 17,-1 1 1,-1 2-1,-1 1 0,-39-17 1,2 7-79,-2 3 0,0 4 1,-2 2-1,-1 4 1,-104-11-1,-393-4-644,-423 65-4817,634-13 497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0.225"/>
    </inkml:context>
    <inkml:brush xml:id="br0">
      <inkml:brushProperty name="width" value="0.025" units="cm"/>
      <inkml:brushProperty name="height" value="0.025" units="cm"/>
      <inkml:brushProperty name="color" value="#66CC00"/>
    </inkml:brush>
  </inkml:definitions>
  <inkml:trace contextRef="#ctx0" brushRef="#br0">463 63 12300,'-22'-8'862,"-7"-3"1038,-1 1 0,0 1 0,-1 1 0,0 2 0,-49-5 0,81 12-1877,-1-1 0,0 0 0,0 0 0,0 0 0,0 0 0,1 0 0,-1 1 0,0-1-1,0 0 1,0 0 0,0 0 0,0 1 0,0-1 0,0 0 0,0 0 0,0 0 0,0 1 0,0-1 0,0 0 0,0 0 0,0 0 0,0 1 0,0-1 0,0 0 0,0 0 0,0 0 0,0 1 0,0-1 0,0 0 0,0 0-1,0 0 1,0 1 0,0-1 0,0 0 0,0 0 0,-1 0 0,1 0 0,0 1 0,0-1 0,0 0 0,0 0 0,0 0 0,-1 0 0,1 0 0,0 0 0,0 0 0,0 1 0,-1-1 0,1 0 0,0 0 0,0 0 0,0 0-1,-1 0 1,1 0 0,0 0 0,19 12 0,27 7 381,2-2 0,94 22 0,-89-26-347,1 2 0,55 23-1,-105-36-60,-1-1 0,1 1 0,0 0 0,-1 0 0,0 0-1,1 1 1,-1-1 0,0 1 0,0 0 0,0 0 0,-1 0-1,1 0 1,3 5 0,-6-6 28,1 0 0,-1-1 0,0 1-1,1 0 1,-1-1 0,0 1 0,0 0 0,0-1 0,0 1 0,-1 0-1,1-1 1,0 1 0,-1 0 0,1-1 0,-1 1 0,0-1 0,1 1-1,-1-1 1,0 1 0,0-1 0,0 1 0,0-1 0,0 0 0,0 0-1,0 1 1,-1-1 0,1 0 0,0 0 0,-1 0 0,1 0 0,0-1-1,-1 1 1,-2 1 0,-36 20 843,-2-1 1,0-2-1,-51 15 0,12-4-385,48-17-514,-159 68 803,162-66-1292,1 1 1,1 1-1,0 1 1,-27 25-1,46-35-4924</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1.286"/>
    </inkml:context>
    <inkml:brush xml:id="br0">
      <inkml:brushProperty name="width" value="0.025" units="cm"/>
      <inkml:brushProperty name="height" value="0.025" units="cm"/>
      <inkml:brushProperty name="color" value="#66CC00"/>
    </inkml:brush>
  </inkml:definitions>
  <inkml:trace contextRef="#ctx0" brushRef="#br0">2 584 11147,'0'0'5092,"-1"8"-3629,1 27-902,0-34-559,0 0 1,1 0-1,-1 0 0,1 0 1,-1 0-1,1 0 1,-1 0-1,1 0 1,-1 0-1,1-1 1,0 1-1,-1 0 1,1 0-1,0-1 1,0 1-1,-1 0 1,1-1-1,0 1 1,0-1-1,0 1 0,0-1 1,0 1-1,0-1 1,0 0-1,0 0 1,0 1-1,0-1 1,0 0-1,0 0 1,0 0-1,0 0 1,0 0-1,0 0 1,0 0-1,1-1 1,35-7-551,-28 3 565,-1 0 0,0-1 1,0 0-1,0 0 1,-1-1-1,0 0 0,0 0 1,-1-1-1,0 0 1,-1 0-1,7-11 0,-8 12 1471,-1 0-1,1 0 0,-2-1 0,5-14 0,1 14 2111,16-6-2905,-8 6-227,240-178 720,-227 161-1168,-1-1 0,-1-1 0,-2-2 0,0 0 0,-3-2 1,25-41-1,-30 33 30,-52 75-91,16-9 60,1 1 0,1 1 0,2 0 0,1 1 0,-13 39 0,27-67 73,0-1 38,1-22 398,-2 18-4174</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2.164"/>
    </inkml:context>
    <inkml:brush xml:id="br0">
      <inkml:brushProperty name="width" value="0.025" units="cm"/>
      <inkml:brushProperty name="height" value="0.025" units="cm"/>
      <inkml:brushProperty name="color" value="#66CC00"/>
    </inkml:brush>
  </inkml:definitions>
  <inkml:trace contextRef="#ctx0" brushRef="#br0">0 450 6118,'5'-6'14841,"5"-2"-7216,7-4-5087,11-6-4814,-2 1 3800,125-83-37,-65 46-1290,-3-3-1,131-118 1,-210 172-248,-6 10 40,-14 21 75,-24 40 211,19-37-244,-40 71-9,56-93-23,1 1 0,0 0 0,0 0 0,0 1-1,2-1 1,-1 1 0,1-1 0,0 15 0,2-23-157,0 0-1,0 0 1,0 0-1,0 0 1,1-1 0,-1 1-1,1 0 1,0 0 0,-1-1-1,1 1 1,0 0-1,0-1 1,0 1 0,0-1-1,0 1 1,0-1-1,0 1 1,1-1 0,-1 0-1,0 1 1,1-1-1,-1 0 1,1 0 0,0 0-1,-1 0 1,1-1 0,3 2-1,0 0-1001,1 0 0,0-1 0,1 0 0,-1 0 0,0-1 1,0 1-1,8-2 0,-5 0-10142</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2.527"/>
    </inkml:context>
    <inkml:brush xml:id="br0">
      <inkml:brushProperty name="width" value="0.025" units="cm"/>
      <inkml:brushProperty name="height" value="0.025" units="cm"/>
      <inkml:brushProperty name="color" value="#66CC00"/>
    </inkml:brush>
  </inkml:definitions>
  <inkml:trace contextRef="#ctx0" brushRef="#br0">0 51 22325,'0'0'10442,"65"-5"-10442,-16-4 0,7-1 0,0-2 0,-7 4 0,-11 2-1281,-7 5-1057,-13 1-737,-8 0-865,-7 1-288,-3 4-1666</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2.870"/>
    </inkml:context>
    <inkml:brush xml:id="br0">
      <inkml:brushProperty name="width" value="0.025" units="cm"/>
      <inkml:brushProperty name="height" value="0.025" units="cm"/>
      <inkml:brushProperty name="color" value="#66CC00"/>
    </inkml:brush>
  </inkml:definitions>
  <inkml:trace contextRef="#ctx0" brushRef="#br0">356 16 18449,'0'0'10079,"-15"-4"-9102,10 3-912,-1-2-24,0 1 0,0 1 1,-1-1-1,1 1 0,0 0 0,0 1 0,-1 0 1,1-1-1,0 2 0,0-1 0,-1 1 0,1 0 0,0 0 1,0 1-1,0 0 0,0 0 0,-6 3 0,-12 8 155,1 1 0,0 1 0,1 0 1,-33 32-1,48-41-121,1 0 1,0 1 0,0-1-1,0 1 1,1 1 0,0-1-1,1 1 1,0-1 0,0 1-1,0 1 1,1-1 0,0 0 0,1 1-1,0-1 1,0 1 0,1 0-1,0 0 1,1 11 0,0-17-74,1 0 0,0 0-1,0 1 1,0-1 0,1 0 0,-1 0 0,1 0 0,-1-1 0,1 1 0,0 0 0,0-1 0,0 1 0,1-1 0,-1 1 0,1-1 0,-1 0 0,1 0 0,0 0 0,-1-1 0,1 1 0,0 0 0,0-1 0,0 0-1,1 0 1,-1 0 0,0 0 0,0 0 0,4 0 0,14 2-42,-1 0 1,0-2-1,28 0 0,-37-1-28,10 0-860,-1-1 0,0-1-1,0 0 1,33-9 0,-43 7-256,1 1 0,-1-2 0,0 1 0,0-2-1,0 1 1,9-8 0,18-18-6306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3.228"/>
    </inkml:context>
    <inkml:brush xml:id="br0">
      <inkml:brushProperty name="width" value="0.025" units="cm"/>
      <inkml:brushProperty name="height" value="0.025" units="cm"/>
      <inkml:brushProperty name="color" value="#66CC00"/>
    </inkml:brush>
  </inkml:definitions>
  <inkml:trace contextRef="#ctx0" brushRef="#br0">0 0 13100,'0'0'7917,"0"6"-6806,1-3-830,0 0 1,0 1 0,0-1-1,0 0 1,1 1 0,-1-1-1,1 0 1,0 0 0,0 0 0,0 0-1,0-1 1,0 1 0,1 0-1,-1-1 1,1 0 0,-1 1-1,1-1 1,0 0 0,0 0-1,0-1 1,0 1 0,1-1-1,-1 1 1,0-1 0,1 0 0,-1 0-1,0-1 1,5 1 0,3 2-164,1-1 1,-1-1-1,0 0 1,1-1-1,0 0 1,-1-1-1,0 0 1,15-3-1,-21 5 344,-9 6-274,-12 11-47,15-17-83,-24 25 129,-30 41 0,49-60-172,1 0 0,0 1 0,1-1 0,0 1 0,0 0 0,1 0 0,-1 1 1,2-1-1,-1 1 0,1-1 0,-1 15 0,3-23-51,0 1-1,0-1 1,1 1 0,-1 0-1,0-1 1,0 1 0,1-1-1,-1 1 1,0-1 0,1 1-1,-1-1 1,0 1 0,1-1-1,-1 0 1,1 1 0,-1-1-1,1 1 1,-1-1 0,1 0-1,-1 0 1,1 1 0,-1-1-1,1 0 1,-1 0 0,1 1-1,-1-1 1,1 0 0,0 0-1,-1 0 1,1 0 0,-1 0-1,1 0 1,0 0-1,0 0 1,24-5-4046,-4-12-2960</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8.668"/>
    </inkml:context>
    <inkml:brush xml:id="br0">
      <inkml:brushProperty name="width" value="0.025" units="cm"/>
      <inkml:brushProperty name="height" value="0.025" units="cm"/>
      <inkml:brushProperty name="color" value="#66CC00"/>
    </inkml:brush>
  </inkml:definitions>
  <inkml:trace contextRef="#ctx0" brushRef="#br0">4848 360 14606,'-92'-42'1068,"-2"4"1,-2 5 0,-1 3-1,-1 5 1,-158-20-1,137 37-962,-1 6-1,1 4 0,-1 6 1,1 5-1,-125 31 0,45 5-100,3 9-1,-215 95 1,108-21-95,-336 200 0,458-222 85,5 8-1,-312 273 0,397-303 102,3 3 0,-130 177 0,178-211 2,3 2 0,2 2 1,3 1-1,2 2 1,4 0-1,-28 102 1,44-127-52,3 0 1,1 1-1,2 0 1,2 0 0,1 0-1,2 0 1,11 66-1,-5-73-42,1-1-1,1 0 0,2-1 0,1 0 0,2 0 0,0-2 0,3 0 0,0 0 0,33 40 0,-19-33 0,1-2-1,1-2 1,1-1 0,2-1-1,58 35 1,-34-29-36,2-2 0,131 48 0,-11-25 475,319 55 0,450 33 3851,11-61-5118,-76-75-1751,0-55 2614,-239 15 1079,265-23-608,-736 36-669,-1-8 1,-1-8-1,328-109 0,-273 44-127,-193 80 467,-1-1 0,-1-2 0,-1-2 0,33-30 0,21-33 921,50-42-1334,-104 102 195,1 2 0,1 1-1,2 2 1,0 1-1,1 2 1,0 2 0,2 1-1,44-11 1,5 5-18,0 3 0,1 4-1,1 4 1,0 5 0,116 5 0,-187 2 81,0 1 1,0 1-1,0 0 1,0 2-1,0 0 1,-1 2-1,0 0 1,0 1-1,-1 1 1,0 0-1,0 1 1,-1 1-1,0 1 0,-1 1 1,-1 0-1,0 1 1,-1 0-1,0 2 1,-1-1-1,-1 1 1,0 1-1,16 33 1,18 64 20,-32-76-30,1-1 1,2-1 0,21 36-1,35 31-10,-36-52 5,40 73 0,-67-105-12,-1 0 0,-1 0 0,-1 0 0,-1 1 0,-1 0 1,0 0-1,-2 1 0,2 22 0,-5-24 19,2-1 1,0 0-1,0 0 0,2 0 0,8 27 0,-8-38-4,-1 1-1,1-1 1,0 0-1,0 0 0,1 0 1,0-1-1,0 0 0,1 0 1,0 0-1,0 0 1,0-1-1,1 0 0,-1 0 1,13 6-1,6 1 102,1-1 1,0-2-1,1 0 0,-1-1 1,2-2-1,-1-1 0,30 2 1,3-3 1,1-3 1,73-8 0,-73 1-9,0-3 1,-2-3 0,1-2 0,-1-3-1,-2-2 1,0-3 0,-1-3 0,-1-1 0,-1-4-1,-2-1 1,70-55 0,-91 57-46,0 0 0,-2-2 1,44-62-1,57-114-118,-115 179 35,-1 0 0,-1 0 1,15-49-1,-24 61 8,0-1 0,0 0 0,-2-1 0,0 1 0,-1 0 1,-1-1-1,0 1 0,-4-19 0,2 28-3,0 0 0,-1-1 0,0 1-1,-1 0 1,0 0 0,0 1 0,-1-1 0,1 1 0,-11-12 0,-62-59-275,47 49 269,12 12 4,-1 1 0,0 1 1,-1 1-1,0 1 0,-1 1 0,-1 0 0,0 2 0,0 0 0,-1 2 0,0 0 1,-1 2-1,0 0 0,-28-2 0,-105-23 24,90 16-8,-125-12 0,-169 23-45,105 5 8,171-7-149,-113-22 0,114 14 25,-119-5 1,-162 28 322,195-3-113,162-5-48,-128 3-21,-202-18-1,336 14 27,0 0 0,0 0 1,0 0-1,0 0 0,1-1 0,-1 1 0,0-1 0,0 1 1,0-1-1,0 0 0,1 0 0,-1 0 0,0 0 1,1 0-1,-1 0 0,1 0 0,-2-2 0,2 1 19,0-1 0,0 0 1,0 0-1,0 0 0,1 0 0,0 0 0,-1 0 0,1 0 0,0 0 0,1-3 0,-1 0-26,-6-2-5,5 8 8,1-1 0,-1 1 0,1 0 0,-1-1 0,0 1 0,1-1 1,0 1-1,-1 0 0,1-1 0,-1 1 0,1-1 0,-1 1 0,1-1 0,0 0 0,0 1 0,-1-1 0,1 1 0,0-1 0,0 0 0,-1 1 1,1-1-1,0 1 0,0-1 0,0 0 0,0 1 0,0-1 0,0 0 0,0 1 0,0-1 0,0 1 0,0-1 0,1 0 0,-1 1 0,0-1 1,0 0-1,1 1 0,-1-1 0,0 1 0,1-1 0,5-6-21,1 1-1,0 1 1,0-1 0,1 1 0,-1 1-1,1-1 1,0 1 0,13-4 0,10-7 32,-23 10-5,1 0 0,-1-1-1,1 0 1,-2 0-1,1-1 1,-1 0 0,0 0-1,0-1 1,5-8-1,-3 1 3,-1 0 0,0-1-1,-1 0 1,7-24-1,36-96 48,-28 82 29,-3-1 0,-2 0 0,11-60 0,-24 78-69,-2 1 1,-1-1-1,-5-55 1,-25-112-16,-2-14 16,31 210-19,-7-82-26,-25-129-1,25 189 20,-1 1 1,-2 0-1,0 1 1,-2 0-1,-1 1 1,-1 0-1,-2 1 0,-24-32 1,-1 11 1,-2 1 1,-2 2-1,-2 3 1,-2 1-1,-1 3 0,-106-60 1,1 18-12,-204-74 0,218 103 9,-2 5 0,-2 7 0,-207-26 0,96 36-40,-294 7-1,-1131 134-32,795 56-131,22 79-1073,736-210-2380,45-17-2644,6-8-8073</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49.758"/>
    </inkml:context>
    <inkml:brush xml:id="br0">
      <inkml:brushProperty name="width" value="0.025" units="cm"/>
      <inkml:brushProperty name="height" value="0.025" units="cm"/>
      <inkml:brushProperty name="color" value="#66CC00"/>
    </inkml:brush>
  </inkml:definitions>
  <inkml:trace contextRef="#ctx0" brushRef="#br0">11824 1 21717,'-15'0'256,"7"-1"-77,-1 1-1,1 0 1,-1 1 0,1 0-1,-1 0 1,-15 5-1,23-6-160,-1 1-1,1 0 0,0 0 1,-1-1-1,1 1 0,0 0 1,0 0-1,0 0 1,-1 0-1,1 0 0,0 0 1,0 1-1,1-1 0,-1 0 1,0 1-1,0-1 1,1 0-1,-2 2 0,2 0-24,-1 0-1,1 0 0,0 0 1,0 0-1,0 0 0,0 0 1,0-1-1,1 1 0,-1 0 1,1 0-1,0 0 1,0-1-1,1 4 0,1 1 9,1 0-1,0-1 1,0 0-1,0 0 1,0 0-1,1 0 1,0-1-1,10 8 1,52 39 31,-49-40-21,106 69-603,48 36-2316,-150-100 2306,0 2 0,0 1 1,-2 0-1,-1 2 0,18 24 1,-30-36 588,-1 0 1,-1 0 0,1 1-1,-2 0 1,1 0 0,-1 0-1,-1 0 1,0 1 0,-1-1 0,0 1-1,-1 0 1,0 0 0,0-1-1,-2 1 1,1 0 0,-2 0-1,1-1 1,-2 1 0,1 0 0,-2-1-1,1 0 1,-8 15 0,-7 10 473,-2-1 1,-2 0 0,0-2 0,-3-1-1,-34 37 1,-64 62 35,-5-6-1,-224 168 1,-322 171-60,-494 212-191,-44-78-134,-287 38 1272,-49-136-1017,1045-383 412,-761 79 1,567-109-810,7 46-4,217-2 231,-886 377 1,1328-494-172,-165 78 20,168-77 98,0 2-1,2 0 1,0 2-1,-37 35 1,57-48-95,0 0-1,0 1 1,1-1 0,0 1 0,0 0-1,1 1 1,0-1 0,0 1 0,1 0-1,-4 14 1,6-19-43,0 1 0,1-1-1,0 1 1,-1 0-1,1-1 1,1 1 0,-1-1-1,1 1 1,-1 0 0,1-1-1,0 1 1,0-1 0,0 0-1,1 1 1,-1-1-1,1 0 1,0 0 0,0 0-1,0 0 1,0 0 0,1 0-1,-1 0 1,1-1 0,-1 0-1,1 1 1,6 3 0,8 4-6,0 0 1,1-1 0,1 0 0,-1-2 0,1 0-1,0-1 1,40 6 0,148 6-2427,-91-11-973,-41 2-1591,-48-5-222,-8-2-3858</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50.102"/>
    </inkml:context>
    <inkml:brush xml:id="br0">
      <inkml:brushProperty name="width" value="0.025" units="cm"/>
      <inkml:brushProperty name="height" value="0.025" units="cm"/>
      <inkml:brushProperty name="color" value="#66CC00"/>
    </inkml:brush>
  </inkml:definitions>
  <inkml:trace contextRef="#ctx0" brushRef="#br0">359 0 18097,'0'0'1041,"11"9"-705,35 22-216,-11-9 1203,58 49 0,-90-68-1209,-1-1 1,1 1-1,-1 0 1,0-1-1,0 1 1,0 0-1,0 0 1,-1 0-1,1 1 1,-1-1-1,0 0 1,0 0-1,0 1 1,0-1-1,-1 1 1,1-1-1,-1 1 1,0-1-1,0 1 1,0-1-1,-1 0 1,1 1-1,-1-1 0,0 1 1,0-1-1,0 0 1,0 1-1,0-1 1,-1 0-1,1 0 1,-1 0-1,0 0 1,0 0-1,-5 5 1,-8 9 382,-1 0-1,0-1 1,-1-1 0,-25 18-1,16-13-473,-170 151 566,159-134-1784,2 1 1,-61 85-1,67-78-4806,6-11-4884</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58.694"/>
    </inkml:context>
    <inkml:brush xml:id="br0">
      <inkml:brushProperty name="width" value="0.025" units="cm"/>
      <inkml:brushProperty name="height" value="0.025" units="cm"/>
      <inkml:brushProperty name="color" value="#66CC00"/>
    </inkml:brush>
  </inkml:definitions>
  <inkml:trace contextRef="#ctx0" brushRef="#br0">0 1 20083,'0'0'9145,"5"9"-7880,2 5-1155,2-1 0,-1 1-1,2-2 1,0 1 0,0-1 0,1-1 0,1 0 0,0 0 0,0-2 0,1 1 0,16 8-1,-20-13-364,84 40-1309,-43-30-1788,-2-12-4214,-32-8 2964,-1-9-1670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0.120"/>
    </inkml:context>
    <inkml:brush xml:id="br0">
      <inkml:brushProperty name="width" value="0.025" units="cm"/>
      <inkml:brushProperty name="height" value="0.025" units="cm"/>
    </inkml:brush>
  </inkml:definitions>
  <inkml:trace contextRef="#ctx0" brushRef="#br0">870 264 10794,'-16'0'1095,"-58"-2"-823,-34 0 1674,-112 13 0,190-8-1607,-1 1 1,0 2-1,1 1 0,0 1 0,1 2 0,0 0 1,0 3-1,-43 24 0,61-29-299,0 0 0,1 0-1,0 1 1,0 0 0,1 1-1,0 0 1,1 0 0,0 1 0,1 0-1,0 1 1,0 0 0,2 0 0,-1 0-1,1 0 1,1 1 0,0 0 0,1 0-1,1 0 1,0 0 0,0 0-1,1 1 1,1-1 0,0 0 0,1 1-1,5 22 1,-1-9-40,2 0 1,1 0-1,1-1 0,2 0 0,0-1 0,1 0 1,2-1-1,0 0 0,2-1 0,0-1 1,31 31-1,-22-29-64,1-2 0,1-1-1,1-1 1,1-2 0,1 0 0,0-2 0,2-2 0,-1 0 0,66 17 0,-2-8-119,1-5-1,122 8 1,233-7-36,-341-23 201,0-4 1,118-25-1,-199 27 22,1-1 1,-2-1-1,1-1 0,40-20 0,-61 25 11,0 0 1,0-1-1,0 0 0,-1 0 0,1-1 0,-2 0 1,1 0-1,-1-1 0,1 0 0,-2 0 0,1 0 0,-1-1 1,0 0-1,-1 0 0,0 0 0,0 0 0,-1-1 0,5-17 1,-5 5 140,0-1 1,-2 0 0,0 0-1,-2 1 1,0-1-1,-1 0 1,-2 0 0,0 1-1,-1 0 1,-9-23 0,-5-6 347,-2 0 0,-53-89 0,47 94-377,-3 2 0,-1 0 0,-2 2 0,-2 1 0,-1 2 0,-3 2 0,0 1 0,-2 2 0,-76-46 0,83 60-115,-1 2-1,-1 1 1,0 1-1,-1 2 1,0 2-1,-1 1 0,0 2 1,-1 2-1,0 1 1,0 2-1,0 2 1,0 2-1,-68 9 0,71-3-127,0 1-1,0 3 0,1 0 1,0 2-1,-51 28 0,-150 107-4796,178-110 2038,-15 10-4444</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59.038"/>
    </inkml:context>
    <inkml:brush xml:id="br0">
      <inkml:brushProperty name="width" value="0.025" units="cm"/>
      <inkml:brushProperty name="height" value="0.025" units="cm"/>
      <inkml:brushProperty name="color" value="#66CC00"/>
    </inkml:brush>
  </inkml:definitions>
  <inkml:trace contextRef="#ctx0" brushRef="#br0">330 0 14990,'0'0'8873,"-50"73"-6407,19-27-608,-5 7-609,-7 9-544,-1 6-353,6 1-192,0-6-160,13-2 0,8-10-769,10-18-2017,7-17-2724</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59.597"/>
    </inkml:context>
    <inkml:brush xml:id="br0">
      <inkml:brushProperty name="width" value="0.025" units="cm"/>
      <inkml:brushProperty name="height" value="0.025" units="cm"/>
      <inkml:brushProperty name="color" value="#66CC00"/>
    </inkml:brush>
  </inkml:definitions>
  <inkml:trace contextRef="#ctx0" brushRef="#br0">247 0 16944,'0'0'14819,"0"14"-14429,0-6-340,0 1 0,0 0 0,-1 0-1,-1-1 1,0 1 0,0-1 0,0 1 0,-1-1 0,0 0-1,-1 0 1,-8 14 0,-27 34-42,-91 98 0,172-237-8,-26 56-360,-1-1-1,-2-1 1,0 0 0,-2-1-1,13-58 1,-26 87 880,-4 10-437,-6 13-67,2 1 138,2 0 1,1 0-1,1 0 0,1 1 1,1 0-1,0 0 0,2 0 0,1 0 1,4 38-1,-2-56-154,0 0 0,0 0 0,1-1 0,0 1 0,0 0 0,0-1 0,1 1 0,0-1 0,0 0 0,0 0 0,0 0 0,1 0 0,0-1 0,6 7 0,-14-46 0,-6 12 0,-1 0 0,-1 1 0,-18-26 0,23 37 0,-1 1 0,0-1 0,-1 1 0,0 1 0,-1 0 0,0 0 0,0 1 0,-12-7 0,32 32 0,7-6-535,0-1 0,1 0 1,27 11-1,-15-10-1677,1-2 0,-1 0 0,41 4 1,-24-7-8648</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7:59.937"/>
    </inkml:context>
    <inkml:brush xml:id="br0">
      <inkml:brushProperty name="width" value="0.025" units="cm"/>
      <inkml:brushProperty name="height" value="0.025" units="cm"/>
      <inkml:brushProperty name="color" value="#66CC00"/>
    </inkml:brush>
  </inkml:definitions>
  <inkml:trace contextRef="#ctx0" brushRef="#br0">0 1 23895,'0'0'7591,"66"35"-7111,-23-25-384,7-1-160,-1-1-1121,-5-2-865,-9-1-1569,-15-1-1378,-13-3-2914</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0.281"/>
    </inkml:context>
    <inkml:brush xml:id="br0">
      <inkml:brushProperty name="width" value="0.025" units="cm"/>
      <inkml:brushProperty name="height" value="0.025" units="cm"/>
      <inkml:brushProperty name="color" value="#66CC00"/>
    </inkml:brush>
  </inkml:definitions>
  <inkml:trace contextRef="#ctx0" brushRef="#br0">1 1 17168,'0'0'10058,"53"36"-8425,15-36-480,10 0-800,6 0-289,-5-1-577,-2-7-2722,-13-2-4324</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0.705"/>
    </inkml:context>
    <inkml:brush xml:id="br0">
      <inkml:brushProperty name="width" value="0.025" units="cm"/>
      <inkml:brushProperty name="height" value="0.025" units="cm"/>
      <inkml:brushProperty name="color" value="#66CC00"/>
    </inkml:brush>
  </inkml:definitions>
  <inkml:trace contextRef="#ctx0" brushRef="#br0">430 39 16944,'0'0'3443,"-9"-5"-752,-6-1-2239,1 0 0,0 1 1,-1 1-1,0 0 0,0 1 1,0 1-1,-1 0 0,1 1 1,0 1-1,-1 0 0,1 1 1,-16 3-1,19-3-307,1 1 0,-1 1 0,1 0 0,0 0-1,0 1 1,0 1 0,0 0 0,1 0 0,0 1 0,0 0 0,0 1 0,1 0-1,0 1 1,0-1 0,1 2 0,0-1 0,-10 14 0,16-19-130,0 0 0,0 0 1,0 0-1,0 1 0,1-1 0,-1 0 0,1 1 1,0-1-1,0 0 0,1 1 0,-1 0 1,0-1-1,1 1 0,0-1 0,0 1 0,0-1 1,0 1-1,1 0 0,0-1 0,1 7 1,1-6 0,-1 0 0,0 0 1,1-1-1,0 1 0,0-1 1,0 0-1,0 0 0,0 0 1,1 0-1,0 0 1,-1-1-1,1 1 0,0-1 1,6 2-1,4 2-413,0-1-1,1 0 1,26 4 0,36-1-4788,-22-7-1883</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1.112"/>
    </inkml:context>
    <inkml:brush xml:id="br0">
      <inkml:brushProperty name="width" value="0.025" units="cm"/>
      <inkml:brushProperty name="height" value="0.025" units="cm"/>
      <inkml:brushProperty name="color" value="#66CC00"/>
    </inkml:brush>
  </inkml:definitions>
  <inkml:trace contextRef="#ctx0" brushRef="#br0">31 1 13581,'0'0'8007,"4"7"-7644,2 7-104,-2-5 803,0 0 0,0 0 0,0 0 0,10 13-1,-12-21-935,0 1-1,0-1 0,0 0 1,0 0-1,0 0 0,0 0 1,0 0-1,0 0 0,0-1 1,0 1-1,0-1 0,0 1 0,1-1 1,-1 0-1,0 0 0,0 0 1,1 0-1,-1 0 0,0 0 1,0-1-1,0 1 0,1-1 1,-1 1-1,0-1 0,0 0 1,0 0-1,0 0 0,3-2 1,5-2-27,0-1 0,0-1 0,16-13 0,-25 19-89,1 0 1,-1 0-1,0 1 1,0-1-1,0-1 1,0 1-1,0 0 1,0 0-1,0 0 1,0 0-1,0-1 1,-1 1-1,1 0 1,0-1-1,-1 1 1,1-1-1,-1 1 1,1-3-1,-1 3 6,-1 0 0,1 1 0,0-1 0,-1 0 0,1 1 0,-1-1 0,1 1 0,-1-1 1,1 0-1,-1 1 0,1 0 0,-1-1 0,0 1 0,1-1 0,-1 1 0,0 0 0,1-1 0,-1 1 0,0 0 0,0 0 0,1-1 0,-1 1 0,0 0 0,0 0 0,0 0 0,-9-1 105,0 1-1,0 0 0,0 0 0,-12 2 0,10 1-120,-1 0 0,1 0 0,0 1 0,-11 6 0,18-9 0,1 1 0,0 0 0,0 0 0,0 1 0,0-1 0,0 1 0,0 0 0,1 0 0,0 0 0,-1 0 0,1 1 0,0-1 0,1 1 0,-4 4 0,6-7 0,0-1 0,0 1 0,0 0 0,0-1 0,0 1 0,0 0 0,0-1 0,0 1 0,0 0 0,1-1 0,-1 1 0,0 0 0,0-1 0,1 1 0,-1-1 0,0 1 0,1 0 0,-1-1 0,1 1 0,-1-1 0,0 1 0,1-1 0,-1 1 0,1-1 0,0 1 0,-1-1 0,1 0 0,-1 1 0,1-1 0,0 0 0,-1 0 0,1 1 0,-1-1 0,1 0 0,0 0 0,-1 0 0,1 0 0,0 0 0,0 0 0,0 0 0,37 5 0,-29-4 0,6 1-40,89 6-5104,-72-8-3221</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1.707"/>
    </inkml:context>
    <inkml:brush xml:id="br0">
      <inkml:brushProperty name="width" value="0.025" units="cm"/>
      <inkml:brushProperty name="height" value="0.025" units="cm"/>
      <inkml:brushProperty name="color" value="#66CC00"/>
    </inkml:brush>
  </inkml:definitions>
  <inkml:trace contextRef="#ctx0" brushRef="#br0">5 0 20692,'0'0'6310,"0"53"-4261,-4-23-799,4 0-578,0 0-351,0-1-225,10-5-32,4-5-224,-1-2-961,-2-3-769,-10-5-1313,-1-4-897,-12-5-3331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2.072"/>
    </inkml:context>
    <inkml:brush xml:id="br0">
      <inkml:brushProperty name="width" value="0.025" units="cm"/>
      <inkml:brushProperty name="height" value="0.025" units="cm"/>
      <inkml:brushProperty name="color" value="#66CC00"/>
    </inkml:brush>
  </inkml:definitions>
  <inkml:trace contextRef="#ctx0" brushRef="#br0">1 248 12780,'0'0'9449,"73"-15"-7207,-25 13-608,8 0-737,10-1-705,3 3-160,-1-5-1506,-7-1-2529,-3-7-3717</inkml:trace>
  <inkml:trace contextRef="#ctx0" brushRef="#br0" timeOffset="1">737 0 13549,'0'0'15182,"-64"70"-13997,49-39-640,4 3-353,7 1-128,4-2-64,0 3-256,0-4-1282,0-5-2017,0-5-2499,0-10-9544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2.413"/>
    </inkml:context>
    <inkml:brush xml:id="br0">
      <inkml:brushProperty name="width" value="0.025" units="cm"/>
      <inkml:brushProperty name="height" value="0.025" units="cm"/>
      <inkml:brushProperty name="color" value="#66CC00"/>
    </inkml:brush>
  </inkml:definitions>
  <inkml:trace contextRef="#ctx0" brushRef="#br0">1 100 14446,'0'0'13388,"71"-17"-12203,-17 10-768,8-2-321,6 2-96,-3-2-769,-6 4-1313,-13-3-1569,-15 4 384,-13-6 993,-16 1-897,-2-5-4997</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2.758"/>
    </inkml:context>
    <inkml:brush xml:id="br0">
      <inkml:brushProperty name="width" value="0.025" units="cm"/>
      <inkml:brushProperty name="height" value="0.025" units="cm"/>
      <inkml:brushProperty name="color" value="#66CC00"/>
    </inkml:brush>
  </inkml:definitions>
  <inkml:trace contextRef="#ctx0" brushRef="#br0">0 30 17457,'0'0'9705,"73"-18"-8392,-14 18-544,18 8-577,6-1-128,-1 1-1217,-3 0-2947,-11-5-3203,-10-3-7623</inkml:trace>
  <inkml:trace contextRef="#ctx0" brushRef="#br0" timeOffset="1">870 1 18129,'0'0'5509,"-48"65"-2882,35-30-545,3 2-961,8 7-769,2 0-256,2 0-32,15-2-64,1-5-864,0-6-1411,-5-9-1312,-2-11-1057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4:57.020"/>
    </inkml:context>
    <inkml:brush xml:id="br0">
      <inkml:brushProperty name="width" value="0.025" units="cm"/>
      <inkml:brushProperty name="height" value="0.025" units="cm"/>
    </inkml:brush>
  </inkml:definitions>
  <inkml:trace contextRef="#ctx0" brushRef="#br0">6775 281 13068,'-29'-31'312,"-2"1"0,0 2 0,-3 1 0,-57-37 0,65 49-263,-1 2-1,-1 0 1,0 2 0,0 1-1,-1 1 1,0 1-1,-43-5 1,10 8-191,-1 2 1,0 2-1,1 4 0,-1 2 1,-71 16-1,-306 90-1668,391-97 1598,-910 273 139,12 40 1932,29 70 3,47 97-1923,194-15 491,517-350-287,5 7 1,-137 157-1,239-232-130,1 1-1,4 3 1,-75 133 0,106-165-3,2-1-1,1 2 0,2 0 1,1 1-1,2 0 1,1 0-1,2 1 0,1 0 1,2 0-1,3 73 1,3-88-17,0 1 1,1-1-1,1 0 1,1 0-1,2-1 1,-1 0 0,2 0-1,1-1 1,14 23-1,-6-16 2,1-2 0,1 0 0,0-2 0,2 0 0,46 36 0,-13-21 12,3-1 0,0-3-1,2-3 1,1-2 0,89 27 0,-9-12-220,1-7 0,238 31 1,-184-49 84,288-9 0,-113-34 703,612-121 0,-360 10 404,-7-27 0,729-297-1,-1068 348-1438,436-247 0,-597 289 382,-4-4 0,-3-6-1,-3-4 1,-4-5 0,-5-4 0,93-114-1,-158 167 112,-2-1-1,-2-1 1,-2-1-1,-1-2 1,-3-1-1,-2 0 1,-1-1 0,12-54-1,-25 76 39,-2 0-1,-1-1 1,0 1-1,-2-1 1,-1 1-1,-1-1 1,-8-42-1,5 48 3,-2 1-1,0 0 1,-1 0-1,-1 0 1,0 1 0,-2 0-1,0 0 1,-1 1-1,0 1 1,-25-26-1,10 15 3,-2 1 0,0 1 1,-2 2-1,-1 1 0,0 2 0,-42-21 0,20 16-56,-2 3 0,0 2-1,-80-19 1,1 14-547,0 6 1,-225-4-1,23 20-2045,-4 5-1933</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3.115"/>
    </inkml:context>
    <inkml:brush xml:id="br0">
      <inkml:brushProperty name="width" value="0.025" units="cm"/>
      <inkml:brushProperty name="height" value="0.025" units="cm"/>
      <inkml:brushProperty name="color" value="#66CC00"/>
    </inkml:brush>
  </inkml:definitions>
  <inkml:trace contextRef="#ctx0" brushRef="#br0">1 1 15919,'0'0'8520,"91"18"-6950,-30-13-609,10 1-769,6-2-352,0-4-2947,-3 0-3620</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3.538"/>
    </inkml:context>
    <inkml:brush xml:id="br0">
      <inkml:brushProperty name="width" value="0.025" units="cm"/>
      <inkml:brushProperty name="height" value="0.025" units="cm"/>
      <inkml:brushProperty name="color" value="#66CC00"/>
    </inkml:brush>
  </inkml:definitions>
  <inkml:trace contextRef="#ctx0" brushRef="#br0">391 47 14446,'0'0'4463,"-9"-8"-2312,4 3-1860,-1 1 1,0 0-1,0 0 1,-1 1-1,1 0 0,-1 0 1,1 0-1,-1 1 1,0 0-1,0 0 1,0 1-1,0 0 0,0 0 1,0 0-1,-1 1 1,1 0-1,0 1 1,0-1-1,0 2 0,0-1 1,-12 4-1,4 1-227,1-1 0,0 2-1,1 0 1,0 1-1,0 0 1,0 1 0,1 0-1,0 1 1,1 0 0,-14 17-1,18-20 75,0 1-1,1 0 1,0 1-1,0 0 1,1 0-1,0 0 1,1 0-1,0 1 1,0 0-1,1-1 1,1 1-1,-1 1 1,2-1-1,-1 0 1,1 0-1,1 13 1,0-20-127,1 0 1,0-1-1,0 1 1,0 0 0,0-1-1,0 1 1,1-1-1,-1 1 1,1-1-1,-1 1 1,1-1-1,0 0 1,0 0-1,0 0 1,0 0-1,1 0 1,-1 0 0,0-1-1,1 1 1,-1-1-1,1 0 1,-1 1-1,1-1 1,0 0-1,0-1 1,-1 1-1,1 0 1,0-1-1,4 1 1,11 1 12,0 0-1,0-2 1,26-1 0,-31 1-11,3-1-116,0-1 0,0 0 0,28-8 0,-39 9 86,0 0 0,-1-1 0,1 0 0,0 0 0,0 0 0,-1-1 0,1 1 0,-1-1 0,0 0 0,0-1 0,0 1 0,0-1 0,-1 1 0,1-1 0,4-8 0,-7 11 31,0 1-1,-1-1 1,0 1-1,1-1 1,-1 0-1,1 1 0,-1-1 1,0 0-1,1 0 1,-1 1-1,0-1 1,0 0-1,0 0 1,1 1-1,-1-1 1,0 0-1,0 0 0,0 0 1,0 1-1,0-1 1,-1 0-1,1 0 1,0 1-1,0-1 1,0 0-1,-1 0 1,1 1-1,0-1 0,-1 0 1,1 1-1,-1-1 1,1 0-1,-1 1 1,1-1-1,-1 0 1,1 1-1,-1-1 1,1 1-1,-1-1 0,0 1 1,1 0-1,-1-1 1,0 1-1,0 0 1,1-1-1,-1 1 1,0 0-1,0 0 1,1-1-1,-1 1 0,0 0 1,0 0-1,1 0 1,-2 0-1,-2 0 35,1 0-1,-1 0 0,1 0 1,-1 1-1,1-1 0,-1 1 1,1 0-1,0 0 0,-1 0 1,1 1-1,-5 2 0,6-3-9,-1 1 1,1 1-1,0-1 0,-1 0 0,1 0 1,0 1-1,1-1 0,-1 1 0,0 0 1,1 0-1,-1-1 0,0 6 0,1-8-27,1 1-1,0 0 0,0 0 0,-1 0 1,1 0-1,0 0 0,0 0 1,0 0-1,0 0 0,0 0 1,0 0-1,1 0 0,-1 0 0,0 0 1,0 0-1,1-1 0,-1 1 1,1 0-1,-1 0 0,0 0 1,1 0-1,0-1 0,-1 1 0,1 0 1,-1 0-1,1-1 0,0 1 1,0 0-1,-1-1 0,1 1 1,0-1-1,0 1 0,0-1 0,0 1 1,-1-1-1,1 0 0,0 0 1,0 1-1,0-1 0,0 0 1,0 0-1,0 0 0,2 0 0,38 4-161,1-3-1,-1-1 0,43-6 0,-68 4-169,-16 2 306,1 0 0,0 0 0,-1 0 0,1 0 0,-1 0 0,1 1 0,0-1 0,-1 0 1,1 0-1,-1 0 0,1 0 0,-1 1 0,1-1 0,0 0 0,-1 1 0,1-1 0,-1 0 0,1 1 1,-1-1-1,0 0 0,1 1 0,-1-1 0,1 1 0,-1-1 0,0 1 0,1-1 0,-1 1 1,0-1-1,0 1 0,1 0 0,-1-1 0,0 1 0,0-1 0,0 1 0,0 0 0,0-1 1,0 1-1,0-1 0,0 1 0,0 0 0,0-1 0,0 1 0,0-1 0,0 1 0,0 0 0,0-1 1,-1 1-1,1-1 0,0 1 0,0-1 0,-1 1 0,-16 39-156,13-31 44,-4 8-611,-8 21-1917,8-13-6119,7-11-8410</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4.225"/>
    </inkml:context>
    <inkml:brush xml:id="br0">
      <inkml:brushProperty name="width" value="0.025" units="cm"/>
      <inkml:brushProperty name="height" value="0.025" units="cm"/>
      <inkml:brushProperty name="color" value="#66CC00"/>
    </inkml:brush>
  </inkml:definitions>
  <inkml:trace contextRef="#ctx0" brushRef="#br0">1 249 14253,'0'0'7266,"12"-3"-5584,164-34 153,0 7 0,241-8 1,375 27-20,-549 12-1905,287 2-1130,164-1 2945,-671-2-1556,14 0 354,45-5-1,-73 4-467,0-1-1,0 1 0,-1-1 1,1-1-1,-1 0 0,0 0 1,0 0-1,0-1 0,0-1 1,13-8-1,-20 12-178,1-1 0,-1 1 0,0 0 1,0-1-1,0 1 0,0-1 0,0 1 0,0-1 0,0 0 0,0 1 1,-1-1-1,1 0 0,-1 1 0,1-1 0,-1 0 0,0 0 0,1-1 1,-8-32-7271,-4 10-5584</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5.190"/>
    </inkml:context>
    <inkml:brush xml:id="br0">
      <inkml:brushProperty name="width" value="0.025" units="cm"/>
      <inkml:brushProperty name="height" value="0.025" units="cm"/>
      <inkml:brushProperty name="color" value="#66CC00"/>
    </inkml:brush>
  </inkml:definitions>
  <inkml:trace contextRef="#ctx0" brushRef="#br0">1 239 11403,'0'0'15978,"15"2"-14083,-6-1-1716,1 0 1,-1-1-1,1 0 1,0 0-1,-1-1 0,1 0 1,-1-1-1,1 0 1,-1-1-1,0 1 1,0-2-1,16-7 1,271-180 126,-268 171-372,-28 20 55,0-1 1,1 1-1,-1 0 1,1-1-1,-1 1 1,1-1-1,-1 1 1,1 0-1,-1-1 1,1 1-1,-1 0 1,1-1-1,0 1 1,-1 0-1,1 0 1,-1 0-1,1 0 1,0-1-1,-1 1 1,1 0-1,0 0 1,-1 0-1,1 0 1,0 0-1,-1 1 1,1-1-1,-1 0 0,1 0 1,0 1-1,-1 16-157,-21 35 134,18-46 55,1-1-21,-14 30 60,-13 43 0,26-67-91,0 0-1,1 0 1,0 0 0,0 1 0,1-1 0,1 0 0,0 0 0,3 21 0,-3-30-116,0-1 0,1 1 0,-1-1 0,1 0 0,-1 1 0,1-1 0,-1 1 0,1-1 0,0 0 0,0 1 0,0-1 0,0 0 0,0 0 0,0 0 0,0 0 0,0 1 0,2 0 0,-1-1-483,0 0 0,1 0 0,-1 0 0,0-1 0,0 1 0,1 0-1,-1-1 1,0 0 0,1 0 0,3 0 0,16 0-6699</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5.535"/>
    </inkml:context>
    <inkml:brush xml:id="br0">
      <inkml:brushProperty name="width" value="0.025" units="cm"/>
      <inkml:brushProperty name="height" value="0.025" units="cm"/>
      <inkml:brushProperty name="color" value="#66CC00"/>
    </inkml:brush>
  </inkml:definitions>
  <inkml:trace contextRef="#ctx0" brushRef="#br0">0 11 21396,'0'0'10506,"74"2"-10346,-37-2-672,6 0-1602,0-4-1281,4-1-2403,-4 2-2273</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5.890"/>
    </inkml:context>
    <inkml:brush xml:id="br0">
      <inkml:brushProperty name="width" value="0.025" units="cm"/>
      <inkml:brushProperty name="height" value="0.025" units="cm"/>
      <inkml:brushProperty name="color" value="#66CC00"/>
    </inkml:brush>
  </inkml:definitions>
  <inkml:trace contextRef="#ctx0" brushRef="#br0">334 1 19763,'0'0'12379,"-10"0"-11968,-3 1-396,-1 0-1,1 2 0,0 0 0,0 0 1,0 1-1,1 0 0,-1 1 0,1 1 1,0 0-1,0 1 0,-18 14 0,13-10-8,2 1-1,-1 1 0,2 1 1,0 0-1,0 1 0,2 0 1,-22 34-1,31-45-5,1-1 0,0 1 0,0 0 0,1 0 0,-1 0 0,1 0 0,0 0 0,0 0 0,0 0 0,0 0 0,1 1 0,-1-1 0,1 0 0,0 0 0,1 1 0,-1-1 0,2 8 0,0-9 0,0 0 0,0 0 0,0 0 0,0 0 0,0-1 0,0 1 0,1-1 0,0 1 0,-1-1 0,1 0 0,0 0 0,0 0 0,0 0 0,0 0 0,0-1 0,1 1 0,-1-1 0,0 0 0,1 0 0,5 1 0,13 2-721,0 0 0,25 0 0,44-3-6108,-73-1 4899,24 0-12260</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06.234"/>
    </inkml:context>
    <inkml:brush xml:id="br0">
      <inkml:brushProperty name="width" value="0.025" units="cm"/>
      <inkml:brushProperty name="height" value="0.025" units="cm"/>
      <inkml:brushProperty name="color" value="#66CC00"/>
    </inkml:brush>
  </inkml:definitions>
  <inkml:trace contextRef="#ctx0" brushRef="#br0">1 1 20403,'0'0'11323,"1"9"-10421,0-2-865,0 2-15,0-1-1,0 0 0,1 0 0,1 0 1,4 12-1,-6-18-29,0 1-1,1-1 1,-1 0-1,1 1 1,-1-1-1,1 0 1,0 0 0,0 0-1,0 0 1,0 0-1,0-1 1,1 1-1,-1-1 1,0 1 0,1-1-1,-1 0 1,1 0-1,-1 0 1,1 0 0,0 0-1,-1-1 1,1 1-1,5-1 1,-3 1-514,0-1 1,0 0-1,0 0 1,0-1-1,0 0 1,0 0 0,0 0-1,0 0 1,0-1-1,-1 0 1,1 0-1,8-4 1,-2-2-3087,-1-1-1,1 0 1,13-15 0,-23 23 3301,16-16-7498</inkml:trace>
  <inkml:trace contextRef="#ctx0" brushRef="#br0" timeOffset="1">247 4 8488,'0'0'13741,"-41"66"-10314,13-31-1121,-1 5-640,1 0-257,2 0-416,4-3-704,6-7-225,9-6-64,7-8-833,0-14-2146,9-2-4964</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6.077"/>
    </inkml:context>
    <inkml:brush xml:id="br0">
      <inkml:brushProperty name="width" value="0.025" units="cm"/>
      <inkml:brushProperty name="height" value="0.025" units="cm"/>
      <inkml:brushProperty name="color" value="#66CC00"/>
    </inkml:brush>
  </inkml:definitions>
  <inkml:trace contextRef="#ctx0" brushRef="#br0">0 38 15631,'0'0'12492,"74"11"-11916,-23-14-512,6-1-96,3 0-833,-5 1-1056,-6-1-834,-6-4-544,-10-2-1602,-8-2-2242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6.407"/>
    </inkml:context>
    <inkml:brush xml:id="br0">
      <inkml:brushProperty name="width" value="0.025" units="cm"/>
      <inkml:brushProperty name="height" value="0.025" units="cm"/>
      <inkml:brushProperty name="color" value="#66CC00"/>
    </inkml:brush>
  </inkml:definitions>
  <inkml:trace contextRef="#ctx0" brushRef="#br0">71 56 11082,'0'0'8574,"6"-8"-7063,-3 4-1411,0 0 0,0 0 0,1 1 0,-1-1 1,1 1-1,0 0 0,0 0 0,1 0 0,-1 1 1,0-1-1,1 1 0,-1 0 0,1 1 0,0-1 1,0 1-1,0 0 0,0 0 0,0 0 0,0 0 1,0 1-1,0 0 0,0 0 0,0 1 0,0-1 1,9 3-1,-11-2-95,0-1 0,1 1-1,-1 0 1,0-1 0,0 1 0,0 1 0,1-1 0,-1 0-1,0 1 1,-1 0 0,1-1 0,0 1 0,0 0 0,-1 1-1,1-1 1,-1 0 0,0 1 0,0-1 0,0 1 0,3 3-1,-4-1 25,1-1 0,0 1 0,-1 0 0,0-1 0,0 1 0,0 0 0,0 0 0,-1 0 0,0 0 0,0 0 0,0 0 0,-2 7 0,-1 3 235,-1 0-1,-1 1 1,0-2 0,-1 1 0,0 0 0,-1-1 0,-15 21 0,3-7 26,-2-1 1,-1 0 0,-1-2-1,-1-1 1,-1-1-1,-37 27 1,62-50-319,-11 5-1050,10-5 867,1-1 1,0 1-1,0 0 0,-1 0 0,1-1 1,0 1-1,0 0 0,-1 0 0,1-1 0,0 1 1,0 0-1,0-1 0,-1 1 0,1 0 1,0-1-1,0 1 0,0 0 0,0-1 1,0 1-1,0-1 0,0 1 0,0 0 0,0-1 1,0 1-1,0 0 0,0-1 0,0 1 1,0-1-1,0 1 0,0 0 0,0-1 1,0 1-1,1 0 0,-1-1 0,6-34-13295</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7.147"/>
    </inkml:context>
    <inkml:brush xml:id="br0">
      <inkml:brushProperty name="width" value="0.025" units="cm"/>
      <inkml:brushProperty name="height" value="0.025" units="cm"/>
      <inkml:brushProperty name="color" value="#66CC00"/>
    </inkml:brush>
  </inkml:definitions>
  <inkml:trace contextRef="#ctx0" brushRef="#br0">284 330 11723,'0'0'3838,"4"-12"-752,-2 7-2942,2-4 658,-1 0 0,0 0 0,-1-1 0,3-14 0,-5 23-662,0-1 1,1 0 0,-1 1-1,0-1 1,0 1 0,0-1-1,0 0 1,0 1 0,0-1 0,-1 0-1,1 1 1,-1-1 0,1 1-1,-1-1 1,1 1 0,-1-1 0,0 1-1,0-1 1,0 1 0,0 0-1,0 0 1,0-1 0,0 1-1,0 0 1,0 0 0,0 0 0,-1 0-1,1 0 1,0 0 0,-1 0-1,1 1 1,-1-1 0,1 0 0,-1 1-1,1-1 1,-1 1 0,0 0-1,-2-1 1,-8 1 47,0 0 0,0 1-1,0 0 1,1 1 0,-1 0 0,0 0-1,1 2 1,-1-1 0,1 2 0,0-1-1,1 2 1,-19 10 0,21-11-92,0 0 1,0 1-1,1 0 0,0 1 1,0-1-1,0 1 0,0 1 1,1-1-1,1 1 0,-1 0 1,1 0-1,1 1 0,-1-1 1,1 1-1,1 0 0,-4 12 1,7-19-93,0-1 0,-1 0 0,1 1 0,0-1 1,-1 0-1,1 0 0,0 1 0,0-1 0,0 0 1,0 1-1,0-1 0,0 0 0,1 1 0,-1-1 1,0 0-1,1 1 0,-1-1 0,1 0 0,-1 0 1,1 0-1,0 1 0,-1-1 0,1 0 0,0 0 1,0 0-1,0 0 0,0 0 0,0 0 0,0 0 1,2 0-1,0 0 6,0 0 0,0 0 0,0-1 0,0 1 0,0-1 0,0 0 0,0 0 0,0 0 0,0-1 0,0 1 0,0-1 0,6-1 0,7-3 18,-1 0 0,1-2 0,-1 0 0,16-9 0,8-10-28,-1-1 0,-1-1 0,37-38 0,-55 48 0,-2-1 0,0-1 0,-1-1 0,-1 0 0,-1-1 0,-1 0 0,13-30 0,-15 11 0,-11 41 0,0 0 0,0 0 0,-1-1 0,1 1 0,0 0 0,0 0 0,0 0 0,-1-1 0,1 1 0,0 0 0,0 0 0,-1 0 0,1 0 0,0 0 0,0 0 0,-1-1 0,1 1 0,0 0 0,0 0 0,-1 0 0,1 0 0,0 0 0,-1 0 0,1 0 0,0 0 0,0 0 0,-1 0 0,1 1 0,0-1 0,0 0 0,-1 0 0,1 0 0,0 0 0,0 0 0,-1 0 0,1 0 0,0 1 0,0-1 0,-1 0 0,1 0 0,0 0 0,0 1 0,0-1 0,0 0 0,-1 1 0,-6 6 0,-1 1 0,2 0 0,-1 0 0,1 0 0,0 1 0,1 0 0,-8 19 0,-25 72 0,32-81 0,1 1 0,1 0 0,0 0 0,0 36 0,4-54-121,0 0 0,1 0 0,-1 0-1,1 0 1,0 0 0,0-1 0,0 1 0,0 0 0,0-1 0,0 1-1,0 0 1,0-1 0,0 1 0,1-1 0,-1 0 0,1 1-1,-1-1 1,1 0 0,0 0 0,-1 0 0,1 0 0,0 0 0,-1-1-1,1 1 1,0 0 0,3 0 0,52 11-7373,-57-12 7395,9 1-9825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4:59.188"/>
    </inkml:context>
    <inkml:brush xml:id="br0">
      <inkml:brushProperty name="width" value="0.025" units="cm"/>
      <inkml:brushProperty name="height" value="0.025" units="cm"/>
    </inkml:brush>
  </inkml:definitions>
  <inkml:trace contextRef="#ctx0" brushRef="#br0">162 11 8168,'-35'3'768,"2"-3"-543,4 0-161,6 1-32,5-1 0,6 0-64,4 0 0,4 0-192,4-8-2307,1 1-63</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7.584"/>
    </inkml:context>
    <inkml:brush xml:id="br0">
      <inkml:brushProperty name="width" value="0.025" units="cm"/>
      <inkml:brushProperty name="height" value="0.025" units="cm"/>
      <inkml:brushProperty name="color" value="#66CC00"/>
    </inkml:brush>
  </inkml:definitions>
  <inkml:trace contextRef="#ctx0" brushRef="#br0">52 1 6951,'0'0'20910,"-8"1"-18791,5 0-1934,1-1-120,1 0 0,-1 0 0,0 0 0,1 0 0,-1 1 1,1-1-1,-1 0 0,0 1 0,1-1 0,-1 1 0,1 0 0,-1 0 0,1-1 0,0 1 0,-1 0 0,1 0 0,0 0 0,-1 1 0,1-1 0,0 0 0,0 0 0,0 1 0,0-1 0,0 0 0,0 1 0,1-1 0,-1 1 0,0-1 1,1 1-1,-1-1 0,1 1 0,0 0 0,-1-1 0,1 1 0,0 0 0,0-1 0,0 1 0,0 0 0,1 2 0,-2 0-65,1-1 0,0 0 0,0 1 0,0-1 0,0 1 0,1-1 0,-1 1 0,1-1 0,0 0 0,0 1 0,0-1 0,0 0 0,1 0 0,-1 0 0,1 0 0,0 0 0,0 0 0,0 0 0,0-1 0,1 1 0,-1-1 0,1 0 0,-1 1 0,1-1 0,0 0 0,0 0 0,0-1 0,0 1 0,0-1 0,0 1 0,0-1 0,1 0 0,-1 0 0,0 0 0,1-1 0,-1 1 0,0-1 0,1 0 0,3 0 0,44-5-3801,-42 2 2197,-1 1 0,1-2 0,0 1 0,-1-1-1,0-1 1,0 1 0,0-1 0,-1-1 0,0 1-1,0-1 1,8-9 0,6-16 9690,-33 43-3365,-21 24-2234,6 1-38,-25 44-1,41-61-2275,1 0-1,1 1 1,1 0 0,-8 28-1,16-48-348,-3 17-123,4-10-1636,5-6-3427,9-8-724</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8.222"/>
    </inkml:context>
    <inkml:brush xml:id="br0">
      <inkml:brushProperty name="width" value="0.025" units="cm"/>
      <inkml:brushProperty name="height" value="0.025" units="cm"/>
      <inkml:brushProperty name="color" value="#66CC00"/>
    </inkml:brush>
  </inkml:definitions>
  <inkml:trace contextRef="#ctx0" brushRef="#br0">292 1 17200,'0'0'13699,"-7"13"-13368,-28 49 181,-2-2 1,-83 100-1,108-147-502,12-14 6,21-28-47,2-2-263,0-7-1468,28-63 1,-61 155 2229,5-21-71,1-7 150,1-1 0,2 1 0,2 51 0,-1-75-520,0-1-1,0 0 1,1 0-1,-1 1 1,0-1-1,1 0 1,-1 0-1,1 0 1,-1 0 0,1 1-1,-1-1 1,1 0-1,0 0 1,0 0-1,1 1 1,3-2 212,-4-12-134,-3 4-110,0 1 1,0 0-1,0 0 1,-1 0-1,0 0 1,-1 0-1,0 1 1,0-1-1,0 1 1,-7-7-1,-57-59-107,52 56 76,8 8-1,5 5 28,0-1 0,0 0 0,-1 1 0,0-1 0,1 1 0,-1 0 0,-1 0 0,1 1 0,0-1 0,0 1 0,-1 0 0,-8-3 0,46 23 233,31 2-303,105 18 0,-103-25-4879,0 1-6219,-48-9-396</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8.752"/>
    </inkml:context>
    <inkml:brush xml:id="br0">
      <inkml:brushProperty name="width" value="0.025" units="cm"/>
      <inkml:brushProperty name="height" value="0.025" units="cm"/>
      <inkml:brushProperty name="color" value="#66CC00"/>
    </inkml:brush>
  </inkml:definitions>
  <inkml:trace contextRef="#ctx0" brushRef="#br0">90 150 14221,'-9'2'3401,"6"-2"-2709,-37 5 1222,37-5-1403,1 1-1,-1-1 1,0 1-1,1 0 1,-1-1-1,1 1 1,-1 0-1,1 0 1,0 1-1,-1-1 1,1 0-1,0 1 1,-3 2-1,31-3 2069,29-5-1782,1-1 1,74-18-1,-45 6-547,-51 11-233,473-75 118,8 44-116,-513 37-85,-1 0 0,0 0-1,0 0 1,1 0 0,-1 0 0,0 0-1,1 1 1,-1-1 0,0 1 0,0-1-1,0 1 1,1-1 0,-1 1 0,0 0 0,1 1-1,-2 2-846,-14-1 110,-68-4-9767,46-3 3769</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9.395"/>
    </inkml:context>
    <inkml:brush xml:id="br0">
      <inkml:brushProperty name="width" value="0.025" units="cm"/>
      <inkml:brushProperty name="height" value="0.025" units="cm"/>
      <inkml:brushProperty name="color" value="#66CC00"/>
    </inkml:brush>
  </inkml:definitions>
  <inkml:trace contextRef="#ctx0" brushRef="#br0">310 408 13741,'0'0'4543,"-4"-10"-619,2 7-3711,2-1 21,-1 1 0,-1-1 1,1 1-1,-1-1 0,1 1 1,-1 0-1,0 0 0,0 0 1,0 0-1,-1 0 0,1 0 1,-1 1-1,1-1 0,-1 1 0,0-1 1,0 1-1,0 0 0,0 0 1,0 0-1,-1 1 0,1-1 1,-1 1-1,1 0 0,-1 0 1,1 0-1,-6 0 0,-1 1-181,1 0 0,0 1 0,-1 1 0,1-1 0,0 2 0,0-1 0,0 1 0,0 1 0,1-1 0,-1 1 0,1 1 0,0 0 0,0 0 0,-13 11 0,13-10 28,1 1 1,0 0 0,0 0-1,0 1 1,1 0 0,0 0-1,0 0 1,1 1 0,0 0-1,1 0 1,0 0 0,0 0-1,-4 18 1,8-26-65,-1 0 1,1 0-1,0 1 0,0-1 1,0 0-1,0 1 0,0-1 1,0 0-1,0 1 0,0-1 1,0 0-1,0 0 0,1 1 1,-1-1-1,0 0 0,1 0 1,-1 1-1,1-1 0,0 0 1,-1 0-1,1 0 0,0 0 1,0 0-1,0 0 0,-1 0 1,3 1-1,-1-1 1,0 0 0,1 0 0,-1-1 0,0 1 0,0-1 0,1 1 0,-1-1 1,0 0-1,1 0 0,-1 0 0,0 0 0,0 0 0,5-1 0,4-2 63,0 0 0,0-1 0,0 0 0,0 0 0,11-7 0,4-7-33,-1 0 1,-1-1-1,-1-2 1,-1 0 0,0-1-1,-2-2 1,0 0 0,-2-1-1,-1 0 1,-1-2 0,-1 0-1,-1-1 1,-1 0-1,-2-1 1,-1 0 0,-1-1-1,6-41 1,-15 69-49,1 0 0,-1 0 0,1 0 0,-1 0 0,0 0 0,0 0 0,0 0 0,0 0 0,0 0 0,0 0 0,-1 0 0,1 0 0,-1 0 0,1 0 0,-1 0 0,-1-2 0,1 3 0,1 1 0,-1 0 0,0 0 0,0 0 0,1 0 0,-1 0 0,0 0 0,0 1 0,1-1 0,-1 0 0,0 0 0,0 0 0,1 1 0,-1-1 0,0 0 0,1 1 0,-1-1 0,0 0 0,1 1 0,-1-1 0,1 1 0,-1-1 0,1 1 0,-1 0 0,1-1 0,-1 1 0,0 0 0,-7 9 0,0 1 0,0-1 0,-8 18 0,5-5 0,0 0 0,2 0 0,1 1 0,1 0 0,1 0 0,2 1 0,0 0 0,1-1 0,1 1 0,3 40 0,-1-63 1,1 1 0,-1 0-1,0-1 1,1 1 0,-1-1 0,1 1-1,0-1 1,0 1 0,0-1 0,0 1 0,1-1-1,-1 0 1,0 0 0,1 0 0,0 0 0,-1 0-1,1 0 1,0 0 0,0 0 0,0-1-1,0 1 1,0-1 0,1 1 0,-1-1 0,0 0-1,4 1 1,26 20-155,-24-6-2453,-8-4-4348,0-5-1319</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29.973"/>
    </inkml:context>
    <inkml:brush xml:id="br0">
      <inkml:brushProperty name="width" value="0.025" units="cm"/>
      <inkml:brushProperty name="height" value="0.025" units="cm"/>
      <inkml:brushProperty name="color" value="#66CC00"/>
    </inkml:brush>
  </inkml:definitions>
  <inkml:trace contextRef="#ctx0" brushRef="#br0">316 53 20307,'0'0'2584,"-1"-8"-187,1 5-2313,0 0 152,-1 1 0,1-1 0,0 0-1,-1 0 1,0 1 0,0-1 0,0 0 0,0 1 0,-2-4 0,2 5-159,0 0 0,1 0 1,-2 0-1,1 0 0,0 0 1,0 1-1,0-1 0,0 0 0,0 1 1,-1-1-1,1 1 0,0-1 1,0 1-1,-1 0 0,1-1 1,0 1-1,-1 0 0,1 0 0,0 0 1,-1 0-1,1 0 0,0 0 1,-1 0-1,1 1 0,0-1 1,-1 0-1,1 1 0,0-1 0,-2 2 1,-6 1 15,1 1 1,0 1-1,0-1 1,0 2-1,1-1 0,-1 1 1,1 0-1,1 0 1,-7 8-1,-52 67 916,45-52-863,2 1 0,1 1-1,-18 43 1,29-58-125,0 1 1,1-1-1,1 1 0,0 0 0,1 1 0,1-1 1,1 0-1,2 30 0,-1-44-21,0 0 0,1 1 0,0-1 0,0 0 0,0 0 0,0 0 0,0 0 0,0 1 0,1-2 0,0 1 0,-1 0 0,1 0 0,0 0 0,1-1 0,-1 1 0,0-1 0,1 0 0,-1 0 0,1 0 0,0 0 0,-1 0 0,1 0 0,0-1 0,0 1 0,0-1 0,1 0 0,-1 0 0,0 0 0,0 0 0,1-1 0,-1 1 0,0-1 0,1 0 0,-1 0 0,6-1 0,0 1 0,0-1 0,-1 0 0,1-1 0,0 1 0,-1-2 0,0 1 0,1-1 0,-1-1 0,0 1 0,0-2 0,-1 1 0,14-10 0,-16 9 0,0 1 0,0-1 0,0 0 0,0-1 0,-1 1 0,0-1 0,0 1 0,-1-1 0,1-1 0,-1 1 0,-1 0 0,1-1 0,-1 1 0,0-1 0,2-13 0,-4 19 0,0 0 0,0 0 0,0 0 0,0 0 0,0 0 0,-1 0 0,1 0 0,0 0 0,0 0 0,-1 0 0,1 0 0,0 0 0,-1 1 0,1-1 0,-1 0 0,1 0 0,-1 0 0,0 1 0,1-1 0,-1 0 0,0 0 0,1 1 0,-1-1 0,0 1 0,0-1 0,0 1 0,-1-1 0,0 0 0,-1 0 0,0 0 0,0 1 0,1-1 0,-1 1 0,0 0 0,0 0 0,0 0 0,-5 1 0,0 0 0,0 1 0,0 0 0,0 0 0,0 1 0,0 0 0,-8 5 0,10-5 0,0 1 0,0-1 0,1 1 0,0 0 0,-1 0 0,1 1 0,1-1 0,-1 1 0,1 0 0,0 1 0,0-1 0,0 1 0,1 0 0,0-1 0,0 1 0,-3 8 0,7-13 0,-1-1 0,0 1 0,0 0 0,1 0 0,-1 0 0,0-1 0,1 1 0,-1 0 0,1 0 0,-1-1 0,1 1 0,-1 0 0,1-1 0,0 1 0,-1-1 0,1 1 0,0-1 0,-1 1 0,1-1 0,0 1 0,-1-1 0,1 0 0,0 1 0,0-1 0,0 0 0,0 0 0,-1 0 0,1 1 0,0-1 0,0 0 0,0 0 0,0 0 0,-1 0 0,1 0 0,0-1 0,0 1 0,1 0 0,38-4 0,-13-3 0,0-2 0,-1-1 0,1 0 0,-2-3 0,0 0 0,0-1 0,-2-1 0,0-2 0,0 0 0,-2-1 0,22-24 0,-96 127 0,43-68 0,2-1 0,0 1 0,1 0 0,1 1 0,-7 27 0,13-44-2,0-1-1,0 1 1,0-1-1,0 1 1,0-1-1,0 1 1,0-1-1,0 1 1,0-1-1,1 0 1,-1 1-1,0-1 1,0 1-1,0-1 1,1 1-1,-1-1 1,0 0-1,0 1 1,1-1 0,-1 0-1,0 1 1,1-1-1,-1 0 1,1 1-1,-1-1 1,0 0-1,1 1 1,-1-1-1,1 0 1,-1 0-1,0 0 1,1 0-1,0 1 1,23 0-479,21-13-3038,-20-7-4216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30.410"/>
    </inkml:context>
    <inkml:brush xml:id="br0">
      <inkml:brushProperty name="width" value="0.025" units="cm"/>
      <inkml:brushProperty name="height" value="0.025" units="cm"/>
      <inkml:brushProperty name="color" value="#66CC00"/>
    </inkml:brush>
  </inkml:definitions>
  <inkml:trace contextRef="#ctx0" brushRef="#br0">0 0 9673,'0'0'22501,"11"6"-21972,0 0-524,0-1 1,0-1-1,0 0 0,1-1 1,0 0-1,-1 0 0,1-2 1,0 1-1,0-1 0,0-1 1,13-1-1,3-1-1501,0 0 0,-1-2 1,1-1-1,33-11 0,-67 17-5390,-5-1 3744,-2-1 59,-31 1-7941</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30.755"/>
    </inkml:context>
    <inkml:brush xml:id="br0">
      <inkml:brushProperty name="width" value="0.025" units="cm"/>
      <inkml:brushProperty name="height" value="0.025" units="cm"/>
      <inkml:brushProperty name="color" value="#66CC00"/>
    </inkml:brush>
  </inkml:definitions>
  <inkml:trace contextRef="#ctx0" brushRef="#br0">78 23 7527,'0'0'8905,"-67"31"-4197,57-23-1089,10-4-768,18-3-1057,27-1-257,18-1-127,16-11-994,13-1-416,1-2 0,-4 2 0,-8 4 0,-10 6-416,-13 3-1634,-14 0-2435,-15 0-3298</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38:31.641"/>
    </inkml:context>
    <inkml:brush xml:id="br0">
      <inkml:brushProperty name="width" value="0.025" units="cm"/>
      <inkml:brushProperty name="height" value="0.025" units="cm"/>
      <inkml:brushProperty name="color" value="#66CC00"/>
    </inkml:brush>
  </inkml:definitions>
  <inkml:trace contextRef="#ctx0" brushRef="#br0">3920 305 11371,'-342'-143'4944,"223"104"-4926,-1 6 0,-2 5 0,-1 6 0,-235-13 0,198 31 12,-1 6 0,1 8 0,1 6-1,-300 71 1,306-42 613,1 7 0,-190 93 0,223-85-413,3 6 1,4 4-1,-123 100 1,187-131-223,1 3 1,2 2-1,-76 96 0,102-114-17,2 0 0,0 2 0,2 0 0,1 1-1,2 0 1,0 1 0,2 0 0,1 1 0,-7 50-1,12-33 94,2 0 0,2 0 0,3 0 0,1 0 0,3 0 0,1-1 0,3 0 0,1 0 0,3-1 0,2-1 0,26 52 0,-13-38-18,3-3 1,2 0-1,2-2 0,3-2 0,1-2 0,3-1 1,88 74-1,-81-85-12,3-1 0,1-3 0,1-2 1,2-3-1,1-3 0,1-2 0,1-2 0,0-3 0,66 10 1,34-2 593,1-6 1,226-2-1,-2-24 934,-290-2-1006,0-5 0,94-23 0,-100 12-298,-2-4-1,-1-4 0,-1-3 0,-2-4 1,-2-4-1,-1-3 0,-3-4 1,-2-3-1,83-74 0,-111 82-216,-1-1 0,-3-3 0,-1-2 0,-3-1-1,-2-2 1,-3-2 0,-1-1 0,-4-2 0,-2-1 0,-2-1-1,-3-1 1,-3-1 0,22-115 0,-34 121-88,-1-1-1,-4 1 1,-1-1 0,-3 0-1,-3 1 1,-2-1 0,-20-82-1,19 111 12,-2 0 0,0 1-1,-2 0 1,-1 0 0,-1 1-1,-2 1 1,0 0 0,-1 1-1,-2 1 1,0 1 0,-2 0-1,0 1 1,-1 1 0,-2 1-1,1 2 1,-38-23 0,18 18-17,-1 3 1,-1 1 0,-1 2 0,0 2 0,-1 2 0,0 3 0,-88-8 0,31 11-539,0 5 0,-164 20 0,91 8-2854,-246 70 1,127-10-3121</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0.603"/>
    </inkml:context>
    <inkml:brush xml:id="br0">
      <inkml:brushProperty name="width" value="0.025" units="cm"/>
      <inkml:brushProperty name="height" value="0.025" units="cm"/>
      <inkml:brushProperty name="color" value="#66CC00"/>
    </inkml:brush>
  </inkml:definitions>
  <inkml:trace contextRef="#ctx0" brushRef="#br0">0 9677 9289,'0'0'2413,"6"-9"-1522,-5 7-858,4-5 133,-1 0 1,1 0-1,1 0 1,-1 1-1,1-1 1,0 1-1,0 1 1,1-1-1,7-4 1,-6 4 48,-1-1 1,0 0-1,0 0 1,-1 0-1,0-1 1,0 0-1,-1 0 1,0-1-1,8-16 1,2-4 666,66-102 343,6 4-1,203-227 0,266-177-717,-366 362-748,429-338 466,-563 471 152,1 3-1,1 3 1,73-28 0,192-49 268,-138 41-110,240-120 1,-126 50-32,-220 101-342,-1-2 1,-1-4 0,-3-3 0,-1-4 0,-3-2-1,-1-4 1,109-112 0,-104 82-110,-4-4 0,-3-2 0,-5-4 0,80-158 0,-83 125 41,-5-3 0,-7-2 0,41-177 0,46-362 83,-107 479 95,3-298-1,-29 237-337,-3-323-382,-35 4 146,25 491 316,-3 0 0,-43-131 0,-87-142 29,105 269-53,4-2 1,4 0-1,4-3 1,-27-141-1,-44-280 218,98 507-160,0 0-1,0 0 1,0-1-1,1 1 1,-1 0 0,1 0-1,0 0 1,0-1-1,1 1 1,-1 0-1,1 0 1,0 0 0,0 0-1,2-6 1,0 6-42,0 0 0,0 0 0,0 1-1,1-1 1,-1 1 0,1 0 0,0 0 0,0 0 0,0 0 0,1 0 0,7-2 0,306-141-19,-127 63 53,-77 29 30,201-86-57,-230 106 274,155-38-1,-224 68-261,1 1-1,0 0 0,0 2 1,0 0-1,-1 0 1,26 3-1,-41-1-44,-1-1 0,1 0 0,0 0 1,-1 0-1,1 0 0,0 1 0,-1-1 0,1 0 0,0 0 0,-1 1 1,1-1-1,-1 1 0,1-1 0,-1 0 0,1 1 0,-1-1 0,1 1 0,-1 0 1,1-1-1,-1 1 0,0-1 0,1 1 0,-1-1 0,0 1 0,0 0 0,1-1 1,-1 1-1,0 0 0,0-1 0,0 1 0,0 0 0,0-1 0,0 1 1,0 0-1,0-1 0,0 1 0,0 0 0,0-1 0,0 1 0,0 0 0,-1-1 1,1 1-1,0 0 0,-1 0 0,-18 26-2198,12-21 1266,0-1 1,0-1-1,-1 1 0,0-1 1,0 0-1,-11 3 1,-28 1-6674,26-8 589</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0.977"/>
    </inkml:context>
    <inkml:brush xml:id="br0">
      <inkml:brushProperty name="width" value="0.025" units="cm"/>
      <inkml:brushProperty name="height" value="0.025" units="cm"/>
      <inkml:brushProperty name="color" value="#66CC00"/>
    </inkml:brush>
  </inkml:definitions>
  <inkml:trace contextRef="#ctx0" brushRef="#br0">2 153 17296,'10'-32'1912,"-7"22"-1413,0-1-1,1 1 1,0 0-1,0 0 1,1 0-1,0 0 1,1 1-1,0 0 1,13-14 0,-19 22-464,0 1 0,0-1 0,1 1 0,-1-1 0,1 1 1,-1-1-1,0 1 0,1-1 0,-1 1 0,1-1 0,-1 1 0,1 0 1,-1-1-1,1 1 0,0 0 0,-1-1 0,1 1 0,-1 0 1,1 0-1,0 0 0,-1-1 0,1 1 0,-1 0 0,1 0 0,0 0 1,-1 0-1,1 0 0,0 0 0,-1 0 0,1 1 0,0-1 1,-1 0-1,1 0 0,-1 0 0,1 0 0,0 1 0,-1-1 1,1 0-1,-1 1 0,1-1 0,-1 1 0,1-1 0,-1 0 0,1 1 1,-1-1-1,0 1 0,1-1 0,-1 1 0,1-1 0,-1 1 1,0 0-1,0-1 0,1 1 0,-1-1 0,0 1 0,0 0 1,1 0-1,3 43 167,-4-39-132,-2 33 228,-2 1 0,-1-1-1,-2 0 1,-2 0 0,-16 43-1,14-45-775,0-1 0,2 2-1,2 0 1,1 0 0,-1 61-1,9-82-5211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00.628"/>
    </inkml:context>
    <inkml:brush xml:id="br0">
      <inkml:brushProperty name="width" value="0.025" units="cm"/>
      <inkml:brushProperty name="height" value="0.025" units="cm"/>
    </inkml:brush>
  </inkml:definitions>
  <inkml:trace contextRef="#ctx0" brushRef="#br0">878 143 12460,'0'0'1948,"13"0"-1921,62-4 549,117-23 0,78-6 386,-218 32-706,-1-3 0,1-2 1,78-19-1,-129 25-240,0 0 0,1 0 1,-1-1-1,0 1 0,0 0 0,0-1 1,0 1-1,0-1 0,1 1 1,-1-1-1,0 0 0,0 1 0,-1-1 1,1 0-1,0 0 0,0 0 0,1-1 1,-2 2 20,0-1 1,0 1 0,-1-1 0,1 1 0,0 0-1,0-1 1,0 1 0,-1-1 0,1 1 0,0-1-1,0 1 1,-1 0 0,1-1 0,0 1 0,-1 0-1,1-1 1,0 1 0,-1 0 0,1 0 0,-1-1 0,1 1-1,0 0 1,-1 0 0,1-1 0,-1 1 0,1 0-1,-1 0 1,-43-11 880,-21 4-786,-1 2 0,-84 6 0,-132 23 246,227-18-250,-645 116 134,700-122-286,0 0 0,0 0 0,0 0 0,0 0 0,0 0 0,0 0 0,0 1 0,0-1 0,0 0 0,0 0 0,0 0 0,0 0 0,0 0 0,0 0 0,0 0 0,0 0 0,0 1 0,0-1 0,0 0 0,0 0 0,0 0 0,0 0 0,0 0 0,0 0 0,0 0 0,0 0 0,0 1 0,0-1 0,0 0 0,-1 0 0,1 0 0,0 0 0,0 0 0,0 0 0,0 0 0,0 0 0,0 0 0,0 0 0,0 0 0,0 0 0,-1 0 0,1 1 0,0-1 0,0 0 0,0 0 0,20 3-228,28 1 332,64 3 37,0-6 1,0-5-1,180-28 0,343-101-1387,-682 131 2156,-56 5 0,-81 19-793,-363 57 444,532-76-529,0-1-21,1 1 1,-1 1 0,1 0 0,-1 1-1,1 0 1,0 1 0,-13 9-1,25-15-6,1 1 0,0-1 0,0 1-1,0-1 1,0 1 0,0 0 0,0-1-1,0 1 1,0 0 0,0 0 0,1 0 0,-1 0-1,0 0 1,0 0 0,1 0 0,-1 0-1,1 0 1,-1 0 0,1 0 0,-1 0-1,1 0 1,0 1 0,-1-1 0,1 0-1,0 0 1,0 0 0,0 1 0,0-1-1,0 0 1,0 0 0,0 0 0,0 1-1,1-1 1,-1 0 0,0 0 0,1 0-1,-1 0 1,1 0 0,-1 1 0,1-1-1,0 0 1,-1 0 0,1 0 0,0 0-1,0-1 1,-1 1 0,1 0 0,0 0-1,0 0 1,0-1 0,0 1 0,0 0 0,0-1-1,1 1 1,-1-1 0,2 1 0,6 4-38,0-1 1,1 0-1,0-1 0,0 0 1,11 2-1,44 2 70,-1-3-1,1-2 1,-1-3-1,1-3 1,94-19-1,123-29 11,221-29-3,-871 134 462,83-9-179,-212-3-238,-41 6-109,477-39 37,0 2 0,-106 34 0,140-29-228,27-15 194,0 0 1,0 1-1,0-1 1,0 0-1,0 1 0,0-1 1,0 0-1,0 1 0,0-1 1,0 0-1,0 1 0,0-1 1,0 0-1,0 1 0,0-1 1,1 0-1,-1 1 1,0-1-1,0 0 0,0 1 1,0-1-1,1 0 0,-1 0 1,0 1-1,0-1 0,0 0 1,1 0-1,-1 0 0,0 1 1,1-1-1,-1 0 0,0 0 1,0 0-1,1 0 1,-1 0-1,0 1 0,1-1 1,-1 0-1,0 0 0,1 0 1,0 0-1,6 2-530,0-1-1,0 0 1,0 0-1,0-1 1,1 1-1,7-2 1,53-7-3177</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1.671"/>
    </inkml:context>
    <inkml:brush xml:id="br0">
      <inkml:brushProperty name="width" value="0.025" units="cm"/>
      <inkml:brushProperty name="height" value="0.025" units="cm"/>
      <inkml:brushProperty name="color" value="#66CC00"/>
    </inkml:brush>
  </inkml:definitions>
  <inkml:trace contextRef="#ctx0" brushRef="#br0">320 1 20788,'-8'8'1377,"1"2"-1371,0 0 0,1 1 0,1-1 0,-1 1 0,2 1 1,-1-1-1,2 1 0,-1 0 0,2-1 0,-1 1 0,2 1 0,0-1 0,0 18 0,-2 523 484,2-64 636,-6-362 76,-41 230 0,-30-32 777,36-165-1610,-35 263 0,76-401-685,5-18-2295,9-35-3110,-2-2-1165</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2.184"/>
    </inkml:context>
    <inkml:brush xml:id="br0">
      <inkml:brushProperty name="width" value="0.025" units="cm"/>
      <inkml:brushProperty name="height" value="0.025" units="cm"/>
      <inkml:brushProperty name="color" value="#66CC00"/>
    </inkml:brush>
  </inkml:definitions>
  <inkml:trace contextRef="#ctx0" brushRef="#br0">0 972 12908,'0'0'4447,"2"8"-3774,6 27 250,-7-34-843,0 0 0,-1 0 0,1 0 0,0 0 0,-1 0 0,1 0 0,0 0 0,0-1 0,0 1 0,0 0 0,0 0-1,0-1 1,0 1 0,0-1 0,0 1 0,0-1 0,0 1 0,0-1 0,0 0 0,1 0 0,-1 1 0,2-1 0,30-1 808,-22 1-524,45-4-18,0-3 0,-1-2 1,-1-2-1,55-19 0,17-2-64,1563-278 581,-1077 210-632,1412-202 2833,-679 205-1249,-446 45-1201,-742 42-407,76-7-40,-233 17-193,0 0 1,0 0-1,0 0 0,0 0 1,-1 0-1,1 0 0,0-1 1,0 1-1,0 0 0,0 0 1,0 0-1,0 0 0,0 0 1,0 0-1,0-1 0,0 1 1,0 0-1,0 0 1,0 0-1,0 0 0,0 0 1,0 0-1,0-1 0,0 1 1,0 0-1,1 0 0,-1 0 1,0 0-1,0 0 0,0 0 1,0 0-1,0-1 0,0 1 1,0 0-1,0 0 0,0 0 1,0 0-1,1 0 0,-1 0 1,0 0-1,0 0 0,0 0 1,0 0-1,0 0 0,0 0 1,0 0-1,1 0 0,-1-1 1,0 1-1,0 0 0,0 0 1,0 0-1,0 0 1,0 0-1,1 1 0,-1-1 1,0 0-1,0 0 0,0 0 1,0 0-1,0 0 0,0 0 1,1 0-1,-1 0 0,0 0 1,0 0-1,0 0 0,0 0 1,-14-6-1731,-35-9-2541,37 12 2463,-47-16-6104</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3.040"/>
    </inkml:context>
    <inkml:brush xml:id="br0">
      <inkml:brushProperty name="width" value="0.025" units="cm"/>
      <inkml:brushProperty name="height" value="0.025" units="cm"/>
      <inkml:brushProperty name="color" value="#66CC00"/>
    </inkml:brush>
  </inkml:definitions>
  <inkml:trace contextRef="#ctx0" brushRef="#br0">2 752 13933,'0'0'1452,"-1"-9"155,1 7-1547,0-1 0,0 1-1,-1 0 1,1-1 0,1 1-1,-1-1 1,0 1 0,1-1 0,-1 1-1,1-1 1,0 1 0,0 0 0,0-1-1,0 1 1,0 0 0,0 0 0,3-4-1,0 3-22,1-1 1,-1 1-1,1 0 0,-1 0 0,1 0 0,0 0 0,1 1 0,-1 0 1,8-2-1,45-14 248,0 3 0,99-12 0,129 3-30,-141 14-52,1162-116 2183,-531 48 823,1235-198-1544,-1509 204-1353,-354 58 317,206 7 0,-337 8-587,0 0 0,0 1 0,0 1 0,29 9 0,-41-11-46,-1 0 0,0 1 0,0 0 0,1 0 1,-1 0-1,0 0 0,-1 1 0,1 0 0,0 0 1,-1 0-1,0 0 0,1 0 0,-1 1 1,0-1-1,-1 1 0,1 0 0,-1 0 0,0 0 1,1 0-1,-2 0 0,1 0 0,2 8 0,-2 3 19,-1 0 0,0 0-1,-1 0 1,0 1 0,-2-1-1,-4 27 1,-32 91 106,15-57-99,-9 60 125,5 3 0,6 0-1,6 1 1,6 0 0,17 238 0,3-268 99,5-1-1,40 141 1,96 201-70,-145-436-881,-1 1 0,-1 0 1,6 33-1,-11-48 303,0 1 0,0-1 1,1 1-1,-1-1 0,0 1 0,0-1 0,-1 1 1,1 0-1,0-1 0,0 1 0,-1-1 0,1 1 1,-1-1-1,0 2 0,-19 7-10157</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4.494"/>
    </inkml:context>
    <inkml:brush xml:id="br0">
      <inkml:brushProperty name="width" value="0.025" units="cm"/>
      <inkml:brushProperty name="height" value="0.025" units="cm"/>
      <inkml:brushProperty name="color" value="#66CC00"/>
    </inkml:brush>
  </inkml:definitions>
  <inkml:trace contextRef="#ctx0" brushRef="#br0">0 1 20916,'0'0'8392,"25"53"-7463,-11-30-33,4-1-479,3-3-257,2-6-128,2-1 32,1-7 0,-4-5-64,-3 0-448,-5 0-1186,-7-3-2274,-3-6-2882,-4-4-10154</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4.820"/>
    </inkml:context>
    <inkml:brush xml:id="br0">
      <inkml:brushProperty name="width" value="0.025" units="cm"/>
      <inkml:brushProperty name="height" value="0.025" units="cm"/>
      <inkml:brushProperty name="color" value="#66CC00"/>
    </inkml:brush>
  </inkml:definitions>
  <inkml:trace contextRef="#ctx0" brushRef="#br0">171 1 20371,'0'0'3524,"-49"71"-1,23-28-672,-3 4-1410,5-1-640,4 0-545,4-6-256,10-6 0,6-9-448,0-7-1186,6-5-896,6-5-930,-3-7-95,1-1-1954</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5.366"/>
    </inkml:context>
    <inkml:brush xml:id="br0">
      <inkml:brushProperty name="width" value="0.025" units="cm"/>
      <inkml:brushProperty name="height" value="0.025" units="cm"/>
      <inkml:brushProperty name="color" value="#66CC00"/>
    </inkml:brush>
  </inkml:definitions>
  <inkml:trace contextRef="#ctx0" brushRef="#br0">198 74 1409,'0'0'14772,"7"-10"-9450,2-4-4085,27-33 3505,-36 47-4668,0 0 0,0 0 1,0 0-1,0 0 0,0 0 0,0-1 1,0 1-1,0 0 0,0 0 0,0 0 1,1 0-1,-1 0 0,0-1 0,0 1 0,0 0 1,0 0-1,0 0 0,0 0 0,1 0 1,-1 0-1,0 0 0,0 0 0,0 0 1,0 0-1,0 0 0,1 0 0,-1 0 0,0 0 1,0-1-1,0 1 0,0 0 0,1 1 1,-1-1-1,0 0 0,0 0 0,0 0 1,0 0-1,1 0 0,-1 0 0,0 0 1,0 0-1,0 0 0,0 0 0,0 0 0,1 0 1,-1 0-1,0 0 0,0 1 0,0-1 1,0 0-1,0 0 0,0 0 0,0 0 1,0 0-1,1 0 0,-1 1 0,0-1 0,0 0 1,1 16 828,-7 21-960,-22 33 91,-59 112-1,40-91-41,38-75 8,10-41 0,7-3 0,1 2 0,1-1 0,2 1 0,0 1 0,23-34 0,-35 58 0,1 1 0,-1-1 0,0 0 0,1 1 0,-1-1 0,0 1 0,1-1 0,-1 1 0,1-1 0,-1 1 0,0-1 0,1 1 0,0-1 0,-1 1 0,1 0 0,-1-1 0,1 1 0,-1 0 0,1-1 0,0 1 0,-1 0 0,1 0 0,0 0 0,-1-1 0,1 1 0,-1 0 0,1 0 0,0 0 0,-1 0 0,1 0 0,0 0 0,-1 0 0,2 1 0,-1 0 0,0 0 0,0 0 0,0 1 0,0-1 0,-1 0 0,1 1 0,0-1 0,-1 1 0,1-1 0,-1 1 0,1-1 0,-1 1 0,0 2 0,4 61 0,-4-60 0,0 180 0,1-175 0,1-20 0,2-21 0,-6 22 0,0 1 0,0-1 0,0 1 0,-1 0 0,0 0 0,-1 1 0,0-1 0,0 0 0,0 1 0,-1 0 0,-10-10 0,-9-11 0,-36-32 0,49 50 0,-50-42 0,88 62-288,2 0 0,-1-2 1,1-1-1,49 6 0,-41-8-848,-1 2 0,57 18 0,-63-14-4763,-4-1-2061</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5.710"/>
    </inkml:context>
    <inkml:brush xml:id="br0">
      <inkml:brushProperty name="width" value="0.025" units="cm"/>
      <inkml:brushProperty name="height" value="0.025" units="cm"/>
      <inkml:brushProperty name="color" value="#66CC00"/>
    </inkml:brush>
  </inkml:definitions>
  <inkml:trace contextRef="#ctx0" brushRef="#br0">0 1 18610,'0'0'13324,"68"2"-12491,-44-2-833,0 0 0,2 0 0,-8 7-1057,-3 6-1762,-7 5-1441,-6 3-768,-2-1-1186</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6.054"/>
    </inkml:context>
    <inkml:brush xml:id="br0">
      <inkml:brushProperty name="width" value="0.025" units="cm"/>
      <inkml:brushProperty name="height" value="0.025" units="cm"/>
      <inkml:brushProperty name="color" value="#66CC00"/>
    </inkml:brush>
  </inkml:definitions>
  <inkml:trace contextRef="#ctx0" brushRef="#br0">1 27 13645,'0'0'19122,"65"-22"-19122,-30 18 0,-2 4 0,-7 0-993,-7 0-4132,-2 4-3363</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7.636"/>
    </inkml:context>
    <inkml:brush xml:id="br0">
      <inkml:brushProperty name="width" value="0.025" units="cm"/>
      <inkml:brushProperty name="height" value="0.025" units="cm"/>
      <inkml:brushProperty name="color" value="#66CC00"/>
    </inkml:brush>
  </inkml:definitions>
  <inkml:trace contextRef="#ctx0" brushRef="#br0">153 0 20820,'0'0'9064,"-9"1"-8375,4-1-633,1 0 0,0 0 1,0 1-1,0-1 0,0 1 1,0 0-1,0 0 0,0 1 0,0-1 1,0 1-1,1 0 0,-1 0 1,0 0-1,1 0 0,0 1 0,-1-1 1,1 1-1,0 0 0,0 0 0,1 0 1,-1 0-1,1 1 0,-5 6 1,5-6-29,-38 72 493,38-72-500,0 1 0,0 0 0,0 0 0,1 0 0,0 0 0,0 0 0,0 0 0,1 1 0,-1-1 0,1 0 0,1 0 0,-1 0 0,3 11 0,-3-15-21,1 0 1,0 0-1,0 0 0,0 0 0,0 0 1,0 0-1,0 0 0,0-1 0,0 1 1,0 0-1,0-1 0,0 1 1,1 0-1,-1-1 0,0 0 0,0 1 1,1-1-1,-1 0 0,0 1 0,1-1 1,-1 0-1,3 0 0,36-1-12,-28 1-9,29-4-1468,-1-8-5921,-18 1-64</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8.008"/>
    </inkml:context>
    <inkml:brush xml:id="br0">
      <inkml:brushProperty name="width" value="0.025" units="cm"/>
      <inkml:brushProperty name="height" value="0.025" units="cm"/>
      <inkml:brushProperty name="color" value="#66CC00"/>
    </inkml:brush>
  </inkml:definitions>
  <inkml:trace contextRef="#ctx0" brushRef="#br0">93 1 16111,'0'0'12647,"-9"3"-12391,4-2-156,1 0-1,0 0 1,0 0-1,0 1 1,0-1-1,0 1 1,0 0-1,1 0 1,-1 1-1,1-1 1,-1 1-1,1 0 1,0 0-1,0 0 1,0 0-1,0 0 1,1 1 0,-1-1-1,1 1 1,0-1-1,0 1 1,0 0-1,1 0 1,-1 0-1,1 0 1,0 0-1,-1 6 1,2-7-72,-1 0 0,1 0 1,-1 0-1,1-1 0,0 1 1,0 0-1,0 0 0,1 0 0,-1 0 1,0 0-1,1-1 0,0 1 1,0 0-1,0 0 0,0-1 1,0 1-1,1-1 0,-1 1 1,1-1-1,-1 0 0,1 1 0,0-1 1,3 3-1,-1-3-7,0 1-1,0-1 1,1 0-1,-1-1 1,1 1-1,-1-1 1,1 0-1,-1 0 1,1 0-1,-1-1 1,1 1-1,0-1 1,8-1-1,-9 0-20,0 1 0,1-1 0,-1 0 0,0 0 0,0-1 0,0 1 0,-1-1 0,1 0 0,0 0 0,-1 0 0,1-1 0,-1 1 0,0-1 0,1 0 0,-1 0 0,-1 0 0,1 0 0,0 0 0,-1-1 0,0 1 0,1-1 0,-1 1 0,-1-1 0,1 0 0,0 0 0,0-5 0,-1 6 0,0 1 0,-1-1 0,1 1 0,-1-1 0,0 1 0,0-1 0,0 0 0,0 1 0,0-1 0,-1 1 0,1-1 0,-1 1 0,1-1 0,-1 1 0,0-1 0,0 1 0,0 0 0,0-1 0,-1 1 0,1 0 0,0 0 0,-1 0 0,0 0 0,1 0 0,-1 0 0,0 1 0,0-1 0,0 0 0,0 1 0,-1 0 0,1-1 0,0 1 0,0 0 0,-1 0 0,1 0 0,-1 0 0,1 1 0,-1-1 0,1 1 0,-1 0 0,1-1 0,-5 1 0,-30 5-5224,36-5 5066,1 0 0,-1 0-1,0 0 1,1 0 0,-1 1-1,1-1 1,-1 0 0,1 0-1,-1 0 1,1 1-1,-1-1 1,0 0 0,1 0-1,0 1 1,-1-1 0,1 0-1,-1 1 1,1-1 0,-1 1-1,1-1 1,0 0 0,-1 1-1,1-1 1,0 1-1,-1-1 1,1 1 0,0 0-1,0-1 1,-1 1 0,1-1-1,0 1 1,0-1 0,0 1-1,0-1 1,0 1-1,0 0 1,0-1 0,0 1-1,0-1 1,0 1 0,0 0-1,0-1 1,0 1 0,1-1-1,-1 1 1,0-1 0,0 1-1,1-1 1,-1 1-1,0-1 1,1 1 0,-1-1-1,0 1 1,1-1 0,-1 0-1,1 1 1,-1-1 0,0 1-1,1-1 1,0 1 0,11 3-10487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6.272"/>
    </inkml:context>
    <inkml:brush xml:id="br0">
      <inkml:brushProperty name="width" value="0.025" units="cm"/>
      <inkml:brushProperty name="height" value="0.025" units="cm"/>
    </inkml:brush>
  </inkml:definitions>
  <inkml:trace contextRef="#ctx0" brushRef="#br0">1 635 17617,'0'0'1761,"84"-39"-1601,-15-3 417,22-12 352,15-11-385,11-4-319,6-1-97,-6 4-96,-11 10 64,-25 6-480,-27 7-770,-31 8-1760,-23 7-2211,-36 11-6951</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8.334"/>
    </inkml:context>
    <inkml:brush xml:id="br0">
      <inkml:brushProperty name="width" value="0.025" units="cm"/>
      <inkml:brushProperty name="height" value="0.025" units="cm"/>
      <inkml:brushProperty name="color" value="#66CC00"/>
    </inkml:brush>
  </inkml:definitions>
  <inkml:trace contextRef="#ctx0" brushRef="#br0">1 0 15727,'0'0'14269,"0"12"-12502,2 25-1588,1-1-1,1 0 0,3 0 1,20 66-1,-23-89 682,-2 1-6500,-3-14 5280,1 1 0,-1 0-1,0-1 1,1 0 0,-1 1-1,1-1 1,-1 1 0,0-1 0,1 0-1,-1 1 1,0-1 0,1 0-1,-1 0 1,0 1 0,0-1 0,1 0-1,-1 0 1,0 0 0,0 0-1,1 0 1,-1 0 0,0 0 0,0 0-1,1 0 1,-1-1 0,0 1-1,0 0 1,1 0 0,-1-1 0,0 1-1,1 0 1,-1-1 0,-1 0-1,-19-9-6007</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8.692"/>
    </inkml:context>
    <inkml:brush xml:id="br0">
      <inkml:brushProperty name="width" value="0.025" units="cm"/>
      <inkml:brushProperty name="height" value="0.025" units="cm"/>
      <inkml:brushProperty name="color" value="#66CC00"/>
    </inkml:brush>
  </inkml:definitions>
  <inkml:trace contextRef="#ctx0" brushRef="#br0">1 241 9897,'0'0'19379,"57"-22"-18707,-16 23-383,-1-1-193,-1 0-256,-6 0-1570,-9 0-2018,-6-3-1473,-5-4-2178</inkml:trace>
  <inkml:trace contextRef="#ctx0" brushRef="#br0" timeOffset="1">409 1 15599,'0'0'15556,"2"8"-14846,1 18-590,0 0 0,-2 0 0,-1 1 0,-4 30-1,0 30-2907,4-80 1413,0 14-3787,-5-12-4845,-4-5-1491</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9.034"/>
    </inkml:context>
    <inkml:brush xml:id="br0">
      <inkml:brushProperty name="width" value="0.025" units="cm"/>
      <inkml:brushProperty name="height" value="0.025" units="cm"/>
      <inkml:brushProperty name="color" value="#66CC00"/>
    </inkml:brush>
  </inkml:definitions>
  <inkml:trace contextRef="#ctx0" brushRef="#br0">1 145 15214,'0'0'15017,"12"-3"-14125,27-4-618,0 1-455,-1-1 0,-1-2 1,1-2-1,51-22 0,-87 32 1,0-1 0,0 1-1,0 0 1,0 0 0,0-1 0,-1 0 0,1 1 0,0-1 0,-1 0-1,1 0 1,-1 1 0,0-1 0,2-4 0,-2-9-4580,-13-1-3413,-2 4-3566</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9.395"/>
    </inkml:context>
    <inkml:brush xml:id="br0">
      <inkml:brushProperty name="width" value="0.025" units="cm"/>
      <inkml:brushProperty name="height" value="0.025" units="cm"/>
      <inkml:brushProperty name="color" value="#66CC00"/>
    </inkml:brush>
  </inkml:definitions>
  <inkml:trace contextRef="#ctx0" brushRef="#br0">1 67 17232,'0'0'12716,"80"-45"-11883,-29 35-449,6 4-223,2 2-129,-6 2-64,-9 2-769,-11 3-1601,-8 6-2403,-10 0-2113,-4-4-8361</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49.752"/>
    </inkml:context>
    <inkml:brush xml:id="br0">
      <inkml:brushProperty name="width" value="0.025" units="cm"/>
      <inkml:brushProperty name="height" value="0.025" units="cm"/>
      <inkml:brushProperty name="color" value="#66CC00"/>
    </inkml:brush>
  </inkml:definitions>
  <inkml:trace contextRef="#ctx0" brushRef="#br0">1 262 11179,'0'0'11557,"10"4"-8840,-1-2-2248,1 1 0,-1-2 0,1 1 0,-1-1-1,1-1 1,-1 0 0,1 0 0,0-1 0,14-3-1,102-27 1561,-74 17-1731,900-204 1,-892 212-299,-60 6 0,0 0 1,1 0-1,-1 0 0,0 0 0,0 0 1,1 0-1,-1 0 0,0 0 0,0 0 1,1 0-1,-1 0 0,0 0 0,0 0 1,1 0-1,-1 0 0,0 1 0,0-1 1,0 0-1,1 0 0,-1 0 0,0 0 1,0 1-1,0-1 0,0 0 0,0 0 1,1 0-1,-1 1 0,0-1 0,0 0 1,0 0-1,0 0 0,0 1 0,0-1 1,0 0-1,0 0 0,0 1 0,0-1 1,0 0-1,0 0 0,0 1 0,0-1 1,-4 14 9,-12 11-116,14-22-170,-14 13-1435,3-9-5805,6-6-2434</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0.345"/>
    </inkml:context>
    <inkml:brush xml:id="br0">
      <inkml:brushProperty name="width" value="0.025" units="cm"/>
      <inkml:brushProperty name="height" value="0.025" units="cm"/>
      <inkml:brushProperty name="color" value="#66CC00"/>
    </inkml:brush>
  </inkml:definitions>
  <inkml:trace contextRef="#ctx0" brushRef="#br0">0 314 14638,'0'0'15732,"10"-4"-14403,2-2-1222,1-1-1,-1 0 1,0-1-1,-1 0 1,0-1-1,19-20 1,64-77 192,-59 64-276,-10 10-23,19-19 0,-44 51 0,1 0 0,-1-1 0,0 1 0,0 0 0,0-1 0,1 1 0,-1 0 0,0 0 0,1 0 0,-1-1 0,0 1 0,0 0 0,1 0 0,-1 0 0,0-1 0,1 1 0,-1 0 0,1 0 0,-1 0 0,0 0 0,1 0 0,-1 0 0,0 0 0,1 0 0,-1 0 0,0 0 0,1 0 0,-1 0 0,1 0 0,-1 0 0,0 0 0,1 0 0,-1 1 0,0-1 0,1 0 0,-1 0 0,0 0 0,1 1 0,-1-1 0,0 0 0,0 0 0,1 1 0,-1-1 0,0 0 0,0 0 0,1 1 0,-1-1 0,0 0 0,0 1 0,0-1 0,0 0 0,1 1 0,-1-1 0,0 0 0,0 1 0,0-1 0,0 0 0,0 1 0,0-1 0,0 1 0,0-1 0,0 1 0,1 30 0,-2-25 0,0 25 0,-3-1 0,0 1 0,-10 31 0,6-28 0,-6 67 0,13-100-25,1 0 0,0 0 0,0 0 0,0 0 0,0 0 0,0 0 0,0 0 0,0-1 0,0 1 0,1 0 0,-1 0 0,0 0 0,0 0 0,1 0 0,-1-1 0,1 1 0,-1 0 0,1 0 0,0 1 1,12-4-1367,11-25-3413,-13 2-2750,-2-6-4431</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0.687"/>
    </inkml:context>
    <inkml:brush xml:id="br0">
      <inkml:brushProperty name="width" value="0.025" units="cm"/>
      <inkml:brushProperty name="height" value="0.025" units="cm"/>
      <inkml:brushProperty name="color" value="#66CC00"/>
    </inkml:brush>
  </inkml:definitions>
  <inkml:trace contextRef="#ctx0" brushRef="#br0">1 37 21396,'0'0'11371,"62"-4"-11371,-27-5 0,5 0 0,5 2 0,-2 1 0,-7 5 0,-11 1-1217,-7 0-1474,-7 0-2434</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1.060"/>
    </inkml:context>
    <inkml:brush xml:id="br0">
      <inkml:brushProperty name="width" value="0.025" units="cm"/>
      <inkml:brushProperty name="height" value="0.025" units="cm"/>
      <inkml:brushProperty name="color" value="#66CC00"/>
    </inkml:brush>
  </inkml:definitions>
  <inkml:trace contextRef="#ctx0" brushRef="#br0">214 12 16560,'0'0'14985,"-7"-3"-14847,5 1-110,0 1-1,0 0 1,0 0-1,0 1 1,0-1-1,0 0 1,0 1-1,0-1 1,0 1-1,0-1 1,-1 1 0,1 0-1,0 0 1,0 0-1,0 0 1,-1 1-1,-1 0 1,-1 1 33,0 0 0,0 0 0,0 1 1,1 0-1,-1 0 0,1 0 0,0 0 0,-4 5 1,-7 5-53,0 1 0,2 1 1,0 1-1,-14 20 0,22-28-9,0 0-1,0 1 0,1-1 0,0 1 0,1 0 1,0 0-1,1 0 0,-1 0 0,2 1 1,-1-1-1,1 11 0,1-19 2,0 1-1,0-1 1,0 1 0,1-1-1,-1 1 1,0-1-1,1 1 1,-1-1 0,1 0-1,0 1 1,-1-1 0,1 0-1,0 1 1,0-1 0,0 0-1,0 0 1,0 0 0,0 0-1,0 0 1,0 0-1,0 0 1,0 0 0,1 0-1,-1 0 1,2 0 0,2 1-12,-1 0 0,1-1 0,0 0 0,0 0 0,0 0 0,1 0 0,8 0 0,-1-2-207,0 1-1,1-2 0,-1 1 1,0-2-1,20-6 0,1-7-3739,-1-3-4383,-6-1-4370</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1.388"/>
    </inkml:context>
    <inkml:brush xml:id="br0">
      <inkml:brushProperty name="width" value="0.025" units="cm"/>
      <inkml:brushProperty name="height" value="0.025" units="cm"/>
      <inkml:brushProperty name="color" value="#66CC00"/>
    </inkml:brush>
  </inkml:definitions>
  <inkml:trace contextRef="#ctx0" brushRef="#br0">3 90 6374,'0'0'23537,"3"2"-22533,-2-1-955,0 0 0,1 0 0,-1 0 0,0-1 0,0 1 0,0-1 0,1 1 0,-1-1 0,0 1 0,1-1 0,-1 1 0,0-1 0,1 0 0,-1 0 0,1 0 0,-1 0 0,0 0 0,1 0 0,-1 0 0,0 0 0,1-1 0,1 0 0,37-20 61,-20 4-1030,32-35 1,-44 44 469,-17 28 944,1 0 0,1 1 0,-6 27 0,-10 30 434,6-9-908,13-49-175,0 1 0,-10 22-1,12-37 9,0-1 0,-1 0 0,1 0-1,-1 0 1,0 0 0,-1 0 0,1-1 0,-1 1-1,0-1 1,0 0 0,-1 0 0,-6 4-1,2-4-7523</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3.171"/>
    </inkml:context>
    <inkml:brush xml:id="br0">
      <inkml:brushProperty name="width" value="0.025" units="cm"/>
      <inkml:brushProperty name="height" value="0.025" units="cm"/>
      <inkml:brushProperty name="color" value="#66CC00"/>
    </inkml:brush>
  </inkml:definitions>
  <inkml:trace contextRef="#ctx0" brushRef="#br0">1 1 20435,'0'0'10127,"3"11"-9582,13 65-16,-11-45-303,1-1 0,2 1 1,0-1-1,19 40 0,-25-65-595,10 17-4884,-13-16 1442,-9-11 53,-8-9-6049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08.834"/>
    </inkml:context>
    <inkml:brush xml:id="br0">
      <inkml:brushProperty name="width" value="0.025" units="cm"/>
      <inkml:brushProperty name="height" value="0.025" units="cm"/>
    </inkml:brush>
  </inkml:definitions>
  <inkml:trace contextRef="#ctx0" brushRef="#br0">21 77 10186,'-10'77'7141,"7"-66"-6955,0-1 1,2 1-1,-1 1 0,1-1 1,1 0-1,0 0 1,0 0-1,3 14 1,-2-23-204,-1-1 0,1 0 1,-1 0-1,0 0 0,1 0 0,0 0 1,-1 0-1,1 0 0,0 0 1,-1 0-1,1 0 0,0 0 0,0 0 1,0 0-1,0-1 0,0 1 1,0 0-1,0-1 0,0 1 1,0 0-1,0-1 0,0 1 0,0-1 1,0 0-1,1 1 0,-1-1 1,0 0-1,0 0 0,0 0 1,1 0-1,-1 0 0,0 0 0,0 0 1,0 0-1,1 0 0,-1-1 1,0 1-1,0 0 0,0-1 0,0 1 1,0-1-1,0 0 0,1 1 1,-1-1-1,-1 0 0,2 0 1,5-3-119,-1 1 0,0-1 0,0-1 0,-1 1 0,1-1 0,6-7 0,0-5-339,-2 0 0,1-1 0,-2 0 0,0 0 0,-2-1 0,0 0 0,8-35 0,5-11 2867,-33 153 357,8-59-2382,1-1 0,2 1 0,1 0 0,3 48 0,10 5-2171,-11-81 1301,-3 5-4922,-9-6 1207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552"/>
    </inkml:context>
    <inkml:brush xml:id="br0">
      <inkml:brushProperty name="width" value="0.025" units="cm"/>
      <inkml:brushProperty name="height" value="0.025" units="cm"/>
    </inkml:brush>
  </inkml:definitions>
  <inkml:trace contextRef="#ctx0" brushRef="#br0">17 29 10762,'0'0'13090,"11"-5"-12012,-9 4-1034,8-3 33,1 0 1,-1 0-1,1 1 0,14-2 0,-23 4-79,0 1 1,0-1-1,0 1 0,0 0 0,0 0 0,0-1 0,0 1 0,0 1 0,0-1 0,0 0 0,0 0 1,0 1-1,0-1 0,0 1 0,0 0 0,0-1 0,0 1 0,-1 0 0,1 0 0,0 0 0,0 0 0,-1 1 1,1-1-1,-1 0 0,1 1 0,-1-1 0,0 1 0,1-1 0,-1 1 0,0 0 0,0 0 0,0-1 0,0 1 1,0 0-1,-1 0 0,1 0 0,0 2 0,-1-1 30,0 0 0,0-1-1,0 1 1,-1 0 0,1-1 0,-1 1 0,0 0-1,0-1 1,0 1 0,0-1 0,0 1 0,0-1-1,-1 0 1,1 1 0,-1-1 0,1 0 0,-1 0 0,0 0-1,0 0 1,-4 2 0,-52 38 1687,36-28-1249,15-9-342,4-3-80,-1 1 0,0-1 0,0 1-1,1 0 1,0 0 0,-1 0 0,1 0-1,0 0 1,1 1 0,-1 0 0,1-1-1,-1 1 1,-1 4 0,4-7-43,0-1 0,0 0 1,0 1-1,0-1 0,0 0 1,0 1-1,1-1 0,-1 0 0,0 1 1,0-1-1,0 0 0,0 1 1,1-1-1,-1 0 0,0 0 0,0 1 1,1-1-1,-1 0 0,0 0 1,0 1-1,1-1 0,-1 0 0,0 0 1,1 0-1,-1 1 0,0-1 1,1 0-1,-1 0 0,0 0 0,1 0 1,-1 0-1,0 0 0,1 0 1,-1 0-1,0 0 0,1 0 0,0 0 1,17 1 109,-14-2-90,14 1-287,1-1 0,-1 0 0,24-6 0,-35 5-459,0 0-1,0 0 0,-1-1 0,0 1 0,1-1 1,-1-1-1,7-4 0,-5-2-3748,-7 1-2391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6.597"/>
    </inkml:context>
    <inkml:brush xml:id="br0">
      <inkml:brushProperty name="width" value="0.025" units="cm"/>
      <inkml:brushProperty name="height" value="0.025" units="cm"/>
    </inkml:brush>
  </inkml:definitions>
  <inkml:trace contextRef="#ctx0" brushRef="#br0">327 1 13997,'0'0'4837,"10"1"-4394,-8 0-427,1-1-6,0 0-1,-1 0 1,1 1-1,0-1 1,-1 1-1,1-1 1,0 1-1,-1 0 1,1 0-1,-1 0 1,1 1-1,-1-1 1,0 0-1,1 1 1,-1 0-1,0-1 0,0 1 1,0 0-1,0 0 1,-1 0-1,1 0 1,0 1-1,-1-1 1,0 0-1,1 1 1,-1-1-1,0 1 1,0-1-1,0 1 1,-1-1-1,1 1 1,-1 0-1,1 0 1,-1-1-1,0 5 1,0 3 8,-1-1 1,-1 1-1,1-1 0,-1 1 1,-1-1-1,0 1 1,0-1-1,-1 0 1,0 0-1,-1-1 1,-9 15-1,-9 9 37,-41 46 0,50-63-61,-141 140 541,71-74 1669,64-58-1400,20-23-801,0 0 0,0 0 0,1 0 0,-1 0 1,1 0-1,-1 0 0,0 0 0,1 0 0,-1 0 0,0 0 0,1 0 0,-1 0 1,0 0-1,1 0 0,-1 0 0,0 0 0,0 0 0,1 1 0,-1-1 0,0 0 0,1 0 1,-1 0-1,0 1 0,0-1 0,1 0 0,-1 0 0,0 1 0,0-1 0,1 0 0,-1 0 1,0 1-1,0-1 0,0 0 0,0 1 0,0-1 0,1 0 0,-1 1 0,0-1 1,0 0-1,0 1 0,0-1 0,0 0 0,0 1 0,0-1 0,0 0 0,0 1 0,0-1 1,0 0-1,0 1 0,-1-1 0,1 0 0,0 1 0,0-1 0,0 0 0,0 0 1,0 1-1,-1-1 0,1 0 0,0 1 0,0-1 0,0 0 0,-1 0 0,1 1 0,33-10 8,-1-1-1,60-28 0,-56 22 30,0 2-1,47-13 1,-65 22-310,0 2-1,1 0 1,0 0 0,-1 2-1,1 0 1,0 2-1,0 0 1,0 0 0,-1 2-1,1 1 1,-1 0 0,0 1-1,29 12 1,6 15-4615</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3.499"/>
    </inkml:context>
    <inkml:brush xml:id="br0">
      <inkml:brushProperty name="width" value="0.025" units="cm"/>
      <inkml:brushProperty name="height" value="0.025" units="cm"/>
      <inkml:brushProperty name="color" value="#66CC00"/>
    </inkml:brush>
  </inkml:definitions>
  <inkml:trace contextRef="#ctx0" brushRef="#br0">0 28 17969,'0'0'10090,"60"-4"-8137,-20 3-255,8-3-769,1-1-801,2-1-128,-5 4-737,-12 2-2306,-8-1-2081,-8-3-6247</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4.419"/>
    </inkml:context>
    <inkml:brush xml:id="br0">
      <inkml:brushProperty name="width" value="0.025" units="cm"/>
      <inkml:brushProperty name="height" value="0.025" units="cm"/>
      <inkml:brushProperty name="color" value="#66CC00"/>
    </inkml:brush>
  </inkml:definitions>
  <inkml:trace contextRef="#ctx0" brushRef="#br0">1 513 14510,'0'0'4495,"9"-3"-1725,9-4-696,0-1-1,30-20 1,36-33 838,-33 16-2356,49-55 0,-83 82-510,-1-2 1,0 0-1,-2 0 0,0-1 1,-1-1-1,-1 0 1,-1-1-1,-1 0 1,13-49-1,-25 109 91,6 68 0,-2-80-128,19 131-3117,-13-110 553,-2 1 0,1 61 0,-8-87-3712</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4.792"/>
    </inkml:context>
    <inkml:brush xml:id="br0">
      <inkml:brushProperty name="width" value="0.025" units="cm"/>
      <inkml:brushProperty name="height" value="0.025" units="cm"/>
      <inkml:brushProperty name="color" value="#66CC00"/>
    </inkml:brush>
  </inkml:definitions>
  <inkml:trace contextRef="#ctx0" brushRef="#br0">0 65 17168,'0'0'6913,"15"4"-4863,18 2-1353,0-1 0,0-1 0,0-1 0,0-2-1,35-4 1,182-27 195,34-2-3274,-268 32 1315,27-3-2937,-20-7-3182,-14 0 1351</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5.154"/>
    </inkml:context>
    <inkml:brush xml:id="br0">
      <inkml:brushProperty name="width" value="0.025" units="cm"/>
      <inkml:brushProperty name="height" value="0.025" units="cm"/>
      <inkml:brushProperty name="color" value="#66CC00"/>
    </inkml:brush>
  </inkml:definitions>
  <inkml:trace contextRef="#ctx0" brushRef="#br0">1 385 19186,'0'0'6513,"5"-8"-3593,128-158-364,21-29-964,-141 179-1592,-6 18 0,-6 29 0,-2-16 0,-6 70 0,4-62 0,1 0 0,1 0 0,1 0 0,3 28 0,-3-51-68,0 1-1,1-1 1,-1 1 0,0 0 0,1-1-1,-1 1 1,1-1 0,-1 1 0,1-1-1,-1 1 1,1-1 0,-1 0 0,1 1-1,0-1 1,-1 0 0,1 1 0,0-1-1,-1 0 1,1 0 0,0 1 0,-1-1-1,1 0 1,0 0 0,-1 0-1,1 0 1,0 0 0,-1 0 0,1 0-1,0 0 1,-1 0 0,1-1 0,0 1-1,1 0 1,22-10-5432,-16-4-1765</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5.527"/>
    </inkml:context>
    <inkml:brush xml:id="br0">
      <inkml:brushProperty name="width" value="0.025" units="cm"/>
      <inkml:brushProperty name="height" value="0.025" units="cm"/>
      <inkml:brushProperty name="color" value="#66CC00"/>
    </inkml:brush>
  </inkml:definitions>
  <inkml:trace contextRef="#ctx0" brushRef="#br0">1 18 19538,'0'0'13229,"59"26"-13229,-34-26 0,4 0 0,-1-2 0,2-7 0,-3-1-320,-8 2-3076,-5-1-1921,-4 4-3139</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5.871"/>
    </inkml:context>
    <inkml:brush xml:id="br0">
      <inkml:brushProperty name="width" value="0.025" units="cm"/>
      <inkml:brushProperty name="height" value="0.025" units="cm"/>
      <inkml:brushProperty name="color" value="#66CC00"/>
    </inkml:brush>
  </inkml:definitions>
  <inkml:trace contextRef="#ctx0" brushRef="#br0">205 1 22966,'0'0'9507,"-9"1"-9234,2 0-272,1 0 0,-1 1 0,1 0 0,0 0 1,-1 1-1,1 0 0,0 0 0,1 0 0,-1 1 1,1 0-1,-1 0 0,1 0 0,0 1 0,1-1 0,-1 1 1,1 1-1,-5 5 0,0 0-1,0-1 0,0 1 0,1 0 0,0 1 0,1 0 0,1 0 0,-1 1 0,2 0 0,0 0 0,1 0 0,0 0 0,1 1 0,0 0 0,0 14 0,3-26-4,0-1-1,0 1 1,0-1 0,0 1-1,1-1 1,-1 0-1,0 1 1,1-1 0,-1 1-1,1-1 1,0 0 0,-1 0-1,1 1 1,0-1 0,0 0-1,0 0 1,0 0-1,0 0 1,0 0 0,0 0-1,0 0 1,1 0 0,1 1-1,1 0-38,1 0 1,-1-1-1,0 1 0,1-1 0,-1 0 1,0-1-1,1 1 0,4 0 0,7-1-466,-1-1 1,0 0-1,30-7 0,3-7-5566,-19-2-4773,-18 8-1670</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6.211"/>
    </inkml:context>
    <inkml:brush xml:id="br0">
      <inkml:brushProperty name="width" value="0.025" units="cm"/>
      <inkml:brushProperty name="height" value="0.025" units="cm"/>
      <inkml:brushProperty name="color" value="#66CC00"/>
    </inkml:brush>
  </inkml:definitions>
  <inkml:trace contextRef="#ctx0" brushRef="#br0">4 38 15855,'0'0'10698,"0"8"-8883,0-4-1446,-2 3 112,1 0-1,1-1 0,-1 1 1,1 0-1,0 0 0,1 0 1,2 11-1,-2-18-473,-1 0-1,1 0 1,0 1-1,0-1 1,0 0-1,0 0 1,-1 0-1,1 0 1,0 0-1,0 0 1,0-1-1,0 1 1,-1 0-1,1 0 1,0 0-1,0-1 1,0 1 0,-1-1-1,1 1 1,0 0-1,0-1 1,-1 1-1,1-1 1,0 0-1,0 0 1,19-14 10,79-77-3295,-99 92 3259,0-1 0,0 1-1,0 0 1,0 0 0,1 0-1,-1 0 1,0 0 0,0 0-1,0-1 1,0 1 0,0 0-1,0 0 1,0 0 0,0 0-1,0 0 1,0 0 0,1 0 0,-1 0-1,0-1 1,0 1 0,0 0-1,0 0 1,0 0 0,0 0-1,1 0 1,-1 0 0,0 0-1,0 0 1,0 0 0,0 0-1,0 0 1,1 0 0,-1 0-1,0 0 1,0 0 0,0 0-1,0 0 1,0 0 0,1 0 0,-1 0-1,0 0 1,0 0 0,0 1-1,0-1 1,0 0 0,0 0-1,1 0 1,-1 0 0,0 0-1,0 0 1,0 0 0,0 0-1,0 0 1,0 1 0,0-1-1,0 0 1,0 0 0,0 0-1,0 0 1,1 1 0,-2 13-125,-9 17 970,-26 42 190,8-21 363,-33 93 0,61-145-1379,0 1 0,0-1 0,0 1 0,0-1 0,0 0 0,0 1 0,1-1 0,-1 0 0,0 1 0,0-1 0,0 1 0,1-1 0,-1 0 0,0 1 0,0-1 0,1 0 0,-1 0 0,0 1 0,1-1 0,-1 0 0,0 0 0,1 1 0,-1-1 0,0 0 0,1 0 0,-1 0 0,1 0 0,-1 1 0,0-1 0,1 0 0,-1 0 0,1 0 0,-1 0 0,0 0 0,1 0 0,-1 0 0,1 0 0,-1 0 0,1-1 0,17 1 0,-17 0 0,19 0-2434,0 0-3812</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6.960"/>
    </inkml:context>
    <inkml:brush xml:id="br0">
      <inkml:brushProperty name="width" value="0.025" units="cm"/>
      <inkml:brushProperty name="height" value="0.025" units="cm"/>
      <inkml:brushProperty name="color" value="#66CC00"/>
    </inkml:brush>
  </inkml:definitions>
  <inkml:trace contextRef="#ctx0" brushRef="#br0">23 6 25272,'0'0'6513,"-4"9"-5664,-14 28-716,18-37-133,0 1 0,0-1 0,0 1 0,0-1 0,0 0 0,-1 1 0,1-1 0,0 0 0,0 1 0,0-1 0,0 1 0,0-1 0,0 0 0,0 1 0,0-1 0,0 1 0,0-1 0,1 0 0,-1 1 0,0-1 0,0 0 0,0 1 0,0-1 0,1 1 0,-1-1 0,0 0 0,0 0 0,0 1 0,1-1 0,-1 0 0,0 1 0,1-1 0,-1 0 0,0 0 0,1 1 0,-1-1 0,0 0 0,1 0 0,-1 0 0,0 0 0,1 0 0,-1 1 0,1-1 0,-1 0 0,0 0 0,1 0 0,-1 0 0,1 0 0,-1 0 0,0 0 0,1 0 0,-1 0 0,0 0 0,1-1 0,-1 1 0,1 0 0,-1 0 0,0 0 0,1 0 0,-1-1 0,1 1 0,23-7 0,-18 5 0,0-1 0,-1-1 0,1 1 0,-1-1 0,0 0 0,0 0 0,0-1 0,0 1 0,-1-1 0,0 0 0,6-9 0,-24 17 0,6 4 0,0 0 0,1 0 0,0 1 0,0 0 0,0 1 0,1-1 0,0 1 0,1 0 0,0 1 0,0-1 0,-4 15 0,39-81 0,-17 20-2439,-11 30-406,-7 25-855,0-2-5765</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0:57.602"/>
    </inkml:context>
    <inkml:brush xml:id="br0">
      <inkml:brushProperty name="width" value="0.025" units="cm"/>
      <inkml:brushProperty name="height" value="0.025" units="cm"/>
      <inkml:brushProperty name="color" value="#66CC00"/>
    </inkml:brush>
  </inkml:definitions>
  <inkml:trace contextRef="#ctx0" brushRef="#br0">311 12 20371,'0'0'9134,"-10"-3"-7740,7 2-1346,0 0 11,-1-1 0,1 1-1,-1 0 1,1 0 0,-1 0-1,0 1 1,1 0 0,-1-1-1,0 1 1,0 0 0,1 1 0,-1-1-1,0 1 1,1-1 0,-1 1-1,1 0 1,-1 1 0,1-1-1,-1 1 1,1-1 0,0 1 0,-1 0-1,-2 2 1,-11 9-40,0 0-1,1 1 1,0 1 0,2 1-1,-1 0 1,2 0 0,0 1-1,1 1 1,1 0 0,1 1-1,0 0 1,2 1 0,0 0 0,1 0-1,1 1 1,1-1 0,1 1-1,0 0 1,2 1 0,0-1-1,3 26 1,-1-41-19,0-1 0,1 1 0,0-1 0,1 1 0,-1-1 0,1 0 0,0 1 0,0-1 0,0 0 0,1 0 0,0 0 0,0-1 0,0 1 0,1-1 0,-1 0 0,1 0 0,7 7 0,-3-6 0,-1 0 0,0-1 0,1 0 0,0 0 0,0-1 0,0 0 0,0 0 0,1-1 0,-1 0 0,16 2 0,-11-3 0,1 0 0,-1-1 0,1 0 0,-1-1 0,0-1 0,1 0 0,-1-1 0,0 0 0,0-1 0,-1 0 0,1-1 0,-1-1 0,0 0 0,22-14 0,-31 17 0,0 0 0,0 1 0,-1-1 0,1 0 0,-1-1 0,1 1 0,-1 0 0,0-1 0,0 0 0,0 1 0,-1-1 0,1 0 0,-1 0 0,0 0 0,0 0 0,-1 0 0,1 0 0,-1 0 0,1 0 0,-2-7 0,1 9 0,-1-1 0,1 0 0,-1 0 0,0 1 0,0-1 0,0 0 0,0 1 0,-1-1 0,1 1 0,-1-1 0,1 1 0,-1 0 0,0 0 0,0 0 0,0 0 0,0 0 0,0 0 0,0 0 0,-1 1 0,1-1 0,0 1 0,-1-1 0,1 1 0,-1 0 0,0 0 0,1 0 0,-1 1 0,0-1 0,-4 0 0,-2 0 0,0 0 0,-1 1 0,1 0 0,0 1 0,0-1 0,0 2 0,-12 2 0,16-3 0,1 1 0,-1-1 0,1 1 0,0 0 0,-1 0 0,1 1 0,0-1 0,0 1 0,0 0 0,1 0 0,-1 0 0,1 0 0,-1 1 0,1-1 0,-4 7 0,7-10 0,0 1 0,0-1 0,0 0 0,-1 1 0,1-1 0,0 0 0,0 0 0,0 1 0,0-1 0,0 0 0,0 1 0,0-1 0,0 0 0,0 1 0,0-1 0,0 0 0,0 1 0,0-1 0,1 0 0,-1 0 0,0 1 0,0-1 0,0 0 0,0 1 0,0-1 0,1 0 0,-1 0 0,0 1 0,0-1 0,0 0 0,1 0 0,-1 0 0,0 1 0,0-1 0,1 0 0,-1 0 0,0 0 0,0 0 0,1 0 0,-1 1 0,0-1 0,1 0 0,-1 0 0,0 0 0,1 0 0,-1 0 0,0 0 0,1 0 0,-1 0 0,0 0 0,0 0 0,1 0 0,-1 0 0,0 0 0,1 0 0,-1-1 0,0 1 0,1 0 0,-1 0 0,0 0 0,1-1 0,22-3 0,-2-4 0,0 0 0,-1-2 0,0 0 0,36-26 0,-30 18 0,47-22 0,-72 41 0,-1-1 0,1 1 0,-1 0 0,1-1 0,0 1 0,-1 0 0,1-1 0,-1 1 0,0 0 0,1 0 0,-1 0 0,0-1 0,1 1 0,-1 0 0,0 0 0,0 0 0,0 0 0,1 0 0,-1 0 0,0-1 0,0 1 0,-1 0 0,1 0 0,0 0 0,0 0 0,0 0 0,0 0 0,-1 0 0,-2 34 0,-6 7 0,-18 50 0,17-59 0,0 0 0,2 0 0,-3 36 0,10-65 34,1-2-72,-1-1 0,1 0 0,0 0 0,0 0-1,-1 1 1,1-1 0,0 0 0,0 0 0,0 1-1,0-1 1,1 0 0,-1 0 0,0 0 0,0 1 0,1-1-1,-1 0 1,1 0 0,-1 0 0,1 0 0,-1 0-1,1 0 1,0 1 0,-1-2 0,1 1 0,0 0 0,0 0-1,0 0 1,1 1 0,16-1-5327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01.464"/>
    </inkml:context>
    <inkml:brush xml:id="br0">
      <inkml:brushProperty name="width" value="0.025" units="cm"/>
      <inkml:brushProperty name="height" value="0.025" units="cm"/>
      <inkml:brushProperty name="color" value="#66CC00"/>
    </inkml:brush>
  </inkml:definitions>
  <inkml:trace contextRef="#ctx0" brushRef="#br0">316 1 8392,'-10'1'-635,"-2"1"744,1 1 0,-1 0 0,1 1 0,0 0 1,0 0-1,1 1 0,0 1 0,-1 0 0,2 0 1,-19 16-1,12-8 386,1 1 1,1 0-1,0 2 1,1 0 0,0 0-1,2 1 1,0 0-1,1 1 1,1 0-1,0 1 1,2 0-1,0 0 1,2 1-1,0 0 1,1 0-1,1 0 1,1 0 0,1 1-1,1-1 1,1 0-1,0 0 1,9 40-1,-8-52-416,1 0-1,0 0 1,0 0 0,1 0-1,0 0 1,1-1-1,-1 0 1,2 0-1,-1 0 1,1 0 0,0-1-1,1 0 1,0 0-1,0-1 1,0 0-1,1 0 1,0-1 0,0 0-1,0 0 1,1-1-1,-1 0 1,1 0-1,0-1 1,0 0 0,0-1-1,1 0 1,-1 0-1,1-1 1,-1 0-1,1-1 1,-1 0-1,1-1 1,-1 0 0,1 0-1,-1-1 1,0 0-1,1 0 1,9-5-1,-3 0 66,-1-1-1,0 0 0,-1-1 0,0 0 0,0-1 0,-1-1 0,0 0 0,-1-1 0,0 0 0,-1-1 0,0 0 0,-1 0 1,-1-2-1,14-25 0,-17 29 69,-1-1 1,-1 0-1,0 0 1,0 0-1,-1 0 1,-1-1-1,0 1 1,-1-1-1,0 0 1,-1 1-1,0-1 1,-1 0-1,-1 1 1,0-1-1,0 1 1,-1-1-1,-1 1 1,0 0-1,-1 0 1,-7-13-1,5 12-138,-1 0 0,-1 0-1,0 1 1,-16-17 0,22 26-255,0 0 0,0 0 0,0 0 0,-1 0 0,0 0 0,1 1 0,-1 0 0,0 0 0,0 0 0,0 0 0,0 0 0,-1 1 0,1 0 0,0 0 0,-1 0 0,1 1 0,-1-1 0,1 1 0,-9 0 0,12 0-95,0 1 0,0-1-1,0 0 1,0 0 0,0 1-1,0-1 1,0 1 0,0-1-1,0 1 1,0-1 0,0 1-1,0 0 1,1-1 0,-1 1-1,0 0 1,0-1 0,1 1-1,-1 0 1,0 0 0,1 0-1,-1 0 1,1 0 0,-1 0-1,1 0 1,-1 0 0,1 0-1,0 0 1,0 0-1,-1 0 1,1 0 0,0 0-1,0 0 1,0 2 0,-1 20-8906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32.157"/>
    </inkml:context>
    <inkml:brush xml:id="br0">
      <inkml:brushProperty name="width" value="0.025" units="cm"/>
      <inkml:brushProperty name="height" value="0.025" units="cm"/>
    </inkml:brush>
  </inkml:definitions>
  <inkml:trace contextRef="#ctx0" brushRef="#br0">15 28 5541,'0'0'4842,"-3"-5"-3892,-9-17 3704,20 38-3387,-4-9-1201,0 0 1,0-1-1,0 1 1,1-1-1,0 0 1,0 0-1,0-1 1,1 0-1,0 0 1,0 0-1,0 0 1,1-1-1,0 0 1,0 0-1,0-1 1,11 4-1,5-1 256,1-1 0,-1 0-1,1-2 1,24 0 0,-12-1 345,-21 0-506,0 1 1,0 0-1,0 2 1,-1-1 0,0 1-1,20 11 1,83 51 590,-57-31-767,97 43 2150,-104-55-1489,-33-13-358,-1 1 0,0 1 0,-1 1 0,29 28 0,-36-31-248,1 1 0,0-2-1,1 0 1,0 0 0,0-1-1,1-1 1,0 0 0,0-1 0,1 0-1,0-1 1,19 5 0,45-2-23,-61-8-3,0 0 0,0 2 0,0 0 0,0 1 0,25 10 0,-21-4-11,0-1 0,1-1 0,0-1 0,1-1 0,-1-1 0,44 4 1,-42-10-10,0 2 0,0 1 0,-1 1 0,1 1 0,-1 1 1,1 2-1,-1 0 0,-1 1 0,0 1 0,31 18 0,29 18-42,1-4 0,2-3 0,96 28 0,-163-60 68,-1 1 0,0 1 0,0 1 0,0 0 0,-2 1 0,1 1 0,21 18 0,36 26 130,1-5 0,145 73 0,-207-116-135,19 8-170,1-2 1,41 12-1,-49-19 176,0 3 0,-1 0 1,0 1-1,0 1 0,33 22 1,-2 3-41,-36-24-18,0 0 0,-1 1 0,0 1 1,30 31-1,-41-35 103,-1 0 0,1 0-1,-2 0 1,8 20 0,16 29-385,-28-58-509,2 3 994</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01.856"/>
    </inkml:context>
    <inkml:brush xml:id="br0">
      <inkml:brushProperty name="width" value="0.025" units="cm"/>
      <inkml:brushProperty name="height" value="0.025" units="cm"/>
      <inkml:brushProperty name="color" value="#66CC00"/>
    </inkml:brush>
  </inkml:definitions>
  <inkml:trace contextRef="#ctx0" brushRef="#br0">275 38 11211,'0'0'2594,"-12"-6"-293,2 0-1738,0 1 0,0 1-1,-1 0 1,1 1 0,-23-5 0,29 8-418,0-1 0,0 1 0,0 0 0,0 0 0,0 0 0,0 1 0,0 0 1,0-1-1,0 1 0,0 1 0,0-1 0,0 0 0,1 1 0,-1 0 0,1 0 0,-1 0 0,1 0 0,0 1 0,-1-1 0,1 1 1,1 0-1,-1 0 0,0 0 0,-2 4 0,-5 9 97,0 1 0,2 0 0,0 1 0,1-1 0,0 1 0,2 1 0,-5 27 0,1 6 434,-2 77 0,10-103-592,0 1 0,2 0 0,1 0-1,1 0 1,11 45 0,-13-67-98,1 1 0,-1-1 0,1 1 0,1-1 1,-1 0-1,1 0 0,0 0 0,0 0 0,1 0 0,-1-1 1,1 0-1,0 1 0,0-1 0,0-1 0,1 1 0,0-1 1,-1 1-1,1-1 0,0-1 0,1 1 0,-1-1 0,0 0 1,1 0-1,-1 0 0,1-1 0,-1 0 0,1 0 0,0 0 1,0-1-1,-1 0 0,1 0 0,0 0 0,5-1 0,2-2 17,-1 0 0,0 0 0,-1-1 0,1 0-1,-1-1 1,1-1 0,-1 0 0,-1 0 0,1-1 0,-1 0-1,0-1 1,-1 0 0,0 0 0,0-1 0,-1-1-1,13-17 1,-6 5 77,0 0-1,-2-1 0,-1-1 1,0 0-1,-2-1 0,14-48 1,-18 47 178,-1 0 0,-2 0 1,0 0-1,-1-34 0,-2 51-195,-1-1 0,1 1 0,-1 0 1,-1 0-1,0 0 0,0 0 0,-1 0 0,0 0 0,-1 0 0,0 1 0,0 0 0,0 0 0,-1 0 0,-1 0 0,-7-9 0,11 15-123,-1 0 0,1-1 1,-1 1-1,1 0 0,-1 0 0,0 0 0,0 1 0,0-1 0,0 1 0,0 0 0,0-1 0,0 1 0,0 1 0,0-1 0,0 0 0,-1 1 0,1 0 0,0-1 0,-1 1 0,1 0 0,0 1 0,0-1 0,-1 1 0,1-1 0,0 1 0,0 0 0,0 0 0,0 1 0,0-1 0,0 0 0,0 1 0,0 0 1,0 0-1,1 0 0,-4 2 0,-4 6-765,0 0 0,0 1 0,1 0 0,0 0 0,1 1 0,-12 22 1,-16 37-5364</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02.355"/>
    </inkml:context>
    <inkml:brush xml:id="br0">
      <inkml:brushProperty name="width" value="0.025" units="cm"/>
      <inkml:brushProperty name="height" value="0.025" units="cm"/>
      <inkml:brushProperty name="color" value="#66CC00"/>
    </inkml:brush>
  </inkml:definitions>
  <inkml:trace contextRef="#ctx0" brushRef="#br0">356 215 13389,'-5'-23'845,"-1"1"-1,-1 0 1,-1 0 0,-17-33 0,22 49-702,-1 0 0,0 0 0,0 0 0,0 1 0,-1 0 0,0 0 0,0 0 0,-10-7 0,11 10-99,1 0 1,0 0-1,-1 0 1,1 1-1,-1 0 0,1 0 1,-1 0-1,0 0 0,1 0 1,-1 1-1,0 0 0,0-1 1,1 1-1,-1 1 1,0-1-1,0 1 0,-5 0 1,3 2 11,0 0 0,0 0 0,0 0 0,1 0 0,-1 1 0,1 0 0,0 0 0,0 1 0,0 0 0,0-1 0,1 1 0,0 1 0,0-1 0,0 1 0,1-1 0,0 1 0,-3 7 0,-7 14 151,2 1-1,-11 43 1,7-14 57,3 2 0,2-1 1,3 1-1,2 1 0,3-1 0,3 1 1,12 93-1,-10-136-202,1 0 0,0 0 0,1 0 0,1 0 0,0-1 0,1 0 0,1 0 0,13 19 0,-17-30-32,0 0 1,0 0-1,1 0 0,-1 0 0,1 0 1,0-1-1,1 0 0,-1 0 0,1 0 1,-1-1-1,1 0 0,0 0 1,0-1-1,1 1 0,-1-1 0,0 0 1,1-1-1,-1 0 0,1 0 0,0 0 1,-1-1-1,1 0 0,-1 0 1,1 0-1,6-2 0,3-3 127,0 1-1,0-2 0,-1 0 1,0-1-1,0 0 1,-1-1-1,1-1 0,-2 0 1,0-1-1,0-1 1,21-22-1,-8 6-50,-2-1 0,-1-2 1,-1 0-1,22-41 0,-30 44 69,-1-1 0,-2-1 0,0 0 0,-2 0 1,-1-1-1,7-52 0,-13 63-5,0 1-1,-1-1 1,-1 1 0,-1-1 0,-1 1-1,0 0 1,-2-1 0,0 1-1,-1 0 1,0 1 0,-2-1 0,-11-22-1,14 33-204,0 1-1,-1-1 1,1 1-1,-1 0 0,-1 0 1,1 0-1,-1 1 1,0 0-1,-1 0 0,1 0 1,-1 1-1,0 0 1,0 0-1,0 1 0,0 0 1,-1 0-1,1 1 1,-1 0-1,0 0 0,0 1 1,-8-1-1,7 2-303,1 0 0,0 0-1,-1 1 1,1 0 0,0 1-1,0 0 1,0 0 0,0 1-1,0 0 1,0 0 0,1 1-1,-14 8 1,6-1-1522,0 1 0,0 1 0,2 0 0,-19 23 0,-2 5-6867</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03.041"/>
    </inkml:context>
    <inkml:brush xml:id="br0">
      <inkml:brushProperty name="width" value="0.025" units="cm"/>
      <inkml:brushProperty name="height" value="0.025" units="cm"/>
      <inkml:brushProperty name="color" value="#66CC00"/>
    </inkml:brush>
  </inkml:definitions>
  <inkml:trace contextRef="#ctx0" brushRef="#br0">208 85 7015,'-1'-10'3325,"1"8"-3141,-11-46 4259,11 47-4233,-1 0 0,1-1 0,-1 1 0,1 0 0,-1-1 0,0 1 0,0 0 0,1 0 0,-1-1 0,0 1 0,0 0 1,0 0-1,0 0 0,-1 0 0,1 0 0,0 1 0,0-1 0,0 0 0,-1 1 0,1-1 0,0 0 0,-1 1 0,1 0 1,-1-1-1,1 1 0,-1 0 0,1-1 0,0 1 0,-1 0 0,1 0 0,-1 0 0,1 1 0,-1-1 0,1 0 0,-1 0 1,1 1-1,-2 0 0,0 0-63,0 1 0,0 0 0,0 0 0,1 0 0,-1 0 0,1 0 0,-1 1 0,1-1 0,0 1 0,0-1 1,0 1-1,0 0 0,0 0 0,0 0 0,-1 4 0,-19 54 197,17-44-100,-15 44 221,2-1-1,4 2 0,2 0 1,2 1-1,-1 116 1,11-170-441,1-1-1,0 0 1,0 0 0,0 0 0,1 0 0,1 0-1,-1 0 1,1-1 0,0 1 0,1-1-1,0 0 1,0 1 0,1-2 0,-1 1 0,2-1-1,7 9 1,-8-11-28,0 0 0,0-1 1,0 1-1,1-1 0,-1 0 0,1-1 0,0 1 0,0-1 0,0 0 0,0-1 0,0 0 1,0 0-1,0 0 0,0 0 0,1-1 0,-1 0 0,0 0 0,0-1 0,0 0 0,0 0 1,1 0-1,8-4 0,-1-1 50,0 0 1,0-1 0,-1 0-1,0-1 1,0 0-1,-1-1 1,0-1 0,11-11-1,4-6 368,-1-1-1,24-36 1,-34 41-185,-2 0 0,0-1 0,-1-1 1,-2 0-1,0-1 0,11-43 0,-17 48-180,0 0 1,-2 0-1,-1 0 1,0-1-1,-2 1 0,0 0 1,-1-1-1,-1 1 1,-7-25-1,8 40-114,-1 0 0,0 0 0,0 0 0,-1 0-1,1 0 1,-1 1 0,-1-1 0,1 1 0,-1 0 0,0 0 0,0 0 0,0 1-1,-1-1 1,0 1 0,0 0 0,0 0 0,0 1 0,0-1 0,-1 1 0,1 0 0,-1 1-1,0 0 1,0 0 0,0 0 0,0 0 0,0 1 0,-1 0 0,1 0 0,-10 1 0,1 0-749,0 0 1,1 1 0,-1 1 0,0 1-1,0 0 1,1 1 0,0 0 0,0 1-1,0 1 1,0 0 0,-18 12 0,-37 29-6485</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4.650"/>
    </inkml:context>
    <inkml:brush xml:id="br0">
      <inkml:brushProperty name="width" value="0.025" units="cm"/>
      <inkml:brushProperty name="height" value="0.025" units="cm"/>
      <inkml:brushProperty name="color" value="#66CC00"/>
    </inkml:brush>
  </inkml:definitions>
  <inkml:trace contextRef="#ctx0" brushRef="#br0">1436 73 8072,'-15'-6'3763,"-34"-10"-4095,1 2 0,-2 2-1,-93-9 1,95 18 351,-93 5 0,118 1 112,1 0 0,-1 1 0,1 2 0,0 0 0,0 1 1,-27 14-1,11 0-40,1 2 0,0 2 1,2 1-1,1 1 1,2 3-1,0 0 1,2 2-1,-42 58 1,14-8 260,4 3 0,-71 152 0,93-165 393,3 1 0,3 2-1,3 0 1,4 2 0,3 0 0,-7 89 0,19-101-611,2 0-1,3 1 1,3-1 0,3 0-1,2 0 1,4 0-1,35 108 1,-25-111-136,2 0 1,3-2-1,3-2 1,2 0-1,3-2 0,45 54 1,-58-83-46,1-1 0,2-1 1,1-1-1,0-2 0,44 28 0,-49-38-20,0 0 0,0-1 0,1-2-1,0 0 1,1-1 0,0-2 0,0 0-1,40 3 1,-47-8 67,0 0 0,0-2 1,0 0-1,0-1 0,0-1 0,-1 0 0,1-1 0,-1-1 1,22-9-1,-15 3 9,-1-1 1,0 0-1,-1-2 1,0-1 0,31-29-1,-10 2 149,-2-3 0,-1-2 0,-3-1 0,47-83 0,-28 33 74,-4-3 1,-5-3-1,-4-1 1,-5-1-1,23-113 1,-33 89-67,-6-2 0,-6-1 1,-3-254-1,-14 323-90,-3 0 0,-3 0-1,-16-64 1,19 106 35,-1 1 1,-1-1-1,-1 2 1,0-1-1,-2 1 0,0 0 1,-2 1-1,0 1 1,-1 0-1,-1 0 1,0 1-1,-20-17 0,26 27-88,0 1 0,-1 0 0,0 1 0,0 0 0,0 0 0,0 1 0,-1 0 0,0 0-1,0 1 1,0 1 0,0 0 0,0 0 0,0 1 0,-1 0 0,1 1 0,0 0 0,-1 1-1,1 0 1,-14 3 0,2 2-607,0 0-1,0 2 1,0 1 0,1 0-1,1 2 1,0 0 0,-26 19-1,44-28-65,-11 6 20,13-7 498,0-1 1,0 0 0,-1 0 0,1 0 0,0 0-1,0 1 1,0-1 0,0 0 0,-1 0 0,1 0 0,0 0-1,0 0 1,0 0 0,-1 0 0,1 0 0,0 1-1,0-1 1,-1 0 0,1 0 0,0 0 0,0 0 0,0 0-1,-1 0 1,1 0 0,0 0 0,0 0 0,-1 0-1,1-1 1,0 1 0,0 0 0,0 0 0,-1 0-1,1 0 1,0 0 0,0 0 0,0 0 0,0 0 0,-1-1-1,1 1 1,0 0 0,0 0 0,0 0 0,0 0-1,0-1 1,-1 1 0,1 0 0,0 0 0,0-1 0,-1-28-8608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5.795"/>
    </inkml:context>
    <inkml:brush xml:id="br0">
      <inkml:brushProperty name="width" value="0.025" units="cm"/>
      <inkml:brushProperty name="height" value="0.025" units="cm"/>
      <inkml:brushProperty name="color" value="#66CC00"/>
    </inkml:brush>
  </inkml:definitions>
  <inkml:trace contextRef="#ctx0" brushRef="#br0">216 1 7783,'0'0'9182,"-8"9"-8098,-3 7-858,0 0 0,1 1 1,0 0-1,2 1 0,0 0 0,1 0 0,0 1 1,2 0-1,-6 37 0,4-13 140,3-1 0,1 1 0,5 78 0,-1-109-346,0 0 1,0 0-1,2 1 0,-1-1 0,1 0 0,1-1 0,0 1 0,1-1 1,0 1-1,1-2 0,0 1 0,0 0 0,1-1 0,1-1 0,0 1 1,0-1-1,1 0 0,0-1 0,0 0 0,1 0 0,19 10 0,-13-8 1616,-26-13 668,-31-16-1236,-23-18-1682,-87-66 0,149 96 176,15 4 222,29 2 124,-21 0 32,3-1-122,1-1 1,0-2 0,-1 0-1,0-2 1,0-1-1,32-15 1,-46 19 38,0 0 0,-1-1 1,0-1-1,0 0 0,-1 0 1,1 0-1,-1-1 0,-1 0 1,1-1-1,-1 0 0,-1 0 1,1-1-1,-2 1 0,1-1 1,-1 0-1,0-1 0,6-17 1,-6 16 2506,-4 29-1756,1 3-761,7-46 675,-3-7-164,-2 10 1561,-5 48-1115,-2 6-806,1-15 15,1 0-1,0 1 0,3 33 1,-2-50-20,0 0 0,0 1 0,0-1 0,1 0 0,-1 1 1,0-1-1,1 0 0,-1 0 0,1 1 0,-1-1 0,1 0 0,-1 0 1,1 0-1,0 0 0,0 0 0,-1 0 0,1 0 0,0 0 1,0 0-1,0 0 0,0 0 0,0 0 0,0-1 0,0 1 0,1 0 1,-1-1-1,0 1 0,0-1 0,1 1 0,-1-1 0,0 0 0,0 1 1,1-1-1,-1 0 0,0 0 0,1 0 0,-1 0 0,0 0 1,1 0-1,-1 0 0,0-1 0,0 1 0,1 0 0,-1-1 0,0 1 1,0-1-1,1 0 0,1 0 0,2-2-83,1 0 0,0-1-1,-1 1 1,0-1 0,0 0 0,0 0-1,0-1 1,6-7 0,19-36-2362,-12 8-5189,15-44-1,-12 29 4103,-17 43 2812,1-10 7148,-8 11 277,-13 19-4147,11-3-2403,0 0 0,0 0 0,1 1 1,-1 0-1,1 0 0,0 0 1,1 0-1,0 0 0,0 1 0,0-1 1,0 1-1,1 0 0,0 0 1,1 0-1,0 0 0,0 0 0,0 10 1,2-16-150,-1 0-1,1 1 1,-1-1 0,1 0 0,0 1-1,0-1 1,0 0 0,0 0-1,0 0 1,0 0 0,0 0 0,0 0-1,0 0 1,0 0 0,0-1 0,1 1-1,-1 0 1,0-1 0,1 1 0,-1-1-1,0 1 1,1-1 0,-1 0 0,1 1-1,-1-1 1,0 0 0,1 0 0,-1 0-1,1 0 1,-1 0 0,1-1 0,1 1-1,49-9 81,2-21-70,-46 24-41,0 1 1,0 0-1,1 0 0,12-4 1,-21 9 24,0 0 0,1 0 0,-1 0 0,0-1 0,1 1 0,-1 0 0,0 0 0,1 0 0,-1 0 0,0 0 0,1 0 0,-1 0 0,0 0 0,1 0 0,-1 0 0,0 0 0,1 1 0,-1-1 0,0 0 0,0 0 0,1 0 0,-1 0 0,0 0 0,1 1 0,-1-1 0,0 0 0,0 0 0,1 0 0,-1 1 0,0-1 0,0 0 0,0 0 0,1 1 0,-1-1 0,0 0 0,0 1 0,0-1 0,0 0 0,0 1 0,1-1 0,-1 20 71,-10 17 340,2-18-356,0 1-1,-1-1 0,-1 0 1,0-1-1,-1 0 0,-2-1 1,-15 18-1,28-36-60,0 1 0,1 0 0,-1 0 0,0-1 0,0 1 0,0 0 0,0-1 0,0 1 0,0 0 0,0 0 0,0-1 0,0 1 0,0 0 0,0-1 0,0 1 0,0 0 0,-1 0 0,1-1 0,0 1 0,0 0 0,0 0 0,0-1 0,0 1 0,-1 0 0,1 0 0,0-1 0,0 1 0,0 0 0,-1 0 0,1 0 0,0-1 0,0 1 0,0 0 0,-1 0 0,1 0 0,0 0 0,0 0 0,-1 0 0,1 0 0,0-1 0,-1 1 0,1 0 0,0 0 0,0 0 0,-1 0 0,1 0 0,0 0 0,-1 0 0,1 0 0,0 1 0,0-1 0,-1 0 0,1 0 0,0 0 0,-1 0 0,1 0 0,0 0 0,0 0 0,0 1 0,-1-1 0,1 0 0,0 0 0,0 0 0,-1 1 0,1-1 0,0 0 0,0 1 1,2-28-1389,-1 25 1310,7-38-2863,17-44 0,-12 39 155,8-27-3175</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6.220"/>
    </inkml:context>
    <inkml:brush xml:id="br0">
      <inkml:brushProperty name="width" value="0.025" units="cm"/>
      <inkml:brushProperty name="height" value="0.025" units="cm"/>
      <inkml:brushProperty name="color" value="#66CC00"/>
    </inkml:brush>
  </inkml:definitions>
  <inkml:trace contextRef="#ctx0" brushRef="#br0">29 0 7303,'0'0'4196,"-1"10"-411,-11 133 1890,-3 47-3198,14-185-2476,2 0 1,-1 0 0,1 0 0,0 0 0,0 0 0,0 0-1,0 0 1,1 0 0,0 0 0,0-1 0,0 1 0,6 7 0,-7-10-15,1-1 0,-1 0 0,0 0 0,1 0 1,-1 0-1,1 0 0,0 0 0,-1 0 0,1 0 1,0 0-1,-1-1 0,1 1 0,0-1 0,0 1 1,-1-1-1,1 0 0,0 0 0,0 1 0,0-1 1,0-1-1,-1 1 0,1 0 0,0 0 0,0-1 1,0 1-1,-1-1 0,1 1 0,0-1 0,-1 0 1,1 0-1,0 0 0,-1 0 0,1 0 0,-1 0 1,1 0-1,-1 0 0,0-1 0,3-2 0,3-3 1,1-1 0,-1 0 0,0 0 0,-1-1 0,0 0 0,-1 0 0,1 0 0,-2-1 0,1 0 0,-2 0 0,1 0 0,-1 0 0,-1-1 0,0 1 0,0-1 0,-1 1 0,0-1 0,-1 0 0,-2-19 0,2 30 23,0 1 0,0-1 0,0 0 1,-1 0-1,1 1 0,0-1 0,0 0 0,0 1 0,-1-1 0,1 0 0,0 0 0,0 0 1,-1 1-1,1-1 0,0 0 0,-1 0 0,1 0 0,0 0 0,0 0 0,-1 1 0,1-1 1,0 0-1,-1 0 0,1 0 0,0 0 0,-1 0 0,1 0 0,0 0 0,-1 0 0,1 0 1,0 0-1,-1 0 0,1 0 0,0-1 0,-1 1 0,1 0 0,0 0 0,-1 0 0,1 0 1,0 0-1,0-1 0,-1 1 0,1 0 0,0 0 0,0-1 0,-1 1 0,1 0 0,0 0 1,0-1-1,0 1 0,-1 0 0,1-1 0,0 1 0,0 0 0,0 0 0,0-1 0,0 1 0,0 0 1,0-1-1,-1 1 0,1 0 0,0-1 0,0 1 0,0 0 0,0-1 0,1 0 0,-2 3-7,0-1 0,1 0-1,-1 1 1,1-1 0,-1 0-1,1 1 1,0-1-1,0 1 1,-1-1 0,1 1-1,0-1 1,0 0 0,0 1-1,1-1 1,-1 1-1,0-1 1,0 1 0,1-1-1,0 3 1,1-2 2,-1 0 0,0-1 0,1 1 0,0 0 0,-1 0 0,1-1 0,0 1 1,0-1-1,0 0 0,0 1 0,0-1 0,0 0 0,0 0 0,1 0 0,-1 0 0,0-1 0,0 1 0,1-1 0,-1 1 0,0-1 0,1 0 1,-1 0-1,1 0 0,-1 0 0,0 0 0,1 0 0,-1-1 0,0 1 0,1-1 0,-1 0 0,0 0 0,3-1 0,2-1 109,1 0-1,0-1 1,-1 0-1,0 0 0,0-1 1,0 1-1,11-12 1,-13 11 81,0 0 0,0 0 0,0-1 0,-1 0 1,1 0-1,-1 0 0,-1 0 0,1-1 0,-1 1 1,0-1-1,2-11 0,-22 23 1219,10 2-1412,0 1 1,1-1-1,0 1 1,0 0-1,1 1 1,0 0-1,0-1 1,1 1-1,0 1 1,1-1-1,-4 16 1,3-10 65,0 1 1,2-1-1,0 1 1,0 0-1,2 0 1,1 25-1,-1-39-66,0 0 0,1 0 1,-1 0-1,0 0 0,1 0 0,-1 0 1,1 0-1,0 0 0,0-1 0,-1 1 0,1 0 1,0-1-1,0 1 0,1 0 0,-1-1 1,0 1-1,1-1 0,-1 0 0,0 1 1,1-1-1,0 0 0,-1 0 0,1 0 0,0 0 1,-1 0-1,1-1 0,0 1 0,0 0 1,0-1-1,0 1 0,-1-1 0,1 0 0,0 1 1,0-1-1,0 0 0,0 0 0,0-1 1,0 1-1,0 0 0,0 0 0,0-1 0,0 0 1,-1 1-1,1-1 0,3-1 0,5-2 37,0 0 0,0-1 0,-1 0 0,1 0-1,-1-1 1,15-13 0,-10 7-426,50-49-337,-37 26-2574,-12-1-4559,-14 30 638</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6.689"/>
    </inkml:context>
    <inkml:brush xml:id="br0">
      <inkml:brushProperty name="width" value="0.025" units="cm"/>
      <inkml:brushProperty name="height" value="0.025" units="cm"/>
      <inkml:brushProperty name="color" value="#66CC00"/>
    </inkml:brush>
  </inkml:definitions>
  <inkml:trace contextRef="#ctx0" brushRef="#br0">1 106 14221,'0'0'4842,"10"-12"-4100,-8 11-745,11-13 557,2 0-1,26-20 0,-36 31-448,0-1 0,0 1 0,0 0 0,1 0 0,-1 0 0,1 1 0,0 0 0,0 0 0,0 0 0,0 1 0,0 0 0,0 0 0,0 1 0,0-1 0,11 2 0,-15-1-102,-1 1 0,0-1-1,0 0 1,0 1 0,0-1 0,0 1 0,0-1 0,0 1 0,0 0-1,0-1 1,0 1 0,0 0 0,0 0 0,0 0 0,0 0 0,-1-1-1,1 1 1,0 0 0,-1 0 0,1 1 0,0-1 0,-1 0 0,0 0-1,1 1 1,1 36 95,-4-23-35,-1-1 0,-1 1 0,-6 15 1,-9 13 28,-29 51 1,32-68 240,1 0 0,2 2 0,1-1 0,1 2 0,-13 52 0,23-80-316,1 0-1,-1 0 0,1 1 1,0-1-1,-1 0 1,1 0-1,0 1 1,0-1-1,0 0 1,0 1-1,0-1 1,0 0-1,0 0 1,0 1-1,1-1 1,-1 0-1,0 1 0,1-1 1,-1 0-1,1 0 1,-1 0-1,1 0 1,0 0-1,0 1 1,-1-1-1,1 0 1,0 0-1,0-1 1,0 1-1,0 0 1,0 0-1,0 0 0,0-1 1,0 1-1,0 0 1,1-1-1,-1 1 1,0-1-1,0 0 1,1 1-1,-1-1 1,0 0-1,0 0 1,1 1-1,-1-1 1,0 0-1,1 0 1,1-1-1,6 0 16,-1-1 0,0 0 0,0 0 0,0-1 0,0 0-1,10-6 1,14-8-247,-2-2 1,51-40-1,-57 39-2212,34-38 0,-38 29-1791,-13 6-1793</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7.034"/>
    </inkml:context>
    <inkml:brush xml:id="br0">
      <inkml:brushProperty name="width" value="0.025" units="cm"/>
      <inkml:brushProperty name="height" value="0.025" units="cm"/>
      <inkml:brushProperty name="color" value="#66CC00"/>
    </inkml:brush>
  </inkml:definitions>
  <inkml:trace contextRef="#ctx0" brushRef="#br0">1 142 15278,'0'0'4100,"73"-11"-4164,-18-16 128,2-7-1057,0-1-2402,-8 1-3523</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7.408"/>
    </inkml:context>
    <inkml:brush xml:id="br0">
      <inkml:brushProperty name="width" value="0.025" units="cm"/>
      <inkml:brushProperty name="height" value="0.025" units="cm"/>
      <inkml:brushProperty name="color" value="#66CC00"/>
    </inkml:brush>
  </inkml:definitions>
  <inkml:trace contextRef="#ctx0" brushRef="#br0">74 327 16111,'-9'14'3064,"2"-3"-2497,-1-1-116,1 2 1,0-1-1,1 1 0,0 0 1,0 0-1,1 0 0,1 1 1,-3 14-1,6-26-445,1 0 0,0-1 0,0 1 0,0 0 1,0-1-1,0 1 0,0 0 0,0-1 0,0 1 0,0 0 0,0-1 1,0 1-1,1 0 0,-1-1 0,0 1 0,0 0 0,1-1 0,-1 1 0,0-1 1,1 1-1,-1-1 0,0 1 0,1 0 0,-1-1 0,1 0 0,-1 1 1,1-1-1,-1 1 0,1-1 0,0 0 0,-1 1 0,1-1 0,0 1 1,27-4 115,-19-1-71,-1 1 0,1-2 1,-1 1-1,12-9 0,0-3-197,-1-1 0,-1 0 0,0-1 0,-1-2 0,-2 1 0,0-2 0,-1 0-1,0-1 1,-2 0 0,11-28 0,-35 79 1217,-25 74-30,34-93-898,0 1 0,0-1 0,2 1 0,-1-1 0,1 1 0,0 0 1,2 21-1,-1-32-144,0 0 0,0 0-1,1 1 1,-1-1 0,0 0 0,0 1 0,0-1 0,0 0 0,0 1 0,0-1 0,0 0 0,0 1 0,1-1 0,-1 0 0,0 0 0,0 1 0,0-1 0,1 0 0,-1 0 0,0 1 0,0-1 0,1 0 0,-1 0-1,0 0 1,1 0 0,-1 1 0,0-1 0,0 0 0,1 0 0,-1 0 0,0 0 0,1 0 0,-1 0 0,0 0 0,1 0 0,-1 0 0,0 0 0,1 0 0,14-7 26,8-17 113,-4-6 49,-2-2-1,0-1 0,-3 0 1,0-1-1,-3 0 1,0-1-1,-3 0 0,0 0 1,-3-1-1,3-59 0,-11 142-221,-13 77 0,8-78 17,-3 82 0,11-126 12,0 1 0,0-1 0,0 0 0,0 0 1,0 0-1,1 0 0,-1 0 0,1 0 1,0 0-1,-1 0 0,1 0 0,0 0 0,0 0 1,0 0-1,0 0 0,1-1 0,-1 1 1,0 0-1,1-1 0,-1 1 0,3 1 0,-2-2-3,0 0 0,1 0 0,-1 0 0,0-1 0,1 1 0,-1 0 0,1-1 0,-1 0 0,1 0 0,0 1 0,-1-1 0,1-1 0,-1 1 0,1 0 0,-1-1 0,1 1 0,-1-1 0,5-1 0,5-4-185,-1 0 1,1-1-1,-1 0 1,0-1-1,-1 0 1,1-1-1,-2 0 1,1 0-1,-1-1 1,13-19-1,-7 10-44,33-31 0,-48 50 239,0 0 0,0 1 0,0-1 1,0 0-1,0 0 0,0 1 0,0-1 1,0 0-1,0 0 0,0 1 0,0-1 1,0 0-1,0 1 0,0-1 0,0 0 1,0 0-1,0 1 0,0-1 1,0 0-1,0 0 0,1 0 0,-1 1 1,0-1-1,0 0 0,0 0 0,0 1 1,1-1-1,-1 0 0,0 0 0,0 0 1,0 0-1,1 1 0,-1-1 1,0 0-1,0 0 0,0 0 0,1 0 1,-1 0-1,0 0 0,0 0 0,1 0 1,-1 0-1,0 1 0,0-1 0,1 0 1,-1 0-1,0 0 0,0 0 1,1-1-1,-1 1 0,0 0 0,0 0 1,1 0-1,-1 0 0,0 0 0,0 0 1,1 0-1,-1 0 0,0 0 0,0-1 1,1 1-1,-1 0 0,0 0 1,0 0-1,0 0 0,0-1 0,1 1 1,-1 0-1,-3 21 296,3-21-286,-21 67 858,16-55-859,0 0 0,1 0 0,1 0 0,0 1 0,1-1 0,-2 16 0,4-28-35,0 1 0,0-1 0,0 0 0,0 1-1,0-1 1,0 0 0,0 1 0,0-1 0,0 0 0,0 1 0,1-1 0,-1 0-1,0 0 1,0 1 0,0-1 0,0 0 0,0 1 0,1-1 0,-1 0 0,0 0-1,0 1 1,0-1 0,1 0 0,-1 0 0,0 1 0,0-1 0,1 0 0,-1 0-1,0 0 1,1 1 0,-1-1 0,0 0 0,0 0 0,1 0 0,-1 0-1,0 0 1,1 0 0,-1 0 0,0 0 0,1 0 0,-1 0 0,0 0 0,1 0-1,-1 0 1,0 0 0,1 0 0,-1 0 0,0 0 0,1 0 0,-1 0 0,0-1-1,1 1 1,-1 0 0,0 0 0,0 0 0,1 0 0,-1-1 0,1 1 0,16-14-2246,1-14-1749,0-10-1612</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8.034"/>
    </inkml:context>
    <inkml:brush xml:id="br0">
      <inkml:brushProperty name="width" value="0.025" units="cm"/>
      <inkml:brushProperty name="height" value="0.025" units="cm"/>
      <inkml:brushProperty name="color" value="#66CC00"/>
    </inkml:brush>
  </inkml:definitions>
  <inkml:trace contextRef="#ctx0" brushRef="#br0">32 1 13773,'0'0'11317,"-5"10"-11076,-1 4-16,1 0 0,1 0 1,0 0-1,1 1 1,1-1-1,0 1 0,1 0 1,1 21-1,4 19-110,1 0 0,26 101 0,-6-36-657,-25-118 146,3 22-298,-5-14-5583,-9-9-2019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161"/>
    </inkml:context>
    <inkml:brush xml:id="br0">
      <inkml:brushProperty name="width" value="0.025" units="cm"/>
      <inkml:brushProperty name="height" value="0.025" units="cm"/>
    </inkml:brush>
  </inkml:definitions>
  <inkml:trace contextRef="#ctx0" brushRef="#br0">67 74 14221,'3'-25'1878,"7"-23"2688,-10 49-4525,0-1-1,0 0 1,0 0-1,0 0 1,0 0 0,0 0-1,0 0 1,0 0 0,0 0-1,0 1 1,0-1 0,0 0-1,0 0 1,0 0 0,1 0-1,-1 0 1,0 0 0,0 0-1,0 0 1,0 0 0,0 0-1,0 0 1,0 0-1,0 0 1,1 0 0,-1 0-1,0 0 1,0 0 0,0 0-1,0 0 1,0 0 0,0 0-1,0 0 1,1 0 0,-1 0-1,0 0 1,0 0 0,0 0-1,0 0 1,0 0-1,0 0 1,0 0 0,1 0-1,-1 0 1,0 0 0,0 0-1,0 0 1,0 0 0,0 0-1,0-1 1,0 1 0,0 0-1,0 0 1,0 0 0,0 0-1,0 0 1,1 0 0,-1 0-1,0 0 1,0-1-1,0 1 1,0 0 0,0 0-1,0 0 1,0 0 0,0 0-1,0-1 1,4 17 791,0 19-216,-4 265 996,0-298-1612,0 0 0,0 0 0,0 0-1,0 0 1,0 0 0,1 0 0,-1 0 0,1 0 0,-1 0-1,1 0 1,0 0 0,0 0 0,1 3 0,-1-5 6,0 1 0,-1-1 0,1 1 1,0-1-1,-1 1 0,1-1 0,0 1 0,0-1 1,0 0-1,-1 1 0,1-1 0,0 0 0,0 0 0,0 1 1,0-1-1,-1 0 0,1 0 0,0 0 0,0 0 1,0 0-1,0 0 0,1-1 0,6-1 64,-1-1 0,1 0 0,-1-1 0,0 0 0,13-8 0,-16 8-56,1 1-1,0 0 0,0 0 1,0 1-1,0 0 1,0-1-1,10-1 0,-15 4-11,1 0-1,0 1 1,-1-1-1,1 0 1,-1 0-1,1 1 1,-1-1-1,0 0 0,1 1 1,-1-1-1,1 1 1,-1-1-1,0 1 1,1-1-1,-1 1 1,0-1-1,1 1 1,-1-1-1,0 1 0,0-1 1,0 1-1,1-1 1,-1 1-1,0-1 1,0 1-1,0 0 1,0-1-1,0 1 1,0-1-1,0 2 0,0 25 322,-1-19-167,0 7 85,0-1 1,-1 1 0,-1-1 0,-1 0 0,0 0-1,-1 0 1,0-1 0,-1 1 0,0-1 0,-16 24-1,17-30-125,1-1 0,-1 1-1,0-1 1,0 0-1,-1 0 1,0 0 0,0-1-1,0 0 1,-1 0-1,1 0 1,-1-1 0,0 0-1,-1-1 1,1 1-1,-1-1 1,1-1 0,-1 1-1,0-1 1,0-1-1,-16 2 1,23-3-141,1 0-1,-1 0 1,0 0 0,0 0-1,0 0 1,0 0 0,0 0-1,1-1 1,-1 1 0,0 0 0,0 0-1,0-1 1,1 1 0,-1-1-1,0 1 1,0 0 0,1-1-1,-1 0 1,0 1 0,1-1-1,-1 1 1,1-1 0,-1 0 0,1 1-1,-1-1 1,1 0 0,-1 1-1,1-1 1,-1-1 0,1 0-118,-1 0 1,1 0 0,0 0 0,0 0 0,0 0 0,1 0-1,-1 0 1,0 0 0,1 0 0,-1 0 0,1 0-1,1-2 1,1-3-484,0 1-1,0-1 1,1 1-1,0 0 1,0 0-1,6-6 1,53-43-9069,-28 23 1015</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8.788"/>
    </inkml:context>
    <inkml:brush xml:id="br0">
      <inkml:brushProperty name="width" value="0.025" units="cm"/>
      <inkml:brushProperty name="height" value="0.025" units="cm"/>
      <inkml:brushProperty name="color" value="#66CC00"/>
    </inkml:brush>
  </inkml:definitions>
  <inkml:trace contextRef="#ctx0" brushRef="#br0">920 70 9673,'-7'-10'320,"5"7"-322,-1-1 97,0-1 0,0 1-1,0 1 1,0-1 0,-1 0-1,1 1 1,-1 0 0,0 0-1,0 0 1,0 0 0,0 0-1,-1 1 1,1 0 0,-1 0-1,1 0 1,-1 0 0,0 1-1,0 0 1,0 0 0,-7 0-1,1 1 168,-1 1-1,0 1 0,1 0 0,-1 1 1,1 0-1,0 1 0,-1 0 0,2 0 1,-1 1-1,0 1 0,-14 10 0,-14 12 124,-53 49-1,73-61-423,-31 30-253,2 2 0,-80 105-1,90-98 823,2 1 1,2 1-1,3 2 1,3 2-1,-31 92 1,42-95-141,2-1 0,3 2 0,2 0 0,3 0 1,3 1-1,2-1 0,3 1 0,2 0 1,3-1-1,2 0 0,33 114 0,-13-87-571,5 0 0,3-2-1,79 133 1,-81-163 165,2-2 0,2-1-1,2-2 1,3-2 0,2-1 0,56 44 0,-82-76 3,0 0 0,0-2 0,1 0 0,1-1-1,0-1 1,33 10 0,-46-17 10,0-1 1,0 0-1,0 0 1,0-1-1,1 0 0,-1-1 1,0 1-1,0-2 1,1 1-1,-1-1 0,0 0 1,0-1-1,0 0 1,0 0-1,0-1 0,-1 0 1,1 0-1,-1-1 1,1 0-1,-1 0 0,10-9 1,-4 0 133,0-1 1,0 0 0,-2-1-1,0-1 1,-1 0 0,0 0-1,-1-1 1,-1 0 0,8-23-1,6-26 797,15-79-1,-36 139-874,37-186 1357,22-325 0,-50-194-1086,-24 478-307,8 190 11,-1-1 0,-3 1 0,-16-47-1,23 81-21,0 1-1,0 0 0,-1 0 0,0 0 0,-1 1 0,1-1 0,-1 1 0,-1 0 0,1 1 0,-1-1 0,-1 1 0,1 0 0,-13-8 0,13 11-71,0 0-1,-1 0 1,1 0-1,-1 1 1,0 0-1,0 0 1,0 1-1,0 0 1,0 0-1,0 1 1,0 0-1,0 0 1,0 0-1,0 1 1,0 0-1,0 1 1,-7 2-1,-5 2-286,1 1-1,0 1 1,0 0 0,1 2-1,0 0 1,-23 18-1,-89 83-1521,112-96 1500,5-4 48,-16 15-2216,-42 30-1,30-34-5532</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19.460"/>
    </inkml:context>
    <inkml:brush xml:id="br0">
      <inkml:brushProperty name="width" value="0.025" units="cm"/>
      <inkml:brushProperty name="height" value="0.025" units="cm"/>
      <inkml:brushProperty name="color" value="#66CC00"/>
    </inkml:brush>
  </inkml:definitions>
  <inkml:trace contextRef="#ctx0" brushRef="#br0">1 375 16496,'0'0'9320,"76"-86"-8967,-44 31-257,1-3-64,-5 2-224,-2 11-801,-5 10-577,-8 11-1184,-4 12-1378,-3 9-2402</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0.366"/>
    </inkml:context>
    <inkml:brush xml:id="br0">
      <inkml:brushProperty name="width" value="0.025" units="cm"/>
      <inkml:brushProperty name="height" value="0.025" units="cm"/>
      <inkml:brushProperty name="color" value="#66CC00"/>
    </inkml:brush>
  </inkml:definitions>
  <inkml:trace contextRef="#ctx0" brushRef="#br0">90 0 18481,'0'0'1511,"-10"2"-827,7-2-660,-1 0-1,1 0 1,0 0 0,0 1 0,-1-1 0,1 1 0,0 0 0,0 0 0,0 0 0,0 0 0,0 1 0,0-1 0,0 1 0,1 0 0,-1 0 0,0 0 0,1 0 0,-1 0 0,1 0-1,0 1 1,0-1 0,0 1 0,0-1 0,0 1 0,1 0 0,-1 0 0,1 0 0,0 0 0,0 0 0,0 0 0,0 0 0,0 1 0,1-1 0,-1 5 0,0 15 249,2 0 0,0 1 1,1-1-1,2 0 1,0 0-1,1 0 0,2 0 1,0-1-1,2 0 1,0-1-1,1 0 0,1 0 1,1-1-1,1 0 0,1-1 1,0-1-1,2 0 1,28 25-1,-24-30 390,-27-28 242,-28-26-455,5 5-477,22 24 5,-2 1 0,0 0-1,0 0 1,-1 1 0,-16-13 0,27 24 17,0-1 0,0 0-1,0 0 1,0 0 0,0 1 0,0-1 0,0 0 0,0 0 0,0 0 0,0 1 0,0-1 0,0 0 0,0 0 0,0 0 0,0 1 0,0-1-1,0 0 1,-1 0 0,1 0 0,0 1 0,0-1 0,0 0 0,0 0 0,0 0 0,-1 0 0,1 1 0,0-1 0,0 0 0,0 0 0,0 0-1,-1 0 1,1 0 0,0 0 0,0 0 0,0 1 0,-1-1 0,1 0 0,0 0 0,0 0 0,0 0 0,-1 0 0,1 0 0,0 0 0,0 0-1,0 0 1,-1 0 0,1 0 0,0 0 0,0 0 0,-1 0 0,1-1 0,0 1 0,0 0 0,0 0 0,0 0 0,-1 0 0,1 0 0,0 0-1,0 0 1,0-1 0,0 1 0,-1 0 0,1 0 0,0 0 0,7 16-194,-4-12 196,1-1-1,-1 1 1,0-1-1,1 0 1,0 0-1,0 0 1,0-1-1,0 1 1,0-1 0,0 0-1,1 0 1,-1-1-1,1 1 1,-1-1-1,1 0 1,0 0-1,-1 0 1,1-1-1,0 0 1,0 0-1,0 0 1,-1 0-1,1-1 1,0 0 0,5-1-1,-1 0 18,-1-1 0,1 0 0,-1-1 0,1 1 0,-1-2 0,0 1-1,-1-1 1,1 0 0,-1-1 0,0 1 0,0-2 0,7-7 0,-7 5 11,-1 0-1,0-1 1,0 1 0,-1-1 0,0 0-1,5-15 1,-8 18-7,0 1 1,-1 0-1,1-1 0,-1 1 1,0-1-1,-1 1 0,1-1 0,-2 1 1,1-1-1,0 1 0,-1-1 1,-2-7-1,2 13-18,1 0 0,0 0 0,0 0 0,-1 0 0,1 1-1,-1-1 1,1 0 0,-1 0 0,0 0 0,1 0 0,-1 0 0,0 1 0,1-1 0,-1 0 0,0 1-1,0-1 1,1 0 0,-1 1 0,0-1 0,0 1 0,0-1 0,0 1 0,0 0 0,0-1 0,0 1 0,0 0-1,0 0 1,0 0 0,0 0 0,0 0 0,0 0 0,0 0 0,0 0 0,0 0 0,0 0 0,0 0-1,0 1 1,0-1 0,0 0 0,0 1 0,0-1 0,0 1 0,0-1 0,0 1 0,0 0 0,-3 1-13,0 1 0,0-1 0,1 1 0,-1 0 0,1 0 0,0 0 0,0 0 0,0 1 0,-3 3 1,0 7 72,0-1 1,0 1-1,2 1 1,0-1-1,0 0 1,1 1-1,1 0 1,0 0-1,1 0 1,1 0-1,3 29 1,-3-42-57,0-1 0,1 1 0,-1-1 0,0 0 1,1 1-1,-1-1 0,1 1 0,-1-1 0,1 0 0,0 1 1,-1-1-1,1 0 0,0 0 0,0 0 0,0 0 1,0 0-1,0 0 0,0 0 0,0 0 0,0 0 1,0 0-1,1 0 0,-1-1 0,0 1 0,1 0 1,-1-1-1,0 1 0,1-1 0,-1 1 0,0-1 0,1 0 1,-1 0-1,1 0 0,-1 0 0,1 0 0,-1 0 1,1 0-1,-1 0 0,0 0 0,1-1 0,-1 1 1,1-1-1,-1 1 0,0-1 0,1 1 0,-1-1 1,2-1-1,5-1 19,-1-1 0,1 0 0,-1-1 0,0 0 0,0 0 0,9-9 1,-3 0-468,-1 0 0,0-1 1,18-30-1,-8-6-2808,-14-2-3300,-8 52 6188,0 0 1,0 1-1,0-1 1,0 0-1,0 0 0,0 0 1,0 1-1,0-1 1,0 0-1,0 0 1,-1 0-1,1 1 1,0-1-1,-1 0 1,1 0-1,0 1 1,-1-1-1,1 0 1,-1 1-1,1-1 1,-1 0-1,1 1 1,-1-1-1,0 1 0,1-1 1,-1 1-1,0-1 1,1 1-1,-1-1 1,0 1-1,1 0 1,-1 0-1,0-1 1,-1 1-1,-12-1-2250,14-31 4323,2 9 1862,-2 18-2432,1 0-1,-1 0 0,1 0 1,-1 0-1,-1 0 1,1 0-1,-2-5 0,3 46 2541,-1-34-3668,-1 0 0,1 0-1,-1 0 1,1 0 0,0 0-1,0 0 1,0 0 0,0 0-1,0 1 1,0-1 0,1 0-1,-1 0 1,1 0-1,-1 0 1,1 0 0,0 0-1,0 0 1,0 0 0,0-1-1,0 1 1,0 0 0,0 0-1,1-1 1,-1 1 0,1-1-1,-1 1 1,1-1 0,0 0-1,-1 1 1,1-1 0,0 0-1,2 1 1,4 0 2,0 0 1,0 0 0,0-1-1,1 0 1,-1 0 0,0-1-1,12-1 1,-11 0 2,0 1 0,0 0 0,0 1 0,-1-1 0,1 2 0,0-1 0,8 4-1,-15-4-9,0 0-1,0 0 0,0 0 0,0 1 0,0-1 0,-1 1 0,1-1 0,-1 1 1,1 0-1,-1 0 0,1 0 0,-1-1 0,0 1 0,0 0 0,0 1 0,0-1 0,0 0 1,0 0-1,-1 0 0,1 0 0,-1 1 0,1-1 0,-1 0 0,0 1 0,0-1 1,0 0-1,0 1 0,-1-1 0,1 0 0,0 0 0,-2 4 0,-2 7 117,0 0 0,-1 0 0,-1 0 0,0-1 0,-1 0 0,0 0 0,-1-1 0,0 0 0,-1 0 0,0-1 0,0 0 0,-1 0 1,-16 11-1,25-20-108,-1 1 0,1-1 1,-1 0-1,0 1 1,0-1-1,1 0 1,-1 0-1,0 0 0,0 0 1,0-1-1,0 1 1,0-1-1,0 1 1,0-1-1,0 1 0,-1-1 1,1 0-1,0 0 1,0 0-1,-3-1 1,3 0-26,1 1 0,0-1 0,-1 0 0,1 0 0,0-1 1,0 1-1,0 0 0,0 0 0,0 0 0,0-1 1,0 1-1,0-1 0,1 1 0,-1-1 0,0 1 0,1-1 1,-1 1-1,1-1 0,0 1 0,-1-3 0,-1-13-426,1 0 0,1 0 0,0 1 0,3-19-1,-1 23-153,8-61-2895,5-4-2252</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0.976"/>
    </inkml:context>
    <inkml:brush xml:id="br0">
      <inkml:brushProperty name="width" value="0.025" units="cm"/>
      <inkml:brushProperty name="height" value="0.025" units="cm"/>
      <inkml:brushProperty name="color" value="#66CC00"/>
    </inkml:brush>
  </inkml:definitions>
  <inkml:trace contextRef="#ctx0" brushRef="#br0">41 0 12204,'0'0'6790,"-5"9"-4964,0 2-1566,0 1 1,1-1 0,0 1-1,1 0 1,1 0 0,-1 1 0,2-1-1,0 0 1,0 1 0,1-1-1,1 0 1,0 1 0,0-1-1,1 0 1,1 0 0,0 0-1,9 22 1,-3-17-227,0-1-1,1-1 0,1 0 1,0 0-1,1-1 0,0 0 1,1-1-1,1 0 0,0-1 1,1-1-1,26 15 1,-41-25-157,-30-28 112,-69-44-318,37 30 562,62 40-223,-1 1 0,0 0 0,1-1 0,-1 1 0,1-1-1,-1 1 1,0 0 0,1-1 0,-1 1 0,1-1 0,0 1 0,-1-1 0,1 0 0,-1 1 0,1-1 0,0 1-1,-1-1 1,1 0 0,0 1 0,0-1 0,0 0 0,0 0 0,-1 1 0,1-1 0,0 0 0,0 1 0,0-1 0,0 0-1,0 1 1,1-2 0,17-15 479,46-5 363,-52 19-786,19-6-1020,47-16-4515,-73 23 5220,-1 0-1,0 0 1,0 0-1,0-1 1,0 1-1,0-1 1,-1 0 0,1 0-1,-1 0 1,0 0-1,0-1 1,0 1-1,0-1 1,2-5-1,2-7 212,-9 22 1889,1-4-1711,1 0 1,-1-1-1,1 1 1,0 0-1,0-1 0,0 1 1,0 0-1,0 0 1,0-1-1,0 1 1,0 0-1,1 0 1,-1-1-1,1 1 0,-1 0 1,1-1-1,-1 1 1,1-1-1,0 1 1,2 2-1,-3-4-119,1 1-1,0-1 1,-1 1-1,1-1 1,0 0-1,0 1 1,0-1-1,-1 0 1,1 0-1,0 1 1,0-1-1,0 0 1,0 0-1,-1 0 1,1 0-1,0 0 1,0 0 0,0 0-1,0 0 1,0 0-1,-1-1 1,1 1-1,0 0 1,0-1-1,0 1 1,-1 0-1,1-1 1,0 1-1,0-1 1,-1 1-1,1-1 1,0 1-1,-1-1 1,1 0-1,-1 1 1,1-1-1,-1 0 1,1 1-1,-1-1 1,1 0 0,-1 0-1,0 1 1,1-3-1,19-38 712,-18 38-691,1-5 7,0-1 0,0 1 1,-1-1-1,0 1 0,-1-1 0,0 0 0,0-9 0,-1 17-36,0 1 0,0-1-1,0 1 1,0 0 0,0-1 0,0 1 0,0-1 0,0 1 0,0 0 0,0-1-1,0 1 1,0-1 0,0 1 0,0 0 0,0-1 0,-1 1 0,1-1 0,0 1 0,0 0-1,-1-1 1,1 1 0,0 0 0,0 0 0,-1-1 0,1 1 0,0 0 0,-1-1-1,1 1 1,0 0 0,-1 0 0,1 0 0,0-1 0,-1 1 0,1 0 0,-1 0 0,1 0-1,0 0 1,-1 0 0,1 0 0,-1 0 0,1 0 0,0 0 0,-1 0 0,1 0-1,-1 0 1,1 0 0,0 0 0,-1 0 0,1 0 0,-1 0 0,1 1 0,0-1 0,-1 0-1,1 0 1,0 0 0,-1 1 0,-22 16 181,15-6-103,0 1 1,0-1-1,1 2 0,1-1 1,0 1-1,-7 24 0,9-27 48,1 0-1,1 0 1,0 0-1,0 1 1,1-1-1,0 1 1,1-1-1,0 1 1,4 19-1,-4-28-129,1-1-1,-1 1 1,1 0-1,0-1 1,-1 1-1,1 0 1,0-1-1,0 1 1,0-1-1,1 0 1,-1 1-1,0-1 1,0 0-1,1 0 1,-1 0-1,1 1 1,-1-2-1,1 1 1,-1 0-1,1 0 1,0 0-1,-1-1 1,1 1-1,0-1 0,0 1 1,-1-1-1,1 0 1,0 0-1,0 1 1,0-1-1,-1 0 1,1-1-1,0 1 1,0 0-1,-1-1 1,1 1-1,0-1 1,0 1-1,2-2 1,3 0-212,1-1-1,0 0 1,-1-1 0,0 0-1,0 0 1,0 0 0,8-8 0,-7 5-972,-1 0 0,-1 0 0,1-1 0,-1 0 0,-1-1 0,9-14 0,3-15-7542</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1.446"/>
    </inkml:context>
    <inkml:brush xml:id="br0">
      <inkml:brushProperty name="width" value="0.025" units="cm"/>
      <inkml:brushProperty name="height" value="0.025" units="cm"/>
      <inkml:brushProperty name="color" value="#66CC00"/>
    </inkml:brush>
  </inkml:definitions>
  <inkml:trace contextRef="#ctx0" brushRef="#br0">11 175 4708,'0'0'12167,"-2"-10"-10347,-6-29-106,8 36-1474,0 1 0,0-1 0,0 1 0,0 0 0,0-1 0,1 1 0,-1 0 0,1-1 0,0 1 0,-1 0 0,1 0 0,0 0 0,0-1 0,1 1 0,-1 0 0,0 0 0,1 1 0,-1-1 0,1 0 0,0 0 0,2-1 0,43-29 2088,-35 24-1865,-5 4-408,1-1 0,-1 1-1,1 0 1,0 0 0,0 1 0,1 0-1,-1 1 1,1-1 0,-1 2-1,1-1 1,9 1 0,-17 1-61,0 0 1,-1 0 0,1 0-1,0 0 1,0 0-1,0 0 1,0 1-1,-1-1 1,1 0-1,0 1 1,0-1 0,-1 0-1,1 1 1,0-1-1,-1 1 1,1-1-1,0 1 1,-1-1-1,1 1 1,-1 0 0,1-1-1,-1 1 1,1 0-1,-1-1 1,1 1-1,0 1 1,3 27-78,-13 33 105,-2-28 26,-24 57 1,25-70-64,0 1-1,2 0 1,1 0-1,0 0 1,2 1-1,-5 47 1,10-70 13,0 1-1,0 0 1,0-1 0,0 1 0,0-1-1,0 1 1,0-1 0,0 1 0,1-1-1,-1 1 1,0-1 0,0 1-1,0-1 1,1 1 0,-1-1 0,0 1-1,1-1 1,-1 1 0,0-1-1,1 1 1,-1-1 0,1 0 0,-1 1-1,1-1 1,-1 0 0,1 1-1,-1-1 1,1 0 0,-1 0 0,2 1-1,20-2 44,22-18 117,-19 3-97,-1-1-1,30-27 1,-44 34-770,0 0 0,0-1 1,14-21-1,-15 11-2419,-10 7-2173,-10 3-3406</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1.807"/>
    </inkml:context>
    <inkml:brush xml:id="br0">
      <inkml:brushProperty name="width" value="0.025" units="cm"/>
      <inkml:brushProperty name="height" value="0.025" units="cm"/>
      <inkml:brushProperty name="color" value="#66CC00"/>
    </inkml:brush>
  </inkml:definitions>
  <inkml:trace contextRef="#ctx0" brushRef="#br0">1 190 16464,'0'0'2082,"71"-26"-1762,-32 4-64,2-3 32,-2-1-192,-3 0-672,-6-1-2787,-7 8-1057,-7 1-1122</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2.170"/>
    </inkml:context>
    <inkml:brush xml:id="br0">
      <inkml:brushProperty name="width" value="0.025" units="cm"/>
      <inkml:brushProperty name="height" value="0.025" units="cm"/>
      <inkml:brushProperty name="color" value="#66CC00"/>
    </inkml:brush>
  </inkml:definitions>
  <inkml:trace contextRef="#ctx0" brushRef="#br0">128 190 4228,'0'0'8424,"-10"6"-5739,0 0-2211,-1 0 0,2 1 0,-1 1 0,1 0-1,0 0 1,-8 11 0,12-14-274,1 0-1,0 1 1,0 0-1,0 0 1,1 0-1,0 1 1,0-1-1,0 1 1,1-1-1,0 1 1,1 0 0,-1 0-1,1 0 1,0 7-1,1-13-197,0-1 1,0 0-1,0 1 0,0-1 0,0 0 0,0 1 0,0-1 1,0 0-1,0 1 0,0-1 0,0 0 0,0 1 1,1-1-1,-1 0 0,0 1 0,0-1 0,0 0 0,1 1 1,-1-1-1,0 0 0,0 0 0,1 1 0,-1-1 1,0 0-1,0 0 0,1 1 0,-1-1 0,0 0 0,1 0 1,-1 0-1,0 0 0,1 0 0,-1 1 0,0-1 1,1 0-1,17-4 121,13-16 284,-18 5-291,0-1 0,-1 0-1,-1-1 1,0 0 0,-1-1 0,11-29 0,-26 67 163,1 0-1,1 0 1,1 0-1,1 0 1,1 21-1,0-40-277,0-1 0,-1 1 0,1 0 0,0 0 0,0 0 1,0-1-1,1 1 0,-1 0 0,0 0 0,0-1 0,0 1 0,0 0 0,1 0 0,-1-1 0,0 1 0,1 0 0,-1-1 1,1 1-1,-1 0 0,1-1 0,-1 1 0,1-1 0,-1 1 0,1 0 0,-1-1 0,1 1 0,0-1 0,-1 0 1,1 1-1,0-1 0,-1 0 0,1 1 0,0-1 0,0 0 0,-1 0 0,1 1 0,0-1 0,0 0 0,1 0 0,-1 0 4,1-1 0,0 1 0,0-1 0,-1 1 0,1-1 0,0 1 0,-1-1 0,1 0 0,-1 0 0,1 0 0,-1 0 0,1 0 0,-1 0 0,0 0 0,1-1 0,-1 1 0,2-3 1,3-8-99,0-1 0,0 0 0,-2-1 0,1 1 0,-2-1 0,0 0 0,0 0 0,-1 0 0,-1 0 0,-1 0 0,-1-20 0,-1-14-1367,-10-56 0,11 94 1412,-2 57 1529,1-36-1262,1 1 0,0-1-1,0 1 1,2-1-1,-1 1 1,1-1-1,1 0 1,0 1 0,4 11-1,-4-21-204,-1 0 0,0 0 0,1 0 1,-1 0-1,1-1 0,-1 1 0,1 0 0,0-1 0,0 1 0,0-1 0,0 0 0,0 0 0,0 0 0,0 0 1,0 0-1,0 0 0,0 0 0,1-1 0,-1 1 0,0-1 0,1 1 0,-1-1 0,0 0 0,1 0 1,-1 0-1,0 0 0,1-1 0,2 0 0,4-1 332,1 0 1,-1-1-1,1 0 1,-1 0-1,11-6 1,-17 65 571,2-29-1511,-5-27 503,1 0-1,-1 0 1,0 0 0,0 0-1,1 0 1,-1 1 0,0-1-1,1 0 1,-1 0 0,0 0-1,1 0 1,-1 0 0,0 0-1,1 0 1,-1 0 0,0 0-1,1 0 1,-1 0-1,0 0 1,1-1 0,-1 1-1,0 0 1,0 0 0,1 0-1,-1 0 1,0 0 0,1-1-1,-1 1 1,0 0 0,0 0-1,1-1 1,-1 1 0,0 0-1,0 0 1,0-1 0,0 1-1,1 0 1,-1-1 0,3-4-1107,1 0 1,-1 0-1,-1 0 1,1 0-1,-1-1 1,3-9-1,3-20-5268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2.514"/>
    </inkml:context>
    <inkml:brush xml:id="br0">
      <inkml:brushProperty name="width" value="0.025" units="cm"/>
      <inkml:brushProperty name="height" value="0.025" units="cm"/>
      <inkml:brushProperty name="color" value="#66CC00"/>
    </inkml:brush>
  </inkml:definitions>
  <inkml:trace contextRef="#ctx0" brushRef="#br0">16 1 18257,'0'0'2435,"-14"49"-1635,12-16 1026,2 2-288,0 3 159,5 0-736,10-4-705,4-4-192,4-4 0,0-5-64,-2-3-993,-3-5-640,-8-4 352,-2 0-577,-8-4-480</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1:22.904"/>
    </inkml:context>
    <inkml:brush xml:id="br0">
      <inkml:brushProperty name="width" value="0.025" units="cm"/>
      <inkml:brushProperty name="height" value="0.025" units="cm"/>
      <inkml:brushProperty name="color" value="#66CC00"/>
    </inkml:brush>
  </inkml:definitions>
  <inkml:trace contextRef="#ctx0" brushRef="#br0">846 6 12492,'-11'-1'3176,"1"-1"-2925,1 1 0,-1 0 0,0 1 0,0-1 0,0 2 0,0 0-1,0 0 1,1 1 0,-1 0 0,1 0 0,-1 1 0,-10 5 0,-36 24-202,1 3 0,2 2 1,1 3-1,2 1 0,2 3 0,2 2 1,2 2-1,-58 80 0,77-91 4,2 0 0,1 2 0,1 0 0,3 2 0,1 0 0,2 1 0,2 0 0,2 1-1,2 0 1,1 1 0,-1 51 0,8-81-36,1 0 0,1 0 0,0 0 0,0 0 0,2 0 0,0 0-1,0 0 1,1-1 0,11 23 0,-11-29-14,0 0 0,0-1 1,1 1-1,0-1 0,0 0 0,0 0 0,1-1 1,0 0-1,0 0 0,0 0 0,1-1 0,0 0 1,0 0-1,0 0 0,0-1 0,0 0 0,1-1 1,14 4-1,1-3 36,-1-1 1,1 0-1,-1-2 1,1-1-1,0 0 1,-1-2-1,0 0 0,0-2 1,0-1-1,0 0 1,-1-1-1,0-2 1,0 0-1,26-17 1,-7 3 361,-2-2 0,-1-2 0,-2-1 1,0-2-1,-2-1 0,37-45 0,-31 27 583,-2-2 0,-2-1-1,-2-2 1,37-82 0,-55 99-905,0 0 0,-2-1 0,-2-1 1,-2 1-1,-1-2 0,-3 1 0,3-80 0,-8 108-103,-1 1-1,0 0 1,-1-1 0,0 1-1,0 0 1,-1 0-1,0 1 1,-1-1 0,-8-15-1,9 19-27,-1 1 0,0 0 0,0 0-1,0 0 1,-1 1 0,1 0 0,-1-1 0,0 2-1,-1-1 1,1 0 0,0 1 0,-1 0-1,0 0 1,0 1 0,0 0 0,-9-3 0,1 3-197,0 0 0,0 1 0,0 0 1,0 1-1,0 0 0,0 1 0,0 1 1,0 0-1,0 1 0,0 1 0,1 0 1,0 1-1,-1 0 0,-19 12 0,-5 5-1801,1 1 0,1 2 0,-46 42 0,15-7-10137</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4.563"/>
    </inkml:context>
    <inkml:brush xml:id="br0">
      <inkml:brushProperty name="width" value="0.025" units="cm"/>
      <inkml:brushProperty name="height" value="0.025" units="cm"/>
      <inkml:brushProperty name="color" value="#66CC00"/>
    </inkml:brush>
  </inkml:definitions>
  <inkml:trace contextRef="#ctx0" brushRef="#br0">1 595 14958,'0'0'10704,"4"-10"-9284,17-24-1014,2 0 0,1 2 0,1 0 0,32-29 0,4-7-349,113-160-1254,-132 169 1118,-40 56 94,24-27-122,-26 30 110,1 0 0,-1-1-1,1 1 1,-1 0-1,1-1 1,-1 1 0,1 0-1,0 0 1,-1-1 0,1 1-1,-1 0 1,1 0 0,0 0-1,-1 0 1,1 0-1,0 0 1,-1 0 0,1 0-1,-1 0 1,1 0 0,0 0-1,-1 0 1,1 0 0,0 1-1,-1-1 1,1 0 0,-1 0-1,1 1 1,-1-1-1,1 0 1,-1 1 0,1-1-1,-1 1 1,1-1 0,-1 0-1,1 1 1,-1-1 0,1 1-1,-1-1 1,0 1-1,0 0 1,1-1 0,-1 1-1,0-1 1,0 1 0,1 0-1,-1-1 1,0 1 0,0-1-1,0 1 1,0 0-1,0-1 1,0 1 0,0 1-1,7 36 546,-2 1-1,-1 0 0,-2 0 0,-5 63 0,0-14-208,3-75-764,0 9 816,1 0 0,4 28 0,9-7-1987,-12-39 832,0 0 1,0 0 0,1-1-1,-1 1 1,1-1-1,0 0 1,0 0-1,5 4 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506"/>
    </inkml:context>
    <inkml:brush xml:id="br0">
      <inkml:brushProperty name="width" value="0.025" units="cm"/>
      <inkml:brushProperty name="height" value="0.025" units="cm"/>
    </inkml:brush>
  </inkml:definitions>
  <inkml:trace contextRef="#ctx0" brushRef="#br0">66 152 11082,'0'0'11499,"-21"68"-8648,4-37-609,4-2-961,2-3-640,7-4-481,4-4-128,0-6-544,12-10-1346,6-2-993,0-13-352,0-14-64,-5-13-1569,0-6-1314</inkml:trace>
  <inkml:trace contextRef="#ctx0" brushRef="#br0" timeOffset="1">103 1 9257,'0'0'8936,"-18"71"-8872,17-35-64,1-5-1121,0-5-2242,10-11-481,8-13-2081</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4.905"/>
    </inkml:context>
    <inkml:brush xml:id="br0">
      <inkml:brushProperty name="width" value="0.025" units="cm"/>
      <inkml:brushProperty name="height" value="0.025" units="cm"/>
      <inkml:brushProperty name="color" value="#66CC00"/>
    </inkml:brush>
  </inkml:definitions>
  <inkml:trace contextRef="#ctx0" brushRef="#br0">1 496 17200,'0'0'3241,"14"-1"-1928,13-5-406,1-1-1,-1-1 1,-1-1-1,1-1 1,47-27 0,19-15 48,284-141 152,-326 172-1102,1 1-1,1 3 0,0 3 0,1 1 0,91-8 0,-82 18-107,-34 3-218,-1-2 0,1-1 0,0-1 0,-1-1 0,33-11 0,-59 16-134,0-1 0,-1 0 0,1 1 0,0-1 0,0 0 0,0 0 0,-1 0 0,1-1 0,-1 1-1,1 0 1,-1-1 0,1 1 0,-1-1 0,0 1 0,2-4 0,-1-8-6223</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5.422"/>
    </inkml:context>
    <inkml:brush xml:id="br0">
      <inkml:brushProperty name="width" value="0.025" units="cm"/>
      <inkml:brushProperty name="height" value="0.025" units="cm"/>
      <inkml:brushProperty name="color" value="#66CC00"/>
    </inkml:brush>
  </inkml:definitions>
  <inkml:trace contextRef="#ctx0" brushRef="#br0">0 560 11851,'0'0'11088,"12"-6"-9609,4-4-1076,0 0-1,-1-1 1,0-1 0,-1 0 0,0-1-1,-1-1 1,-1 0 0,15-20 0,205-349-1348,-208 348 1033,-12 29 49,-11 7-127,0-1 1,-1 1 0,1 0-1,-1-1 1,1 1 0,-1 0-1,1-1 1,-1 1 0,1 0-1,-1 0 1,1 0-1,-1-1 1,0 1 0,0 0-1,1 0 1,-1 0 0,0 0-1,0 0 1,0-1-1,0 3 1,5 72 1687,-7 124 0,-1-130-1031,0-7-222,0-36-267,2-1 0,0 1 1,6 41-1,-5-67-181,0 1 1,0-1-1,0 1 0,0-1 0,0 1 1,0-1-1,0 1 0,0-1 0,0 1 1,1-1-1,-1 1 0,0-1 1,0 1-1,0-1 0,1 0 0,-1 1 1,0-1-1,0 1 0,1-1 0,-1 0 1,0 1-1,1-1 0,-1 0 1,1 1-1,-1-1 0,0 0 0,1 0 1,-1 1-1,1-1 0,-1 0 0,1 0 1,-1 0-1,1 0 0,0 1 1,14-12-322,8-22-1232,-16 16-801,-1-1 0,0 0 0,3-19 0,1-16-6932</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5.809"/>
    </inkml:context>
    <inkml:brush xml:id="br0">
      <inkml:brushProperty name="width" value="0.025" units="cm"/>
      <inkml:brushProperty name="height" value="0.025" units="cm"/>
      <inkml:brushProperty name="color" value="#66CC00"/>
    </inkml:brush>
  </inkml:definitions>
  <inkml:trace contextRef="#ctx0" brushRef="#br0">1 163 15086,'0'0'13998,"57"29"-12941,-28-38-737,6-10-192,4-5-256,-1-5-1025,1 0-1570,-6-1-1185,-9 3-1601,-7 2-3972</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6.138"/>
    </inkml:context>
    <inkml:brush xml:id="br0">
      <inkml:brushProperty name="width" value="0.025" units="cm"/>
      <inkml:brushProperty name="height" value="0.025" units="cm"/>
      <inkml:brushProperty name="color" value="#66CC00"/>
    </inkml:brush>
  </inkml:definitions>
  <inkml:trace contextRef="#ctx0" brushRef="#br0">196 0 15022,'0'0'8793,"-10"7"-7747,-6 4-576,1 1-1,1 1 1,0 0 0,0 1 0,2 0 0,-1 1-1,2 0 1,-12 21 0,15-17-465,0 0 0,1 0 0,0 1 0,2 0 0,-5 35 1,5-4 114,1 58 1,4-98-67,1 0-1,0-1 0,0 1 1,1 0-1,0-1 1,1 0-1,0 1 1,1-1-1,0 0 1,1-1-1,0 1 1,0-1-1,7 9 1,-9-14-103,0-1 0,1 1 0,-1-1 0,1 0 0,-1 0 0,1 0 0,0-1 0,0 1 0,0-1 0,1 0 1,-1 0-1,0-1 0,1 1 0,-1-1 0,1 0 0,0 0 0,-1 0 0,1-1 0,0 0 0,-1 0 0,1 0 0,0 0 1,-1-1-1,1 0 0,0 0 0,-1 0 0,1 0 0,-1-1 0,1 0 0,-1 0 0,8-4 0,1-2-1224,-1 0 1,0-1-1,0 0 0,-1 0 0,0-2 0,-1 1 0,0-1 0,10-15 0,5-13-4412</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6.638"/>
    </inkml:context>
    <inkml:brush xml:id="br0">
      <inkml:brushProperty name="width" value="0.025" units="cm"/>
      <inkml:brushProperty name="height" value="0.025" units="cm"/>
      <inkml:brushProperty name="color" value="#66CC00"/>
    </inkml:brush>
  </inkml:definitions>
  <inkml:trace contextRef="#ctx0" brushRef="#br0">12 14 10570,'0'0'9700,"-3"12"-7250,0 2-1493,1 0-1,0 1 0,1-1 1,0 1-1,3 21 0,-2-33-849,0 0 0,1 0 0,-1 0 1,0 0-1,1 0 0,0 0 0,0 0 0,0 0 0,0 0 0,0-1 0,1 1 0,-1 0 0,1-1 0,-1 1 0,1-1 0,0 0 0,0 1 0,0-1 0,1 0 0,-1 0 1,0 0-1,1-1 0,-1 1 0,1 0 0,0-1 0,-1 0 0,1 1 0,0-1 0,0 0 0,0-1 0,0 1 0,0 0 0,0-1 0,0 0 0,0 0 0,0 0 0,0 0 0,5-1 1,-3 0-200,1-1 1,-1 0-1,0 0 1,1 0 0,-1 0-1,0-1 1,0 0-1,-1 0 1,1-1 0,-1 1-1,0-1 1,1 0-1,-2 0 1,1 0 0,0-1-1,-1 1 1,4-8 0,21-41-5093,-14 3-5524,-9 13-2275</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16.966"/>
    </inkml:context>
    <inkml:brush xml:id="br0">
      <inkml:brushProperty name="width" value="0.025" units="cm"/>
      <inkml:brushProperty name="height" value="0.025" units="cm"/>
      <inkml:brushProperty name="color" value="#66CC00"/>
    </inkml:brush>
  </inkml:definitions>
  <inkml:trace contextRef="#ctx0" brushRef="#br0">33 1 20275,'0'0'2851,"-12"85"-1057,5-31 608,0 9-480,1 7-193,5 2-287,1-2-1090,0-2-352,1-12-224,12-13-1250,-2-13-1024,-3-17-2178,-1-13-3780</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36.772"/>
    </inkml:context>
    <inkml:brush xml:id="br0">
      <inkml:brushProperty name="width" value="0.025" units="cm"/>
      <inkml:brushProperty name="height" value="0.025" units="cm"/>
      <inkml:brushProperty name="color" value="#66CC00"/>
    </inkml:brush>
  </inkml:definitions>
  <inkml:trace contextRef="#ctx0" brushRef="#br0">1 132 18834,'0'0'5861,"106"-13"-4772,-25 0-256,17 0-609,10-1-160,1 1-320,-9 2-929,-17 1-833,-20 1 64,-19-2-448,-18 0-1570,-22-2-2370</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37.132"/>
    </inkml:context>
    <inkml:brush xml:id="br0">
      <inkml:brushProperty name="width" value="0.025" units="cm"/>
      <inkml:brushProperty name="height" value="0.025" units="cm"/>
      <inkml:brushProperty name="color" value="#66CC00"/>
    </inkml:brush>
  </inkml:definitions>
  <inkml:trace contextRef="#ctx0" brushRef="#br0">686 78 12043,'0'0'2280,"-3"-10"-166,0 1-1467,0 3-143,1 0 0,0-1-1,1 1 1,0-1-1,0 1 1,0-1 0,0-6-1,1 13-469,0 0-1,0 0 1,0 0-1,0 1 0,0-1 1,0 0-1,1 0 1,-1 0-1,0 0 0,0 0 1,0 0-1,0 0 1,0 0-1,0 1 0,0-1 1,0 0-1,0 0 1,0 0-1,0 0 0,1 0 1,-1 0-1,0 0 1,0 0-1,0 0 0,0 0 1,0 0-1,0 0 1,0 0-1,1 0 1,-1 0-1,0 0 0,0 0 1,0 0-1,0 0 1,0 0-1,0 0 0,1 0 1,-1 0-1,0 0 1,0 0-1,0 0 0,0 0 1,0 0-1,0 0 1,1 0-1,-1 0 0,0 0 1,0 0-1,0 0 1,0 0-1,0 0 0,0-1 1,0 1-1,0 0 1,0 0-1,0 0 1,1 0-1,-1 0 0,0 0 1,0 0-1,0 0 1,0-1-1,0 1 0,0 0 1,0 0-1,6 12 15,-6-7 9,-1 0 1,1-1-1,-1 1 0,0 0 0,-1-1 0,1 1 1,-1-1-1,0 0 0,0 0 0,0 1 1,0-1-1,-1 0 0,1-1 0,-1 1 0,0 0 1,-1-1-1,1 0 0,0 0 0,-1 0 1,-4 3-1,-13 9 250,-1 0-1,-32 16 1,34-20-59,-204 94 1484,-27 16-736,247-118-998,0-1 1,0 0-1,1 1 0,-1 0 0,1 0 0,0 0 0,0 0 0,-5 7 0,8-10-3,-1 1-1,1 0 1,0 0-1,-1 0 1,1 0-1,0 0 0,0 0 1,-1 0-1,1 0 1,0 0-1,0 0 1,0 0-1,0 0 1,0 0-1,1 0 0,-1 0 1,0 0-1,0 0 1,0 0-1,1 0 1,-1-1-1,1 1 0,-1 0 1,1 0-1,-1 0 1,1 0-1,-1-1 1,1 1-1,0 0 1,-1 0-1,1-1 0,0 1 1,0-1-1,-1 1 1,1 0-1,0-1 1,0 0-1,0 1 1,0-1-1,0 1 0,0-1 1,0 0-1,1 1 1,32 10 36,1 0 1,0-2-1,0-2 1,69 6-1,-70-11-78,-1 2-1,0 1 0,0 2 1,0 1-1,-1 2 0,32 13 1,23 26-6215,-54-29-1217</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38.146"/>
    </inkml:context>
    <inkml:brush xml:id="br0">
      <inkml:brushProperty name="width" value="0.025" units="cm"/>
      <inkml:brushProperty name="height" value="0.025" units="cm"/>
      <inkml:brushProperty name="color" value="#66CC00"/>
    </inkml:brush>
  </inkml:definitions>
  <inkml:trace contextRef="#ctx0" brushRef="#br0">948 3722 11723,'0'0'2349,"8"-1"-1602,236-54 4013,-141 29-2740,-48 11-1775,-1-2 1,0-2-1,-2-3 0,0-2 1,-2-2-1,81-56 0,-70 36 103,-1-3-1,-3-3 0,-2-2 1,68-88-1,-71 77 417,-3-3 1,-4-1-1,58-117 1,-83 142-644,-3 0 0,-1-1-1,-2-1 1,-3 0 0,-1-1 0,-2 0 0,2-78 0,-10 86-115,-1 1 1,-2-1-1,-1 1 0,-3 0 0,0 0 1,-3 1-1,-1 0 0,-2 0 0,-1 1 0,-2 1 1,-26-42-1,-1 10 32,-3 2 0,-100-110 0,-133-98 75,133 134-30,-55-63-74,-56-52 120,202 205-92,-2 2-1,-2 3 0,-1 3 1,-3 2-1,-93-41 0,33 27 22,-2 7-1,-139-34 0,263 80-87,-128-40-4020,113 34 1612,1-1 0,-1-1 0,-15-11 0,-14-18-13689</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8T07:43:38.987"/>
    </inkml:context>
    <inkml:brush xml:id="br0">
      <inkml:brushProperty name="width" value="0.025" units="cm"/>
      <inkml:brushProperty name="height" value="0.025" units="cm"/>
      <inkml:brushProperty name="color" value="#66CC00"/>
    </inkml:brush>
  </inkml:definitions>
  <inkml:trace contextRef="#ctx0" brushRef="#br0">4884 532 10186,'-2'-13'3304,"-6"-25"-1610,-1 0 1,-14-38-1,18 63-1388,0 1 1,0 1-1,-1-1 1,-1 1-1,0 0 1,0 0-1,-1 1 1,-1 0-1,0 0 0,0 1 1,-15-12-1,3 8-211,-1 0-1,-1 1 1,1 2 0,-2 0-1,-36-9 1,-128-23 249,162 37-337,-207-36 171,-1 10 1,-2 11-1,-275 11 1,360 17-58,1 6 0,0 7 1,1 6-1,2 7 1,1 6-1,-148 63 1,179-52 194,2 4 0,3 6 0,2 4 0,4 4 0,2 6 1,4 3-1,4 5 0,-122 137 0,45-17-448,10 7 1,-189 321-1,316-473 113,2 2 1,2 1-1,3 1 1,3 2-1,-24 99 0,42-131 27,1 0 0,2 1 0,1 0 0,2-1 0,5 54 0,-1-61 7,0-1 1,2 0-1,1 0 1,1-1-1,1 0 0,1 0 1,1-1-1,17 27 1,-12-26-8,1-1 0,1-1 1,1 0-1,1-1 0,0-2 0,2 0 1,0-1-1,1-1 0,0-1 0,1-1 1,1-1-1,0-1 0,1-1 0,0-2 1,40 9-1,12-2 44,1-3 1,0-4 0,0-4-1,97-5 1,13-10 5,-1-7 0,300-68 1,356-149 177,103-124 1425,-764 271-1424,-5-8 1,-3-8-1,159-125 0,-249 162-213,-4-4 0,-2-4-1,97-116 1,-135 139 1,-3-2-1,-1-2 1,-3 0-1,-3-3 1,-2 0 0,39-116-1,-59 142 70,0-1 1,-2 0-1,-2 0 0,-1-1 0,-2 0 0,0 1 0,-6-52 1,0 62-9,0 0 0,-1 0 0,-1 1 1,-1 0-1,-1 0 0,-1 0 0,-1 1 1,0 1-1,-2 0 0,-1 0 0,-25-30 1,9 20-83,0 2 0,-2 0 0,-1 3 1,-1 0-1,-1 2 0,-2 2 0,0 1 1,-1 2-1,0 1 0,-49-14 0,-12 2-7,-2 4 0,-198-23 0,-245 22-2590,379 32 295,0 7 1,1 7-1,2 8 1,0 6-1,-268 95 1,195-37-6693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8.849"/>
    </inkml:context>
    <inkml:brush xml:id="br0">
      <inkml:brushProperty name="width" value="0.025" units="cm"/>
      <inkml:brushProperty name="height" value="0.025" units="cm"/>
    </inkml:brush>
  </inkml:definitions>
  <inkml:trace contextRef="#ctx0" brushRef="#br0">82 0 10474,'0'0'4570,"-3"12"-1512,-30 63 275,19-46-1708,-15 41 0,29-69-1632,-1-1 0,1 1 1,0 0-1,-1 0 0,1-1 0,0 1 1,0 0-1,-1 0 0,1 0 0,0 0 1,0-1-1,0 1 0,0 0 1,0 0-1,0 0 0,1 0 0,-1-1 1,0 1-1,0 0 0,0 0 1,1 0-1,-1-1 0,0 1 0,1 0 1,-1 0-1,2 0 0,-1 0 9,0-1-1,0 0 1,0 1-1,0-1 1,0 0-1,0 0 1,1 0-1,-1 0 1,0 0-1,0 0 1,0 0-1,0-1 1,0 1-1,0 0 1,1-1-1,-1 1 1,1-1-1,60-33 244,-41 21-245,-10 8-12,-1 1-1,1 0 1,0 0-1,13-2 0,-22 5 5,0 1 1,-1-1-1,1 1 0,0 0 0,-1-1 0,1 1 0,0 0 0,-1 0 0,1 0 0,0 0 1,0 0-1,-1 1 0,1-1 0,0 0 0,-1 1 0,1 0 0,0-1 0,-1 1 0,1 0 1,-1 0-1,1-1 0,-1 1 0,1 0 0,-1 1 0,0-1 0,1 0 0,-1 0 1,0 0-1,0 1 0,0-1 0,0 1 0,0-1 0,0 1 0,-1-1 0,2 4 0,-1 3 174,0 1 0,-1 0-1,0 0 1,0 0 0,-1 0 0,0-1-1,-1 1 1,0 0 0,0-1-1,-1 1 1,0-1 0,0 0-1,-1 0 1,0 0 0,-9 12-1,5-8 263,0-1 0,0 0 0,-1-1 0,0 1-1,-1-2 1,-1 1 0,1-2 0,-1 1 0,-18 9 0,27-17-398,0 0 0,0 0 0,0 0 0,0 0 0,0-1-1,0 1 1,0-1 0,0 1 0,0-1 0,0 0 0,0 0 0,0 1 0,-2-2 0,3 1-117,0 0 0,0-1-1,0 1 1,0 0 0,0-1 0,0 1-1,0-1 1,0 1 0,1-1 0,-1 1-1,0-1 1,0 0 0,1 0 0,-1 1-1,0-1 1,1 0 0,-1 0 0,1 0-1,-1-1 1,-2-4-1362,2-1 0,-1 1 0,1-1 1,0 1-1,0-1 0,1-11 0,0 17 1236,0-45-12481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9.332"/>
    </inkml:context>
    <inkml:brush xml:id="br0">
      <inkml:brushProperty name="width" value="0.025" units="cm"/>
      <inkml:brushProperty name="height" value="0.025" units="cm"/>
    </inkml:brush>
  </inkml:definitions>
  <inkml:trace contextRef="#ctx0" brushRef="#br0">1 107 14286,'5'-9'4115,"1"-3"-3178,1 1-1,0 0 0,1 0 0,10-11 0,-16 19-805,0 1 0,1-1 0,-1 1 0,1 0 0,-1-1 0,1 1 0,0 1-1,-1-1 1,1 0 0,0 1 0,0-1 0,1 1 0,-1 0 0,0 0 0,0 0 0,0 0 0,1 1 0,-1 0 0,0-1 0,1 1 0,-1 0 0,0 0-1,1 1 1,-1-1 0,0 1 0,5 1 0,-6-1-114,0 1 0,0-1 0,1 1 0,-1 0 0,0 0 0,-1 0 0,1 0 0,0 0 0,-1 0 0,1 0 1,-1 1-1,1-1 0,-1 0 0,0 1 0,0-1 0,0 1 0,0 0 0,-1-1 0,1 1 0,-1 0 0,0-1 0,1 4 0,-1 65 131,0-70-138,-3 15 54,0 0-1,-1 0 1,0 0 0,-1-1-1,-1 0 1,-1 0-1,-11 20 1,7-14 7,1 0-1,-10 31 1,20-51-75,0-1 1,0 1-1,0 0 1,0-1-1,0 1 0,0-1 1,0 1-1,0-1 1,0 1-1,0-1 1,0 1-1,0 0 1,0-1-1,1 1 0,-1-1 1,0 1-1,0-1 1,1 1-1,-1-1 1,0 0-1,1 1 1,-1-1-1,1 1 0,-1-1 1,0 0-1,1 1 1,-1-1-1,1 0 1,-1 1-1,1-1 1,-1 0-1,1 0 0,-1 0 1,1 1-1,-1-1 1,1 0-1,0 0 1,-1 0-1,1 0 1,-1 0-1,1 0 1,-1 0-1,1 0 0,-1 0 1,1 0-1,0 0 1,-1 0-1,1-1 1,-1 1-1,1 0 1,-1 0-1,1 0 0,0-1 1,34-9-175,-34 10 179,30-12 37,-17 6-110,0 0 0,1 1 1,-1 1-1,1 0 0,0 1 0,0 0 0,0 2 1,30-1-1,-44 2 56,1 0 0,-1 0 0,1 1-1,-1-1 1,0 0 0,1 1 0,-1-1 0,1 1 0,-1-1 0,0 1 0,1-1 0,-1 1 0,0 0-1,0 0 1,0 0 0,1 0 0,-1 0 0,0 0 0,0 0 0,0 0 0,0 0 0,-1 0 0,1 0 0,0 1-1,0 1 1,0-1 10,-1 1 0,1-1-1,-1 1 1,0 0 0,0-1-1,0 1 1,0-1 0,-1 1-1,1 0 1,-1-1 0,0 1-1,1-1 1,-2 3 0,-3 5 203,0 0 1,0-1-1,0 0 1,-1 0-1,-14 16 1,-18 12 837,-1-2 1,-1-2 0,-2-2-1,-77 45 1,142-109-6129,45-46-6187,-27 31-1655</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09.926"/>
    </inkml:context>
    <inkml:brush xml:id="br0">
      <inkml:brushProperty name="width" value="0.025" units="cm"/>
      <inkml:brushProperty name="height" value="0.025" units="cm"/>
    </inkml:brush>
  </inkml:definitions>
  <inkml:trace contextRef="#ctx0" brushRef="#br0">7 1 17777,'0'0'4420,"2"63"-3011,-3-11 129,-3 12-705,1 5-321,3 3-352,0-5-128,0-3-192,13-4-929,-3-8-993,-2-11-1986,-8-12-3107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0.364"/>
    </inkml:context>
    <inkml:brush xml:id="br0">
      <inkml:brushProperty name="width" value="0.025" units="cm"/>
      <inkml:brushProperty name="height" value="0.025" units="cm"/>
    </inkml:brush>
  </inkml:definitions>
  <inkml:trace contextRef="#ctx0" brushRef="#br0">1 240 17136,'3'-10'1751,"4"-3"-1328,0 0-1,0 1 0,1-1 1,1 2-1,0-1 0,0 1 1,2 0-1,-1 1 1,1 0-1,0 1 0,1 0 1,24-13-1,-17 11-302,0 1 0,1 0 0,0 1 0,0 2 0,1 0 1,0 1-1,0 1 0,34-3 0,-53 7-130,0 1 1,0 0 0,0 0 0,0 0-1,0 0 1,0 0 0,0 1 0,0-1-1,0 1 1,0-1 0,-1 1-1,1-1 1,0 1 0,0 0 0,-1 0-1,1 0 1,0 0 0,-1 0-1,1 1 1,-1-1 0,1 0 0,-1 1-1,0-1 1,0 1 0,1-1 0,-1 1-1,0-1 1,0 1 0,-1 0-1,1 0 1,0 0 0,0-1 0,-1 1-1,1 0 1,-1 0 0,0 0-1,0 0 1,1 0 0,-1 0 0,-1 0-1,1 0 1,0 0 0,0 0 0,-1-1-1,0 4 1,-1 6 25,0 0 0,-1 0 0,0 0 0,-1-1 0,0 1 0,-10 16 0,-25 30 297,27-42-110,1 1 1,1 1-1,-11 21 0,21-38-208,0 0 0,0 0 0,0 0 0,0 0 0,0 1 1,0-1-1,-1 0 0,1 0 0,0 0 0,0 1 0,0-1 0,0 0 0,0 0 0,0 0 0,0 1 0,0-1 0,0 0 0,0 0 0,0 1 0,0-1 0,0 0 0,0 0 0,0 0 1,0 1-1,0-1 0,1 0 0,-1 0 0,0 0 0,0 1 0,0-1 0,0 0 0,0 0 0,0 0 0,1 0 0,-1 0 0,0 1 0,0-1 0,0 0 0,0 0 0,1 0 0,-1 0 0,0 0 1,0 0-1,0 0 0,1 1 0,-1-1 0,0 0 0,0 0 0,0 0 0,1 0 0,-1 0 0,0 0 0,19-4-153,17-11-78,-14 4 93,62-26-1400,-76 34 1294,0 0 1,0 1-1,0 0 0,1 0 1,-1 1-1,1 0 0,-1 0 1,12 2-1,-19-1 233,0 0 0,1 1 0,-1 0 0,0-1 0,0 1 0,0 0 1,0-1-1,1 1 0,-1 0 0,0 0 0,0 0 0,-1 0 0,1 0 0,0 0 0,0 0 1,0 0-1,-1 0 0,1 1 0,0-1 0,-1 0 0,1 0 0,-1 1 0,0-1 0,1 0 0,-1 0 1,0 1-1,0-1 0,0 1 0,0-1 0,0 0 0,0 1 0,0-1 0,0 0 0,0 1 0,-1-1 1,1 0-1,-1 2 0,-1 6 254,0-1 0,0 1 1,-1-1-1,-5 14 0,-18 22 1326,-2-2 0,-2-1 0,-1-1 0,-58 56 0,63-69-816,2-3-382,22-24-872,3-5-320,32-43-3573,39-42-6667,-29 37-2643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0.709"/>
    </inkml:context>
    <inkml:brush xml:id="br0">
      <inkml:brushProperty name="width" value="0.025" units="cm"/>
      <inkml:brushProperty name="height" value="0.025" units="cm"/>
    </inkml:brush>
  </inkml:definitions>
  <inkml:trace contextRef="#ctx0" brushRef="#br0">96 323 15375,'0'0'4484,"-40"77"-2851,19-36 577,3-1-1024,6-5-770,8-8-352,4-9-256,3-16-1730,13-2-1249,2-27-1281,2-14-3876</inkml:trace>
  <inkml:trace contextRef="#ctx0" brushRef="#br0" timeOffset="1">99 0 11627,'-16'49'256,"8"3"-128,8 0-96,6-8-352,19-9-1602,10-7-2594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067"/>
    </inkml:context>
    <inkml:brush xml:id="br0">
      <inkml:brushProperty name="width" value="0.025" units="cm"/>
      <inkml:brushProperty name="height" value="0.025" units="cm"/>
    </inkml:brush>
  </inkml:definitions>
  <inkml:trace contextRef="#ctx0" brushRef="#br0">128 49 14894,'-6'10'1949,"-11"21"-56,-19 46 1,31-65-1646,1 1 1,0-1 0,1 1 0,0 0 0,1 0 0,0 1 0,1-1 0,1 16 0,0-27-247,0-1 1,0 1-1,0-1 1,1 0-1,-1 1 1,0-1-1,1 0 1,-1 1-1,1-1 1,-1 0-1,1 1 1,0-1-1,0 0 1,-1 0-1,1 0 1,0 0-1,0 0 1,0 1-1,0-2 1,0 1-1,0 0 1,0 0-1,1 0 1,-1 0-1,0-1 1,0 1-1,1-1 1,-1 1-1,0-1 1,1 1-1,-1-1 1,1 0-1,-1 0 1,0 1-1,1-1 1,-1 0-1,1 0 1,-1-1-1,0 1 1,1 0-1,-1 0 1,3-2-1,1 1 110,-1 0 0,1-1 0,0 1 0,-1-1 0,0 0 0,1-1 0,-1 1 1,0-1-1,0 0 0,0 0 0,5-6 0,-2 0 192,-1 1 0,0-1 0,-1-1 0,0 1 0,-1-1 0,0 0 0,0 0 0,-1 0 0,0 0 0,-1-1 0,0 1 0,-1-1 0,0 0 0,-1 1 0,0-1 0,-2-15 0,2 21-254,-1-1 1,0 1-1,0 0 0,-1 0 1,1 0-1,-1 0 0,-1 0 1,1 0-1,0 0 1,-1 1-1,0-1 0,0 1 1,-1 0-1,1 0 1,-1 0-1,0 0 0,0 1 1,0-1-1,0 1 0,0 0 1,-1 0-1,0 1 1,1 0-1,-1-1 0,0 1 1,0 1-1,0-1 1,0 1-1,-1 0 0,1 0 1,0 0-1,-1 1 0,-10 0 1,13 0-163,0 1 1,0-1 0,0 0-1,1 1 1,-1 0 0,0-1-1,0 1 1,0 0 0,0 1-1,1-1 1,-1 0 0,0 1-1,1 0 1,-1-1 0,1 1-1,0 0 1,0 0-1,-1 1 1,-2 3 0,4-4-842,0 0 0,0 0 0,0 0 0,0 0 1,0 0-1,1 0 0,-1 1 0,1-1 0,-1 0 1,1 0-1,0 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2.896"/>
    </inkml:context>
    <inkml:brush xml:id="br0">
      <inkml:brushProperty name="width" value="0.025" units="cm"/>
      <inkml:brushProperty name="height" value="0.025" units="cm"/>
    </inkml:brush>
  </inkml:definitions>
  <inkml:trace contextRef="#ctx0" brushRef="#br0">1 70 8904,'0'0'17393,"12"-18"-17393,19 25-128,3-2-1730,1-3-2498,1-2-4100</inkml:trace>
  <inkml:trace contextRef="#ctx0" brushRef="#br0" timeOffset="1">275 1 14958,'0'0'8744,"-9"60"-8231,6-38-321,3-1-128,0-1-32,0 1-128,5-5-1057,1-6-1698,0-5-2177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413"/>
    </inkml:context>
    <inkml:brush xml:id="br0">
      <inkml:brushProperty name="width" value="0.025" units="cm"/>
      <inkml:brushProperty name="height" value="0.025" units="cm"/>
    </inkml:brush>
  </inkml:definitions>
  <inkml:trace contextRef="#ctx0" brushRef="#br0">297 0 12716,'0'0'2392,"-9"7"-316,-20 17-722,2 1 0,0 1-1,1 2 1,2 0 0,-26 40 0,35-47-1189,2 1 1,1 0 0,0 0 0,2 1-1,0 1 1,2 0 0,1 0 0,1 0-1,-4 30 1,9-52-168,1 1 0,0-1 0,0 0 0,-1 0 1,2 0-1,-1 1 0,0-1 0,0 0 0,1 0 0,-1 0 0,1 0 0,-1 0 0,1 1 0,0-1 0,0-1 0,0 1 0,0 0 1,1 0-1,-1 0 0,0 0 0,1-1 0,1 3 0,0-3-1,-1 1-1,1-1 1,0 0-1,-1 0 1,1 0 0,0-1-1,0 1 1,-1 0-1,1-1 1,0 0 0,0 0-1,0 0 1,0 0-1,5-1 1,5-2-5,0 0 1,0 0-1,0-2 0,0 0 0,-1 0 0,15-9 1,5-5-636,-2-2 1,0-1 0,27-26 0,-34 26-2497,37-46 1,-28 20-3973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1.756"/>
    </inkml:context>
    <inkml:brush xml:id="br0">
      <inkml:brushProperty name="width" value="0.025" units="cm"/>
      <inkml:brushProperty name="height" value="0.025" units="cm"/>
    </inkml:brush>
  </inkml:definitions>
  <inkml:trace contextRef="#ctx0" brushRef="#br0">1 298 12908,'0'0'6727,"84"-10"-5158,-14-17 321,14-8-128,15-7-577,2-3-641,-4 3-416,-13 4-96,-17 11-1089,-20 5-1601,-24 12-1314,-38 10-5317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2.101"/>
    </inkml:context>
    <inkml:brush xml:id="br0">
      <inkml:brushProperty name="width" value="0.025" units="cm"/>
      <inkml:brushProperty name="height" value="0.025" units="cm"/>
    </inkml:brush>
  </inkml:definitions>
  <inkml:trace contextRef="#ctx0" brushRef="#br0">0 404 13036,'0'0'2755,"90"13"-833,-12-40-257,23-17 385,16-10 128,7-8-1153,-1 1-768,-12-1-161,-19 8-2114,-24 2-2819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4.519"/>
    </inkml:context>
    <inkml:brush xml:id="br0">
      <inkml:brushProperty name="width" value="0.025" units="cm"/>
      <inkml:brushProperty name="height" value="0.025" units="cm"/>
    </inkml:brush>
  </inkml:definitions>
  <inkml:trace contextRef="#ctx0" brushRef="#br0">287 146 14382,'0'0'2413,"-12"-4"-1041,4 1-1301,-46-12 1704,50 15-1662,0 0 1,0-1-1,0 1 0,1 1 1,-1-1-1,0 1 1,0-1-1,1 1 0,-1 0 1,0 0-1,1 1 1,-1-1-1,1 1 1,0 0-1,-1 0 0,-4 3 1,-4 7-83,0 0 0,0 1 0,1 0 0,1 1 0,0 0 0,1 0 0,1 1 0,-10 23 0,9-18-36,2 1 0,0 0 0,1 0 1,1 0-1,1 1 0,-1 25 0,5-45 1,0 0-1,-1 1 0,1-1 0,0 0 1,0 0-1,1 0 0,-1 0 1,0 0-1,1 0 0,-1 0 1,1 0-1,0 0 0,-1 0 0,1 0 1,0 0-1,0 0 0,0 0 1,1-1-1,-1 1 0,0 0 0,1-1 1,1 2-1,0-1 8,0-1-1,0 0 1,0 0-1,1 0 1,-1 0 0,0-1-1,0 1 1,1-1-1,-1 0 1,0 0 0,1 0-1,-1 0 1,0-1-1,5 0 1,7-3 173,-1 0 1,1 0-1,-1-1 0,0-1 1,0-1-1,0 0 0,-1 0 1,24-19-1,92-86 1253,-126 109-1408,35-34 705,52-65 0,-76 83-522,0-1 0,-1-1 0,-1 0-1,-1 0 1,15-41 0,-23 39 167,-4 23-360,0 0 0,0 0-1,0 0 1,0 1 0,0-1 0,0 0 0,0 1-1,1-1 1,-1 0 0,0 1 0,0-1-1,0 1 1,1 0 0,-1-1 0,0 1 0,0-1-1,1 1 1,-1 0 0,1 0 0,-1-1 0,1 1-1,-1 0 1,0 1 0,-20 28-107,1 1 0,2 1 0,1 1 0,2 0-1,0 1 1,3 0 0,-15 63 0,23-80-477,1 0-1,1 1 0,-1 26 1,3-42 387,0 1 1,-1 0-1,1-1 1,1 1-1,-1 0 1,0-1-1,1 1 1,-1 0-1,1-1 1,0 1-1,-1-1 1,1 1-1,1-1 1,-1 0-1,0 1 1,1-1-1,-1 0 1,1 0-1,-1 0 1,1 0-1,0 0 1,0 0-1,0 0 1,0-1-1,0 1 1,0-1-1,1 1 1,-1-1-1,1 0 1,3 1-1,34 0-3812,6-7-1175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4.846"/>
    </inkml:context>
    <inkml:brush xml:id="br0">
      <inkml:brushProperty name="width" value="0.025" units="cm"/>
      <inkml:brushProperty name="height" value="0.025" units="cm"/>
    </inkml:brush>
  </inkml:definitions>
  <inkml:trace contextRef="#ctx0" brushRef="#br0">205 29 14446,'-11'7'1911,"-7"4"-1147,1 1 1,1 1-1,0 1 0,1 0 1,-19 24-1,25-28-504,0 1 0,1 1 0,0 0 0,1 0 1,0 1-1,1-1 0,0 1 0,1 1 0,1-1 0,-3 15 0,6-27-252,1 1-1,0-1 1,0 0 0,0 0-1,0 0 1,0 0 0,0 0 0,0 1-1,0-1 1,0 0 0,0 0 0,1 0-1,-1 0 1,0 0 0,1 0-1,-1 0 1,1 0 0,-1 0 0,1 0-1,0 0 1,-1 0 0,1 0 0,0 0-1,0 0 1,-1 0 0,1-1 0,0 1-1,0 0 1,0-1 0,0 1-1,0-1 1,0 1 0,0-1 0,0 1-1,0-1 1,0 0 0,1 1 0,-1-1-1,0 0 1,0 0 0,0 0-1,0 0 1,0 0 0,1 0 0,-1 0-1,0 0 1,0 0 0,0-1 0,0 1-1,1-1 1,8-1 54,-1 0-1,0-1 1,0 1-1,0-2 1,9-4-1,6-5-13,0-2 0,0 0 0,-2-1 0,0-1 0,-1-1 1,-1-2-1,0 1 0,-2-2 0,0-1 0,-2 0 0,28-48 0,-34 41 393,-10 29-423,-1 0 0,1 0 0,0 0-1,0 0 1,0 0 0,0-1 0,0 1-1,0 0 1,-1 0 0,1 0 0,0 0-1,0 0 1,0 0 0,0 0 0,-1-1-1,1 1 1,0 0 0,0 0 0,0 0-1,-1 0 1,1 0 0,0 0 0,0 0-1,0 0 1,-1 0 0,1 0 0,0 0-1,0 0 1,0 0 0,-1 0 0,1 0 0,0 0-1,0 1 1,0-1 0,-1 0 0,1 0-1,0 0 1,0 0 0,0 0 0,0 0-1,0 0 1,-1 1 0,1-1 0,0 0-1,0 0 1,0 0 0,0 0 0,0 1-1,0-1 1,0 0 0,-1 0 0,1 0-1,0 0 1,0 1 0,0-1 0,0 0-1,-34 44 756,15-12-623,-19 46 1,33-66-185,1 0-1,0 1 1,1-1 0,0 1-1,1-1 1,0 1 0,1 19 0,1-30-51,0 0 0,0-1 1,0 1-1,0 0 1,1 0-1,-1-1 0,1 1 1,-1-1-1,1 1 1,0 0-1,-1-1 0,1 1 1,0-1-1,0 0 0,0 1 1,0-1-1,0 0 1,1 1-1,-1-1 0,0 0 1,0 0-1,1 0 1,-1 0-1,1 0 0,-1 0 1,1-1-1,-1 1 1,1 0-1,0-1 0,-1 1 1,1-1-1,0 0 1,-1 1-1,1-1 0,0 0 1,-1 0-1,1 0 0,0 0 1,1-1-1,3 1-518,0-1 1,0 0-1,0 0 0,0-1 0,0 0 1,-1 0-1,1 0 0,-1 0 0,1-1 1,6-5-1,19-18-4479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218"/>
    </inkml:context>
    <inkml:brush xml:id="br0">
      <inkml:brushProperty name="width" value="0.025" units="cm"/>
      <inkml:brushProperty name="height" value="0.025" units="cm"/>
    </inkml:brush>
  </inkml:definitions>
  <inkml:trace contextRef="#ctx0" brushRef="#br0">1 13 15503,'0'0'4025,"8"0"-1682,6-1-1754,-10 1-348,1-1-1,0 1 1,0 0-1,-1 1 1,1-1-1,0 1 1,4 1-1,-7-2-218,-1 1-1,0 0 1,1-1 0,-1 1-1,0 0 1,1 0-1,-1 0 1,0 0 0,0 0-1,0 0 1,0 0-1,0 0 1,0 1 0,0-1-1,0 0 1,-1 0-1,1 1 1,0-1-1,-1 1 1,1-1 0,-1 1-1,1-1 1,-1 1-1,0-1 1,0 1 0,0-1-1,0 1 1,0 2-1,-1 10 33,0 0 1,-1 0-1,-1-1 0,-6 23 0,5-24-20,0 1 0,2-1 0,-1 1 0,2 0 0,-1 18 0,2-30-24,0 0 0,1 1 0,-1-1 0,1 0-1,0 0 1,-1 0 0,1 0 0,0 0-1,-1 0 1,1 0 0,0 0 0,0-1 0,0 1-1,0 0 1,0 0 0,0-1 0,0 1 0,0-1-1,0 1 1,0-1 0,0 1 0,1-1-1,-1 1 1,0-1 0,0 0 0,0 0 0,1 0-1,-1 0 1,0 0 0,0 0 0,0 0-1,1 0 1,1 0 0,44-7 394,-36 2-305,-1 1 0,1-2 1,-1 1-1,0-1 0,-1-1 0,0 0 0,0 0 0,0-1 0,-1 0 0,12-14 0,-16 18 4,0-1 0,0 0 0,-1 0 0,1 0 0,-1-1 0,0 1 0,0-1 0,-1 0 0,0 0-1,0 0 1,0 0 0,-1 0 0,0 0 0,0 0 0,-1-1 0,1 1 0,-1 0 0,-1 0-1,1-1 1,-3-10 0,2 15-99,0 0 0,0 0 0,0 0 0,0 0 0,0 0 0,0 1 0,0-1 0,-1 1 0,1-1 0,-1 1 0,1-1 0,-1 1 0,1 0 0,-1-1 0,0 1 0,0 0 0,0 0 0,1 0-1,-1 1 1,0-1 0,0 0 0,0 1 0,0-1 0,0 1 0,0 0 0,-1 0 0,1 0 0,0 0 0,0 0 0,-3 0 0,4 1-54,1-1 0,-1 0 0,1 0 0,-1 1 0,1-1 0,-1 0 0,1 1-1,0-1 1,-1 0 0,1 1 0,-1-1 0,1 1 0,0-1 0,-1 0 0,1 1 0,0-1 0,0 1 0,-1-1 0,1 1 0,0-1 0,0 1-1,0-1 1,0 1 0,0 0 0,0-1 0,-1 1 0,1-1 0,0 1 0,0-1 0,1 1 0,-1-1 0,0 1 0,0-1 0,0 1 0,0-1 0,0 1-1,1-1 1,-1 1 0,0-1 0,0 1 0,1-1 0,-1 1 0,0-1 0,1 1 0,0 1-265,0-1-1,0 1 1,0-1-1,0 1 1,0-1 0,0 0-1,1 1 1,-1-1 0,0 0-1,1 0 1,-1 0 0,4 1-1,36 2-8754,-15-4-266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561"/>
    </inkml:context>
    <inkml:brush xml:id="br0">
      <inkml:brushProperty name="width" value="0.025" units="cm"/>
      <inkml:brushProperty name="height" value="0.025" units="cm"/>
    </inkml:brush>
  </inkml:definitions>
  <inkml:trace contextRef="#ctx0" brushRef="#br0">97 0 9961,'0'0'8291,"-9"10"-5985,1-2-1985,-41 47 2409,45-51-2482,1 1 0,-1 0 0,1 0-1,1 0 1,-1 0 0,1 0 0,0 1 0,0-1-1,0 1 1,1 0 0,0-1 0,-1 7 0,3-12-240,-1 1 0,0-1 0,0 1 1,0-1-1,0 1 0,0-1 0,1 1 1,-1-1-1,0 1 0,0-1 0,1 1 1,-1-1-1,0 0 0,1 1 0,-1-1 1,1 1-1,-1-1 0,0 0 0,1 1 1,-1-1-1,1 0 0,-1 0 0,1 1 1,-1-1-1,1 0 0,-1 0 0,1 0 0,-1 0 1,1 0-1,0 1 0,25 0 215,25-9 174,-22-2-257,45-22-1,-55 22-157,0 2 0,1 0 0,-1 1 0,2 0 0,34-5 0,-54 12 18,0 0 1,0 0-1,1 0 0,-1 0 0,0 1 0,0-1 1,0 0-1,0 0 0,0 1 0,0-1 1,0 1-1,0-1 0,0 1 0,0-1 1,0 1-1,0 0 0,0-1 0,-1 1 0,1 0 1,0 0-1,0-1 0,-1 1 0,1 0 1,0 0-1,-1 0 0,1 0 0,-1 0 1,0 0-1,1 0 0,-1 0 0,0 0 0,1 0 1,-1 0-1,0 1 0,0-1 0,0 0 1,0 0-1,0 0 0,0 0 0,0 0 1,-1 2-1,-7 60 1065,4-36-757,4-27-307,0 1 0,0-1 1,0 1-1,0 0 0,0-1 1,0 1-1,0 0 0,1-1 1,-1 1-1,0-1 0,0 1 1,1 0-1,-1-1 0,0 1 1,1-1-1,-1 1 0,1-1 1,-1 1-1,1-1 0,-1 0 1,1 1-1,-1-1 0,1 1 1,-1-1-1,1 0 0,-1 1 1,1-1-1,0 0 0,-1 0 1,1 0-1,0 1 0,-1-1 1,1 0-1,-1 0 0,1 0 1,0 0-1,-1 0 0,1 0 1,0 0-1,-1 0 0,1-1 1,0 1-1,0 0 0,32-11-1180,-2-10-3012,1-10-4030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5.984"/>
    </inkml:context>
    <inkml:brush xml:id="br0">
      <inkml:brushProperty name="width" value="0.025" units="cm"/>
      <inkml:brushProperty name="height" value="0.025" units="cm"/>
    </inkml:brush>
  </inkml:definitions>
  <inkml:trace contextRef="#ctx0" brushRef="#br0">48 42 14574,'0'0'4762,"11"-7"-2216,35-20-678,-44 26-1796,0 0 0,0 0 0,0 0 0,0 0 0,0 1 0,0-1 0,1 1 0,-1-1 0,0 1 0,0 0 0,0 0 0,1 0 0,-1 0 0,0 0 0,0 1 0,1-1 0,-1 1 0,0-1 0,0 1 0,0 0 0,0-1 0,0 1 0,0 1 0,0-1 0,0 0 0,0 0 0,-1 1 0,1-1 0,0 1 0,-1-1 0,1 1 0,-1 0 0,1-1 0,-1 1 0,0 0 0,1 2 0,1 2-25,0 1-1,0-1 1,-1 1-1,0-1 1,0 1-1,0 0 0,-1 0 1,0 0-1,0 9 1,-2-6-3,0 0-1,0 0 1,-1 0 0,0 0 0,-1 0-1,0 0 1,-1-1 0,0 1 0,-10 17-1,-5 4 65,-36 42 0,35-49 142,2 1 1,-22 37-1,39-60-227,0 0 0,0 0 0,0 0 0,0 0 0,0 0 0,0 0 0,0 0 0,1 1 0,-1-1 0,1 0 0,0 0 0,0 1 0,0-1 0,0 0 0,0 0 0,0 1 1,0-1-1,1 0 0,-1 0 0,2 3 0,-1-3-13,0-1 1,0 1 0,1-1-1,-1 0 1,1 1 0,-1-1-1,1 0 1,-1 0 0,1 0-1,-1 0 1,1 0 0,0 0-1,0 0 1,0-1 0,-1 1-1,1-1 1,0 1 0,3-1-1,7 1-199,0 0-1,0-1 1,1-1-1,-1 0 0,0 0 1,13-5-1,-5 1-1507,0-2-1,0-1 0,0 0 1,20-13-1,21-15-8167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6.313"/>
    </inkml:context>
    <inkml:brush xml:id="br0">
      <inkml:brushProperty name="width" value="0.025" units="cm"/>
      <inkml:brushProperty name="height" value="0.025" units="cm"/>
    </inkml:brush>
  </inkml:definitions>
  <inkml:trace contextRef="#ctx0" brushRef="#br0">191 0 19603,'-13'6'3128,"10"-5"-3114,-21 9 810,1 0 0,-26 18 0,43-25-665,0 1-1,0 0 0,0 0 0,1 1 1,0-1-1,0 1 0,0 0 0,0 1 0,1-1 1,0 1-1,0 0 0,1 0 0,-1 0 0,1 0 1,-3 9-1,6-14-163,0 0 0,0 0 1,-1 0-1,1 0 0,0 1 0,0-1 1,0 0-1,0 0 0,0 0 0,0 0 1,0 0-1,1 0 0,-1 0 0,0 0 1,1 0-1,-1 0 0,0 0 0,1 0 1,-1 0-1,1 0 0,0 0 0,-1 0 1,1 0-1,0 0 0,0 0 0,-1-1 1,2 2-1,1-1-4,-1 0 1,1 1-1,-1-1 1,1 0 0,0-1-1,-1 1 1,1 0-1,0-1 1,0 0-1,4 0 1,8 0-2,0-1-1,0-1 1,17-4 0,25-9-25,-41 10-15,0 0 0,1 1-1,-1 1 1,1 0 0,0 1 0,0 1 0,0 1 0,19 2 0,-34-2 36,-1 1 1,1-1-1,0 1 0,-1 0 0,1-1 0,0 1 1,-1 0-1,1 0 0,-1 0 0,0 0 0,1 0 1,-1 1-1,0-1 0,1 0 0,-1 1 0,0-1 0,0 1 1,0-1-1,0 1 0,-1-1 0,1 1 0,0-1 1,-1 1-1,1 0 0,-1 0 0,1-1 0,-1 1 1,0 0-1,0 0 0,0-1 0,0 1 0,0 0 1,0 0-1,0 0 0,0-1 0,-1 1 0,0 3 1,-1 3 48,0-1 1,0 1-1,-1-1 1,0 0-1,0 1 1,-1-1-1,-5 9 1,-9 7 370,-1-1 1,-1 0-1,0-2 1,-2 0-1,0-1 0,-2-1 1,-43 25-1,40-33-1273,26-10 605,0 1-1,0-1 1,1 0-1,-1 0 1,0 0 0,0 0-1,1 0 1,-1 0-1,0 0 1,0 0-1,1-1 1,-1 1-1,0 0 1,0 0-1,1-1 1,-1 1-1,0 0 1,1-1-1,-1 1 1,0-1 0,0 0-1,-6-14-7216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6.656"/>
    </inkml:context>
    <inkml:brush xml:id="br0">
      <inkml:brushProperty name="width" value="0.025" units="cm"/>
      <inkml:brushProperty name="height" value="0.025" units="cm"/>
    </inkml:brush>
  </inkml:definitions>
  <inkml:trace contextRef="#ctx0" brushRef="#br0">0 62 18065,'0'0'3620,"70"-25"-2628,-34 21-863,4 2-578,5-3-2498,5-2-3459</inkml:trace>
  <inkml:trace contextRef="#ctx0" brushRef="#br0" timeOffset="1">776 0 13293,'0'0'6790,"-75"78"-4964,36-33-225,0 4-416,0 1-768,4-1-321,8-5-96,6-9-192,10-10-97,8-9-864,3-15-1601,9-18-9770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3.253"/>
    </inkml:context>
    <inkml:brush xml:id="br0">
      <inkml:brushProperty name="width" value="0.025" units="cm"/>
      <inkml:brushProperty name="height" value="0.025" units="cm"/>
    </inkml:brush>
  </inkml:definitions>
  <inkml:trace contextRef="#ctx0" brushRef="#br0">46 0 15631,'0'0'5744,"-3"12"-4356,-10 34-477,3 1 1,2 0-1,-3 51 1,11-90-862,0 0-1,1-1 1,-1 1 0,1 0-1,1 0 1,0-1 0,0 1-1,4 8 1,-5-14-36,0 0 0,0-1 0,-1 1 0,2-1-1,-1 1 1,0-1 0,0 0 0,0 1 0,1-1 0,-1 0 0,0 0-1,1 0 1,-1 0 0,1 0 0,-1 0 0,1-1 0,2 2 0,-1-2-8,-1 1 1,1-1-1,-1 0 0,1 0 1,-1-1-1,0 1 1,1 0-1,-1-1 1,1 1-1,-1-1 0,1 0 1,-1 0-1,0 0 1,0 0-1,1 0 1,1-2-1,4-4 61,0 1 0,0-1-1,-1-1 1,0 1 0,0-1-1,-1-1 1,0 1 0,0-1 0,-1 0-1,0 0 1,6-19 0,-12 32-30,-1 0 1,1 0-1,0 0 1,0 0-1,0 0 1,1 0-1,-1 0 1,1 0-1,0 1 1,1-1-1,-1 0 1,1 0-1,-1 0 1,1 0-1,0 0 1,3 6-1,-3-7-20,1-1-1,0 0 0,0 1 0,0-1 0,1 0 0,-1 0 0,0 0 1,1-1-1,-1 1 0,1 0 0,0-1 0,0 0 0,-1 1 0,1-1 1,0 0-1,0-1 0,0 1 0,0 0 0,0-1 0,0 0 0,0 0 1,0 0-1,5 0 0,-4 0-96,1-1 0,-1 0 0,0 0 1,1 0-1,-1 0 0,0 0 0,0-1 0,0 0 0,0 0 1,0 0-1,0 0 0,0-1 0,-1 1 0,1-1 0,-1 0 1,0 0-1,0 0 0,0-1 0,0 1 0,-1-1 1,1 0-1,-1 1 0,3-7 0,3-6-1935,-2 0 0,1 0 1,-2 0-1,6-29 0,-3 4-4146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7.015"/>
    </inkml:context>
    <inkml:brush xml:id="br0">
      <inkml:brushProperty name="width" value="0.025" units="cm"/>
      <inkml:brushProperty name="height" value="0.025" units="cm"/>
    </inkml:brush>
  </inkml:definitions>
  <inkml:trace contextRef="#ctx0" brushRef="#br0">213 36 17392,'-14'1'2926,"-8"-1"-1709,-1 2 0,-26 6 1,43-7-924,-1 0 0,0 1 1,0 0-1,1 1 0,-1-1 1,1 1-1,0 0 0,0 1 1,0 0-1,0 0 1,0 0-1,1 0 0,-10 11 1,15-14-292,-1-1 1,0 1-1,0 0 1,1 0-1,-1 0 1,0 0-1,1 0 1,-1 0-1,1 0 1,-1 1-1,1-1 1,0 0 0,-1 0-1,1 0 1,0 0-1,0 1 1,0-1-1,0 0 1,0 0-1,0 0 1,0 0-1,0 1 1,0-1-1,1 0 1,-1 0-1,0 0 1,1 2 0,1-2-3,-1 1 1,1-1-1,-1 0 1,1 1-1,-1-1 1,1 0-1,0 0 1,0 0-1,0 0 1,0 0-1,0 0 1,0-1-1,0 1 1,2 0-1,11 1 16,0 0-1,0 0 0,20-2 1,-30 0 9,15 0 17,1-1 0,-1-1 0,34-7 0,-45 7-26,-1-1 0,0 0 0,1 0-1,-2 0 1,1-1 0,0 0 0,-1-1 0,1 0-1,-1 0 1,-1 0 0,8-8 0,-12 11 2,0 0 0,0 0 1,0 0-1,-1 0 0,1 0 0,-1 0 1,0 0-1,1-1 0,-1 1 0,0 0 1,0-1-1,-1 1 0,1-1 0,0 1 1,-1-1-1,1-3 0,-1 5 7,-1-1 0,1 1-1,0-1 1,-1 1 0,1-1-1,-1 1 1,0 0 0,1-1-1,-1 1 1,0 0 0,0-1-1,0 1 1,0 0 0,0 0-1,0 0 1,0 0-1,0 0 1,0 0 0,-1 0-1,-1-1 1,-2-1 17,-1 1-1,1-1 1,-1 1-1,0 0 1,0 1 0,0 0-1,0 0 1,0 0-1,0 0 1,0 1 0,-12 1-1,7 1-85,1 0 0,-1 1 0,0 1 0,1 0 0,-1 0-1,1 1 1,0 0 0,0 1 0,1 0 0,0 0 0,0 1 0,1 0 0,-1 1 0,1 0 0,1 0-1,0 1 1,0 0 0,1 0 0,0 0 0,0 1 0,1 0 0,0 0 0,1 1 0,0-1 0,1 1-1,-4 21 1,7-29-145,-1-1 0,1 1 0,1 0 0,-1-1 0,0 1 0,1-1 0,-1 1 0,1 0 0,0-1 0,0 0 0,0 1 0,0-1 0,0 1 0,0-1 0,1 0 0,-1 0 0,1 0 0,0 0 0,0 0 0,-1 0 0,1 0 0,0-1 0,0 1 0,4 1 0,1 1-786,0-1-1,0 0 0,0 0 1,0 0-1,1-1 0,-1-1 1,11 2-1,29 2-5522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17.359"/>
    </inkml:context>
    <inkml:brush xml:id="br0">
      <inkml:brushProperty name="width" value="0.025" units="cm"/>
      <inkml:brushProperty name="height" value="0.025" units="cm"/>
    </inkml:brush>
  </inkml:definitions>
  <inkml:trace contextRef="#ctx0" brushRef="#br0">140 22 20595,'-11'7'1575,"-7"6"-507,1 0 0,-23 24 0,34-32-802,1 1 1,0 0-1,0 0 1,1 0-1,-1 1 1,2 0-1,-1 0 1,1 0-1,0 0 1,0 0-1,1 1 0,-3 11 1,5-17-260,0-1 0,0 0-1,0 0 1,0 1 0,0-1 0,0 0 0,0 0 0,0 1-1,0-1 1,1 0 0,-1 0 0,1 0 0,-1 1 0,1-1-1,-1 0 1,1 0 0,0 0 0,-1 0 0,1 0 0,0 0-1,0 0 1,0 0 0,0 0 0,0-1 0,1 2 0,1 0 19,0-1 0,1 0 1,-1 1-1,0-1 0,0-1 1,1 1-1,-1 0 0,0-1 1,7 1-1,2-2 114,0 1 1,0-2-1,0 1 0,21-7 0,-17 2-66,-1 0 0,1-1-1,-1 0 1,-1-1 0,1-1 0,15-13-1,-26 19-27,1 0 0,-1 0 0,0-1-1,0 0 1,0 0 0,0 0 0,-1 0 0,0-1-1,0 1 1,0-1 0,0 0 0,-1 0 0,0 0 0,0 0-1,0 0 1,0-1 0,-1 1 0,0 0 0,0-1-1,-1 1 1,1-1 0,-1-6 0,-1 9-51,0 1 0,0 0 0,0 0 0,0-1 0,-1 1 0,1 0 0,-1 0 0,1 0 0,-1 1 0,0-1 0,1 0-1,-1 0 1,0 1 0,0-1 0,0 1 0,0 0 0,-1 0 0,1 0 0,0 0 0,0 0 0,-1 0 0,1 0 0,-1 1 0,1-1 0,0 1 0,-1 0 0,1 0 0,-1-1 0,-2 2 0,-4-2-164,0 1 1,0 1-1,1-1 0,-1 1 1,0 1-1,1 0 0,-10 3 1,9-1-789,-1 1 1,1 1-1,1 0 1,-1 0-1,-11 11 1,-5 5-5194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022"/>
    </inkml:context>
    <inkml:brush xml:id="br0">
      <inkml:brushProperty name="width" value="0.025" units="cm"/>
      <inkml:brushProperty name="height" value="0.025" units="cm"/>
    </inkml:brush>
  </inkml:definitions>
  <inkml:trace contextRef="#ctx0" brushRef="#br0">32 242 15759,'-28'2'2612,"25"-2"-1153,6 0-84,45-13 460,25-22-675,96-58 0,0-2-837,-167 94-329,0 0-1,0 0 1,0 0-1,0 0 1,0 1-1,1-1 1,-1 0-1,0 1 1,1 0-1,-1 0 1,4-1 0,-5 2-5,-1-1 0,1 0 0,0 0 1,-1 0-1,1 1 0,0-1 0,-1 0 1,1 1-1,0-1 0,-1 0 0,1 1 1,-1-1-1,1 1 0,-1-1 1,1 1-1,-1-1 0,1 1 0,-1 0 1,0-1-1,1 1 0,-1-1 0,0 1 1,1 0-1,-1-1 0,0 2 0,1 5-6,0 0-1,-1 0 0,0 0 1,-1 1-1,1-1 0,-4 11 1,-57 236 769,13-73-373,39-143-489,2-14-128,2-1 0,0 1-1,1 0 1,2 0 0,0 0 0,4 48 0,0-70-2770,-1-8-1522,-1-14-1823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382"/>
    </inkml:context>
    <inkml:brush xml:id="br0">
      <inkml:brushProperty name="width" value="0.025" units="cm"/>
      <inkml:brushProperty name="height" value="0.025" units="cm"/>
    </inkml:brush>
  </inkml:definitions>
  <inkml:trace contextRef="#ctx0" brushRef="#br0">1 131 15951,'0'0'6182,"51"24"-5766,-14-33-288,7-9-63,7-8-1026,1-3-1410,-1-7-832,0-1-3075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7.723"/>
    </inkml:context>
    <inkml:brush xml:id="br0">
      <inkml:brushProperty name="width" value="0.025" units="cm"/>
      <inkml:brushProperty name="height" value="0.025" units="cm"/>
    </inkml:brush>
  </inkml:definitions>
  <inkml:trace contextRef="#ctx0" brushRef="#br0">49 74 15246,'0'0'9236,"1"10"-9076,-1-4-155,1-1 0,0 0 0,0 1 0,0-1 1,0 0-1,1 0 0,0 1 0,0-1 0,0-1 0,0 1 0,1 0 0,0 0 0,0-1 0,0 0 1,1 0-1,-1 0 0,1 0 0,0 0 0,0-1 0,1 1 0,-1-1 0,8 4 0,4 0 22,-9-4-11,0 0 1,0 0 0,0 1 0,0 0 0,-1 0-1,8 6 1,-12-7-4,0-1 1,0 1-1,0 0 0,0 0 0,0 0 0,0 0 1,-1 1-1,0-1 0,1 0 0,-1 1 1,0-1-1,-1 1 0,1-1 0,-1 1 0,1-1 1,-1 8-1,-1 3 196,0 0-1,0 1 1,-2-1 0,0 0 0,0 0-1,-1 0 1,-1-1 0,0 1 0,-1-1-1,-1 0 1,0-1 0,0 1 0,-1-1-1,-1-1 1,0 0 0,-1 0 0,0-1-1,-19 16 1,27-24-185,0-1-1,0 1 1,0-1 0,0 0-1,0 0 1,0 0 0,-1 0-1,1 0 1,0 0 0,0-1-1,-1 1 1,1-1 0,-1 1-1,1-1 1,0 0-1,-1 0 1,1 0 0,-3-1-1,3 0-73,0 1 0,1-1-1,-1 0 1,1 0 0,-1 0 0,1 0-1,0 0 1,-1 0 0,1-1-1,0 1 1,0 0 0,0-1-1,0 1 1,0-1 0,0 1-1,0-1 1,0 1 0,1-1-1,-1-2 1,-3-9-826,1 0 0,1 0 0,1-1 1,0 1-1,0-16 0,1 19-17,0-59-5347,0-6-3375</inkml:trace>
  <inkml:trace contextRef="#ctx0" brushRef="#br0" timeOffset="1">49 74 10890,'36'-72'3908,"-34"72"-929,1 0-1185,4 0 31,4 3-576,7 1-480,9-3-641,7-1-160,6 0-1697,4-1-1859,2-8-2882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062"/>
    </inkml:context>
    <inkml:brush xml:id="br0">
      <inkml:brushProperty name="width" value="0.025" units="cm"/>
      <inkml:brushProperty name="height" value="0.025" units="cm"/>
    </inkml:brush>
  </inkml:definitions>
  <inkml:trace contextRef="#ctx0" brushRef="#br0">241 17 15022,'-2'12'1751,"-18"68"640,9-43-1375,2 1-1,1 0 1,3 1-1,-3 67 1,8-103-1009,0 0 0,0 0 0,0 0 0,0 0 1,1 0-1,-1 0 0,1-1 0,-1 1 0,1 0 1,0 0-1,1 0 0,-1 0 0,0-1 0,1 1 1,-1-1-1,1 1 0,0-1 0,0 0 0,0 1 1,0-1-1,0 0 0,0 0 0,1 0 1,-1-1-1,1 1 0,-1-1 0,1 1 0,0-1 1,0 0-1,-1 0 0,1 0 0,0 0 0,0 0 1,0-1-1,4 1 0,-1-1 123,1-1 0,-1 0-1,0 0 1,0 0 0,0 0 0,0-1 0,0 0 0,0-1-1,0 1 1,0-1 0,-1 0 0,0 0 0,1-1-1,-1 0 1,0 0 0,4-5 0,2-2 172,-1-2 0,-1 1 1,0-2-1,0 1 0,-1-1 0,-1 0 1,-1-1-1,0 1 0,0-1 0,-2-1 0,6-28 1,-9 35-168,0 0 0,-1 0 1,1-1-1,-2 1 1,1 0-1,-1 0 0,-1-1 1,0 1-1,-5-14 0,5 17-130,-1 1 0,0-1-1,0 1 1,0-1 0,-1 1 0,1 0-1,-1 0 1,-1 1 0,1-1-1,-1 1 1,1 0 0,-1 0-1,-1 1 1,1-1 0,-7-3-1,5 4-77,0 0 0,-1 0-1,1 1 1,-1-1 0,1 2-1,-1-1 1,0 1 0,1 0-1,-1 1 1,0 0 0,0 0-1,0 0 1,1 1 0,-1 0-1,0 1 1,1 0 0,-12 4-1,-5 5-1449,1 0 0,0 1 0,-40 30 0,34-22-1192,-20 10-3835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482"/>
    </inkml:context>
    <inkml:brush xml:id="br0">
      <inkml:brushProperty name="width" value="0.025" units="cm"/>
      <inkml:brushProperty name="height" value="0.025" units="cm"/>
    </inkml:brush>
  </inkml:definitions>
  <inkml:trace contextRef="#ctx0" brushRef="#br0">316 0 15439,'-9'0'1105,"-1"1"-775,0 0 0,0 1 0,0 0 0,0 1 0,1 0 0,-1 0-1,1 1 1,0 0 0,0 1 0,0 0 0,1 0 0,-1 1 0,1 0 0,1 1 0,-14 13 0,4 1-98,1 0-1,1 1 0,1 1 1,1 0-1,1 0 0,0 2 1,3-1-1,0 1 0,1 1 1,1-1-1,2 1 0,0 1 1,2-1-1,0 44 0,3-64-233,0 0-1,0 0 1,0 0-1,1 0 0,0 0 1,0 0-1,1-1 1,-1 1-1,1 0 1,1-1-1,-1 1 0,1-1 1,0 0-1,5 8 1,-5-10-70,0 0 0,1 0 0,-1-1 0,0 1 0,1-1 0,-1 0 0,1 0 0,0 0 0,0 0 0,0-1 0,0 0 0,0 0 0,0 0 0,0 0 0,0 0 0,0-1-1,1 0 1,-1 0 0,0 0 0,0 0 0,8-2 0,-1-1-236,0 0 1,0 0-1,-1-1 0,1 0 0,-1-1 0,0 0 0,-1-1 0,1 0 0,-1-1 0,0 0 0,0 0 1,12-14-1,0-3-1106,-1 0 0,0-1 1,19-36-1,-2-5-3727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8.827"/>
    </inkml:context>
    <inkml:brush xml:id="br0">
      <inkml:brushProperty name="width" value="0.025" units="cm"/>
      <inkml:brushProperty name="height" value="0.025" units="cm"/>
    </inkml:brush>
  </inkml:definitions>
  <inkml:trace contextRef="#ctx0" brushRef="#br0">62 140 11211,'0'0'2295,"-7"11"-341,3-3-1635,-34 66 2944,36-69-3054,0-1 1,0 1-1,0 0 0,1 0 0,0 0 1,0 1-1,0-1 0,1 0 0,-1 0 1,1 1-1,0-1 0,1 0 0,-1 0 1,3 9-1,-2-13-194,0 0 0,0 0 0,0-1 0,-1 1 0,1 0 0,0 0 0,0-1 0,1 1 0,-1 0-1,0-1 1,0 1 0,0-1 0,0 0 0,0 1 0,1-1 0,-1 0 0,0 0 0,0 1 0,1-1 0,-1 0 0,0 0 0,0 0 0,1-1 0,1 1 0,32-8 268,-24 3-162,0-1 0,0-1 0,-1 0 0,0 0 0,0-1 0,0 0 0,12-15 1,55-70 377,-28 22-291,-46 65-83,1-1 0,-1 1 0,0-1 0,-1 0-1,1 0 1,-2 0 0,1 0 0,-1 0 0,1-10 0,-2 17-95,0 0 0,1 0-1,-1-1 1,0 1 0,0 0 0,0 0-1,0 0 1,0-1 0,0 1 0,0 0-1,0 0 1,0-1 0,0 1 0,-1 0-1,1 0 1,0 0 0,0-1 0,0 1-1,0 0 1,0 0 0,0 0 0,0-1-1,0 1 1,-1 0 0,1 0 0,0 0-1,0 0 1,0-1 0,0 1 0,-1 0-1,1 0 1,0 0 0,0 0 0,0 0-1,-1 0 1,1 0 0,0 0 0,0 0-1,0-1 1,-1 1 0,1 0 0,0 0-1,-1 0 1,-10 7 390,-8 13-249,13-8-164,0 0 0,0 0 0,1 0 0,1 1-1,0 0 1,1 0 0,0 0 0,1 0 0,0 0-1,1 25 1,1-36-48,0 0-1,-1 1 0,1-1 0,0 0 1,1 0-1,-1 1 0,0-1 0,1 0 1,-1 0-1,1 0 0,0 0 0,-1 0 1,1 0-1,0 0 0,0 0 1,1 0-1,-1 0 0,0 0 0,1 0 1,-1-1-1,1 1 0,-1-1 0,1 1 1,0-1-1,0 1 0,0-1 0,-1 0 1,1 0-1,0 0 0,0 0 1,1 0-1,-1-1 0,0 1 0,0-1 1,0 1-1,0-1 0,1 0 0,-1 1 1,0-1-1,0 0 0,1-1 0,2 1 1,2-2-537,0 1 0,1-1 1,-1 0-1,0 0 0,0-1 0,-1 0 1,1 0-1,0 0 0,-1-1 1,0 0-1,0-1 0,6-5 0,35-40-8182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29.699"/>
    </inkml:context>
    <inkml:brush xml:id="br0">
      <inkml:brushProperty name="width" value="0.025" units="cm"/>
      <inkml:brushProperty name="height" value="0.025" units="cm"/>
    </inkml:brush>
  </inkml:definitions>
  <inkml:trace contextRef="#ctx0" brushRef="#br0">6 0 18033,'0'0'3555,"0"79"-2337,-3-26-578,3 5-352,0 1-191,0-5-33,0-8-225,6-11-1248,-5-7-833,-1-12-545,-10-14-6758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121"/>
    </inkml:context>
    <inkml:brush xml:id="br0">
      <inkml:brushProperty name="width" value="0.025" units="cm"/>
      <inkml:brushProperty name="height" value="0.025" units="cm"/>
    </inkml:brush>
  </inkml:definitions>
  <inkml:trace contextRef="#ctx0" brushRef="#br0">0 118 14157,'0'0'5627,"8"-7"-4415,11-6-916,-1 0-1,2 1 1,0 1 0,0 0-1,1 2 1,0 0 0,0 2-1,1 0 1,0 1 0,1 2-1,-1 0 1,27-1 0,-47 5-309,0 0 0,1 0 0,-1 0 1,0 0-1,1 1 0,-1-1 1,0 1-1,0-1 0,1 1 0,-1 0 1,0 0-1,0 0 0,0 0 1,0 0-1,0 1 0,0-1 0,0 0 1,0 1-1,-1-1 0,1 1 1,2 3-1,-2-2 14,-1 0-1,1 1 1,-1-1 0,0 1 0,0-1 0,0 1-1,0-1 1,-1 1 0,0-1 0,1 1 0,-1 0-1,-1 5 1,-1 5 50,0 0-1,-1 0 1,-1 0 0,0 0 0,-1-1-1,-7 15 1,-8 8 71,13-27-53,2 1-1,0 0 1,0 0 0,0 1-1,-4 17 1,9-27-78,0-1-1,1 1 1,-1-1 0,1 0 0,-1 1 0,0-1 0,1 0 0,-1 1-1,1-1 1,-1 0 0,1 0 0,-1 0 0,1 1 0,-1-1-1,1 0 1,-1 0 0,1 0 0,-1 0 0,1 0 0,0 0 0,-1 0-1,1 0 1,-1 0 0,1 0 0,-1 0 0,1 0 0,-1-1-1,1 1 1,-1 0 0,1 0 0,-1 0 0,1-1 0,-1 1 0,1-1-1,69-29-596,-61 25 429,1-1-1,0 1 0,0 1 1,1 0-1,-1 0 1,1 1-1,0 0 1,0 1-1,0 0 0,0 1 1,0 0-1,19 2 1,-28-1 153,0 0 1,0 1 0,0 0 0,0-1 0,-1 1-1,1 0 1,0 0 0,-1 0 0,1 0-1,0 0 1,-1 0 0,0 1 0,1-1 0,-1 0-1,0 1 1,1-1 0,-1 1 0,0 0-1,0-1 1,1 4 0,0 0 9,-1 0 0,1 0 0,-1-1-1,0 1 1,-1 0 0,1 0 0,-1 0 0,0 6 0,-1 1 80,-1 1 1,0 0 0,0-1 0,-1 0 0,-8 21 0,-1-9 582,0-2 0,-1 0 0,-1 0 0,-1-1 0,-1-1 1,-1 0-1,0-2 0,-2 0 0,0-1 0,-1 0 0,-43 26 0,61-42-612,1 0 0,-1 0 1,1 0-1,-1 0 0,0-1 0,1 1 1,-1-1-1,1 1 0,-1-1 0,0 1 1,0-1-1,1 0 0,-1 0 0,0 0 1,1 0-1,-1 0 0,-3-1 0,4 1-66,1-1-1,-1 1 0,1-1 1,-1 1-1,1-1 0,-1 0 1,1 1-1,-1-1 0,1 0 1,-1 1-1,1-1 0,0 0 1,-1 0-1,1 1 0,0-1 1,0 0-1,0 0 1,-1 1-1,1-1 0,0 0 1,0 0-1,0 0 0,0 1 1,0-1-1,1-1 0,0-5-591,1 0-1,0 0 0,0 0 1,0 0-1,1 0 0,6-11 1,37-52-8551,-20 36 652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4.111"/>
    </inkml:context>
    <inkml:brush xml:id="br0">
      <inkml:brushProperty name="width" value="0.025" units="cm"/>
      <inkml:brushProperty name="height" value="0.025" units="cm"/>
    </inkml:brush>
  </inkml:definitions>
  <inkml:trace contextRef="#ctx0" brushRef="#br0">22 0 8264,'0'0'4543,"-1"8"-1468,-6 31-314,2 1 0,-1 62 0,6-87-2610,1 1 0,0-1 0,1 0 0,1 0 0,0 0 0,1 0 1,0 0-1,1-1 0,1 0 0,10 19 0,-12-52-352,-7-14 23,-27-41-320,12 32 756,17 41-199,12 5-348,15 8-204,0 0 1,31 9-1,-46-18 284,1 0 0,0-1 0,0 0 0,0-1 0,0 0 0,0-1 1,23-3-1,-34 3 238,1 0 0,-1 0 1,1-1-1,-1 1 0,0-1 0,1 0 1,-1 1-1,0-1 0,0 0 1,0 0-1,1 1 0,-1-1 0,0 0 1,0 0-1,0 0 0,1-3 1,-2 4-10,1 0 1,-1-1 0,0 1-1,0-1 1,0 1 0,0 0-1,0-1 1,0 1 0,0 0-1,0-1 1,0 1 0,0-1 0,0 1-1,0 0 1,0-1 0,0 1-1,0-1 1,0 1 0,0 0-1,0-1 1,0 1 0,-1 0 0,1-1-1,0 1 1,0 0 0,0-1-1,-1 1 1,1 0 0,0-1-1,-1 1 1,1 0 0,0 0 0,0-1-1,-1 1 1,1 0 0,0 0-1,-1 0 1,1 0 0,0-1-1,-1 1 1,1 0 0,-1 0-1,1 0 1,0 0 0,-1 0 0,1 0-1,-1 0 1,1 0 0,0 0-1,-1 0 1,1 0 0,0 0-1,-1 0 1,1 0 0,-1 0 0,1 1-1,0-1 1,-1 0 0,-3 0 102,1 0 1,-1 1-1,1-1 1,-1 1-1,1 0 1,-1 0-1,1 0 1,-1 0 0,1 0-1,0 1 1,0 0-1,-1 0 1,1-1-1,0 2 1,1-1-1,-1 0 1,0 1-1,1-1 1,-1 1 0,1 0-1,0 0 1,0-1-1,0 2 1,0-1-1,1 0 1,-1 0-1,1 1 1,0-1-1,-1 0 1,2 1 0,-1-1-1,0 1 1,1 0-1,-1 4 1,1-7-120,0 0 1,1-1 0,-1 1 0,0 0-1,0 0 1,0 0 0,1 0-1,-1-1 1,0 1 0,1 0-1,-1 0 1,0-1 0,1 1 0,-1 0-1,1-1 1,-1 1 0,1 0-1,0-1 1,-1 1 0,1-1-1,0 1 1,-1-1 0,1 1 0,0-1-1,-1 1 1,2-1 0,28 5-170,-24-5-56,0-1-1,0 0 1,0 0-1,0 0 1,0-1-1,0 1 1,10-6-1,33-32-1598,-46 37 1453,-1 0 1,1-1 0,-1 0 0,1 0 0,-1 0-1,0 0 1,0 0 0,0 0 0,-1 0-1,1-1 1,-1 1 0,0-1 0,0 1 0,1-7-1,-2 9 4,-1 3 654,-1 1 0,1-1 0,0 0 0,0 1 0,0-1 0,0 1 0,0-1 0,0 1 0,0-1 0,1 1 0,0 0 0,-1-1 0,1 4 0,0-5-232,1 0 1,-1-1-1,0 1 1,0 0 0,1 0-1,-1-1 1,1 1-1,-1 0 1,1-1 0,-1 1-1,1 0 1,-1-1-1,1 1 1,-1-1 0,1 1-1,0-1 1,-1 1-1,1-1 1,0 0 0,-1 1-1,1-1 1,0 0-1,0 1 1,-1-1 0,1 0-1,0 0 1,0 0-1,0 0 1,-1 0 0,1 1-1,0-2 1,0 1-1,0 0 1,-1 0 0,1 0-1,0 0 1,0 0-1,-1-1 1,1 1-1,0 0 1,0-1 0,-1 1-1,1 0 1,0-1-1,39-17 185,-31 12-223,-1 0 0,0-1 0,-1 0 0,0 0 1,0-1-1,0 0 0,-1 0 0,0 0 0,-1-1 0,1 0 0,-2 0 0,1-1 0,-2 1 1,1-1-1,-1 0 0,0 0 0,-1 0 0,-1 0 0,1 0 0,-1 0 0,-1-16 0,-3 21 747,-4 12-650,-4 13-59,7-11 96,1 0-1,1 0 1,-1 1-1,1 0 1,1-1-1,0 1 1,0 0-1,1 0 1,0-1-1,1 1 1,0 0-1,4 17 1,-3-22-177,0 0-1,0-1 1,0 1 0,0-1 0,1 1 0,0-1-1,0 0 1,0 0 0,0 0 0,1 0 0,-1-1 0,1 1-1,0-1 1,0 0 0,0 0 0,1-1 0,-1 1-1,1-1 1,-1 0 0,1 0 0,0 0 0,0-1-1,0 0 1,0 0 0,0 0 0,6 0 0,-1 0-88,-1-1 0,1 0 1,-1 0-1,19-3 1,-27 2 62,0 1 1,1 0-1,-1 0 0,0-1 1,0 1-1,1-1 1,-1 1-1,0-1 1,0 0-1,0 1 1,0-1-1,0 0 0,0 0 1,0 0-1,0 0 1,0 0-1,0 0 1,1-2-1,-2 2-32,0-1 0,1 1 0,-1 0 0,0-1 0,-1 1-1,1 0 1,0-1 0,0 1 0,0-1 0,-1 1 0,1 0 0,-1 0 0,1-1 0,-1 1-1,1 0 1,-1 0 0,0-1 0,0 1 0,0 0 0,0 0 0,1 0 0,-1 0 0,-2-1 0,-34-32-6253,9 11-69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464"/>
    </inkml:context>
    <inkml:brush xml:id="br0">
      <inkml:brushProperty name="width" value="0.025" units="cm"/>
      <inkml:brushProperty name="height" value="0.025" units="cm"/>
    </inkml:brush>
  </inkml:definitions>
  <inkml:trace contextRef="#ctx0" brushRef="#br0">33 292 20211,'0'0'1377,"-31"80"321,29-46-289,2-2-1248,0-2-129,13-4-769,0-7-1217,0-6-448,-3-10-833,-2-3-993,-3-20 160</inkml:trace>
  <inkml:trace contextRef="#ctx0" brushRef="#br0" timeOffset="1">53 0 11563,'0'0'4772,"-40"61"-3779,35-32-224,5 2-705,0-4-416,10-4-2211,11-6-2113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0.822"/>
    </inkml:context>
    <inkml:brush xml:id="br0">
      <inkml:brushProperty name="width" value="0.025" units="cm"/>
      <inkml:brushProperty name="height" value="0.025" units="cm"/>
    </inkml:brush>
  </inkml:definitions>
  <inkml:trace contextRef="#ctx0" brushRef="#br0">47 74 14286,'-2'9'1174,"-3"11"-537,-1 0 294,1 0 0,0 1 0,2-1 0,1 1 0,0 0 0,2 25-1,0-45-910,0 0-1,0 0 0,1 0 1,-1 0-1,0 0 1,0 0-1,1 0 0,-1 0 1,1 0-1,-1 0 0,1 0 1,-1-1-1,1 1 0,0 0 1,-1 0-1,1 0 1,0-1-1,0 1 0,-1 0 1,1-1-1,0 1 0,0 0 1,0-1-1,0 0 0,0 1 1,0-1-1,0 1 0,0-1 1,0 0-1,0 0 1,0 1-1,0-1 0,0 0 1,0 0-1,0 0 0,0 0 1,0 0-1,0-1 0,0 1 1,0 0-1,0 0 1,0-1-1,0 1 0,0-1 1,0 1-1,1-1 0,3-1 160,-1 0-1,0 0 0,1-1 0,-1 1 1,0-1-1,0 0 0,-1 0 0,7-6 1,-3-2 89,0 0 0,-1 0 0,0-1 0,0 1 0,-2-1 0,1-1 0,-1 1 0,-1-1 0,0 1 0,-1-1 0,1-17 0,-3 25-209,0 0 0,0 0 0,0 1 0,-1-1 0,0 0 0,0 1 0,0-1 0,0 0 0,-1 1 0,0-1 0,1 1 0,-2 0 0,1 0 0,-4-6 0,3 7-57,0 1-1,0-1 1,0 1 0,0 0-1,0 0 1,0 0 0,-1 0 0,1 1-1,-1-1 1,1 1 0,-1 0 0,0 0-1,1 0 1,-1 1 0,0-1-1,0 1 1,1 0 0,-1 0 0,0 0-1,-6 1 1,7 0-50,1-1-1,0 0 1,0 1-1,0-1 1,0 1-1,0 0 1,0 0-1,0 0 1,0 0 0,0 0-1,0 0 1,0 0-1,0 1 1,1-1-1,-1 1 1,1-1-1,-1 1 1,1 0-1,-1 0 1,1-1 0,0 1-1,0 0 1,0 0-1,-1 2 1,0 2-724,0 0 1,1 0-1,0-1 1,0 1-1,0 0 1,0 0 0,1 10-1,3-2-5138,10-8-4393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2.382"/>
    </inkml:context>
    <inkml:brush xml:id="br0">
      <inkml:brushProperty name="width" value="0.025" units="cm"/>
      <inkml:brushProperty name="height" value="0.025" units="cm"/>
    </inkml:brush>
  </inkml:definitions>
  <inkml:trace contextRef="#ctx0" brushRef="#br0">40 60 13741,'0'0'12043,"-1"16"-11658,2 169 882,-3 78-742,-1-209 350,-3 0-1,-21 95 0,28-158-754,0 0 1,-1 0 0,1-1 0,-2 1 0,-1-10 0,0-19-46,5-620-411,-3 689 137,0 29 43,8 70 0,-6-113 147,1 0 0,0-1 0,2 1-1,0-1 1,0 0 0,1 0 0,1-1-1,1 0 1,11 16 0,-18-28 3,1-1 0,0 1 1,-1-1-1,1 0 0,0 1 1,1-1-1,-1 0 0,0 0 1,0-1-1,1 1 0,-1 0 1,1-1-1,0 0 0,-1 1 1,1-1-1,0 0 0,0 0 1,0-1-1,0 1 0,0-1 1,0 1-1,4-1 0,-2-1 52,-1 0-1,1 0 1,-1 0-1,1-1 1,-1 0-1,0 0 1,0 0-1,0 0 1,0-1-1,0 1 0,0-1 1,6-6-1,6-8 176,-1 0 0,-1-1 0,0-1-1,17-32 1,-10 14-60,27-70 1,-41 88-117,-1 0 1,-1 0 0,0-1 0,-2 0 0,3-38 0,-21 86-180,-1 27 103,3 2 0,2-1 0,2 2 0,4-1 0,1 104 0,4-150-15,1-1 0,0 1 1,0 0-1,1 0 1,0 0-1,5 11 1,-6-19 23,0 1 0,0-1 1,1 0-1,0 0 0,-1 0 1,1-1-1,0 1 1,1 0-1,-1-1 0,0 1 1,1-1-1,-1 0 0,1 1 1,0-1-1,0-1 0,0 1 1,0 0-1,0-1 1,0 1-1,0-1 0,0 0 1,1 0-1,4 0 0,-3 0-89,0 0-1,0 0 0,1-1 1,-1 0-1,0 0 0,0-1 1,1 1-1,-1-1 0,0 0 1,0-1-1,0 1 0,0-1 1,0 0-1,0 0 0,0-1 1,-1 1-1,1-1 0,7-6 1,-6 3-108,-1 0 0,0-1 1,0 1-1,0-1 0,-1 0 1,0 0-1,0 0 0,-1 0 1,0-1-1,0 1 0,3-16 1,9-113-508,-2 162 1436,-2 14-267,0 0 98,1-2 0,19 42 0,-31-80-521,0 1 0,0-1 0,0 1 0,1-1 0,-1 1 1,0 0-1,0-1 0,1 1 0,-1-1 0,0 1 1,1-1-1,-1 0 0,0 1 0,1-1 0,-1 1 0,1-1 1,-1 1-1,0-1 0,1 0 0,-1 1 0,1-1 1,-1 0-1,1 0 0,0 1 0,-1-1 0,1 0 0,-1 0 1,1 0-1,-1 0 0,1 0 0,0 0 0,0 0 1,12-16 669,1-35 127,-13 49-812,5-30 177,0 0 0,1-64 0,-7 84-152,0-1 0,-1 1 0,-1 0 0,1-1 0,-2 1 0,0 0-1,0 0 1,-1 1 0,-1-1 0,-10-20 0,-1 15 33,6 17-229,9 1 152,1 1 0,0-1 0,0 1 0,0-1 0,0 1 0,0-1 0,0 0 0,0 1 0,1-1 0,-1 1 0,0-1 0,1 0 0,-1 1 0,1-1 0,0 0 0,-1 1 0,1-1 0,0 0-1,0 0 1,0 0 0,-1 0 0,1 0 0,0 0 0,2 2 0,5 3-92,-1 1-1,1-1 1,0 0-1,1 0 1,0-1-1,0-1 0,0 1 1,0-1-1,1-1 1,-1 0-1,1 0 1,0-1-1,0 0 0,16 1 1,2-1-1646,0-2 1,0 0-1,0-2 0,32-6 1,-19-2-2883,-4-5-806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2.726"/>
    </inkml:context>
    <inkml:brush xml:id="br0">
      <inkml:brushProperty name="width" value="0.025" units="cm"/>
      <inkml:brushProperty name="height" value="0.025" units="cm"/>
    </inkml:brush>
  </inkml:definitions>
  <inkml:trace contextRef="#ctx0" brushRef="#br0">237 260 10922,'0'0'4170,"-12"-1"-786,12 0-3343,-7 0 270,0 1 0,1-1 0,-1 1 0,0 0 0,0 0 0,1 1-1,-1 0 1,0 0 0,1 1 0,-1 0 0,1 0 0,0 0 0,-1 1 0,1 0 0,0 0 0,1 0 0,-9 7-1,4-1-28,1 2-1,0-1 1,0 1-1,1 1 1,0-1-1,1 1 0,1 1 1,0-1-1,0 1 1,1 0-1,1 0 0,0 1 1,-3 27-1,6-40-274,1 0 0,-1 1-1,1-1 1,0 0 0,0 1 0,0-1-1,0 1 1,0-1 0,0 0 0,0 1-1,0-1 1,0 1 0,1-1 0,-1 0-1,0 1 1,1-1 0,0 0-1,-1 0 1,1 1 0,0-1 0,-1 0-1,1 0 1,0 0 0,0 0 0,0 0-1,0 0 1,0 0 0,0 0 0,0 0-1,0 0 1,1-1 0,-1 1-1,0 0 1,0-1 0,1 1 0,-1-1-1,0 1 1,1-1 0,-1 0 0,0 1-1,1-1 1,-1 0 0,1 0 0,-1 0-1,0 0 1,1 0 0,-1-1 0,1 1-1,-1 0 1,0-1 0,1 1-1,-1-1 1,0 1 0,0-1 0,2 0-1,8-3 124,-2-1-1,1 0 0,0 0 0,-1-1 0,0 0 0,8-8 0,4-5-27,-1-1 1,-1-1-1,0-1 0,-2 0 0,-1-2 0,-1 0 0,-1 0 0,-1-2 0,-1 0 0,-1 0 0,-1-1 0,-2 0 0,-1 0 0,-1-1 0,-1 0 0,2-38 0,-11 48-24,-4 16-100,5 4 0,1 0 0,0-1 0,0 1 0,0 0 0,0 0-1,0 1 1,1-1 0,-1 0 0,-2 5 0,-11 23-36,1 1 1,1 0-1,2 0 0,1 1 1,2 1-1,1 0 0,2 0 1,1 0-1,0 60 0,4-87-190,0-1-1,1 1 0,-1 0 0,1-1 0,1 0 1,-1 1-1,1-1 0,0 0 0,0 0 1,0 0-1,1 0 0,-1 0 0,1 0 1,0-1-1,1 1 0,-1-1 0,5 4 0,-4-5-258,0 0 0,0 0 0,1-1 0,-1 1-1,1-1 1,-1 0 0,1-1 0,-1 1 0,1-1-1,0 0 1,0 0 0,0 0 0,-1-1 0,1 1-1,0-1 1,0-1 0,0 1 0,0-1 0,8-1 0,30-13-6134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3.084"/>
    </inkml:context>
    <inkml:brush xml:id="br0">
      <inkml:brushProperty name="width" value="0.025" units="cm"/>
      <inkml:brushProperty name="height" value="0.025" units="cm"/>
    </inkml:brush>
  </inkml:definitions>
  <inkml:trace contextRef="#ctx0" brushRef="#br0">193 1 19122,'0'0'1313,"-12"12"433,-9 9-715,1 1 0,1 1 1,1 1-1,1 0 0,-24 46 0,30-44-767,-14 49-1,23-64-212,-1-1 1,2 1-1,-1 0 0,2-1 0,-1 1 0,1 0 0,1-1 1,2 12-1,-3-21-50,0 1 0,1 0 0,-1-1 0,1 1 0,-1 0 0,1-1 0,0 1 0,0-1 0,0 1 0,0-1 0,0 1 0,0-1 0,0 0 0,0 0 0,1 1 0,-1-1 0,0 0 0,1 0 0,-1 0 0,1 0 0,-1-1 0,4 2 0,-1-1 4,0 0-1,0 0 0,0 0 0,0-1 0,0 0 0,0 0 1,0 0-1,1 0 0,5-2 0,3-1 6,0 0-1,0-2 1,-1 1-1,1-1 1,11-7 0,4-4-468,43-32 1,-27 4-2186,-41 40 1904,0 0 0,-1 0 1,1-1-1,-1 1 0,0-1 0,0 1 0,0-1 0,2-10 1,-3-8-6811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3.411"/>
    </inkml:context>
    <inkml:brush xml:id="br0">
      <inkml:brushProperty name="width" value="0.025" units="cm"/>
      <inkml:brushProperty name="height" value="0.025" units="cm"/>
    </inkml:brush>
  </inkml:definitions>
  <inkml:trace contextRef="#ctx0" brushRef="#br0">143 168 14862,'0'0'8296,"48"-22"-6470,-4-2-577,7-5-577,5 2-479,-2 4-129,-6 5-801,-12 9-2114,-18 7-2338</inkml:trace>
  <inkml:trace contextRef="#ctx0" brushRef="#br0" timeOffset="1">1 307 17777,'0'0'1057,"70"-26"1057,-6-6 512,10-7-1537,11-2-800,3-1-225,-10-2-609,-8 4-3907,-7-3-11499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8.753"/>
    </inkml:context>
    <inkml:brush xml:id="br0">
      <inkml:brushProperty name="width" value="0.025" units="cm"/>
      <inkml:brushProperty name="height" value="0.025" units="cm"/>
    </inkml:brush>
  </inkml:definitions>
  <inkml:trace contextRef="#ctx0" brushRef="#br0">180 575 15439,'-5'-9'2663,"2"3"-2335,0 0-1,-1 1 1,1-1-1,-1 1 0,-1 0 1,1 0-1,-1 1 0,-8-7 1,11 9-202,-1 0 0,1 1 1,0-1-1,-1 1 0,1 0 0,-1 0 1,0 0-1,1 0 0,-1 0 1,0 0-1,0 1 0,1-1 1,-1 1-1,0 0 0,0 0 0,0 0 1,1 0-1,-1 1 0,0-1 1,0 1-1,1-1 0,-1 1 1,0 0-1,1 0 0,-1 0 0,0 1 1,1-1-1,-3 2 0,1 1-117,0-1 0,0 1 0,1 0 0,-1 0 0,1 1 0,0-1 0,0 1-1,0 0 1,1-1 0,-1 1 0,1 0 0,1 1 0,-1-1 0,1 0 0,-1 0 0,1 6-1,-2 13-35,1 1 0,1 27 0,1-45 37,0 1-11,0-1 0,1 0 0,0 0 0,0 0 0,0 0 0,4 8 0,-5-14-3,1 1 0,-1-1 0,0 0 0,1 0 0,-1 0 0,1 0 0,0 0 0,-1 0 0,1 0 0,0 0-1,0 0 1,0 0 0,0 0 0,0 0 0,-1 0 0,2-1 0,-1 1 0,0 0 0,0-1 0,0 1 0,0-1 0,0 1-1,0-1 1,1 0 0,-1 1 0,0-1 0,0 0 0,0 0 0,1 0 0,-1 0 0,0 0 0,0 0 0,1 0-1,-1 0 1,0 0 0,0-1 0,1 1 0,-1 0 0,0-1 0,0 1 0,0-1 0,0 0 0,2-1 0,4-3 20,0-1 0,-1 0 0,1 0 1,-1 0-1,-1-1 0,1 0 0,-1 0 0,7-16 1,-3 9 77,27-46 274,-2-1 1,-4-2-1,-2-1 0,-2-1 1,-4-2-1,-3 0 0,18-115 1,-33 131 162,-7 43 178,-6 31-423,-3 21-280,3 0 0,1 1 0,-1 48 0,4 140 95,5-209-103,0-9 42,0-1 0,2 1 0,4 25 0,-5-36-155,0-1 0,0 0 1,1 1-1,-1-1 0,1 0 1,0 0-1,-1 0 0,1 0 1,4 5-1,-4-7-87,-1 0 1,0 0-1,0 0 0,1 0 1,-1 0-1,0-1 0,1 1 1,-1 0-1,1-1 0,-1 1 1,1-1-1,0 1 0,-1-1 1,1 0-1,-1 0 0,1 0 1,0 0-1,-1 0 0,1 0 1,-1 0-1,4-1 0,-3 1-159,-1-1-1,1 0 1,-1 0-1,0 0 0,1 0 1,-1 0-1,0 0 1,1 0-1,-1 0 0,0 0 1,0 0-1,0-1 1,0 1-1,0 0 0,0-1 1,0 1-1,-1-1 1,1 1-1,-1-1 0,1 1 1,-1-1-1,1 0 1,-1 1-1,0-3 0,0 4 279,7-33-11320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39.224"/>
    </inkml:context>
    <inkml:brush xml:id="br0">
      <inkml:brushProperty name="width" value="0.025" units="cm"/>
      <inkml:brushProperty name="height" value="0.025" units="cm"/>
    </inkml:brush>
  </inkml:definitions>
  <inkml:trace contextRef="#ctx0" brushRef="#br0">78 192 10090,'0'0'395,"-9"-7"213,2 3-372,-30-23 1371,35 25-1271,0 1 0,0-1 0,0 0 0,0 0 0,0 0 0,1 0 0,-1 0 0,1 0 0,-1-1-1,1 1 1,0 0 0,0-1 0,0 1 0,0-1 0,1 1 0,-2-5 0,3 3-117,0 1 1,0-1-1,0 0 0,1 0 0,-1 1 1,1-1-1,0 1 0,0-1 1,0 1-1,1 0 0,-1 0 1,1 0-1,-1 0 0,1 0 0,0 1 1,6-5-1,0 0 202,1 0 1,0 0-1,1 1 0,13-6 1,-18 10-335,-1-1 1,1 1-1,-1 1 1,1-1-1,0 1 1,0 0-1,0 0 1,-1 1-1,1 0 1,0 0-1,0 0 1,0 1-1,0 0 1,0 0-1,-1 0 1,1 1-1,0 0 1,-1 0-1,0 0 1,1 1-1,-1 0 1,0 0-1,0 0 1,0 0-1,-1 1 1,1 0-1,-1 0 1,0 0-1,0 0 1,0 1-1,-1 0 1,5 7-1,2 5-40,-1 0-1,-1 0 0,0 0 1,-1 1-1,-1 0 0,-1 1 1,-1-1-1,4 38 0,-6-28 191,-1 0 1,-1-1-1,-2 1 0,-1 0 0,-1-1 0,-1 0 1,-1 0-1,-2 0 0,0-1 0,-2 0 0,-1-1 0,-1 0 1,-1-1-1,-1 0 0,-1-1 0,-2 0 0,0-1 0,-1-1 1,-1-1-1,-30 24 0,47-41-374,-1-1 0,1 0 0,-1 0 0,0-1 0,0 1 1,0-1-1,0 1 0,0-1 0,-1 0 0,1 0 0,0 0 0,0 0 0,-1-1 0,1 0 0,0 1 0,-6-1 0,8-1 16,-1 1 0,1-1 0,-1 0 0,0 1 0,1-1 0,-1 0 0,1 0 0,0 0 0,-1 0 0,1 0 0,0 0 0,0-1 0,-1 1 0,1 0 0,0 0 0,0-1 0,0 1 0,1-1 0,-1 1 0,0-1 0,0 1 0,1-1 0,-1 0 0,1 1 0,0-1 0,-1 0 0,1 1 0,0-1 0,0 0 0,0 0 0,0 1 0,1-4 0,1-31-7940,9 22 1880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0.241"/>
    </inkml:context>
    <inkml:brush xml:id="br0">
      <inkml:brushProperty name="width" value="0.025" units="cm"/>
      <inkml:brushProperty name="height" value="0.025" units="cm"/>
    </inkml:brush>
  </inkml:definitions>
  <inkml:trace contextRef="#ctx0" brushRef="#br0">1 811 18225,'0'0'3550,"12"3"-3245,-7-2-283,-2 0-13,0-1-1,1 1 0,-1 0 0,0-1 1,0 1-1,0-1 0,0 0 0,1 0 1,-1 0-1,0-1 0,0 1 0,0-1 1,0 0-1,1 1 0,-1-1 0,0-1 1,0 1-1,-1 0 0,1-1 0,0 0 1,0 1-1,-1-1 0,1 0 0,-1 0 1,0-1-1,4-3 0,1-4 127,0-1 1,-1 0-1,0-1 0,-1 0 0,0 1 1,-1-2-1,0 1 0,-1 0 0,0-1 1,-1 1-1,0-1 0,-1 0 0,-1 0 0,-1-20 1,0 31-59,1 0 0,0-1 0,0 1 0,-1 0 0,1 0 0,-1 0 0,0 0 0,0 0 1,0 0-1,0 0 0,0 0 0,0 0 0,0 0 0,-1 1 0,1-1 0,-2-1 0,2 2-57,0 1 0,0-1-1,0 1 1,1 0 0,-1 0-1,0-1 1,0 1 0,0 0-1,0 0 1,0 0 0,0 0-1,1 0 1,-1 0 0,0 0-1,0 0 1,0 0 0,0 1-1,0-1 1,1 0 0,-1 1-1,0-1 1,0 0 0,0 1 0,1-1-1,-1 1 1,0-1 0,0 1-1,1-1 1,-1 1 0,0 0-1,1-1 1,-1 1 0,1 0-1,-1-1 1,1 1 0,-1 0-1,1 0 1,0 0 0,-1-1-1,1 1 1,0 0 0,-1 1-1,-5 11-21,1 0 0,0 0 0,1 0-1,0 1 1,1 0 0,-2 20-1,-1 88-13,6-117 11,0 0-1,1 0 0,-1 0 1,1 0-1,0-1 0,0 1 1,0 0-1,1 0 0,-1-1 0,1 1 1,0-1-1,1 0 0,-1 0 1,4 5-1,-4-7 4,0 0 0,0-1 1,0 1-1,0-1 0,0 0 0,0 1 1,1-1-1,-1 0 0,0 0 0,1 0 0,-1-1 1,1 1-1,-1-1 0,1 1 0,-1-1 1,1 0-1,-1 0 0,1 0 0,-1 0 0,1 0 1,0-1-1,-1 1 0,1-1 0,-1 1 0,0-1 1,1 0-1,-1 0 0,0 0 0,4-2 1,3-2 44,-1-1 1,1 0-1,-1 0 1,0-1-1,0 0 1,-1 0-1,0-1 1,0 0 0,-1 0-1,0-1 1,9-16-1,-6 8 172,0 0-1,-2-1 1,0 0-1,-1-1 1,6-27-1,-10 19 146,-4 16-64,-3 16 265,0 9-562,0 0-1,1 1 0,1 0 1,1 0-1,0 0 0,1 0 0,0 0 1,2 18-1,-1-27-4,0-5 4,0 0-1,-1 1 1,1-1-1,0 1 1,0-1 0,0 0-1,1 1 1,-1-1-1,0 0 1,0 1-1,1-1 1,-1 1 0,1-1-1,-1 0 1,1 0-1,0 1 1,-1-1-1,1 0 1,0 0 0,0 0-1,0 0 1,0 0-1,0 0 1,0 0 0,0 0-1,0 0 1,0 0-1,0-1 1,1 1-1,-1 0 1,0-1 0,1 1-1,-1-1 1,0 1-1,1-1 1,-1 0-1,0 0 1,1 0 0,-1 1-1,2-1 1,1-1 2,0 1 0,0-1 0,0 0 1,-1 0-1,1-1 0,0 1 0,-1-1 1,1 1-1,-1-1 0,0 0 0,1 0 1,-1-1-1,4-3 0,8-10-39,-1-1 0,-1 0 0,0-1 0,-2 0 0,0-1 0,15-35 1,-7 14-331,9 22-527,-8-7 981,-2 0 1,-1-1 0,-1 0 0,-2-1-1,0-1 1,-2-1 0,17-58 0,-16 36 97,-2-1 1,-2 0-1,2-90 1,-28 345-338,-1 7 227,16-160-47,0 70 7,2-108-25,1 1 0,1-1 0,0 0 0,1 1 0,0-1 0,1-1 0,5 14 0,-9-24-5,0 0-1,1 0 1,-1 0-1,0 0 1,1 0-1,-1 0 1,0-1 0,1 1-1,-1 0 1,1 0-1,-1 0 1,1 0-1,0-1 1,-1 1-1,1 0 1,0 0-1,-1-1 1,1 1-1,0-1 1,0 1 0,0-1-1,0 1 1,-1-1-1,1 1 1,0-1-1,2 1 1,-2-2 11,-1-1 1,1 1 0,0 0-1,-1 0 1,1-1 0,-1 1-1,1 0 1,-1-1-1,0 1 1,1 0 0,-1-1-1,0 1 1,0-1 0,0 1-1,0-2 1,-4-63 280,-1 49-401,0 0 0,-1 1-1,-13-26 1,16 36 68,0 0 0,-1 0 0,0 0 0,0 0 0,0 0 0,-1 1 0,1 0 0,-1 0 0,-1 0 0,1 1 0,-12-8 0,6 9-92,19 3-23,50-15-2696,29-21-6265,-56 21 6093,5 0-2563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0.600"/>
    </inkml:context>
    <inkml:brush xml:id="br0">
      <inkml:brushProperty name="width" value="0.025" units="cm"/>
      <inkml:brushProperty name="height" value="0.025" units="cm"/>
    </inkml:brush>
  </inkml:definitions>
  <inkml:trace contextRef="#ctx0" brushRef="#br0">89 1 7271,'0'0'12486,"-8"11"-11034,0-2-1259,-32 42 1193,37-46-1250,0 0 0,0 0 0,0 0 0,1 0 0,-1 1 0,1-1 0,0 1 0,1-1 0,0 1 0,-2 8 0,4-13-139,0 0-1,-1-1 1,1 1-1,-1 0 0,1-1 1,0 1-1,0-1 1,-1 1-1,1-1 0,0 1 1,0-1-1,-1 1 0,1-1 1,0 0-1,0 0 1,0 1-1,0-1 0,0 0 1,0 0-1,-1 0 1,1 0-1,0 0 0,0 0 1,0 0-1,0 0 1,0 0-1,0-1 0,-1 1 1,1 0-1,1-1 1,32-7 77,4-18-164,-32 21 58,-1 1-1,1-1 0,0 1 0,0 1 0,0-1 0,1 1 0,7-3 1,-14 6 42,0 0 1,1 0 0,-1 0-1,0 0 1,0 0 0,0 0-1,1 0 1,-1 0-1,0 0 1,0 0 0,0 0-1,1 0 1,-1 0 0,0 0-1,0 0 1,0 0 0,0 0-1,1 1 1,-1-1 0,0 0-1,0 0 1,0 0 0,1 0-1,-1 0 1,0 0 0,0 0-1,0 1 1,0-1 0,0 0-1,0 0 1,1 0-1,-1 0 1,0 1 0,0-1-1,0 0 1,0 0 0,0 0-1,0 1 1,0-1 0,0 0-1,0 0 1,0 0 0,0 1-1,0-1 1,-2 15 739,-7 13 615,0-11-994,0 0 0,-1-1-1,0 0 1,-1-1 0,-1 0-1,-1 0 1,0-2 0,-27 23 0,39-36-368,1 1 1,-1 0 0,0 0-1,0-1 1,1 1 0,-1-1-1,0 1 1,0-1 0,0 1-1,0-1 1,0 0 0,0 1-1,1-1 1,-1 0 0,0 0-1,0 1 1,0-1 0,0 0-1,0 0 1,0 0 0,0 0-1,0 0 1,0-1 0,-2 1-1,3-1-120,-1 0-1,0 0 0,1 0 1,0 1-1,-1-1 0,1 0 0,0 0 1,-1 0-1,1 0 0,0 0 1,0 0-1,0 0 0,0 0 0,0 0 1,0 0-1,0 0 0,0 0 1,0 0-1,1-1 0,15-54-7589,-16 53 7117,15-34-6504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24.440"/>
    </inkml:context>
    <inkml:brush xml:id="br0">
      <inkml:brushProperty name="width" value="0.025" units="cm"/>
      <inkml:brushProperty name="height" value="0.025" units="cm"/>
    </inkml:brush>
  </inkml:definitions>
  <inkml:trace contextRef="#ctx0" brushRef="#br0">21 39 15855,'0'0'5669,"51"12"-5861,-36-12-2466,-3-6-6951</inkml:trace>
  <inkml:trace contextRef="#ctx0" brushRef="#br0" timeOffset="1">0 1 18225,'0'0'7047,"63"16"-17201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020"/>
    </inkml:context>
    <inkml:brush xml:id="br0">
      <inkml:brushProperty name="width" value="0.025" units="cm"/>
      <inkml:brushProperty name="height" value="0.025" units="cm"/>
    </inkml:brush>
  </inkml:definitions>
  <inkml:trace contextRef="#ctx0" brushRef="#br0">57 392 17617,'0'0'1452,"-5"12"-70,-6 17-831,1-1 0,2 1 0,1 1-1,2-1 1,-4 48 0,9-76-544,-1 0 1,1 1-1,0-1 1,0 0-1,0 0 1,0 1-1,0-1 1,0 0-1,0 1 1,0-1-1,0 0 1,1 1-1,-1-1 0,0 0 1,1 0-1,-1 0 1,1 1-1,-1-1 1,1 0-1,0 0 1,0 0-1,-1 0 1,1 0-1,0 0 1,0 0-1,0 0 1,0 0-1,0-1 1,0 1-1,0 0 1,1-1-1,-1 1 0,0-1 1,0 1-1,0-1 1,1 1-1,-1-1 1,0 0-1,0 1 1,1-1-1,-1 0 1,0 0-1,1 0 1,-1 0-1,0 0 1,1-1-1,-1 1 1,0 0-1,0-1 1,1 1-1,1-1 1,4-2 129,-1 0 1,1 0 0,-1-1-1,1 0 1,-1 0 0,0 0 0,-1-1-1,6-5 1,5-7 148,-1-1 0,-1 0 0,-1-1 0,-1-1 0,-1 0 0,0 0 0,-1-1 0,-2-1 0,13-43 0,-13 27-189,-1 0-1,-3 0 0,0-1 0,-3 1 1,-3-44-1,1 74-101,0 0 0,0 0 0,-1 0 0,0 0 0,0 0 0,-1 0 0,0 1 0,-5-10 0,7 16-10,0-1 0,0 0-1,0 0 1,0 0 0,0 1 0,-1-1 0,1 1-1,-1-1 1,1 1 0,-1-1 0,0 1-1,1 0 1,-1 0 0,0 0 0,0 0-1,0 0 1,0 0 0,0 0 0,0 1-1,0-1 1,0 1 0,0-1 0,0 1-1,0 0 1,0 0 0,0 0 0,0 0 0,0 0-1,0 0 1,0 1 0,0-1 0,-1 1-1,1-1 1,1 1 0,-1 0 0,-4 2-1,-1 2-6,-1 0 0,1 1 0,0 0 0,0 0-1,1 0 1,0 1 0,0 0 0,0 1 0,1-1-1,-6 12 1,-5 10 53,-18 46 1,29-63-7,1 0 0,0 1 0,0 0 0,1-1 0,1 1 0,0 0 0,1 1 1,0-1-1,2 16 0,-1-27-22,1 0 0,-1 1 0,1-1 0,0 1 0,0-1 1,0 0-1,0 0 0,0 1 0,1-1 0,-1 0 0,1 0 0,-1 0 0,1-1 1,0 1-1,0 0 0,0 0 0,0-1 0,0 0 0,0 1 0,0-1 0,0 0 1,1 0-1,-1 0 0,0 0 0,1 0 0,-1-1 0,1 1 0,-1-1 0,1 1 1,-1-1-1,1 0 0,-1 0 0,5-1 0,4 1 34,-1-1 0,0 0-1,0 0 1,0-1 0,0-1 0,0 0-1,11-4 1,25-17 44,-34 16-82,0 2 0,0 0-1,1 0 1,23-6 0,-35 12-4,0 0 1,-1 0 0,1 0-1,-1 0 1,1 0 0,0 1-1,-1-1 1,1 0-1,-1 0 1,1 1 0,-1-1-1,1 0 1,-1 0 0,1 1-1,-1-1 1,1 1-1,-1-1 1,1 0 0,-1 1-1,0-1 1,1 1 0,-1-1-1,1 1 1,-1-1-1,0 1 1,0-1 0,1 1-1,-1-1 1,0 1 0,0 0-1,0-1 1,0 1-1,0-1 1,1 1 0,-1 0-1,0-1 1,0 1-1,-1-1 1,1 1 0,0 0-1,0-1 1,0 1 0,-3 31-17,3-32 22,-6 21 73,0 1 0,-18 40 0,16-45-347,1 0-1,1 0 0,1 1 0,0 0 0,-3 26 1,8-44 140,0 0 0,-1 1 0,1-1 0,0 0-1,0 1 1,0-1 0,0 1 0,0-1 0,0 0 0,0 1 0,0-1 0,0 1 0,0-1 0,0 0 0,0 1 0,0-1 0,0 0 0,0 1 0,0-1 0,0 1 0,1-1 0,-1 0 0,0 1 0,0-1 0,0 0 0,1 1 0,-1-1 0,0 0 0,0 0 0,1 1 0,-1-1-1,0 0 1,1 0 0,0 1 0,10-10-2953,9-21-2096,-2-9-3418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364"/>
    </inkml:context>
    <inkml:brush xml:id="br0">
      <inkml:brushProperty name="width" value="0.025" units="cm"/>
      <inkml:brushProperty name="height" value="0.025" units="cm"/>
    </inkml:brush>
  </inkml:definitions>
  <inkml:trace contextRef="#ctx0" brushRef="#br0">34 0 11499,'0'0'11435,"-1"13"-9364,-5 39-1593,-9 75 2310,3 247 0,13-370-3099,-1 1 0,1-1 0,0 1 0,0-1 0,0 0 0,1 1 0,0-1 0,0 0 0,0 0 0,5 7 0,-7-10 194,1 0 0,0-1 0,0 1 0,-1 0 0,1 0 0,0-1 0,0 1 0,0 0 0,0-1 0,0 1 0,0-1 0,0 1 0,1-1 0,-1 1 0,0-1 0,0 0 0,0 0 0,0 0 0,0 1 0,1-1 0,-1 0 0,0 0 0,0-1 0,0 1 0,0 0 0,0 0 0,1 0 0,-1-1 0,0 1 0,0-1 0,0 1 0,0-1 0,0 1 0,0-1 0,0 0 0,0 1 0,0-1 0,0 0 0,-1 0 0,1 0 0,0 1 0,0-1 0,-1 0 0,1 0 0,0-2 0,17-23-4640,-2-8-2396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1.848"/>
    </inkml:context>
    <inkml:brush xml:id="br0">
      <inkml:brushProperty name="width" value="0.025" units="cm"/>
      <inkml:brushProperty name="height" value="0.025" units="cm"/>
    </inkml:brush>
  </inkml:definitions>
  <inkml:trace contextRef="#ctx0" brushRef="#br0">61 416 10474,'0'0'4885,"-3"9"-1746,-12 38-346,5-22-1900,2 0-1,1 0 0,1 1 0,-5 51 0,11-76-891,0 0 1,0 0-1,-1 0 0,1 0 0,0 0 0,0 0 0,0 0 0,0 0 0,0 0 0,1 0 0,-1 0 0,0 0 1,0 0-1,1 0 0,-1 0 0,1 0 0,-1 0 0,1 0 0,-1 0 0,1 0 0,-1-1 0,1 1 1,0 0-1,-1 0 0,1 0 0,0-1 0,0 1 0,0-1 0,0 1 0,-1 0 0,1-1 0,0 1 0,0-1 1,0 0-1,0 1 0,0-1 0,0 0 0,0 0 0,0 0 0,0 1 0,0-1 0,0 0 0,1 0 0,-1 0 1,0-1-1,1 1 0,3-1 62,-1-1 0,0 1 0,1-1 1,-1 0-1,0 0 0,0-1 0,0 1 0,0-1 0,4-4 1,62-70 574,-56 59-589,1 1-1,1 0 1,31-26-1,-47 43-79,1 0 0,-1 0 0,0-1-1,0 1 1,0 0 0,1 0-1,-1 0 1,0 0 0,0-1 0,1 1-1,-1 0 1,0 0 0,0 0-1,1 0 1,-1 0 0,0 0 0,1 0-1,-1 0 1,0 0 0,1 0-1,-1 0 1,0 0 0,0 0 0,1 0-1,-1 0 1,0 0 0,1 0-1,-1 0 1,0 0 0,0 0-1,1 0 1,-1 0 0,0 1 0,0-1-1,1 0 1,-1 0 0,0 0-1,0 0 1,1 1 0,-1-1 0,0 0-1,0 0 1,1 1 0,2 17-941,-8 22-1185,5-38 2284,-3 37-4973,3-39 4713,0 1 1,1-1-1,-1 1 0,0-1 1,0 0-1,0 1 0,0-1 0,1 1 1,-1-1-1,0 0 0,0 1 1,1-1-1,-1 0 0,0 1 1,1-1-1,-1 0 0,0 1 0,1-1 1,-1 0-1,1 0 0,-1 1 1,0-1-1,1 0 0,-1 0 1,1 0-1,-1 0 0,1 0 0,22-7-1650,1-11 1648,-1 0 1,0-2-1,-2 0 0,28-34 1,2 0-965,-41 41 70,-8 10 733,0 1-1,0-1 0,1 0 0,-1 1 1,1-1-1,-1 1 0,1 0 1,0-1-1,0 2 0,4-3 1,-14 27 5447,-16 26-584,15-36-3851,1 0 0,1 1-1,0-1 1,1 1-1,0 0 1,1 1 0,1-1-1,-3 29 1,6-42-680,0 0 1,-1-1-1,1 1 0,0 0 1,0-1-1,0 1 0,0 0 1,0 0-1,0-1 0,1 1 1,-1 0-1,0 0 0,0-1 0,0 1 1,1 0-1,-1-1 0,0 1 1,1 0-1,-1-1 0,0 1 1,1-1-1,-1 1 0,1-1 1,-1 1-1,1-1 0,-1 1 1,1-1-1,-1 1 0,1-1 1,0 1-1,-1-1 0,1 0 0,0 1 1,1-1-1,0 0 52,0 0-1,0-1 0,0 1 1,0-1-1,0 1 0,0-1 1,-1 0-1,1 0 0,0 0 1,0 0-1,-1 0 0,3-2 1,6-4 427,0-1 1,-1-1-1,11-13 0,4-9-295,-2-1-1,-1-1 0,-2-1 0,-1-1 1,-2 0-1,-1-1 0,-2-1 1,-1 0-1,-2-1 0,-2 0 0,-1-1 1,2-62-1,-9 100-225,0 1 0,0-1-1,1 0 1,-1 0 0,0 1 0,0-1 0,0 0-1,0 0 1,0 1 0,0-1 0,0 0 0,0 0-1,0 1 1,-1-1 0,1 0 0,0 0 0,0 1-1,-1-1 1,1 0 0,0 1 0,-1-1 0,1 0-1,-1 1 1,1-1 0,-1 1 0,1-1-1,-1 1 1,1-1 0,-1 1 0,-1-1 0,-14 15-285,-14 39 96,18-24 223,1 1 0,1 1 0,-7 37 0,15-52 11,-1-1 0,2 0 1,0 1-1,1-1 0,0 1 0,1-1 0,1 1 0,6 25 0,-6-35-24,0-1 0,0 0-1,1 0 1,0-1-1,0 1 1,0 0-1,0-1 1,0 0-1,1 0 1,0 0-1,0 0 1,0-1-1,0 1 1,1-1-1,-1 0 1,1 0-1,0-1 1,6 3 0,0 0-647,0-2 1,1 1 0,-1-2 0,1 1 0,-1-2 0,1 1 0,15-2 0,-9-1-5225,-10-7-3428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42.222"/>
    </inkml:context>
    <inkml:brush xml:id="br0">
      <inkml:brushProperty name="width" value="0.025" units="cm"/>
      <inkml:brushProperty name="height" value="0.025" units="cm"/>
    </inkml:brush>
  </inkml:definitions>
  <inkml:trace contextRef="#ctx0" brushRef="#br0">73 1380 12908,'-11'10'2264,"-35"34"314,31-24-1219,14-11 38,3-9-1327,-1 1 0,0-1 1,1 0-1,-1 1 0,1-1 0,-1 0 1,1 0-1,-1 0 0,1 0 1,-1 0-1,0-1 0,1 1 0,-1 0 1,1-1-1,-1 1 0,2-2 1,24-8 480,0-2 1,-1-1 0,-1-1 0,30-21-1,5-3 427,510-291 2954,305-138-4506,-209 169-379,-505 243 52,2 6 0,213-34-1,-156 42-4174,-154 24-188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016"/>
    </inkml:context>
    <inkml:brush xml:id="br0">
      <inkml:brushProperty name="width" value="0.025" units="cm"/>
      <inkml:brushProperty name="height" value="0.025" units="cm"/>
    </inkml:brush>
  </inkml:definitions>
  <inkml:trace contextRef="#ctx0" brushRef="#br0">0 0 20724,'0'0'736,"15"86"-672,3-36 97,3 3 159,4 3 64,7-3-224,1 2-128,2-2 32,0-8-160,-5-4-929,-6-9-1441,-12-10-1410,-12-5-4099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361"/>
    </inkml:context>
    <inkml:brush xml:id="br0">
      <inkml:brushProperty name="width" value="0.025" units="cm"/>
      <inkml:brushProperty name="height" value="0.025" units="cm"/>
    </inkml:brush>
  </inkml:definitions>
  <inkml:trace contextRef="#ctx0" brushRef="#br0">16 541 19026,'-3'-11'208,"1"3"-93,0 3-63,0 0 0,0 0 0,1-1 0,0 1 0,0-1 0,0 0 0,1 1 0,-1-1 0,1 1 0,1-1 1,-1 0-1,1 1 0,2-10 0,4 0 26,1 1 1,1-1 0,0 2 0,0-1-1,2 1 1,0 1 0,24-23 0,98-70 705,-82 69-688,1 2 0,87-40-1,-118 64-97,0 1 0,0 1 0,1 1-1,0 1 1,1 1 0,-1 1-1,1 1 1,0 1 0,0 1-1,27 2 1,-43 0 42,-1 0 0,0 0 0,0 1 0,0 0 0,-1 0 0,1 0 0,0 1 0,-1 0-1,1 0 1,-1 0 0,0 1 0,0 0 0,-1 0 0,1 0 0,-1 0 0,1 1 0,-1 0 0,-1-1 0,1 2 0,-1-1 0,0 0 0,0 1 0,0-1 0,-1 1 0,3 11 0,1 7 495,-1-1 0,-1 1 0,-1 0 0,-1 0 0,-2 32 0,-2-27-94,-1-1 0,-1 1 0,-2-1 0,0 0 0,-2 0 0,-1-1 0,-13 28 0,2-15-123,0 0 0,-3-1 0,-49 63-1,60-86-235,-1-2-1,0 1 0,-23 18 0,32-30-83,0 0 1,0 0-1,-1 0 0,1 0 1,-1-1-1,1 0 0,-1 0 1,0 0-1,1 0 1,-1-1-1,0 0 0,0 0 1,0 0-1,0-1 1,0 1-1,-1-1 0,1 0 1,-6-2-1,8 1-136,0 0 0,1 0-1,-1 0 1,1-1 0,-1 1 0,1-1 0,0 0 0,-1 0-1,1 0 1,0 0 0,0 0 0,0 0 0,1-1-1,-1 1 1,0-1 0,1 1 0,0-1 0,0 1-1,-1-1 1,1 0 0,1 0 0,-1 1 0,0-1-1,1 0 1,-1-4 0,-1-11-2128,0 1 0,2-35 0,1 42 907,1-46-7033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2.985"/>
    </inkml:context>
    <inkml:brush xml:id="br0">
      <inkml:brushProperty name="width" value="0.025" units="cm"/>
      <inkml:brushProperty name="height" value="0.025" units="cm"/>
    </inkml:brush>
  </inkml:definitions>
  <inkml:trace contextRef="#ctx0" brushRef="#br0">0 0 17969,'0'0'2370,"10"13"-1638,33 48 526,39 75 0,-40-63-821,66 87-1,-89-135-603,44 51 584,-19-33-3042,-49-49-5164,-16-11 187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3.326"/>
    </inkml:context>
    <inkml:brush xml:id="br0">
      <inkml:brushProperty name="width" value="0.025" units="cm"/>
      <inkml:brushProperty name="height" value="0.025" units="cm"/>
    </inkml:brush>
  </inkml:definitions>
  <inkml:trace contextRef="#ctx0" brushRef="#br0">0 119 15503,'0'0'7623,"84"-45"-6534,-40 24-833,10 0-160,2 2-480,0 9-1954,-7 7-2115,-4 3-2561</inkml:trace>
  <inkml:trace contextRef="#ctx0" brushRef="#br0" timeOffset="1">584 96 17585,'0'0'4260,"51"21"-3524,-34-21-447,-2 0-193,-5-15-2018,-8-13-5541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3.939"/>
    </inkml:context>
    <inkml:brush xml:id="br0">
      <inkml:brushProperty name="width" value="0.025" units="cm"/>
      <inkml:brushProperty name="height" value="0.025" units="cm"/>
    </inkml:brush>
  </inkml:definitions>
  <inkml:trace contextRef="#ctx0" brushRef="#br0">215 10 14894,'-11'-2'3571,"3"1"-3129,2-1-257,0 1 0,1 0 0,-1 0 0,0 0 0,1 1 0,-1 0 0,0 0 0,0 0 0,1 1 0,-1 0 0,0 0-1,1 0 1,-1 1 0,1 0 0,0 0 0,-1 0 0,1 1 0,-7 5 0,3 1-110,1 1-1,0 0 1,1 0-1,0 1 1,0 0-1,1 0 1,1 1-1,0-1 1,1 1-1,0 1 1,0-1-1,2 0 0,-1 1 1,2-1-1,-1 1 1,2 0-1,0-1 1,0 1-1,1 0 1,4 17-1,-4-28-84,-1 0-1,1 0 0,0 0 0,0 0 1,0 0-1,0 0 0,0 0 0,1 0 1,-1 0-1,0-1 0,1 1 1,0 0-1,-1-1 0,1 1 0,0-1 1,0 0-1,-1 0 0,1 0 0,0 0 1,0 0-1,0 0 0,1 0 0,-1 0 1,0-1-1,0 1 0,0-1 0,0 0 1,1 0-1,-1 1 0,0-2 0,3 1 1,10-1-162,0-1 0,-1 0 0,28-9 0,0 2 82,-37 8 78,1 0-1,0 1 1,-1-1-1,1 1 1,0 1-1,-1-1 1,1 1-1,0 0 1,-1 1-1,1-1 1,-1 1-1,0 0 1,1 0 0,-1 1-1,7 4 1,-6-2 9,-1 0 1,0 0 0,0 0-1,-1 1 1,0-1 0,0 1-1,0 0 1,0 1 0,-1-1 0,0 1-1,-1-1 1,3 9 0,0 3 131,0 0 1,-1 0 0,-1 0-1,-1 1 1,0-1 0,-2 1-1,-2 27 1,2-37 6,-1 0 1,-1 0 0,1 0-1,-2 0 1,1 0 0,-1-1-1,-1 1 1,1-1 0,-1 0-1,-1 0 1,1 0 0,-1-1-1,-1 1 1,0-1-1,0 0 1,0-1 0,-9 8-1,14-13-129,-1 0 0,0 1 0,1-1 0,-1 0 0,0 0 0,1 0 0,-1 0 0,0 0 0,0 0 0,0-1 0,0 1 0,0-1 0,0 1 0,0-1 0,0 0 0,0 1 0,0-1 0,0 0 0,0-1 0,0 1 0,-4-1 0,5 0-111,-1 0-1,0 0 1,1-1 0,-1 1-1,1 0 1,0-1 0,-1 1-1,1-1 1,0 1 0,0-1 0,0 0-1,0 0 1,0 1 0,0-1-1,1 0 1,-1 0 0,1 0-1,-1-2 1,-2-14-1625,1 0 0,0-1 0,3-35 0,0 33-134,-1-63-5717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4.514"/>
    </inkml:context>
    <inkml:brush xml:id="br0">
      <inkml:brushProperty name="width" value="0.025" units="cm"/>
      <inkml:brushProperty name="height" value="0.025" units="cm"/>
    </inkml:brush>
  </inkml:definitions>
  <inkml:trace contextRef="#ctx0" brushRef="#br0">0 1 14894,'3'15'2728,"0"7"-2328,41 212 4140,-34-191-3607,3 0-1,1-1 0,32 65 1,-40-95-867,1-1 0,0 0 1,11 14-1,-16-23-82,-1-1-1,0 1 1,0 0-1,1-1 1,-1 1-1,1-1 1,-1 1-1,1-1 1,0 0-1,-1 0 1,1 1-1,0-1 1,0 0-1,0-1 1,0 1-1,0 0 1,0-1-1,0 1 1,0-1-1,0 1 1,0-1-1,0 0 1,1 0-1,-1 0 1,0 0-1,0 0 1,0-1-1,0 1 1,3-2-1,-3 0-95,0 0-1,0 0 1,0 0-1,0-1 1,0 1-1,-1-1 1,1 1-1,-1-1 1,0 0-1,0 0 1,0 1-1,0-1 1,0 0-1,-1 0 1,1 0-1,-1 0 1,0 0-1,0 0 1,0 0-1,0 0 1,-1-5-1,0-2-402,0 0-1,-1 0 1,0 0-1,0 0 1,-5-13-1,3 15 184,-1 0 0,0 0 0,0 0 1,0 1-1,-1 0 0,0 0 0,0 0 0,-1 1 0,0 0 0,0 0 1,-12-7-1,13 9 410,0 1 0,0 0-1,-1 0 1,1 0 0,0 1 0,-1 0 0,0 1 0,1-1 0,-15 0 0,20 2-34,0 0 0,0 0 0,0 0 0,0 0-1,-1 0 1,1 0 0,0 0 0,0 1 0,0-1 0,0 0 0,0 1 0,0-1 0,0 1 0,0-1-1,0 1 1,0-1 0,0 1 0,0 0 0,0-1 0,0 1 0,0 0 0,1 0 0,-1 0-1,0 0 1,0 0 0,1 0 0,-1 0 0,1 0 0,-1 0 0,1 0 0,-1 0 0,1 0 0,0 0-1,0 0 1,-1 0 0,1 1 0,0-1 0,0 0 0,0 0 0,0 0 0,0 0 0,1 2-1,-1 0-28,0-1 0,1 1 0,0 0 0,-1 0 0,1 0 0,0-1 0,1 1 0,-1 0 0,0-1-1,1 1 1,-1-1 0,1 0 0,0 1 0,0-1 0,0 0 0,2 2 0,-1-2-33,0 0 0,0 0 0,0 0 1,1-1-1,-1 1 0,0-1 0,1 0 1,-1 0-1,0 0 0,1 0 0,0-1 1,-1 1-1,1-1 0,-1 0 1,1 0-1,-1 0 0,1-1 0,5 0 1,-3-1-69,0 0 1,0-1-1,0 1 1,-1-1-1,1-1 1,-1 1-1,0-1 1,1 0-1,6-7 1,1-3-296,0 0 1,-2-1 0,0 0-1,0-1 1,-2 0 0,9-19-1,-13 24 21,0 1-1,-1-1 0,-1-1 1,1 1-1,-2 0 0,3-19 0,-6 30 394,1 0 0,0 0 0,0 1 0,0-1-1,0 0 1,0 0 0,0 0 0,0 0 0,0 0-1,0 0 1,0 0 0,-1 0 0,1 0 0,0 0-1,0 0 1,0 0 0,0 0 0,0-1 0,0 1-1,0 0 1,0 0 0,0 0 0,0 0 0,0 0-1,0 0 1,-1 0 0,1 0 0,0 0 0,0 0-1,0 0 1,0 0 0,0 0 0,0 0 0,0 0 0,0 0-1,0 0 1,0-1 0,0 1 0,0 0 0,0 0-1,0 0 1,0 0 0,0 0 0,0 0 0,0 0-1,0 0 1,0 0 0,0 0 0,0-1 0,0 1-1,0 0 1,0 0 0,-7 12 1148,-6 21 426,8-5-86,-2 47-1,7-64-1281,-1 0 0,2 1 0,0-1 0,0 0 0,1 0 0,7 22 0,-9-32-220,0 1 1,1-1-1,-1 0 0,1 1 0,-1-1 1,1 0-1,-1 0 0,1 0 1,0 1-1,0-1 0,0 0 0,0 0 1,0 0-1,0 0 0,0 0 0,0-1 1,0 1-1,0 0 0,0 0 0,0-1 1,1 1-1,-1 0 0,3 0 1,-3-2 7,0 1 0,1 0 0,-1-1 0,0 1 0,1-1 0,-1 1 0,0-1 0,0 1 0,0-1 0,1 0 0,-1 0 0,0 0 0,0 1 1,0-1-1,0 0 0,0 0 0,-1-1 0,3-1 0,2-6 144,1 0 0,-2 0-1,1 0 1,5-19 0,-2-4-79,-2 0 0,-1-1 0,-2 1-1,-1-59 1,-3 86-320,-1 23 138,-2 34 83,5-30 10,0 0 1,6 33-1,-7-50-10,1 1 0,1 0-1,-1-1 1,1 1 0,0-1-1,0 0 1,1 0 0,0 1-1,0-2 1,0 1 0,0 0-1,1-1 1,-1 1 0,1-1-1,5 4 1,-7-7-54,-1 0 1,0 0-1,0 0 1,1 0-1,-1-1 1,1 1-1,-1-1 1,1 1 0,-1-1-1,1 1 1,-1-1-1,1 0 1,-1 1-1,1-1 1,-1 0-1,1 0 1,-1 0-1,1 0 1,0-1-1,-1 1 1,1 0-1,-1-1 1,1 1-1,-1-1 1,0 1-1,1-1 1,-1 0-1,1 0 1,-1 0-1,0 1 1,0-1 0,1 0-1,-1 0 1,0-1-1,1 0 1,3-5-731,0 0-1,0-1 1,-1 1 0,0-1 0,4-9 0,-8 16 711,21-50-5568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44.235"/>
    </inkml:context>
    <inkml:brush xml:id="br0">
      <inkml:brushProperty name="width" value="0.025" units="cm"/>
      <inkml:brushProperty name="height" value="0.025" units="cm"/>
    </inkml:brush>
  </inkml:definitions>
  <inkml:trace contextRef="#ctx0" brushRef="#br0">62 72 7847,'0'-10'1368,"0"-27"171,0 36-1419,0 0 1,0 0 0,0 0 0,0-1 0,0 1 0,0 0-1,0 0 1,1 0 0,-1 0 0,1 0 0,-1 0 0,1-1-1,-1 1 1,1 0 0,-1 0 0,1 0 0,0 1 0,0-1-1,-1 0 1,1 0 0,0 0 0,1 0 0,-1 21 2350,-5 250 279,12 343-81,16-328-2200,13 347 284,-57-16 1152,2-179-857,11-19-420,-21 472 1674,16-375-930,33-352-2685,-51-266-7470,0 39-29,16 46 3489</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5.154"/>
    </inkml:context>
    <inkml:brush xml:id="br0">
      <inkml:brushProperty name="width" value="0.025" units="cm"/>
      <inkml:brushProperty name="height" value="0.025" units="cm"/>
    </inkml:brush>
  </inkml:definitions>
  <inkml:trace contextRef="#ctx0" brushRef="#br0">63 624 16560,'-5'14'496,"-53"140"4917,74-205-5878,-4 16-511,-1-1-1,-1-1 0,-3 1 0,6-63 0,-14 130 1561,1 0 1,2 1-1,1-1 0,1 0 0,2-1 0,11 35 0,-16-62-524,0 0 0,0 0 0,1 0 0,0 0-1,-1 0 1,1 0 0,0-1 0,0 1-1,1-1 1,-1 1 0,1-1 0,-1 0 0,5 3-1,-6-4-40,1-1-1,-1 1 1,1-1 0,-1 0-1,1 1 1,-1-1-1,1 0 1,-1 0-1,1 0 1,-1 0 0,1 0-1,-1 0 1,0-1-1,1 1 1,-1 0-1,1-1 1,-1 1-1,1-1 1,-1 0 0,0 1-1,1-1 1,-1 0-1,0 0 1,0 0-1,0 0 1,0 0 0,0 0-1,0 0 1,0 0-1,0 0 1,0 0-1,0-1 1,1-1-1,8-14 72,0 0 0,-1 0 0,-1-1 0,-1 0 0,0-1 0,-1 0 0,4-28 0,1-14-33,2-67-1,-8 64-88,-3 0 0,-2 0 0,-4 0 0,-12-68 0,10 110 21,2 27-7,4 38 36,2 4 353,2 0-1,2-1 0,3 0 0,1 0 0,22 60 0,-29-97-278,1 0 0,0 0 0,1-1 0,11 16 0,-14-21-78,0-1 0,0 0 0,0 0 0,1 1 0,-1-1-1,1-1 1,-1 1 0,1 0 0,0-1 0,0 1-1,0-1 1,0 0 0,0 0 0,0 0 0,0 0 0,0-1-1,0 1 1,0-1 0,4 0 0,-7 0-17,0 0-1,1 0 1,-1 1 0,0-1 0,0 0-1,1 0 1,-1 0 0,0 0 0,0 0-1,1 0 1,-1 0 0,0 0 0,0 0-1,1 0 1,-1 0 0,0-1 0,1 1-1,-1 0 1,0 0 0,0 0 0,0 0-1,1 0 1,-1 0 0,0-1 0,0 1-1,1 0 1,-1 0 0,0 0 0,0 0-1,0-1 1,0 1 0,1 0 0,-1 0-1,0-1 1,0 1 0,0 0 0,0 0-1,0-1 1,0 1 0,0 0 0,0 0-1,1-1 1,-1 1 0,0-1 0,-9-12-276,-19-9-588,-140-73-1071,167 95 1987,1 0 0,0-1 0,0 1 0,0 0 0,0 0 0,-1 0 0,1 0 0,0 0 0,0 0-1,0 0 1,0 0 0,0-1 0,0 1 0,-1 0 0,1 0 0,0 0 0,0 0 0,0 0 0,0-1 0,0 1 0,0 0 0,0 0 0,0 0 0,0 0-1,0-1 1,0 1 0,0 0 0,-1 0 0,1 0 0,0-1 0,1 1 0,-1 0 0,0 0 0,0 0 0,0 0 0,0-1 0,0 1 0,0 0 0,0 0-1,0 0 1,0-1 0,0 1 0,0 0 0,0 0 0,0 0 0,1 0 0,-1 0 0,0-1 0,13-5 643,25-1-1086,-31 6 640,64-16-1917,-26-1-4506,-21 4-101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5.790"/>
    </inkml:context>
    <inkml:brush xml:id="br0">
      <inkml:brushProperty name="width" value="0.025" units="cm"/>
      <inkml:brushProperty name="height" value="0.025" units="cm"/>
    </inkml:brush>
  </inkml:definitions>
  <inkml:trace contextRef="#ctx0" brushRef="#br0">14 78 9673,'0'0'3465,"0"-10"-1784,0-9-1879,0-9 4471,0 24 401,0 37-1972,3-2-397,0-34-745,2-16-1175,11-40-343,-16 67-44,0 0 0,0-1-1,-1 1 1,0 0-1,0 0 1,-1-1 0,0 1-1,0-1 1,-1 0 0,-4 10-1,-12 46 237,18-60-225,1 0-1,-1 0 1,1 0-1,0 0 1,0 0-1,0 0 1,0 1-1,1-1 1,-1 0-1,3 5 1,7-3 22,10-15-70,-11 5-148,-1 0 1,0 1-1,1 0 1,0 0-1,0 1 1,0 0 0,0 1-1,1 0 1,16-2-1,-24 4 169,1 0 0,-1-1 0,1 1-1,-1 0 1,1 1 0,-1-1 0,1 0 0,-1 1-1,1-1 1,-1 1 0,0 0 0,1 0 0,-1 0-1,0 0 1,0 0 0,1 1 0,-1-1 0,0 1 0,0-1-1,-1 1 1,1 0 0,0-1 0,0 1 0,-1 0-1,1 0 1,-1 0 0,0 1 0,1-1 0,-1 0-1,0 0 1,0 1 0,-1-1 0,1 1 0,0-1-1,-1 0 1,0 1 0,1-1 0,-1 1 0,0-1 0,-1 5-1,1 1 140,-1-1-1,0 1 1,0 0-1,-1-1 0,1 1 1,-2-1-1,1 1 1,-1-1-1,-1 0 0,1 0 1,-1 0-1,0-1 1,-1 1-1,1-1 1,-1 0-1,-1 0 0,1-1 1,-1 0-1,0 0 1,0 0-1,0 0 0,-1-1 1,1 0-1,-1-1 1,0 1-1,-15 4 0,21-8-168,1 0 0,-1 0 0,0 1 0,0-1 0,0 0 0,1 0 0,-1 0 0,0 0 0,0 0 0,0 0 0,1 0 0,-1-1 0,0 1 0,0 0 0,1 0 0,-1 0 0,0-1 0,0 1 0,1 0 0,-1-1 0,0 1 0,1-1 0,-1 1-1,0-1 1,1 1 0,-1-1 0,0 0 0,-6-22-3868,7 22 3882,-6-34-7333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6.696"/>
    </inkml:context>
    <inkml:brush xml:id="br0">
      <inkml:brushProperty name="width" value="0.025" units="cm"/>
      <inkml:brushProperty name="height" value="0.025" units="cm"/>
    </inkml:brush>
  </inkml:definitions>
  <inkml:trace contextRef="#ctx0" brushRef="#br0">1 243 3011,'0'0'17168,"1"8"-16042,1 53 1053,-2-31-1652,1-1-1,5 31 0,-5-54-493,0 0-1,0 0 1,1 1-1,0-1 0,0 0 1,0-1-1,1 1 0,0 0 1,0-1-1,1 1 1,-1-1-1,1 0 0,0 0 1,1 0-1,4 4 1,-7-8-27,-1 1 1,1-1 0,-1 0-1,1 0 1,0 0 0,-1 0-1,1-1 1,0 1 0,0 0-1,0-1 1,-1 1 0,1-1-1,0 0 1,0 1 0,0-1 0,0 0-1,0 0 1,0 0 0,0 0-1,0-1 1,-1 1 0,1 0-1,0-1 1,0 0 0,2 0-1,-1-1 32,0-1 0,0 1 0,0-1 0,0 1 0,0-1 0,0 0 0,-1 0 0,1 0 0,-1 0 0,0-1 0,3-5 0,1-5 97,0-1-1,0 0 1,-2-1 0,6-29-1,-7 27-91,0 0 0,-2 0-1,0 0 1,-1 0 0,0 0-1,-2 0 1,-4-23 0,6 40-43,0 0 1,0 0-1,-1 0 1,1 0 0,0 0-1,-1 0 1,1 0-1,-1 0 1,1 0-1,-1 0 1,1 1 0,-1-1-1,1 0 1,-1 0-1,0 0 1,0 1-1,1-1 1,-1 0 0,-1 0-1,-5 13-17,1 34-20,7-39 54,0 0 0,0 1 0,0-1 1,1 0-1,0 0 0,0 0 0,1 0 0,0-1 0,0 1 0,0-1 0,7 10 1,-9-14-8,1 0 1,-1-1-1,0 1 1,1 0 0,0-1-1,-1 1 1,1-1-1,0 1 1,0-1 0,-1 0-1,1 0 1,0 0 0,0 0-1,0 0 1,1 0-1,-1 0 1,0-1 0,0 1-1,0-1 1,1 0-1,-1 1 1,0-1 0,0 0-1,0 0 1,1-1 0,-1 1-1,0 0 1,0-1-1,1 1 1,-1-1 0,0 0-1,0 0 1,0 1-1,0-1 1,0-1 0,0 1-1,0 0 1,-1 0-1,1-1 1,0 1 0,2-4-1,2-1 77,0-1-1,-1 1 0,0-1 1,0 0-1,0-1 1,-1 1-1,0-1 0,-1 0 1,1 0-1,-2 0 0,1 0 1,1-10-1,0-5-17,0-1 0,-2 0 0,-1-26 0,-5 32-79,-5 18-173,7 1 165,1 0 0,-1 1 0,1-1 0,0 1-1,-1-1 1,1 1 0,0 0 0,0-1 0,0 1 0,0 0 0,1 0 0,-1 0 0,0 0 0,0 3 0,-5 37 26,2 0 1,2 59 0,2-100-6,0-1 0,0 0 0,0 0 0,0 0 0,-1 1 0,1-1 0,0 0 0,0 0 0,0 1 0,0-1 0,0 0 0,1 0 0,-1 1 0,0-1 0,0 0 0,0 0 0,0 1 0,0-1 0,0 0 0,0 0 0,0 0 0,0 1-1,1-1 1,-1 0 0,0 0 0,0 0 0,0 0 0,0 1 0,0-1 0,1 0 0,-1 0 0,0 0 0,0 0 0,0 0 0,1 0 0,-1 1 0,0-1 0,0 0 0,1 0 0,-1 0 0,0 0 0,0 0 0,1 0 0,-1 0 0,0 0 0,0 0 0,0 0 0,1 0 0,14-10 77,17-25 3,-27 30-55,6-7-111,0 0 1,1 0 0,19-12 0,-29 22 65,1 0 0,0-1 0,0 2 1,0-1-1,0 0 0,0 1 0,1-1 0,-1 1 0,0 0 1,1 0-1,-1 0 0,1 1 0,-1-1 0,1 1 1,-1 0-1,1 0 0,0 0 0,-1 0 0,1 0 1,-1 1-1,1 0 0,4 1 0,2 10 81,0-1 338,-10-11-385,1 0 0,-1 0 0,0 0 0,0 0 0,0 0 0,1 0 0,-1 0 0,0 0 0,0 0 0,1 0 0,-1 0 0,0 0 0,0 0 0,1 0 0,-1-1 0,0 1 0,0 0 0,0 0 0,1 0 1,-1 0-1,0 0 0,0-1 0,0 1 0,0 0 0,1 0 0,-1 0 0,0 0 0,0-1 0,0 1 0,0 0 0,0 0 0,0 0 0,1-1 0,-1 1 0,0 0 0,0 0 0,0-1 0,0 1 0,0 0 0,0 0 0,0-1 0,0 1 0,0 0 0,0 0 1,0-1-1,0 1 0,0 0 0,-1 0 0,1 0 0,0-1 0,7-95 1987,-6 86-1972,-1 0 0,-1 1 0,0-1-1,0 1 1,-1-1 0,0 1-1,-7-18 1,1 15 1763,2 5-3799,4 3-4257,10 2-1572,4 0 3815,13-5-8325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7.055"/>
    </inkml:context>
    <inkml:brush xml:id="br0">
      <inkml:brushProperty name="width" value="0.025" units="cm"/>
      <inkml:brushProperty name="height" value="0.025" units="cm"/>
    </inkml:brush>
  </inkml:definitions>
  <inkml:trace contextRef="#ctx0" brushRef="#br0">126 1 20884,'-10'8'752,"-55"63"2189,59-64-2627,0 1 0,0 0 0,1 0 0,0 1 0,0-1 0,1 1 0,0 0 0,1 1 0,-3 11 0,9-19-1199,5-8 274,7-10-242,-5 1 254,1 1 1,1 0-1,18-17 1,-26 27 555,1 1 1,-1-1-1,1 1 1,0 0-1,0 1 1,1-1-1,-1 1 0,0 0 1,1 0-1,-1 0 1,1 1-1,0 0 1,-1 0-1,12 0 1,-10 1 49,0 0 0,0 1 0,0 0 1,1 0-1,12 4 0,-19-5 38,0 1-1,0-1 1,0 1 0,0-1-1,0 1 1,0-1 0,-1 1-1,1-1 1,0 1-1,0 0 1,0 0 0,-1-1-1,1 1 1,0 0 0,-1 0-1,1 0 1,-1 0 0,1 0-1,0 1 1,-1 0 56,0-1 0,0 1 0,0-1 0,0 1 0,-1-1 0,1 0 0,0 1 0,-1-1 0,1 1 1,-1-1-1,1 0 0,-1 1 0,0-1 0,1 0 0,-1 0 0,0 0 0,0 1 0,0-1 0,-1 1 0,-61 68 364,34-41-3417,29-40-11878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7.791"/>
    </inkml:context>
    <inkml:brush xml:id="br0">
      <inkml:brushProperty name="width" value="0.025" units="cm"/>
      <inkml:brushProperty name="height" value="0.025" units="cm"/>
    </inkml:brush>
  </inkml:definitions>
  <inkml:trace contextRef="#ctx0" brushRef="#br0">111 327 16015,'0'0'2632,"-9"2"-1175,4-1-1295,0 1 0,0 0 0,0 0 0,0 0 0,0 0 0,1 1-1,-1 0 1,1 0 0,0 0 0,0 0 0,0 1 0,0 0 0,1-1-1,-1 1 1,1 1 0,0-1 0,0 0 0,0 1 0,1 0 0,0-1-1,0 1 1,0 0 0,0 0 0,-1 8 0,0-3 2,1 0 0,0 0 0,0 0 0,1 1 0,1-1 0,0 16 0,0-25-157,0 0 0,0-1 1,0 1-1,0 0 1,0 0-1,0-1 1,0 1-1,0 0 0,0-1 1,0 1-1,1 0 1,-1-1-1,0 1 1,0 0-1,1-1 0,-1 1 1,1-1-1,-1 1 1,0-1-1,1 1 0,-1-1 1,1 1-1,-1-1 1,1 1-1,-1-1 1,1 1-1,0-1 0,-1 0 1,1 1-1,0-1 1,-1 0-1,1 0 1,-1 1-1,1-1 0,0 0 1,0 0-1,-1 0 1,1 0-1,0 0 0,-1 0 1,1 0-1,0 0 1,-1 0-1,1 0 1,0 0-1,-1-1 0,1 1 1,0 0-1,-1 0 1,1-1-1,0 1 1,-1 0-1,1-1 0,-1 1 1,1-1-1,-1 1 1,1-1-1,-1 1 0,1-1 1,0 0-1,4-2 54,-1-1 1,1 0-1,-1 0 0,0 0 0,0-1 0,4-5 0,7-16-8,-1-2-1,-1 0 1,-2 0-1,-1-1 1,-1 0-1,-2-1 1,0 0-1,-2 0 1,-2 0-1,0-1 1,-4-55-1,1 81-49,-5-41 25,5 44-29,-1 0 0,1 0 0,-1 0-1,1 1 1,-1-1 0,0 0 0,0 0-1,1 1 1,-1-1 0,0 1 0,-1-1 0,1 1-1,0-1 1,0 1 0,-1 0 0,1-1 0,-1 1-1,1 0 1,-1 0 0,-2-2 0,3 3-7,0 0-1,0 0 1,0 0 0,0 0 0,0 1 0,0-1-1,0 0 1,0 0 0,0 0 0,0 1 0,0-1 0,1 1-1,-1-1 1,0 1 0,0-1 0,0 1 0,1-1 0,-1 1-1,0 0 1,1-1 0,-1 1 0,0 0 0,1-1 0,-1 1-1,1 0 1,-1 0 0,1 0 0,0 0 0,-1-1-1,1 1 1,0 0 0,-1 0 0,1 0 0,0 0 0,0 0-1,0 1 1,-9 42-81,9-40 86,-13 146 70,13-136 37,0-1-1,1 1 1,1 0 0,0-1 0,0 0 0,1 1-1,1-1 1,1 0 0,5 12 0,-9-23-83,0 1 0,0-1 0,0 0 0,0 0 0,1-1 0,-1 1 0,0 0 0,1 0 0,0-1 0,-1 1 0,1-1 0,0 1 0,0-1 0,0 0 0,-1 1 0,2-1 0,-1 0 0,0-1 0,0 1 0,4 1 0,-4-2 1,0 0 1,1 0-1,-1-1 1,0 1-1,0-1 0,0 1 1,1-1-1,-1 0 1,0 0-1,0 0 1,0 0-1,0 0 1,-1 0-1,1-1 1,0 1-1,0-1 0,1-1 1,6-7 41,0-1-1,-1 1 1,-1-2 0,1 1 0,7-18 0,0-7-28,-1-1 0,-1-1 0,7-40 0,-16 61-20,-8 38-11,2 0-1,-1 25 1,0-5 152,0 48 387,3-89-538,0 0 0,1-1 0,-1 1 0,0 0 0,0-1 0,1 1 0,-1 0 0,0-1 0,0 1 0,1 0 0,-1 0 0,0-1 0,1 1 0,-1 0 0,0 0 0,1-1 0,-1 1 0,0 0 0,1 0 0,-1 0 0,1 0 0,-1 0 0,0 0 0,1-1 0,-1 1 0,1 0 0,-1 0 0,0 0 0,1 0 0,-1 1 0,1-1 0,-1 0 0,0 0 0,1 0 0,-1 0 0,1 0 0,-1 0 0,0 1 0,1-1 0,-1 0 0,0 0 0,1 0 0,-1 1 0,0-1 0,1 0 0,-1 1 0,0-1 0,0 0 0,1 1 0,-1-1 0,0 0 0,0 1 0,0-1 0,1 0 0,-1 1 0,0-1 0,0 1 0,0-1 0,0 0 0,0 1 0,0-1 0,0 1 0,0-1 0,0 0 0,0 1 0,0 0 0,22-29 243,-5-7-184,12-39 0,-17 38-368,22-39 1,-30 125-221,-4-20 534,-1-19 7,1 0 1,0 1-1,1-1 0,0 0 1,1 0-1,0 0 0,1 0 1,5 16-1,-8-26-12,1-1 0,-1 1-1,0-1 1,0 1 0,0-1-1,1 0 1,-1 1 0,0-1 0,1 1-1,-1-1 1,0 0 0,1 1-1,-1-1 1,1 1 0,-1-1 0,0 0-1,1 0 1,-1 1 0,1-1-1,-1 0 1,1 0 0,-1 0-1,1 1 1,-1-1 0,1 0 0,-1 0-1,1 0 1,-1 0 0,1 0-1,-1 0 1,1 0 0,-1 0 0,2 0-1,13-14 122,7-31-288,-20 42 65,7-21-1267,0 0-1,6-26 0,-8 15-4145,-5 1-5497,-1 47 6223,2-13 4270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5:58.695"/>
    </inkml:context>
    <inkml:brush xml:id="br0">
      <inkml:brushProperty name="width" value="0.025" units="cm"/>
      <inkml:brushProperty name="height" value="0.025" units="cm"/>
    </inkml:brush>
  </inkml:definitions>
  <inkml:trace contextRef="#ctx0" brushRef="#br0">82 87 5862,'0'0'19373,"-8"12"-18744,-3 8-542,1 0 0,0 2 0,2-1-1,0 1 1,2 0 0,0 1 0,-3 35-1,8-54-58,-1 10 79,1 0 1,0 0 0,0 0 0,4 27-1,-3-40-119,0 0 1,1 0-1,-1 0 0,0-1 0,1 1 0,-1 0 0,0 0 0,1 0 0,-1 0 1,1 0-1,-1 0 0,1-1 0,0 1 0,-1 0 0,1-1 0,0 1 0,0 0 1,-1-1-1,1 1 0,0-1 0,0 1 0,0-1 0,0 1 0,-1-1 0,1 0 1,1 1-1,29-3-548,26-24-2902,-57 26 3331,2-1-386,0 0 0,0 0 1,0 0-1,0-1 0,0 1 0,-1 0 1,1-1-1,-1 1 0,1-1 0,-1 1 1,1-1-1,-1 0 0,0 0 0,0 0 1,0 0-1,0 1 0,0-1 0,0 0 1,-1-1-1,2-2 0,1-5-792,12-26-5110,2-4 6315,-11 20 4457,-1 1 3961,-10 19-1225,-16 16-5599,13-5-1192,0 1-1,1 0 1,0 0 0,1 1-1,1-1 1,0 1-1,0 1 1,2-1 0,-1 0-1,2 1 1,-3 26 0,5-39-281,0 0 1,0 0 0,0 0-1,0 0 1,0 0 0,0-1-1,0 1 1,0 0 0,0 0-1,1 0 1,-1 0 0,0 0 0,1 0-1,-1-1 1,0 1 0,1 0-1,-1 0 1,1 0 0,-1-1-1,1 1 1,0 0 0,14-3 147,16-27-9,-7-10-285,-2-1 0,-1 0 1,-2-2-1,-2 0 0,15-59 1,8-15 222,-37 217-1231,-5-64 1131,0-9 1,4 55 0,-2-83-2,0 1 0,0 0 0,0 0 0,0 0 0,0 0 0,0 0 0,0 0 0,0-1 0,0 1 0,1 0 0,-1 0 0,0 0 0,0 0 0,1-1 0,-1 1 0,1 0 0,-1 0 0,1 0 0,-1-1 0,1 1 0,-1 0 0,1-1 0,0 1 0,-1-1 0,1 1 0,0-1 0,-1 1 0,1-1 0,0 1 1,0-1-1,0 1 0,-1-1 0,1 0 0,0 0 0,0 1 0,0-1 0,0 0 0,0 0 0,0 0 0,-1 0 0,1 0 0,0 0 0,0 0 0,0 0 0,0-1 0,0 1 0,0 0 0,-1 0 0,1-1 0,0 1 0,0 0 0,0-1 0,-1 1 0,1-1 0,0 1 0,-1-1 0,1 0 0,0 1 0,-1-1 1,1 1-1,0-2 0,5-3-200,0 0 1,0-1-1,0 0 1,-1 0-1,5-8 1,8-17-1662,18-46 0,-16 34 2128,-11 32 541,-3 19-214,0 27 159,-5-29-590,5 37 61,2 0-1,2-1 0,2 0 0,2 0 0,24 51 1,-29-74-189,0-1 1,-2 2-1,0-1 1,-2 1-1,0 0 1,-1 0-1,-1 0 0,-1 1 1,0-1-1,-2 1 1,-2 23-1,2-42 24,0-1-1,0 1 1,-1 0-1,1 0 1,-1-1-1,1 1 1,-1 0-1,1 0 1,-1-1-1,0 1 1,0-1-1,0 1 1,0-1-1,0 1 1,0-1-1,0 1 0,-1-1 1,1 0-1,0 0 1,-1 0-1,1 1 1,-1-2-1,1 1 1,-4 1-1,4-1-9,-1-1 0,1 0-1,-1 0 1,1 0-1,-1 0 1,1 0 0,0 0-1,-1-1 1,1 1 0,-1 0-1,1-1 1,-1 1-1,1-1 1,0 0 0,-1 1-1,1-1 1,0 0 0,0 0-1,0 0 1,-1 0-1,1 0 1,0 0 0,0 0-1,0 0 1,0 0 0,1 0-1,-1-1 1,0 1-1,-1-2 1,-9-20-106,1 0 0,0-1 0,2 1 0,0-2 0,2 1 0,1-1 0,-2-26 0,1-11-1828,5-106-1,5 123-3931,0 4-5414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0.091"/>
    </inkml:context>
    <inkml:brush xml:id="br0">
      <inkml:brushProperty name="width" value="0.025" units="cm"/>
      <inkml:brushProperty name="height" value="0.025" units="cm"/>
    </inkml:brush>
  </inkml:definitions>
  <inkml:trace contextRef="#ctx0" brushRef="#br0">133 53 12364,'0'-4'-119,"-3"-33"3447,3 37-3239,0-1 0,0 1 0,0-1 0,0 1 0,0-1 0,0 1 0,-1-1 0,1 1 0,0-1-1,0 1 1,-1-1 0,1 1 0,0-1 0,-1 1 0,1 0 0,0-1 0,-1 1 0,1 0 0,0-1 0,-1 1 0,1 0 0,-1-1 0,1 1 0,-1 0 0,1 0 0,-1 0 0,1-1 0,-1 1 0,1 0 0,-1 0 0,1 0 0,-1 0 0,1 0 0,-1 0-1,1 0 1,-1 0 0,1 0 0,-1 0 0,1 0 0,-1 0 0,1 0 0,-1 1 0,1-1 0,-1 0 0,1 0 0,-1 1 0,1-1 0,-1 0 0,1 0 0,0 1 0,-1-1 0,1 0 0,-1 1 0,1-1 0,0 1 0,-1-1 0,1 0 0,0 1 0,0-1-1,-1 1 1,1-1 0,0 2 0,-11 12 142,2 2-1,0-1 1,0 2-1,2-1 1,0 1-1,1 0 1,-6 25-1,11-39-173,-8 22 340,2 1-1,1 0 1,1 0 0,1 1 0,2-1 0,0 1 0,2-1-1,4 37 1,-4-61-405,0 1-1,1-1 1,0 0-1,-1 0 1,1 0 0,0 0-1,0 0 1,0 0-1,0 0 1,0 0-1,1 0 1,-1-1-1,1 1 1,-1 0 0,1-1-1,-1 1 1,1-1-1,0 0 1,0 1-1,0-1 1,0 0 0,0 0-1,0 0 1,0-1-1,0 1 1,0 0-1,0-1 1,0 1-1,1-1 1,-1 0 0,0 0-1,0 0 1,0 0-1,5 0 1,0-1-257,0 0 0,-1-1 0,1 1 1,-1-1-1,1-1 0,-1 1 0,0-1 0,0 0 0,0 0 1,7-6-1,26-25-3296,-4-8-1969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0.667"/>
    </inkml:context>
    <inkml:brush xml:id="br0">
      <inkml:brushProperty name="width" value="0.025" units="cm"/>
      <inkml:brushProperty name="height" value="0.025" units="cm"/>
    </inkml:brush>
  </inkml:definitions>
  <inkml:trace contextRef="#ctx0" brushRef="#br0">63 131 12780,'0'0'7250,"-8"5"-6044,4-3-1144,0 0-1,1 1 1,-1-1-1,1 1 1,-1 0 0,1 0-1,0 0 1,0 0-1,1 0 1,-1 1 0,1-1-1,-1 1 1,1 0-1,0 0 1,1 0 0,-1 0-1,1 0 1,-1 0-1,1 0 1,0 1 0,1-1-1,-1 0 1,1 1-1,0-1 1,0 7 0,0 7 86,0 63 590,0-77-685,0 0 0,1-1 0,-1 1 0,1 0 1,0-1-1,0 1 0,0 0 0,0-1 0,1 1 0,0-1 0,-1 0 0,1 1 0,0-1 0,1 0 0,-1 0 0,1 0 0,2 2 0,-4-4-42,0-1-1,-1 0 0,1 1 0,0-1 1,-1 0-1,1 1 0,0-1 1,-1 0-1,1 0 0,0 0 0,0 0 1,-1 0-1,1 0 0,0 0 0,0 0 1,-1 0-1,1 0 0,0 0 1,0 0-1,-1 0 0,1-1 0,0 1 1,-1 0-1,1-1 0,0 1 0,-1 0 1,1-1-1,0 1 0,-1-1 1,1 1-1,-1-1 0,1 1 0,-1-1 1,1 1-1,-1-1 0,1 0 1,-1 1-1,0-1 0,1 0 0,-1 0 1,14-32 251,-13 30-214,14-59 224,-2-2 0,-4 0 0,4-99 1,20 356 181,-30-178-446,22 87 62,-23-93-78,1-1 0,0 0 0,1 0 0,0 0 1,0 0-1,1-1 0,0 1 0,0-1 0,9 9 0,-13-15-122,0 0-1,0 1 1,0-1-1,1 0 1,-1 0-1,0 0 1,1 0-1,-1 0 1,0-1-1,1 1 1,-1 0-1,1 0 0,-1-1 1,1 1-1,0-1 1,-1 0-1,1 1 1,-1-1-1,1 0 1,0 0-1,-1 0 1,1 0-1,0 0 1,-1-1-1,1 1 0,-1 0 1,1-1-1,-1 1 1,1-1-1,0 1 1,-1-1-1,0 0 1,1 0-1,-1 0 1,1 0-1,-1 0 1,0 0-1,0 0 0,0 0 1,0 0-1,0 0 1,0-1-1,0 1 1,0 0-1,0-1 1,0 1-1,-1-1 1,1 1-1,0-1 1,-1 1-1,0-1 0,1-2 1,10-42-6612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4.308"/>
    </inkml:context>
    <inkml:brush xml:id="br0">
      <inkml:brushProperty name="width" value="0.025" units="cm"/>
      <inkml:brushProperty name="height" value="0.025" units="cm"/>
    </inkml:brush>
  </inkml:definitions>
  <inkml:trace contextRef="#ctx0" brushRef="#br0">58 443 13997,'0'0'2269,"-9"-9"-1901,3 4-238,3 2-13,-1 0 0,0 0 0,1-1-1,0 1 1,0-1 0,0 0-1,0 0 1,1 0 0,-1 0-1,1-1 1,0 1 0,1-1 0,-1 1-1,1-1 1,-1 1 0,0-10-1,2-6 431,1 0-1,1 1 1,1-1-1,0 1 1,2-1 0,0 1-1,1 1 1,1-1-1,0 1 1,2 0-1,0 1 1,1 0-1,1 0 1,0 1-1,21-22 1,-29 34-461,1 0 0,-1 1 1,1 0-1,-1 0 0,1 0 1,0 0-1,0 1 0,0-1 1,0 1-1,1 0 0,4-2 1,-7 4-72,-1 0 1,0 0 0,0 0 0,0 0 0,0 0-1,0 0 1,0 0 0,0 0 0,0 0-1,0 0 1,0 0 0,0 1 0,0-1-1,0 0 1,0 1 0,0-1 0,0 1 0,0-1-1,0 1 1,1 0 0,-1 1 5,0 0 0,1-1 0,-1 1 0,0 0 0,0 0 0,0-1 0,0 1 0,0 0 0,-1 0-1,1 0 1,-1 0 0,1 0 0,-1 0 0,0 3 0,4 43 172,-3 1-1,-3 0 1,-1 0 0,-16 78-1,8-59 34,-3 104 0,14-171-226,0 0 1,0 1-1,0-1 1,0 0-1,1 0 0,-1 1 1,0-1-1,0 0 1,1 0-1,-1 0 0,1 0 1,-1 1-1,1-1 1,-1 0-1,1 0 0,0 0 1,0 0-1,-1 0 1,1 0-1,0-1 0,0 1 1,0 0-1,0 0 1,0-1-1,0 1 1,0 0-1,0-1 0,0 1 1,1-1-1,-1 1 1,0-1-1,0 0 0,0 0 1,0 1-1,1-1 1,-1 0-1,0 0 0,0 0 1,1 0-1,-1 0 1,0 0-1,0-1 0,0 1 1,1 0-1,0-1 1,6-1 4,-1 0 0,0 0 0,0-1-1,0 0 1,0 0 0,8-5 0,9-7-329,112-73-1413,-92 57-2809,-3-3-4173,-17 11-4483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4.683"/>
    </inkml:context>
    <inkml:brush xml:id="br0">
      <inkml:brushProperty name="width" value="0.025" units="cm"/>
      <inkml:brushProperty name="height" value="0.025" units="cm"/>
    </inkml:brush>
  </inkml:definitions>
  <inkml:trace contextRef="#ctx0" brushRef="#br0">1 0 21941,'0'0'897,"7"70"-257,1-31 481,10 2 417,0-4-994,4-6-352,2-9-128,0-11-672,0-11-1410,-5-4-1025,-8-25-1473,-9-12-2403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44.577"/>
    </inkml:context>
    <inkml:brush xml:id="br0">
      <inkml:brushProperty name="width" value="0.025" units="cm"/>
      <inkml:brushProperty name="height" value="0.025" units="cm"/>
    </inkml:brush>
  </inkml:definitions>
  <inkml:trace contextRef="#ctx0" brushRef="#br0">36 100 769,'0'0'5472,"-4"-10"-2985,-22-55-266,20 41 5546,24 256-3273,-7-123-3954,-5-38-219,95 764 2177,-99-827-2417,0 1 0,0-1 1,1 0-1,5 12 0,-8-19-71,1-1 1,-1 1 0,0 0-1,1-1 1,-1 1-1,1 0 1,-1-1-1,1 1 1,-1-1 0,1 1-1,-1-1 1,1 1-1,0-1 1,-1 1 0,1-1-1,0 0 1,-1 1-1,1-1 1,0 0-1,-1 1 1,1-1 0,0 0-1,1 0 1,-1 0-15,0-1 1,1 1 0,-1-1-1,0 0 1,0 0 0,0 1-1,0-1 1,0 0 0,0 0-1,0 0 1,0 0-1,-1 0 1,1 0 0,0 0-1,0-1 1,-1 1 0,1 0-1,-1 0 1,1-3 0,26-64 245,-3-2 0,15-73 0,9-29 41,80-156-337,-23 121-6026,-72 150 507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5.010"/>
    </inkml:context>
    <inkml:brush xml:id="br0">
      <inkml:brushProperty name="width" value="0.025" units="cm"/>
      <inkml:brushProperty name="height" value="0.025" units="cm"/>
    </inkml:brush>
  </inkml:definitions>
  <inkml:trace contextRef="#ctx0" brushRef="#br0">50 187 20692,'0'0'3608,"-3"12"-2593,-2 9-591,2 0 1,-3 35-1,5-48-362,1 0-1,0 1 1,1-1-1,0 1 1,0-1 0,0 0-1,1 1 1,1-1-1,-1 0 1,1 0 0,6 9-1,-9-16-61,1 1-1,0-1 0,0 0 1,0 0-1,0 0 1,0 0-1,0 0 1,0 0-1,1 0 0,-1 0 1,0 0-1,0-1 1,1 1-1,-1 0 1,0-1-1,1 1 0,-1-1 1,1 0-1,-1 1 1,1-1-1,-1 0 1,1 0-1,-1 0 1,1 0-1,-1 0 0,1 0 1,-1 0-1,0-1 1,1 1-1,-1 0 1,1-1-1,-1 1 0,0-1 1,1 0-1,-1 1 1,0-1-1,1 0 1,-1 0-1,0 0 0,0 0 1,0 0-1,2-2 1,8-7-38,-1 0-1,0-1 1,13-19 0,-10 14-137,-8 9 125,1 2 0,0-1 1,0 1-1,0 0 0,0 0 1,10-5-1,-14 9 40,-1 0 0,0 0 1,1 1-1,-1-1 0,1 0 0,0 1 0,-1-1 1,1 1-1,-1 0 0,1 0 0,0-1 0,-1 1 0,1 0 1,-1 0-1,1 1 0,0-1 0,-1 0 0,1 0 1,-1 1-1,1-1 0,0 1 0,-1-1 0,1 1 1,-1 0-1,0 0 0,1 0 0,-1 0 0,0 0 1,1 0-1,-1 0 0,0 0 0,0 0 0,0 0 0,0 1 1,0-1-1,0 0 0,1 3 0,3 7 60,0 0-1,0 0 1,-1 1-1,0-1 1,-1 1-1,-1 0 0,2 19 1,0 89 822,-4-93-629,0-18-151,-1 0-1,0 0 1,0 1-1,-1-1 1,0 0 0,-1-1-1,1 1 1,-2 0 0,1-1-1,-6 9 1,7-14-230,1-1 0,-1 1 0,0 0 1,0-1-1,0 0 0,0 1 0,-1-1 0,1 0 1,0 0-1,-1 0 0,0 0 0,1-1 1,-1 1-1,0-1 0,0 0 0,0 1 0,0-1 1,0-1-1,0 1 0,0 0 0,0-1 0,-1 1 1,1-1-1,0 0 0,0 0 0,0-1 0,0 1 1,-1 0-1,1-1 0,0 0 0,0 0 0,-4-1 1,2-1-560,1 1 0,-1 0 1,1-1-1,0 0 0,0 0 1,0 0-1,-5-5 0,-33-38-7577</inkml:trace>
  <inkml:trace contextRef="#ctx0" brushRef="#br0" timeOffset="1">0 130 16111,'0'0'6823,"63"-48"-4581,-32 38-1249,1-2-641,0-1-224,-1 0-1025,-6-2-2434,-12-4-3780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5.679"/>
    </inkml:context>
    <inkml:brush xml:id="br0">
      <inkml:brushProperty name="width" value="0.025" units="cm"/>
      <inkml:brushProperty name="height" value="0.025" units="cm"/>
    </inkml:brush>
  </inkml:definitions>
  <inkml:trace contextRef="#ctx0" brushRef="#br0">1 0 11307,'0'0'9641,"34"48"-9545,-9 2 0,2 6-64,3 1-1089,-5-8-609,-1-11-1280,-7-12-3140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212"/>
    </inkml:context>
    <inkml:brush xml:id="br0">
      <inkml:brushProperty name="width" value="0.025" units="cm"/>
      <inkml:brushProperty name="height" value="0.025" units="cm"/>
    </inkml:brush>
  </inkml:definitions>
  <inkml:trace contextRef="#ctx0" brushRef="#br0">9 444 14446,'0'0'939,"-2"-14"145,2 13-1077,-3-14 395,2-1 1,-1 0-1,2 0 0,0 0 1,1 0-1,0 0 0,1 0 1,1 0-1,5-16 0,2 11 84,0 0 0,1 0-1,1 2 1,1-1 0,1 2-1,24-27 1,-30 36-372,-1 1-1,1 1 1,1 0-1,0 0 1,0 0-1,0 1 1,0 1-1,1-1 1,0 2-1,0-1 1,1 1-1,-1 1 1,1 0-1,0 0 1,19-1-1,-27 4-92,0 0 1,-1 0-1,1 0 0,0 1 1,0-1-1,-1 1 0,1 0 1,-1 0-1,1 0 0,0 0 1,-1 0-1,0 0 0,1 1 1,-1-1-1,0 1 0,0 0 1,0-1-1,0 1 0,0 0 1,0 0-1,0 1 0,0-1 1,-1 0-1,0 0 0,1 1 1,-1-1-1,0 1 0,0-1 0,0 1 1,1 5-1,1 6 191,-1 1 0,0 0 1,-1 0-1,-1 23 0,0-23-87,0 9-48,-1 0-1,-1 0 1,-1 0 0,-1-1-1,-1 1 1,-1-1 0,-1 0-1,-1 0 1,-1-1 0,-15 27 0,23-47-64,0 0 0,0 0 1,-1-1-1,1 1 1,0 0-1,0-1 0,-1 1 1,1-1-1,-1 1 1,1-1-1,-1 0 1,0 1-1,0-1 0,1 0 1,-1 0-1,-3 1 1,5-2-19,0 0 1,-1 0 0,1 0-1,0 0 1,0-1 0,0 1-1,-1 0 1,1 0 0,0 0-1,0 0 1,0 0 0,-1 0-1,1 0 1,0 0 0,0-1-1,0 1 1,0 0 0,-1 0-1,1 0 1,0 0 0,0-1-1,0 1 1,0 0 0,0 0-1,0 0 1,-1-1 0,1 1-1,0 0 1,0 0 0,0 0-1,0-1 1,0 1 0,0 0-1,0 0 1,0-1 0,0 1-1,0 0 1,0 0-1,0 0 1,0-1 0,0 1-1,9-22-462,-4 14 396,0 1 0,1-1 0,0 1 0,0 0 1,1 0-1,0 1 0,0 0 0,0 0 0,1 1 0,0 0 0,0 0 1,0 1-1,1 0 0,0 0 0,0 1 0,-1 0 0,2 1 0,-1 0 1,0 0-1,0 1 0,16 0 0,-22 2 68,0-1 0,0 2 0,1-1 0,-1 0-1,0 1 1,0-1 0,0 1 0,-1 0 0,1 0 0,0 0 0,-1 0 0,1 0 0,-1 1 0,0-1-1,0 1 1,0-1 0,0 1 0,0 0 0,-1 0 0,1 0 0,-1 0 0,1 0 0,-1 0 0,0 1-1,-1-1 1,1 0 0,0 0 0,-1 1 0,0 3 0,2 5 165,-1 0 0,-1 0-1,0 0 1,0 0 0,-1 0 0,-1 0-1,-4 14 1,-3-3 113,-1 0 1,-1-1-1,-1-1 0,-2 0 0,0 0 0,0-2 1,-2 1-1,-32 29 0,48-49-352,-1 1-1,1 0 0,-1 0 1,1 0-1,-1-1 0,0 1 1,1 0-1,-1 0 0,0-1 1,1 1-1,-1-1 0,0 1 1,0-1-1,0 1 1,0-1-1,1 1 0,-1-1 1,0 0-1,0 1 0,0-1 1,0 0-1,0 0 0,0 0 1,0 0-1,0 0 0,-1 0 1,1-1-164,1 0 0,-1-1 0,1 1 0,0 0 0,0 0-1,-1-1 1,1 1 0,0 0 0,0-1 0,1 1 0,-1 0 0,0-1 0,0 1 0,1 0 0,0-3 0,20-57-6730,-1 12 939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552"/>
    </inkml:context>
    <inkml:brush xml:id="br0">
      <inkml:brushProperty name="width" value="0.025" units="cm"/>
      <inkml:brushProperty name="height" value="0.025" units="cm"/>
    </inkml:brush>
  </inkml:definitions>
  <inkml:trace contextRef="#ctx0" brushRef="#br0">4 244 20531,'0'0'2243,"20"69"-1026,-8-24 96,3 6-640,3 1-353,2-6-192,-1-7-192,1-16-1025,-4-16-1281,-4-9-1890,-9-28-1282,-3-17-4932</inkml:trace>
  <inkml:trace contextRef="#ctx0" brushRef="#br0" timeOffset="1">2 0 12011,'0'0'8072,"-1"67"-8008,10-42-320,3-3-1858,0-1-2659,2-6-3170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6.893"/>
    </inkml:context>
    <inkml:brush xml:id="br0">
      <inkml:brushProperty name="width" value="0.025" units="cm"/>
      <inkml:brushProperty name="height" value="0.025" units="cm"/>
    </inkml:brush>
  </inkml:definitions>
  <inkml:trace contextRef="#ctx0" brushRef="#br0">28 98 13773,'0'0'3737,"0"13"-2232,0 19-749,-1-6 430,1 1 1,2-1 0,0 0 0,9 39-1,-11-64-1180,1 0 0,-1 0-1,0-1 1,0 1 0,0 0 0,0 0-1,1 0 1,-1 0 0,0 0-1,1 0 1,-1-1 0,1 1-1,-1 0 1,1 0 0,-1-1 0,1 1-1,0 0 1,-1-1 0,1 1-1,0 0 1,-1-1 0,1 1-1,0-1 1,0 1 0,0-1 0,0 0-1,-1 1 1,1-1 0,0 0-1,0 0 1,0 1 0,0-1-1,0 0 1,0 0 0,1 0 0,0-1 7,-1 0 0,0 0-1,1 0 1,-1 0 0,0 0 0,0-1 0,0 1 0,0 0 0,0-1 0,0 1 0,0-1 0,0 1 0,0-1 0,-1 1 0,1-1 0,-1 1 0,1-1 0,-1 0 0,1-2 0,4-21 445,-1-1 1,-1 0 0,-1-36 0,-2 49-222,-1 1 0,0 0 0,-1 0 0,0-1 1,-1 1-1,0 0 0,-1 1 0,0-1 0,-8-14 0,11 24-199,0 0 0,-1-1 0,1 2 0,0-1 0,-1 0 0,0 0 0,1 0 0,-1 1 0,0-1 0,0 1 0,0-1 0,0 1 0,0 0-1,0 0 1,0 0 0,0 0 0,-1 0 0,1 0 0,-3 0 0,4 1-62,-1 0 0,1 0 0,0 1 0,0-1 0,0 0 0,0 1 0,0-1 0,-1 1 0,1-1 0,0 1 0,0 0 0,0-1 0,0 1-1,1 0 1,-1 0 0,0 0 0,0-1 0,0 1 0,0 0 0,1 0 0,-1 0 0,1 0 0,-1 0 0,1 0 0,-1 1 0,1-1 0,-1 0 0,1 0 0,0 0 0,0 0 0,-1 1 0,1-1 0,0 0 0,0 0 0,0 0 0,0 1 0,1 0 0,-1 4-270,-1 43-3184,5-18-2637,4-13-2336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7.284"/>
    </inkml:context>
    <inkml:brush xml:id="br0">
      <inkml:brushProperty name="width" value="0.025" units="cm"/>
      <inkml:brushProperty name="height" value="0.025" units="cm"/>
    </inkml:brush>
  </inkml:definitions>
  <inkml:trace contextRef="#ctx0" brushRef="#br0">10 51 2626,'0'0'13378,"1"-10"-9107,3-21-1288,-3 22 516,-3 28-1653,-6 53-1376,2 0 0,6 86-1,0-153-455,1 1 0,0-1 0,0 1-1,0-1 1,0 1 0,1-1-1,0 0 1,0 0 0,1 0-1,-1 0 1,6 7 0,-7-10-12,0-1 0,0 0 0,0 0 0,0 0 0,0 0 1,0 0-1,1-1 0,-1 1 0,0 0 0,1 0 0,-1-1 0,0 1 0,1-1 1,-1 1-1,1-1 0,-1 0 0,1 1 0,1-1 0,0-1 0,-1 1-1,1 0 1,-1-1 0,1 0-1,-1 0 1,0 0 0,1 0-1,-1 0 1,0 0 0,0 0-1,1-1 1,-1 1 0,0-1-1,2-2 1,23-24-473,-2 0 0,-1-1 0,33-55 1,-9 14-7165,-59 77 838,2-1 4209,-17 16-5292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7.626"/>
    </inkml:context>
    <inkml:brush xml:id="br0">
      <inkml:brushProperty name="width" value="0.025" units="cm"/>
      <inkml:brushProperty name="height" value="0.025" units="cm"/>
    </inkml:brush>
  </inkml:definitions>
  <inkml:trace contextRef="#ctx0" brushRef="#br0">70 284 7815,'0'0'6118,"-53"15"-3587,41-15-225,7 0 192,5-17-1185,14-11-864,11-9 384,12-7 127,5 0-351,6-1-225,-3 8-191,-2 9-161,-5 11-32,-11 15-1121,-12 2-1794,-14 16-897,-1 14-2658</inkml:trace>
  <inkml:trace contextRef="#ctx0" brushRef="#br0" timeOffset="1">21 356 12876,'0'0'12076,"92"-58"-10603,-36 10-576,4-6-353,3 1-416,-7 7-736,-12 10-2563,-17 14-3780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8.375"/>
    </inkml:context>
    <inkml:brush xml:id="br0">
      <inkml:brushProperty name="width" value="0.025" units="cm"/>
      <inkml:brushProperty name="height" value="0.025" units="cm"/>
    </inkml:brush>
  </inkml:definitions>
  <inkml:trace contextRef="#ctx0" brushRef="#br0">5172 2879 12043,'0'0'5376,"7"9"-4372,29 38-422,-2 1 0,-3 2-1,-2 2 1,-2 0 0,-2 2 0,23 74 0,-38-95-393,-2 1 1,-1 1-1,-1-1 0,-2 1 1,-2 0-1,-1 1 1,-1-1-1,-2 0 0,-2 0 1,-15 66-1,6-56-212,-2-1 0,-2 0 1,-1-2-1,-3 0 0,-1-1 0,-2-1 0,-53 67 0,-4-13 172,-4-3-1,-147 121 0,-219 130 2162,-288 134-1026,576-386-1007,-4-8-1,-302 103 1,393-162-262,-1-4 0,-1-3 1,0-3-1,-124 4 0,148-16-8,-1-3 0,1-2 1,1-3-1,-1-2 0,1-2 0,1-3 0,-77-30 0,48 6-6,1-3 0,3-4-1,1-3 1,2-3 0,3-4-1,2-2 1,3-4 0,-99-117-1,70 60-89,6-3-1,6-4 0,5-4 0,-87-195 0,76 113-122,-90-323 0,4-240-1878,132 510 1612,-15-454 0,58 557 593,7 0 1,7 1-1,6 0 0,47-172 1,-52 271 59,3 1 1,3 1-1,39-78 1,-50 117-180,2 0-1,0 1 1,0 0 0,2 1-1,0 1 1,1 0 0,1 1-1,1 1 1,0 0 0,1 1 0,0 1-1,38-20 1,-27 21-83,1 1 0,0 1 0,0 1-1,34-4 1,129-10-959,-12 2-627,-121 9 446,-1-3 0,0-2 0,-1-2 0,-1-4 0,-2-1 0,102-62-1,-116 59-3485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08.735"/>
    </inkml:context>
    <inkml:brush xml:id="br0">
      <inkml:brushProperty name="width" value="0.025" units="cm"/>
      <inkml:brushProperty name="height" value="0.025" units="cm"/>
    </inkml:brush>
  </inkml:definitions>
  <inkml:trace contextRef="#ctx0" brushRef="#br0">196 404 12236,'-40'1'485,"0"1"1,-72 15 0,108-18 3102,8-6-2728,13-8-685,36-27 211,2 3-1,2 3 1,89-44-1,-37 30-320,126-39-1,-190 74-193,1 1 0,1 2-1,-1 3 1,50-4 0,-91 12 121,0 0 0,0 1 1,0 0-1,-1 0 0,1 1 0,0-1 0,0 1 1,0 0-1,0 1 0,5 1 0,-8-1 40,0-1 0,-1 0 0,1 1-1,-1-1 1,1 1 0,-1 0 0,0 0 0,1-1 0,-1 1-1,0 0 1,0 0 0,0 0 0,-1 0 0,1 0 0,0 0-1,-1 0 1,0 0 0,1 0 0,-1 1 0,0-1 0,0 0-1,0 0 1,0 0 0,-1 4 0,-1 9 401,0 0 0,-1 0 0,0 0 0,-2 0-1,0 0 1,0-1 0,-15 26 0,-66 100 662,53-91-891,18-26-177,-346 522-684,314-486-3726,13-30-4559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6.031"/>
    </inkml:context>
    <inkml:brush xml:id="br0">
      <inkml:brushProperty name="width" value="0.025" units="cm"/>
      <inkml:brushProperty name="height" value="0.025" units="cm"/>
    </inkml:brush>
  </inkml:definitions>
  <inkml:trace contextRef="#ctx0" brushRef="#br0">1 0 14382,'0'0'6475,"5"14"-5498,4 17-541,-1 0-1,-1 1 1,-2-1-1,2 54 1,20 245-1,-7-188-6208,-20-140 2746,-2-5-1351,-11-12-4168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09.777"/>
    </inkml:context>
    <inkml:brush xml:id="br0">
      <inkml:brushProperty name="width" value="0.025" units="cm"/>
      <inkml:brushProperty name="height" value="0.025" units="cm"/>
    </inkml:brush>
  </inkml:definitions>
  <inkml:trace contextRef="#ctx0" brushRef="#br0">711 9 7495,'12'-8'6934,"-14"18"-3534,-19 26-2293,18-30-1182,-133 227 461,-241 372 183,350-567-642,8-10-780,-1 0 0,-1-2-1,-27 26 1,27-36-1997,20-16 2668,1 1-1,-1-1 0,1 1 0,-1-1 0,0 0 1,1 0-1,-1 1 0,0-1 0,1 0 0,-1 0 1,0 0-1,1 1 0,-1-1 0,0 0 1,1 0-1,-1 0 0,0 0 0,1-1 0,-1 1 1,0 0-1,1 0 0,-1 0 0,0 0 1,1-1-1,-1 1 0,0 0 0,1-1 0,-1 1 1,0-1-1,-7-18-6245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6.374"/>
    </inkml:context>
    <inkml:brush xml:id="br0">
      <inkml:brushProperty name="width" value="0.025" units="cm"/>
      <inkml:brushProperty name="height" value="0.025" units="cm"/>
    </inkml:brush>
  </inkml:definitions>
  <inkml:trace contextRef="#ctx0" brushRef="#br0">7 0 13581,'-1'14'1617,"-2"17"-869,1 0-1,1 0 0,2 1 1,6 35-1,141 460 2221,-135-487-2910,-9-22 128,2 0 1,0 0-1,1 0 0,0-1 1,2-1-1,0 1 0,12 15 1,-20-30-144,0 0 1,0-1-1,1 0 1,-1 1-1,0-1 0,1 0 1,-1 1-1,1-1 1,0 0-1,-1 0 1,1 0-1,0 0 1,-1-1-1,1 1 1,0 0-1,0-1 1,0 1-1,0-1 1,0 0-1,0 1 1,0-1-1,-1 0 1,1 0-1,0 0 1,0-1-1,0 1 1,0 0-1,0-1 1,0 1-1,0-1 1,-1 0-1,1 1 1,0-1-1,0 0 1,-1 0-1,1 0 1,-1-1-1,1 1 1,-1 0-1,1 0 1,-1-1-1,0 1 1,1-1-1,0-1 1,7-8 317,-1-1 0,-1 0 1,0 0-1,11-24 0,109-333 1934,-46 115-6448,-71 221-1089,-8 16-3534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8.037"/>
    </inkml:context>
    <inkml:brush xml:id="br0">
      <inkml:brushProperty name="width" value="0.025" units="cm"/>
      <inkml:brushProperty name="height" value="0.025" units="cm"/>
    </inkml:brush>
  </inkml:definitions>
  <inkml:trace contextRef="#ctx0" brushRef="#br0">196 367 19731,'0'0'1099,"-13"-1"257,6 0-1168,4 1-128,-1-1-1,0 0 1,0 1-1,1 0 1,-1 0 0,0 0-1,0 0 1,1 1-1,-1-1 1,0 1-1,1 0 1,-1 0-1,1 0 1,-1 1-1,1-1 1,-1 1-1,1 0 1,0 0-1,0 0 1,0 0-1,0 0 1,0 1 0,0 0-1,-2 2 1,-6 12 91,0 0 0,1 1 0,0 0 1,2 0-1,-12 38 0,15-42-86,2 1 0,-1-1-1,2 1 1,0 0 0,1 0-1,0 0 1,1-1-1,4 28 1,-4-40-55,0 0 0,1-1 0,-1 1-1,1-1 1,0 1 0,-1-1 0,1 1 0,0-1 0,0 0 0,0 1-1,0-1 1,0 0 0,0 0 0,0 1 0,0-1 0,1 0 0,-1 0-1,0 0 1,1-1 0,-1 1 0,1 0 0,-1 0 0,1-1 0,-1 1 0,1-1-1,-1 1 1,1-1 0,-1 0 0,1 0 0,0 0 0,-1 0 0,1 0-1,0 0 1,-1 0 0,1 0 0,2-1 0,2 0 130,0 0 1,0-1-1,-1 0 0,1 0 1,0 0-1,-1-1 0,1 0 1,8-6-1,6-7 59,0-1 0,-2-1 0,0-1 0,-1 0 0,20-30 0,-27 34 23,0-1-1,-1 0 1,-1 0-1,-1 0 0,0-1 1,-1-1-1,0 1 1,3-26-1,-41 150 511,29-95-740,1-6 0,0 1 0,1 0 0,0 0 1,0 0-1,0 0 0,1 0 0,0 0 1,0 0-1,2 10 0,-2-16 6,1 0 0,-1 0-1,1-1 1,0 1 0,-1 0 0,1 0 0,0-1-1,-1 1 1,1-1 0,0 1 0,0 0-1,-1-1 1,1 1 0,0-1 0,0 0-1,0 1 1,0-1 0,0 0 0,0 1 0,0-1-1,0 0 1,0 0 0,0 0 0,0 0-1,-1 0 1,1 0 0,0 0 0,0 0-1,0 0 1,0-1 0,0 1 0,0 0-1,1-1 1,32-14 78,-20 5-46,-1-1 1,0 0-1,-1-2 0,0 1 1,-1-1-1,0-1 0,10-18 1,0-2 72,33-73 0,-40 76 15,-14 31-117,1 0 0,-1 0 0,0 0 0,0 0-1,0 0 1,0 0 0,0 0 0,0 0 0,0 1 0,0-1 0,0 0 0,0 0 0,1 0 0,-1 0 0,0 0 0,0 0 0,0 0-1,0 0 1,0 0 0,0 0 0,0 0 0,0 0 0,0 0 0,1 0 0,-1 0 0,0 0 0,0-1 0,0 1 0,0 0 0,0 0-1,0 0 1,0 0 0,0 0 0,-15 55-49,12-44 54,-4 9 7,0 0-1,2 0 1,1 1 0,-4 37-1,8-57-8,0 0-1,0 0 0,0-1 0,0 1 0,0 0 0,0 0 0,0-1 0,0 1 0,1 0 1,-1 0-1,0-1 0,0 1 0,1 0 0,-1-1 0,0 1 0,1 0 0,-1-1 0,1 1 1,-1-1-1,1 1 0,-1-1 0,1 1 0,-1-1 0,1 1 0,0-1 0,-1 1 0,1-1 1,-1 0-1,1 1 0,0-1 0,0 0 0,-1 1 0,1-1 0,0 0 0,-1 0 0,1 0 1,0 0-1,0 0 0,-1 0 0,1 0 0,0 0 0,0 0 0,-1 0 0,1 0 0,0 0 1,0-1-1,-1 1 0,1 0 0,0-1 0,-1 1 0,1 0 0,0-1 0,-1 1 0,1-1 1,-1 1-1,2-1 0,39-27 295,-9-6-164,-2-1 0,0-1 0,26-46 0,-42 62-67,-7 16-144,-5 15-78,-5 20-35,-13 43 133,9-51 61,2 0-1,1 0 1,-2 38-1,6-60-4,0 0 1,-1 0-1,1 0 0,0 0 0,0 0 0,1 0 0,-1 0 0,0 0 1,0 0-1,0 0 0,1 0 0,-1 0 0,0-1 0,1 1 0,-1 0 1,1 0-1,-1 0 0,1 0 0,-1-1 0,1 1 0,0 0 0,-1-1 1,1 1-1,0 0 0,0-1 0,-1 1 0,1-1 0,0 1 1,0-1-1,0 1 0,0-1 0,-1 0 0,1 0 0,0 1 0,0-1 1,0 0-1,0 0 0,0 0 0,0 0 0,0 0 0,0 0 0,0 0 1,0 0-1,0 0 0,0 0 0,0-1 0,-1 1 0,2-1 0,4 0 13,-1-1 0,0 0 0,0 0 0,0-1 0,0 0 0,-1 1 0,8-7 0,10-11 12,0-2 1,-1-1 0,-2 0-1,0-1 1,-1-1-1,-2-1 1,16-32 0,-2-6-153,43-133 0,-64 168 51,-8 18-7,-4 15-268,-29 57 240,18-38 132,1 0 0,1 1-1,1 0 1,1 1-1,2 1 1,0-1-1,2 1 1,-4 31 0,10-8-16,2-1 0,3 0 0,1-1 1,16 55-1,-9-42 76,9 109 0,-20-135 51,0-15 73,-1 1-1,-1-1 0,-4 29 1,4-48-203,0 0 0,0 0 0,0-1-1,0 1 1,0 0 0,-1 0 0,1 0 0,0-1 0,0 1 0,0 0 0,0 0-1,-1 0 1,1 0 0,0 0 0,0-1 0,0 1 0,-1 0 0,1 0 0,0 0-1,0 0 1,-1 0 0,1 0 0,0 0 0,0 0 0,-1 0 0,1 0-1,0 0 1,0 0 0,-1 0 0,1 0 0,0 0 0,0 0 0,-1 0 0,1 0-1,0 0 1,0 0 0,0 0 0,-1 1 0,1-1 0,0 0 0,0 0 0,0 0-1,-1 0 1,1 0 0,0 1 0,0-1 0,0 0 0,0 0 0,-1 0 0,1 1-1,0-1 1,0 0 0,0 0 0,0 0 0,0 1 0,0-1 0,0 0-1,0 0 1,0 1 0,0-1 0,0 0 0,0 0 0,0 1 0,0-1 0,0 0-1,0 0 1,0 1 0,0-1 0,-10-17-13,-3-36 12,1 0 0,3-1 0,2 1 0,3-1 0,5-109 0,-1 158-82,0-1 0,1 1 0,-1 0-1,1 0 1,0 0 0,0 0 0,1-1 0,0 2 0,0-1-1,0 0 1,0 0 0,1 1 0,0-1 0,0 1 0,6-8-1,-4 8-220,1 0-1,0 0 0,0 0 1,0 1-1,0 0 0,0 0 0,1 0 1,-1 1-1,1 0 0,0 0 0,11-1 1,22-5-7027,1-1-6454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9.548"/>
    </inkml:context>
    <inkml:brush xml:id="br0">
      <inkml:brushProperty name="width" value="0.025" units="cm"/>
      <inkml:brushProperty name="height" value="0.025" units="cm"/>
    </inkml:brush>
  </inkml:definitions>
  <inkml:trace contextRef="#ctx0" brushRef="#br0">230 204 16432,'0'-2'170,"0"1"0,0-1 1,0 0-1,0 0 1,0 1-1,-1-1 1,1 0-1,-1 0 0,1 1 1,-1-1-1,1 1 1,-1-1-1,0 0 1,0 1-1,0-1 0,0 1 1,0 0-1,0-1 1,0 1-1,-1 0 1,1 0-1,0 0 0,-1 0 1,1 0-1,-1 0 1,1 0-1,-1 0 1,1 0-1,-1 1 1,0-1-1,1 1 0,-1-1 1,0 1-1,1 0 1,-1-1-1,0 1 1,0 0-1,1 0 0,-1 0 1,0 0-1,0 1 1,1-1-1,-1 0 1,-2 2-1,-3-1-32,1 1 1,0-1 0,0 2-1,0-1 1,0 0-1,0 1 1,0 0-1,1 1 1,-1-1-1,1 1 1,-7 6-1,2 1-99,0 1 0,0 0 0,1 1 0,1 0 0,0 0 0,1 0 0,0 1 0,1 0 0,1 1 0,0 0 0,1-1 0,-4 30 0,7-43-35,1 0 0,0 0-1,0 0 1,0 0 0,0 0 0,0 0-1,0 0 1,0 0 0,0 0 0,0 0-1,1 0 1,-1 0 0,0 0 0,1 0-1,-1-1 1,1 1 0,-1 0 0,1 0-1,-1 0 1,1 0 0,-1-1 0,1 1-1,0 0 1,-1 0 0,1-1 0,0 1-1,0-1 1,0 1 0,0-1 0,-1 1-1,1-1 1,0 1 0,0-1 0,0 0-1,0 1 1,0-1 0,0 0 0,0 0-1,0 0 1,0 0 0,0 0 0,0 0-1,0 0 1,0 0 0,0 0 0,0 0-1,0 0 1,0-1 0,0 1-1,1-1 1,5-1 31,-1 0-1,1-1 1,-1 0-1,0 0 1,0 0-1,8-6 1,14-14 219,-1 0 1,-1-2-1,-1 0 1,-1-2 0,-1-1-1,-2-1 1,-1 0-1,-1-2 1,-2 0 0,0-1-1,-3-1 1,12-35-1,-43 125 125,7-30-337,2 0 1,1 1 0,1 0 0,2 0 0,-2 56 0,5-82-40,1 0 1,1 1 0,-1-1-1,0 0 1,1 0-1,-1 1 1,1-1 0,-1 0-1,1 0 1,0 0 0,0 0-1,0 0 1,0 0-1,0 0 1,1 0 0,-1 0-1,1 0 1,-1-1 0,1 1-1,0-1 1,3 4-1,-2-4 11,0 0 0,0 0 0,0 0 0,0 0 1,0-1-1,0 1 0,1-1 0,-1 0 0,0 1 0,0-2 0,0 1 0,0 0 0,7-2 0,1-1 23,-1 0 1,1-1-1,-1 0 1,0 0-1,0-1 1,-1-1-1,1 1 1,10-10 0,-7 3 2,0 0 0,-1-1 0,0 0 1,-1-1-1,-1 0 0,0-1 1,-1 0-1,0-1 0,-2 0 0,9-23 1,-34 86-334,13-35 315,0 1 0,0 0 0,2-1 0,-1 1 0,1 1-1,1-1 1,0 15 0,2-27-17,-1 0 0,2 0 0,-1 1-1,0-1 1,0 0 0,0 0 0,0 1-1,1-1 1,-1 0 0,1 0 0,-1 0-1,1 1 1,-1-1 0,1 0 0,0 0-1,-1 0 1,1 0 0,0 0 0,0 0 0,0 0-1,0-1 1,0 1 0,0 0 0,0 0-1,0-1 1,0 1 0,1 0 0,2 0 13,-1 0 1,0 0 0,1-1-1,-1 1 1,1-1 0,-1 0-1,0 0 1,1 0 0,-1 0-1,5-2 1,3 0 50,1-1 0,-1-1 0,0 0 0,0 0 0,15-9 0,-8 2-17,0-1 1,-1-1-1,-1 0 0,27-29 1,-37 35-42,0 1 0,-1-1 0,1 0 0,-2-1 0,1 1 0,-1-1 0,0 0 0,-1 0 0,0 0 0,0 0 0,0-1 0,-1 1 0,-1-1 0,2-12 0,-4 21-12,1 0 0,0-1 0,0 1 0,0 0 1,-1 0-1,1 0 0,0-1 0,0 1 0,-1 0 0,1 0 0,0 0 0,0-1 0,-1 1 1,1 0-1,0 0 0,-1 0 0,1 0 0,0 0 0,0 0 0,-1 0 0,1 0 0,0 0 1,-1 0-1,1 0 0,0 0 0,-1 0 0,1 0 0,0 0 0,-1 0 0,1 0 0,0 0 0,-1 0 1,1 0-1,0 0 0,0 1 0,-1-1 0,1 0 0,0 0 0,0 0 0,-1 0 0,1 1 1,0-1-1,0 0 0,-1 0 0,1 1 0,0-1 0,0 0 0,0 1 0,0-1 0,-1 0 1,1 0-1,0 1 0,0-1 0,-15 15-79,8-5 108,2-1 1,-1 2 0,-7 18-1,12-25-231,-1 1-1,1-1 1,0 0 0,0 0-1,0 1 1,1-1-1,-1 0 1,1 1 0,0-1-1,0 0 1,1 1-1,-1-1 1,2 6 0,-1-10-72,-1 1 0,1 0 0,-1 0 0,1-1 0,0 1 0,0 0 0,-1-1 0,1 1 0,0 0 0,0-1 0,-1 1 0,1-1 0,0 0 0,0 1 0,0-1 0,0 0 1,0 1-1,0-1 0,0 0 0,0 0 0,0 0 0,0 0 0,0 0 0,2 0 0,14-4-8114,-1-11-4909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49.893"/>
    </inkml:context>
    <inkml:brush xml:id="br0">
      <inkml:brushProperty name="width" value="0.025" units="cm"/>
      <inkml:brushProperty name="height" value="0.025" units="cm"/>
    </inkml:brush>
  </inkml:definitions>
  <inkml:trace contextRef="#ctx0" brushRef="#br0">50 0 17104,'0'0'7944,"-50"9"-7912,50 13-961,0 1-3235,6 2-5157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0.238"/>
    </inkml:context>
    <inkml:brush xml:id="br0">
      <inkml:brushProperty name="width" value="0.025" units="cm"/>
      <inkml:brushProperty name="height" value="0.025" units="cm"/>
    </inkml:brush>
  </inkml:definitions>
  <inkml:trace contextRef="#ctx0" brushRef="#br0">166 98 15567,'0'-10'2818,"-1"4"-2296,0 0 0,0 0 0,0 1 0,0-1-1,-1 0 1,0 1 0,0-1 0,-4-5 0,5 8-364,-1 1 0,1 0 0,-1 0 1,0 0-1,0 0 0,0 0 1,0 0-1,0 1 0,-1-1 1,1 1-1,0-1 0,-1 1 0,1 0 1,-1 0-1,1 0 0,-1 0 1,1 1-1,-1-1 0,0 1 0,1-1 1,-1 1-1,0 0 0,0 0 1,-3 0-1,4 1-166,-1 0-1,1 0 1,0-1 0,0 1-1,0 0 1,0 1 0,0-1-1,0 0 1,0 1 0,0-1-1,0 1 1,1-1 0,-1 1-1,1 0 1,-1 0 0,1 0-1,0 0 1,-1 0 0,1 0-1,-1 3 1,-21 53-477,17-43 328,2-4 130,0 0 1,1 0-1,0 0 0,1 0 1,0 0-1,0 13 0,2-23 23,0-1 0,0 1 0,1-1-1,-1 1 1,0-1 0,1 1 0,-1-1 0,1 1-1,-1-1 1,0 0 0,1 1 0,-1-1 0,1 0-1,-1 1 1,1-1 0,-1 0 0,1 1 0,0-1-1,-1 0 1,1 0 0,-1 0 0,1 0 0,-1 0-1,1 1 1,0-1 0,-1 0 0,1 0 0,-1 0-1,1-1 1,0 1 0,-1 0 0,1 0 0,0 0-1,22-4-87,-13-1-328,0 1 0,-1-1 0,0-1 0,0 0 0,0 0 0,12-13 0,-16 15-615,0-1 0,0-1 0,0 1 0,-1-1 0,0 1 0,5-10 0,-2-6-4747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0.703"/>
    </inkml:context>
    <inkml:brush xml:id="br0">
      <inkml:brushProperty name="width" value="0.025" units="cm"/>
      <inkml:brushProperty name="height" value="0.025" units="cm"/>
    </inkml:brush>
  </inkml:definitions>
  <inkml:trace contextRef="#ctx0" brushRef="#br0">208 74 21620,'0'0'1335,"-8"-9"507,-27-31-11,33 37-1792,0 1 1,0 0 0,0 0-1,0 1 1,0-1-1,-1 0 1,1 1-1,-1-1 1,1 1 0,-1 0-1,1 0 1,-1 0-1,0 0 1,0 0-1,0 1 1,1-1 0,-1 1-1,0 0 1,0 0-1,0 0 1,0 0-1,0 0 1,0 0 0,1 1-1,-1 0 1,0-1-1,0 1 1,1 0-1,-1 0 1,0 1 0,1-1-1,-1 1 1,1-1-1,0 1 1,-1 0-1,1-1 1,-2 4 0,-3 2-18,0 0 0,1 0 0,0 0 0,0 1 0,1 0 0,0 0 0,0 1 0,1-1 0,-4 11 0,7-17-11,0 0 1,0 0-1,1 0 0,-1 0 0,0 0 0,1 1 1,0-1-1,-1 0 0,1 0 0,0 1 1,0-1-1,0 0 0,0 0 0,1 1 0,-1-1 1,1 0-1,-1 0 0,1 1 0,0-1 1,1 3-1,-1-4-6,0 0 1,1 0-1,-1 0 0,1-1 1,-1 1-1,0 0 0,1 0 1,0-1-1,-1 1 1,1-1-1,-1 1 0,1-1 1,-1 0-1,1 0 0,0 1 1,-1-1-1,1 0 1,0-1-1,-1 1 0,4-1 1,7-1 34,1-1-1,-1-1 1,-1 0 0,1-1 0,19-11-1,29-25-21,-47 30-141,1 0-1,1 2 1,22-12 0,-37 21 111,0 1 0,1-1 1,-1 0-1,1 0 0,-1 0 0,1 1 0,-1-1 0,0 0 0,1 1 0,-1-1 0,0 0 1,1 1-1,-1-1 0,0 1 0,1-1 0,-1 0 0,0 1 0,0-1 0,0 1 0,1-1 1,-1 1-1,0-1 0,0 1 0,0-1 0,0 1 0,0-1 0,0 1 0,0-1 0,0 1 1,0-1-1,0 1 0,0-1 0,0 1 0,0-1 0,-1 1 0,0 26-176,1-25 174,-26 260 642,7-94 207,16-139-570,3-14 66,-1-1-1,0 1 1,-1 0-1,-1-1 1,0 0 0,-1 1-1,-1-2 1,-12 27-1,17-39-326,0-1 0,-1 1-1,1-1 1,0 1 0,0-1-1,-1 1 1,1-1-1,0 1 1,-1-1 0,1 0-1,-1 1 1,1-1 0,0 1-1,-1-1 1,1 0 0,-1 0-1,1 1 1,-1-1-1,1 0 1,-1 0 0,1 1-1,-1-1 1,1 0 0,-1 0-1,0 0 1,1 0-1,-1 0 1,1 0 0,-1 0-1,1 0 1,-1 0 0,0 0-1,1 0 1,-1 0-1,1 0 1,-1 0 0,1-1-1,-1 1 1,1 0 0,-1 0-1,1-1 1,-1 1-1,1 0 1,-1-1 0,1 1-1,0 0 1,-1-1 0,1 1-1,-1-1 1,1 1 0,0-1-1,-1 1 1,1-1-1,0 1 1,0-1 0,-1 0-1,-12-32 20,3-5-180,2-1 0,2 0 0,1 0 0,1-77 0,5 111-135,-1 0-1,1 0 1,0 0-1,1 0 1,-1 0-1,1 0 1,0 1-1,0-1 1,1 1-1,-1-1 1,1 1-1,0 0 1,0 0-1,1 0 1,-1 0-1,1 0 1,-1 1-1,9-6 1,6-3-1992,1 1 1,0 1-1,25-11 1,-2 2-3317,-1-4-3817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201"/>
    </inkml:context>
    <inkml:brush xml:id="br0">
      <inkml:brushProperty name="width" value="0.025" units="cm"/>
      <inkml:brushProperty name="height" value="0.025" units="cm"/>
    </inkml:brush>
  </inkml:definitions>
  <inkml:trace contextRef="#ctx0" brushRef="#br0">44 194 12364,'0'0'9529,"-1"-9"-5958,-6-25-928,7 33-2599,0 1 1,0-1 0,0 1-1,0 0 1,0-1 0,0 1 0,0-1-1,-1 1 1,1-1 0,0 1-1,0 0 1,-1-1 0,1 1-1,0-1 1,0 1 0,-1 0 0,1-1-1,0 1 1,-1 0 0,1 0-1,-1-1 1,1 1 0,0 0-1,-1 0 1,1-1 0,-1 1 0,1 0-1,0 0 1,-1 0 0,1 0-1,-1 0 1,1 0 0,-1 0 0,1 0-1,-1 0 1,1 0 0,-1 0-1,1 0 1,-1 0 0,1 0-1,0 0 1,-1 0 0,1 0 0,-1 0-1,1 1 1,-1-1 0,1 0-1,0 0 1,-1 1 0,1-1-1,0 0 1,-1 1 0,1-1 0,0 0-1,-1 1 1,1-1 0,0 0-1,-1 1 1,1-1 0,0 1 0,0-1-1,0 0 1,-1 1 0,1 0-1,-14 26-51,14-26-6,0 0 0,0-1-1,0 1 1,-1 0-1,1 0 1,0 0-1,0 0 1,0 0 0,1-1-1,-1 1 1,0 0-1,0 0 1,0 0 0,1 0-1,-1-1 1,0 1-1,1 0 1,-1 0 0,1 0-1,-1-1 1,0 1-1,1 0 1,0-1-1,-1 1 1,1-1 0,-1 1-1,1 0 1,0-1-1,1 1 1,0 0-8,0-1-1,0 0 1,0 1 0,0-1-1,-1 0 1,1 0 0,0 0-1,0 0 1,0-1 0,0 1-1,0-1 1,3 0 0,60-29-905,-58 26 631,4-1-94,1-1 0,0 2 0,0 0 0,0 0 0,1 1 1,-1 0-1,1 1 0,14 0 0,-16 1-830,-3-2 852,0 0 1,0 0 0,-1-1-1,1 1 1,-1-2-1,0 1 1,0-1 0,0 0-1,-1-1 1,10-9-1,29-21-33,-37 31 556,0 0 0,0 1 1,0 0-1,0 0 0,1 1 0,0 0 1,0 0-1,0 1 0,0 0 1,11 0-1,-20 2-45,1 0 1,-1 0-1,1 1 0,-1-1 1,1 0-1,-1 0 0,1 1 1,-1-1-1,1 0 1,-1 1-1,1-1 0,-1 1 1,0-1-1,1 0 1,-1 1-1,0-1 0,1 1 1,-1-1-1,0 1 0,0-1 1,1 1-1,-1-1 1,0 1-1,0 0 0,0-1 1,0 1-1,0-1 0,0 1 1,1-1-1,-1 1 1,-1 0-1,1-1 0,0 1 1,0-1-1,0 1 0,0-1 1,0 1-1,0-1 1,-1 1-1,1 0 0,-10 27 1953,-19 11-466,22-32-1363,1 0 0,0 1-1,1 0 1,0 0-1,0 0 1,1 0 0,-6 14-1,13-21-242,1 0 0,-1 0-1,0 0 1,0 0 0,0-1-1,0 0 1,1 1 0,-1-1-1,0 0 1,0 0 0,4-1-1,-2 1 19,107-5-1102,-39-6-3721,-52 2 1099,-20 8 3499,-1 1 0,0 0 0,1 0 0,-1-1 0,1 1-1,-1 0 1,0-1 0,0 1 0,1 0 0,-1-1 0,0 1 0,1-1 0,-1 1 0,0 0-1,0-1 1,0 1 0,0-1 0,1 1 0,-1-1 0,0 1 0,0-1 0,0 1-1,0-1 1,0 1 0,0-1 0,0 1 0,0-1 0,0 1 0,0 0 0,-1-1-1,1 1 1,0-1 0,0 1 0,0-1 0,-1 1 0,1-1 0,0 1 0,0 0 0,-1-1-1,1 1 1,0 0 0,-1-1 0,1 1 0,0 0 0,-1-1 0,1 1 0,-1-1-1,-15-8-7012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547"/>
    </inkml:context>
    <inkml:brush xml:id="br0">
      <inkml:brushProperty name="width" value="0.025" units="cm"/>
      <inkml:brushProperty name="height" value="0.025" units="cm"/>
    </inkml:brush>
  </inkml:definitions>
  <inkml:trace contextRef="#ctx0" brushRef="#br0">91 63 4740,'0'0'7432,"-67"-12"-3301,57 11-1504,0 0-385,7 0 577,8-1-2051,13-2-447,9 2-161,6-1-32,10-1-320,-2-5-2691,-1-1-2274,-4-3-8808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1.879"/>
    </inkml:context>
    <inkml:brush xml:id="br0">
      <inkml:brushProperty name="width" value="0.025" units="cm"/>
      <inkml:brushProperty name="height" value="0.025" units="cm"/>
    </inkml:brush>
  </inkml:definitions>
  <inkml:trace contextRef="#ctx0" brushRef="#br0">11 81 15278,'0'0'5083,"12"3"-2323,7 1-1752,1 0 1,0-2-1,0 0 1,21-1 0,-35-1-727,1 0 0,-1-1 0,1 0 0,-1 0 0,0-1 0,1 0 1,-1 0-1,10-5 0,-13 5-218,-1 1-1,1-1 1,-1 0 0,0 0 0,1 0-1,-1 0 1,0 0 0,0 0-1,-1-1 1,1 1 0,0-1 0,-1 1-1,0-1 1,1 0 0,-1 0-1,0 1 1,0-1 0,-1 0 0,1 0-1,0-4 1,-1 6-44,0 0 1,0 0-1,0-1 1,-1 1-1,1 0 1,0 0-1,-1 0 1,1 0-1,0 0 1,-1 0-1,1 0 1,-1 0-1,0 0 1,1 0-1,-1 1 1,0-1-1,1 0 0,-1 0 1,0 0-1,0 1 1,0-1-1,0 0 1,0 1-1,0-1 1,0 1-1,0-1 1,0 1-1,0 0 1,0-1-1,0 1 1,0 0-1,0 0 0,0 0 1,0-1-1,-1 1 1,0 1-1,-49-2-205,42 1 243,1 1-63,-1 0 0,0 1 1,0 0-1,1 0 0,-1 1 0,1 0 1,0 0-1,0 1 0,-13 8 1,16-10-7,1 1 1,0 0-1,-1 1 1,1-1-1,0 1 1,1 0 0,-1 0-1,1 0 1,0 0-1,0 1 1,0-1 0,0 1-1,1 0 1,0 0-1,0 0 1,0 0-1,-1 7 1,3-10-42,-1 0 1,1 0-1,1 1 1,-1-1-1,0 0 0,0 0 1,1 0-1,-1 1 1,1-1-1,0 0 0,0 0 1,0 0-1,0 0 1,0 0-1,0 0 1,0 0-1,1-1 0,-1 1 1,1 0-1,-1-1 1,1 1-1,-1-1 0,1 1 1,0-1-1,0 0 1,0 0-1,0 0 0,2 1 1,4 2-800,-1-1 0,1 0 0,0-1 0,0 0 0,0 0 1,11 1-1,25-2-6901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265"/>
    </inkml:context>
    <inkml:brush xml:id="br0">
      <inkml:brushProperty name="width" value="0.025" units="cm"/>
      <inkml:brushProperty name="height" value="0.025" units="cm"/>
    </inkml:brush>
  </inkml:definitions>
  <inkml:trace contextRef="#ctx0" brushRef="#br0">376 68 7079,'6'-9'7110,"20"-28"-2273,-26 36-4738,1 1 0,-1 0 0,1-1 1,-1 1-1,0-1 0,0 1 0,1 0 0,-1-1 0,0 1 0,0-1 0,1 1 1,-1-1-1,0 1 0,0-1 0,0 1 0,0-1 0,0 1 0,0-1 1,0 1-1,0-1 0,0 1 0,0-1 0,0 1 0,0-1 0,0 1 0,0-1 1,0 1-1,0-1 0,0 1 0,-1-1 0,1 1 0,0 0 0,0-1 0,-1 1 1,1-1-1,0 1 0,-1 0 0,1-1 0,0 1 0,-1-1 0,1 1 1,-1 0-1,1 0 0,-1-1 0,1 1 0,0 0 0,-1 0 0,1 0 0,-1-1 1,1 1-1,-1 0 0,1 0 0,-1 0 0,1 0 0,-1 0 0,1 0 1,-1 0-1,1 0 0,-1 0 0,1 0 0,-1 0 0,1 0 0,-1 0 0,1 1 1,-1-1-1,1 0 0,-1 0 0,1 1 0,-1-1 0,-37 12 1514,7 5-1330,1 1 0,0 2 0,2 1 0,1 2 0,0 0 0,2 2 0,0 0 0,2 2-1,1 1 1,-21 35 0,37-55-212,1 0-1,0 0 0,0 0 0,1 0 0,1 1 0,-1 0 1,1 0-1,0 0 0,1 0 0,0 0 0,1 0 0,0 1 0,0 12 1,1-21-70,1 1 1,-1-1 0,0 1-1,1-1 1,-1 0 0,1 1-1,0-1 1,-1 0 0,1 1-1,0-1 1,0 0 0,0 0-1,0 0 1,0 0 0,0 0-1,0 0 1,0 0 0,0 0-1,1 0 1,-1 0 0,0 0-1,3 0 1,0 1 7,1-1 0,0 1 1,0-1-1,-1 0 0,1-1 1,0 1-1,6-1 0,8-1 50,1-1-1,30-6 1,-8-2-281,-1-2 0,-1-2 0,0-2 0,54-30 0,-86 42-76,0 0 0,-1-1 0,0-1 0,10-7 0,-16 12 93,0 0-1,0 0 0,0 0 1,0 0-1,0 0 1,0 0-1,0 0 0,0 0 1,-1 0-1,1 0 1,0 0-1,-1 0 0,1-1 1,-1 1-1,1 0 1,-1-1-1,0 1 0,1 0 1,-1-1-1,0 1 1,0 0-1,0-1 0,0 1 1,0 0-1,0-1 1,0 1-1,-1 0 0,1-1 1,0 1-1,-1 0 1,1-1-1,-1 1 0,1 0 1,-1 0-1,0 0 1,1 0-1,-1-1 0,-1 0 1,-23-14-6233,-11 0-3662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122"/>
    </inkml:context>
    <inkml:brush xml:id="br0">
      <inkml:brushProperty name="width" value="0.025" units="cm"/>
      <inkml:brushProperty name="height" value="0.025" units="cm"/>
    </inkml:brush>
  </inkml:definitions>
  <inkml:trace contextRef="#ctx0" brushRef="#br0">308 1 9513,'0'0'5029,"-12"12"-3332,-15 17-1371,2 1 0,1 2-1,1 0 1,-29 58 0,-40 124 474,79-175-192,2 0-1,1 0 0,-7 69 0,16-103-503,1 0-1,-1 0 1,1 0 0,0 0-1,1 0 1,-1 0-1,1 0 1,2 6 0,-3-10-81,1 0 0,0 1 0,0-1 0,0 0 0,0 0 0,0 0 0,0 0 0,0 0 0,0 0 0,0-1 0,0 1 0,0 0 0,1 0 0,-1-1 0,0 1 0,1-1 0,-1 1 0,0-1 0,1 0 0,-1 1 0,0-1 0,1 0 0,-1 0 0,1 0 0,-1 0 0,0 0 0,1 0 0,-1 0 0,1-1 0,-1 1 1,0-1-1,2 0 0,23-7 130,0-1 0,-1-1 0,0-2 0,-1 0 0,0-2 0,37-28 0,13-6-93,134-61-440,-85 46-3617,-60 28-877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608"/>
    </inkml:context>
    <inkml:brush xml:id="br0">
      <inkml:brushProperty name="width" value="0.025" units="cm"/>
      <inkml:brushProperty name="height" value="0.025" units="cm"/>
    </inkml:brush>
  </inkml:definitions>
  <inkml:trace contextRef="#ctx0" brushRef="#br0">107 105 10762,'-51'13'2787,"15"-3"-97,18 3 481,16-5-1025,8-3-1217,30-5 96,17 0 385,21-13-385,13-7-353,11-4-352,-2-5-223,-7 6-33,-13 6-737,-14 2-2338,-18 6-2690,-17 5 1056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2.940"/>
    </inkml:context>
    <inkml:brush xml:id="br0">
      <inkml:brushProperty name="width" value="0.025" units="cm"/>
      <inkml:brushProperty name="height" value="0.025" units="cm"/>
    </inkml:brush>
  </inkml:definitions>
  <inkml:trace contextRef="#ctx0" brushRef="#br0">0 186 19346,'0'0'4356,"91"-49"-3875,-29 26 320,11-3-129,7 3-480,2 5-160,0-1-800,-9 5-2051,-13 1-4164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3.574"/>
    </inkml:context>
    <inkml:brush xml:id="br0">
      <inkml:brushProperty name="width" value="0.025" units="cm"/>
      <inkml:brushProperty name="height" value="0.025" units="cm"/>
    </inkml:brush>
  </inkml:definitions>
  <inkml:trace contextRef="#ctx0" brushRef="#br0">111 0 17617,'0'0'5557,"-1"11"-4126,0-2-1032,0 1 1,0-1 0,-1 0 0,-1 0 0,1-1-1,-2 1 1,1 0 0,-9 13 0,-6 8 503,-18 42 1,31-60-769,0 0 1,1 0 0,1 0 0,0 0 0,1 1-1,0-1 1,0 15 0,2-24-119,0-1 0,0 1 0,0-1 0,1 0 0,-1 1 0,1-1 0,0 0 0,-1 1 0,1-1-1,0 0 1,0 0 0,1 0 0,-1 0 0,0 0 0,1 0 0,-1 0 0,1 0 0,0 0 0,-1-1 0,5 4 0,-1-2 45,0-1 1,0 1 0,0-1-1,1 0 1,-1 0 0,1 0-1,-1-1 1,10 2 0,8-1 124,0-2 1,0 0 0,34-4 0,-41 2-206,0 0-1,0-1 1,0-1-1,0-1 1,-1 0 0,1-1-1,-1-1 1,26-15 0,-41 22-140,1 0 0,0-1 0,0 1 0,0-1 0,0 1 0,0-1 0,-1 1 0,1-1 0,0 1 0,0-1 0,-1 0 0,1 0 0,0 1 0,-1-1 0,1 0 0,-1 0 0,1 0 0,-1 1 0,1-1 0,-1 0 0,0 0 0,1 0 0,-1 0 0,0 0 0,0 0 0,0 0 0,1 0 0,-1 0 0,0 0 0,0 0 0,-1 0 0,1 0 1,0 0-1,0 0 0,0 0 0,-1 0 0,1 1 0,0-1 0,-1 0 0,1 0 0,-1 0 0,1 0 0,-1 0 0,1 1 0,-1-1 0,0 0 0,1 0 0,-1 1 0,0-1 0,0 1 0,1-1 0,-1 1 0,0-1 0,0 1 0,0-1 0,0 1 0,0-1 0,-1 1 0,-7-4-1873,-1 0 1,0 0-1,0 1 0,-10-2 0,-31-4-5170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4.233"/>
    </inkml:context>
    <inkml:brush xml:id="br0">
      <inkml:brushProperty name="width" value="0.025" units="cm"/>
      <inkml:brushProperty name="height" value="0.025" units="cm"/>
    </inkml:brush>
  </inkml:definitions>
  <inkml:trace contextRef="#ctx0" brushRef="#br0">59 316 8712,'-9'0'3262,"2"-1"-2223,4 0-716,0 0 1,0 1 0,0 0 0,0-1-1,0 1 1,0 0 0,0 0 0,0 1 0,0-1-1,0 1 1,1-1 0,-5 2 0,49 3 909,48-10-519,-34-1-3958,100-25 0,-79 10 17015,-83 27-8826,-9 12-5259,14-18 338,1 1 0,0-1 0,-1 1 0,1-1 0,0 1 0,-1 0 0,1-1 0,0 1 1,0 0-1,0-1 0,0 1 0,-1 0 0,1-1 0,0 1 0,0 0 0,0-1 0,0 1 1,1-1-1,-1 1 0,0 0 0,0-1 0,0 1 0,0 0 0,1-1 0,-1 1 0,0 0 1,1-1-1,-1 1 0,0-1 0,1 1 0,0 0 0,3 0-17,1 0 0,0 0-1,0 0 1,0-1 0,0 0-1,0 0 1,0 0 0,0 0-1,0-1 1,0 0 0,7-2-1,12-3-639,44-18-1,-52 17 266,0 1 0,1 0 0,0 1 0,0 1 0,33-4 0,-49 8 372,-1 1 0,1-1 0,0 0 0,0 0-1,0 0 1,-1 0 0,1 1 0,0-1 0,0 0 0,-1 1 0,1-1 0,0 0 0,-1 1 0,1-1-1,0 1 1,-1-1 0,1 1 0,-1-1 0,1 1 0,-1 0 0,1-1 0,-1 1 0,1 0 0,-1-1-1,1 1 1,-1 0 0,0 0 0,0-1 0,1 1 0,-1 0 0,0 0 0,0-1 0,0 1 0,0 0-1,0 0 1,0 0 0,0 0 0,0-1 0,0 1 0,0 0 0,0 0 0,-1-1 0,1 2 0,-13 48 1080,6-26-674,7-23-406,0-1 1,0 1 0,0 0 0,0-1-1,0 1 1,0 0 0,0 0 0,0-1-1,0 1 1,0 0 0,1-1 0,-1 1-1,0-1 1,0 1 0,1 0 0,-1-1 0,0 1-1,1-1 1,-1 1 0,1-1 0,-1 1-1,1-1 1,-1 1 0,1-1 0,-1 1-1,1-1 1,0 0 0,0 1 0,24 3 148,29-15 41,-35 4-564,1-2 0,-2 0 0,1-1-1,-1-1 1,-1 0 0,0-2 0,0 0 0,-1 0-1,15-19 1,-22 22 634,0-1 1,0-1-1,-1 0 0,11-22 0,-18 32-81,3-6 1250,-3 10-156,0-1-1256,-1 0-1,0 0 0,1-1 1,-1 1-1,0 0 0,1 0 1,-1 0-1,1-1 1,-1 1-1,1 0 0,-1-1 1,1 1-1,0-1 0,-1 1 1,1 0-1,0-1 0,-1 1 1,1-1-1,0 0 0,0 1 1,-1-1-1,1 0 0,0 1 1,0-1-1,1 0 0,9 2-65,0 0-1,0-1 0,1-1 0,-1 0 1,0 0-1,0-1 0,1-1 0,-1 1 1,0-2-1,0 0 0,13-5 1,-15 4 19,0 1 1,-1-1 0,0-1 0,1 0-1,-2 0 1,1 0 0,0-1 0,-1 0-1,0-1 1,-1 1 0,0-2 0,0 1-1,10-16 1,-15 22 41,0 0 0,-1 0-1,1 0 1,0 0 0,-1 0 0,1-1-1,-1 1 1,1 0 0,-1 0 0,1-1-1,-1 1 1,0 0 0,0 0 0,0-1 0,0 1-1,0 0 1,0-1 0,0 1 0,0 0-1,0-1 1,-1 1 0,1 0 0,-1-2-1,0 2 18,0 0 0,0 1 0,0-1-1,0 1 1,0-1 0,0 0-1,0 1 1,0 0 0,0-1-1,0 1 1,0 0 0,-1-1 0,1 1-1,0 0 1,0 0 0,0 0-1,0 0 1,-1 0 0,1 0-1,-1 1 1,-5 0 86,-1 1 0,1-1 0,1 1 1,-1 1-1,0-1 0,0 1 0,-7 5 0,7-2-119,-1 0 0,0 0 0,1 1 0,1 0 0,-1 1 0,1 0 0,0 0 0,1 0 0,-6 11 0,9-16 0,0 0 0,1-1 0,0 1 0,0 0 0,0 0 0,0 0 0,0 0 0,1 0 0,-1 0 0,1 0 0,0 0 0,-1 0 0,1 0 0,1 0 0,-1 0 0,0 0 0,1 0 0,0 0 0,0 0 0,-1 0 0,2-1 0,-1 1 0,0 0 0,1 0 0,-1-1 0,1 1 0,0-1 0,-1 1 0,1-1 0,0 0 0,1 0 0,-1 0 0,3 2 0,3 1-236,0-1 1,-1 0-1,2-1 0,-1 0 0,0 0 1,0-1-1,1 0 0,0-1 1,-1 1-1,1-2 0,0 1 0,15-2 1,22-2-7015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4.857"/>
    </inkml:context>
    <inkml:brush xml:id="br0">
      <inkml:brushProperty name="width" value="0.025" units="cm"/>
      <inkml:brushProperty name="height" value="0.025" units="cm"/>
    </inkml:brush>
  </inkml:definitions>
  <inkml:trace contextRef="#ctx0" brushRef="#br0">57 1 8808,'0'0'-1569,"-56"10"-2371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5.229"/>
    </inkml:context>
    <inkml:brush xml:id="br0">
      <inkml:brushProperty name="width" value="0.025" units="cm"/>
      <inkml:brushProperty name="height" value="0.025" units="cm"/>
    </inkml:brush>
  </inkml:definitions>
  <inkml:trace contextRef="#ctx0" brushRef="#br0">62 124 11307,'0'0'3811,"-54"22"-896,47-14-1249,7-1-834,3 1-351,23-3 384,12-5 0,15 0-1,17-2-319,12-14-385,8-3-96,-3-3-352,-3-1-1826,-10 1-321,-14-1-191,-17 1-1346,-14-3-4708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5.586"/>
    </inkml:context>
    <inkml:brush xml:id="br0">
      <inkml:brushProperty name="width" value="0.025" units="cm"/>
      <inkml:brushProperty name="height" value="0.025" units="cm"/>
    </inkml:brush>
  </inkml:definitions>
  <inkml:trace contextRef="#ctx0" brushRef="#br0">20 17 17521,'0'0'3267,"10"-2"-2419,23-4-210,64-2 0,-82 7-459,0 1 0,1 1 0,-1 1-1,0 0 1,0 1 0,0 0 0,17 7 0,-28-9-152,-1 1 1,1-1-1,-1 1 0,0 0 1,0 0-1,0 1 0,0-1 0,0 1 1,0-1-1,-1 1 0,1 0 1,-1 0-1,0 0 0,0 0 0,0 0 1,0 1-1,-1-1 0,1 1 1,-1-1-1,0 1 0,0-1 1,0 1-1,0 0 0,-1-1 0,1 1 1,-1 0-1,0 0 0,0-1 1,0 1-1,-1 0 0,1 0 0,-3 6 1,-2 7 190,-1 0 0,0 0 0,-1-1 1,-1 0-1,-17 25 0,-127 182-248,98-150-2699,1-4-3576,20-27-5899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7.879"/>
    </inkml:context>
    <inkml:brush xml:id="br0">
      <inkml:brushProperty name="width" value="0.025" units="cm"/>
      <inkml:brushProperty name="height" value="0.025" units="cm"/>
    </inkml:brush>
  </inkml:definitions>
  <inkml:trace contextRef="#ctx0" brushRef="#br0">130 88 18674,'0'0'1628,"0"-10"352,-2-33-133,2 42-1774,0-1-1,0 1 0,-1-1 0,1 1 1,0-1-1,-1 1 0,1-1 0,-1 1 1,1 0-1,-1-1 0,0 1 0,1 0 1,-1-1-1,0 1 0,0 0 0,0 0 0,0 0 1,0 0-1,0 0 0,0 0 0,-1 0 1,1 0-1,0 0 0,-1 1 0,1-1 1,0 0-1,-1 1 0,1-1 0,0 1 0,-1 0 1,1-1-1,-1 1 0,1 0 0,-1 0 1,1 0-1,-1 0 0,1 0 0,-1 0 1,1 0-1,-1 1 0,1-1 0,-1 0 0,-1 2 1,-1-1-40,0 0 1,0 1-1,0-1 1,0 1-1,0 0 1,0 1-1,0-1 1,1 1-1,-1-1 1,1 1 0,0 0-1,-4 5 1,3-2-33,0 1 1,1 0 0,0 0 0,0 1-1,1-1 1,-1 1 0,2-1 0,-3 14-1,4-18-26,0 0 0,-1 0-1,1 0 1,0 0 0,1 0 0,-1-1-1,0 1 1,1 0 0,-1 0-1,1 0 1,0-1 0,0 1-1,0 0 1,1-1 0,-1 1 0,0-1-1,1 1 1,0-1 0,-1 0-1,1 0 1,0 0 0,0 0-1,0 0 1,1 0 0,-1 0 0,3 1-1,10 3-212,-1 0-1,30 6 0,-32-10 226,-1 1-1,0 1 0,0 0 0,0 0 1,17 10-1,-25-12 6,0 1-1,0-1 1,0 1 0,0 0-1,0 0 1,-1 0 0,1 0-1,-1 0 1,0 0-1,0 1 1,0-1 0,-1 1-1,1-1 1,-1 1 0,0 0-1,0 0 1,0 0 0,0-1-1,-1 1 1,1 0-1,-1 6 1,0-1 110,-1 0-1,0 1 1,-1-1-1,0 0 1,0 0-1,-1 0 1,0 0-1,-1 0 1,0 0-1,0-1 1,-1 0-1,-7 11 1,3-6 11,-1-1 1,0-1-1,-1 1 1,0-2-1,-1 1 1,-23 14-1,34-23-128,0-1 0,-1 0 1,1 0-1,-1 0 0,1 0 0,-1 0 1,0 0-1,1 0 0,-1-1 0,0 1 0,1-1 1,-1 1-1,0-1 0,0 1 0,0-1 0,1 0 1,-1 0-1,0 0 0,0 0 0,0 0 0,1-1 1,-4 1-1,5-2-149,-1 1 1,0 0-1,0 0 1,0 0-1,1 0 1,-1-1-1,0 1 0,1 0 1,-1-1-1,1 1 1,0 0-1,0-1 1,-1 1-1,1-1 1,0 1-1,0-1 1,0 1-1,0 0 0,0-1 1,1 1-1,-1-3 1,4-15-3228,1 1-1,13-37 1,-16 51 2769,25-71-9393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8.487"/>
    </inkml:context>
    <inkml:brush xml:id="br0">
      <inkml:brushProperty name="width" value="0.025" units="cm"/>
      <inkml:brushProperty name="height" value="0.025" units="cm"/>
    </inkml:brush>
  </inkml:definitions>
  <inkml:trace contextRef="#ctx0" brushRef="#br0">87 1 16624,'0'0'5301,"-5"14"-3662,5-12-1582,-58 203 4294,50-169-4045,2 0-1,1 1 1,2-1-1,2 46 1,2-74-274,0 0 0,0 1 0,1-1 0,0 0 0,1 0 0,0 0 0,0-1 0,6 10 0,-8-13-267,1-1 0,0 0 0,0 0 0,0 0 0,1 0-1,-1-1 1,1 1 0,0 0 0,-1-1 0,1 0 0,0 0-1,0 0 1,1 0 0,-1 0 0,0 0 0,1-1 0,-1 0 0,1 1-1,-1-1 1,7 0 0,-10-1 128,1 0-1,-1 0 0,0 0 1,1 0-1,-1 0 1,0-1-1,1 1 0,-1 0 1,0 0-1,1-1 1,-1 1-1,0 0 0,0 0 1,0-1-1,1 1 1,-1 0-1,0-1 0,0 1 1,0 0-1,0-1 1,1 1-1,-1 0 0,0-1 1,0 1-1,0 0 1,0-1-1,0 1 0,0-1 1,0 1-1,0 0 1,0-1-1,0 1 1,0 0-1,0-1 0,0 1 1,-1 0-1,1-1 1,0 1-1,-4-18-709,-26-43-232,24 52 1015,0 0 1,1-1 0,0 0-1,1 0 1,0-1-1,1 1 1,0-1-1,-3-20 1,6 30 34,0 1 0,0-1 0,0 1 1,0 0-1,1-1 0,-1 1 0,0-1 0,0 1 0,0-1 1,1 1-1,-1-1 0,0 1 0,0 0 0,1-1 0,-1 1 1,0-1-1,1 1 0,-1 0 0,1-1 0,-1 1 1,0 0-1,1 0 0,-1-1 0,1 1 0,-1 0 0,1 0 1,-1 0-1,1 0 0,-1-1 0,1 1 0,-1 0 0,1 0 1,-1 0-1,1 0 0,-1 0 0,1 0 0,-1 0 1,1 0-1,-1 0 0,1 1 0,-1-1 0,0 0 0,1 0 1,-1 0-1,1 1 0,-1-1 0,1 0 0,-1 0 0,1 1 1,-1-1-1,0 0 0,1 1 0,33 18 79,-27-15-67,2 1-40,1-1 1,0 0-1,0-1 1,0 0 0,0 0-1,0-1 1,0 0-1,1-1 1,-1 0-1,1-1 1,17-1 0,-24 0 40,0 1 1,0 0 0,-1-1 0,1 0 0,0 0 0,0 0 0,-1 0-1,1 0 1,-1-1 0,1 0 0,-1 0 0,0 0 0,0 0 0,0 0-1,0 0 1,0-1 0,0 0 0,0 1 0,-1-1 0,1 0-1,-1 0 1,0-1 0,0 1 0,0 0 0,-1-1 0,1 1 0,-1-1-1,0 0 1,0 1 0,0-1 0,0 0 0,0 1 0,-1-1 0,0-5 0,0 8 34,1 1 1,-1 0 0,0-1-1,0 1 1,0 0 0,0-1-1,0 1 1,0 0 0,0-1-1,0 1 1,0 0 0,0-1-1,0 1 1,0 0 0,0-1 0,0 1-1,0 0 1,0-1 0,0 1-1,0 0 1,0-1 0,0 1-1,-1 0 1,1-1 0,0 1-1,0 0 1,0-1 0,-1 1 0,1 0-1,0 0 1,0-1 0,-1 1-1,1 0 1,0 0 0,0 0-1,-1-1 1,1 1 0,0 0-1,-1 0 1,1 0 0,0 0-1,-1 0 1,1 0 0,0-1 0,-1 1-1,1 0 1,0 0 0,-1 0-1,1 0 1,0 0 0,-1 0-1,1 1 1,0-1 0,-1 0-1,1 0 1,0 0 0,-1 0 0,1 0-1,0 0 1,-1 1 0,1-1-1,0 0 1,-1 0 0,1 0-1,0 1 1,0-1 0,-1 0-1,1 0 1,0 1 0,-18 19 379,14-12-339,0 1-1,0 0 1,1 0 0,0 0-1,0 0 1,1 0-1,1 0 1,-1 1 0,1-1-1,1 1 1,0-1 0,0 1-1,2 11 1,-1-20-78,0 0 1,-1 0-1,1 0 0,0 0 1,-1 0-1,1 0 1,0 0-1,0-1 0,0 1 1,0 0-1,0 0 1,0-1-1,0 1 0,0-1 1,0 1-1,0-1 1,0 1-1,0-1 0,1 0 1,-1 1-1,0-1 1,0 0-1,0 0 1,0 0-1,1 0 0,-1 0 1,0 0-1,0 0 1,0-1-1,0 1 0,1 0 1,-1-1-1,0 1 1,0 0-1,1-2 0,3 1 49,0-1-1,-1 0 0,1 0 1,-1 0-1,0 0 0,1-1 0,4-4 1,1-4-10,0 0-1,0-1 1,-1 0 0,-1 0 0,0-1 0,-1 0 0,0-1 0,-1 1 0,-1-1 0,0-1 0,-1 1 0,3-17 0,-35 137-372,25-88 275,2-1-1,0 1 0,2 19 0,-1-36 16,1 0 0,-1-1 0,0 1-1,0 0 1,0 0 0,1-1 0,-1 1 0,0 0-1,1 0 1,-1-1 0,0 1 0,1 0-1,-1-1 1,1 1 0,-1-1 0,1 1 0,-1 0-1,1-1 1,0 0 0,-1 1 0,1-1-1,0 1 1,-1-1 0,1 0 0,0 1-1,-1-1 1,1 0 0,0 0 0,0 1 0,-1-1-1,1 0 1,0 0 0,0 0 0,0 0-1,-1 0 1,1 0 0,0 0 0,0 0 0,-1 0-1,1-1 1,0 1 0,0 0 0,-1 0-1,1-1 1,0 1 0,0-1 0,-1 1-1,2-1 1,35-23-1353,17-39-3219,-21 17-1557,-3 3-2402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6:59.363"/>
    </inkml:context>
    <inkml:brush xml:id="br0">
      <inkml:brushProperty name="width" value="0.025" units="cm"/>
      <inkml:brushProperty name="height" value="0.025" units="cm"/>
    </inkml:brush>
  </inkml:definitions>
  <inkml:trace contextRef="#ctx0" brushRef="#br0">107 352 14157,'0'0'2563,"-8"10"-449,-8 10-1374,-36 53 1801,48-67-2406,0 1 0,0-1-1,1 1 1,0 0 0,0 0-1,1 0 1,0 0 0,0 0 0,-1 15-1,3-21-142,0 0 0,0 0-1,0 0 1,0-1 0,0 1 0,0 0-1,0 0 1,0 0 0,1 0 0,-1 0-1,0 0 1,1-1 0,-1 1 0,0 0-1,1 0 1,-1 0 0,1-1-1,-1 1 1,1 0 0,0-1 0,-1 1-1,1 0 1,0-1 0,-1 1 0,1-1-1,0 1 1,0-1 0,-1 1 0,1-1-1,0 0 1,1 1 0,1-1-45,-1 1 0,1-1 1,0 0-1,0 0 0,-1 0 1,1-1-1,0 1 0,-1-1 1,1 0-1,4-1 0,2-1-142,0-1-1,0 0 0,-1-1 1,1 0-1,9-7 0,-11 6 172,0-1 0,0 0 0,-1 0 0,0-1-1,0 1 1,0-1 0,-1 0 0,-1-1 0,1 0-1,-1 1 1,-1-1 0,1 0 0,-1-1 0,-1 1 0,0-1-1,1-18 1,-3 27 32,0 1 0,0 0 1,0 0-1,-1 0 0,1-1 0,0 1 0,0 0 0,-1 0 0,1 0 0,0 0 1,0 0-1,-1-1 0,1 1 0,0 0 0,-1 0 0,1 0 0,0 0 0,0 0 0,-1 0 1,1 0-1,0 0 0,-1 0 0,1 0 0,0 0 0,-1 0 0,1 0 0,0 0 1,0 1-1,-1-1 0,1 0 0,0 0 0,-1 0 0,1 0 0,0 0 0,0 1 1,0-1-1,-1 0 0,1 0 0,0 0 0,0 1 0,-1-1 0,1 0 0,0 0 0,0 1 1,0-1-1,0 0 0,-1 1 0,-7 12 46,-1 0 0,1 0 0,1 1-1,1 0 1,0 1 0,1 0 0,0-1 0,1 2 0,1-1 0,-3 23-1,6-35-18,-1 0-1,1 0 0,0 0 0,0 1 0,0-1 0,1 0 0,-1 0 1,1 0-1,-1 0 0,1 0 0,0 0 0,2 5 0,-2-7-21,0 0-1,0 0 1,1-1 0,-1 1-1,0 0 1,0-1-1,0 1 1,0 0 0,1-1-1,-1 0 1,0 1-1,1-1 1,-1 0 0,0 1-1,1-1 1,-1 0-1,0 0 1,1 0 0,-1 0-1,0 0 1,1-1-1,-1 1 1,0 0 0,0-1-1,1 1 1,-1 0-1,0-1 1,0 0 0,1 1-1,-1-1 1,0 0-1,2-1 1,6-4 131,0 1 0,0-2 0,0 0 0,-1 0 0,0 0-1,0-1 1,9-11 0,46-69 255,-51 71-374,17-29 328,-1 0 1,24-58 0,-40 77-267,-2 0 0,-1 0 1,-1-1-1,-1 0 1,5-48-1,-12 76-91,0 0 0,1-1-1,-1 1 1,0 0 0,0-1-1,0 1 1,0 0 0,0-1-1,1 1 1,-1 0 0,0-1-1,0 1 1,0 0-1,0-1 1,0 1 0,0-1-1,0 1 1,0 0 0,0-1-1,0 1 1,-1 0 0,1-1-1,0 1 1,0 0 0,0-1-1,0 1 1,0 0 0,-1 0-1,1-1 1,0 1 0,0 0-1,-1-1 1,1 1 0,0 0-1,0 0 1,-1-1 0,1 1-1,0 0 1,-1 0-1,1 0 1,0 0 0,-1-1-1,0 1 1,-12 14-50,-13 30 139,8-12 44,2 1-1,2 1 1,1 0 0,1 1-1,2 0 1,2 1 0,1 0-1,2 0 1,-2 51 0,8-82-124,-1 1 0,1 0 0,0 0 0,0-1 0,1 1 0,0 0 0,0-1 1,0 0-1,3 7 0,-3-10-5,-1 0 0,1 1 0,-1-1 0,1 0 0,0 0 0,0 0 1,0 0-1,0 0 0,0 0 0,0-1 0,0 1 0,1-1 0,-1 1 0,0-1 0,1 0 1,-1 0-1,1 0 0,0 0 0,-1 0 0,6 0 0,-7-2-10,-1 0 0,1 0 0,0 0 0,-1 0 0,1 0-1,-1 0 1,1 0 0,-1 0 0,0 0 0,0-1 0,1 1 0,-1 0 0,0 0 0,0 0-1,0 0 1,0-1 0,0 1 0,0 0 0,0 0 0,-1-1 0,-2-29 73,-2 11-68,0-1 1,-18-37 0,14 37 195,1 0 0,-8-32 0,19 52-280,-1 0-1,0 1 1,1-1-1,-1 1 1,0-1-1,1 1 0,-1 0 1,1 0-1,-1 0 1,0 0-1,1 0 1,2 2-1,12 0-1380,13 4-2810,0-2-1,42 0 1,-63-5 3493,1 1 0,-1-1 0,0-1 1,0 0-1,10-3 0,-15 3 760,0 1 0,0-1 0,0 0 0,0 0 0,-1-1 0,1 1 0,-1-1 0,1 0 0,-1 1-1,0-2 1,5-5 0,-7 8 428,0 0 0,0 0 0,-1 0 0,1-1 0,0 1 0,-1 0 0,1-1 0,0 1-1,-1 0 1,0-1 0,1 1 0,-1-1 0,0 1 0,0-1 0,0-2 0,0 4-141,0-1-1,0 0 1,0 1 0,-1-1 0,1 0 0,0 1-1,-1-1 1,1 1 0,0-1 0,-1 0 0,1 1 0,-1-1-1,1 1 1,-1-1 0,1 1 0,-1 0 0,1-1 0,-1 1-1,0-1 1,1 1 0,-1 0 0,0 0 0,0-1 0,-21 0 4119,-2 9-3536,17-3-556,1 0 0,0 0 0,0 1 0,0 0 0,1 0 0,-1 0 0,1 1 0,-4 7 0,7-11-251,0 1 1,-1 0-1,1 0 1,1 0-1,-1 1 1,0-1-1,1 0 1,0 1-1,0-1 1,0 1-1,1-1 1,0 1-1,0-1 1,0 1-1,0-1 1,1 6-1,0-8-37,0-1 0,0 0 0,0 0-1,0 1 1,0-1 0,0 0 0,0 0-1,1 0 1,-1 0 0,0 0 0,0-1-1,1 1 1,-1 0 0,1 0 0,-1-1-1,1 1 1,-1-1 0,1 0 0,-1 1-1,1-1 1,-1 0 0,1 0 0,-1 0-1,1 0 1,0 0 0,-1 0 0,3-1-1,27 5 37,-30-3-40,0-1-1,0 1 1,0-1 0,0 1-1,0 0 1,0-1 0,-1 1-1,1 0 1,0 0 0,0-1-1,0 1 1,-1 0 0,1 0-1,-1 0 1,1 0 0,0 0-1,-1 0 1,1 0 0,-1 0 0,0 0-1,1 0 1,-1 1 0,0-1-1,0 2 1,1 3-35,-1 0-1,0-1 1,0 1 0,-1 0-1,1 0 1,-1 0 0,-1 0-1,1 0 1,-1-1 0,0 1 0,0-1-1,-1 1 1,0-1 0,0 0-1,0 0 1,0 0 0,-1 0-1,0 0 1,-8 7 0,12-25-4582,1-2 2896,8-17-2416,5-6-1528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496"/>
    </inkml:context>
    <inkml:brush xml:id="br0">
      <inkml:brushProperty name="width" value="0.025" units="cm"/>
      <inkml:brushProperty name="height" value="0.025" units="cm"/>
    </inkml:brush>
  </inkml:definitions>
  <inkml:trace contextRef="#ctx0" brushRef="#br0">139 107 8264,'7'-11'2514,"1"-4"-1563,0-1 542,1 1 1,0 0-1,14-17 0,-23 32-1449,0 0 1,0-1-1,1 1 1,-1 0-1,0 0 0,0 0 1,0 0-1,0 0 1,0-1-1,0 1 0,0 0 1,0 0-1,1 0 1,-1 0-1,0 0 0,0 0 1,0 0-1,0 0 1,0-1-1,1 1 0,-1 0 1,0 0-1,0 0 1,0 0-1,0 0 0,1 0 1,-1 0-1,0 0 1,0 0-1,0 0 0,0 0 1,1 0-1,-1 0 1,0 0-1,0 0 0,0 0 1,0 1-1,1-1 0,-1 0 1,0 0-1,0 0 1,0 0-1,0 0 0,0 0 1,0 0-1,1 0 1,-1 1-1,0-1 0,0 0 1,0 0-1,0 0 1,0 0-1,0 0 0,0 1 1,0-1-1,0 0 1,0 0-1,1 0 0,-1 0 1,0 0-1,0 1 1,2 18 715,-6 23-237,-19 50 719,-58 153-1,26-91-1274,53-147-252,-13 26-2553,-2-19-3936,1-13-1463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1.079"/>
    </inkml:context>
    <inkml:brush xml:id="br0">
      <inkml:brushProperty name="width" value="0.025" units="cm"/>
      <inkml:brushProperty name="height" value="0.025" units="cm"/>
    </inkml:brush>
  </inkml:definitions>
  <inkml:trace contextRef="#ctx0" brushRef="#br0">22 476 9097,'0'0'14723,"-2"11"-13821,-1 6-637,-2 4 115,0 0 0,2 0 1,1 0-1,1 0 0,1 32 0,0-51-368,1 0 1,-1 0-1,1 0 0,-1 0 0,1 0 0,0-1 0,-1 1 0,1 0 0,0 0 0,0-1 0,0 1 0,0-1 0,1 1 0,-1-1 0,0 1 0,1-1 0,-1 0 0,1 0 0,-1 0 0,1 1 0,0-1 0,-1-1 0,1 1 0,0 0 0,0 0 0,-1-1 0,1 1 0,0-1 0,0 1 0,0-1 0,0 0 0,0 0 0,0 0 0,0 0 0,3-1 0,-1 1 14,-1-1 1,1 0-1,0 0 0,-1 0 0,1 0 0,-1 0 0,1-1 0,-1 0 0,1 0 0,-1 0 0,0 0 0,0 0 0,0-1 0,0 1 0,-1-1 1,1 0-1,2-3 0,-1-1 4,0 0 1,0 0 0,-1-1-1,0 1 1,-1-1 0,1 0 0,-1 0-1,-1 1 1,0-1 0,0 0-1,0-12 1,-1 21-28,0-1 0,-1 0-1,1 1 1,0-1 0,0 0 0,0 0 0,-1 0-1,1 1 1,0-1 0,-1 0 0,1 0 0,0 0-1,0 1 1,-1-1 0,1 0 0,0 0 0,-1 0-1,1 0 1,0 0 0,-1 0 0,1 0-1,0 0 1,-1 0 0,1 0 0,0 0 0,-1 0-1,1 0 1,0 0 0,-1 0 0,1 0 0,0 0-1,-1 0 1,1 0 0,0 0 0,-1-1 0,1 1-1,0 0 1,-1 0 0,1 0 0,0-1 0,0 1-1,-1 0 1,1 0 0,0-1 0,0 1 0,0 0-1,-1 0 1,1-1 0,0 1 0,0 0 0,0-1-1,0 1 1,0 0 0,-1-1 0,1 1 0,0 0-1,0-1 1,0 1 0,0 0 0,0-1-1,0 1 1,0 0 0,0-1 0,0 1 0,0 0-1,1-1 1,-1 0 0,-17 24-150,15-17 156,1 0 1,-1 0-1,1 1 1,0-1-1,0 1 1,1-1-1,0 1 1,1 8-1,-1-15-1,0 1-1,1-1 1,-1 1 0,1-1-1,-1 1 1,0-1 0,1 1-1,-1-1 1,1 1-1,-1-1 1,1 1 0,-1-1-1,1 0 1,0 1 0,-1-1-1,1 0 1,-1 1 0,1-1-1,0 0 1,-1 0-1,1 0 1,0 0 0,-1 0-1,1 1 1,0-1 0,-1 0-1,1-1 1,0 1-1,-1 0 1,1 0 0,0 0-1,-1 0 1,1 0 0,0-1-1,-1 1 1,1 0 0,-1 0-1,2-1 1,24-12 260,13-30-36,-4 0-192,-52 88-365,13-33 319,0 0 0,0 0 0,1 1 0,0-1 0,1 1 0,1 0 0,0 0 0,2 20 0,-1-32 7,0 0 0,0 0 0,0 0 0,0 0 0,0 0 0,0 0 0,1 0 0,-1 0 0,0 0 0,1-1 0,-1 1 0,1 0 0,-1 0 0,1 0 0,-1-1 0,1 1 0,-1 0 0,1-1 0,0 1 0,-1 0 0,1-1 0,0 1 0,0-1 0,0 1 0,-1-1 0,1 0 0,0 1 0,1-1 0,1 1 6,0 0 1,0-1-1,-1 0 1,1 0-1,0 0 1,0 0-1,0 0 1,0 0-1,4-2 1,1 0-19,1 0 0,0-1 0,-1 0 0,0 0 0,12-7 0,-11 3 40,0 0 1,0-1 0,-1 0 0,0 0-1,0-1 1,-1 0 0,0 0 0,-1-1 0,0 1-1,0-1 1,4-12 0,-9 19 22,1 0 0,-1 0 0,0 0 0,0 0 0,0 0 1,-1-1-1,1 1 0,-1 0 0,0-1 0,0 1 0,0 0 0,0-1 0,-1 1 1,1 0-1,-1-1 0,0 1 0,1 0 0,-2 0 0,1 0 0,0 0 0,-1 0 1,1 0-1,-1 0 0,0 0 0,0 0 0,0 1 0,0-1 0,-1 1 0,1 0 1,-1-1-1,1 1 0,-1 0 0,0 1 0,0-1 0,0 0 0,0 1 0,0-1 0,0 1 1,0 0-1,0 0 0,-6 0 0,-16-5-1121,18 6-1957,18 3-225,4-1 1912,0 1 0,0-2 0,0 0 0,0-1 0,0-1 0,0 0 0,0 0-1,28-8 1,-33 6 953,0 0 0,-1-1-1,1 0 1,-1-1 0,0 1-1,0-2 1,0 1-1,11-11 1,-19 15 641,0 0 0,0 0 0,0 0 0,0 0 0,0 0 0,0 0 0,0 0 0,0 0 0,0-1 0,-1 1 0,1 0 0,0-1 0,-1 1 0,1 0 0,-1-3 0,0 4-45,0-1 0,0 1 0,0-1 0,0 1 0,0-1 0,0 1 0,0-1 0,-1 1 0,1-1 0,0 1 0,0-1 0,-1 1 0,1-1 0,0 1 0,-1-1 0,1 1 0,0-1 0,-1 1 0,1 0 0,-1-1-1,1 1 1,-1 0 0,1-1 0,-1 1 0,1 0 0,-1-1 0,-25-2 4684,8 6-5065,11 1 400,-1-1 1,1 1-1,0 1 0,0 0 0,1 0 0,0 0 0,-1 0 0,-8 11 0,11-11-115,1-1 0,-1 0 0,1 1 0,-1 0 0,1 0 0,1 0 0,-1 0 0,1 0-1,0 0 1,0 1 0,0-1 0,1 1 0,-1 7 0,2-12-117,1 0 1,0 0-1,0 0 0,0 0 0,0 0 0,0 0 1,0 0-1,1 0 0,-1-1 0,0 1 0,0 0 1,0-1-1,1 1 0,-1-1 0,0 1 0,1-1 1,-1 1-1,0-1 0,1 0 0,-1 0 0,1 0 0,-1 0 1,0 0-1,1 0 0,-1 0 0,1 0 0,1-1 1,44-2-1329,-10-5-310,-27 5 1318,-1 0 1,1 1-1,1 1 1,-1-1 0,0 2-1,0-1 1,0 1-1,19 3 1,-29-3 332,1 1 0,0-1-1,-1 0 1,1 1 0,-1-1 0,1 0 0,-1 1 0,1-1-1,-1 1 1,1-1 0,-1 1 0,1-1 0,-1 1 0,1 0-1,-1-1 1,0 1 0,1-1 0,-1 1 0,0 0 0,0-1-1,0 1 1,1 0 0,-1-1 0,0 1 0,0 0 0,0-1-1,0 1 1,0 0 0,0 0 0,0-1 0,0 1 0,0 0-1,-1-1 1,1 1 0,0 0 0,0-1 0,-1 1 0,1 0-1,0-1 1,-1 1 0,1-1 0,0 1 0,-1-1 0,0 2-1,-19 26 1593,-21 7 357,29-26-1686,1 0 1,1 1-1,-1 1 1,-16 21-1,44-38-1767,5-9 684,0-2 1,0 0-1,-2-2 1,0 0-1,-1-1 1,31-44-1,-21 22 320,-2-1 0,39-89-1,-61 121 520,7-16 489,13-46-1,-23 65 150,0-1 0,-1 1 0,0-1 0,0 1 0,-1-17 0,0 25-611,-1-1 0,1 0 0,0 1 0,0-1 0,0 1 0,-1-1 0,1 1 0,0 0 0,-1-1-1,1 1 1,0-1 0,-1 1 0,1-1 0,0 1 0,-1 0 0,1-1 0,-1 1 0,1 0 0,-1 0 0,1-1 0,-1 1 0,1 0 0,-1 0-1,1 0 1,-1-1 0,1 1 0,-1 0 0,1 0 0,-1 0 0,0 0 0,1 0 0,-1 0 0,1 0 0,-1 0 0,1 1 0,-1-1-1,1 0 1,-1 0 0,1 0 0,-1 0 0,1 1 0,-1-1 0,1 0 0,-1 0 0,1 1 0,-1-1 0,1 1 0,0-1 0,-1 0-1,0 1 1,-24 18 482,13-6-366,0 1 1,2 1-1,0 0 1,0 0-1,1 1 0,1 0 1,1 0-1,0 1 0,1 0 1,1 0-1,1 1 0,0-1 1,-2 29-1,6-44-160,-1 0 0,1 0 0,0 1 0,0-1 0,0 0 0,0 0 0,1 0 0,-1 0 0,0 0 0,1 0-1,0 0 1,-1 0 0,1 0 0,0 0 0,0 0 0,0 0 0,0 0 0,0 0 0,1-1 0,-1 1 0,0 0 0,1-1 0,-1 1 0,1-1 0,0 0 0,-1 1 0,1-1-1,0 0 1,0 0 0,0 0 0,0 0 0,0 0 0,0-1 0,0 1 0,0-1 0,0 1 0,0-1 0,0 0 0,0 0 0,1 0 0,-1 0 0,0 0 0,0 0 0,0 0 0,0-1-1,4-1 1,4 0 26,0-1 0,-1 0 0,1 0 0,-1-1 0,0-1 0,0 1 0,0-1-1,14-12 1,-1-4-185,0-1-1,33-45 0,-77 117-406,10-19 622,7-21 25,0 0 0,1 0 0,0 1-1,0 0 1,2-1 0,-1 1 0,-1 21-1,4-31-85,0 0 1,0-1-1,1 1 0,-1 0 0,0 0 0,1 0 0,-1 0 0,0-1 0,1 1 0,-1 0 0,1-1 0,0 1 0,-1 0 0,1-1 0,-1 1 0,1 0 0,0-1 0,-1 1 0,1-1 1,0 0-1,0 1 0,-1-1 0,1 1 0,0-1 0,0 0 0,0 0 0,0 1 0,0-1 0,-1 0 0,1 0 0,0 0 0,0 0 0,0 0 0,0 0 0,0 0 0,-1 0 0,1-1 0,2 1 1,37-10 304,-27 3-405,-1 0 0,0-1 0,0 0 0,-1-1-1,0 0 1,13-15 0,51-67-2037,-83 103 2035,0 0 0,1 1-1,0 0 1,1 1 0,0-1-1,-7 28 1,13-40 95,0-1 0,0 0 0,0 1 1,1-1-1,-1 1 0,0-1 0,0 1 0,0-1 0,1 1 0,-1-1 1,0 0-1,1 1 0,-1-1 0,0 1 0,1-1 0,-1 0 0,0 1 0,1-1 1,-1 0-1,1 0 0,-1 1 0,0-1 0,1 0 0,-1 0 0,1 0 1,-1 1-1,1-1 0,-1 0 0,1 0 0,-1 0 0,1 0 0,-1 0 0,1 0 1,-1 0-1,1 0 0,-1 0 0,1 0 0,-1 0 0,1-1 0,-1 1 0,1 0 1,-1 0-1,0 0 0,1-1 0,-1 1 0,1 0 0,-1 0 0,1-1 1,-1 1-1,1-1 0,26-12-471,-2-6-1549,-1 0 0,-1-2 0,-1 0 0,-1-2 0,-1 0 0,22-34 1,-31 40 1566,-1-1 0,0 0 0,8-22 0,-14 17 5345,-4 23-4764,-1 0 0,1-1-1,0 1 1,0 0 0,-1 0-1,1 0 1,0 0-1,0 0 1,-1 0 0,1-1-1,0 1 1,-1 0 0,1 0-1,0 0 1,0 0 0,-1 0-1,1 0 1,0 0 0,-1 0-1,1 0 1,0 0 0,-1 1-1,1-1 1,0 0 0,0 0-1,-1 0 1,1 0 0,0 0-1,-1 0 1,1 1 0,0-1-1,0 0 1,-1 0 0,1 0-1,0 1 1,0-1 0,-32 32 2673,-10 31-595,39-58-1985,0 0-1,0 1 0,1-1 0,0 1 0,0 0 0,0-1 0,1 1 1,0 0-1,0 0 0,0 10 0,2-15-211,-1 0-1,0-1 1,1 1 0,-1 0-1,0-1 1,1 1 0,-1-1-1,1 1 1,-1 0 0,1-1-1,-1 1 1,1-1 0,-1 1-1,1-1 1,-1 0 0,1 1-1,0-1 1,-1 0 0,1 1-1,0-1 1,-1 0 0,1 0-1,0 0 1,-1 1 0,1-1-1,0 0 1,-1 0 0,1 0-1,0 0 1,0 0 0,-1 0-1,1 0 1,0-1 0,1 1-1,27-6 223,-15 0-224,-1 0-1,0-1 1,0-1 0,-1 0 0,1-1 0,14-13 0,62-68-696,-77 79 630,-1-1 1,0-1-1,-1 1 0,0-2 1,-1 1-1,-1-1 0,0-1 0,11-27 1,-28 45 650,-2 8-467,0 0 0,0 2 0,1-1-1,1 1 1,0 1 0,-10 19 0,14-24-52,1 0 1,0 0 0,1 0-1,0 0 1,0 1 0,1-1-1,0 1 1,1 0 0,0-1-1,1 1 1,-1 0 0,3 10-1,-2-18-61,1 0 0,0 0 0,0 1 0,0-1 0,1 0 0,-1 0 0,0 0 0,1 0 0,0 0 0,-1-1 0,1 1 0,0 0 1,0-1-1,0 1 0,0-1 0,0 0 0,0 0 0,0 0 0,0 0 0,1 0 0,-1 0 0,0 0 0,1-1 0,-1 1 0,5 0 0,9 1-174,1 0-1,28-1 1,-27-1-689,-9 1-137,6-1-1428,-6-1-4429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056"/>
    </inkml:context>
    <inkml:brush xml:id="br0">
      <inkml:brushProperty name="width" value="0.025" units="cm"/>
      <inkml:brushProperty name="height" value="0.025" units="cm"/>
    </inkml:brush>
  </inkml:definitions>
  <inkml:trace contextRef="#ctx0" brushRef="#br0">29 512 14189,'0'0'4079,"-7"-14"-2691,5 11-1328,-1-2-4,1 0 0,-1-1 0,1 1 0,0 0 0,0-1 0,0 1 0,1-1 0,0 0 0,0 0 0,1 1 0,-1-1 0,1 0 0,0 0 0,1 1 0,-1-1 0,1 0 0,1 0 0,-1 1 0,1-1 0,0 1 0,2-7 0,19-32 126,1 0 0,1 2 1,3 1-1,2 0 0,1 3 0,47-46 1,-73 79-154,0 1 0,0 0 1,0 0-1,1 1 1,9-6-1,-14 9-24,0-1-1,0 1 1,0-1-1,0 1 1,0 0-1,0 0 1,0-1-1,0 1 1,0 0-1,0 0 1,0 0-1,0 0 1,0 0 0,0 0-1,0 1 1,0-1-1,0 0 1,0 0-1,0 1 1,0-1-1,0 1 1,0-1-1,0 0 1,0 1 0,-1 0-1,1-1 1,0 1-1,0 0 1,0-1-1,-1 1 1,1 0-1,0 0 1,-1-1-1,1 1 1,-1 0-1,1 0 1,-1 0 0,1 0-1,-1 0 1,0 0-1,0 0 1,1 0-1,-1 0 1,0 0-1,0 0 1,0 1-1,5 35 301,-3 0 0,0 0 0,-7 59 0,2-16-35,3-64-152,-2 8-96,2-1 1,1 1-1,1 0 1,9 40-1,-10-60-5,0 0 1,0 0 0,1 0-1,-1-1 1,1 1-1,0-1 1,0 1-1,1-1 1,-1 0-1,0 0 1,1 0-1,0 0 1,0 0-1,0 0 1,4 2-1,-4-4 32,0 1-1,1-1 0,-1 0 0,1 0 0,-1-1 0,1 1 0,0-1 1,-1 0-1,1 1 0,-1-2 0,1 1 0,0 0 0,-1-1 0,1 1 0,-1-1 1,1 0-1,-1-1 0,0 1 0,1 0 0,2-3 0,9-3 189,-1-2 0,-1 0-1,0 0 1,0-1 0,0-1-1,-1 0 1,-1-1 0,10-13-1,5-7-93,-2-1-1,21-38 0,-39 60-199,0 1-1,0-1 1,-1 0-1,-1-1 1,0 1-1,0-1 1,-1 0-1,2-19 1,-5 31-13,1-1 0,-1 1 0,0-1 0,0 1 0,0-1 0,0 1 0,1-1 0,-1 1 0,0-1 0,0 1 0,0-1 1,0 1-1,0-1 0,0 1 0,0-1 0,-1 1 0,1-1 0,0 1 0,0-1 0,0 1 0,0 0 0,0-1 1,-1 1-1,1-1 0,0 1 0,-1-1 0,1 1 0,0 0 0,0-1 0,-1 1 0,1 0 0,-1-1 0,1 1 1,0 0-1,-1-1 0,1 1 0,-1 0 0,1 0 0,-1 0 0,1-1 0,-1 1 0,1 0 0,0 0 0,-1 0 1,1 0-1,-1 0 0,1 0 0,-1 0 0,1 0 0,-1 0 0,1 0 0,-1 0 0,1 0 0,-1 0 0,1 0 1,-1 1-1,1-1 0,-1 0 0,1 0 0,-1 1 0,1-1 0,-1 0 0,-24 22-5156,8 3-892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571"/>
    </inkml:context>
    <inkml:brush xml:id="br0">
      <inkml:brushProperty name="width" value="0.025" units="cm"/>
      <inkml:brushProperty name="height" value="0.025" units="cm"/>
    </inkml:brush>
  </inkml:definitions>
  <inkml:trace contextRef="#ctx0" brushRef="#br0">132 0 14990,'0'0'8963,"-9"2"-8397,5-2-556,0 1 0,1-1-1,-1 1 1,0 0 0,1 1-1,-1-1 1,1 1 0,-1-1 0,1 1-1,-1 0 1,1 0 0,-4 4-1,1 0 5,0 1 0,0-1-1,1 1 1,0 0 0,-7 15-1,7-14-13,1-1 0,0 2 0,0-1 0,1 0 0,0 1 0,0-1 0,1 1 0,0 0 0,1 0 0,0-1 0,0 1 0,1 10 0,1-17-2,-1 0-1,1 0 0,0 0 0,0 0 0,0 0 0,0 0 0,0-1 0,1 1 1,-1 0-1,0 0 0,1-1 0,-1 1 0,1-1 0,0 0 0,-1 1 0,1-1 1,0 0-1,0 0 0,0 0 0,0 0 0,0 0 0,3 1 0,56 15 40,-40-13-34,-3 1-3,0 1-1,0 0 1,0 1 0,-1 1 0,0 0 0,21 16-1,-33-21-1,1 2 0,-1-1-1,-1 0 1,1 1-1,-1 0 1,0 0 0,0 0-1,0 1 1,-1-1 0,1 1-1,-1 0 1,-1 0 0,1 0-1,-1 0 1,0 1 0,-1-1-1,1 1 1,-1-1-1,-1 1 1,1-1 0,-1 13-1,-2-8 21,1 0-1,-1 0 0,-1 0 1,0 0-1,-1 0 1,0-1-1,0 0 0,-1 0 1,-1 0-1,0 0 0,-13 16 1,7-10 381,-2-2 1,0 0-1,0 0 1,-1-1-1,-33 21 0,41-30-81,-1 0 1,1-1-1,-1 1 0,1-1 0,-15 3 0,20-5-280,0-1-1,0 1 1,0-1 0,1 0 0,-1 0 0,0 1-1,0-1 1,0 0 0,1-1 0,-1 1-1,0 0 1,0 0 0,0-1 0,1 1 0,-1-1-1,0 1 1,0-1 0,1 0 0,-1 0 0,1 0-1,-1 0 1,1 0 0,-1 0 0,1 0 0,-1 0-1,1-1 1,0 1 0,0 0 0,0-1 0,0 1-1,-1-3 1,-1-4-50,1-1 1,0 1-1,0-1 0,1 0 0,0 1 1,1-1-1,0 0 0,0 0 0,1 1 1,2-13-1,1-1-151,2 0 1,0 1-1,9-22 1,13-15-339,2 1 0,69-98 0,-26 45 509,-72 110-9,2-5-27,0 0 1,0 1 0,-1-1 0,1 0 0,-1-1-1,0 1 1,1-7 0,-3 12-37,0-1 1,0 1-1,0-1 0,0 1 0,-1-1 1,1 1-1,0-1 0,-1 1 0,1 0 1,0-1-1,0 1 0,-1 0 0,1-1 1,-1 1-1,1 0 0,0-1 0,-1 1 1,1 0-1,-1 0 0,1-1 1,-1 1-1,1 0 0,-1 0 0,1 0 1,-1 0-1,1-1 0,-1 1 0,1 0 1,-1 0-1,1 0 0,-1 0 0,1 0 1,-1 1-1,1-1 0,-1 0 0,1 0 1,-1 0-1,1 0 0,-1 1 1,-24 4-2620,16-1 1186,1 0-1,0 1 0,-1 0 0,2 1 0,-1 0 1,-13 13-1,8-3-2912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3.915"/>
    </inkml:context>
    <inkml:brush xml:id="br0">
      <inkml:brushProperty name="width" value="0.025" units="cm"/>
      <inkml:brushProperty name="height" value="0.025" units="cm"/>
    </inkml:brush>
  </inkml:definitions>
  <inkml:trace contextRef="#ctx0" brushRef="#br0">249 1 3812,'0'0'10650,"-8"11"-6225,-36 47-1650,-65 121-1,94-151-2259,2 1-1,1 1 0,1-1 0,1 2 0,2 0 0,1 0 1,-3 39-1,9-66-492,1 0 1,0 0 0,0-1 0,0 1-1,0 0 1,1 0 0,0 0 0,0-1 0,0 1-1,0-1 1,0 1 0,1 0 0,-1-1-1,1 0 1,0 1 0,0-1 0,0 0-1,5 5 1,-4-6-5,-1 0-1,1-1 1,0 1 0,0-1-1,0 1 1,0-1 0,0 0-1,0 0 1,0 0 0,0 0-1,0-1 1,1 0-1,-1 1 1,0-1 0,0 0-1,0 0 1,1-1 0,-1 1-1,0-1 1,0 1 0,0-1-1,4-2 1,3 0 36,-1-2-1,1 0 1,-1 0 0,-1 0 0,1-1-1,-1 0 1,0-1 0,0 0 0,-1 0 0,1-1-1,-2 0 1,1 0 0,-1-1 0,8-14-1,-5 7-12,-1 0 0,-1-1-1,0 1 1,-1-1 0,-1-1-1,0 1 1,3-31 0,-7 36-11,0 0 0,0-1 0,-2 1 0,0-1 1,0 1-1,-1-1 0,0 1 0,-1 0 1,-6-14-1,7 21-39,0 1 1,0 0 0,0 0-1,-1 0 1,0 0-1,0 0 1,0 0-1,0 1 1,-1-1 0,1 1-1,-1 0 1,0 0-1,0 1 1,0-1-1,0 1 1,-1-1 0,1 1-1,0 1 1,-1-1-1,0 1 1,1 0-1,-1 0 1,0 0 0,0 0-1,1 1 1,-7 0-1,8 0-30,0 0 0,0 0 1,1 1-1,-1-1 0,0 1 0,0 0 0,1 0 0,-1 0 0,0 0 0,1 0 0,-1 1 1,1-1-1,0 1 0,-1 0 0,1-1 0,0 1 0,0 0 0,0 0 0,0 1 0,0-1 0,1 0 1,-1 1-1,1-1 0,-1 1 0,1-1 0,0 1 0,-1 3 0,1-4-145,0 0 0,1 0-1,-1 0 1,1 1 0,0-1-1,-1 0 1,1 1 0,0-1-1,1 0 1,-1 1 0,0-1-1,1 0 1,-1 0 0,1 1-1,-1-1 1,1 0 0,0 0-1,0 0 1,0 0 0,0 0-1,1 0 1,-1 0 0,0 0-1,1 0 1,0-1 0,-1 1-1,1-1 1,0 1 0,0-1-1,-1 1 1,1-1 0,0 0-1,4 1 1,3 1-933,0 0-1,0-1 1,0-1-1,0 1 1,0-2 0,1 1-1,12-2 1,-21 1 954,55-1-8336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241"/>
    </inkml:context>
    <inkml:brush xml:id="br0">
      <inkml:brushProperty name="width" value="0.025" units="cm"/>
      <inkml:brushProperty name="height" value="0.025" units="cm"/>
    </inkml:brush>
  </inkml:definitions>
  <inkml:trace contextRef="#ctx0" brushRef="#br0">261 1 15535,'0'0'3939,"-45"77"-2369,7-26-865,-4 11-97,2 0 577,1-1 32,10-9-512,9-11-449,12-10-256,8-16-96,3-15-576,13-2-449,5-24-1154,0-12-2145,-2-8-5733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600"/>
    </inkml:context>
    <inkml:brush xml:id="br0">
      <inkml:brushProperty name="width" value="0.025" units="cm"/>
      <inkml:brushProperty name="height" value="0.025" units="cm"/>
    </inkml:brush>
  </inkml:definitions>
  <inkml:trace contextRef="#ctx0" brushRef="#br0">279 11 14478,'-10'-2'2269,"4"0"-1967,-1 0 0,0 1 0,1 0 0,-1 0 1,0 0-1,0 1 0,0 0 0,0 0 0,1 1 1,-1 0-1,0 0 0,0 0 0,1 1 0,-1 0 1,1 0-1,0 1 0,-10 5 0,3 2 276,0 0 0,0 1 0,1 0-1,1 1 1,0 0 0,-18 28 0,24-33-434,0 1 0,1-1 1,0 1-1,0 0 0,1 1 0,0-1 1,0 1-1,1-1 0,0 1 0,1 0 1,0-1-1,0 1 0,1 0 1,1 14-1,-1-21-134,1 0 0,-1 0 0,1 0 0,0 0 0,0 0 0,-1 0 0,1 0 0,1 0 0,-1 0 0,0 0 0,0 0 1,1-1-1,-1 1 0,1 0 0,-1-1 0,1 1 0,0-1 0,-1 0 0,1 1 0,4 1 0,-1-1 11,0-1-1,-1 1 1,1-1-1,0 0 1,0 0-1,0 0 1,1-1 0,8 0-1,0-1 26,-1-1-1,0 0 1,0 0-1,0-1 1,0-1 0,15-7-1,-15 5-19,1-1 0,-2-1 0,1 0 0,-1-1 0,0 0 0,-1-1 0,18-20 0,-23 23-33,0 0 0,-1 0 0,0 0 0,-1-1 0,0 0-1,0 0 1,0 0 0,-1 0 0,0-1 0,-1 1 0,0-1 0,0 0 0,-1 0 0,0-10 0,-1 16 2,0 1 0,0 0 1,0 0-1,0 0 1,-1 0-1,1 0 1,-1 0-1,1 0 0,-1 1 1,0-1-1,0 0 1,0 0-1,0 0 0,0 1 1,0-1-1,-1 0 1,1 1-1,0-1 0,-1 1 1,1 0-1,-1-1 1,0 1-1,1 0 0,-1 0 1,0 0-1,0 0 1,1 0-1,-1 1 1,0-1-1,0 0 0,0 1 1,0-1-1,0 1 1,0 0-1,0 0 0,0 0 1,0 0-1,0 0 1,0 0-1,0 0 0,-3 1 1,-3 0-20,-1 1-1,0-1 1,1 1 0,-1 1 0,1 0-1,0 0 1,0 1 0,-13 7 0,1 3-6,0 1 1,2 1 0,-1 0-1,2 2 1,-24 31 0,34-41 3,0 1 0,1 0 0,0 1 0,1-1 0,0 1 0,1 0 0,0 1 0,0-1 0,1 1 0,1 0 0,-1-1 0,2 1 0,0 0 0,0 19 0,1-27-183,1 0 0,-1 1 0,1-1 1,0 0-1,0 0 0,1 0 0,-1 0 1,0 0-1,1-1 0,0 1 0,0 0 1,0-1-1,0 1 0,0-1 0,0 1 1,1-1-1,-1 0 0,1 0 0,-1 0 1,1-1-1,0 1 0,0 0 0,0-1 1,0 0-1,0 0 0,5 2 0,7 0-1781,0 0 0,0-1 0,1 0 0,18-1 0,-32-1 1759,63 1-11289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04.940"/>
    </inkml:context>
    <inkml:brush xml:id="br0">
      <inkml:brushProperty name="width" value="0.025" units="cm"/>
      <inkml:brushProperty name="height" value="0.025" units="cm"/>
    </inkml:brush>
  </inkml:definitions>
  <inkml:trace contextRef="#ctx0" brushRef="#br0">167 139 20595,'-13'10'2595,"5"-3"-2290,-23 18 1282,1 2 0,-46 52 0,76-78-1561,-1-1 0,0 1-1,0 0 1,1 0 0,-1-1 0,0 1-1,1 0 1,-1 0 0,1 0 0,-1 0-1,1 0 1,0 0 0,-1 0 0,1 0-1,0 0 1,0 0 0,-1 0 0,1 0 0,0 0-1,0 1 1,16-5 94,25-22-71,-17 6 15,-1-2-1,-1 0 1,21-27 0,-38 42-51,1-1-1,-2 1 1,1-1 0,-1 0 0,0 0 0,0 0 0,-1 0-1,0-1 1,-1 1 0,1-1 0,-1 0 0,-1 0 0,1 0 0,-1 0-1,-1 0 1,0 0 0,0-8 0,-1 14-18,1 1-1,-1-1 1,1 1 0,-1-1 0,1 1 0,-1-1 0,0 1-1,0 0 1,0-1 0,0 1 0,0 0 0,0 0-1,0 0 1,0 0 0,0 0 0,-1 0 0,1 0-1,0 0 1,-1 0 0,1 1 0,-1-1 0,1 0 0,0 1-1,-1-1 1,0 1 0,1 0 0,-1-1 0,1 1-1,-1 0 1,1 0 0,-1 0 0,1 0 0,-4 1-1,0-1-118,0 1-1,1 0 0,-1 0 1,0 0-1,1 1 0,-1-1 1,1 1-1,-1 0 0,1 0 0,-5 4 1,0 1-961,1 1 0,0 1 0,0 0 1,-12 18-1,1 2-5124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6.787"/>
    </inkml:context>
    <inkml:brush xml:id="br0">
      <inkml:brushProperty name="width" value="0.025" units="cm"/>
      <inkml:brushProperty name="height" value="0.025" units="cm"/>
    </inkml:brush>
  </inkml:definitions>
  <inkml:trace contextRef="#ctx0" brushRef="#br0">1 173 21460,'0'0'2467,"61"12"-1763,-23-12-319,6-13-321,2-7-577,4-5-1345,-6-7-608,-7-1-961,-9 0-1890,-14 5-3267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7.129"/>
    </inkml:context>
    <inkml:brush xml:id="br0">
      <inkml:brushProperty name="width" value="0.025" units="cm"/>
      <inkml:brushProperty name="height" value="0.025" units="cm"/>
    </inkml:brush>
  </inkml:definitions>
  <inkml:trace contextRef="#ctx0" brushRef="#br0">1 181 14958,'0'0'1634,"8"-9"-444,15-12-147,0 1-1,1 2 1,1 0-1,48-26 1,-57 36-850,0 1 0,0 0 0,0 1-1,0 0 1,1 2 0,0 0 0,0 0 0,0 2 0,1 0 0,26 1 0,-41 2-204,0-1 0,0 0 0,0 1 0,0 0 1,0-1-1,0 1 0,0 0 0,0 1 0,0-1 0,-1 0 0,1 1 0,-1 0 0,1-1 0,-1 1 0,1 0 1,-1 0-1,0 1 0,0-1 0,0 0 0,2 4 0,-2-1 5,1 0 0,-1 0 0,0 0 0,-1 0 1,1 1-1,-1-1 0,0 1 0,0-1 0,-1 1 0,0 8 0,-1 3 37,0 0 1,-2 1-1,0-1 0,-1 0 1,-1-1-1,-9 22 0,-13 18 426,-50 78 0,45-84 271,-42 93 1,67-109-1331,7-30-2786,14-24-19202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8.187"/>
    </inkml:context>
    <inkml:brush xml:id="br0">
      <inkml:brushProperty name="width" value="0.025" units="cm"/>
      <inkml:brushProperty name="height" value="0.025" units="cm"/>
    </inkml:brush>
  </inkml:definitions>
  <inkml:trace contextRef="#ctx0" brushRef="#br0">204 82 10794,'0'-9'5034,"1"4"-4446,-1-1 1,0 0-1,-1 1 0,1-1 0,-1 0 0,0 1 0,-3-7 0,4 11-472,-1-1-1,1 1 0,-1 0 0,0 0 1,0 0-1,1-1 0,-1 1 0,0 0 0,0 0 1,0 0-1,0 0 0,0 0 0,-1 1 0,1-1 1,0 0-1,0 0 0,0 1 0,-1-1 1,1 1-1,0-1 0,-1 1 0,1-1 0,0 1 1,-1 0-1,1 0 0,-1 0 0,1 0 0,-1 0 1,1 0-1,0 0 0,-1 0 0,1 0 1,0 1-1,-1-1 0,1 1 0,0-1 0,-1 1 1,1-1-1,0 1 0,-1 0 0,1 0 0,0-1 1,-1 2-1,-5 3-57,0 0 0,0 1 0,0-1 0,1 1 0,0 1 0,0-1 0,0 1 0,1 0 0,-5 10 0,-38 72-56,44-82-8,1 1 0,0-1 0,0 0 1,0 1-1,1 0 0,0 0 0,0-1 1,1 1-1,0 0 0,1 0 0,0 13 0,1-20-19,0 1 1,0 0-1,-1-1 0,1 1 0,0-1 0,1 0 0,-1 1 0,0-1 0,0 0 0,1 1 1,-1-1-1,0 0 0,1 0 0,-1 0 0,1 0 0,0-1 0,2 2 0,36 12-146,-19-7 171,-5 0 13,-1 1 0,1 0 0,-2 1 0,0 1 0,0 0 0,0 1 0,-1 1 0,-1 0 0,0 0 0,-1 1 0,16 25 0,-22-33 5,-2 1-1,1 0 1,-1 1 0,0-1 0,0 1 0,0-1 0,-1 1 0,0 0 0,-1-1 0,1 1-1,-1 0 1,-1 0 0,1 0 0,-1 0 0,0 1 0,-1-1 0,0 0 0,0 0 0,0-1-1,-1 1 1,0 0 0,0 0 0,-1-1 0,0 1 0,0-1 0,-1 0 0,1 0-1,-1 0 1,-1 0 0,-8 9 0,-1-2 206,-1 0 0,0-1 0,-1-1 0,-1 0 0,-17 8 0,24-14-92,-1 1 0,0-2 0,0 0 0,0 0 0,0-1 0,0 0 0,-1-1 0,0 0 0,-18 0 0,29-2-168,0-1 0,1 1 1,-1 0-1,0-1 0,0 1 0,1 0 1,-1-1-1,0 1 0,0-1 0,1 1 1,-1-1-1,1 0 0,-1 1 0,0-1 0,1 0 1,-1 1-1,1-1 0,0 0 0,-1 1 1,1-1-1,0 0 0,-1 0 0,1 0 1,0 1-1,0-1 0,-1 0 0,1 0 1,0 0-1,0 0 0,0 1 0,0-1 0,1-2 1,1-30-2218,3 12-195,1 0 0,11-26 1,-14 38 1447,21-53-7029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09.160"/>
    </inkml:context>
    <inkml:brush xml:id="br0">
      <inkml:brushProperty name="width" value="0.025" units="cm"/>
      <inkml:brushProperty name="height" value="0.025" units="cm"/>
    </inkml:brush>
  </inkml:definitions>
  <inkml:trace contextRef="#ctx0" brushRef="#br0">0 24 8776,'0'0'13197,"51"-23"-12973,-2 27-192,6-1-352,3-3-2115,0 0-1889,-6-2-2242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0.853"/>
    </inkml:context>
    <inkml:brush xml:id="br0">
      <inkml:brushProperty name="width" value="0.025" units="cm"/>
      <inkml:brushProperty name="height" value="0.025" units="cm"/>
    </inkml:brush>
  </inkml:definitions>
  <inkml:trace contextRef="#ctx0" brushRef="#br0">1 253 7143,'0'0'9929,"-1"-65"-8071,22 48-865,13-3-192,12 0 95,14-2 97,9-4-128,6 3-577,2-1-159,-8 4-290,-7 9-992,-17 7-736,-16 4-1891,-19 0-4067</inkml:trace>
  <inkml:trace contextRef="#ctx0" brushRef="#br0" timeOffset="1">162 339 12812,'0'0'8712,"59"27"-7046,-17-41-417,8-4-961,2 1-256,1 3-1217,-9 5-1794,-10 5-800,-9 4-1282,-13 0-1377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8.549"/>
    </inkml:context>
    <inkml:brush xml:id="br0">
      <inkml:brushProperty name="width" value="0.025" units="cm"/>
      <inkml:brushProperty name="height" value="0.025" units="cm"/>
    </inkml:brush>
  </inkml:definitions>
  <inkml:trace contextRef="#ctx0" brushRef="#br0">8 1 7815,'0'0'17884,"-3"12"-17462,1 4-342,1 0 0,0 1 0,1 0 0,0-1 0,2 1 0,0-1 0,1 0 0,6 20 0,15 67-52,49 172-931,-65-261-846,-5-22-636,-6-30 406,-3 13 2013,-1-1 0,-1 2 0,-1-1 0,-2 1 0,0 1-1,-1 0 1,-2 1 0,-19-26 0,38 52-130,0 1 0,0-1-1,1 0 1,-1-1 0,1 1 0,0-1 0,0-1 0,0 1 0,0-1 0,0 0 0,0 0 0,13 2 0,-8-2-1220,0-1 0,1 0 0,-1-1 0,0 0 0,1 0 0,-1-2 0,15-2 0,13-11-4471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9.471"/>
    </inkml:context>
    <inkml:brush xml:id="br0">
      <inkml:brushProperty name="width" value="0.025" units="cm"/>
      <inkml:brushProperty name="height" value="0.025" units="cm"/>
    </inkml:brush>
  </inkml:definitions>
  <inkml:trace contextRef="#ctx0" brushRef="#br0">78 604 7847,'0'0'11115,"-8"3"-9647,5-1-1373,0-1 0,0 0 0,0 1 0,0 0-1,0 0 1,0 0 0,1 0 0,-1 0 0,1 0 0,-1 1 0,1-1 0,0 1 0,0 0 0,-2 3-1,0 1 47,1 1 0,0 0-1,0-1 1,0 1-1,1 1 1,-1 7 0,0-4 56,1 0 1,1-1-1,0 1 1,1 0-1,0 0 1,3 23-1,-3-34-186,0 0 0,1 0-1,-1 1 1,1-1 0,-1 0-1,1 0 1,-1 0 0,1 0-1,-1 0 1,1-1 0,0 1-1,0 0 1,0 0 0,-1 0-1,1 0 1,0-1 0,0 1 0,0 0-1,0-1 1,0 1 0,0-1-1,0 1 1,0-1 0,0 0-1,1 1 1,-1-1 0,0 0-1,0 0 1,0 0 0,0 0-1,0 0 1,1 0 0,-1 0-1,0 0 1,0 0 0,0 0 0,0-1-1,0 1 1,0 0 0,1-1-1,-1 1 1,0-1 0,1 0-1,3-2 88,1 1 0,-1-1 0,0 0 1,0-1-1,0 1 0,-1-1 0,6-5 0,3-5 32,0-1-1,-2-1 1,1 0 0,-2 0 0,0-1-1,-1 0 1,-1-1 0,-1 0 0,0 0-1,-1-1 1,-1 1 0,3-28 0,-8 46-130,0 0 0,1-1 0,-1 1 0,0 0 0,0 0 0,0 0 0,0 0 0,0-1 0,0 1 0,0 0 0,0 0 0,0 0 0,0-1 0,1 1 0,-1 0 0,0 0 0,0 0 0,0-1 0,0 1 0,0 0-1,0 0 1,-1 0 0,1-1 0,0 1 0,0 0 0,0 0 0,0 0 0,0-1 0,0 1 0,0 0 0,0 0 0,0 0 0,0 0 0,-1-1 0,1 1 0,0 0 0,0 0 0,0 0 0,0 0 0,-1 0 0,1-1 0,0 1 0,0 0 0,0 0 0,0 0 0,-1 0 0,1 0 0,0 0 0,0 0 0,0 0 0,-1 0 0,1 0 0,0 0 0,-1 0 0,-8 12-141,-9 25-22,-10 66 74,26-92-158,0-1 1,1 1 0,0 0-1,0 0 1,2 1 0,-1-1-1,4 17 1,-4-27 159,1 0 0,-1 0 0,1 0 0,-1 0 0,1 1 0,-1-1-1,1 0 1,-1-1 0,1 1 0,0 0 0,0 0 0,-1 0 0,1 0 0,0 0 0,0-1 0,0 1 0,0 0 0,0-1 0,0 1 0,0-1 0,0 1 0,0-1 0,0 1 0,0-1 0,0 0 0,1 0 0,-1 1 0,0-1 0,0 0-1,0 0 1,0 0 0,1 0 0,-1 0 0,0-1 0,0 1 0,0 0 0,0 0 0,0-1 0,0 1 0,0-1 0,0 1 0,1-1 0,-2 1 0,1-1 0,0 0 0,0 0 0,1 0 0,5-4-252,0 1 1,-1-1-1,1 0 1,-1 0 0,8-10-1,1-4-818,-1 0 0,0-2 0,-2 1 1,-1-1-1,0-1 0,-2 0 0,0-1 0,7-33 0,-11 36 884,-2 0 0,0-1 0,-1-24 0,-3 34 4236,-2 10-1353,-7 19-290,-6 32-1145,11-25-462,1 1 0,1 0-1,1 30 1,2-55-703,-1-1-1,1 1 1,0-1-1,0 1 1,0-1 0,0 1-1,0-1 1,0 1 0,0-1-1,0 1 1,1-1 0,-1 1-1,0-1 1,0 1-1,0-1 1,0 1 0,1-1-1,-1 1 1,0-1 0,0 1-1,1-1 1,-1 0 0,0 1-1,1-1 1,-1 0-1,1 1 1,-1-1 0,0 0-1,1 1 1,-1-1 0,1 0-1,-1 0 1,1 1-1,17-8 218,13-24 297,-20 17-465,-2-2-1,1 1 0,-2-1 0,0-1 0,-1 1 1,-1-2-1,0 1 0,-1 0 0,-1-1 1,2-23-1,-6 41-58,0 0 1,0 0 0,0 0-1,0 0 1,-1 0 0,1 0-1,0 1 1,0-1-1,0 0 1,0 0 0,-1 0-1,1 0 1,0 0-1,0 0 1,0 0 0,-1 0-1,1 0 1,0 0 0,0 0-1,0 0 1,-1 0-1,1 0 1,0 0 0,0 0-1,0 0 1,-1 0-1,1 0 1,0 0 0,0 0-1,0-1 1,0 1 0,-1 0-1,1 0 1,0 0-1,0 0 1,0 0 0,0 0-1,-1-1 1,1 1-1,0 0 1,0 0 0,0 0-1,0 0 1,0-1-1,0 1 1,0 0 0,0 0-1,0 0 1,-1-1 0,-9 21-85,1 7 87,1 0 0,1 0 0,1 1 0,1 0 0,2 0 0,0 35 0,3-61-3,-1 0 0,1 1 0,0-1 0,1 0 0,-1 0 0,0 0 0,1 0 0,-1 1 0,1-1 0,-1 0-1,1 0 1,0 0 0,0 0 0,0 0 0,0 0 0,2 2 0,-2-3 10,0-1-1,0 1 1,0-1-1,0 1 1,0-1 0,-1 0-1,1 1 1,0-1-1,0 0 1,0 0-1,0 0 1,0 0-1,0 0 1,0 0-1,0 0 1,0 0 0,0 0-1,0 0 1,0-1-1,0 1 1,0 0-1,-1-1 1,1 1-1,0 0 1,1-2 0,4-2 104,1 0 1,-2 0 0,1-1 0,0 0 0,-1 0 0,0-1-1,0 1 1,4-8 0,13-23 84,-1 0 0,-2-2 0,-1 0-1,-2-1 1,-2-1 0,-1 0 0,-3-1 0,-1 0 0,-2-1 0,-1 1-1,-1-72 1,-5 104-234,-3-40-94,3 47 122,0 1-1,0-1 0,0 1 0,0-1 1,-1 1-1,1 0 0,-1-1 0,1 1 0,-1-1 1,1 1-1,-1 0 0,0 0 0,0-1 1,0 1-1,0 0 0,0 0 0,0 0 1,0 0-1,0 0 0,0 0 0,0 0 1,0 0-1,-1 0 0,1 1 0,0-1 0,-3 0 1,3 1-1,-1 0 0,1 0 0,-1 1 1,1-1-1,0 1 0,-1-1 1,1 1-1,0-1 0,0 1 0,0 0 1,-1-1-1,1 1 0,0 0 1,0 0-1,0 0 0,0 0 0,0 0 1,0 0-1,1 0 0,-1 1 1,0-1-1,0 0 0,1 0 0,-1 1 1,1-1-1,-1 0 0,1 3 1,-14 43 24,13-42-5,-5 22 18,1 0 1,1 0-1,1 1 1,2-1-1,4 52 1,-1-62-18,1 0 0,0-1 0,2 1 0,-1-1 0,2 0 0,0 0 0,1-1-1,1 0 1,0 0 0,19 25 0,24 25 222,-85-115-114,-80-126 1595,119 171-1865,12 3 54,26 5-558,-34-3 98,8 2-1181,-1-2 0,1 0 0,-1-1 0,1 0 0,23-6 1,1-8-5296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19.797"/>
    </inkml:context>
    <inkml:brush xml:id="br0">
      <inkml:brushProperty name="width" value="0.025" units="cm"/>
      <inkml:brushProperty name="height" value="0.025" units="cm"/>
    </inkml:brush>
  </inkml:definitions>
  <inkml:trace contextRef="#ctx0" brushRef="#br0">152 1 13837,'0'0'5013,"-9"11"-3593,-26 38-395,32-45-949,1 0 0,0 0 0,0 0 0,0 0 1,0 1-1,1-1 0,0 0 0,0 1 0,0-1 0,0 1 1,1-1-1,-1 1 0,1-1 0,1 1 0,0 8 0,-1-11-74,1 0-1,0 0 1,0 1 0,-1-1-1,1 0 1,0 0-1,1 0 1,-1 0-1,0 0 1,1 0-1,-1 0 1,1-1-1,-1 1 1,1-1-1,0 1 1,0-1-1,-1 1 1,1-1-1,0 0 1,0 0 0,1 0-1,-1 0 1,0 0-1,0 0 1,0-1-1,5 2 1,6-1 129,-6 0-112,1 0-1,-1 0 1,0 0 0,0 1-1,0 0 1,9 4 0,-15-5-8,0-1 0,0 1 0,-1 0 0,1-1 0,0 1 0,0 0 0,0 0 0,0-1 0,-1 1 0,1 0 0,0 0 0,-1 0 0,1 0 0,0 0 0,-1 0 0,1 0 0,-1 0 0,0 0 0,1 2 0,-1-1 27,0-1 0,0 1 1,0 0-1,-1 0 0,1 0 0,0 0 1,-1 0-1,0 0 0,1 0 0,-1 0 1,0-1-1,0 1 0,0 0 1,0-1-1,-2 3 0,-9 9 156,0 0 0,-1 0 0,-1-2 0,0 1 0,-1-2 0,0 0 0,0 0 0,-31 12 0,45-22-217,-1 2-146,0-1 0,0 0 0,0 0 0,-1 0 0,1-1 0,0 1 0,0-1 0,0 1 0,-1-1 0,1 1 0,0-1 0,-1 0 0,1 0 0,0 0 0,0-1 0,-1 1 0,-2-1 0,-6-13-4192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0.672"/>
    </inkml:context>
    <inkml:brush xml:id="br0">
      <inkml:brushProperty name="width" value="0.025" units="cm"/>
      <inkml:brushProperty name="height" value="0.025" units="cm"/>
    </inkml:brush>
  </inkml:definitions>
  <inkml:trace contextRef="#ctx0" brushRef="#br0">0 165 6726,'4'-9'3059,"1"-5"-1735,20-42 6235,-21 63-4555,0 39-2137,-3-15-450,-2-15-268,1 0 0,1 0 1,1 0-1,0 0 1,1 0-1,0-1 1,1 1-1,8 17 0,-11-31-123,-1-1 0,1 1-1,0 0 1,1 0 0,-1-1 0,0 1-1,0 0 1,1-1 0,-1 1-1,1-1 1,-1 0 0,1 1-1,-1-1 1,1 0 0,0 0 0,0 0-1,0 0 1,-1 0 0,1-1-1,0 1 1,0 0 0,0-1-1,0 1 1,0-1 0,0 0 0,0 0-1,0 0 1,1 0 0,-1 0-1,0 0 1,0-1 0,0 1-1,0-1 1,0 1 0,0-1 0,-1 0-1,1 1 1,0-1 0,0 0-1,0 0 1,-1-1 0,1 1-1,1-2 1,6-3 224,-1-1 0,-1 0-1,1 0 1,-1-1 0,0 0-1,-1 0 1,6-10 0,-4 4-124,-1 0 1,-1 0 0,0-1-1,0 0 1,-2 0 0,0 0-1,0-1 1,-2 0 0,0 1-1,0-30 1,-2 44-126,1 1 0,-1-1 0,0 0 1,0 0-1,0 1 0,0-1 0,0 0 0,0 1 0,0-1 1,0 0-1,0 1 0,0-1 0,0 0 0,0 1 0,-1-1 0,1 0 1,0 1-1,0-1 0,-1 0 0,1 1 0,0-1 0,-1 1 1,1-1-1,-1 0 0,1 1 0,-1-1 0,1 1 0,-1 0 1,1-1-1,-1 1 0,0-1 0,1 1 0,-1 0 0,1-1 1,-1 1-1,0 0 0,0-1 0,-1 2-13,1-1-1,0 1 0,0-1 1,0 1-1,0 0 1,0-1-1,0 1 1,0 0-1,0 0 1,0 0-1,0 0 1,0 0-1,1 0 1,-1 0-1,0 0 1,1 0-1,-1 0 1,1 0-1,-1 0 1,0 2-1,-5 13 4,1 1 0,0-1 0,2 1-1,-1 0 1,2 0 0,0 20 0,2-36 8,0-1 0,0 0 0,1 0 0,-1 0-1,0 1 1,1-1 0,-1 0 0,0 0 0,0 0 0,1 1 0,-1-1 0,0 0 0,1 0 0,-1 0-1,1 0 1,-1 0 0,0 0 0,1 0 0,-1 0 0,0 0 0,1 0 0,-1 0 0,0 0 0,1 0-1,-1 0 1,0 0 0,1 0 0,-1 0 0,0-1 0,1 1 0,-1 0 0,0 0 0,1 0 0,-1-1-1,0 1 1,0 0 0,1 0 0,-1 0 0,1-1 0,14-8-3,10-16 124,-22 21-128,0-1 0,1 1 0,0 0 0,0 0 0,0 1 0,1-1 0,-1 1 0,1 0 0,-1 0 0,1 0 0,0 1 0,0-1 0,1 1 0,-1 1 0,0-1 0,1 1 0,-1 0 0,8-1 0,-10 3-23,-1 0 0,0 0 1,1 0-1,-1 0 0,0 0 1,1 0-1,-1 1 0,0-1 0,0 1 1,0-1-1,0 1 0,0 0 0,-1 0 1,1 0-1,0 0 0,-1 0 1,0 0-1,1 1 0,-1-1 0,1 3 1,21 52-122,-22-54 180,0-2 410,-1-9 1398,4-188-875,-3 195-1281,-1 0 0,0 0 0,0 0 0,1 0 0,-1 0 0,1 1 0,-1-1 0,1 0 0,-1 0 0,1 0 0,0 0-1,-1 0 1,1 1 0,0-1 0,-1 0 0,1 1 0,0-1 0,0 0 0,0 1 0,0-1 0,0 1 0,0 0 0,0-1 0,0 1 0,0 0 0,0-1 0,0 1-1,0 0 1,0 0 0,0 0 0,0 0 0,0 0 0,0 0 0,1 0 0,7-1-2208,13-3-4481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1"/>
    </inkml:context>
    <inkml:brush xml:id="br0">
      <inkml:brushProperty name="width" value="0.025" units="cm"/>
      <inkml:brushProperty name="height" value="0.025" units="cm"/>
    </inkml:brush>
  </inkml:definitions>
  <inkml:trace contextRef="#ctx0" brushRef="#br0">205 0 14478,'-8'0'2498,"-6"0"-1758,1 1 0,0 1 1,0 0-1,-1 1 0,1 0 0,-14 6 0,21-6-553,0-1 0,0 1 0,0 0 0,0 0 0,1 0 0,-1 1 0,1 0 0,0 0 0,0 0 0,1 1 0,-1 0 0,1-1 0,0 2 0,0-1 0,1 0 0,-5 9 0,8-13-196,0-1 1,0 0-1,-1 0 0,1 0 1,0 1-1,0-1 0,0 0 1,0 0-1,0 1 0,0-1 1,0 0-1,0 0 1,-1 1-1,1-1 0,0 0 1,0 0-1,0 1 0,0-1 1,0 0-1,0 1 0,1-1 1,-1 0-1,0 0 0,0 1 1,0-1-1,0 0 0,0 0 1,0 1-1,0-1 0,0 0 1,1 0-1,-1 0 0,0 1 1,0-1-1,0 0 1,0 0-1,1 0 0,-1 1 1,0-1-1,0 0 0,1 0 1,-1 0-1,0 0 0,0 0 1,1 0-1,16-2-415,16-12-137,45-21-1313,-72 33 1711,0 0 1,0 1-1,0 0 0,0 0 0,0 0 0,1 0 1,-1 1-1,0 0 0,0 1 0,0-1 0,11 4 1,-15-4 126,-1 0 1,0 1-1,1-1 1,-1 1-1,0 0 1,0-1-1,1 1 0,-1 0 1,0 0-1,0 0 1,0-1-1,0 1 1,0 0-1,0 1 1,0-1-1,-1 0 1,1 0-1,0 0 1,-1 0-1,1 1 1,0-1-1,-1 0 0,1 3 1,-1-1 91,1 0 1,-1 1-1,0-1 0,0 0 1,-1 0-1,1 1 0,-1-1 1,1 0-1,-3 6 1,-1 2 506,-1 0 1,0-1 0,-1 0 0,-11 16 0,-55 61 1870,62-77-6816,26-36 1141,2-6-1990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2.323"/>
    </inkml:context>
    <inkml:brush xml:id="br0">
      <inkml:brushProperty name="width" value="0.025" units="cm"/>
      <inkml:brushProperty name="height" value="0.025" units="cm"/>
    </inkml:brush>
  </inkml:definitions>
  <inkml:trace contextRef="#ctx0" brushRef="#br0">110 221 13837,'0'0'4612,"-8"5"-3426,1 0-1073,1-1 1,0 1-1,0 1 1,0-1 0,1 1-1,0 0 1,0 0-1,0 0 1,1 1-1,0-1 1,0 1 0,1 0-1,0 1 1,0-1-1,0 0 1,1 1 0,-2 13-1,3-14-113,-5 17 343,1-1-1,1 1 1,1 0-1,2 0 1,1 44-1,0-67-340,1 0-1,-1 0 0,0 1 0,1-1 0,-1 0 0,1 0 0,-1 0 0,1 0 0,-1 0 0,1 0 0,0 0 1,-1 0-1,1 0 0,0 0 0,0-1 0,0 1 0,0 0 0,0 0 0,0-1 0,0 1 0,0-1 0,0 1 1,0-1-1,0 1 0,0-1 0,0 1 0,1-1 0,-1 0 0,0 0 0,0 0 0,0 0 0,0 0 0,1 0 1,-1 0-1,0 0 0,0 0 0,0 0 0,1 0 0,-1-1 0,0 1 0,0-1 0,0 1 0,2-2 0,3 0 33,0 0 0,0-1-1,0 0 1,-1 0-1,1-1 1,8-6-1,1-4 36,-1-1-1,-1 0 0,0-1 1,-1 0-1,-1-1 0,0 0 0,-2-1 1,0 0-1,0-1 0,7-29 1,-8 20 164,-1-1 1,-2 0-1,-1 0 1,-1-1 0,-2 1-1,-3-48 1,-5 34-137,7 41-67,-1 0-1,1 1 1,-1-1 0,1 0 0,-1 0 0,0 1 0,0-1-1,0 0 1,0 1 0,0-1 0,-1 1 0,1 0 0,0-1 0,0 1-1,-1 0 1,1 0 0,-1 0 0,0 0 0,-3-2 0,4 3-22,0 0 0,0 0 0,0 0 0,0 0 0,0 0 0,0 0 0,0 1 0,0-1 0,0 0-1,0 0 1,0 1 0,1-1 0,-1 1 0,0-1 0,0 1 0,0-1 0,0 1 0,1 0 0,-1-1 0,0 1 0,0 0 0,1 0 0,-1 0 0,1-1 0,-1 1 0,0 0 0,1 0 0,0 0 0,-1 0 0,1 0 0,0 0 0,-1 2 0,-12 39-74,11-33 98,-8 30-20,2 1-1,1 0 1,2 0 0,1 46-1,4-66-7,1 0 0,1 0 0,0-1 0,2 1 0,0-1 0,1 0 0,1 0 0,1 0 0,1-1 0,13 24 0,-21-41-1,1 0-1,-1 0 1,1 0 0,-1 0 0,1 0 0,-1-1 0,1 1 0,-1 0 0,1 0 0,0-1 0,0 1-1,-1 0 1,1-1 0,0 1 0,0-1 0,0 1 0,0-1 0,0 1 0,0-1 0,0 1 0,0-1 0,1 0-1,-2 0 30,1 0 0,0-1 0,-1 1 0,1 0 0,0-1 0,0 1 0,-1-1 0,1 1 0,-1-1 0,1 1 0,-1-1 0,1 1 0,-1-1 0,1 0 0,-1 1 0,1-1 0,-1 0 0,1 0 0,-1 1 0,0-1 0,1-1 0,10-49 1232,-10 45-1291,38-311-534,-48 413 296,2-43 96,2 67 0,5-120 166,0 1-1,0 0 0,0 0 1,0 0-1,0 0 1,0 0-1,0 0 1,0-1-1,0 1 1,1 0-1,-1 0 0,0 0 1,1 0-1,-1-1 1,0 1-1,1 0 1,-1 0-1,1-1 1,0 1-1,-1 0 1,1-1-1,-1 1 0,1-1 1,0 1-1,-1-1 1,1 1-1,0-1 1,1 1-1,0 0 5,-1-1 1,1 0-1,0 0 0,0 0 1,-1 0-1,1 0 0,0-1 0,-1 1 1,1 0-1,0-1 0,-1 0 1,1 1-1,2-2 0,3-2 25,-1 0 0,1 0-1,-1 0 1,0-1 0,9-7-1,2-12 52,-1-1 0,21-45 0,-34 65-110,-6 49-113,2-32 149,0 1-1,0-1 1,1 1-1,2 14 1,-1-27-6,-1 1 1,0 0 0,0 0-1,1-1 1,-1 1 0,1 0-1,-1 0 1,1-1 0,-1 1-1,1 0 1,-1-1 0,1 1-1,-1-1 1,1 1 0,0 0-1,-1-1 1,1 0 0,0 1-1,0-1 1,-1 1 0,1-1-1,0 0 1,0 1 0,-1-1-1,1 0 1,0 0 0,0 0-1,0 0 1,0 0 0,-1 0-1,1 0 1,0 0 0,0 0-1,0 0 1,0 0 0,-1 0-1,1-1 1,0 1 0,1-1 0,31-14 89,-20 4-142,-1 0 1,0-1-1,19-24 0,-27 30-360,0 1 0,0-1 0,0 0 0,-1 0 0,0-1 0,0 1 0,-1 0 0,1-1 0,-1 0 0,-1 0 0,2-13 0,-14 22-1690,8 0-349,34-79-5114,-22 54 8530,-2 0 0,-1 0 0,-1-1 0,0 0 0,-2 0 1,0-29-1,-13 89-820,2-15-103,-1 15-15,1 1 0,2 0 0,-2 67 0,8-103-50,-1 0-1,1 1 0,0-1 0,0 0 0,0 1 0,0-1 0,0 0 0,0 1 0,0-1 0,1 0 0,-1 1 1,0-1-1,1 0 0,-1 0 0,1 1 0,-1-1 0,1 0 0,0 0 0,-1 0 0,1 0 0,0 0 0,0 0 1,0 0-1,0 0 0,0 0 0,0 0 0,0 0 0,0-1 0,0 1 0,0 0 0,0-1 0,1 1 0,-1-1 1,0 1-1,0-1 0,1 0 0,-1 1 0,0-1 0,0 0 0,1 0 0,-1 0 0,0 0 0,1 0 0,-1 0 1,0 0-1,1 0 0,-1-1 0,2 0 0,3-1-141,0 0 0,0 0 0,0-1 0,0 0 1,-1 0-1,1-1 0,-1 1 0,9-8 0,-6 3 260,1 0 0,-1 0 0,-1-1 0,1 0 0,-2 0 0,1-1 0,-1 1 0,-1-1 0,0-1 0,0 1 0,-1-1 0,5-19 0,-9 31-50,0-1-1,0 0 1,0 0 0,0 0-1,-1 0 1,1 1 0,0-1-1,0 0 1,0 0 0,0 0-1,-1 0 1,1 0 0,0 0-1,0 1 1,0-1 0,-1 0-1,1 0 1,0 0 0,0 0-1,0 0 1,-1 0 0,1 0-1,0 0 1,0 0 0,0 0-1,-1 0 1,1 0 0,0 0-1,0 0 1,-1 0 0,1 0-1,0 0 1,0 0 0,0 0-1,0-1 1,-1 1 0,1 0-1,0 0 1,0 0 0,0 0-1,-1 0 1,1 0 0,0-1-1,0 1 1,0 0 0,0 0-1,0 0 1,0 0 0,-1-1-1,1 1 1,0 0 0,0 0-1,0 0 1,0-1 0,0 1-1,0 0 1,0 0 0,0 0-1,0-1 1,0 1 0,0 0-1,0 0 1,0-1 0,-13 16 633,6-3-453,0 0 1,1 1-1,1-1 0,0 1 1,1 0-1,0 1 1,1-1-1,0 1 1,1-1-1,1 1 0,0 16 1,1-29-192,0 0 0,0 0 0,0 0 0,0 0 0,0 0 0,0 1 0,0-1 0,1 0 0,-1 0 0,0 0 0,1 0 0,-1 0 0,0 0 0,1 0 0,0 0 0,-1 0 0,1 0-1,0 0 1,-1 0 0,1-1 0,0 1 0,0 0 0,-1 0 0,1-1 0,0 1 0,0 0 0,0-1 0,2 1 0,-1 0 15,0-1 0,0 0 0,0 0 0,1 0 1,-1 0-1,0 0 0,0-1 0,0 1 0,0-1 0,0 1 0,1-1 0,-1 0 0,3-1 0,4-3 108,-1 0 0,1 0 0,-1-1 0,0 0-1,10-10 1,-2-1-45,-1 0 0,-1-2 0,22-36 0,-30 44-82,-1 1 0,0-1 0,-1 0-1,0 0 1,-1-1 0,0 1 0,0-1 0,-2 1 0,2-17 0,-3 27-25,0 0 0,0 1-1,1-1 1,-1 0 0,0 1 0,0-1 0,0 0-1,0 0 1,0 1 0,0-1 0,0 0 0,-1 1-1,1-1 1,0 0 0,0 1 0,0-1 0,-1 0 0,1 1-1,0-1 1,-1 0 0,1 1 0,0-1 0,-1 1-1,1-1 1,-1 0 0,1 1 0,-1-1 0,0 1-1,1 0 1,-1-1 0,1 1 0,-1-1 0,0 1 0,1 0-1,-1 0 1,0-1 0,1 1 0,-1 0 0,0 0-1,1 0 1,-1 0 0,0 0 0,0 0 0,1 0-1,-1 0 1,0 0 0,1 0 0,-1 0 0,0 0 0,0 0-1,1 1 1,-1-1 0,0 0 0,1 0 0,-2 1-1,-2 1-22,1 0 0,-1 1-1,0-1 1,1 1 0,0-1-1,-1 1 1,1 0 0,-5 7-1,-2 4 11,1 1-1,0 1 1,1-1-1,1 1 1,1 0 0,0 1-1,1 0 1,1 0-1,0 0 1,1 0-1,1 1 1,1-1-1,1 24 1,0-39 0,0 0-1,0 0 1,0 0 0,0 0 0,1 0-1,-1 0 1,0 0 0,1-1 0,0 1-1,0 0 1,-1 0 0,1 0 0,0-1-1,0 1 1,1 0 0,-1-1 0,0 1-1,0-1 1,1 0 0,-1 1 0,1-1-1,-1 0 1,4 2 0,-2-2-20,0 0 0,0 0 0,0 0 0,0-1 0,1 1 0,-1-1 0,0 0 0,0 0 0,1 0 0,-1 0 0,0 0 0,0-1 0,5-1 0,-1 0-393,0 0 0,0-1 0,0 0 0,0 0 0,11-7 0,-14 7-309,0 0-1,0 1 1,-1-1-1,1-1 1,-1 1-1,0-1 1,0 1-1,5-7 1,1-11-5449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2.932"/>
    </inkml:context>
    <inkml:brush xml:id="br0">
      <inkml:brushProperty name="width" value="0.025" units="cm"/>
      <inkml:brushProperty name="height" value="0.025" units="cm"/>
    </inkml:brush>
  </inkml:definitions>
  <inkml:trace contextRef="#ctx0" brushRef="#br0">168 33 13036,'0'-1'142,"0"0"0,1 0 0,-1 0-1,0-1 1,0 1 0,0 0 0,0 0-1,0 0 1,0 0 0,0 0 0,0 0-1,0 0 1,-1 0 0,1 0 0,0 0-1,-1 0 1,1 0 0,-1 0 0,1 0 0,-1 0-1,1 0 1,-1 1 0,1-1 0,-1 0-1,0 0 1,0 0 0,1 1 0,-1-1-1,0 0 1,0 1 0,0-1 0,0 1-1,0-1 1,0 1 0,0 0 0,0-1-1,0 1 1,0 0 0,0-1 0,0 1-1,0 0 1,0 0 0,0 0 0,0 0 0,0 0-1,0 0 1,0 0 0,0 1 0,0-1-1,0 0 1,0 1 0,0-1 0,-2 1-1,-2 2 65,0-1 0,0 1 1,0 0-1,0 0 0,1 1 0,-1-1 0,1 1 0,0 0 0,-5 6 0,-1 4-90,0 2 1,1-1-1,1 1 0,0 0 0,1 1 0,1 0 1,0 0-1,1 1 0,1-1 0,1 1 1,1 0-1,-1 34 0,3-50-116,0 1 0,0-1 0,0 0 0,0 1 0,0-1 0,0 1-1,1-1 1,0 1 0,-1-1 0,1 0 0,0 1 0,0-1 0,0 0 0,0 0 0,1 1 0,-1-1 0,1 0 0,-1 0 0,1-1-1,0 1 1,-1 0 0,4 1 0,-2-1-103,0-1-1,0 0 0,0 0 0,0 0 1,0 0-1,1 0 0,-1-1 1,0 0-1,0 1 0,1-1 1,-1-1-1,0 1 0,1 0 1,4-2-1,4-1-624,0-1-1,0 0 1,-1 0 0,0-1 0,1-1-1,-2 0 1,21-15 0,20-25-4973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276"/>
    </inkml:context>
    <inkml:brush xml:id="br0">
      <inkml:brushProperty name="width" value="0.025" units="cm"/>
      <inkml:brushProperty name="height" value="0.025" units="cm"/>
    </inkml:brush>
  </inkml:definitions>
  <inkml:trace contextRef="#ctx0" brushRef="#br0">90 50 12043,'-7'12'2712,"-10"21"-1306,2 1 0,-14 44-1,24-63-968,1 0 1,0 1-1,1-1 0,1 1 0,0 0 0,1 0 1,0 0-1,5 31 0,-4-46-412,0 1 1,0 0-1,1-1 0,-1 1 0,0 0 1,1-1-1,0 1 0,-1-1 1,1 1-1,0-1 0,0 1 1,0-1-1,0 1 0,0-1 0,0 0 1,0 0-1,0 1 0,0-1 1,1 0-1,-1 0 0,1 0 1,-1-1-1,1 1 0,-1 0 0,1 0 1,-1-1-1,1 1 0,-1-1 1,1 1-1,0-1 0,-1 0 0,1 0 1,0 1-1,-1-1 0,1-1 1,0 1-1,-1 0 0,1 0 1,0 0-1,-1-1 0,4 0 0,2-2 21,0 0 0,0 0-1,0 0 1,-1-1 0,1 0-1,-1 0 1,0-1 0,6-5-1,14-15 7,-2 0 0,-1-2 0,-1-1 0,-1 0-1,-2-2 1,0 0 0,-3-1 0,0-1-1,16-51 1,-26 54-208,-6 29 154,0 0 1,0-1-1,0 1 1,0 0-1,0 0 1,0 0-1,0-1 1,0 1 0,0 0-1,0 0 1,0 0-1,-1-1 1,1 1-1,0 0 1,0 0-1,0 0 1,0 0-1,0-1 1,0 1 0,0 0-1,0 0 1,0 0-1,-1 0 1,1 0-1,0-1 1,0 1-1,0 0 1,0 0 0,-1 0-1,1 0 1,0 0-1,0 0 1,0 0-1,0 0 1,-1 0-1,1 0 1,0 0-1,0-1 1,0 1 0,-1 0-1,1 0 1,0 0-1,0 0 1,0 0-1,0 1 1,-1-1-1,1 0 1,0 0-1,0 0 1,0 0 0,-1 0-1,1 0 1,0 0-1,-3 3 5,0 0 0,0-1 0,1 1 0,-1 0 0,1 1 0,0-1 0,0 0 0,0 1 0,0-1-1,-1 6 1,-7 15 92,2 1 0,1 1-1,1-1 1,1 1-1,1 0 1,0 51-1,4-75-97,0 0-1,0 0 0,0 0 0,0 0 1,0 0-1,0 0 0,1 1 0,-1-1 1,1 0-1,0 0 0,-1 0 0,1 0 1,0-1-1,0 1 0,0 0 0,0 0 1,1 0-1,-1-1 0,0 1 0,1-1 1,3 3-1,-3-3-80,0 0 0,0 0 0,0-1 0,1 1 0,-1-1 0,0 0 0,1 1 0,-1-1 0,0 0 0,1 0 0,-1-1 0,0 1 0,1 0 0,-1-1-1,0 1 1,0-1 0,0 0 0,1 0 0,-1 0 0,3-2 0,29-22-3204,0-10-1720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651"/>
    </inkml:context>
    <inkml:brush xml:id="br0">
      <inkml:brushProperty name="width" value="0.025" units="cm"/>
      <inkml:brushProperty name="height" value="0.025" units="cm"/>
    </inkml:brush>
  </inkml:definitions>
  <inkml:trace contextRef="#ctx0" brushRef="#br0">0 482 13068,'0'0'4260,"9"-3"-2493,-3 0-1503,-1 1 0,0-1 0,0 0 0,0 0-1,0-1 1,0 1 0,-1-1 0,1 0 0,-1 0 0,5-7-1,2-3 363,-2 0-1,17-31 0,-25 42-614,80-171 1862,-72 153-1592,-2-1 0,-1 0-1,0 0 1,-2-1 0,0 1 0,0-30-1,-21 217-1839,14-121 837,1-21-305,0 0 1,1 0-1,2 1 1,1-1 0,8 45-1,-10-67 739,1 1 0,-1-1 0,0 1 0,1-1 0,0 1 0,-1-1 0,1 0-1,0 1 1,0-1 0,-1 0 0,1 1 0,0-1 0,0 0 0,1 0 0,-1 0 0,0 0-1,0 0 1,0 0 0,1 0 0,-1 0 0,1-1 0,-1 1 0,0 0 0,1-1 0,-1 1-1,1-1 1,-1 0 0,1 1 0,0-1 0,-1 0 0,3 0 0,25-4-7533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3.995"/>
    </inkml:context>
    <inkml:brush xml:id="br0">
      <inkml:brushProperty name="width" value="0.025" units="cm"/>
      <inkml:brushProperty name="height" value="0.025" units="cm"/>
    </inkml:brush>
  </inkml:definitions>
  <inkml:trace contextRef="#ctx0" brushRef="#br0">46 112 10314,'1'-24'1834,"0"18"-1340,0 0 0,-1 0 0,0-1 0,0 1 0,0-1 0,-1 1 0,1 0 0,-2 0 0,1-1 0,-1 1 0,-3-10 0,4 16-449,1 0 0,0 0 0,0 0 0,0-1 1,0 1-1,0 0 0,-1 0 0,1 0 0,0 0 0,0 0 0,0-1 1,-1 1-1,1 0 0,0 0 0,0 0 0,-1 0 0,1 0 1,0 0-1,0 0 0,-1 0 0,1 0 0,0 0 0,0 0 1,0 0-1,-1 0 0,1 0 0,0 0 0,0 0 0,-1 0 0,1 0 1,0 0-1,0 0 0,-1 0 0,1 0 0,0 1 0,0-1 1,0 0-1,-1 0 0,1 0 0,0 0 0,0 0 0,0 1 1,0-1-1,-1 0 0,1 0 0,0 0 0,0 1 0,-8 17 702,-1 19-522,1 45 762,5 150 1,4-224-828,-1 1 1,2-1-1,-1 0 0,1 1 1,0-1-1,1 0 1,0 0-1,5 9 0,-7-15-110,-1-1 0,1 1 0,0-1 0,0 1 0,1-1 0,-1 0 0,0 1 0,0-1 0,1 0 0,-1 0 0,0 0 0,1 0 0,-1 0 0,1 0 0,0 0 0,-1 0 0,1-1 0,0 1 0,-1-1 0,1 1 0,0-1 0,0 0 0,-1 1 0,1-1 0,0 0 0,0 0 0,0 0 0,-1 0 0,1-1 0,0 1 0,0 0-1,-1-1 1,1 0 0,0 1 0,-1-1 0,1 0 0,0 0 0,-1 1 0,1-1 0,-1-1 0,0 1 0,1 0 0,-1 0 0,0 0 0,2-3 0,6-4 127,-2-1 0,1 1 0,-1-1 0,-1-1 0,1 1 0,-2-1 0,1 0 0,-1-1 0,-1 1 0,0-1 0,-1 0 0,4-18 0,-2 8-48,-2 0 0,-1-1 0,0 1 0,-2-1 0,-3-40 0,1 52-116,0-1-1,-1 0 1,0 1 0,-1-1-1,0 1 1,-1 0 0,-8-13-1,12 20-84,-1 0 0,0-1 0,-1 1 0,1 0 1,0 0-1,-1 1 0,0-1 0,1 0 0,-1 1 0,0-1 0,0 1 0,-1 0 0,1 0 0,0 1 0,-1-1 0,1 0 0,-1 1 0,1 0 0,-1 0 0,0 0 0,0 0 0,1 1 0,-1 0 0,-5-1 0,7 2-91,-1 0-1,1 0 1,0 0 0,0 0-1,0 0 1,0 0-1,0 1 1,0-1-1,1 0 1,-1 1-1,0 0 1,1-1-1,-1 1 1,1 0-1,-1 0 1,1 0-1,0 0 1,0 0-1,0 0 1,0 0-1,0 0 1,0 1 0,1-1-1,-1 0 1,1 0-1,0 1 1,-1 3-1,-1 11-2027,1 0-1,1 29 1,0-30-649,0 16-4207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197"/>
    </inkml:context>
    <inkml:brush xml:id="br0">
      <inkml:brushProperty name="width" value="0.025" units="cm"/>
      <inkml:brushProperty name="height" value="0.025" units="cm"/>
    </inkml:brush>
  </inkml:definitions>
  <inkml:trace contextRef="#ctx0" brushRef="#br0">38 30 8200,'-5'8'3400,"3"-3"-2929,-2 1 84,0 1 0,0-1 0,1 1 0,0 0 1,1 0-1,-1 0 0,1 0 0,1 0 0,-1 0 0,1 1 0,0-1 0,1 8 1,1-14-500,-1 0 1,1 0 0,0 0 0,0 0 0,-1 0-1,1 0 1,0 0 0,0 0 0,0 0 0,0-1 0,0 1-1,0 0 1,0-1 0,1 1 0,-1-1 0,0 1-1,0-1 1,0 0 0,0 1 0,1-1 0,-1 0-1,0 0 1,0 0 0,1 0 0,-1 0 0,0 0 0,0 0-1,1 0 1,-1-1 0,0 1 0,0 0 0,1-1-1,-1 1 1,2-2 0,44-15 1104,30-32-161,-61 37-869,0 1 1,0 0-1,1 2 0,0 0 0,1 0 1,0 2-1,36-10 0,-53 16-126,0 1-1,1 0 1,-1 0 0,0 0-1,0 0 1,1 1-1,-1-1 1,0 0-1,0 0 1,0 1 0,0-1-1,1 1 1,-1-1-1,0 1 1,0-1 0,0 1-1,0 0 1,0 0-1,0-1 1,0 1-1,0 0 1,-1 0 0,1 0-1,0 0 1,0 0-1,-1 0 1,1 0 0,0 0-1,-1 0 1,1 0-1,-1 1 1,0-1-1,1 0 1,-1 0 0,0 0-1,0 1 1,0-1-1,0 1 1,1 59 1078,-1-43-631,-1 0-76,0-11-310,1-1 0,0 1 0,0-1 0,0 1 0,1-1 0,2 10 0,-2-15-42,-1 0 1,1 0-1,0 0 0,-1 0 0,1 0 1,0 0-1,-1 0 0,1 0 1,0 0-1,0 0 0,0-1 0,0 1 1,0 0-1,0-1 0,0 1 0,0-1 1,0 1-1,0-1 0,0 1 1,1-1-1,-1 0 0,0 1 0,0-1 1,0 0-1,0 0 0,1 0 0,-1 0 1,0 0-1,0 0 0,0 0 1,1-1-1,-1 1 0,0 0 0,0-1 1,0 1-1,0-1 0,0 1 0,0-1 1,0 1-1,0-1 0,2-1 1,6-3 89,-1 0 0,1-1 0,-1 0 1,0 0-1,-1-1 0,9-9 1,-10 9-151,0 1-1,1 0 1,0 0 0,0 1 0,0 0 0,1 0 0,-1 0 0,12-4 0,-18 9-66,-1 0 0,1-1 1,0 1-1,0 0 0,0 0 1,-1 0-1,1 0 0,0 0 1,0 0-1,0 0 0,-1 0 1,1 0-1,0 0 0,0 1 1,-1-1-1,1 0 0,0 1 1,0-1-1,-1 0 0,1 1 1,0-1-1,-1 1 0,1-1 1,0 1-1,-1-1 0,1 1 1,-1-1-1,1 1 0,-1 0 1,1-1-1,-1 1 1,0 0-1,1-1 0,-1 1 1,0 0-1,1 0 0,-1-1 1,0 1-1,0 0 0,0 0 1,0 0-1,1-1 0,-1 1 1,0 0-1,-1 0 0,1 0 1,0-1-1,0 2 0,-6 41-6730,-2-28 1130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4.356"/>
    </inkml:context>
    <inkml:brush xml:id="br0">
      <inkml:brushProperty name="width" value="0.025" units="cm"/>
      <inkml:brushProperty name="height" value="0.025" units="cm"/>
    </inkml:brush>
  </inkml:definitions>
  <inkml:trace contextRef="#ctx0" brushRef="#br0">1 0 16303,'0'0'2371,"0"81"-450,0-28-767,0 6-674,0 0-96,4-2-95,4-4-225,2-7-224,-3-5-1346,-3-9-736,-4-11-1153,0-14-3332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4.715"/>
    </inkml:context>
    <inkml:brush xml:id="br0">
      <inkml:brushProperty name="width" value="0.025" units="cm"/>
      <inkml:brushProperty name="height" value="0.025" units="cm"/>
    </inkml:brush>
  </inkml:definitions>
  <inkml:trace contextRef="#ctx0" brushRef="#br0">0 225 14414,'3'-13'2418,"-1"3"-1999,1-1 0,0 1 0,1 0 0,0 0 0,1 0 0,0 1 0,0 0 0,1 0 0,0 0 1,1 0-1,0 1 0,0 0 0,13-10 0,-8 9-96,1 0 1,0 1-1,0 0 1,1 1-1,24-10 1,-31 14-332,1 1 0,0 0 0,-1 0 0,1 0 0,0 1 0,0 0 0,0 1 0,0 0-1,0 0 1,0 0 0,0 1 0,13 3 0,-18-2-10,0-1-1,0 1 1,-1 0-1,1 0 1,-1 0-1,1 0 0,-1 0 1,0 0-1,0 1 1,0-1-1,0 1 1,0-1-1,-1 1 1,1 0-1,-1 0 1,0 0-1,1 0 0,-1 0 1,-1 0-1,1 0 1,0 0-1,-1 0 1,0 0-1,1 0 1,-1 0-1,0 1 1,-1-1-1,1 0 0,-1 5 1,-1 4 121,0 0 0,0 0 0,-1 0 0,0 0 0,-1 0 1,-7 13-1,-29 43 707,26-46-589,1 1 0,-12 27 0,27-46-693,9-6 187,10-6-15,13-13-353,-27 16 559,0 0-1,0 0 1,0 1 0,1 0-1,-1 0 1,1 1 0,0 0-1,0 0 1,0 1 0,1 0 0,-1 1-1,12-1 1,-18 2 105,0 1 0,1-1 0,-1 1 0,0 0 0,0 0-1,0 0 1,0 0 0,0 0 0,-1 0 0,1 0 0,0 1 0,0-1 0,-1 1 0,1-1 0,-1 1 0,1-1 0,-1 1-1,0 0 1,0 0 0,0 0 0,0 0 0,0 0 0,0 0 0,0 0 0,-1 0 0,1 0 0,-1 0 0,1 1-1,-1-1 1,0 0 0,0 3 0,1 3 219,0 0 0,-1 0 0,-1 0 0,1 0 0,-1 0 0,0 1 0,-4 12 0,-2-4 211,-1 0 1,-1-1-1,0 1 1,-1-2-1,-1 1 1,-13 15-1,-81 78 622,100-105-1067,3-1-31,-1-1 1,1 0-1,-1 1 1,0-1-1,1 0 1,-1-1-1,0 1 1,-5 2-1,8-5-163,-1 0 0,1 0-1,0 0 1,-1 0 0,1 1 0,0-1-1,-1 0 1,1 0 0,0 0 0,0 0-1,0 0 1,0 0 0,0 0 0,0 0-1,0 0 1,0 0 0,1 0 0,-1 0-1,0 0 1,0 0 0,1-1 0,37-73-7794,-13 25 785</inkml:trace>
  <inkml:trace contextRef="#ctx0" brushRef="#br0" timeOffset="1">581 70 15310,'0'0'3460,"0"63"-1186,-6-13-192,-4 6-769,5 3-352,-3-1-609,7-6-256,1-10-736,0-11-1506,4-17-1634,4-14-1537,2-12-3972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5.057"/>
    </inkml:context>
    <inkml:brush xml:id="br0">
      <inkml:brushProperty name="width" value="0.025" units="cm"/>
      <inkml:brushProperty name="height" value="0.025" units="cm"/>
    </inkml:brush>
  </inkml:definitions>
  <inkml:trace contextRef="#ctx0" brushRef="#br0">35 0 16111,'0'0'5445,"-35"61"-5445,35-18 0,0 1-160,5-5-1633,7-3-418,3-10-1344,7-8-2851</inkml:trace>
  <inkml:trace contextRef="#ctx0" brushRef="#br0" timeOffset="1">318 257 9705,'0'0'9588,"-1"12"-7127,-15 80 43,9-57-1362,0 1 1,-1 44-1,8-80-1119,0 0-1,0 1 1,0-1 0,0 0-1,0 1 1,0-1 0,0 0-1,0 0 1,0 1 0,0-1-1,0 0 1,0 1 0,0-1-1,0 0 1,0 0 0,0 1-1,0-1 1,0 0 0,0 0-1,0 1 1,0-1 0,0 0-1,1 0 1,-1 1 0,0-1-1,0 0 1,0 0 0,1 0-1,-1 1 1,0-1 0,0 0-1,0 0 1,1 0 0,-1 0-1,0 1 1,0-1 0,1 0-1,-1 0 1,0 0 0,0 0-1,1 0 1,-1 0 0,0 0-1,1 0 1,-1 0 0,14-10 762,9-20 334,-15 14-1074,0 0 1,-1-1-1,-1 0 1,-1 0 0,0-1-1,-1 1 1,-1-1-1,-1 0 1,0 0-1,-2 0 1,0 0 0,-5-35-1,5 51-239,-1 0-1,0 0 0,1 0 1,-1 0-1,0-1 0,-1 1 1,1 1-1,0-1 0,0 0 1,-1 0-1,1 0 1,-1 1-1,0-1 0,1 1 1,-1-1-1,0 1 0,0 0 1,0-1-1,0 1 0,-3-1 1,3 2-237,0-1 1,0 1-1,0-1 0,0 1 1,0 0-1,-1 0 0,1 0 1,0 0-1,0 0 0,0 0 1,0 1-1,0-1 1,0 1-1,0-1 0,0 1 1,0 0-1,0 0 0,0 0 1,0 0-1,0 0 1,1 0-1,-4 3 0,-19 23-9050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6.344"/>
    </inkml:context>
    <inkml:brush xml:id="br0">
      <inkml:brushProperty name="width" value="0.025" units="cm"/>
      <inkml:brushProperty name="height" value="0.025" units="cm"/>
    </inkml:brush>
  </inkml:definitions>
  <inkml:trace contextRef="#ctx0" brushRef="#br0">384 145 4356,'5'-8'1700,"28"-52"6667,-31 56-7712,0 0 0,-1 0 0,1-1 0,-1 1 1,0 0-1,0-1 0,-1 1 0,1-1 0,-1 1 0,0-1 0,0 1 0,-2-8 0,2 11-536,-1 0 0,0 0 0,1 0 1,-1 0-1,0 1 0,0-1 0,0 0 0,1 0 0,-1 1 0,0-1 1,0 1-1,0-1 0,0 1 0,0-1 0,0 1 0,0-1 1,-1 1-1,1 0 0,0 0 0,0-1 0,0 1 0,0 0 0,0 0 1,0 0-1,-1 0 0,1 1 0,0-1 0,0 0 0,-1 1 0,-37 8 962,19 1-904,2 0 0,-1 2 1,1 0-1,1 1 0,0 1 0,-24 24 0,5 1 279,-49 67-1,85-106-449,-20 28 310,-27 49 1,43-71-291,1 0-1,0 0 1,0 1-1,1-1 0,0 1 1,0 0-1,0-1 0,1 1 1,0 0-1,0 0 1,1 0-1,0 0 0,0 0 1,3 14-1,-2-19-28,0 0-1,0-1 1,1 1 0,-1 0-1,0-1 1,1 1 0,0-1-1,-1 0 1,1 1 0,0-1 0,-1 0-1,1 0 1,0 0 0,0 0-1,0 0 1,0-1 0,0 1-1,0 0 1,0-1 0,0 0-1,0 1 1,1-1 0,-1 0-1,0 0 1,0 0 0,0 0-1,0-1 1,3 0 0,7 0 3,1-1 0,-1 0 0,19-6 0,9-9-464,-2-2-1,0-2 1,-1-1-1,-1-1 1,58-50-1,-83 64-592,-1 1 0,1-1 0,-2-1 0,1 0 0,-1 0 0,9-14 0,-10-3-5301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6.674"/>
    </inkml:context>
    <inkml:brush xml:id="br0">
      <inkml:brushProperty name="width" value="0.025" units="cm"/>
      <inkml:brushProperty name="height" value="0.025" units="cm"/>
    </inkml:brush>
  </inkml:definitions>
  <inkml:trace contextRef="#ctx0" brushRef="#br0">0 118 13677,'0'0'11435,"98"-12"-10122,-19-7-512,8-7-321,0 3-224,-9 3-127,-10 7-578,-23 9-2273,-25 4-1987,-53 6-14189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7.050"/>
    </inkml:context>
    <inkml:brush xml:id="br0">
      <inkml:brushProperty name="width" value="0.025" units="cm"/>
      <inkml:brushProperty name="height" value="0.025" units="cm"/>
    </inkml:brush>
  </inkml:definitions>
  <inkml:trace contextRef="#ctx0" brushRef="#br0">1 229 8456,'0'0'11435,"68"28"-9545,17-60-513,14-8-544,11-5-513,1 0-256,-11-2-1121,-15 0-5958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7.813"/>
    </inkml:context>
    <inkml:brush xml:id="br0">
      <inkml:brushProperty name="width" value="0.025" units="cm"/>
      <inkml:brushProperty name="height" value="0.025" units="cm"/>
    </inkml:brush>
  </inkml:definitions>
  <inkml:trace contextRef="#ctx0" brushRef="#br0">4614 6900 14029,'-14'11'80,"-27"23"472,2 1 0,-47 53-1,16 0 107,32-38-23,-1-2 0,-3-1 0,-1-3 0,-53 41 0,27-36-602,-2-4 1,-2-3-1,-2-2 0,-85 30 0,33-24-167,-236 54 1,248-79 377,0-5 1,0-5-1,-1-5 0,0-6 1,0-4-1,0-5 0,1-6 1,-202-52-1,191 34-227,1-7 0,2-4 1,-139-73-1,198 83 40,2-3 1,1-3-1,2-2 1,2-2-1,2-4 1,2-1-1,-64-78 1,60 51-25,3-3 1,3-2-1,4-3 1,4-1-1,-46-128 0,-107-470 23,120 340-61,16-4-1,15-3 1,0-395 0,96-182 33,68 5-1186,-80 645 72,-34 241 968,165-908-4109,-135 820 3631,87-204 1,-84 248 833,3 2-1,3 2 1,75-98-1,-85 132-880,-12 20-2579,-10 13-1619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8.154"/>
    </inkml:context>
    <inkml:brush xml:id="br0">
      <inkml:brushProperty name="width" value="0.025" units="cm"/>
      <inkml:brushProperty name="height" value="0.025" units="cm"/>
    </inkml:brush>
  </inkml:definitions>
  <inkml:trace contextRef="#ctx0" brushRef="#br0">1 554 10634,'0'0'3950,"4"-9"-3010,2-3-712,0 0-1,2 1 1,-1 0-1,2 0 1,-1 1-1,1 0 1,1 0-1,12-9 1,103-75 1234,-76 59-963,41-30 257,2 3 1,182-89-1,-265 145-754,1 2 0,0 0-1,0 0 1,0 1 0,1 0 0,-1 0-1,1 1 1,0 1 0,-1 0 0,1 0 0,16 2-1,-24 0-7,0 0 0,-1 0 0,1 0-1,-1 0 1,1 1 0,-1-1 0,0 1-1,0-1 1,0 1 0,0 0 0,0 0-1,0 0 1,0 0 0,0 0 0,-1 1-1,1-1 1,-1 0 0,0 1 0,1-1 0,-1 1-1,0 0 1,-1-1 0,1 1 0,0 0-1,-1-1 1,0 1 0,1 0 0,-1 5-1,0 10 42,0-1 1,-1 1-1,-4 22 0,4-34-16,-14 70-928,-47 138 1,7-31-5138,29-70-1647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8.822"/>
    </inkml:context>
    <inkml:brush xml:id="br0">
      <inkml:brushProperty name="width" value="0.025" units="cm"/>
      <inkml:brushProperty name="height" value="0.025" units="cm"/>
    </inkml:brush>
  </inkml:definitions>
  <inkml:trace contextRef="#ctx0" brushRef="#br0">287 1 14798,'0'0'9203,"-13"1"-8765,6 0-422,0 0 0,0 1 0,0-1 0,1 1 0,-1 1 0,0-1 0,1 1 0,-1 0 0,1 1 0,0-1 0,0 1 0,0 0 0,1 1 0,-9 8 0,-17 21 135,-41 57-1,63-77-139,0-1 0,1 2 0,0-1 0,1 1 1,1 1-1,0-1 0,-5 28 0,10-41-27,1 1 1,-1-1-1,1 1 0,0-1 1,0 0-1,0 1 0,0-1 1,0 1-1,1-1 1,-1 0-1,1 1 0,-1-1 1,1 0-1,0 1 0,2 2 1,-2-4-41,0 0 0,0 0 0,0 0 0,0 0 0,0 0 0,0 0 0,1 0 0,-1 0 0,0 0 0,1-1 0,-1 1 0,0 0 0,1-1 0,-1 1 0,1-1 0,-1 0 0,1 1 0,2-1 1,3 0-174,0-1 0,0 0 0,1 0 0,-1 0 0,0-1 0,-1 0 0,1-1 0,0 1 0,10-7 0,14-9-1616,-2-2 1,0-1-1,34-33 1,21-21-8785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9.181"/>
    </inkml:context>
    <inkml:brush xml:id="br0">
      <inkml:brushProperty name="width" value="0.025" units="cm"/>
      <inkml:brushProperty name="height" value="0.025" units="cm"/>
    </inkml:brush>
  </inkml:definitions>
  <inkml:trace contextRef="#ctx0" brushRef="#br0">181 95 5349,'-49'62'9922,"27"-37"-8726,1 1-1,1 1 0,2 1 0,-26 52 0,43-79-1150,1 1 1,-1-1 0,0 1-1,1-1 1,-1 1 0,0-1-1,1 1 1,0 0-1,-1-1 1,1 1 0,0 0-1,0-1 1,0 1 0,0 0-1,0-1 1,0 1-1,1 0 1,-1-1 0,0 1-1,1-1 1,-1 1 0,2 2-1,0-3-36,-1 0-1,0 0 1,0-1 0,1 1-1,-1-1 1,0 1 0,1-1-1,-1 0 1,1 0 0,-1 1-1,0-1 1,1 0 0,-1 0-1,1 0 1,-1 0 0,0-1-1,1 1 1,-1 0 0,1-1-1,1 0 1,10-3-12,-1-1 0,0 0 0,0-1 1,14-9-1,22-18 124,-1-1 1,54-53-1,-76 63-144,-2-1 1,0-1 0,-2-1-1,0-1 1,20-38-1,-60 78 733,3 7-523,1 1 0,0 0 0,2 1 0,0 0 0,1 1 0,1 0-1,2 1 1,0 1 0,1-1 0,1 1 0,-4 29 0,11-52-186,0 0 1,-1 0 0,1 0 0,0 0 0,0 0 0,0 0 0,0 0 0,0 0-1,0 0 1,0 0 0,0 0 0,0 0 0,0 0 0,1 0 0,-1 0 0,0 0-1,1 0 1,-1 0 0,1 0 0,-1 0 0,1 0 0,-1 0 0,1 0 0,0-1-1,-1 1 1,1 0 0,0 0 0,0-1 0,-1 1 0,1 0 0,0-1 0,0 1-1,0-1 1,0 1 0,0-1 0,0 0 0,0 1 0,0-1 0,0 0 0,0 0-1,0 0 1,0 1 0,0-1 0,0 0 0,0 0 0,0-1 0,0 1 0,0 0-1,0 0 1,0 0 0,0-1 0,0 1 0,0 0 0,0-1 0,0 1 0,0-1-1,0 1 1,1-2 0,6-2 91,1 0 0,0 0 0,-1-1-1,0-1 1,8-6 0,37-37 200,83-100 0,-84 89-1680,-63 95-6183,-12 5 743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554"/>
    </inkml:context>
    <inkml:brush xml:id="br0">
      <inkml:brushProperty name="width" value="0.025" units="cm"/>
      <inkml:brushProperty name="height" value="0.025" units="cm"/>
    </inkml:brush>
  </inkml:definitions>
  <inkml:trace contextRef="#ctx0" brushRef="#br0">1 72 15118,'0'0'2851,"9"-53"320,-8 40-1345,1 8-929,-1 5-385,-1 12-1921,2 4-1410,-1 0-1217,2 2-2242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29.856"/>
    </inkml:context>
    <inkml:brush xml:id="br0">
      <inkml:brushProperty name="width" value="0.025" units="cm"/>
      <inkml:brushProperty name="height" value="0.025" units="cm"/>
    </inkml:brush>
  </inkml:definitions>
  <inkml:trace contextRef="#ctx0" brushRef="#br0">7 103 12748,'0'0'6411,"9"-11"-3528,-4 3-2531,1 1 0,0 0-1,1 0 1,0 1 0,0 0 0,0 0-1,0 0 1,1 1 0,0 0 0,0 1-1,1 0 1,-1 0 0,1 0 0,0 1-1,0 1 1,0 0 0,16-2 0,-22 3-311,0 1 1,0 0 0,1 0 0,-1 0 0,0 0 0,0 0 0,1 1 0,-1 0 0,0-1 0,0 1 0,0 0 0,0 1 0,0-1 0,0 0 0,0 1 0,0 0 0,-1 0 0,1 0 0,-1 0 0,1 0 0,-1 0-1,0 0 1,3 4 0,-3-2-35,0 0 0,-1 0-1,1 0 1,-1 0 0,0 1-1,0-1 1,0 0 0,-1 1-1,1-1 1,-1 0-1,0 1 1,-1-1 0,1 1-1,-1-1 1,0 0 0,0 0-1,-2 7 1,-1 1 27,-2 0 0,1-1-1,-1 1 1,-1-1 0,0 0 0,-1-1 0,0 0-1,-13 14 1,0-4 30,-1 0 0,-39 27 0,33-30-37,17-12-100,10-8-5,9-7-113,3 0-14,0 0 0,1 1-1,0 0 1,1 1 0,0 1-1,1 0 1,-1 0 0,1 1-1,0 1 1,1 1 0,-1 0-1,1 0 1,0 2 0,24-2-1,-37 4 190,-1 0-1,1 0 1,0 1-1,0-1 1,-1 1-1,1-1 1,0 1-1,-1-1 1,1 1-1,-1 0 1,1 0-1,-1 0 1,1 0-1,-1 0 0,0 0 1,1 0-1,-1 1 1,0-1-1,0 0 1,0 1-1,0-1 1,1 2-1,0 1 3,0 1 0,0-1-1,-1 0 1,0 1 0,0 0-1,0-1 1,0 1 0,0 6-1,-1 5 70,0 0 0,-2 0 0,0-1 0,-4 18-1,3-19 211,-1-1 0,-1 1-1,0-1 1,0 0 0,-2 0 0,0-1-1,-12 18 1,1-8 1107,-1-1 1,-37 33 0,49-48-1350,3 0-47,-1-1 1,-1 0-1,1 0 0,-1 0 1,0-1-1,0 0 0,0 0 1,-1 0-1,1-1 0,-1 0 1,0 0-1,0-1 0,0 0 1,0 0-1,0-1 0,-10 2 0,16-4-78,-1 1 0,1 0 0,0-1-1,-1 0 1,1 1 0,-1-1-1,1 0 1,0 1 0,0-1 0,-1 0-1,1 0 1,0 0 0,0 0-1,0 0 1,0 0 0,0-1 0,0 1-1,0 0 1,0 0 0,1-1-1,-1 1 1,0-1 0,1 1 0,-1 0-1,1-1 1,0 1 0,-1-1-1,1 1 1,0-1 0,0 1 0,0-1-1,0-2 1,0-1-904,0 0 1,0 0-1,0 0 1,1 0-1,0 0 0,0 1 1,0-1-1,0 0 1,4-7-1,11-11-7343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214"/>
    </inkml:context>
    <inkml:brush xml:id="br0">
      <inkml:brushProperty name="width" value="0.025" units="cm"/>
      <inkml:brushProperty name="height" value="0.025" units="cm"/>
    </inkml:brush>
  </inkml:definitions>
  <inkml:trace contextRef="#ctx0" brushRef="#br0">234 18 20339,'0'0'790,"-10"-2"-208,3 0-425,5 0-111,-1 1-1,0 0 0,1 1 0,-1-1 1,0 0-1,1 1 0,-1-1 1,0 1-1,0 0 0,1 0 0,-1 0 1,0 0-1,0 1 0,0-1 1,1 1-1,-1-1 0,0 1 0,1 0 1,-1 0-1,0 0 0,1 1 1,0-1-1,-5 4 0,-5 8 5,1 1 0,1 0 0,0 1 0,1 0 0,-12 28 1,-28 85 86,49-126-129,-6 12 210,1 0 0,1 1 0,0 0-1,2 0 1,-1 0 0,2 0 0,-1 17 0,2-30-203,1-1 0,-1 0-1,0 0 1,0 1 0,0-1 0,1 0 0,-1 0 0,0 0 0,1 0 0,-1 0-1,1 1 1,0-1 0,-1 0 0,1 0 0,0 0 0,-1 0 0,1-1 0,0 1-1,0 0 1,0 0 0,0 0 0,0-1 0,0 1 0,0 0 0,2 0 0,-1 0 26,1-1 1,0 1 0,-1-1 0,1 0 0,0 1 0,-1-1-1,1 0 1,0-1 0,0 1 0,-1 0 0,4-2 0,4 0 157,0-2 1,-1 1 0,1-1 0,-1-1-1,13-7 1,-4-1 52,0 0 0,-1-1 0,-1-1 0,0-1 1,-1 0-1,20-29 0,-28 35-150,0 0 0,-1 0 1,0-1-1,-1 0 1,0 0-1,-1-1 0,0 1 1,-1-1-1,0 0 0,-1 0 1,-1 0-1,1 0 0,-2-19 1,0 27-108,0 0 0,-1 0-1,1 1 1,-1-1 0,0 0 0,0 0 0,0 1 0,-1-1 0,1 1-1,-1-1 1,0 1 0,0 0 0,0 0 0,0-1 0,0 1 0,-1 1 0,0-1-1,1 0 1,-1 1 0,0-1 0,0 1 0,-1 0 0,1 0 0,0 0-1,-1 0 1,1 1 0,-1-1 0,1 1 0,-6-1 0,4 1-169,0 1 0,1 0-1,-1 0 1,0 0 0,0 0 0,0 1 0,0 0 0,0 0 0,1 0 0,-1 0 0,0 1-1,1 0 1,-1 0 0,1 0 0,0 0 0,0 1 0,0 0 0,0 0 0,0 0 0,0 0-1,1 1 1,-6 6 0,4-4-468,0 1 0,0 0-1,1 0 1,0 0 0,0 1-1,-3 10 1,0 27-5998,7-21-1191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585"/>
    </inkml:context>
    <inkml:brush xml:id="br0">
      <inkml:brushProperty name="width" value="0.025" units="cm"/>
      <inkml:brushProperty name="height" value="0.025" units="cm"/>
    </inkml:brush>
  </inkml:definitions>
  <inkml:trace contextRef="#ctx0" brushRef="#br0">257 0 14798,'0'0'4580,"-49"60"-4131,14-12 287,2 8 161,0 7-576,-2 0-1,8-2-128,4-7-96,9-11-64,7-12-64,7-15-352,0-14-769,17-4-225,2-22-1504,-4-11-4293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0.912"/>
    </inkml:context>
    <inkml:brush xml:id="br0">
      <inkml:brushProperty name="width" value="0.025" units="cm"/>
      <inkml:brushProperty name="height" value="0.025" units="cm"/>
    </inkml:brush>
  </inkml:definitions>
  <inkml:trace contextRef="#ctx0" brushRef="#br0">193 1 14414,'-12'3'2754,"-3"1"-2039,0 2 0,1 0 0,0 1 0,0 0 0,0 1 0,-23 18 0,33-23-616,-1 0 0,1 0-1,0 1 1,0 0 0,0 0 0,0 0 0,1 0 0,0 1 0,0-1 0,0 1 0,0 0 0,1 0 0,0 0 0,0 0 0,0 0 0,0 0 0,1 1 0,0-1 0,0 0 0,1 1 0,-1-1 0,1 1 0,0-1 0,1 1 0,-1-1 0,2 7 0,0-9-105,-1 0 0,1 0 0,-1 0 0,1-1 0,0 1 0,0-1 0,0 1 0,0-1 0,0 0 0,1 0 0,-1 0 0,1 0 0,-1 0 0,1 0 0,0-1 0,0 1 0,0-1 0,0 0 0,0 0 0,0 0 0,0 0 0,0-1 0,5 1 0,4 1-21,1-1 0,0 0 1,-1-1-1,22-3 0,-14 0-141,0-2 1,-1-1-1,0 0 0,-1-1 0,1-1 1,-1-1-1,-1 0 0,0-1 0,0-1 0,-1-1 1,0 0-1,-1-1 0,18-20 0,-31 31 40,0 0 0,-1 0-1,1 0 1,0 0-1,-1 0 1,0 0 0,1 0-1,-1 0 1,0-1 0,0 1-1,0-1 1,-1 1-1,1 0 1,0-1 0,-1 1-1,0-1 1,1 1-1,-1-1 1,-1-3 0,1 5 107,-1-1-1,0 1 1,0 0 0,0-1 0,0 1 0,0 0-1,0 0 1,0-1 0,-1 1 0,1 0 0,0 0 0,-1 0-1,1 1 1,0-1 0,-1 0 0,1 0 0,-1 1 0,0-1-1,1 1 1,-1 0 0,1-1 0,-1 1 0,0 0 0,1 0-1,-1 0 1,0 0 0,1 0 0,-3 0 0,-8 2 2,-1-1 0,1 1 0,-1 1 0,1 0 0,0 1 0,0 1 0,1-1 0,-1 2 0,1 0 0,0 0 0,1 1 0,-1 0 0,1 1 0,-9 8 0,3-1 152,1 0 0,0 0 0,1 2 0,0 0 0,2 0 0,0 1 0,-14 28 0,25-44-88,0 0 0,0 0 0,0 0-1,0 0 1,1 0 0,-1 0 0,0 0 0,1 0-1,0 0 1,-1 0 0,1 0 0,0 0 0,0 1 0,0-1-1,0 0 1,1 0 0,0 3 0,0-4-48,-1 0 0,1 0 0,0 0 0,0-1 0,-1 1 0,1 0 0,0-1 0,0 1 0,0-1 0,0 1 0,0-1 0,0 1 0,0-1 0,0 1 0,0-1 0,0 0 1,0 0-1,0 0 0,0 1 0,0-1 0,0 0 0,1 0 0,-1 0 0,1-1 0,11-1-804,0 0-1,-1-1 1,1-1 0,17-7-1,-14 5-1451,20-6-3474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1.284"/>
    </inkml:context>
    <inkml:brush xml:id="br0">
      <inkml:brushProperty name="width" value="0.025" units="cm"/>
      <inkml:brushProperty name="height" value="0.025" units="cm"/>
    </inkml:brush>
  </inkml:definitions>
  <inkml:trace contextRef="#ctx0" brushRef="#br0">263 92 17360,'0'0'6850,"-9"5"-4897,-2 1-1437,0 1-1,0 1 1,-17 15-1,24-20-468,1 1 0,-1-1 0,1 1 0,0-1 0,0 1 0,0 0 0,1 0 0,-1 1 1,1-1-1,0 0 0,1 1 0,-1-1 0,1 1 0,-1 0 0,1 0 0,0 5 0,1-10-47,0 1 0,0-1 0,1 1 0,-1-1 1,0 1-1,0-1 0,1 1 0,-1-1 0,0 1 0,0-1 0,1 1 1,-1-1-1,1 0 0,-1 1 0,0-1 0,1 1 0,-1-1 1,1 0-1,-1 0 0,1 1 0,-1-1 0,1 0 0,-1 0 0,1 0 1,-1 1-1,1-1 0,-1 0 0,1 0 0,-1 0 0,1 0 1,0 0-1,-1 0 0,1 0 0,-1 0 0,1 0 0,-1 0 0,1 0 1,-1-1-1,1 1 0,-1 0 0,1 0 0,-1-1 0,1 1 0,-1 0 1,1 0-1,-1-1 0,1 1 0,-1 0 0,1-2 0,27-16 137,-22 10-111,0 0 1,0-1-1,-1 1 0,0-1 1,-1-1-1,0 1 0,0 0 1,-1-1-1,-1 0 1,1 0-1,-2 0 0,1 0 1,-1 0-1,-1 0 0,0-15 1,0 23-26,0 1 1,-1-1 0,1 0-1,0 1 1,0-1-1,-1 1 1,1-1 0,-1 0-1,0 1 1,1-1 0,-1 1-1,0 0 1,0-1-1,0 1 1,0 0 0,0-1-1,0 1 1,0 0 0,0 0-1,0 0 1,-1 0-1,1 0 1,-1 0 0,-2-1-1,1 1-16,0 0-1,0 1 0,0-1 1,0 1-1,0 0 0,0 0 0,0 0 1,-1 0-1,1 1 0,0-1 1,0 1-1,-4 1 0,-3 1-31,0 1 0,0 0 1,0 1-1,1 0 0,0 1 0,-16 11 1,12-6-75,2 1 0,-1 0 1,1 1-1,1 0 0,-9 15 1,15-21-360,0 0 1,0 0-1,1 0 1,0 1 0,1-1-1,-1 1 1,1-1 0,1 1-1,0 0 1,0 0-1,0 0 1,1 14 0,8-2-4828,12-8-3522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27:31.627"/>
    </inkml:context>
    <inkml:brush xml:id="br0">
      <inkml:brushProperty name="width" value="0.025" units="cm"/>
      <inkml:brushProperty name="height" value="0.025" units="cm"/>
    </inkml:brush>
  </inkml:definitions>
  <inkml:trace contextRef="#ctx0" brushRef="#br0">1 1182 19699,'10'-5'2370,"413"-201"2102,-68 30-2725,132-50-1411,175-84-2347,-225 95-5512,-406 198 6897,2-1-425,-9 9-6208,-43 14 1589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4.996"/>
    </inkml:context>
    <inkml:brush xml:id="br0">
      <inkml:brushProperty name="width" value="0.025" units="cm"/>
      <inkml:brushProperty name="height" value="0.025" units="cm"/>
    </inkml:brush>
  </inkml:definitions>
  <inkml:trace contextRef="#ctx0" brushRef="#br0">0 426 16848,'0'0'4735,"6"-9"-4196,-5 7-518,0-1 31,1-1 0,0 1 1,0-1-1,1 1 0,-1 0 0,1 0 0,0 0 0,-1 0 0,1 1 0,0-1 1,1 1-1,-1-1 0,0 1 0,1 0 0,-1 0 0,1 1 0,0-1 1,-1 1-1,1 0 0,6-1 0,61-11 557,11 0 272,-2-3-1,87-30 1,-134 33-459,1 2 0,0 1-1,1 2 1,0 1 0,0 2-1,49-2 1,-83 7-463,0 0-1,0 0 0,0 0 1,0 0-1,0-1 0,0 1 0,0 0 1,0-1-1,0 1 0,-1 0 1,1-1-1,0 1 0,0-1 1,-1 0-1,1 1 0,0-1 1,-1 0-1,1 1 0,0-1 1,-1 0-1,1 0 0,-1 1 1,1-1-1,-1 0 0,0 0 1,1 0-1,-1 0 0,0 0 1,1 0-1,-1 1 0,0-1 1,0 0-1,0 0 0,0 0 1,0 0-1,0 0 0,0 0 1,0 0-1,0 0 0,-1 0 1,1 0-1,0 0 0,-1 0 1,1 1-1,-1-2 0,-18-46-3678,-34-37-5836,20 36 177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5.342"/>
    </inkml:context>
    <inkml:brush xml:id="br0">
      <inkml:brushProperty name="width" value="0.025" units="cm"/>
      <inkml:brushProperty name="height" value="0.025" units="cm"/>
    </inkml:brush>
  </inkml:definitions>
  <inkml:trace contextRef="#ctx0" brushRef="#br0">0 1 10666,'0'0'5541,"8"1"-3512,35 3 218,59-2 0,9 0-1568,-106-2-664,-1 0-1,0 1 1,0 0 0,0 0 0,0 0-1,0 0 1,0 0 0,0 1 0,0 0-1,0 0 1,-1 0 0,1 0 0,-1 1-1,1-1 1,-1 1 0,0 0 0,0 0-1,0 0 1,0 0 0,-1 0 0,1 1-1,-1-1 1,0 1 0,0 0 0,0 0-1,-1 0 1,1 0 0,-1 0 0,0 0-1,0 0 1,0 0 0,0 5 0,0 12 192,0 0 0,-1 0 0,-1 0 0,-1-1 0,-6 27 0,-39 154 200,23-117-3937,16-61-1637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7.105"/>
    </inkml:context>
    <inkml:brush xml:id="br0">
      <inkml:brushProperty name="width" value="0.025" units="cm"/>
      <inkml:brushProperty name="height" value="0.025" units="cm"/>
    </inkml:brush>
  </inkml:definitions>
  <inkml:trace contextRef="#ctx0" brushRef="#br0">8 768 15150,'-1'-12'1976,"0"1"-1545,-1 2 31,0-1 1,1 1-1,0-1 0,1 0 0,0 1 1,3-16-1,-3 24-437,0 1 1,0 0-1,0 0 1,0-1-1,0 1 0,0 0 1,0-1-1,0 1 1,0 0-1,0 0 0,0-1 1,0 1-1,0 0 0,0 0 1,0-1-1,1 1 1,-1 0-1,0 0 0,0 0 1,0-1-1,0 1 1,1 0-1,-1 0 0,0 0 1,0 0-1,0-1 1,1 1-1,-1 0 0,0 0 1,0 0-1,1 0 1,-1 0-1,0 0 0,0 0 1,1 0-1,-1-1 1,0 1-1,1 0 0,-1 0 1,0 0-1,0 0 0,1 1 1,-1-1-1,0 0 1,0 0-1,1 0 0,-1 0 1,0 0-1,0 0 1,1 0-1,-1 0 0,0 0 1,0 1-1,0-1 1,1 0-1,-1 0 0,0 0 1,0 0-1,0 1 1,1-1-1,-1 0 0,0 0 1,0 1-1,0-1 0,10 18 338,1 25 86,-1 0 1,-3 1-1,3 53 0,-5 137 14,-5-203-391,0 81 2160,8-125-1394,4-40 2,-2 0 0,6-100-1,-14-113-267,-4 216-507,-9-59 0,8 92-49,0 1 0,-1 0-1,0 0 1,-2 1 0,0-1 0,0 1-1,-13-20 1,18 34-11,1-1 0,-1 1 0,0 0 0,0-1-1,0 1 1,0 0 0,0 0 0,0-1 0,-1 1 0,1 0-1,0 0 1,0 0 0,-1 0 0,1 1 0,-1-1 0,1 0-1,-3 0 1,3 1-5,0 0 0,0 0 0,1 0 0,-1 1 0,0-1 0,1 0 0,-1 0 1,0 1-1,1-1 0,-1 1 0,0-1 0,1 1 0,-1-1 0,1 1 0,-1-1 0,1 1 0,-1-1 0,1 1 0,-1-1 0,1 1 0,0 0 0,-1-1 0,1 1 0,0 0 0,-1 1 0,-1 6-14,0-1 1,0 1-1,0 0 0,1 0 0,0 12 1,0 21-11,8 71 1,-5-95 15,1 0 1,1 0-1,1-1 1,0 0-1,1 0 1,0 0-1,10 15 1,-14-28 5,0 1 1,0-1 0,0 0-1,0 0 1,1 0 0,0 0-1,-1-1 1,1 1-1,0-1 1,0 0 0,1 1-1,-1-1 1,0 0 0,1-1-1,-1 1 1,7 1-1,-8-2 5,1-1 0,0 0 0,0 0 0,0 0 0,0 0 0,0 0 0,0-1-1,0 1 1,0-1 0,0 0 0,-1 0 0,1 0 0,0 0 0,0 0 0,-1 0-1,1-1 1,-1 0 0,1 1 0,-1-1 0,0 0 0,0 0 0,3-3-1,9-11 70,-2-1 0,0 1 0,0-2-1,-2 0 1,0 0 0,-1-1-1,-1 0 1,9-32 0,-7 16 33,-2 0-1,-2-1 1,-1 0 0,0-39 0,-3 55-64,0-30 5,-2 47-45,0 1 0,0 0 0,-1-1 0,1 1 0,0-1 0,-1 1 0,1 0 0,-1 0 0,0-1-1,0 1 1,0 0 0,0 0 0,0 0 0,-2-3 0,3 5-1,-1-1 0,1 1 0,0 0 0,0 0 0,0 0 0,-1 0 0,1 0 0,0 0 0,0-1 0,-1 1 0,1 0 0,0 0 0,0 0 0,-1 0 0,1 0 0,0 0 0,0 0 0,-1 0 0,1 0 0,0 0 0,0 0 0,-1 0 0,1 0 0,0 0 0,0 1 0,0-1 0,-1 0 0,1 0 0,0 0 0,0 0 0,-1 0 0,1 0 0,0 1 0,0-1 0,0 0 0,0 0 0,-1 0 0,1 0 0,0 1 0,0-1 0,0 0 0,0 0 0,0 1 0,0-1 0,-1 0 0,1 0 0,0 0 0,0 1 0,0-1 0,0 0 0,-4 13 0,1 0 0,0 1 0,0-1 0,2 0 0,0 1 0,0-1 0,2 15 0,-2 8 0,-1 22 0,-2 4 0,2-1 0,4 1 0,10 71 0,-11-127 0,1 1 0,0 0 0,0-1 0,0 1 0,1-1 0,6 12 0,-8-17 0,0 0 0,0 1 0,-1-1 0,1 0 0,0 0 0,0-1 0,0 1 0,0 0 0,0 0 0,0 0 0,0-1 0,0 1 0,1 0 0,-1-1 0,0 1 0,0-1 0,0 0 0,1 1 0,-1-1 0,0 0 0,1 0 0,-1 1 0,0-1 0,1 0 0,-1-1 0,0 1 0,0 0 0,1 0 0,-1 0 0,0-1 0,1 1 0,-1-1 0,0 1 0,0-1 0,0 1 0,0-1 0,1 0 0,-1 1 0,0-1 0,0 0 0,0 0 0,-1 0 0,2-1 0,5-5 0,0-1 0,0 0 0,-1 0 0,-1-1 0,1 1 0,-1-1 0,-1 0 0,0-1 0,0 1 0,-1-1 0,0 0 0,3-15 0,0-7 0,-2-1 0,1-51 0,-5 38 0,-1 92 0,0-22 0,0-1 0,1 1 0,2-1 0,0 0 0,2 0 0,0 0 0,11 31 0,-15-52 0,1 0 0,0 0 0,-1 0 0,1-1 0,0 1 0,0 0 0,0 0 0,1-1 0,-1 1 0,0-1 0,1 1 0,-1-1 0,1 1 0,-1-1 0,1 0 0,-1 0 0,1 0 0,0 0 0,0 0 0,3 1 0,-3-2 0,0 0 0,0 0 0,-1 0 0,1 0 0,0 0 0,0-1 0,0 1 0,-1-1 0,1 1 0,0-1 0,-1 0 0,1 0 0,0 0 0,-1 0 0,1 0 0,-1 0 0,0 0 0,2-2 0,4-4 0,0 0 0,-1-1 0,0 0 0,0 0 0,-1-1 0,7-16 0,4-24 0,11-58 0,-27 126 0,0 36 0,0-52 0,0 0 0,1 1 0,-1-1 0,1 0 0,0 0 0,0 0 0,0 1 0,0-1 0,0 0 0,1 0 0,-1-1 0,3 5 0,-3-6 0,0-1 0,0 1 0,0 0 0,0-1 0,0 1 0,1-1 0,-1 1 0,0-1 0,0 0 0,0 0 0,0 1 0,1-1 0,-1 0 0,0 0 0,0 0 0,0 0 0,0 0 0,1 0 0,-1-1 0,0 1 0,0 0 0,0 0 0,0-1 0,0 1 0,1-1 0,-1 1 0,0-1 0,0 0 0,0 1 0,0-1 0,-1 0 0,1 0 0,0 1 0,0-1 0,0 0 0,0 0 0,0-2 0,34-42 0,-30 37 0,10-16 0,-11 17 0,-1 1 0,1 0 0,0 0 0,1 0 0,-1 0 0,1 1 0,0-1 0,11-7 0,-16 13 0,0 0 0,1 0 0,-1 0 0,1 0 0,-1 0 0,1-1 0,-1 1 0,0 0 0,1 0 0,-1 1 0,1-1 0,-1 0 0,1 0 0,-1 0 0,1 0 0,-1 0 0,0 0 0,1 0 0,-1 1 0,1-1 0,-1 0 0,0 0 0,1 1 0,-1-1 0,0 0 0,1 1 0,-1-1 0,0 0 0,1 1 0,-1-1 0,0 0 0,0 1 0,1-1 0,-1 0 0,0 1 0,0-1 0,0 1 0,0-1 0,0 1 0,1-1 0,-1 0 0,0 1 0,0-1 0,0 1 0,4 27 0,-3-19 0,0-5-542,0 1 1,0-1-1,0 1 0,1-1 0,0 0 1,0 0-1,0 0 0,0 0 0,0 0 1,1 0-1,0 0 0,3 3 0,-5-6 297,1 0-1,-1 0 0,0-1 0,1 1 0,-1 0 0,1 0 1,-1-1-1,1 1 0,0-1 0,-1 1 0,1-1 1,-1 0-1,1 1 0,0-1 0,-1 0 0,1 0 1,0 0-1,-1 0 0,1-1 0,0 1 0,-1 0 1,1-1-1,-1 1 0,1-1 0,-1 1 0,1-1 0,-1 0 1,1 0-1,-1 1 0,1-1 0,-1 0 0,0 0 1,0-1-1,1 1 0,-1 0 0,0 0 0,1-2 1,6-6-962,-1 1 0,0-2 0,0 1 0,-1-1 0,6-10 0,-4 3 1076,0 0 0,7-29 0,3-40 5816,-12 5 5308,-25 164-8938,17-72-2053,0-1-11,1-1 0,0 1 0,1 0-1,0-1 1,1 11 0,-1-18-11,1-1 1,-1 0-1,0 1 1,0-1-1,1 0 1,-1 0 0,1 1-1,-1-1 1,1 0-1,0 0 1,-1 0-1,1 0 1,0 0-1,0 0 1,0 0-1,0 0 1,0 0-1,0 0 1,0 0 0,0 0-1,0-1 1,0 1-1,0 0 1,0-1-1,1 1 1,-1-1-1,0 1 1,0-1-1,1 0 1,-1 1 0,0-1-1,1 0 1,-1 0-1,0 0 1,1 0-1,-1 0 1,0 0-1,1-1 1,-1 1-1,0 0 1,1-1-1,-1 1 1,0-1 0,2 0-1,6-3-14,-1 0 0,0 0 0,0-1 0,0 0 0,0-1-1,-1 1 1,0-1 0,0-1 0,-1 1 0,11-14 0,-3 1 0,-1 0-1,0-1 1,11-25 0,-14 22 246,-1 0 1,-1-1-1,-1 0 1,-1 0-1,-1-1 1,-1 0 0,-2 1-1,0-1 1,-1 0-1,-4-31 1,2 49-136,0 1 0,-1 0 0,1 0 0,-1 0 0,-1 0 0,1 0 0,-1 1 0,0-1 0,-7-10 0,9 15-46,0 0 1,0-1-1,0 1 0,0 0 0,-1-1 1,1 1-1,0 0 0,-1 0 0,1 0 0,-1 0 1,1 0-1,-1 1 0,0-1 0,1 0 0,-1 1 1,0-1-1,1 1 0,-1-1 0,0 1 0,0 0 1,1 0-1,-1 0 0,0 0 0,0 0 0,1 0 1,-1 0-1,0 1 0,0-1 0,1 1 1,-1-1-1,0 1 0,1 0 0,-1-1 0,1 1 1,-1 0-1,1 0 0,-1 0 0,1 0 0,0 0 1,-3 3-1,-4 5 21,1-1 1,-1 2-1,2-1 1,-1 1-1,2 0 1,-1 0-1,-7 22 0,-23 81 73,34-106-118,0-1 0,0 1 0,1 0 0,0 0 0,1 0 0,0 10 0,0-16-5,0 0-1,1 0 0,-1 0 1,0 0-1,1 0 0,-1 0 1,1 1-1,0-1 0,-1 0 1,1 0-1,0-1 0,-1 1 1,1 0-1,0 0 0,0 0 1,0 0-1,0-1 0,0 1 1,0 0-1,0-1 1,0 1-1,0-1 0,0 1 1,0-1-1,0 0 0,1 1 1,-1-1-1,0 0 0,0 0 1,0 0-1,0 0 0,1 0 1,-1 0-1,0 0 0,0 0 1,0 0-1,0-1 0,1 1 1,-1 0-1,0-1 0,0 1 1,2-2-1,4 0 24,1-1 0,0 0 0,-1-1 0,0 0 0,0 0 1,12-9-1,-15 9-27,1 0 0,1 0 1,-1 1-1,0-1 1,1 2-1,0-1 0,0 0 1,0 1-1,0 0 1,0 1-1,0-1 1,8 0-1,-13 2 2,0 1 0,0-1 0,1 0 1,-1 1-1,0-1 0,0 1 0,0 0 0,0-1 1,0 1-1,0 0 0,-1 0 0,1-1 0,0 1 1,0 0-1,0 0 0,-1 0 0,1 0 0,0 0 1,-1 0-1,1 0 0,-1 0 0,1 0 0,-1 0 1,0 1-1,1-1 0,-1 0 0,0 0 0,0 3 1,4 39 121,-3-37-101,-2 34 64,4 26-2081,5-52-1066,-8-14 2858,0 0-1,0 1 0,0-1 0,1 0 1,-1 0-1,0 0 0,0 0 0,1 0 1,-1 0-1,0 0 0,1 0 0,-1 0 1,0 0-1,0 1 0,1-1 1,-1-1-1,0 1 0,0 0 0,1 0 1,-1 0-1,0 0 0,1 0 0,-1 0 1,0 0-1,0 0 0,1 0 0,-1 0 1,0-1-1,0 1 0,0 0 0,1 0 1,-1 0-1,0 0 0,0-1 1,0 1-1,1 0 0,-1 0 0,0-1 1,0 1-1,0 0 0,8-15-7402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7.447"/>
    </inkml:context>
    <inkml:brush xml:id="br0">
      <inkml:brushProperty name="width" value="0.025" units="cm"/>
      <inkml:brushProperty name="height" value="0.025" units="cm"/>
    </inkml:brush>
  </inkml:definitions>
  <inkml:trace contextRef="#ctx0" brushRef="#br0">12 0 6342,'-1'10'12584,"1"5"-5393,0 8-2944,0 17-3700,0 15-2770,-1-23 4129,-3 35-1281,-1 63 310,5-113-893,1 0 1,1 0 0,1 0-1,0 0 1,7 21-1,-8-34-40,0 0 0,0-1 0,0 1 0,0-1 0,1 1 1,-1-1-1,1 0 0,0 0 0,0 0 0,4 4 0,-6-7-1,0 1 0,-1-1 1,1 1-1,0-1 0,0 1 1,0-1-1,-1 0 0,1 1 0,0-1 1,0 0-1,0 0 0,0 0 1,0 0-1,-1 1 0,1-1 1,0 0-1,0 0 0,0-1 0,0 1 1,0 0-1,0 0 0,1-1 2,-1 0 0,0 0 1,0 1-1,-1-1 0,1 0 0,0 0 0,0 0 0,0 0 0,-1 0 0,1 0 0,0-1 0,-1 1 0,1 0 0,-1 0 0,1 0 0,-1-1 0,0 1 0,1 0 0,-1-2 0,4-24-489,-2 0-1,-1 0 0,-3-45 0,0 7-4393,1 82 40,1-4 1648,0-5-3025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1.928"/>
    </inkml:context>
    <inkml:brush xml:id="br0">
      <inkml:brushProperty name="width" value="0.025" units="cm"/>
      <inkml:brushProperty name="height" value="0.025" units="cm"/>
    </inkml:brush>
  </inkml:definitions>
  <inkml:trace contextRef="#ctx0" brushRef="#br0">225 1 7751,'2'2'12156,"1"10"-9994,-63 1 2664,48-8-4674,1 1 0,0 1 1,0-1-1,0 2 0,1-1 0,0 1 1,1 1-1,0 0 0,0 0 1,-10 15-1,13-17-135,1 0 1,0 1-1,0 0 1,1 0-1,0 0 0,0 0 1,1 1-1,0-1 1,1 1-1,0 0 1,0 0-1,1 0 0,0 0 1,0 0-1,1 11 1,0-19-20,1 1-1,-1-1 1,0 0 0,1 0 0,-1 0 0,1 0 0,-1 0 0,1 0 0,-1 0 0,1 0 0,-1 0-1,1 0 1,0 0 0,0 0 0,0-1 0,-1 1 0,1 0 0,0 0 0,0-1 0,0 1 0,0-1-1,0 1 1,2 0 0,33 3-2,-25-5 17,0-1 0,0 0 0,0-1 0,16-6 0,-5-1 2,-2 0-1,1-2 1,-1 0 0,-1-2-1,0 0 1,-1-1-1,0 0 1,-2-2-1,0 0 1,19-27-1,-25 29 67,-17 26-73,-17 27 26,19-27-21,1-3 27,0 0 0,0 0-1,1 1 1,0 0 0,1 0 0,0-1-1,-2 16 1,4-23-32,0-1 0,0 1 0,0-1 0,0 1 0,0-1 0,0 0 0,0 1 0,1-1 0,-1 1 0,0-1 0,0 1 0,0-1 0,1 1 0,-1-1 0,0 0 0,1 1 0,-1-1 0,0 0 0,1 1 0,-1-1 0,0 0-1,1 1 1,-1-1 0,1 0 0,-1 0 0,0 1 0,1-1 0,-1 0 0,1 0 0,-1 0 0,2 1 0,20-2 191,21-12 84,27-23-125,-4 2-1291,-21 19-2542,-38 14 1277,-3 1-1998,7 0-10142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039"/>
    </inkml:context>
    <inkml:brush xml:id="br0">
      <inkml:brushProperty name="width" value="0.025" units="cm"/>
      <inkml:brushProperty name="height" value="0.025" units="cm"/>
    </inkml:brush>
  </inkml:definitions>
  <inkml:trace contextRef="#ctx0" brushRef="#br0">72 97 19667,'0'0'1873,"-9"12"-154,-2 3-1149,1 1 0,-13 26 0,20-36-509,0 1-1,0-1 1,1 1 0,0-1 0,1 1 0,-1 0 0,1 0 0,0 0 0,1-1 0,0 1 0,0 0 0,0 0 0,2 7 0,-2-13-58,1-1 1,-1 1 0,0-1-1,0 1 1,1-1 0,-1 1-1,1-1 1,-1 1 0,0-1 0,1 1-1,-1-1 1,1 0 0,-1 1-1,1-1 1,-1 0 0,1 1-1,-1-1 1,1 0 0,-1 0-1,1 1 1,0-1 0,-1 0-1,1 0 1,-1 0 0,1 0-1,0 0 1,-1 0 0,1 0-1,-1 0 1,1 0 0,0 0-1,-1 0 1,1 0 0,-1-1-1,1 1 1,-1 0 0,1 0-1,0 0 1,-1-1 0,1 1-1,-1 0 1,1-1 0,-1 1-1,0-1 1,1 1 0,0-1-1,23-18 428,-15 7-328,-1 0-1,-1 0 1,0 0 0,-1-1-1,0 0 1,0 0 0,-2-1-1,0 1 1,0-1 0,-1 0-1,-1 0 1,1-27 0,-21 90 505,15-32-502,0 1 0,1-1-1,1 1 1,1 31 0,0-48-85,0 0 0,0 0 0,0 0 0,0 0 0,0 0 0,0 0 0,0 0 1,1 0-1,-1 0 0,0 0 0,1 0 0,-1 0 0,1-1 0,-1 1 0,1 0 1,-1 0-1,1 0 0,-1-1 0,1 1 0,0 0 0,-1 0 0,1-1 0,0 1 0,0-1 1,0 1-1,-1-1 0,1 1 0,0-1 0,0 1 0,0-1 0,0 0 0,0 1 1,0-1-1,0 0 0,0 0 0,0 0 0,0 0 0,0 0 0,0 0 0,0 0 0,0 0 1,0 0-1,1 0 0,1-1 59,-1 0 0,1 0 0,0 0 0,0 0 0,0 0 0,-1 0 0,1-1 0,0 1 0,-1-1 0,1 0 0,-1 0 0,4-4 1,2-7-33,0-1 1,-1 0 0,0-1 0,-1 0-1,-1 0 1,0 0 0,-1-1 0,-1 1 0,1-18-1,-2 22-242,-5 29 223,-2 8 86,1 1 0,-1 33 0,5-59-107,0-1 0,0 1 1,0 0-1,-1-1 0,1 1 0,0 0 1,0-1-1,0 1 0,1 0 1,-1-1-1,0 1 0,0-1 0,0 1 1,0 0-1,1-1 0,-1 1 0,0-1 1,0 1-1,1 0 0,-1-1 1,1 1-1,-1-1 0,0 1 0,1-1 1,-1 1-1,1-1 0,-1 0 0,1 1 1,-1-1-1,1 0 0,-1 1 1,1-1-1,0 0 0,-1 1 0,1-1 1,0 0-1,-1 0 0,1 0 0,-1 0 1,1 0-1,0 0 0,-1 0 1,1 0-1,0 0 0,-1 0 0,1 0 1,0 0-1,-1 0 0,1 0 0,-1-1 1,1 1-1,0 0 0,-1 0 0,1-1 1,-1 1-1,1 0 0,-1-1 1,1 1-1,-1-1 0,1 1 0,-1-1 1,1 0-1,4-2 69,-1 0 1,0 0-1,0 0 0,0-1 1,0 0-1,5-6 0,1-10-52,-1 1-1,0-1 0,-2-1 1,0 0-1,-1 0 1,5-36-1,-21 110-204,5-32-203,2 0 0,-3 36 0,6-57 256,0 1 1,0-1-1,0 1 1,0-1-1,0 1 1,0-1-1,1 0 1,-1 1-1,0-1 1,0 1-1,0-1 1,0 1-1,1-1 1,-1 1 0,0-1-1,0 0 1,1 1-1,-1-1 1,0 0-1,1 1 1,-1-1-1,0 0 1,1 1-1,-1-1 1,1 0-1,-1 0 1,0 1-1,1-1 1,-1 0-1,1 0 1,-1 0-1,1 0 1,-1 0-1,1 1 1,-1-1-1,1 0 1,-1 0-1,0 0 1,1 0 0,-1 0-1,1-1 1,-1 1-1,1 0 1,-1 0-1,1 0 1,-1 0-1,1 0 1,-1-1-1,0 1 1,1 0-1,-1 0 1,1-1-1,-1 1 1,1-1-1,24-15-5440,-2-7-1560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399"/>
    </inkml:context>
    <inkml:brush xml:id="br0">
      <inkml:brushProperty name="width" value="0.025" units="cm"/>
      <inkml:brushProperty name="height" value="0.025" units="cm"/>
    </inkml:brush>
  </inkml:definitions>
  <inkml:trace contextRef="#ctx0" brushRef="#br0">113 0 17264,'0'0'7164,"-9"3"-4430,3-1-2573,0 0 0,-1 1 1,1 0-1,1 1 0,-1-1 1,0 1-1,1 0 0,0 0 1,0 1-1,0-1 0,0 1 0,1 0 1,0 1-1,0-1 0,0 1 1,1 0-1,0 0 0,0 0 1,0 0-1,1 0 0,0 0 1,-3 13-1,5-18-184,1 0 0,-1-1 1,0 1-1,1 0 0,-1 0 0,1 0 0,-1-1 1,1 1-1,-1 0 0,1 0 0,-1-1 1,1 1-1,0 0 0,-1-1 0,1 1 0,0-1 1,-1 1-1,1-1 0,0 1 0,0-1 0,0 0 1,-1 1-1,1-1 0,0 0 0,0 0 1,0 1-1,0-1 0,0 0 0,0 0 0,-1 0 1,1 0-1,0 0 0,2-1 0,40 1-1101,-32 0 621,8-1-446,-10 0 557,0 1 0,0 0 0,0 0 1,0 1-1,14 3 0,-22-4 387,0 0-1,0 1 1,0-1-1,0 1 1,0-1 0,0 1-1,0-1 1,0 1-1,0 0 1,0-1-1,0 1 1,-1 0-1,1 0 1,0 0 0,0 0-1,-1-1 1,1 1-1,0 0 1,-1 0-1,1 2 1,-1-1 72,1-1 0,-1 1 0,0 0 0,0 0 0,0 0 0,-1 0 0,1 0 0,0 0 0,-1-1 0,1 1 0,-1 0 0,0 0 0,1-1 0,-1 1 0,0 0 0,-2 2 0,-38 51 802,38-50-1321,-1-1 1,0 0-1,-1 0 1,1 0-1,-1 0 1,0-1 0,0 1-1,0-1 1,-8 3-1,10-8-3909,3-11-2168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8.725"/>
    </inkml:context>
    <inkml:brush xml:id="br0">
      <inkml:brushProperty name="width" value="0.025" units="cm"/>
      <inkml:brushProperty name="height" value="0.025" units="cm"/>
    </inkml:brush>
  </inkml:definitions>
  <inkml:trace contextRef="#ctx0" brushRef="#br0">55 61 16143,'0'0'12908,"-6"5"-12849,-1 1 79,0 1-1,0 0 1,1 0-1,-8 13 1,13-19-92,0 0 1,0 0-1,0 1 1,1-1 0,-1 0-1,1 1 1,-1-1 0,1 1-1,-1-1 1,1 1-1,0-1 1,0 1 0,-1-1-1,1 1 1,0-1-1,1 1 1,-1-1 0,0 2-1,1-2-34,0 1 0,0-1 1,0 0-1,0 0 0,0 0 0,0 0 0,0 0 0,0-1 0,1 1 0,-1 0 0,0 0 0,1-1 0,-1 1 0,0-1 1,1 1-1,-1-1 0,1 0 0,-1 1 0,0-1 0,1 0 0,-1 0 0,1 0 0,2 0 0,1 0 29,-1 0 1,1 0-1,0 0 0,-1-1 0,1 1 0,-1-1 0,1 0 0,-1-1 0,1 1 1,-1-1-1,0 0 0,0 0 0,0 0 0,0 0 0,0-1 0,0 0 1,0 0-1,-1 0 0,0 0 0,1 0 0,4-8 0,-4 4 28,1 0-1,-2 0 0,1-1 1,-1 1-1,0-1 0,-1 0 1,0 0-1,0 0 1,-1 0-1,0 0 0,0-1 1,-1-8-1,0 21-68,0 0 0,0-1 0,0 1 0,1 0 0,-1 0 0,1 0 0,0 0 0,0-1 0,1 5 0,-1-7 0,1 1 0,-1-1 0,0 0 0,1 1 0,-1-1 0,1 0 0,-1 0 0,1 0 0,-1 0 0,1 0 0,0 0 0,-1 0 0,1 0 0,0-1 0,0 1 0,0-1 0,0 1 0,0-1 0,-1 0 0,1 0 0,0 0 0,3 0 0,12 1-152,0-1-1,0 0 1,0-1-1,1-1 1,-1-1-1,-1 0 1,1-2-1,17-5 1,-28 5-5875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19.083"/>
    </inkml:context>
    <inkml:brush xml:id="br0">
      <inkml:brushProperty name="width" value="0.025" units="cm"/>
      <inkml:brushProperty name="height" value="0.025" units="cm"/>
    </inkml:brush>
  </inkml:definitions>
  <inkml:trace contextRef="#ctx0" brushRef="#br0">0 140 19538,'0'0'833,"55"-24"448,-13 3 1250,6-2-1538,8 0-865,-9-1-1121,-9-1-4612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146"/>
    </inkml:context>
    <inkml:brush xml:id="br0">
      <inkml:brushProperty name="width" value="0.025" units="cm"/>
      <inkml:brushProperty name="height" value="0.025" units="cm"/>
    </inkml:brush>
  </inkml:definitions>
  <inkml:trace contextRef="#ctx0" brushRef="#br0">28 130 7527,'0'-13'7079,"1"1"-5869,0 0-307,-1 1 0,0-1 0,0 0 0,-1 1 0,0-1 0,-1 1 0,-4-12 0,18 86 2361,5 188-1397,-17 94 412,1-414-1681,1 21-340,-3 0 0,-11-84 0,-26-34-503,52 195 78,30 44 1,-38-64 141,1 0 0,-1 0-1,1-1 1,1 0-1,0 0 1,0-1 0,0 0-1,19 11 1,-24-16 34,0-1-1,0 0 1,0 1-1,1-1 1,-1-1-1,1 1 1,-1 0 0,0-1-1,1 0 1,-1 0-1,1 0 1,-1 0 0,1-1-1,-1 1 1,1-1-1,-1 0 1,4-1-1,-1-1 27,0 1 0,-1-1 0,0-1 0,0 1 0,0-1 0,0 0 0,-1 0-1,1 0 1,3-6 0,6-8 83,-1-1 1,0 0-1,-2-1 0,10-23 0,-10 15-6,-9 21-98,0 1 0,0 0-1,0 0 1,1 0 0,0 0-1,1 0 1,-1 1 0,9-10-1,-11 18-35,1 1-1,-1 1 0,0-1 0,0 0 1,0 0-1,-1 0 0,1 5 0,-1-9 24,2 35 37,-3-25-25,1-1 0,1 1 1,-1-1-1,2 1 0,-1-1 1,1 0-1,1 0 0,0 0 0,5 13 1,-7-21-9,-1-1 1,1 1 0,-1-1 0,1 1 0,-1 0 0,1-1 0,0 1 0,-1-1 0,1 0-1,0 1 1,-1-1 0,1 1 0,0-1 0,0 0 0,-1 0 0,1 1 0,0-1 0,0 0-1,0 0 1,-1 0 0,1 0 0,0 0 0,0 0 0,0 0 0,-1 0 0,1 0 0,0 0-1,0-1 1,0 1 0,-1 0 0,1-1 0,0 1 0,-1 0 0,1-1 0,0 1 0,0-1-1,-1 1 1,1-1 0,-1 1 0,2-1 0,22-27 181,-21 25-183,16-23-460,32-39-3018,-48 62 3169,0 0 0,0 0 0,0 0 0,0 1 0,1-1 0,-1 1 0,1 0 1,0 0-1,-1 0 0,1 1 0,0-1 0,0 1 0,0 0 0,0 0 1,9-1-1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490"/>
    </inkml:context>
    <inkml:brush xml:id="br0">
      <inkml:brushProperty name="width" value="0.025" units="cm"/>
      <inkml:brushProperty name="height" value="0.025" units="cm"/>
    </inkml:brush>
  </inkml:definitions>
  <inkml:trace contextRef="#ctx0" brushRef="#br0">0 20 18738,'0'0'7527,"70"-19"-10538,-34 25-1281,2-1-2402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0.832"/>
    </inkml:context>
    <inkml:brush xml:id="br0">
      <inkml:brushProperty name="width" value="0.025" units="cm"/>
      <inkml:brushProperty name="height" value="0.025" units="cm"/>
    </inkml:brush>
  </inkml:definitions>
  <inkml:trace contextRef="#ctx0" brushRef="#br0">40 273 15727,'0'0'4997,"-6"9"-3065,2-3-1724,0-1-1,0 1 0,1 1 1,-1-1-1,2 0 1,-1 1-1,1 0 1,0-1-1,0 1 0,1 0 1,-1 0-1,2 0 1,-1 14-1,1-20-187,0 0-1,0 0 1,0 0 0,0-1-1,0 1 1,0 0-1,1 0 1,-1 0 0,0-1-1,0 1 1,1 0 0,-1 0-1,1-1 1,-1 1-1,0 0 1,1 0 0,-1-1-1,1 1 1,0-1-1,-1 1 1,1 0 0,0-1-1,-1 1 1,1-1-1,0 1 1,-1-1 0,1 0-1,0 1 1,1-1 0,0 1 8,0-1 1,0 0 0,0 0 0,0 0 0,0 0 0,0-1 0,0 1 0,0 0 0,0-1 0,1 0 0,1 0-1,4-3 84,-1 1 0,1-1 0,-1 0 0,0-1 0,7-5 0,18-22 198,48-63 1,-65 76-291,-15 18-54,1 0 0,-1 1 1,0-1-1,0 1 1,1-1-1,-1 1 0,1-1 1,-1 1-1,0-1 1,1 1-1,-1-1 1,1 1-1,-1-1 0,1 1 1,-1 0-1,1-1 1,0 1-1,-1 0 0,1 0 1,-1-1-1,1 1 1,0 0-1,-1 0 0,1 0 1,0 0-1,-1 0 1,1 0-1,0 0 0,-1 0 1,2 0-1,5 19-313,-7 46 475,0-50-191,4 24 60,-4-38 3,0-1-1,0 1 1,1 0 0,-1-1-1,0 1 1,0-1-1,0 1 1,1 0 0,-1-1-1,0 1 1,1-1-1,-1 1 1,0-1 0,1 1-1,-1-1 1,1 1-1,-1-1 1,1 1 0,-1-1-1,1 0 1,-1 1-1,1-1 1,-1 0 0,1 0-1,0 1 1,-1-1-1,1 0 1,-1 0 0,1 0-1,0 0 1,-1 1-1,1-1 1,0 0-1,-1 0 1,1 0 0,0-1-1,-1 1 1,1 0-1,-1 0 1,1 0 0,0 0-1,-1-1 1,1 1-1,-1 0 1,1 0 0,0-1-1,-1 1 1,1 0-1,-1-1 1,1 1 0,-1-1-1,0 1 1,1-1-1,-1 1 1,1-1 0,-1 1-1,0-1 1,1 1-1,-1-2 1,14-14-273,-1-1 0,-1 0 0,0-1 1,-2 0-1,10-22 0,17-27-1336,-24 45 1196,1-2 266,1 0-1,1 1 0,35-37 1,-51 59 151,1-1 1,0 1-1,0 0 1,0 1-1,0-1 1,1 0-1,-1 0 1,0 0-1,0 1 1,0-1-1,1 0 1,-1 1-1,0-1 1,1 1-1,-1 0 1,1-1-1,-1 1 1,3 0-1,-4 0 16,1 0 1,0 1-1,-1-1 0,1 1 0,0-1 0,-1 1 0,1-1 0,0 1 0,-1-1 0,1 1 0,-1-1 0,1 1 0,-1 0 0,1-1 0,-1 1 0,1 0 0,-1-1 0,0 1 0,0 0 0,1 0 0,-1-1 0,0 1 0,0 1 0,2 8 185,-1 0 0,0 0 0,-1 0-1,-1 11 1,1-7-146,-1 0 279,-1-1-1,0 1 0,-1 0 1,0-1-1,-1 0 1,0 1-1,-13 23 0,-6 21 3541,23-58-3861,0 1 0,0-1-1,0 0 1,0 0 0,0 0 0,0 1-1,0-1 1,0 0 0,0 0 0,0 0-1,0 0 1,0 1 0,0-1 0,0 0 0,0 0-1,0 0 1,0 1 0,0-1 0,0 0-1,1 0 1,-1 0 0,0 0 0,0 1-1,0-1 1,0 0 0,0 0 0,0 0-1,1 0 1,-1 0 0,0 0 0,0 1-1,0-1 1,0 0 0,1 0 0,-1 0-1,0 0 1,0 0 0,0 0 0,0 0-1,1 0 1,-1 0 0,0 0 0,0 0 0,0 0-1,1 0 1,14-1 213,14-6-99,-16 2-122,-1 0 0,0 0 0,0-1 0,0-1 0,20-15 0,-29 20-365,-1-1 1,1 0-1,0 0 1,-1 0-1,0 0 0,1 0 1,-1-1-1,0 1 1,-1-1-1,3-4 1,-3 4-537,0 0 1,-1 0 0,1 0 0,-1 0-1,0 1 1,0-1 0,0 0-1,0 0 1,-1 0 0,0 0 0,1 0-1,-3-4 1,-8-18-9690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176"/>
    </inkml:context>
    <inkml:brush xml:id="br0">
      <inkml:brushProperty name="width" value="0.025" units="cm"/>
      <inkml:brushProperty name="height" value="0.025" units="cm"/>
    </inkml:brush>
  </inkml:definitions>
  <inkml:trace contextRef="#ctx0" brushRef="#br0">1 56 17328,'0'0'8937,"15"50"-7464,7-43-800,6-2-513,2-4-96,0-1-288,0 0-1762,-1-14-2018,-4-6-960,-3-5-1667,-4-3 2788,-3-3-449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580"/>
    </inkml:context>
    <inkml:brush xml:id="br0">
      <inkml:brushProperty name="width" value="0.025" units="cm"/>
      <inkml:brushProperty name="height" value="0.025" units="cm"/>
    </inkml:brush>
  </inkml:definitions>
  <inkml:trace contextRef="#ctx0" brushRef="#br0">5 100 4901,'0'0'15299,"0"9"-13761,-4 167 853,4-175-2385,0 1-1,0-1 0,0 1 0,0 0 1,0-1-1,0 1 0,1 0 0,-1-1 0,1 1 1,-1-1-1,1 1 0,-1-1 0,1 1 1,0-1-1,0 1 0,0-1 0,0 0 0,0 0 1,0 1-1,0-1 0,3 2 0,-3-3 15,0 1-1,1-1 1,-1 0-1,1 0 1,-1 1-1,1-1 1,-1 0 0,1 0-1,-1 0 1,1 0-1,-1-1 1,1 1-1,-1 0 1,1-1-1,-1 1 1,1-1-1,-1 1 1,2-2-1,6-3 146,-1 0 0,0-1-1,-1 1 1,0-1-1,12-13 1,29-33-475,57-82 1,-111 171 891,3-28-465,0 0 0,1 1 1,0-1-1,0 1 1,1-1-1,1 1 1,1 18-1,-1-27-110,1 0-1,-1 0 1,1 0-1,-1-1 1,1 1-1,0 0 1,0 0-1,-1-1 1,1 1-1,0 0 1,0-1-1,0 1 1,0-1-1,0 1 1,0-1-1,0 1 1,0-1-1,0 1 1,0-1-1,0 0 1,0 0 0,0 0-1,0 0 1,0 0-1,0 0 1,0 0-1,0 0 1,0 0-1,0 0 1,0 0-1,0-1 1,0 1-1,0 0 1,0-1-1,0 1 1,1-1-1,38-16 180,-22 4-347,-1 0 1,-1-2-1,-1 0 0,0-1 1,-1 0-1,0-1 0,-2-1 1,0 0-1,13-27 0,-27 113-244,1-60 481,0 0 0,1-1 0,0 1 0,0 0 0,1-1 0,0 1 0,0-1 0,0 1 0,1-1 0,1 1 0,-1-1 0,1 0 1,0 0-1,1 0 0,-1 0 0,1-1 0,1 1 0,-1-1 0,1 0 0,0-1 0,1 1 0,-1-1 0,13 9 0,26 17-99,-27-20-235,-1 1 0,0 0 0,19 20 0,-31-27 295,0 0 0,0 0 0,0 0 1,-1 0-1,1 1 0,-1 0 1,-1-1-1,1 1 0,-1 0 0,0 0 1,-1 1-1,1-1 0,-1 0 1,0 12-1,0-12 134,-2 1 1,1-1-1,-1 0 1,0 0-1,0 0 1,0 1 0,-1-1-1,0 0 1,0-1-1,-1 1 1,0 0-1,0-1 1,0 1-1,0-1 1,-1 0-1,0 0 1,0-1-1,-1 1 1,1-1-1,-1 0 1,0 0 0,0 0-1,0 0 1,0-1-1,-1 0 1,0 0-1,1-1 1,-1 0-1,0 0 1,0 0-1,0 0 1,0-1-1,-1 0 1,1 0-1,0-1 1,0 0-1,-13-1 1,16 1-172,1-1 0,-1 0 0,0 1 0,0-1 0,1 0 0,-1 0 0,1 0 0,-1-1 0,1 1 0,-1-1 0,1 1 0,0-1 0,0 0 0,0 0 0,0 0 0,0 0 0,-3-4 0,1 0 0,1 1 0,0-1 0,1 1 0,-1-1 0,1 0 0,1 0 0,-3-11 0,1-5 0,1 1 0,1-1 0,3-35 0,1 38-420,1 1 0,1-1 0,0 1 1,2 0-1,0 0 0,0 1 0,2 0 0,13-19 0,-12 18-814,0 1 0,-1-1 0,-1-1 1,0 1-1,-1-2 0,-2 1 0,5-21 0,-6-12-15545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1.925"/>
    </inkml:context>
    <inkml:brush xml:id="br0">
      <inkml:brushProperty name="width" value="0.025" units="cm"/>
      <inkml:brushProperty name="height" value="0.025" units="cm"/>
    </inkml:brush>
  </inkml:definitions>
  <inkml:trace contextRef="#ctx0" brushRef="#br0">45 51 24439,'0'0'7495,"-44"-49"-6982,60 48-545,7 1-673,-3 0-2658,-4 0-7463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285"/>
    </inkml:context>
    <inkml:brush xml:id="br0">
      <inkml:brushProperty name="width" value="0.025" units="cm"/>
      <inkml:brushProperty name="height" value="0.025" units="cm"/>
    </inkml:brush>
  </inkml:definitions>
  <inkml:trace contextRef="#ctx0" brushRef="#br0">1 106 3171,'0'0'4207,"9"-11"-721,-2 2-2775,32-38 2498,-35 43-2653,0 0 0,-1 0 0,1 1 0,1-1 0,-1 1 0,0 0 0,1 1 0,-1-1 0,1 1 0,8-3 0,-12 4-496,0 1 1,0 0-1,0 0 0,0 0 1,0 0-1,0 0 0,0 0 1,0 0-1,0 0 1,0 0-1,0 0 0,0 1 1,0-1-1,0 0 0,0 1 1,0-1-1,0 0 0,0 1 1,0-1-1,-1 1 1,1 0-1,0-1 0,0 1 1,-1 0-1,1-1 0,0 1 1,-1 0-1,1 0 1,0 0-1,0 2 110,1 0 0,-1 0 0,0 0 0,0 0 0,-1 0 0,1 1 0,-1-1 0,1 0-1,-1 5 1,-1 1 223,1 0 0,-1 0 1,0-1-1,-1 1 0,0-1 0,-5 15 0,-2-8 553,0-1 0,-18 22 0,-7 11 257,80-45-1214,42-19-1709,-35-4-6697,-39 10 655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1:22.284"/>
    </inkml:context>
    <inkml:brush xml:id="br0">
      <inkml:brushProperty name="width" value="0.025" units="cm"/>
      <inkml:brushProperty name="height" value="0.025" units="cm"/>
    </inkml:brush>
  </inkml:definitions>
  <inkml:trace contextRef="#ctx0" brushRef="#br0">1 1285 17360,'0'0'10426,"20"-8"-9892,665-291 2094,-447 192-2592,429-202 272,-24-40-4187,-503 257-822,-57 29-2402,-25 6-7833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5:38.784"/>
    </inkml:context>
    <inkml:brush xml:id="br0">
      <inkml:brushProperty name="width" value="0.025" units="cm"/>
      <inkml:brushProperty name="height" value="0.025" units="cm"/>
    </inkml:brush>
  </inkml:definitions>
  <inkml:trace contextRef="#ctx0" brushRef="#br0">38 419 9385,'0'0'3176,"-8"7"-870,1-1-2152,-15 12 1842,38-37-339,31-28-1174,-3-1 0,-1-3 0,53-83 0,-76 90 229,-20 25 195,-1 19-873,0 0 0,1-1 0,-1 1-1,1 0 1,-1-1 0,0 1 0,1 0-1,-1 0 1,1 0 0,-1 0 0,0-1-1,1 1 1,-1 0 0,0 0 0,1 0-1,-1 0 1,0 0 0,1 1 0,-1-1-1,0 0 1,1 0 0,-1 0 0,1 1-1,-1-1 1,0 0 0,1 0 0,-1 1-1,1-1 1,-1 1 0,-9 5-7,0 0 0,0 1-1,1 0 1,0 1 0,1-1 0,-1 2 0,-12 17-1,-47 70 160,53-74 39,2 0 1,0 0-1,2 1 0,0 0 0,-14 47 0,25-70-222,0 0 0,0 1 0,0-1 0,0 0 0,0 0 0,0 0 0,0 1 0,0-1 0,0 0-1,0 0 1,0 0 0,0 0 0,1 1 0,-1-1 0,0 0 0,0 0 0,0 0 0,0 0 0,0 1 0,0-1 0,0 0 0,0 0 0,1 0 0,-1 0 0,0 0 0,0 0 0,0 1-1,0-1 1,0 0 0,1 0 0,-1 0 0,0 0 0,0 0 0,0 0 0,0 0 0,1 0 0,-1 0 0,0 0 0,0 0 0,0 0 0,1 0 0,-1 0 0,0 0 0,0 0 0,0 0 0,0 0-1,1 0 1,-1 0 0,0 0 0,0 0 0,0 0 0,1 0 0,-1 0 0,0 0 0,0-1 0,0 1 0,0 0 0,0 0 0,1 0 0,-1 0 0,0 0 0,0 0 0,0-1 0,15-8 64,4-9 285,-1-1 0,0-1 1,-1-1-1,21-33 0,-10 8 161,28-62 0,-50 97-444,-1 1 0,-1-1 0,1 0 0,-2 0-1,0 0 1,0 0 0,-1-1 0,0 1 0,-1-1 0,0-11 0,-1 22-64,0 0-1,0 1 1,0-1 0,0 0 0,0 1 0,0-1-1,-1 0 1,1 1 0,0-1 0,0 1 0,0-1-1,-1 0 1,1 1 0,0-1 0,-1 1 0,1-1-1,-1 1 1,1-1 0,-1 1 0,1-1 0,-1 1-1,1 0 1,-1-1 0,1 1 0,-1 0-1,1-1 1,-1 1 0,0 0 0,1 0 0,-1-1-1,1 1 1,-1 0 0,0 0 0,1 0 0,-1 0-1,0 0 1,1 0 0,-1 0 0,0 0 0,1 0-1,-1 0 1,1 0 0,-1 1 0,0-1-1,1 0 1,-1 0 0,1 1 0,-1-1 0,0 0-1,1 1 1,-1-1 0,1 0 0,-1 1 0,0 0-1,-29 23-32,14-4 8,1 0 0,1 1 0,0 0 0,2 1 0,0 1 0,2 0 1,0 1-1,2-1 0,1 2 0,-9 48 0,16-73-13,0 1 0,0-1 1,0 0-1,-1 1 0,1-1 0,0 0 1,0 1-1,0-1 0,0 0 1,0 1-1,0-1 0,0 1 0,0-1 1,0 0-1,0 1 0,1-1 0,-1 0 1,0 1-1,0-1 0,0 0 0,0 1 1,0-1-1,1 0 0,-1 1 0,0-1 1,0 0-1,1 0 0,-1 1 0,0-1 1,0 0-1,1 0 0,-1 1 1,0-1-1,1 0 0,-1 0 0,0 0 1,1 0-1,-1 1 0,0-1 0,1 0 1,16-8-750,14-22-46,-9 1-700,32-54 0,-13 1-3274,-11 4-2880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28.332"/>
    </inkml:context>
    <inkml:brush xml:id="br0">
      <inkml:brushProperty name="width" value="0.025" units="cm"/>
      <inkml:brushProperty name="height" value="0.025" units="cm"/>
    </inkml:brush>
  </inkml:definitions>
  <inkml:trace contextRef="#ctx0" brushRef="#br0">852 416 7175,'-82'74'419,"2"4"1,4 3 0,4 3-1,3 3 1,-71 120-1,77-99 1134,4 2-1,-55 149 1,94-206-1273,2 0 0,2 1 0,3 0 1,2 1-1,3 1 0,2 0 0,2 0 1,3 0-1,7 61 0,-3-96-279,1-1-1,1 0 0,1-1 0,0 1 1,2-1-1,0 0 0,1-1 1,1 0-1,0 0 0,2-1 1,0-1-1,24 26 0,-27-33-1,0-1 0,0 1 0,1-2 1,0 1-1,1-2 0,-1 1 0,1-1 0,0-1 0,1 0 0,0 0 0,-1-1 0,1-1 0,1 0 0,-1-1 1,0 0-1,1-1 0,-1 0 0,1-1 0,-1 0 0,0-1 0,25-5 0,-23 2 3,0-1 0,0-1-1,-1 0 1,1-1 0,-1-1-1,-1 0 1,0 0 0,0-2-1,0 1 1,-1-1 0,12-15-1,11-14 13,56-85 0,21-65 524,119-275 1,-172 340-372,13-28-44,179-407 485,-235 519-446,-1 0 0,-2-1-1,-2-1 1,8-58-1,-17 85-56,0-1 0,0 1-1,-2 0 1,0-1 0,0 1-1,-2 0 1,0 0 0,0 0-1,-1 0 1,-1 1 0,-1 0-1,0 0 1,-1 0 0,0 0-1,-13-17 1,6 14-57,-1 0 1,-1 2 0,0-1-1,-1 2 1,0 0-1,-1 1 1,-1 1 0,0 1-1,-1 0 1,0 2-1,-37-13 1,41 17-42,0 1 1,-1 0-1,1 1 1,-1 1-1,0 0 1,0 2-1,1 0 1,-1 1-1,0 0 1,1 1-1,-1 1 1,1 1-1,-1 0 0,1 1 1,1 1-1,-19 9 1,-5 9-12,1 1 0,1 2-1,1 2 1,1 1 0,2 1 0,1 3 0,2 0 0,1 2 0,1 1 0,3 1 0,1 1 0,-35 78-1,50-93-375,1 0-1,1 1 1,1 1-1,-4 33 1,8-45-491,2 0 0,-1 0 0,2 0 0,-1 0 0,2 0 0,0 0 0,1-1 0,0 1 0,8 19 0,17 17-6555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6.435"/>
    </inkml:context>
    <inkml:brush xml:id="br0">
      <inkml:brushProperty name="width" value="0.025" units="cm"/>
      <inkml:brushProperty name="height" value="0.025" units="cm"/>
    </inkml:brush>
  </inkml:definitions>
  <inkml:trace contextRef="#ctx0" brushRef="#br0">1 4114 5862,'4'-13'6496,"7"12"-6306,-1 0 0,0 0-1,0-2 1,-1 1 0,1-1-1,17-8 1,-17 7-9,0 0 0,-1 0 0,2 1 0,-1 1 0,0 0 0,21-2 0,27 6 256,-39 0-174,0-1 0,0-1 1,1-1-1,-1-1 0,0 0 0,20-6 0,81-36 1273,165-87 0,-111 48-1052,473-222 930,-279 121-1285,35-16 111,-181 101 101,219-137 1,-379 199-334,628-410 256,-256 131 10,-31 23 67,-20-26-171,-78 53-147,139-135 18,-144 68 273,-64 68-25,-228 256-240,24-28 355,-30 35-343,-1 0 0,1 0-1,-1 0 1,0 0 0,0 0 0,0-1 0,0 1-1,0 0 1,0-1 0,-1 1 0,1 0-1,-1-1 1,1 1 0,-1-1 0,0-4 0,-4 6-77,0 1 1,0-1-1,1 1 1,-1 0 0,0 0-1,0 1 1,0-1-1,-5 2 1,4 1-202,0-1 1,0 1-1,0 1 1,0-1-1,0 1 1,1 0-1,-1 0 0,-3 4 1,-20 18-7914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7.704"/>
    </inkml:context>
    <inkml:brush xml:id="br0">
      <inkml:brushProperty name="width" value="0.025" units="cm"/>
      <inkml:brushProperty name="height" value="0.025" units="cm"/>
    </inkml:brush>
  </inkml:definitions>
  <inkml:trace contextRef="#ctx0" brushRef="#br0">147 203 1153,'3'-3'900,"0"0"-1,-1 0 1,1 0-1,-1-1 1,0 1-1,0-1 1,0 1-1,0-1 1,-1 0-1,0 0 1,1 0-1,-2 0 1,1 0-1,0 0 1,-1 0-1,1 0 1,-1 0-1,0 0 1,-1-4-1,0 7-749,1 0 0,-1 0-1,1 0 1,-1 0-1,0 1 1,1-1 0,-1 0-1,0 0 1,0 1-1,0-1 1,0 1-1,0-1 1,1 1 0,-1-1-1,0 1 1,0 0-1,0-1 1,0 1 0,0 0-1,0 0 1,0-1-1,0 1 1,-1 0 0,1 0-1,0 0 1,0 0-1,0 1 1,0-1-1,0 0 1,-2 1 0,-34 8 1234,29-4-1223,0 0-1,1 1 1,0 0 0,0 0-1,0 0 1,0 1 0,1 0-1,0 0 1,1 1 0,0 0-1,0 0 1,0 0 0,1 0-1,1 1 1,-1-1 0,1 1-1,1 0 1,-1 0 0,2 0-1,-2 10 1,3-18-159,0 0 1,0 0-1,0-1 0,0 1 0,0 0 1,0-1-1,0 1 0,0 0 0,1 0 1,-1-1-1,0 1 0,0 0 0,1-1 1,-1 1-1,1 0 0,-1-1 0,0 1 1,1-1-1,-1 1 0,1-1 0,-1 1 1,1-1-1,-1 1 0,1-1 1,0 1-1,-1-1 0,1 0 0,0 1 1,-1-1-1,1 0 0,0 1 0,28-4 76,-21 0-32,1 0 0,-1 0 0,0-1-1,14-10 1,-2-1 36,-2-1 0,1-1 0,19-25 0,-30 33-58,-1 0 1,-1 0-1,1 0 0,-2-1 1,1 0-1,-1 0 0,-1-1 1,0 0-1,4-14 0,-8 23 1,1 1 0,-1 0-1,0-1 1,1 1 0,-1 0-1,0-1 1,0 1 0,0-1-1,0 1 1,0 0 0,0-1-1,-1 1 1,1 0 0,0-1-1,-1 1 1,1 0 0,-1 0-1,1-1 1,-1 1-1,0 0 1,1 0 0,-1 0-1,0 0 1,0 0 0,-2-2-1,2 2-5,-1 0 0,0 1 0,0-1 0,0 1-1,0-1 1,0 1 0,1 0 0,-1 0 0,0 0-1,0 0 1,0 0 0,0 0 0,0 0 0,0 1-1,0-1 1,-1 2 0,-5 0-5,0 1 0,0 0 0,0 1 0,1 0 0,-1 0 0,1 1 0,-9 6 0,5 0 3,1 1-1,0 0 0,0 0 1,1 1-1,1 0 0,0 0 1,1 1-1,0 0 1,1 0-1,1 1 0,0-1 1,1 1-1,1 0 0,-3 28 1,5-41-15,1 0 1,0 0-1,0 0 1,0 0-1,0 0 1,0 0-1,0 0 1,0 0 0,1 0-1,-1 0 1,1 0-1,0 0 1,-1 0-1,1 0 1,0 0-1,0-1 1,0 1-1,0 0 1,0-1-1,1 1 1,-1-1-1,0 1 1,1-1-1,-1 0 1,1 1-1,0-1 1,-1 0-1,1 0 1,0 0 0,0 0-1,-1 0 1,1-1-1,0 1 1,0 0-1,0-1 1,0 0-1,0 1 1,0-1-1,0 0 1,0 0-1,0 0 1,0 0-1,0 0 1,0-1-1,0 1 1,3-2-1,8 0 41,-1-2-1,0 0 1,0 0 0,-1-1-1,1 0 1,13-9-1,4-5 24,0 0 0,-2-2 0,-1 0 0,0-2-1,36-43 1,-59 62-18,0 0 0,0 0 0,-1 0 0,1 0 0,-1-1 1,0 1-1,2-8 0,-3 11-30,-1 0 1,0 1-1,0-1 1,0 1 0,0-1-1,0 0 1,0 1 0,0-1-1,0 1 1,0-1-1,0 0 1,0 1 0,0-1-1,-1 1 1,1-1-1,0 0 1,0 1 0,-1-1-1,1 1 1,0-1-1,-1 1 1,1-1 0,-1 0-1,0 0-3,-1 1 1,1-1-1,0 1 0,0 0 0,0-1 0,-1 1 1,1 0-1,0 0 0,0-1 0,-1 1 0,1 0 0,0 0 1,-1 1-1,1-1 0,0 0 0,-2 1 0,-8 2-21,0 0 0,0 1-1,0 1 1,0 0 0,1 0 0,0 1-1,0 0 1,1 1 0,0 0-1,-11 11 1,4-3 1,0 2-1,1 0 1,1 0 0,-17 27-1,29-41-1,0 1-1,0-1 1,1 1-1,-1-1 1,1 1-1,-1-1 1,1 1-1,0 0 1,0 5-1,1-8 7,0-1-1,0 0 0,0 0 0,0 1 0,1-1 0,-1 0 1,0 0-1,0 1 0,0-1 0,0 0 0,1 0 0,-1 1 0,0-1 1,0 0-1,1 0 0,-1 0 0,0 1 0,0-1 0,1 0 0,-1 0 1,0 0-1,0 0 0,1 0 0,-1 0 0,0 0 0,1 0 1,-1 0-1,0 0 0,1 1 0,-1-1 0,0-1 0,0 1 0,1 0 1,-1 0-1,0 0 0,1 0 0,-1 0 0,0 0 0,1 0 0,-1 0 1,0-1-1,15-3 31,7-9 2,0-2 0,-1 0 0,0-1 0,-1-1 0,-1-1-1,-1 0 1,-1-2 0,16-22 0,-31 40-31,24-37 0,-25 37 0,0 0 0,0-1 0,0 1 0,0 0 0,0-1 0,0 1 0,-1-1 0,1 1 0,-1-1 0,1 0 0,-1 1 0,0-1 0,0 1 0,-1-6 0,0 7 0,1 0 0,-1 0 0,0 1 0,0-1 0,1 0 0,-1 0 0,0 1 0,0-1 0,0 0 0,0 1 0,0-1 0,0 1 0,0-1 0,0 1 0,0-1 0,0 1 0,0 0 0,0-1 0,0 1 0,0 0 0,-1 0 0,1 0 0,0 0 0,0 0 0,0 0 0,0 0 0,0 1 0,-2-1 0,-34 9 0,23-2 0,0 0 0,0 2 0,1-1 0,0 2 0,1-1 0,0 2 0,-16 17 0,9-7 0,1 0 0,2 2 0,-21 35 0,28-37 0,20-26 0,24-31 0,-20 18 0,0-1 0,-2 0 0,14-26 0,-22 36 0,-1-1 0,1 0 0,-2 0 0,0 0 0,0 0 0,-1-1 0,0 1 0,-1-1 0,1-15 0,-2 25 0,0 0 0,0 0 0,0 0 0,0-1 0,0 1 0,-1 0 0,1 0 0,0 0 0,0 0 0,-1 0 0,1 0 0,0 0 0,-1 0 0,1 0 0,-1 0 0,0 0 0,1 0 0,-1 0 0,0 1 0,1-1 0,-1 0 0,0 0 0,0 1 0,0-1 0,0 0 0,0 1 0,0-1 0,0 1 0,0-1 0,0 1 0,0 0 0,0-1 0,0 1 0,0 0 0,0 0 0,0 0 0,0-1 0,0 1 0,0 0 0,0 1 0,-3-1 0,1 1 0,-1-1 0,0 1 0,0 1 0,0-1 0,0 0 0,1 1 0,-1 0 0,1 0 0,-1 0 0,1 0 0,-4 3 0,-6 8 0,1 0 0,0 1 0,1 0 0,1 0 0,0 2 0,1-1 0,0 1 0,2 0 0,-1 1 0,2 0 0,1 0 0,0 0 0,1 1 0,0 0 0,-1 26 0,6-42 1,-1-1-1,0 1 1,0-1 0,0 1 0,1-1-1,-1 1 1,1-1 0,-1 1 0,1-1-1,0 1 1,-1-1 0,1 1 0,0-1-1,0 0 1,0 0 0,0 1-1,0-1 1,0 0 0,1 0 0,-1 0-1,0 0 1,1 0 0,-1 0 0,0-1-1,1 1 1,-1 0 0,1-1 0,-1 1-1,1-1 1,-1 0 0,1 1 0,-1-1-1,1 0 1,0 0 0,-1 0-1,1 0 1,-1 0 0,1 0 0,3-1-1,5 0-67,1-1 0,-1 1 0,1-2 0,-1 0-1,11-4 1,-2-2-1183,0 0 0,0-1 0,-1-1-1,21-16 1,17-18-5802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8.510"/>
    </inkml:context>
    <inkml:brush xml:id="br0">
      <inkml:brushProperty name="width" value="0.025" units="cm"/>
      <inkml:brushProperty name="height" value="0.025" units="cm"/>
    </inkml:brush>
  </inkml:definitions>
  <inkml:trace contextRef="#ctx0" brushRef="#br0">23 412 11018,'-22'-3'4955,"31"-5"-2494,43-9-1269,-45 15-1034,366-102 2586,508-81-2338,-467 96 371,-400 86-754,-98 24-4549,-88 19-5137,89-28 1687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08.870"/>
    </inkml:context>
    <inkml:brush xml:id="br0">
      <inkml:brushProperty name="width" value="0.025" units="cm"/>
      <inkml:brushProperty name="height" value="0.025" units="cm"/>
    </inkml:brush>
  </inkml:definitions>
  <inkml:trace contextRef="#ctx0" brushRef="#br0">640 17 9737,'-43'-1'1911,"0"-2"0,-48-9 1,87 12-1632,-1 0 1,1-1 0,-1 1-1,1 1 1,0-1-1,-1 0 1,1 1 0,0 0-1,-1 0 1,1 1 0,0-1-1,0 1 1,0 0-1,0 0 1,0 0 0,-5 5-1,-5 4-280,0 0 1,-22 27-1,6-7 610,-68 59-38,-69 69 617,164-156-1185,0 1 0,0-1 0,0 0-1,1 1 1,0 0 0,0 0 0,0-1-1,0 1 1,-2 7 0,4-10-7,0 0 0,0 0 1,0 0-1,0 0 0,0 0 1,0 0-1,0 0 0,0 1 1,1-1-1,-1 0 0,0 0 1,1 0-1,-1 0 0,1 0 1,-1 0-1,1 0 0,-1 0 1,1-1-1,0 1 0,-1 0 1,1 0-1,0 0 0,0-1 1,-1 1-1,1 0 0,0-1 1,0 1-1,0-1 0,0 1 1,0-1-1,0 1 0,0-1 1,0 1-1,0-1 0,0 0 1,0 0-1,0 0 0,1 0 1,-1 0-1,0 0 0,1 0 1,46 4 168,84-4 0,-54-1-82,568-51-73,-499 31-3145,-6-4-3277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261"/>
    </inkml:context>
    <inkml:brush xml:id="br0">
      <inkml:brushProperty name="width" value="0.025" units="cm"/>
      <inkml:brushProperty name="height" value="0.025" units="cm"/>
    </inkml:brush>
  </inkml:definitions>
  <inkml:trace contextRef="#ctx0" brushRef="#br0">302 59 18289,'-9'-2'284,"0"0"-1,-1 1 0,1-1 1,-1 2-1,1 0 1,-1 0-1,0 0 0,1 1 1,0 1-1,-1 0 0,1 0 1,0 1-1,0 0 0,0 0 1,0 1-1,-15 9 1,19-10-249,0 0 1,0 1 0,0-1 0,1 1 0,-1 0 0,1 0 0,0 1 0,0 0 0,0-1 0,1 1 0,0 0 0,0 1 0,0-1 0,0 0 0,1 1 0,0 0 0,0-1 0,0 1 0,1 0 0,0 0 0,0 0 0,1 0 0,-1 0 0,1 0 0,1 0 0,-1 0 0,3 12-1,-1-14-26,0 1 0,0 0 0,0-1 0,1 1 0,-1-1 0,1 0 0,0 0 0,1 0 0,-1 0 0,1 0 0,-1-1 0,1 1 0,0-1 0,9 5 0,8 5 33,41 17 0,-37-18-4,12 4-5,-14-6-25,1 1 0,-2 1 0,34 22-1,-52-31-9,0 0-1,0 0 0,0 0 1,0 1-1,0 0 0,-1-1 1,0 1-1,0 0 0,0 1 0,0-1 1,-1 0-1,0 1 0,1-1 1,-2 1-1,1 0 0,0 0 1,-1 0-1,0 0 0,0 0 1,-1 0-1,1 0 0,-1 0 0,-1 10 1,-1-9 59,0 1 1,-1-1 0,1 1-1,-1-1 1,-1 0 0,1 0-1,-1 0 1,0 0 0,0-1-1,-1 0 1,0 0 0,0 0-1,0 0 1,0-1 0,-10 7 0,-5 2 309,-1-1 0,0 0 0,-27 10 0,27-14 134,-1 0-1,0-2 0,-1 0 0,1-2 1,-1 0-1,-44 1 0,65-5-459,-1 0 0,1 0 0,-1 0 0,1 0 0,-1 0 0,1 0 0,-1-1 0,1 1 0,-1-1 0,1 0 0,0 0 0,-1 0 0,1 0 0,0 0 0,0 0 0,0-1 0,0 1 0,0-1 0,0 0 0,-2-2 0,2 2-20,1 0 0,1 0-1,-1 0 1,0 0 0,0-1 0,1 1 0,-1 0 0,1 0 0,0-1 0,0 1 0,0 0-1,0-1 1,0 1 0,0 0 0,1-1 0,-1 1 0,2-4 0,1-4-12,1 0 0,1 0 0,0 0 0,0 0 0,1 1 1,0 0-1,0 0 0,9-8 0,45-41 44,85-63-1,-82 70-24,85-85-1,-140 127 47,1 0 1,-2-1-1,1-1 0,-1 1 1,-1-1-1,10-21 1,-15 29-61,0 0 1,0 0 0,0 1 0,0-1 0,-1 0 0,1 0-1,-1 0 1,0 0 0,0 0 0,0 0 0,0 0 0,0 0-1,-1 0 1,1 0 0,-1 0 0,0 0 0,0 0 0,0 1-1,0-1 1,0 0 0,-1 1 0,1-1 0,-1 0 0,0 1-1,0 0 1,0-1 0,0 1 0,0 0 0,0 0 0,-1 0-1,1 1 1,0-1 0,-6-2 0,-7-3-15,-1 0 0,0 1 0,0 1 0,0 0 0,-1 1 0,0 1 0,-25-2 0,4 3 0,1 2 0,-52 5 0,37 8-156,49-12 108,1-1 1,0 1 0,0 0-1,0 0 1,0 0-1,0 1 1,0-1-1,0 0 1,0 1-1,0 0 1,1-1 0,-1 1-1,1 0 1,-1-1-1,1 1 1,0 0-1,-1 0 1,1 0-1,-1 4 1,2-5-146,0 0 0,0 0 0,0 0 0,0 0 0,0-1 0,0 1 1,0 0-1,0 0 0,0 0 0,1 0 0,-1 0 0,0-1 0,1 1 0,-1 0 0,0 0 0,1 0 0,-1-1 0,1 1 0,0 0 1,-1-1-1,1 1 0,-1 0 0,1-1 0,0 1 0,0-1 0,-1 1 0,1-1 0,0 0 0,0 1 0,-1-1 0,3 1 0,28 8-4731,-29-9 4528,38 6-5903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635"/>
    </inkml:context>
    <inkml:brush xml:id="br0">
      <inkml:brushProperty name="width" value="0.025" units="cm"/>
      <inkml:brushProperty name="height" value="0.025" units="cm"/>
    </inkml:brush>
  </inkml:definitions>
  <inkml:trace contextRef="#ctx0" brushRef="#br0">48 1 23094,'0'0'-32,"-19"69"448,7-13 513,2 9-288,5 7 159,3 1-63,2-5-577,7-7-96,8-11-352,5-10-865,-4-11-481,0-9-640,-6-7-1153,-7-6-2338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1.994"/>
    </inkml:context>
    <inkml:brush xml:id="br0">
      <inkml:brushProperty name="width" value="0.025" units="cm"/>
      <inkml:brushProperty name="height" value="0.025" units="cm"/>
    </inkml:brush>
  </inkml:definitions>
  <inkml:trace contextRef="#ctx0" brushRef="#br0">47 466 16432,'-8'-15'2466,"6"11"-2320,-5-9 743,1-1 0,-10-26 1,14 33-645,1 0 1,-1 1-1,1-1 1,0 0-1,1 0 1,0 0-1,0 1 1,0-1-1,1 0 1,0 0-1,4-13 1,-1 9-74,2 1 0,-1-1 1,2 1-1,-1 0 0,1 1 0,1-1 0,0 1 1,0 1-1,0-1 0,15-9 0,3-2 161,2 1 0,45-23 0,-43 27-305,1 1 0,0 2 0,1 1 0,0 1 0,1 2 0,0 2 0,0 0-1,50 0 1,-76 5-39,0 1-1,0 0 0,-1 1 1,1 0-1,0 0 0,0 0 0,-1 1 1,1 0-1,-1 0 0,0 1 1,9 4-1,-12-5 9,-1 0 0,0 0 0,0 0 0,0 0 0,0 0 0,0 0-1,0 0 1,-1 1 0,1-1 0,-1 1 0,0-1 0,1 1 0,-1 0 0,-1 0 0,1-1 0,0 1 0,0 0 0,-1 0 0,0 0-1,1 0 1,-1 0 0,0-1 0,-1 1 0,1 0 0,0 0 0,-1 0 0,0 0 0,-1 4 0,-2 5 111,-1-1 0,0 0 1,0 0-1,-1-1 0,0 1 1,-1-1-1,0-1 1,-1 1-1,-9 7 0,-87 79 1404,71-68-1011,3-4-130,21-17-306,0 0-1,0 0 1,1 1-1,-14 17 1,73-42-1287,-39 14 1155,0 0 1,-1 1-1,1 0 1,0 0 0,0 1-1,0 1 1,0 0 0,0 1-1,0 0 1,0 1 0,0 0-1,0 1 1,-1 0 0,19 8-1,-23-8 16,0 1 0,0 0 0,0 1-1,0-1 1,-1 1 0,0 0 0,0 1 0,0 0-1,-1 0 1,1 0 0,-1 0 0,-1 1 0,0 0 0,0 0-1,0 0 1,0 0 0,-1 1 0,-1 0 0,1-1-1,-1 1 1,0 0 0,1 13 0,-3-12 127,1-1 1,-1 0 0,0 1-1,-1-1 1,0 0-1,0 1 1,-1-1 0,0 0-1,-1 0 1,0 0-1,0 0 1,0 0 0,-1-1-1,0 0 1,-1 1-1,1-2 1,-11 13 0,4-8 284,-1 0 1,0-1 0,-1-1-1,0 1 1,-1-2 0,0 0-1,0-1 1,-24 9 0,18-8-333,0-2 1,-1 0-1,0-1 1,0-1-1,0-2 1,-30 2-1,42-4-31,0 0 0,1 0 0,-1-1 0,0 0-1,1-1 1,-1 0 0,1 0 0,-1-1 0,1 0 0,0 0-1,0-1 1,0 0 0,1 0 0,0-1 0,-1 0 0,1 0-1,1-1 1,-8-7 0,13 12-154,0 0 1,0 0-1,0 0 1,0 0-1,0-1 1,0 1-1,0 0 1,0-1-1,0 1 1,1 0-1,-1-1 1,1 1-1,-1-1 1,1 1-1,-1-1 0,1 1 1,0-1-1,0 1 1,0-1-1,-1 1 1,2-1-1,-1 1 1,0-1-1,0 0 1,0 1-1,1-1 1,-1 1-1,1-1 1,-1 1-1,1 0 0,0-1 1,-1 1-1,1 0 1,0-1-1,0 1 1,0 0-1,0 0 1,0 0-1,0 0 1,0-1-1,3 0 1,5-3-1764,0 0 1,0 0-1,0 1 1,1 0-1,13-3 1,-4 1-741,26-10-7196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646"/>
    </inkml:context>
    <inkml:brush xml:id="br0">
      <inkml:brushProperty name="width" value="0.025" units="cm"/>
      <inkml:brushProperty name="height" value="0.025" units="cm"/>
    </inkml:brush>
  </inkml:definitions>
  <inkml:trace contextRef="#ctx0" brushRef="#br0">1 104 16207,'0'0'7656,"49"-5"-7400,-4-4-192,3-6-673,-4-5-2081,-2-4-2499,-5-6-1698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2.351"/>
    </inkml:context>
    <inkml:brush xml:id="br0">
      <inkml:brushProperty name="width" value="0.025" units="cm"/>
      <inkml:brushProperty name="height" value="0.025" units="cm"/>
    </inkml:brush>
  </inkml:definitions>
  <inkml:trace contextRef="#ctx0" brushRef="#br0">3 403 22421,'0'0'6566,"9"78"-5701,-9-34-192,-4 2-513,2-1-128,2-4-192,0-7-801,0-15-1345,2-10-353,8-9-448,-4-22-1025,-3-16-2434</inkml:trace>
  <inkml:trace contextRef="#ctx0" brushRef="#br0" timeOffset="1">7 1 16432,'0'0'1377,"-6"54"-1121,6-14-224,0 3 32,18 2-993,3-6-3843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2.693"/>
    </inkml:context>
    <inkml:brush xml:id="br0">
      <inkml:brushProperty name="width" value="0.025" units="cm"/>
      <inkml:brushProperty name="height" value="0.025" units="cm"/>
    </inkml:brush>
  </inkml:definitions>
  <inkml:trace contextRef="#ctx0" brushRef="#br0">128 182 19026,'-13'15'1847,"2"-4"-1486,-2 3 452,0 0 0,1 0 0,0 1 0,1 1 0,1 0 0,0 0 0,-8 22 0,17-37-743,1 1 0,-1-1-1,1 1 1,-1-1 0,1 1-1,0 0 1,-1-1 0,1 1-1,0 0 1,0-1 0,0 1-1,0 0 1,0-1 0,1 1-1,-1-1 1,0 1 0,1 0-1,-1-1 1,1 1 0,0-1-1,-1 1 1,3 2 0,-2-3-35,1 0 0,-1 0 0,1-1 1,-1 1-1,1 0 0,-1 0 0,1-1 1,0 1-1,-1-1 0,1 0 1,0 1-1,-1-1 0,1 0 0,0 0 1,-1 0-1,1 0 0,0 0 0,1-1 1,7-1 42,-1 0 1,1-1 0,-1 0 0,0 0 0,0-1-1,13-7 1,-8 1-33,0 1 0,-1-1 0,0-1 0,-1-1 0,0 1 0,-1-2-1,0 0 1,16-25 0,-22 29 60,0 0 1,0 0-1,-1 0 0,0-1 1,-1 1-1,0-1 0,-1 0 1,1 0-1,-2 0 0,0 0 1,0 0-1,-1-1 0,0 1 1,0 0-1,-4-18 0,3 24-102,0 1-1,1 0 1,-1-1-1,0 1 1,-1 0-1,1 0 1,0 0-1,-1 0 1,0 0-1,0 0 1,0 1-1,0-1 1,0 1-1,0-1 1,-1 1-1,1 0 1,-1 0-1,0 0 1,0 0-1,1 0 1,-1 0-1,0 1 1,0-1-1,-1 1 1,1 0-1,0 0 0,0 0 1,-1 1-1,1-1 1,0 1-1,-1 0 1,1 0-1,0 0 1,-1 0-1,1 0 1,0 1-1,-1 0 1,-2 0-1,-1 1-29,0 0 0,0 1 0,0-1-1,1 1 1,-1 0 0,1 1 0,0 0-1,0 0 1,0 0 0,1 0 0,-1 1-1,1 0 1,0 0 0,1 1 0,-1-1-1,1 1 1,-4 7 0,-5 30-6514,12-34-1259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160"/>
    </inkml:context>
    <inkml:brush xml:id="br0">
      <inkml:brushProperty name="width" value="0.025" units="cm"/>
      <inkml:brushProperty name="height" value="0.025" units="cm"/>
    </inkml:brush>
  </inkml:definitions>
  <inkml:trace contextRef="#ctx0" brushRef="#br0">347 1 21172,'0'0'3673,"-10"0"-2312,4 1-1321,1 0 0,0-1 0,-1 2 0,1-1 0,0 1 0,0-1 0,0 2 0,0-1 0,0 0-1,1 1 1,-10 6 0,1 3 75,-1 0 1,1 1-1,-11 14 0,-15 20 621,-40 62-1,66-88-531,0 1-1,2 0 0,0 0 0,2 1 0,-12 43 0,19-62-169,1 0 0,0 0 0,0 0-1,1 0 1,-1 1 0,1-1 0,0 0 0,0 0 0,0 1-1,1-1 1,-1 0 0,1 0 0,0 0 0,0 1-1,1-1 1,-1 0 0,1-1 0,0 1 0,4 6 0,-2-6 0,0-1 1,0 0-1,0 0 1,0-1 0,1 1-1,-1-1 1,1 0 0,-1 0-1,1-1 1,0 1 0,0-1-1,0 0 1,0 0 0,0-1-1,0 1 1,7-1-1,19 0-30,0 0-1,0-2 1,0-2-1,0-1 1,0-1-1,-1-1 0,0-2 1,-1-1-1,0-1 1,0-2-1,-1-1 1,-1-1-1,32-23 0,-51 32-253,0-1-1,0 0 1,-1 0-1,0 0 1,0-1 0,6-9-1,-12 15-31,1-1-1,0 1 1,-1-1-1,0 1 1,0-1-1,1 1 1,-1-1-1,-1 0 1,1 0 0,0 1-1,-1-1 1,1 0-1,-1 0 1,0 0-1,0 0 1,0 0-1,0 1 1,-1-1 0,1 0-1,-1 0 1,0 0-1,0 1 1,0-1-1,0 0 1,0 1-1,-2-4 1,-26-22-6946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518"/>
    </inkml:context>
    <inkml:brush xml:id="br0">
      <inkml:brushProperty name="width" value="0.025" units="cm"/>
      <inkml:brushProperty name="height" value="0.025" units="cm"/>
    </inkml:brush>
  </inkml:definitions>
  <inkml:trace contextRef="#ctx0" brushRef="#br0">0 291 16464,'0'0'4388,"63"-39"-3588,10 6 354,23-6 95,20-6 64,7 0-416,1 9-673,-14 7-192,-25 12-1858,-21 9-3010,-33 8 31,-29 2 3908,-15 12-9544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3.860"/>
    </inkml:context>
    <inkml:brush xml:id="br0">
      <inkml:brushProperty name="width" value="0.025" units="cm"/>
      <inkml:brushProperty name="height" value="0.025" units="cm"/>
    </inkml:brush>
  </inkml:definitions>
  <inkml:trace contextRef="#ctx0" brushRef="#br0">1 401 13453,'0'0'2402,"58"25"-865,25-53-319,27-10 159,23-13-416,13-6-545,0-3-224,-5 4-160,-20 4-1121,-24 7-1537,-28 6-7560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14.234"/>
    </inkml:context>
    <inkml:brush xml:id="br0">
      <inkml:brushProperty name="width" value="0.025" units="cm"/>
      <inkml:brushProperty name="height" value="0.025" units="cm"/>
    </inkml:brush>
  </inkml:definitions>
  <inkml:trace contextRef="#ctx0" brushRef="#br0">209 1618 10378,'-25'15'685,"1"-1"170,0 2-1,1 0 1,0 1 0,1 1-1,1 1 1,-21 25-1,42-44-833,-1 1-1,1-1 0,0 0 1,-1 0-1,1 0 0,0 1 0,0-1 1,-1 0-1,1 0 0,0 1 1,0-1-1,-1 0 0,1 0 0,0 1 1,0-1-1,0 0 0,0 1 0,0-1 1,-1 0-1,1 1 0,0-1 1,0 0-1,0 1 0,0-1 0,0 1 1,0-1-1,0 0 0,0 1 1,0-1-1,0 0 0,0 1 0,1-1 1,-1 0-1,0 1 0,0-1 0,0 0 1,0 1-1,0-1 0,1 0 1,-1 1-1,0-1 0,0 0 0,0 0 1,1 1-1,-1-1 0,0 0 1,1 0-1,-1 0 0,0 1 0,0-1 1,1 0-1,-1 0 0,0 0 1,1 0-1,-1 1 0,0-1 0,1 0 1,-1 0-1,1 0 0,25-2 792,7-5-24,0-2-1,-1-2 1,0 0-1,50-27 1,-19 9-300,1583-649 1343,-181 178-2442,-547 193 997,-838 280-510,124-46-1750,-71 14-3206,-62 17-841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31.817"/>
    </inkml:context>
    <inkml:brush xml:id="br0">
      <inkml:brushProperty name="width" value="0.025" units="cm"/>
      <inkml:brushProperty name="height" value="0.025" units="cm"/>
    </inkml:brush>
  </inkml:definitions>
  <inkml:trace contextRef="#ctx0" brushRef="#br0">17 0 17905,'0'0'827,"-4"9"-31,1-1-661,0 1 1,1 0 0,1 0-1,-1 0 1,1 0 0,1 0-1,0 0 1,0 0 0,1 0-1,0 0 1,0 0 0,1 0-1,0 0 1,1 0 0,0 0-1,6 12 1,21 46 401,3-1-1,3-2 1,2-1 0,67 82-1,209 209-163,-282-320-375,-26-28-78,0 0-109,0 0 0,-1 0-1,1 0 1,-1 1 0,0 0-1,-1 0 1,0 0 0,0 0-1,0 1 1,2 8-1,-6-16 122,0 1 0,0 0-1,0-1 1,1 1-1,-1 0 1,-1 0-1,1-1 1,0 1-1,0 0 1,0-1-1,0 1 1,0 0-1,-1-1 1,1 1-1,0 0 1,-1-1-1,1 1 1,0-1-1,-1 1 1,1 0-1,-1-1 1,1 1-1,-1-1 1,1 1-1,-1-1 1,1 0 0,-1 1-1,1-1 1,-1 0-1,0 1 1,1-1-1,-1 0 1,0 1-1,1-1 1,-1 0-1,0 0 1,1 0-1,-1 0 1,0 0-1,-34 2-3108,27-2 2090,-46 0-5731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32.159"/>
    </inkml:context>
    <inkml:brush xml:id="br0">
      <inkml:brushProperty name="width" value="0.025" units="cm"/>
      <inkml:brushProperty name="height" value="0.025" units="cm"/>
    </inkml:brush>
  </inkml:definitions>
  <inkml:trace contextRef="#ctx0" brushRef="#br0">0 446 16239,'0'0'1378,"45"97"319,-10-51-576,8-6 32,10-11 33,2-13-1,7-15 64,2-2-256,-1-26-289,-1-12-127,-7-11-289,-7-12-160,-15-10-96,-15-8-992,-17-8-706,-4 1-896,-29 1-2467,-8 4-9417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040"/>
    </inkml:context>
    <inkml:brush xml:id="br0">
      <inkml:brushProperty name="width" value="0.025" units="cm"/>
      <inkml:brushProperty name="height" value="0.025" units="cm"/>
    </inkml:brush>
  </inkml:definitions>
  <inkml:trace contextRef="#ctx0" brushRef="#br0">1 0 23446,'0'0'705,"0"11"-710,0 43 193,3-1 0,17 92 1,-15-121-214,1 0 0,1-1 0,1 0 0,1 0 0,1-1 1,1 0-1,1 0 0,26 35 0,-16-37-1122,-22-20 1050,0 0 1,0 0-1,0 0 0,1 0 0,-1 1 1,0-1-1,0 0 0,1 0 0,-1 0 1,0 0-1,0 0 0,0 0 0,1 0 0,-1 0 1,0 0-1,0 0 0,1 0 0,-1 0 1,0 0-1,0 0 0,1 0 0,-1 0 1,0 0-1,0 0 0,1-1 0,-1 1 0,0 0 1,0 0-1,1 0 0,-1 0 0,0 0 1,0 0-1,0-1 0,0 1 0,1 0 0,-1 0 1,0 0-1,0-1 0,0 1 0,0 0 1,0 0-1,1-1 0,-1 1 0,0 0 1,0-1-1,0-3-608,0 0 1,0 0 0,-1 0-1,1 0 1,-1 0 0,0-1-1,0 1 1,0 1 0,-1-1 0,-1-4-1,-17-37-4671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400"/>
    </inkml:context>
    <inkml:brush xml:id="br0">
      <inkml:brushProperty name="width" value="0.025" units="cm"/>
      <inkml:brushProperty name="height" value="0.025" units="cm"/>
    </inkml:brush>
  </inkml:definitions>
  <inkml:trace contextRef="#ctx0" brushRef="#br0">5 107 14542,'0'0'7879,"-5"-50"-6694,25 50-448,10 0 352,13 0-64,5 0-609,8-2-287,1-3-97,-2-2-801,-7-3-705,-13 0-704,-10 0-448,-19 2-705,-6 3-3203</inkml:trace>
  <inkml:trace contextRef="#ctx0" brushRef="#br0" timeOffset="1">96 252 15855,'0'0'3651,"56"-3"-1152,-14-15-705,3-6-770,5 0-639,-5 2-321,-4 5-320,-9 8-1602,-13 5-1858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2.977"/>
    </inkml:context>
    <inkml:brush xml:id="br0">
      <inkml:brushProperty name="width" value="0.025" units="cm"/>
      <inkml:brushProperty name="height" value="0.025" units="cm"/>
    </inkml:brush>
  </inkml:definitions>
  <inkml:trace contextRef="#ctx0" brushRef="#br0">79 1 15214,'0'0'4960,"-9"13"-3316,0 0-1186,1 0-1,0 1 1,1 0 0,0 0-1,1 1 1,1-1-1,0 1 1,1 1 0,1-1-1,-3 21 1,5-27-404,1 0 0,0 0 0,0 0 0,0 0 0,1 0 0,1 0 0,-1 0-1,2-1 1,-1 1 0,1 0 0,0-1 0,1 0 0,0 0 0,0 0 0,1 0 0,0 0 0,0-1 0,1 0 0,10 11-1,-15-18-114,0 1-1,0-1 0,0 1 0,0-1 0,0 1 0,0-1 0,0 1 0,0-1 1,0 0-1,0 1 0,0-1 0,0 0 0,0 0 0,0 0 0,0 0 0,0 0 0,1 0 1,-1 0-1,0-1 0,0 1 0,0 0 0,0 0 0,0-1 0,0 1 0,0-1 1,0 1-1,1-2 0,26-22-1428,-12 9-968,-5 64 2314,-10-47 197,0 1 1,0 0-1,0-1 0,0 0 0,1 1 0,-1-1 0,1 0 1,-1 1-1,1-1 0,0 0 0,0 0 0,0 0 1,0-1-1,0 1 0,1 0 0,-1-1 0,0 0 0,1 1 1,-1-1-1,4 1 0,-1-1 48,0 0 1,0 0-1,0-1 1,0 1-1,0-1 1,0-1-1,0 1 1,0 0-1,0-1 1,7-2-1,4-2 162,0-1 0,-1 0 1,1-1-1,-1-1 0,22-15 0,-34 18 1895,-11 4-1238,-22 6-716,16-3 470,15-5-620,-1 0 1,1 1-1,0-1 0,0 0 1,0 1-1,1-1 1,-1 1-1,1-1 1,1-2-1,0 2-42,13-19-290,0 2 0,27-26 0,-38 51-169,-2 15 368,-2 23 286,-2-41-203,1 2 23,0 0-1,0 0 1,0 0 0,0 0 0,1 0-1,-1 0 1,1 0 0,0 0-1,1 0 1,-1 0 0,0 0-1,1-1 1,4 8 0,-4-9-6,1 0 0,0 0 1,-1-1-1,1 1 1,0 0-1,0-1 0,0 0 1,0 0-1,0 0 0,0 0 1,1 0-1,-1 0 0,0-1 1,0 0-1,1 0 0,-1 0 1,6 0-1,-2 0-20,1-1-1,-1 1 1,0-1-1,1-1 1,-1 1 0,10-5-1,-14 5-236,-1 0 0,0 0 0,0 0-1,0 0 1,-1 0 0,1-1 0,0 1-1,0-1 1,-1 1 0,4-4 0,-4 3-178,-1 1 0,1 0-1,0-1 1,-1 1 0,1-1 0,-1 1 0,1 0 0,-1-1-1,0 1 1,0-1 0,0 1 0,1-1 0,-1 1 0,-1-1 0,1 1-1,0-1 1,0 1 0,-1-3 0,-6-13-5998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4.727"/>
    </inkml:context>
    <inkml:brush xml:id="br0">
      <inkml:brushProperty name="width" value="0.025" units="cm"/>
      <inkml:brushProperty name="height" value="0.025" units="cm"/>
    </inkml:brush>
  </inkml:definitions>
  <inkml:trace contextRef="#ctx0" brushRef="#br0">1 176 17457,'0'0'800,"53"-2"578,-8-18 896,6-6-1121,2-1-673,-2 0-384,-3-1-1729,-10 4-2723,-11 2-2947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083"/>
    </inkml:context>
    <inkml:brush xml:id="br0">
      <inkml:brushProperty name="width" value="0.025" units="cm"/>
      <inkml:brushProperty name="height" value="0.025" units="cm"/>
    </inkml:brush>
  </inkml:definitions>
  <inkml:trace contextRef="#ctx0" brushRef="#br0">1 277 17392,'0'0'1634,"8"-8"-529,5-4-531,1 1-1,0 1 1,25-14-1,-32 20-459,-1 1 0,1-1 1,0 2-1,0-1 0,0 1 0,0 0 0,0 0 0,1 1 0,-1 0 0,0 1 0,1-1 1,-1 1-1,10 2 0,-15-2-86,0 1 0,0 0 0,0 0 0,1 0 0,-2 0 0,1 0 0,0 0 0,0 0 0,0 1 0,0-1 0,-1 1 0,1 0 0,-1-1 0,1 1 0,-1 0 0,0 0 0,0 0 0,1 0 0,-1 0 0,-1 0-1,1 0 1,0 0 0,0 0 0,-1 0 0,1 0 0,-1 4 0,2 9 283,0-1-1,-2 0 0,-1 18 1,1 0 19,0-32-303,0 0-1,0 1 0,0-1 0,0 0 0,0 0 1,0 1-1,0-1 0,0 0 0,0 0 1,0 1-1,0-1 0,0 0 0,0 0 1,0 1-1,0-1 0,0 0 0,0 0 1,0 1-1,0-1 0,0 0 0,0 0 0,0 1 1,0-1-1,1 0 0,-1 0 0,0 0 1,0 1-1,0-1 0,0 0 0,1 0 1,-1 0-1,0 0 0,0 1 0,0-1 1,1 0-1,-1 0 0,0 0 0,0 0 1,1 0-1,-1 0 0,0 0 0,0 0 0,1 0 1,-1 0-1,9-10 1150,4-23 322,-9 1-1139,-1 0 1,-2-1 0,-1 1-1,-7-54 1,3 33-343,5 52-125,1 1 0,-1-1 1,1 0-1,0 0 0,-1 1 1,1-1-1,0 1 0,0 0 1,-1-1-1,1 1 0,0 0 1,0 0-1,0 0 0,-1 0 1,1 0-1,3 1 0,1 0-245,15-1-1090,-12 1 358,1-1 0,0 0 0,0-1 0,-1 0 0,1 0-1,0-1 1,-1 0 0,1 0 0,11-6 0,11-10-6239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438"/>
    </inkml:context>
    <inkml:brush xml:id="br0">
      <inkml:brushProperty name="width" value="0.025" units="cm"/>
      <inkml:brushProperty name="height" value="0.025" units="cm"/>
    </inkml:brush>
  </inkml:definitions>
  <inkml:trace contextRef="#ctx0" brushRef="#br0">22 1 12940,'0'0'10853,"-3"11"-10202,-2 5-384,1 0 0,1 0 0,0 0 0,1 0 0,1 0 0,1 1 0,0-1 0,1 0 0,1 1 0,0-1 0,1 0-1,6 16 1,-4-20-168,1 1-1,0-1 0,1-1 0,0 1 0,17 18 0,-22-27-77,1-1 0,-1 0 0,0 1 0,1-1 0,0 0 0,0 0 0,-1-1 0,1 1 0,0 0 0,0-1 0,0 0 0,7 2 0,-9-3 11,1 0 0,0 0 0,0 0 0,0 0 0,0-1 0,0 1 0,-1 0 0,1-1 0,0 0 0,0 1 0,-1-1 0,1 0-1,0 0 1,-1 0 0,1 0 0,-1 0 0,1 0 0,-1 0 0,1-1 0,-1 1 0,0 0 0,0-1 0,0 1 0,2-4 0,31-57 332,-12 17 393,-17 58-414,-1 19-329,-3-22 66,-1-4-89,1 0-1,0 0 0,0 0 0,1 0 0,0-1 1,0 1-1,0 0 0,1-1 0,-1 0 1,8 10-1,-8-13-141,-1 0 1,1-1-1,-1 1 1,1-1 0,0 0-1,0 1 1,-1-1-1,1 0 1,0 0 0,0 0-1,0 0 1,1-1-1,3 2 1,-4-2-270,1 0 1,0 1 0,0-2-1,0 1 1,0 0-1,0 0 1,0-1 0,0 0-1,0 0 1,0 0-1,0 0 1,4-2 0,11-11-5208,-1-4-2925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5.765"/>
    </inkml:context>
    <inkml:brush xml:id="br0">
      <inkml:brushProperty name="width" value="0.025" units="cm"/>
      <inkml:brushProperty name="height" value="0.025" units="cm"/>
    </inkml:brush>
  </inkml:definitions>
  <inkml:trace contextRef="#ctx0" brushRef="#br0">123 37 18417,'0'0'2969,"-10"2"-359,5-2-2441,0 1 1,-1 0-1,1 1 0,0-1 0,0 1 1,0 0-1,0 0 0,0 0 1,0 1-1,0 0 0,1 0 0,0 0 1,-1 1-1,1-1 0,0 1 0,1 0 1,-1 0-1,1 0 0,-1 1 1,1-1-1,1 1 0,-1 0 0,1-1 1,-1 1-1,2 0 0,-1 1 1,0-1-1,1 0 0,0 0 0,-1 8 1,3-10-162,-1-1 0,0 1 0,1-1 0,-1 1 0,1-1 0,0 1 1,0-1-1,0 0 0,0 1 0,0-1 0,1 0 0,-1 0 0,1 0 0,-1 0 0,1 0 1,0 0-1,0 0 0,0 0 0,0-1 0,0 1 0,0-1 0,0 1 0,0-1 1,1 0-1,-1 0 0,0 0 0,1 0 0,-1 0 0,1-1 0,-1 1 0,1-1 0,-1 0 1,1 0-1,0 1 0,-1-2 0,4 1 0,-2 0 57,0 0 0,0 0 0,0-1-1,0 1 1,0-1 0,0 0 0,0 0 0,-1 0 0,1 0 0,0-1-1,-1 0 1,1 0 0,-1 0 0,1 0 0,-1 0 0,0-1 0,0 1-1,0-1 1,0 0 0,-1 0 0,1 0 0,-1 0 0,1 0 0,1-5-1,-1 1 56,-1 1 0,0-1 0,0 0 0,-1 1-1,0-1 1,0 0 0,-1 0 0,1 0 0,-2 0-1,1 0 1,-2-9 0,1 13-132,1 1 0,-1-1 0,0 1 0,0-1 0,0 1 1,-1 0-1,1-1 0,0 1 0,-1 0 0,0 0 0,1 0 0,-1 0 0,0 0 0,0 0 1,0 1-1,0-1 0,0 1 0,0-1 0,-1 1 0,1 0 0,0 0 0,-1 0 0,1 0 1,-1 0-1,1 0 0,-1 1 0,0-1 0,1 1 0,-1 0 0,1 0 0,-5 0 0,-11 7-1697,18-1-644,11-3-941,-7-3 2369,1 0 0,0 0 0,-1 0 0,1 0 0,0-1 0,-1 0 0,1 0 0,-1 0 0,1 0 0,-1-1-1,0 1 1,1-1 0,6-5 0,16-13-4039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6.219"/>
    </inkml:context>
    <inkml:brush xml:id="br0">
      <inkml:brushProperty name="width" value="0.025" units="cm"/>
      <inkml:brushProperty name="height" value="0.025" units="cm"/>
    </inkml:brush>
  </inkml:definitions>
  <inkml:trace contextRef="#ctx0" brushRef="#br0">79 1 10858,'0'0'11579,"-9"10"-10276,2-3-984,0 1 0,1 0 0,-1 0 0,2 1 0,-1 0 0,2 0 0,-1 0 0,1 1 0,0-1 0,1 1 1,0 0-1,-2 17 0,3-18-159,1 1 1,1 0 0,0 0-1,0-1 1,1 1 0,0 0-1,0 0 1,1-1 0,4 11-1,-4-16-164,0 0 0,-1 0 0,1-1-1,1 1 1,-1-1 0,1 0 0,-1 0-1,1 0 1,0 0 0,0 0-1,0 0 1,0-1 0,1 1 0,-1-1-1,1 0 1,-1 0 0,1-1 0,0 1-1,0-1 1,0 1 0,0-1 0,0 0-1,0-1 1,4 1 0,-2 0-48,-1-1 0,1 1 0,0-1-1,0-1 1,-1 1 0,1-1 0,0 0 0,-1-1 0,1 1 0,-1-1 0,1 0 0,-1 0 0,0-1-1,0 1 1,0-1 0,0-1 0,0 1 0,-1 0 0,1-1 0,4-5 0,28-19 99,-34 26-61,0 1 0,0-1-1,1 1 1,-1 0 0,0 1-1,1-1 1,-1 0-1,1 1 1,-1 0 0,1 0-1,-1 0 1,1 0-1,-1 0 1,0 1 0,1 0-1,-1 0 1,1-1-1,-1 2 1,0-1 0,0 0-1,0 1 1,4 2-1,-1-1 31,1-1-1,-1 1 0,1-1 0,-1-1 0,11 2 0,-2-2-9,-1-1 0,1-1 0,0-1 0,-1 0 0,1 0 0,27-10 0,-4-3-1278,42-22-1,-13 5-1007,-66 31 2279,0 0-1,0 1 1,0-1 0,0 1 0,0-1-1,0 1 1,0 0 0,1-1-1,-1 1 1,0 0 0,0 0-1,0 0 1,0 0 0,1 0-1,-1 0 1,0 0 0,0 0 0,0 0-1,0 1 1,0-1 0,1 0-1,-1 1 1,0-1 0,0 1-1,0-1 1,0 1 0,2 1-1,11 29 826,2 4 17,-4-22-770,0 0 0,1 0 0,1-2 0,0 1 0,0-2 0,19 11 0,45 35-873,-72-50 686,1 0 0,-1 0 0,0 1 0,-1 0-1,0 0 1,0 0 0,-1 0 0,7 15 0,-9-19 144,-1-1 0,0 1 1,0 0-1,0 0 0,-1-1 1,1 1-1,-1 0 0,1 0 1,-1 0-1,0 0 1,0 0-1,0 0 0,-1-1 1,1 1-1,-1 0 0,1 0 1,-1 0-1,0 0 0,0-1 1,0 1-1,0 0 0,-3 3 1,1-3 148,0 0 0,0 0 0,0 0 0,-1-1 0,1 1 0,-1-1 0,1 0 0,-1 0 0,0 0 0,0 0 0,0-1 0,0 1 0,0-1 0,-4 0 0,-1 1 197,0 0 0,0-1 0,0-1-1,0 0 1,0 0 0,1 0 0,-1-1 0,0 0 0,0-1 0,0 0-1,1-1 1,-1 0 0,1 0 0,-12-6 0,11 2-342,0-1 0,1 0 0,0 0 0,1-1 0,-1 0 0,2 0 0,-1-1 0,1 0 0,-7-16 0,11 22-34,0 1 0,0-1 0,1 0 0,-1 0-1,1 0 1,0 0 0,0 0 0,1 0 0,-1-1 0,1 1 0,0 0-1,0 0 1,0 0 0,0 0 0,1-1 0,0 1 0,0 0 0,0 0-1,0 0 1,0 0 0,1 0 0,0 1 0,0-1 0,0 0 0,0 1 0,1-1-1,-1 1 1,1 0 0,3-4 0,9-2-417,0 0 1,0 0-1,0 2 0,1 0 0,0 0 1,1 2-1,23-6 0,-18 6-1079,1-2 0,-1-1 0,25-13 0,-8-3-8698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7.141"/>
    </inkml:context>
    <inkml:brush xml:id="br0">
      <inkml:brushProperty name="width" value="0.025" units="cm"/>
      <inkml:brushProperty name="height" value="0.025" units="cm"/>
    </inkml:brush>
  </inkml:definitions>
  <inkml:trace contextRef="#ctx0" brushRef="#br0">110 250 16656,'0'0'3075,"4"-9"-417,10-30 17,-14 38-2614,0 0 0,1 0 1,-1 1-1,0-1 1,0 0-1,1 0 0,-1 0 1,0 0-1,0 0 0,0 0 1,0 0-1,0 0 0,-1 0 1,1 0-1,0 0 1,0 0-1,-1 0 0,1 1 1,0-1-1,-1 0 0,1 0 1,-1 0-1,1 0 0,-1 1 1,1-1-1,-1 0 1,0 0-1,1 1 0,-1-1 1,0 1-1,1-1 0,-1 0 1,0 1-1,0 0 0,0-1 1,0 1-1,1-1 1,-1 1-1,0 0 0,0 0 1,0-1-1,0 1 0,0 0 1,0 0-1,-2 0 0,0 0 107,-1 0 0,0 0 0,0 0-1,0 0 1,0 1 0,1-1 0,-1 1-1,0 0 1,-4 2 0,3 1-186,0 0-1,0 0 1,0 1 0,1 0 0,-1 0-1,1 0 1,0 1 0,1 0 0,-1-1-1,1 1 1,0 0 0,0 0-1,1 1 1,0-1 0,0 1 0,1-1-1,-1 1 1,2-1 0,-1 1-1,1 0 1,-1-1 0,2 1 0,-1 0-1,1-1 1,2 9 0,-2-13 17,0 0 1,1-1-1,-1 1 0,0 0 1,1-1-1,0 1 1,-1-1-1,1 1 0,0-1 1,0 0-1,0 0 0,-1 0 1,1 0-1,0 0 1,1 0-1,-1 0 0,0-1 1,0 1-1,0-1 1,0 1-1,0-1 0,1 0 1,-1 0-1,0 0 0,0 0 1,1 0-1,-1-1 1,0 1-1,2-1 0,6-1 30,0 0 0,-1-1 0,1 0 0,-1 0 0,13-6 0,-1-3 5,-1-1 0,0 0 0,-1-2 1,0 0-1,-1-1 0,18-21 0,-28 28 34,0 0 0,-1 0-1,0-1 1,0 0 0,-1-1-1,0 1 1,-1-1 0,0 0-1,-1 0 1,0-1 0,-1 0-1,0 1 1,-1-1 0,1-15-1,-3 28-69,-1-1 0,1 0-1,0 1 1,0-1 0,-1 0 0,1 1-1,0-1 1,-1 0 0,1 0 0,0 0-1,-1 1 1,1-1 0,0 0 0,-1 0-1,1 0 1,0 0 0,-1 1 0,1-1-1,0 0 1,-1 0 0,1 0 0,-1 0-1,1 0 1,0 0 0,-1 0 0,1 0-1,-1 0 1,1 0 0,0-1 0,-1 1-1,1 0 1,0 0 0,-1 0 0,1 0-1,0-1 1,-1 1 0,1 0 0,0 0-1,-1 0 1,1-1 0,0 1 0,-1 0-1,1-1 1,0 1 0,0 0 0,-1-1-1,1 1 1,0 0 0,0-1 0,0 1-1,0 0 1,0-1 0,-1 1 0,1 0-1,0-1 1,0 1 0,0-1 0,0 1-1,0 0 1,0-1 0,0 1 0,0-1-1,0 1 1,0 0 0,1-1 0,-1 1-1,-21 26-246,15-13 250,0-1-1,1 1 1,1 0 0,0 0 0,0 0 0,2 0 0,-1 1-1,2-1 1,0 1 0,0-1 0,1 1 0,4 23-1,-3-34 12,0 0-1,1 1 0,-1-1 0,1 0 1,0 1-1,0-1 0,0 0 0,0-1 0,0 1 1,1 0-1,-1-1 0,1 1 0,0-1 0,0 0 1,0 1-1,0-1 0,0-1 0,0 1 0,1 0 1,-1-1-1,0 0 0,1 0 0,-1 0 0,1 0 1,0 0-1,-1-1 0,1 0 0,0 0 1,-1 0-1,1 0 0,-1 0 0,6-2 0,-2 2 70,0-1 0,-1 0-1,1 0 1,0-1-1,0 0 1,-1 0 0,1-1-1,-1 0 1,0 0-1,0 0 1,0-1 0,0 0-1,0 0 1,-1 0 0,0-1-1,6-7 1,-6 5 21,-1-1 0,0 0 0,0 0 0,-1 0 0,0-1 0,0 1 0,-1-1 0,1-10 0,-6 46-122,2-18-3,0 0 0,0 0 0,1 0 0,1 18 0,0-25 20,-1 0 0,0-1 0,1 1 1,-1 0-1,1-1 0,0 1 0,-1 0 0,1-1 0,0 1 0,0-1 0,0 1 1,0-1-1,0 1 0,0-1 0,1 0 0,-1 0 0,0 0 0,1 1 0,-1-1 0,1-1 1,-1 1-1,1 0 0,-1 0 0,1 0 0,0-1 0,-1 1 0,1-1 0,0 1 1,0-1-1,2 0 0,0 1 5,0-1 0,-1 1 0,1-1 1,0 0-1,0 0 0,-1-1 0,1 1 0,0-1 0,-1 1 1,1-1-1,-1-1 0,1 1 0,-1 0 0,1-1 1,-1 0-1,0 1 0,0-1 0,0-1 0,0 1 0,0 0 1,0-1-1,-1 1 0,1-1 0,-1 0 0,1 0 1,-1 0-1,0 0 0,0 0 0,-1 0 0,1-1 0,-1 1 1,1-1-1,-1 1 0,1-7 0,2-12 24,-2 0 1,0 1-1,-1-1 0,-4-42 0,1 15-9,4 48-22,0-1-1,-1 1 1,1 0-1,0 0 1,0 0-1,1 0 1,-1 1 0,0-1-1,0 0 1,0 1-1,1-1 1,-1 1-1,0 0 1,0 0 0,1 0-1,2 0 1,0 0-186,30-3-1504,55-6-8002,-41 0-2042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7.916"/>
    </inkml:context>
    <inkml:brush xml:id="br0">
      <inkml:brushProperty name="width" value="0.025" units="cm"/>
      <inkml:brushProperty name="height" value="0.025" units="cm"/>
    </inkml:brush>
  </inkml:definitions>
  <inkml:trace contextRef="#ctx0" brushRef="#br0">175 148 13357,'8'-12'2178,"-2"2"-1683,33-55 2006,-37 60-2003,0 0 0,0 0 0,-1 0 0,1-1 0,-1 1 0,0 0 1,-1 0-1,1-7 0,-1 11-439,0 1 0,-1-1 0,1 1 0,0-1 0,-1 1 1,1-1-1,0 1 0,-1 0 0,1-1 0,-1 1 0,1 0 0,-1-1 1,1 1-1,-1 0 0,1-1 0,-1 1 0,1 0 0,-1 0 0,1 0 1,-1-1-1,1 1 0,-1 0 0,1 0 0,-1 0 0,1 0 0,-1 0 1,1 0-1,-1 0 0,0 0 0,1 0 0,-1 0 0,1 1 0,-1-1 1,1 0-1,-1 0 0,1 0 0,-1 1 0,1-1 0,-1 0 0,1 1 1,-1-1-1,1 0 0,0 1 0,-1 0 0,-25 14 114,12-1-141,1 1 0,0 0 0,1 0 0,0 2 0,2-1 0,-11 23 0,1 3 542,-22 66 0,34-83-189,0 1-1,2 0 1,1 1-1,1-1 0,0 32 1,4-55-365,0-1 0,0 1 1,0-1-1,0 1 0,0-1 1,1 1-1,-1-1 0,1 1 1,-1-1-1,1 0 1,0 1-1,0-1 0,0 0 1,1 0-1,-1 1 0,0-1 1,1 0-1,-1 0 0,1 0 1,0-1-1,0 1 0,0 0 1,0-1-1,0 1 1,0-1-1,3 2 0,0-1 48,0-1 0,0 0 0,0 0-1,1 0 1,-1 0 0,0-1 0,0 0-1,0 0 1,0-1 0,1 1 0,-1-1 0,7-2-1,2-1 13,-1-1 0,0-1 0,0 0-1,-1 0 1,0-1 0,0-1 0,0 0-1,-1-1 1,16-16 0,-17 16-41,-1 0 0,-1-1 0,0 0 0,0 0 0,-1 0 1,0-1-1,-1 0 0,0-1 0,-1 1 0,7-24 0,-11 32-23,0 0 0,-1 0 0,1 0 0,-1 0 0,0 0 0,0 0 0,0 0 0,0 0 0,-1 0 0,1 0 0,-1 0 0,1 0 0,-1 0 0,0 0 0,0 0 0,-1 1 1,1-1-1,-4-5 0,4 7-19,-1 0 0,0-1 1,1 1-1,-1 0 0,0 0 0,0 1 1,0-1-1,0 0 0,0 0 1,0 1-1,0-1 0,0 1 1,0 0-1,0 0 0,0 0 1,0 0-1,0 0 0,0 0 1,0 0-1,0 1 0,0-1 1,0 1-1,0-1 0,0 1 1,0 0-1,0 0 0,0 0 1,0 0-1,-1 1 0,-2 1-17,0 1-1,0-1 0,0 1 1,0 0-1,1 0 0,0 1 0,0-1 1,0 1-1,0 0 0,1 0 1,0 0-1,0 1 0,-2 6 1,1-3 16,0 0 0,1 1 0,0-1 0,1 1 0,0 0 1,0 0-1,1 13 0,1-21 5,0-1 0,0 1 1,0-1-1,1 0 0,-1 1 0,0-1 0,1 1 0,-1-1 0,1 0 1,0 1-1,-1-1 0,1 0 0,0 0 0,0 0 0,0 1 1,0-1-1,0 0 0,0 0 0,0 0 0,0 0 0,0-1 1,0 1-1,1 0 0,-1 0 0,0-1 0,1 1 0,-1-1 1,0 1-1,1-1 0,-1 0 0,1 1 0,-1-1 0,0 0 0,1 0 1,-1 0-1,1 0 0,-1 0 0,1 0 0,-1 0 0,2-1 1,6 0 27,0 0 0,-1-1 1,1 0-1,0 0 1,14-7-1,1-3 4,-1 0-1,0-1 1,-2-2-1,1 0 1,-2-1-1,0-1 1,-1-1-1,0-1 1,-2 0-1,19-28 1,-33 82-396,-11 37 311,5-52-1036,0 0 0,2 0 0,1 40 0,0-60 980,0 1 0,0-1-1,0 0 1,0 1 0,0-1 0,1 0 0,-1 1 0,0-1 0,0 0 0,0 1-1,0-1 1,0 0 0,1 1 0,-1-1 0,0 0 0,0 0 0,0 1 0,1-1-1,-1 0 1,0 0 0,0 1 0,1-1 0,-1 0 0,0 0 0,1 0 0,-1 0 0,0 1-1,1-1 1,-1 0 0,0 0 0,1 0 0,-1 0 0,0 0 0,1 0 0,-1 0-1,0 0 1,1 0 0,-1 0 0,1 0 0,-1 0 0,0 0 0,1 0 0,-1 0-1,0 0 1,1 0 0,-1-1 0,0 1 0,1 0 0,-1 0 0,0 0 0,0-1 0,1 1-1,-1 0 1,1-1 0,15-13-4270,-3-11-3079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8.398"/>
    </inkml:context>
    <inkml:brush xml:id="br0">
      <inkml:brushProperty name="width" value="0.025" units="cm"/>
      <inkml:brushProperty name="height" value="0.025" units="cm"/>
    </inkml:brush>
  </inkml:definitions>
  <inkml:trace contextRef="#ctx0" brushRef="#br0">1 446 6951,'0'0'14782,"0"11"-13507,0-6-1222,-1 43 1045,1-46-1010,0-1 0,0 1 0,1 0 0,-1-1 1,0 1-1,1 0 0,-1-1 0,1 1 0,-1 0 0,1-1 1,0 1-1,0-1 0,-1 1 0,1-1 0,0 0 1,1 1-1,-1-1 0,0 0 0,0 0 0,0 0 1,1 0-1,-1 0 0,1 0 0,-1 0 0,0 0 0,1 0 1,2 0-1,3 0 1,-1-1 0,0-1-1,1 1 1,-1-1 0,0 0 0,1 0 0,-1-1 0,0 0-1,0 0 1,0-1 0,0 1 0,-1-1 0,1 0 0,-1-1-1,0 1 1,0-1 0,0 0 0,0-1 0,0 1 0,7-10 0,2-3 67,0-1 0,-1 0 1,-1-1-1,17-35 1,-26 48-122,1-1 1,-1 1 0,-1-1 0,1 0-1,-1 0 1,-1 0 0,1 0 0,-1 0-1,0-1 1,-1 1 0,0 0-1,-1-8 1,1 14-35,0 1 0,0 0 0,0-1-1,-1 1 1,1 0 0,0-1 0,-1 1 0,1 0-1,0-1 1,0 1 0,-1 0 0,1-1 0,-1 1 0,1 0-1,0 0 1,-1 0 0,1-1 0,-1 1 0,1 0-1,0 0 1,-1 0 0,1 0 0,-1 0 0,1 0-1,-1 0 1,1 0 0,-1 0 0,1 0 0,0 0 0,-1 0-1,1 0 1,-1 0 0,1 0 0,-1 0 0,1 1-1,0-1 1,-1 0 0,1 0 0,-1 0 0,1 1-1,0-1 1,-1 0 0,1 0 0,0 1 0,-1-1 0,1 1-1,-18 14-49,11-6 85,-1 1-1,2 1 0,-1-1 0,2 1 0,-1 0 0,1 0 0,1 0 0,0 1 0,1 0 0,0 0 0,0 0 0,2 0 1,-2 20-1,4-31-28,-1 0 0,0 0 0,1 0 0,-1 0-1,1 0 1,-1 0 0,1 0 0,-1 0 0,1 0 0,0 0 0,-1 0 0,1 0 0,0-1 0,0 1 0,0 0 0,0 0 0,0-1 0,0 1 0,0-1 0,0 1 0,0-1 0,0 1 0,0-1 0,0 1 0,0-1 0,0 0 0,0 0 0,0 0 0,1 0 0,-1 0 0,0 0 0,0 0 0,0 0 0,0 0 0,0 0 0,2-1 0,2 1 31,1-1 1,-1 0 0,0-1-1,1 1 1,-1-1-1,9-5 1,0-2 18,0 0 1,-1-2-1,-1 1 0,0-2 1,0 1-1,-1-2 0,0 1 1,11-20-1,-4 3 24,0 0-1,25-65 1,-35 74-20,0-1 0,-2 0 0,-1 0 0,0 0 0,-2-1 0,2-31 0,-5 53-63,-1 1 0,1-1 1,0 0-1,0 1 0,-1-1 0,1 0 0,0 0 0,-1 1 0,1-1 0,0 0 1,-1 0-1,1 0 0,0 0 0,-1 1 0,1-1 0,-1 0 0,1 0 1,0 0-1,-1 0 0,1 0 0,-1 0 0,1 0 0,0 0 0,-1 0 0,1 0 1,-1 0-1,1 0 0,0 0 0,-1 0 0,1-1 0,0 1 0,-1 0 0,1 0 1,-1 0-1,1-1 0,0 1 0,-1 0 0,1 0 0,0-1 0,0 1 0,-1 0 1,1 0-1,0-1 0,0 1 0,-1 0 0,1-1 0,0 1 0,0-1 0,0 1 1,0 0-1,-1-1 0,1 1 0,0 0 0,0-1 0,0 1 0,0-1 0,0 1 1,0 0-1,0-1 0,0 1 0,0-1 0,0 1 0,0 0 0,1-1 0,-1 1 1,0-1-1,0 1 0,0-1 0,-22 28-157,-79 156 163,88-156 34,2 1 1,0 1 0,2 0 0,-10 57-1,18-81-71,0 0-1,0 0 1,1 0-1,0 0 0,0 1 1,0-1-1,0 0 0,1 0 1,0 0-1,0 0 0,1 0 1,3 9-1,-3-11-128,0-1-1,0 0 1,1 1 0,-1-1-1,0 0 1,1 0 0,0-1-1,-1 1 1,1 0 0,0-1-1,0 0 1,0 0-1,0 0 1,0 0 0,0 0-1,0 0 1,0-1 0,0 0-1,1 1 1,-1-1 0,4-1-1,1 2-901,1-2-1,-1 1 1,1-1-1,-1 0 1,1-1-1,-1 0 1,0 0 0,1-1-1,11-6 1,32-19-11610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49.135"/>
    </inkml:context>
    <inkml:brush xml:id="br0">
      <inkml:brushProperty name="width" value="0.025" units="cm"/>
      <inkml:brushProperty name="height" value="0.025" units="cm"/>
    </inkml:brush>
  </inkml:definitions>
  <inkml:trace contextRef="#ctx0" brushRef="#br0">237 210 10890,'0'0'8681,"-14"4"-5062,-1 2-3177,0 0 0,1 1 0,0 0 0,0 1 0,1 1 0,0 0 0,0 0 0,1 2 0,-16 16 0,25-23-313,-46 59 1734,46-61-1818,1 1-1,0 0 0,0 0 1,1 1-1,-1-1 0,0 0 1,1 1-1,0-1 0,0 1 1,0-1-1,0 1 0,1-1 1,0 1-1,-1 0 0,1-1 1,0 1-1,1 0 0,0 3 1,0-5-52,0-1-1,0 0 1,0 0 0,0 0-1,0 0 1,1 0 0,-1 0 0,0 0-1,1-1 1,-1 1 0,1 0-1,-1-1 1,1 1 0,-1-1 0,1 1-1,-1-1 1,1 0 0,-1 0-1,1 0 1,0 0 0,-1 0 0,1 0-1,-1 0 1,1 0 0,2-1-1,42-9-69,-32 4 74,0 0 1,-1-1 0,1-1-1,-2 0 1,1-1-1,-1 0 1,0-1-1,-1 0 1,0-1-1,-1 0 1,0 0-1,-1-1 1,0-1-1,-1 0 1,12-24-1,-10 15-2,0 0 0,-2-1 0,-1 0 0,-1 0 0,-1-1 0,0 1 0,-2-1-1,-1 0 1,-1-30 0,-1 53 7,0 1 0,0 0 0,0 0 0,0-1 0,0 1 0,0 0 0,0 0-1,0-1 1,0 1 0,0 0 0,0 0 0,0 0 0,0-1 0,0 1 0,0 0 0,-1 0 0,1-1 0,0 1-1,0 0 1,0 0 0,0 0 0,0 0 0,0-1 0,-1 1 0,1 0 0,0 0 0,0 0 0,0 0 0,-1-1 0,1 1-1,0 0 1,0 0 0,0 0 0,-1 0 0,1 0 0,0 0 0,0 0 0,-1 0 0,1 0 0,0 0 0,-1 0-1,-10 6 0,-8 12-77,0 10 145,1 0 0,-23 48 0,36-65-46,0 0-1,1 1 1,0-1-1,1 1 1,0 0-1,1 0 0,1 0 1,-1 1-1,2-1 1,1 18-1,-1-28-48,0 0 1,1 0-1,-1-1 0,0 1 0,1 0 0,0-1 0,-1 1 1,1-1-1,0 1 0,0 0 0,0-1 0,0 0 0,0 1 1,0-1-1,0 0 0,0 1 0,1-1 0,-1 0 0,0 0 1,1 0-1,-1 0 0,1 0 0,1 0 0,1 1-113,0-1-1,0 0 0,0 0 1,0-1-1,0 1 0,0-1 1,0 0-1,0 0 0,8-2 1,-1 0-196,1 0 0,-1-1 0,0-1 0,0 0 0,0 0 0,12-7 0,-6 0-130,-14 8 614,0 1 1,-1 0-1,2 0 1,-1 0-1,0 0 1,0 0-1,1 1 1,-1-1-1,1 1 1,-1 0-1,1 0 1,-1 0-1,1 1 1,0-1-1,-1 1 1,1 0-1,0 0 1,0 0-1,-1 1 1,1-1-1,4 2 1,-3-1-17,0 0 1,0 0-1,0 0 1,0 0-1,1-1 0,-1 0 1,0 0-1,1-1 1,-1 1-1,0-1 1,0 0-1,0 0 1,6-3-1,8-3 55,-1-2 1,22-13-1,-30 16-197,0 0 1,0 1 0,0 0-1,1 0 1,-1 1-1,1 0 1,0 1 0,0 0-1,17-1 1,-28 4 13,1 0 1,0 0 0,-1 0-1,1 0 1,-1 0-1,1 0 1,-1 0 0,1 0-1,0 1 1,-1-1-1,1 0 1,-1 0 0,1 1-1,-1-1 1,1 0-1,-1 1 1,1-1 0,-1 0-1,1 1 1,-1-1 0,1 1-1,-1-1 1,0 1-1,1-1 1,-1 1 0,0-1-1,0 1 1,1-1-1,-1 1 1,0 0 0,2 22 429,1 6 108,-2-29-535,-1 1 1,1 0 0,-1 0-1,1-1 1,-1 1-1,1 0 1,-1-1-1,1 1 1,0 0 0,-1-1-1,1 1 1,0-1-1,0 1 1,-1-1-1,1 1 1,0-1 0,0 0-1,0 1 1,-1-1-1,1 0 1,0 0-1,0 1 1,0-1 0,0 0-1,0 0 1,0 0-1,0 0 1,-1 0-1,2-1 1,9-2-9,0 0 0,-1-1 0,0 0 0,0-1 0,0-1 0,0 1 0,-1-1 0,0-1 0,16-14 0,11-6 0,-27 21 0,-1 0 0,0-1 0,1 2 0,0-1 0,0 1 0,1 1 0,-1 0 0,1 0 0,0 1 0,0 0 0,20-3 0,-29 6 0,-1 1 0,1-1 0,0 0 0,0 0 0,-1 1 0,1-1 0,0 1 0,0-1 0,-1 1 0,1-1 0,-1 1 0,1-1 0,0 1 0,-1 0 0,1-1 0,-1 1 0,1 0 0,-1-1 0,0 1 0,1 0 0,-1 0 0,0-1 0,1 1 0,-1 0 0,0 0 0,0 0 0,0-1 0,1 1 0,-1 1 0,3 35 0,-2-18 0,-1-17-65,1 0 0,-1 0 1,1 0-1,0 0 0,-1 0 0,1 0 0,0 0 1,0 0-1,0 0 0,0 0 0,1-1 0,-1 1 1,0 0-1,1-1 0,0 1 0,-1-1 0,1 0 1,0 1-1,-1-1 0,1 0 0,0 0 0,0 0 1,0 0-1,0 0 0,0-1 0,0 1 0,0 0 1,0-1-1,0 0 0,0 1 0,1-1 0,-1 0 1,0 0-1,0 0 0,0-1 0,0 1 0,0 0 0,0-1 1,1 1-1,2-2 0,12-4-1013,0 0 0,0 0 0,-1-2 0,16-9 0,-7 4-804,-16 7-4300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0.195"/>
    </inkml:context>
    <inkml:brush xml:id="br0">
      <inkml:brushProperty name="width" value="0.025" units="cm"/>
      <inkml:brushProperty name="height" value="0.025" units="cm"/>
    </inkml:brush>
  </inkml:definitions>
  <inkml:trace contextRef="#ctx0" brushRef="#br0">20 343 7495,'0'0'22523,"9"-4"-21674,3-1-652,-1-1 1,0 0-1,19-13 1,-27 17-192,0-1 1,0 1 0,0-1-1,0 0 1,-1 1 0,1-2-1,-1 1 1,1 0 0,-1 0-1,0-1 1,0 1 0,-1-1-1,1 1 1,-1-1 0,1 0-1,-1 0 1,-1 0 0,1 0-1,0-4 1,-1 7-18,0 1 0,-1-1 0,1 0 0,0 0 0,-1 1 0,1-1 0,-1 0 0,1 0 0,-1 1 0,1-1 0,-1 0 0,1 1 0,-1-1 0,1 1 0,-1-1 0,0 1 0,1-1 0,-1 1 0,0-1 0,0 1 0,1 0 0,-1-1 0,0 1 0,0 0 0,0 0 0,1 0 0,-1 0 0,0-1 0,0 1 0,0 0 0,0 0 0,1 1 0,-1-1 0,0 0 0,0 0 0,0 0 0,0 0 0,1 1 0,-1-1 0,-1 1 0,-37 14-542,34-11 508,-1 1 0,1 0 0,0 1 0,0-1 0,0 1 0,1 0 0,0 0 0,0 0-1,1 1 1,-1-1 0,1 1 0,1 0 0,-1 0 0,1 0 0,1 0 0,-1 0 0,1 1-1,0-1 1,1 10 0,0-15 38,1 0 0,-1 0 0,1 0 0,-1 0-1,1-1 1,0 1 0,0 0 0,0-1 0,0 1 0,0 0 0,0-1-1,0 1 1,1-1 0,-1 0 0,1 1 0,-1-1 0,1 0-1,-1 0 1,1 0 0,0 0 0,-1 0 0,1 0 0,0 0 0,0-1-1,0 1 1,0-1 0,-1 1 0,1-1 0,0 0 0,0 0-1,0 0 1,0 0 0,4 0 0,4 0 12,-1 0 0,1-1 0,0 0 0,0-1 0,14-4 0,-2-3 78,-1-1 0,-1 0 0,0-1 0,37-28 0,-32 20 515,51-26 1,-75 44-600,0 1 0,0-1-1,-1 1 1,1-1 0,0 1 0,0 0 0,0 0-1,0-1 1,0 1 0,0 0 0,0 0 0,0 0-1,0 0 1,0 0 0,0 0 0,0 0 0,0 0 0,0 0-1,0 1 1,0-1 0,0 0 0,0 1 0,-1-1-1,1 0 1,0 1 0,1 0 0,13 22 77,-15-20-72,1-1 1,0 0-1,0 0 1,0-1-1,0 1 1,0 0 0,0 0-1,0 0 1,0-1-1,1 1 1,-1 0-1,1-1 1,-1 1 0,1-1-1,0 0 1,0 0-1,-1 1 1,1-1-1,0 0 1,0 0-1,3 0 1,5 0-4,-1-1 0,0-1 0,0 0 1,0 0-1,0-1 0,0 0 0,0-1 0,-1 0 0,1 0 0,-1-1 0,1 0 1,-1 0-1,-1-1 0,1 0 0,11-9 0,0-2-559,0-1 1,0 0-1,-2-2 0,23-30 0,-26 26-584,-14 22 864,-8 25-133,5-19 477,1 1-1,0 0 0,0 0 1,1 0-1,0 0 0,0 0 1,0 0-1,1 0 1,0 12-1,1-15-55,-1 0 0,1 1 1,0-1-1,1 1 0,-1-1 1,1 0-1,-1 0 0,1 0 0,0 0 1,0 0-1,0 0 0,0-1 1,1 1-1,-1-1 0,1 1 0,0-1 1,-1 0-1,6 3 0,1 1-255,0 0 0,-1 1-1,1 0 1,-1 1 0,-1-1 0,1 2-1,-1-1 1,-1 1 0,0 0-1,0 0 1,0 1 0,5 14 0,-9-18 252,0 1 1,0-1 0,-1 0 0,0 1 0,0 0 0,-1-1-1,1 1 1,-1 0 0,-1-1 0,1 1 0,-1-1 0,-1 1-1,1-1 1,-1 1 0,0-1 0,0 0 0,-1 0 0,0 0-1,0 0 1,0 0 0,-7 8 0,5-7 178,-1-1-1,1-1 1,-1 1 0,0-1 0,0 0-1,-9 5 1,14-9-145,1 0 0,-1 0 0,0-1 0,0 1 0,0-1 0,0 1 0,0-1 0,0 1 0,0-1 0,0 1 0,0-1 0,0 0 0,0 1 0,0-1 0,0 0 0,0 0 0,0 0 0,0 0 0,0 0 0,0 0 0,0 0 0,0 0 0,0-1 0,0 1 0,0 0 0,0 0 0,0-1 0,0 1 0,0-1 0,0 1 0,0-1 0,0 1 0,0-1 0,1 0 0,-1 1 0,0-1 0,0 0 0,1 0 0,-1 0 0,0 1 0,1-1 0,-1 0 0,1 0 0,-1 0 0,1 0 0,-1 0 0,1 0 0,0 0 0,0 0 0,-1 0 0,1 0 0,0 0 0,0 0 0,0-2 0,-1-7-47,0 0 0,1 0 0,1 0-1,-1 0 1,2 0 0,-1 0 0,1 0-1,1 0 1,0 0 0,0 1-1,1 0 1,0-1 0,8-11 0,8-11-107,1 2-1,35-39 1,2-2 220,-44 52-32,49-74 101,-58 85 54,0 0 0,-1 0 1,0 0-1,-1-1 0,0 1 0,0-1 0,-1 0 0,0 0 0,1-13 0,-4 21-197,1 1 0,0 0-1,-1-1 1,1 1 0,0 0 0,-1 0 0,1-1 0,-1 1-1,1 0 1,-1 0 0,1 0 0,-1-1 0,1 1 0,0 0 0,-1 0-1,1 0 1,-1 0 0,1 0 0,-1 0 0,1 0 0,-1 0 0,1 0-1,-1 0 1,1 0 0,-1 0 0,1 0 0,-1 1 0,1-1-1,-1 0 1,1 0 0,0 0 0,-1 1 0,1-1 0,-1 0 0,1 1-1,0-1 1,-1 0 0,1 1 0,0-1 0,-1 1 0,-19 12-24,10-3 32,0 0 0,1 0 0,1 1 0,-13 20 0,19-27-134,-1 0 0,1 0 0,0 0 0,0 0 0,0 0 0,1 1 0,0-1 0,0 1 0,0-1 0,0 1 0,1-1 0,-1 1 0,1-1 0,0 1 1,1 0-1,-1-1 0,3 9 0,9-1-3564,10-8-2840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3.414"/>
    </inkml:context>
    <inkml:brush xml:id="br0">
      <inkml:brushProperty name="width" value="0.025" units="cm"/>
      <inkml:brushProperty name="height" value="0.025" units="cm"/>
    </inkml:brush>
  </inkml:definitions>
  <inkml:trace contextRef="#ctx0" brushRef="#br0">0 7 11563,'0'0'13784,"14"8"-13720,-6-4-81,0 1-171,0 0-1,1-1 0,0 0 0,-1 0 0,1-1 0,1-1 0,-1 1 0,0-1 0,18 1 0,-14-3-668,14 1-1815,50-5 0,-70 3 2673,0 0 1,0-1-1,0 0 1,0 0-1,-1 0 1,1-1-1,-1 0 1,1 0-1,-1 0 1,0-1-1,0 0 1,6-6-1,-6-1 6278,-18 12-3492,-18 10-1278,17-4-1042,2 1-1,-1 1 0,-15 14 0,25-20-436,-1-1-1,0 1 0,1 0 1,-1 0-1,1 0 1,0 0-1,0 0 0,0 1 1,0-1-1,1 1 1,-1-1-1,1 1 1,0-1-1,0 1 0,0 0 1,1-1-1,-1 1 1,1 7-1,1-10-55,0 0-1,0 0 1,0 0 0,0 0 0,0 0-1,1 0 1,-1 0 0,0 0-1,0-1 1,1 1 0,-1 0 0,1-1-1,-1 1 1,0-1 0,1 1-1,-1-1 1,1 0 0,-1 0 0,1 0-1,-1 1 1,1-1 0,-1-1-1,1 1 1,1 0 0,45-2-1691,-45 2 1449,29-7-1708,-27 5 1801,0 0 0,-1 1 0,1 0 1,0 0-1,0 0 0,0 1 0,1-1 0,-1 1 1,0 1-1,0-1 0,9 2 0,-13-1 226,0 0-1,-1-1 0,1 1 0,-1 0 1,1 0-1,-1 0 0,1 0 1,-1-1-1,1 1 0,-1 0 0,0 0 1,0 0-1,1 0 0,-1 0 1,0 0-1,0 0 0,0 0 0,0 0 1,0 0-1,0 0 0,0 0 0,0 0 1,0 0-1,-1 0 0,1 0 1,-1 1-1,-10 26 1112,-2-7-428,-2-1 0,-1-1 0,0-1 0,-1 0 0,-23 18 0,42-44-9820,11-11 2024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0.643"/>
    </inkml:context>
    <inkml:brush xml:id="br0">
      <inkml:brushProperty name="width" value="0.025" units="cm"/>
      <inkml:brushProperty name="height" value="0.025" units="cm"/>
    </inkml:brush>
  </inkml:definitions>
  <inkml:trace contextRef="#ctx0" brushRef="#br0">1 1 18866,'2'0'5125,"-2"3"-3075,0 18-1025,0 7-257,0 8-223,3 3-257,2 1-128,5-7-128,3-3-576,3-6-1250,3-9-1409,-1-8-1826,0-7-4388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1.316"/>
    </inkml:context>
    <inkml:brush xml:id="br0">
      <inkml:brushProperty name="width" value="0.025" units="cm"/>
      <inkml:brushProperty name="height" value="0.025" units="cm"/>
    </inkml:brush>
  </inkml:definitions>
  <inkml:trace contextRef="#ctx0" brushRef="#br0">57 202 11659,'0'0'10885,"-6"9"-10741,4-7-124,-34 61 217,34-59-190,0 0 0,1 0-1,-1 1 1,1-1 0,0 1-1,0 0 1,0-1 0,0 1-1,1-1 1,0 1 0,0 0-1,0-1 1,1 1-1,-1 0 1,3 5 0,-2-8-34,-1-1 0,1 0 0,0 0 0,0 0 0,0 0 0,0 0 0,0-1 0,1 1 0,-1 0 0,0 0 0,0-1 0,0 1 0,1-1 1,-1 1-1,0-1 0,0 1 0,1-1 0,-1 0 0,1 1 0,-1-1 0,0 0 0,1 0 0,-1 0 0,0 0 0,1-1 0,-1 1 0,1 0 0,-1 0 0,0-1 0,0 1 0,1-1 1,1 0-1,3-1 145,-1 0 1,1 0 0,0-1 0,-1 1 0,0-1 0,6-5 0,2-4 125,0-1 1,-1-1-1,-1-1 1,0 1 0,-1-2-1,-1 1 1,-1-1-1,0-1 1,0 1 0,-2-1-1,0-1 1,-1 1 0,-1-1-1,-1 0 1,0 0-1,-1 0 1,-1 0 0,-2-25-1,1 42-287,0 1 0,0 0 0,0-1 0,0 1 0,0 0 0,0-1 0,0 1 0,0 0 0,0-1-1,0 1 1,0 0 0,0 0 0,0-1 0,0 1 0,-1 0 0,1-1 0,0 1 0,0 0 0,0 0 0,0-1-1,-1 1 1,1 0 0,0 0 0,0-1 0,0 1 0,-1 0 0,1 0 0,0 0 0,-1 0 0,1-1 0,0 1-1,0 0 1,-1 0 0,1 0 0,0 0 0,-1 0 0,1 0 0,0 0 0,-1 0 0,1 0 0,0 0 0,0 0-1,-1 0 1,1 0 0,0 0 0,-1 0 0,1 0 0,0 0 0,-1 0 0,1 0 0,0 0 0,0 1 0,-1-1-1,1 0 1,0 0 0,0 0 0,-1 1 0,1-1 0,0 0 0,0 0 0,-1 0 0,1 1 0,0-1 0,0 0-1,0 1 1,-15 16-262,7 1 223,0-1 0,1 1 0,-8 35 0,13-43 29,0 1 0,0 0 0,1-1 1,0 1-1,1 0 0,0 0 0,1 0 0,3 16 1,-3-25 16,0 0 0,0 0 0,0 0 0,0 0 0,0 0 0,0 0 0,1 0 0,-1 0 0,1-1 0,-1 1 0,1-1 0,0 1 0,-1-1 0,1 1 0,0-1 0,0 0 0,0 0 0,0 0 0,0 0 0,0 0 0,1 0 0,-1-1 0,0 1 0,0-1 0,1 1 0,-1-1 0,0 0 0,0 0 1,1 0-1,-1 0 0,0 0 0,1-1 0,-1 1 0,0-1 0,3 0 0,3-1 56,1 0 1,-1-1-1,0 0 0,0 0 1,-1-1-1,1 0 0,-1 0 1,10-7-1,-7 3 28,0-1 0,0 0 1,-1 0-1,0-1 0,-1 0 0,0-1 0,-1 1 0,0-2 0,-1 1 0,0-1 0,5-13 0,-16 46-150,2 1 0,0-1 0,1 1 1,2 38-1,1-58 74,-1-1 0,1 1 0,-1-1 0,1 1 0,0-1 0,0 1 1,-1-1-1,1 0 0,0 1 0,0-1 0,1 0 0,-1 1 0,0-1 1,0 0-1,0 0 0,1 0 0,-1 0 0,1-1 0,-1 1 0,1 0 1,-1 0-1,1-1 0,-1 1 0,1-1 0,-1 1 0,1-1 0,0 0 0,-1 0 1,1 0-1,0 0 0,-1 0 0,1 0 0,3-1 0,1 1 106,1-1 0,0 0 0,-1 0 0,1 0 0,-1-1 0,1 0 0,7-4 0,-2-1-107,0 0 1,-1-1 0,0 0 0,-1-1 0,1 0 0,-2 0 0,1-1-1,9-14 1,-14 17-13,1-1-1,-1 0 0,0-1 1,-1 1-1,0-1 1,-1 0-1,1 0 0,-2 0 1,1 0-1,-1 0 0,-1-1 1,1-13-1,-1 23 2,-1-1 0,0 1 0,0 0 0,0-1 0,0 1 0,0 0 0,0-1 0,0 1 0,0-1 0,0 1 0,-1 0 0,1-1 0,0 1 0,0 0 0,0-1 0,0 1 0,0-1 0,-1 1 0,1 0 0,0 0 0,0-1 0,-1 1 0,1 0 0,0-1 0,0 1 0,-1 0 0,1 0 0,0-1 0,-1 1 0,1 0 0,0 0 0,-1 0 0,1 0 0,0-1 0,-1 1 0,1 0 0,-1 0 0,1 0 0,0 0 0,-1 0 0,1 0 0,0 0 0,-1 0 0,1 0 0,-1 0 0,1 0 0,0 0 0,-1 0 0,1 1 0,0-1 0,-1 0 0,1 0 0,-1 0 0,1 0 0,0 1 0,0-1 0,-1 0 0,1 0 0,0 1 0,-1-1 0,1 0 0,0 1 0,0-1 0,-1 0 0,1 0 0,0 1 0,0-1 0,0 1 0,-20 21 0,16-15 0,0 1 0,1 0 0,0 0 0,1-1 0,0 2 0,0-1 0,0 0 0,1 0 0,0 14 0,1-20 0,0 1 0,1-1 0,-1 1 0,1 0 0,-1-1 0,1 1 0,0-1 0,0 0 0,0 1 0,0-1 0,0 0 0,1 0 0,-1 1 0,1-1 0,-1 0 0,1 0 0,0 0 0,0-1 0,0 1 0,0 0 0,0-1 0,0 1 0,0-1 0,0 0 0,1 0 0,-1 0 0,0 0 0,1 0 0,-1 0 0,1-1 0,-1 1 0,1-1 0,4 1 0,5 0-792,0 0 0,0 0 0,19-3 0,-28 2 466,0 0 0,0-1 0,0 0 1,0 1-1,0-1 0,0 0 0,0 0 0,-1-1 1,1 1-1,0-1 0,-1 1 0,1-1 1,-1 0-1,1 0 0,-1 0 0,0 0 0,0 0 1,0-1-1,3-3 0,4-17-7158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1.659"/>
    </inkml:context>
    <inkml:brush xml:id="br0">
      <inkml:brushProperty name="width" value="0.025" units="cm"/>
      <inkml:brushProperty name="height" value="0.025" units="cm"/>
    </inkml:brush>
  </inkml:definitions>
  <inkml:trace contextRef="#ctx0" brushRef="#br0">0 1 21428,'0'0'6054,"77"41"-11275,-43-32-1473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283"/>
    </inkml:context>
    <inkml:brush xml:id="br0">
      <inkml:brushProperty name="width" value="0.025" units="cm"/>
      <inkml:brushProperty name="height" value="0.025" units="cm"/>
    </inkml:brush>
  </inkml:definitions>
  <inkml:trace contextRef="#ctx0" brushRef="#br0">78 114 14574,'4'-8'2349,"0"2"-1718,15-28 1706,-12 6 2195,-8 27-4419,1 1-1,0-1 1,-1 1 0,1-1 0,-1 1-1,1-1 1,-1 1 0,1-1-1,0 1 1,-1 0 0,0-1-1,1 1 1,-1 0 0,1-1-1,-1 1 1,1 0 0,-1 0-1,0 0 1,1-1 0,-1 1-1,1 0 1,-1 0 0,0 0-1,1 0 1,-1 0 0,0 0 0,1 0-1,-1 0 1,1 0 0,-1 0-1,0 1 1,1-1 0,-1 0-1,1 0 1,-1 1 0,0-1-1,1 0 1,-2 1 0,-26 11 195,23-7-308,0 0 0,0 0-1,0 1 1,0-1 0,1 1 0,0 0-1,0 0 1,0 0 0,1 1-1,0-1 1,0 1 0,1 0 0,0-1-1,0 1 1,1 0 0,-1 1-1,2-1 1,-1 10 0,1-15-38,1 0 0,-1 0 0,1 0-1,0 0 1,0 0 0,0 0 0,0 0 0,0-1 0,0 1 0,1 0 0,-1-1 0,0 1-1,1-1 1,0 0 0,-1 1 0,1-1 0,0 0 0,-1 0 0,1 0 0,0 0 0,0 0-1,0 0 1,0 0 0,0-1 0,0 1 0,0-1 0,0 0 0,0 1 0,0-1 0,3 0-1,12 1-453,1 0-1,28-2 0,-29 0 105,47-1-482,-64 2 878,1 1 0,-1-1 0,1 0 1,-1 0-1,1 1 0,-1-1 1,1 0-1,-1 1 0,1-1 1,-1 1-1,1-1 0,-1 1 1,0-1-1,1 1 0,-1-1 1,0 1-1,1-1 0,-1 1 1,0-1-1,0 1 0,1-1 1,-1 1-1,0 0 0,0-1 0,0 1 1,0-1-1,0 1 0,0 0 1,0-1-1,0 1 0,0-1 1,0 1-1,0 0 0,0-1 1,-1 1-1,1-1 0,0 1 1,0-1-1,0 1 0,-1-1 1,1 1-1,0-1 0,-1 1 1,1-1-1,-1 1 0,-14 28 1051,-16 10 227,23-30-1009,1-1 0,-1 1-1,2 0 1,-1 1 0,2 0 0,-9 18 0,28-30-165,11-18-198,0 0 0,-2-2-1,0 0 1,-1-2 0,32-45 0,12-28-580,-58 85 468,-1-1 0,-1 1 1,-1-1-1,0-1 0,0 1 0,3-18 1,-19 86 640,6-35-185,1 0 1,1 1-1,0 0 1,2 0-1,0-1 1,3 32-1,-1-50-244,-1 0 0,0 0-1,1 0 1,0 0 0,-1 0 0,1 0-1,0 0 1,0 0 0,0 0-1,0 0 1,0 0 0,1-1-1,-1 1 1,1 0 0,-1-1 0,1 1-1,-1-1 1,1 0 0,0 1-1,0-1 1,-1 0 0,1 0-1,0 0 1,0 0 0,0-1-1,0 1 1,0 0 0,0-1 0,1 0-1,-1 1 1,0-1 0,0 0-1,0 0 1,0 0 0,1 0-1,1-1 1,-1 1-227,1-1 0,-1 0-1,1 0 1,-1 0 0,1 0-1,-1 0 1,0-1 0,1 1 0,-1-1-1,0 0 1,0 0 0,-1 0 0,1-1-1,0 1 1,-1-1 0,1 1-1,-1-1 1,0 0 0,0 0 0,0 0-1,2-4 1,-2 0-1085,0 0 0,0 0 0,-1 0 1,0 0-1,0 0 0,-1 0 0,0-8 0,1-28-8578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626"/>
    </inkml:context>
    <inkml:brush xml:id="br0">
      <inkml:brushProperty name="width" value="0.025" units="cm"/>
      <inkml:brushProperty name="height" value="0.025" units="cm"/>
    </inkml:brush>
  </inkml:definitions>
  <inkml:trace contextRef="#ctx0" brushRef="#br0">10 0 16111,'0'0'3492,"-10"70"-3364,25-48-128,9-2-257,8-4-800,3-7-2050,0-4-1761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2.985"/>
    </inkml:context>
    <inkml:brush xml:id="br0">
      <inkml:brushProperty name="width" value="0.025" units="cm"/>
      <inkml:brushProperty name="height" value="0.025" units="cm"/>
    </inkml:brush>
  </inkml:definitions>
  <inkml:trace contextRef="#ctx0" brushRef="#br0">51 323 14189,'0'0'12647,"-8"11"-11713,4-7-766,-24 35 758,26-37-855,1 0-1,0 0 1,0 0-1,0 1 1,0-1 0,0 0-1,1 0 1,-1 0 0,0 1-1,1-1 1,0 0 0,0 1-1,-1-1 1,1 0 0,1 1-1,-1-1 1,0 0 0,1 1-1,-1-1 1,1 0-1,0 3 1,1-4-57,-1 1 0,1-1 0,-1 0-1,1 0 1,0 0 0,-1 0 0,1 0 0,0 0 0,0-1 0,-1 1-1,1 0 1,0-1 0,0 1 0,0-1 0,0 0 0,0 0-1,0 0 1,0 0 0,2 0 0,40-5 302,-29 1-290,0-1 0,0-1 0,-1 0 0,1-1 1,-2-1-1,1 0 0,-1-1 0,0 0 0,-1-1 1,0-1-1,-1 0 0,0 0 0,-1-1 0,0 0 0,-1-1 1,0 0-1,-1-1 0,0 1 0,-1-2 0,8-25 1,-12 30-98,-1-1 1,0 1 0,-1-1 0,0 1 0,0-1 0,-2 1 0,1-1 0,-1 0 0,-1 1 0,-5-21 0,6 28 45,0-1 0,-1 0 0,1 1 1,-1 0-1,0-1 0,0 1 0,0 0 1,-1 0-1,1 0 0,-1 0 0,1 0 1,-1 1-1,0-1 0,0 1 0,0 0 1,-1 0-1,1 0 0,0 0 0,-1 0 1,1 1-1,-1 0 0,0-1 1,1 1-1,-1 1 0,0-1 0,0 0 1,0 1-1,1 0 0,-1 0 0,0 0 1,0 0-1,0 1 0,-4 0 0,-1 2 50,1 0-1,-1 0 0,0 0 0,1 1 0,0 0 1,0 1-1,0 0 0,0 0 0,1 0 0,0 1 1,0 0-1,-11 13 0,12-12 72,1-1 0,-1 1-1,1 0 1,0 0 0,1 1-1,0-1 1,0 1 0,0 0 0,1 0-1,1 0 1,-1 0 0,1 1 0,-2 15-1,5-20-95,-1 0-1,1 0 1,0-1-1,0 1 1,1-1-1,-1 1 1,1-1 0,-1 1-1,1-1 1,0 0-1,1 0 1,-1 0-1,0 0 1,1 0-1,0 0 1,-1-1-1,6 4 1,65 43-1001,-39-28-526,6 9-2418,-3 1-2535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3.484"/>
    </inkml:context>
    <inkml:brush xml:id="br0">
      <inkml:brushProperty name="width" value="0.025" units="cm"/>
      <inkml:brushProperty name="height" value="0.025" units="cm"/>
    </inkml:brush>
  </inkml:definitions>
  <inkml:trace contextRef="#ctx0" brushRef="#br0">57 83 6662,'0'0'19251,"-8"6"-18221,3-3-969,1 1 1,1-1 0,-1 1-1,0 0 1,1 1-1,0-1 1,0 0 0,0 1-1,1 0 1,-1 0-1,1 0 1,0 0 0,0 0-1,1 0 1,0 0-1,0 0 1,0 1 0,0-1-1,1 1 1,0-1-1,0 0 1,0 1 0,1-1-1,0 0 1,3 11-1,-4-14-57,1 0 0,-1 1 0,1-1 0,0 1 0,0-1 0,0 0 0,0 0 0,0 0 0,1 1 0,-1-1 0,1 0 0,-1-1 0,1 1 0,0 0-1,-1 0 1,1-1 0,0 1 0,0-1 0,0 1 0,1-1 0,3 2 0,-2-2 16,-1 0 0,1-1-1,0 0 1,0 1 0,0-1 0,-1 0 0,1-1-1,0 1 1,0-1 0,-1 1 0,1-1 0,6-3-1,4-2 98,0 0 0,-1-1 0,0 0 1,0-2-1,21-17 0,6-12 16,-1-3 0,34-47 0,-56 67-79,-17 20-65,1 1 0,-1-1-1,1 0 1,0 0-1,-1 0 1,1 1 0,0-1-1,0 0 1,0 1 0,-1-1-1,1 0 1,0 1-1,0-1 1,0 1 0,0 0-1,0-1 1,0 1-1,0 0 1,1-1 0,-1 1 4,-1 1 1,1-1 0,-1 0 0,1 0 0,-1 1 0,1-1 0,-1 1-1,1-1 1,-1 0 0,0 1 0,1-1 0,-1 1 0,1-1 0,-1 1-1,0-1 1,0 1 0,1-1 0,-1 1 0,0-1 0,0 1 0,1-1-1,-1 1 1,0-1 0,0 2 0,4 51-86,-3-32 154,-1-17-61,1 1 0,-1 0-1,1 0 1,1-1 0,-1 1-1,1 0 1,-1-1 0,1 1 0,1-1-1,-1 0 1,1 0 0,-1 0-1,1 0 1,5 5 0,-6-8-2,0 1 1,1-1 0,-1 1 0,1-1 0,0 0-1,-1 0 1,1 0 0,0 0 0,0-1 0,0 1 0,-1-1-1,1 0 1,0 1 0,0-1 0,0-1 0,0 1-1,0 0 1,-1-1 0,1 1 0,0-1 0,0 0-1,-1 0 1,1 0 0,0 0 0,4-3 0,4-3-19,1 0 0,-1-1 0,-1-1 1,1 1-1,-2-2 0,1 1 0,-1-1 1,9-13-1,39-40-2049,-57 63 1969,1-1 0,-1 1 0,0-1-1,1 1 1,-1-1 0,0 1 0,1-1 0,-1 1 0,1-1 0,-1 1-1,0 0 1,1-1 0,-1 1 0,1 0 0,-1 0 0,1-1 0,-1 1-1,1 0 1,-1 0 0,1 0 0,0-1 0,-1 1 0,1 0 0,-1 0-1,1 0 1,-1 0 0,1 0 0,-1 0 0,1 0 0,0 0 0,-1 1 0,1-1-1,-1 0 1,1 0 0,-1 0 0,1 1 0,-1-1 0,1 0 0,-1 0-1,1 1 1,-1-1 0,1 0 0,-1 1 0,0-1 0,1 1 0,-1-1-1,1 0 1,-1 1 0,0-1 0,0 1 0,1-1 0,-1 1 0,0-1 0,0 1-1,1-1 1,-1 1 0,0 0 0,0-1 0,0 1 0,0-1 0,0 1-1,0-1 1,0 2 0,0 44-4262,-1-34 691,1-2-2117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3.813"/>
    </inkml:context>
    <inkml:brush xml:id="br0">
      <inkml:brushProperty name="width" value="0.025" units="cm"/>
      <inkml:brushProperty name="height" value="0.025" units="cm"/>
    </inkml:brush>
  </inkml:definitions>
  <inkml:trace contextRef="#ctx0" brushRef="#br0">1 1 15439,'0'0'8680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158"/>
    </inkml:context>
    <inkml:brush xml:id="br0">
      <inkml:brushProperty name="width" value="0.025" units="cm"/>
      <inkml:brushProperty name="height" value="0.025" units="cm"/>
    </inkml:brush>
  </inkml:definitions>
  <inkml:trace contextRef="#ctx0" brushRef="#br0">179 0 17424,'0'0'7335,"-10"68"-7206,9-7 63,1 4-192,0 3 64,7-3-32,6-6-32,5-8-1121,-3-8-1858,-4-10-2210,-8-10-3363</inkml:trace>
  <inkml:trace contextRef="#ctx0" brushRef="#br0" timeOffset="1">15 483 11435,'0'0'9545,"-14"-49"-7944,32 41-832,11 0 128,9-2-385,5-1-415,6 0-33,6-5 0,-5 0-64,1-2-1185,-12-1-2243,-11 0-960,-17 0-2018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499"/>
    </inkml:context>
    <inkml:brush xml:id="br0">
      <inkml:brushProperty name="width" value="0.025" units="cm"/>
      <inkml:brushProperty name="height" value="0.025" units="cm"/>
    </inkml:brush>
  </inkml:definitions>
  <inkml:trace contextRef="#ctx0" brushRef="#br0">0 100 14542,'0'0'10986,"62"-37"-10249,-5 25 416,4-1-288,11-2-737,2 7-416,-3 1-2467,-12 4-2178,-13-1-3619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13.757"/>
    </inkml:context>
    <inkml:brush xml:id="br0">
      <inkml:brushProperty name="width" value="0.025" units="cm"/>
      <inkml:brushProperty name="height" value="0.025" units="cm"/>
    </inkml:brush>
  </inkml:definitions>
  <inkml:trace contextRef="#ctx0" brushRef="#br0">0 191 3716,'10'2'10836,"8"0"-9581,1-1 1,0 0-1,0-1 0,-1-1 0,1-1 0,0-1 0,-1 0 0,0-1 0,25-10 0,-21 4-306,-1-1-1,33-21 1,-50 29-910,0 0 0,0 0 0,0 0 0,0 0 0,0-1 0,0 0 0,-1 1 0,0-1 0,0-1 0,0 1 0,0 0 0,-1-1 0,1 1 0,-1-1 0,0 0 0,-1 1 0,1-1 0,1-10 0,-4 13-33,1 1 0,-1-1-1,1 0 1,-1 1 0,0-1-1,0 1 1,0-1-1,0 1 1,0-1 0,0 1-1,0 0 1,0-1 0,-1 1-1,1 0 1,0 0 0,-1 0-1,1 0 1,-1 0 0,1 0-1,-1 1 1,0-1-1,1 0 1,-1 1 0,0-1-1,1 1 1,-1 0 0,0-1-1,0 1 1,1 0 0,-1 0-1,-3 0 1,-61 1-117,54 1 116,0 1 0,-1 0 1,1 1-1,1 0 1,-1 1-1,1 0 0,-1 1 1,1 0-1,1 0 0,-1 2 1,-11 10-1,16-13 49,0-1-1,1 1 0,0 1 1,0-1-1,0 1 0,1 0 1,0 0-1,0 0 0,1 1 1,-1-1-1,1 1 1,1 0-1,-1 0 0,1 0 1,1 0-1,-1 0 0,1 0 1,0 1-1,1-1 1,0 13-1,1-16-24,1 1 0,-1 0 0,1-1-1,0 0 1,1 0 0,-1 1 0,1-1 0,-1 0 0,1-1 0,1 1-1,-1-1 1,0 1 0,1-1 0,0 0 0,-1 0 0,1 0 0,0-1-1,1 1 1,-1-1 0,0 0 0,9 2 0,6 3-181,1 0 0,0-2 0,35 5 0,9-4-2889,-22-7-2609,3-3-6805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4.935"/>
    </inkml:context>
    <inkml:brush xml:id="br0">
      <inkml:brushProperty name="width" value="0.025" units="cm"/>
      <inkml:brushProperty name="height" value="0.025" units="cm"/>
    </inkml:brush>
  </inkml:definitions>
  <inkml:trace contextRef="#ctx0" brushRef="#br0">64 0 18962,'0'0'2829,"-9"12"-1702,4-5-1003,0 0 23,-1 0 1,1 1-1,0 0 0,0 0 0,1 0 0,0 0 0,1 1 0,0-1 0,0 1 0,1 0 0,-2 9 0,4-6-72,0 0-1,1-1 0,0 1 0,0 0 0,1-1 0,1 1 0,0-1 0,0 0 0,1 0 0,1 0 0,0 0 0,0-1 0,1 0 0,12 15 2018,-17-52 451,-1 11-2917,-1 32 383,-13 195 1774,14-211-1778,1 1-1,-1-1 1,0 0 0,0 1-1,0-1 1,0 0 0,1 1 0,-1-1-1,0 0 1,0 1 0,1-1-1,-1 0 1,0 0 0,1 1 0,-1-1-1,0 0 1,1 0 0,-1 0-1,0 1 1,1-1 0,-1 0 0,0 0-1,1 0 1,-1 0 0,0 0-1,1 0 1,-1 0 0,1 0 0,-1 0-1,0 0 1,1 0 0,-1 0-1,1 0 1,-1 0 0,0 0 0,1 0-1,-1 0 1,0 0 0,1 0 0,-1-1-1,0 1 1,1 0 0,-1 0-1,1-1 1,19-9 221,-5-4-157,0-1 0,-1 0 1,22-30-1,-24 29-38,0 0 0,1 1 0,1 1 0,21-19 0,-34 33-31,-1-1 0,1 0 0,-1 1 0,1 0 0,-1-1 0,1 1 0,-1-1 0,1 1 0,0 0 0,-1-1 0,1 1 0,0 0 0,-1-1 0,1 1 0,0 0 0,-1 0 0,1 0 0,0 0 0,-1 0 0,1 0 0,0 0 0,0 0 0,-1 0 0,1 0 0,0 0 0,-1 0 0,1 0 0,0 1 0,-1-1 0,1 0 0,0 1 0,-1-1 0,1 0 0,0 1 0,-1-1 0,1 0 0,-1 1 0,1-1 0,-1 1 0,1-1 0,-1 1 0,1 0 0,-1-1 0,0 1 0,1-1 0,-1 1 0,0 0 0,1-1 0,-1 1 0,0 1 0,9 48 0,-3-14 0,-5-35-194,0-1 0,-1 0 0,1 1 1,0-1-1,0 0 0,-1 1 0,1-1 0,0 0 0,0 0 1,0 0-1,0 0 0,-1 0 0,1 0 0,0 0 0,0 0 0,0 0 1,0 0-1,-1 0 0,1 0 0,0-1 0,0 1 0,0 0 0,-1-1 1,1 1-1,0-1 0,0 1 0,-1-1 0,1 1 0,0-1 1,-1 1-1,2-2 0,6-11-6607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5.529"/>
    </inkml:context>
    <inkml:brush xml:id="br0">
      <inkml:brushProperty name="width" value="0.025" units="cm"/>
      <inkml:brushProperty name="height" value="0.025" units="cm"/>
    </inkml:brush>
  </inkml:definitions>
  <inkml:trace contextRef="#ctx0" brushRef="#br0">87 27 22197,'0'0'2931,"-9"1"-1463,8-1-1440,-2 0 33,1 0 0,-1 0 0,1 0 1,-1 0-1,0 1 0,1-1 0,-1 1 1,1-1-1,-1 1 0,1 0 1,-1 0-1,1 0 0,0 1 0,-1-1 1,1 0-1,0 1 0,0 0 1,0-1-1,0 1 0,0 0 0,1 0 1,-1 0-1,0 0 0,1 0 1,0 1-1,-1-1 0,1 0 0,0 1 1,0-1-1,0 0 0,1 1 0,-2 3 1,-1 13-32,1 0 1,1 0-1,1 0 0,0 0 1,2 1-1,0-1 0,8 32 1,7 9 27,25 61 1,14 47 264,-54-153-302,-7-36-168,-2 0 0,-1 0 0,0 1-1,-2 0 1,0 1 0,-17-24-1,5 5 96,14 25 72,4 6 71,-1 0 0,1 0 0,1 0 0,-1-1-1,1 0 1,1 1 0,-1-1 0,-1-12 0,5 19-72,0 0 0,-1 0 0,1 0 0,0 1 1,0-1-1,0 0 0,0 1 0,0-1 0,0 1 0,0-1 0,0 1 0,0-1 1,0 1-1,0 0 0,1-1 0,-1 1 0,0 0 0,0 0 0,0 0 0,0 0 1,0 0-1,1 0 0,1 1 0,5-2 13,11-2 67,0-1 0,-1 0 0,1-2 0,-1 0 1,0-1-1,-1-1 0,1-1 0,-2 0 0,1-1 0,20-17 0,-28 20-37,0-1 0,-1 0 0,0 0 0,0-1 0,-1 0 1,0 0-1,0-1 0,-1 1 0,0-1 0,-1-1 0,-1 1 0,1-1 0,-1 0 0,-1 0 0,0 0 0,-1 0 0,0-1 0,0-17 0,-2 28-62,1 0 1,-1 0-1,0 0 1,0 0-1,0 1 1,0-1-1,-1 0 1,1 0-1,0 0 1,0 0-1,0 0 1,-1 1-1,1-1 1,0 0-1,-1 0 1,1 0-1,-1 1 1,1-1-1,-1 0 1,1 0-1,-1 1 1,0-1-1,1 1 1,-1-1-1,0 0 1,1 1-1,-1-1 1,0 1-1,0 0 1,0-1-1,1 1 1,-1 0-1,0-1 1,0 1-1,0 0 1,0 0-1,-1-1 1,0 2-19,0-1 0,0 0 0,0 1 0,0-1 0,0 1 0,0-1 0,1 1 0,-1 0 0,0 0 0,0 0 0,1 0 0,-1 0 0,0 0 0,1 1 0,-1-1 0,1 0 0,-2 3 1,-5 6-2,1 1 1,0 0-1,0 1 1,1 0-1,1 0 1,0 0-1,1 0 1,0 1-1,-3 17 1,2 1 85,1-1 0,1 59 0,3-87-57,-1 0 1,1 0-1,0-1 0,0 1 1,0 0-1,0 0 1,1 0-1,-1-1 1,0 1-1,1 0 1,-1-1-1,1 1 1,0 0-1,-1-1 1,1 1-1,0-1 1,0 1-1,0-1 1,0 1-1,0-1 1,0 0-1,0 1 1,1-1-1,-1 0 1,1 0-1,-1 0 1,0 0-1,1 0 1,0 0-1,-1 0 1,1-1-1,-1 1 1,1 0-1,0-1 1,0 0-1,-1 1 1,1-1-1,0 0 1,0 0-1,-1 0 1,1 0-1,0 0 1,0 0-1,-1 0 1,1-1-1,0 1 1,-1-1-1,3 0 1,6-2-75,0-1 1,-1 0-1,1 0 0,-1-1 1,0 0-1,16-13 1,-1-2-1410,7-6-3501,-11 11-4856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6.295"/>
    </inkml:context>
    <inkml:brush xml:id="br0">
      <inkml:brushProperty name="width" value="0.025" units="cm"/>
      <inkml:brushProperty name="height" value="0.025" units="cm"/>
    </inkml:brush>
  </inkml:definitions>
  <inkml:trace contextRef="#ctx0" brushRef="#br0">112 310 12107,'0'0'8910,"-11"-6"-7805,-36-19-320,45 25-754,1 0 0,0 0 0,-1 0 0,1 0 0,-1 0 0,1 0 1,0 1-1,-1-1 0,1 0 0,0 1 0,0-1 0,-1 1 0,1-1 0,0 1 0,0 0 0,-1-1 0,1 1 0,0 0 0,0 0 1,0 0-1,0 0 0,0 0 0,0 0 0,1 0 0,-1 0 0,0 0 0,0 1 0,1-1 0,-1 0 0,0 2 0,-13 38 981,13-37-885,0 1 0,0-1 1,0 0-1,1 0 0,0 1 0,0-1 0,0 0 0,0 0 0,0 1 0,1-1 0,2 6 1,-2-8-81,0 0 0,0-1 0,0 1 0,0 0 0,0-1 0,1 0 0,-1 1 0,1-1 1,-1 0-1,1 0 0,-1 0 0,1 0 0,0 0 0,-1 0 0,1 0 0,0 0 0,0-1 1,0 1-1,0-1 0,0 1 0,0-1 0,-1 0 0,1 0 0,0 0 0,0 0 0,4 0 1,3-1 75,0 0 0,1 0-1,-1-1 1,0 0 0,0-1 0,0 0 0,0-1 0,-1 1 0,1-2 0,-1 1 0,0-1 0,0 0 0,9-9 0,-8 6-136,0 0 0,0 0-1,-1-1 1,0 0 0,-1-1-1,0 1 1,0-2-1,-1 1 1,-1-1 0,6-12-1,-7 2-1155,-12 25 38,-15 29 864,8 17 977,14-49-660,1 0 1,0 0-1,0 0 0,0 0 0,0 0 1,0-1-1,0 1 0,0 0 0,1 0 1,-1 0-1,0 0 0,0 0 0,1 0 1,-1 0-1,1 0 0,-1 0 0,0 0 1,1-1-1,0 2 0,0-1 14,0-1 0,0 1-1,1-1 1,-1 0 0,0 1 0,0-1-1,0 0 1,0 0 0,0 0 0,0 0-1,0 0 1,0 0 0,0 0 0,0 0-1,1 0 1,-1 0 0,0-1 0,0 1-1,0 0 1,0-1 0,0 1 0,1-1-1,6-4 138,0 1-1,-1-1 1,1 0 0,-1 0-1,0-1 1,0 0-1,-1-1 1,0 1-1,6-9 1,47-70 99,-48 64-110,1 0 0,8-26 0,-17 40-202,0 1 0,-1-1 0,0 0 1,-1 0-1,1 0 0,-1 0 0,-1 0 0,1 0 0,-1 0 0,-1 0 0,-1-12 1,2 19 0,0-1 0,0 1 0,0 0 0,-1-1 0,1 1 0,0 0 0,0 0 0,0-1 0,-1 1 0,1 0 0,0 0 0,-1-1 0,1 1 0,0 0 0,0 0 0,-1 0 0,1 0 0,0-1 0,-1 1 0,1 0 1,0 0-1,-1 0 0,1 0 0,0 0 0,-1 0 0,1 0 0,0 0 0,-1 0 0,1 0 0,0 0 0,-1 0 0,1 0 0,0 0 0,-1 0 0,1 0 0,0 1 0,0-1 0,-1 0 0,1 0 0,0 0 1,-1 0-1,1 1 0,0-1 0,0 0 0,-1 0 0,1 0 0,0 1 0,0-1 0,-1 0 0,1 1 0,0-1 0,0 0 0,0 0 0,0 1 0,0-1 0,-1 0 0,1 1 0,0-1 0,0 0 0,0 1 1,-13 19-107,2 4 85,1 1 1,-15 52-1,22-64 71,0 0 0,1 0 1,1 1-1,0-1 0,0 1 0,2-1 0,3 27 1,-4-39-31,0 1 0,1-1 1,-1 1-1,1 0 1,0-1-1,-1 1 0,1-1 1,0 0-1,0 1 1,0-1-1,0 0 1,0 1-1,0-1 0,1 0 1,-1 0-1,0 0 1,0 0-1,1 0 0,-1 0 1,1 0-1,-1-1 1,1 1-1,-1 0 0,1-1 1,-1 1-1,1-1 1,0 0-1,-1 1 0,1-1 1,0 0-1,-1 0 1,1 0-1,0 0 1,-1-1-1,1 1 0,0 0 1,-1-1-1,1 1 1,-1-1-1,3 0 0,3-1 30,-1-1-1,0 1 1,0-1-1,0 0 0,0 0 1,0-1-1,0 0 1,7-7-1,-7 5-38,1-1 0,-2 0 0,1 0 0,-1 0 0,0-1 0,-1 0 0,1 0 0,-2 0 0,1 0 0,-1-1 0,0 0 0,-1 1 0,2-12 0,-4 20-1,0 1 1,0-1-1,0 0 1,-1 0-1,1 0 0,0 0 1,0 1-1,0-1 0,0 0 1,0 0-1,0 0 1,-1 0-1,1 0 0,0 0 1,0 1-1,0-1 1,0 0-1,0 0 0,-1 0 1,1 0-1,0 0 1,0 0-1,0 0 0,0 0 1,-1 0-1,1 0 0,0 0 1,0 0-1,0 0 1,-1 0-1,1 0 0,0 0 1,0 0-1,0 0 1,0 0-1,-1 0 0,1 0 1,0 0-1,0 0 1,0 0-1,0 0 0,-1-1 1,1 1-1,0 0 0,0 0 1,0 0-1,0 0 1,0 0-1,-1 0 0,1-1 1,0 1-1,0 0 1,0 0-1,0 0 0,0 0 1,0-1-1,0 1 1,0 0-1,-9 13-75,6-9 78,1 1 1,0-1-1,1 1 1,-1 0-1,1 0 0,0-1 1,0 1-1,1 0 1,-1 0-1,1 0 0,0 0 1,1 0-1,-1 0 1,2 6-1,-1-9 1,0 1-1,1-1 1,-1 0 0,0 0 0,1 0-1,0 0 1,-1 0 0,1 0-1,0 0 1,0 0 0,0-1 0,0 1-1,1-1 1,-1 1 0,0-1-1,1 0 1,-1 0 0,0 0 0,1 0-1,0-1 1,-1 1 0,1 0-1,-1-1 1,1 0 0,0 0 0,-1 0-1,5 0 1,3-1-109,0 1-1,0-2 1,0 1 0,-1-1 0,1-1-1,-1 0 1,1 0 0,-1-1-1,0 0 1,0 0 0,0-1 0,-1-1-1,0 1 1,0-1 0,0-1-1,-1 1 1,0-1 0,0-1 0,-1 1-1,1-1 1,7-15 0,-13 22-38,0 0-1,-1 0 1,1 0 0,0 0-1,-1 0 1,1 0 0,-1-1 0,0 1-1,1 0 1,-1 0 0,0 0 0,0-1-1,0 1 1,0 0 0,0 0 0,0-1-1,0 1 1,0 0 0,-1-2-1,0 3 38,1 0 0,-1-1 0,1 1-1,-1 0 1,1 0 0,-1-1-1,1 1 1,-1 0 0,0 0-1,1 0 1,-1 0 0,1 0-1,-1-1 1,0 1 0,1 1 0,-1-1-1,1 0 1,-1 0 0,0 0-1,1 0 1,-1 0 0,1 0-1,-1 1 1,0-1 0,0 1 0,-5 1-126,0 1 1,1 0 0,-1 1 0,1-1 0,-10 9 0,14-11-89,-9 9 160,1-1 0,1 2-1,-10 12 1,12-10-3617,4-2-3367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6.686"/>
    </inkml:context>
    <inkml:brush xml:id="br0">
      <inkml:brushProperty name="width" value="0.025" units="cm"/>
      <inkml:brushProperty name="height" value="0.025" units="cm"/>
    </inkml:brush>
  </inkml:definitions>
  <inkml:trace contextRef="#ctx0" brushRef="#br0">28 0 20692,'0'0'5765,"-27"54"-5989,39-42-1121,3-3-1026,0-4-1793,5-2-3107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7.031"/>
    </inkml:context>
    <inkml:brush xml:id="br0">
      <inkml:brushProperty name="width" value="0.025" units="cm"/>
      <inkml:brushProperty name="height" value="0.025" units="cm"/>
    </inkml:brush>
  </inkml:definitions>
  <inkml:trace contextRef="#ctx0" brushRef="#br0">73 1 10922,'0'0'10586,"-9"7"-7644,-5 2-1905,9-7-647,0 1 0,0 0 0,1 0 0,0 0 0,0 1 0,0 0 1,0-1-1,0 2 0,-5 7 0,9-12-373,-1 0 0,1 0 0,0 1 0,0-1 0,0 0 0,0 0 0,0 1 1,0-1-1,0 0 0,0 0 0,0 0 0,0 1 0,-1-1 0,1 0 0,0 0 0,0 1 0,1-1 0,-1 0 0,0 0 1,0 1-1,0-1 0,0 0 0,0 0 0,0 0 0,0 1 0,0-1 0,0 0 0,0 0 0,1 0 0,-1 1 1,0-1-1,0 0 0,0 0 0,0 0 0,1 0 0,-1 1 0,0-1 0,0 0 0,0 0 0,1 0 0,-1 0 1,0 0-1,0 0 0,0 0 0,1 1 0,-1-1 0,0 0 0,1 0 0,20 3 140,23-3-468,-26-3 288,-10 2 47,0 0 0,0 0 0,0 1 0,0 0-1,1 0 1,10 2 0,-18-1 17,0 1 1,0-1-1,0 1 0,-1-1 0,1 1 1,-1 0-1,1-1 0,-1 1 0,1 0 1,-1-1-1,0 1 0,0 0 0,0-1 0,0 1 1,0 0-1,0 0 0,0-1 0,-1 3 1,0 3 183,40-11-246,-24 0-310,-7 2 311,-1 0 0,1 0 0,0 1 0,0 0-1,10 0 1,-16 1-31,-1 0-1,0 0 0,1 0 0,-1 0 1,0 1-1,0-1 0,1 0 0,-1 1 1,0-1-1,0 1 0,0 0 0,0-1 1,1 1-1,-1 0 0,0 0 0,0-1 0,0 1 1,-1 0-1,1 0 0,0 0 0,0 0 1,0 0-1,-1 1 0,1-1 0,-1 0 1,1 0-1,-1 0 0,1 0 0,-1 1 1,1-1-1,-1 0 0,0 1 0,0-1 1,0 0-1,0 0 0,0 1 0,0 2 1,0-1-5539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7.795"/>
    </inkml:context>
    <inkml:brush xml:id="br0">
      <inkml:brushProperty name="width" value="0.025" units="cm"/>
      <inkml:brushProperty name="height" value="0.025" units="cm"/>
    </inkml:brush>
  </inkml:definitions>
  <inkml:trace contextRef="#ctx0" brushRef="#br0">49 102 11435,'0'0'15011,"-5"11"-14594,-4 5-227,2 0 0,-10 33 0,14-40-166,1-1-1,0 1 1,1 0-1,0 0 1,0 0 0,1 0-1,0 0 1,0 0-1,3 12 1,-2-19-21,-1 0-1,1 0 1,0-1 0,0 1 0,0 0-1,0 0 1,0-1 0,0 1 0,0 0-1,1-1 1,-1 1 0,0-1 0,1 0-1,0 1 1,-1-1 0,1 0-1,0 0 1,-1 0 0,1 0 0,0 0-1,0 0 1,0-1 0,0 1 0,0-1-1,0 1 1,0-1 0,0 0 0,0 0-1,0 0 1,0 0 0,3 0 0,2-1 32,-1 1 0,0-1 0,0-1 0,0 1 0,0-1 0,-1 0 0,1 0 0,0-1 0,7-4 0,0-3 73,-1 1 0,1-2 0,-2 0 0,0 0 0,0-1 0,-1 0 0,10-16 0,-15 19 44,1 1 0,-1-1 1,-1 0-1,0 0 1,0-1-1,-1 1 0,0-1 1,0 0-1,-1 1 1,0-1-1,-1-1 1,0-12-1,-1 23-150,0-1-1,0 1 1,0-1-1,0 1 1,0 0-1,0-1 1,0 1-1,0 0 1,0-1 0,0 1-1,-1 0 1,1-1-1,0 1 1,0 0-1,0-1 1,0 1 0,-1 0-1,1-1 1,0 1-1,0 0 1,-1-1-1,1 1 1,0 0-1,0 0 1,-1-1 0,1 1-1,0 0 1,-1 0-1,1 0 1,0 0-1,-1-1 1,1 1 0,0 0-1,-1 0 1,1 0-1,0 0 1,-1 0-1,1 0 1,-1 0-1,1 0 1,0 0 0,-1 0-1,1 0 1,0 0-1,-1 0 1,1 0-1,0 0 1,-1 1 0,1-1-1,0 0 1,-1 0-1,1 0 1,0 0-1,-1 1 1,1-1-1,-1 1 1,-17 15-235,10 2 157,1-1 0,1 1 0,0 0 1,2 1-1,0-1 0,1 1 0,0 0 0,2 0 1,1 28-1,0-44 72,0 0-1,0 0 1,0 1 0,1-1 0,-1 0-1,1 0 1,0 0 0,0 0 0,0 0-1,0 0 1,0 0 0,1-1 0,-1 1-1,1 0 1,4 4 0,-5-5 3,1-1 0,0 0-1,0 0 1,-1 0 0,1 0 0,0 0 0,0 0 0,0 0 0,0-1 0,0 1-1,0-1 1,0 1 0,1-1 0,-1 0 0,0 0 0,0 0 0,0 0 0,0 0-1,0 0 1,0-1 0,0 1 0,1-1 0,-1 1 0,3-3 0,6-1 12,-1-2 1,0 1-1,-1-2 0,1 1 1,-1-1-1,-1 0 1,1-1-1,-1 0 1,10-14-1,0 0-453,-1-1 0,23-42 0,-35 54-604,0 0-1,0-1 1,-1 1 0,-1-1-1,0 0 1,0 0 0,-1 0-1,0-18 1,-1-4-4986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215"/>
    </inkml:context>
    <inkml:brush xml:id="br0">
      <inkml:brushProperty name="width" value="0.025" units="cm"/>
      <inkml:brushProperty name="height" value="0.025" units="cm"/>
    </inkml:brush>
  </inkml:definitions>
  <inkml:trace contextRef="#ctx0" brushRef="#br0">184 0 21140,'0'0'3091,"-10"11"-2429,-5 6-380,2 1 0,0 0 0,1 1 0,1 0 0,-17 41 0,19-40 113,2 1 0,1 0 0,1 1 0,0 0 0,2-1 0,-2 28 0,5-47-390,0-1 0,0 1 0,0-1-1,0 1 1,0-1 0,1 1-1,-1-1 1,0 1 0,1-1-1,-1 0 1,1 1 0,-1-1-1,1 0 1,0 1 0,0-1-1,-1 0 1,1 0 0,0 1 0,0-1-1,0 0 1,0 0 0,0 0-1,0 0 1,3 1 0,-2-1 4,1 0 0,-1-1 0,1 1 0,0-1 0,-1 1 0,1-1 0,0 0 0,-1 0 0,1 0 0,0 0 0,0 0 0,4-2 0,10-3-188,-1 0 0,1-1 0,22-12 0,-27 12-300,-5 3 348,-1 1 0,0 0 1,1 0-1,-1 0 1,1 1-1,8-1 1,-15 2 123,1 0 0,-1 0-1,1 0 1,-1 0 0,0 0 0,1 0 0,-1 0 0,1 0 0,-1 0 0,1 0 0,-1 0-1,1 0 1,-1 1 0,1-1 0,-1 0 0,0 0 0,1 0 0,-1 1 0,1-1-1,-1 0 1,0 0 0,1 1 0,-1-1 0,0 0 0,1 1 0,-1-1 0,0 1-1,1-1 1,-1 0 0,0 1 0,0-1 0,0 1 0,1 0 0,-2 0 15,1 1 0,-1 0 0,1 0 0,-1-1 0,0 1 0,0 0 0,0-1 0,0 1 0,0-1 0,0 1 0,0-1 0,0 1 0,-1-1 0,-1 2 0,-9 9 243,0-1-1,-1-1 1,-1 0 0,1 0 0,-1-2 0,-22 11 0,26-14-75,0-1 1,-1 0 0,0-1-1,0 0 1,0 0 0,0-1 0,0-1-1,0 1 1,-1-2 0,-11 0-1,22-1-241,1 1-1,0 0 1,-1-1-1,1 1 1,0 0-1,0 0 0,-1-1 1,1 1-1,0-1 1,0 1-1,0 0 1,0-1-1,-1 1 0,1-1 1,0 1-1,0 0 1,0-1-1,0 1 1,0-1-1,0 1 0,0 0 1,0-1-1,0 1 1,0-1-1,0 1 1,1 0-1,-1-1 1,0 1-1,0-1 0,0 1 1,0 0-1,1-1 1,-1 1-1,0 0 1,0-1-1,0 1 0,1 0 1,0-1-1,2-2-594,1 0-1,0 0 1,-1 0-1,1 1 1,1-1-1,-1 1 1,0 0-1,0 0 1,1 1-1,-1-1 1,1 1-1,6-1 1,60-6-7799,-27 8 2613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543"/>
    </inkml:context>
    <inkml:brush xml:id="br0">
      <inkml:brushProperty name="width" value="0.025" units="cm"/>
      <inkml:brushProperty name="height" value="0.025" units="cm"/>
    </inkml:brush>
  </inkml:definitions>
  <inkml:trace contextRef="#ctx0" brushRef="#br0">21 203 4324,'9'0'5152,"-2"0"-4618,-3 1 366,0-1 1,0 0 0,1 0 0,-1-1 0,0 1 0,0-1 0,0 0 0,5-2-1,-7 2-507,-1 0-1,1 0 1,-1 0-1,1 0 1,-1-1-1,0 1 0,1 0 1,-1-1-1,0 1 1,0-1-1,0 1 0,0-1 1,0 0-1,-1 1 1,1-1-1,0 0 0,-1 0 1,1 1-1,-1-1 1,0 0-1,1 0 1,-1 0-1,0 0 0,0 0 1,-1-2-1,1 1-296,0 1 0,0 0-1,0 0 1,0-1 0,-1 1 0,1 0 0,-1 0-1,1-1 1,-1 1 0,0 0 0,0 0-1,0 0 1,0 0 0,0 0 0,-1 0-1,1 1 1,-1-1 0,1 0 0,-1 1 0,1-1-1,-1 1 1,0-1 0,0 1 0,0 0-1,0 0 1,-4-2 0,4 2-104,0 1 0,0-1 0,0 1-1,0-1 1,0 1 0,-1 0 0,1 0 0,0 0 0,0 0 0,0 0 0,0 1 0,0-1-1,-1 1 1,1-1 0,0 1 0,0 0 0,0 0 0,0 0 0,1 0 0,-1 0-1,0 0 1,0 0 0,1 1 0,-1-1 0,0 1 0,1-1 0,-1 1 0,1-1 0,0 1-1,0 0 1,0 0 0,-1 0 0,2 0 0,-1 0 0,0 0 0,0 0 0,1 0 0,-1 0-1,1 0 1,-1 0 0,1 0 0,0 4 0,0-4 5,0 0-1,-1 0 1,1 0-1,1 0 1,-1 0 0,0 0-1,0 0 1,1 0-1,-1 0 1,1 0 0,0 0-1,-1-1 1,1 1-1,0 0 1,0 0 0,0-1-1,0 1 1,1 0-1,-1-1 1,0 0 0,1 1-1,-1-1 1,2 2-1,0-1-18,1-1 0,-1 1-1,0-1 1,1 1 0,-1-1-1,0 0 1,1 0 0,0-1-1,-1 1 1,1-1-1,-1 0 1,5 0 0,-2 0 35,0 0 0,0-1 0,-1 1 1,1-1-1,-1-1 0,1 1 1,-1-1-1,1 0 0,-1 0 0,0-1 1,0 1-1,0-1 0,0 0 0,0-1 1,-1 1-1,1-1 0,4-4 0,5-12 582,1 1 0,31-29 0,12-1-3111,-38 29-5177,-19 10 780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8.900"/>
    </inkml:context>
    <inkml:brush xml:id="br0">
      <inkml:brushProperty name="width" value="0.025" units="cm"/>
      <inkml:brushProperty name="height" value="0.025" units="cm"/>
    </inkml:brush>
  </inkml:definitions>
  <inkml:trace contextRef="#ctx0" brushRef="#br0">1 57 15535,'0'0'4836,"37"-51"-4067,0 46-673,14 5-192,4 1-1441,5 13-2948,-1 0-8807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9.481"/>
    </inkml:context>
    <inkml:brush xml:id="br0">
      <inkml:brushProperty name="width" value="0.025" units="cm"/>
      <inkml:brushProperty name="height" value="0.025" units="cm"/>
    </inkml:brush>
  </inkml:definitions>
  <inkml:trace contextRef="#ctx0" brushRef="#br0">137 244 17232,'0'0'1303,"0"-9"-166,1-28 609,-1 37-1639,0-1 0,0 0 0,-1 0 0,1 0 0,0 1 0,0-1-1,-1 0 1,1 0 0,0 1 0,-1-1 0,1 0 0,-1 0 0,1 1 0,-1-1 0,1 1 0,-1-1 0,1 0 0,-1 1 0,0-1 0,1 1 0,-1-1 0,0 1 0,0 0 0,1-1 0,-1 1 0,0 0 0,0-1 0,1 1 0,-1 0 0,0 0 0,0 0 0,0 0 0,0 0 0,1 0 0,-1 0 0,0 0 0,0 0 0,0 0 0,1 0 0,-1 0 0,0 1 0,0-1 0,0 1 0,-32 10 567,26-7-544,0 1 1,0 0-1,1 0 1,0 1-1,0 0 1,-10 12-1,13-14-27,1-1 0,-1 0 0,1 1 0,0 0 1,0-1-1,0 1 0,1 0 0,0 0 0,-1 0 0,1 0 0,0 0 0,1 0 0,-1 0 0,1 1 0,0 5 0,0-9-90,1 0 0,-1 0 1,1 0-1,0 0 0,-1 0 0,1 0 0,0 0 1,-1 0-1,1 0 0,0 0 0,0 0 0,0 0 0,0-1 1,0 1-1,0 0 0,0-1 0,0 1 0,0-1 1,0 1-1,0-1 0,0 1 0,0-1 0,1 0 1,-1 0-1,0 0 0,0 1 0,0-1 0,1 0 0,1-1 1,38-1 172,-24-2-152,0-1 1,0 0-1,-1-2 0,0 1 0,0-2 1,-1 0-1,0-1 0,22-17 1,-12 6-47,-1 0 0,0-2 0,37-44 1,-54 58 23,-1-1 1,1 1 0,-1-1 0,-1 0 0,1-1-1,-2 1 1,1-1 0,-1 0 0,3-13 0,-7 22-14,0 1-1,0-1 1,1 1 0,-1-1 0,0 1 0,0-1-1,0 1 1,0-1 0,0 1 0,0-1 0,0 1 0,0-1-1,0 1 1,0-1 0,0 1 0,0-1 0,-1 1-1,1-1 1,0 1 0,0-1 0,0 1 0,-1 0 0,1-1-1,0 1 1,-1-1 0,1 1 0,0 0 0,-1-1-1,1 1 1,0 0 0,-1-1 0,0 0 0,-17 5-155,-17 21-50,24-13 215,0-1-1,1 2 1,1 0-1,0 0 1,0 1 0,2-1-1,0 2 1,0-1-1,1 1 1,1 0-1,0 1 1,1-1-1,1 1 1,-1 19-1,4-33 1,0 0 0,0 1-1,0-1 1,1 0-1,-1 1 1,1-1 0,0 0-1,0 1 1,0-1-1,0 0 1,0 0-1,0 0 1,1 0 0,-1 0-1,0 0 1,1 0-1,0-1 1,-1 1 0,1-1-1,0 1 1,0-1-1,0 1 1,0-1-1,0 0 1,0 0 0,0 0-1,1 0 1,-1 0-1,0-1 1,1 1 0,-1-1-1,0 1 1,1-1-1,-1 0 1,5 0 0,1 0 9,0 1 1,0-2 0,1 1-1,-1-1 1,0 0 0,0-1 0,0 0-1,-1 0 1,15-6 0,-14 3-53,0 0-1,0 0 1,0 0 0,-1-1 0,1 0 0,10-13-1,-15 15 34,0 0 0,0 0-1,0 0 1,0 0-1,-1-1 1,0 1-1,0-1 1,0 0-1,0 1 1,-1-1-1,0 0 1,0 0-1,0 0 1,0-6-1,-1 11-1,0-1 1,0 1-1,0 0 0,0-1 0,0 1 0,0 0 0,0-1 0,0 1 0,0 0 0,0-1 0,0 1 1,0 0-1,0-1 0,0 1 0,0 0 0,-1-1 0,1 1 0,0 0 0,0 0 0,0-1 1,-1 1-1,1 0 0,0 0 0,0-1 0,-1 1 0,1 0 0,0 0 0,0-1 0,-1 1 0,1 0 1,0 0-1,0 0 0,-1 0 0,1 0 0,0 0 0,-1-1 0,0 1 0,-14 6-140,-11 15 60,21-12 134,-1-1 1,1 1-1,1-1 0,0 1 0,0 0 1,1 1-1,0-1 0,-3 16 0,6-22-28,-1-1 0,1 1 0,-1-1 0,1 1 0,0-1 0,0 1 1,0 0-1,0-1 0,1 1 0,-1-1 0,1 1 0,0-1 0,-1 1 0,1-1 0,0 1 0,0-1 0,1 0 0,-1 0 0,0 1 0,1-1 0,-1 0 0,1 0 0,0 0 0,0 0 0,0-1 0,0 1 0,0-1 0,0 1 0,0-1 0,0 1 0,1-1 0,-1 0 0,0 0 0,1 0 0,-1-1 0,5 2 0,6 0 44,0-1 0,0 0 0,0-1 0,0 0 0,1-1 0,-1 0 0,0-2 0,0 1 0,-1-1 0,1-1 0,21-9 0,-18 6 9,-1-1 1,0 0 0,0-1 0,-1-1 0,0 0 0,-1-1-1,0-1 1,18-20 0,-29 29-77,1 0 0,-1-1 0,0 1 0,0-1 0,-1 1 0,1-1 0,-1 1 0,1-1 0,-1 0 0,0 0 0,-1 0 0,1 0 0,-1 0 0,0-5 0,0 8 0,0 0 0,0 0 0,0 0 0,0 1 0,0-1 0,0 0 0,-1 0 0,1 1 0,0-1 0,-1 0 0,1 1 0,0-1 0,-1 0 0,1 1 0,-1-1 0,1 1 0,-1-1 0,1 0 0,-1 1 0,1-1 0,-1 1 0,0 0 0,1-1 0,-1 1 0,0-1 0,-1 1 0,0-1 0,0 1 0,0 0 0,0 1 0,0-1 0,0 0 0,0 1 0,0-1 0,0 1 0,0-1 0,0 1 0,0 0 0,0 0 0,1 0 0,-1 0 0,-2 2 0,0-1 0,1 1 0,0 0 0,0-1 0,0 1 0,0 0 0,0 1 0,1-1 0,-1 0 0,1 1 0,0-1 0,0 1 0,0 0 0,0 0 0,1 0 0,-2 7 0,2-9 0,1 1 0,-1-1 0,1 0 0,0 0 0,0 1 0,0-1 0,0 0 0,1 0 0,-1 0 0,0 1 0,1-1 0,0 0 0,-1 0 0,1 0 0,0 0 0,0 0 0,0 0 0,1 0 0,-1 0 0,0 0 0,1 0 0,-1-1 0,1 1 0,-1-1 0,1 1 0,0-1 0,0 0 0,0 1 0,-1-1 0,5 1 0,4 2-784,0 0 0,0-1 1,0 0-1,0-1 0,1 0 0,-1 0 1,1-2-1,0 1 0,-1-1 0,16-2 1,-8-3-6451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29.815"/>
    </inkml:context>
    <inkml:brush xml:id="br0">
      <inkml:brushProperty name="width" value="0.025" units="cm"/>
      <inkml:brushProperty name="height" value="0.025" units="cm"/>
    </inkml:brush>
  </inkml:definitions>
  <inkml:trace contextRef="#ctx0" brushRef="#br0">1 1 448,'0'72'161,"0"18"223,0 10 321,0 9-385,5 9 32,3-1 1,-1-5-193,5-8-32,-1-5-64,1-10-64,1-9-64,-1-10-417,-4-5-768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6:59.824"/>
    </inkml:context>
    <inkml:brush xml:id="br0">
      <inkml:brushProperty name="width" value="0.025" units="cm"/>
      <inkml:brushProperty name="height" value="0.025" units="cm"/>
    </inkml:brush>
  </inkml:definitions>
  <inkml:trace contextRef="#ctx0" brushRef="#br0">0 1 22613,'0'0'2435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166"/>
    </inkml:context>
    <inkml:brush xml:id="br0">
      <inkml:brushProperty name="width" value="0.025" units="cm"/>
      <inkml:brushProperty name="height" value="0.025" units="cm"/>
    </inkml:brush>
  </inkml:definitions>
  <inkml:trace contextRef="#ctx0" brushRef="#br0">168 121 14926,'6'-10'2125,"-2"2"-1699,2 0 416,-1-1-1,-1 1 1,0-1-1,0 0 1,0 0-1,-1-1 1,3-17 0,-6 27-789,0-1 1,0 1 0,0-1-1,0 1 1,0-1 0,0 1 0,0-1-1,0 1 1,0-1 0,0 1-1,-1-1 1,1 1 0,0-1 0,0 1-1,0-1 1,-1 1 0,1-1-1,0 1 1,-1-1 0,1 1 0,0 0-1,-1-1 1,1 1 0,0 0-1,-1-1 1,1 1 0,-1 0 0,1-1-1,-1 1 1,1 0 0,0 0-1,-1 0 1,1 0 0,-1-1 0,1 1-1,-1 0 1,1 0 0,-1 0-1,0 0 1,1 0 0,-1 0 0,1 0-1,-1 0 1,1 0 0,-1 0-1,1 0 1,-1 1 0,-27 11 416,17-4-456,1 1 1,0 1-1,1-1 0,-1 2 1,2-1-1,0 1 0,0 0 1,1 1-1,-6 12 0,-2 8 70,1 1 0,-13 45 0,22-65-42,1 1 0,1 0 0,0 0 0,1 0 0,1 0 1,0 0-1,1 0 0,3 29 0,-3-41-30,1 0 0,-1 0 0,1 0 1,0 0-1,0 0 0,-1 0 0,1 0 1,1-1-1,-1 1 0,0 0 0,0 0 0,1-1 1,-1 1-1,1-1 0,-1 1 0,1-1 0,0 0 1,-1 0-1,1 0 0,0 0 0,0 0 1,2 1-1,1-1 77,0 0 0,-1 0 0,1 0 0,0 0 0,0-1-1,0 0 1,0 0 0,0 0 0,6-2 0,2-1 191,0 0 0,-1 0-1,0-1 1,1-1 0,-2 0-1,18-11 1,-8 2-134,-1-1 1,-1-1-1,0-1 0,-1 0 0,-1-1 1,19-27-1,-29 35-110,0 1 1,-1-1-1,-1 0 1,1 0-1,-1-1 0,-1 1 1,0-1-1,-1 0 1,0 0-1,-1 0 1,0-1-1,0 1 1,-1-1-1,-1 1 1,-1-23-1,0 32-115,1-1 0,-1 1 0,0-1 0,1 1 0,-1-1 0,0 1 0,0-1-1,-1 1 1,1 0 0,0 0 0,-1 0 0,0 0 0,1 0 0,-1 0 0,0 0 0,0 0 0,0 0 0,0 1 0,0-1 0,0 1 0,-1 0 0,1 0 0,0 0-1,-1 0 1,1 0 0,-1 0 0,1 0 0,-1 1 0,1-1 0,-1 1 0,0 0 0,-4 0 0,1 0-217,1 0-1,-1 1 1,0 0 0,1 0 0,-1 1 0,1-1 0,-1 1-1,1 0 1,0 0 0,0 1 0,0 0 0,0 0-1,0 0 1,-5 5 0,0 3-1015,0-1 0,1 2 0,0-1 1,0 2-1,2-1 0,-1 1 0,2 0 0,-9 24 0,1 9-3734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495"/>
    </inkml:context>
    <inkml:brush xml:id="br0">
      <inkml:brushProperty name="width" value="0.025" units="cm"/>
      <inkml:brushProperty name="height" value="0.025" units="cm"/>
    </inkml:brush>
  </inkml:definitions>
  <inkml:trace contextRef="#ctx0" brushRef="#br0">20 0 12588,'0'0'12166,"-1"13"-11723,-4 14-195,0 6 547,-3 62-1,8-93-786,0-1 0,1 1 0,-1-1 0,0 1 0,1-1 0,0 0 1,-1 1-1,1-1 0,0 0 0,0 1 0,-1-1 0,1 0 0,0 0 1,0 0-1,0 0 0,1 0 0,-1 0 0,0 0 0,0 0 0,0 0 0,1-1 1,-1 1-1,0 0 0,1-1 0,-1 1 0,1-1 0,-1 0 0,1 1 1,-1-1-1,1 0 0,-1 0 0,1 0 0,-1 0 0,1 0 0,-1 0 1,1 0-1,-1-1 0,1 1 0,1-1 0,5 0-72,0 0 0,0-1 0,0 0 0,0 0 0,0-1 0,8-4 0,-1-1-900,-1-1 0,0-1 0,21-17 0,-31 23 300,0 1 0,-1-1 0,1 1-1,-1-1 1,1 0 0,-1-1 0,0 1 0,-1 0 0,1-1 0,-1 1 0,0-1 0,0 0 0,0 0 0,-1 0 0,0 0 0,1-6 0,-6 9-93,-4 10 603,-6 10 360,11-8 156,0-1 1,0 1-1,1-1 0,-1 14 1,2-21-307,1-1 0,0 1 0,-1 0 1,1-1-1,0 1 0,0 0 0,0-1 1,0 1-1,0 0 0,1 0 0,-1-1 1,0 1-1,1 0 0,-1-1 0,1 1 0,0-1 1,-1 1-1,1-1 0,0 1 0,0-1 1,0 1-1,0-1 0,0 0 0,0 1 1,0-1-1,1 0 0,-1 0 0,0 0 1,1 0-1,-1 0 0,1 0 0,2 1 1,1-2-247,0 1 1,0-1 0,1 0-1,-1 0 1,0 0 0,0-1-1,1 0 1,-1 0 0,0 0-1,0 0 1,0-1 0,0 0-1,0 0 1,7-5 0,25-14-3789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0.825"/>
    </inkml:context>
    <inkml:brush xml:id="br0">
      <inkml:brushProperty name="width" value="0.025" units="cm"/>
      <inkml:brushProperty name="height" value="0.025" units="cm"/>
    </inkml:brush>
  </inkml:definitions>
  <inkml:trace contextRef="#ctx0" brushRef="#br0">81 1 15983,'0'0'4543,"-11"10"-3144,7-5-1296,-40 42 1219,41-43-1110,1-1 1,0 0-1,0 0 0,0 1 1,0-1-1,0 1 0,1 0 1,0 0-1,-1-1 0,1 1 1,1 0-1,-1 0 1,1 0-1,-1 0 0,1 0 1,0 0-1,1 5 0,0-9-189,-1 1 0,1 0 0,0-1 1,-1 1-1,1-1 0,0 1 0,0-1 0,0 1 0,-1-1 0,1 0 0,0 1 0,0-1 0,0 0 0,0 1 0,0-1 0,0 0 0,0 0 0,0 0 0,-1 0 0,1 0 0,0 0 0,0 0 0,2-1 0,22-2 193,-11-1-267,-1-1-1,0-1 1,0 0-1,-1 0 1,0-2-1,0 0 1,17-13-1,34-22-838,-63 43 878,1 0 1,-1-1 0,0 1-1,0 0 1,0 0 0,1 0-1,-1 0 1,0 0 0,0 0-1,1 0 1,-1 0 0,0 0 0,0 0-1,1 0 1,-1 0 0,0 0-1,0 0 1,1 0 0,-1 0-1,0 0 1,0 0 0,1 0 0,-1 0-1,0 0 1,0 1 0,0-1-1,1 0 1,-1 0 0,0 0-1,0 0 1,0 0 0,1 1-1,-1-1 1,0 0 0,0 0 0,0 0-1,0 1 1,0-1 0,1 0-1,-1 0 1,0 1 0,0-1-1,0 0 1,0 0 0,0 0 0,0 1-1,0-1 1,0 0 0,0 0-1,0 1 1,0-1 0,1 23-3,-1-21 3,0 0 1,-1-1-1,1 1 0,0 0 0,0-1 1,0 1-1,0 0 0,0-1 0,0 1 1,1 0-1,-1-1 0,1 1 0,-1 0 1,1-1-1,-1 1 0,1-1 0,0 1 1,0-1-1,0 1 0,0-1 0,0 1 0,1 1 1,3-3-404,0 0-1,0 0 1,0 0 0,0 0 0,0-1 0,0 0 0,-1 0 0,1 0 0,0 0-1,-1-1 1,8-3 0,47-31-6406,-56 34 6257,30-23-4322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1.291"/>
    </inkml:context>
    <inkml:brush xml:id="br0">
      <inkml:brushProperty name="width" value="0.025" units="cm"/>
      <inkml:brushProperty name="height" value="0.025" units="cm"/>
    </inkml:brush>
  </inkml:definitions>
  <inkml:trace contextRef="#ctx0" brushRef="#br0">160 0 18834,'0'0'1644,"-9"3"283,2 0-1743,1-1 0,0 1 0,0 1 0,1-1 0,-1 1-1,1 0 1,-1 0 0,1 0 0,1 1 0,-1 0 0,1 0 0,-1 0 0,1 1-1,1-1 1,-1 1 0,1 0 0,-3 7 0,-5 13 345,1 0 0,1 1 0,2 1 0,1-1 0,0 1 0,3 0 0,0 1 0,1-1 0,4 39 0,-1-58-461,0-1-1,1 1 0,0-1 0,0 0 1,1 0-1,4 10 0,-5-16-53,-1 1 0,0-1 0,0 0 0,1 0 0,-1 0 0,1 0 0,0 0 0,-1 0 0,1-1 0,0 1 0,4 2 0,-5-3 0,0-1 0,0 0 0,0 1 0,1-1 0,-1 0 0,0 1 0,0-1 0,1 0 0,-1 0 0,0 0 0,0 0 0,0 0 0,1-1 0,-1 1 0,0 0 0,0 0 0,1-1 1,-1 1-1,0-1 0,0 1 0,0-1 0,0 0 0,0 1 0,0-1 0,1-1 0,1-1-28,-1 0-1,0 0 1,1 0-1,-1-1 1,-1 1 0,1-1-1,0 0 1,-1 1-1,0-1 1,0 0-1,0 0 1,0 0 0,-1 0-1,1 0 1,-1 0-1,0 0 1,-1-5 0,1-7-162,-1 0 1,-1 0-1,-4-16 1,3 23 8,0 0-1,0 0 1,-1 0 0,0 0 0,-5-9-1,7 16 135,1-1-1,-1 1 0,1-1 0,-1 1 1,0 0-1,0 0 0,0 0 0,0 0 1,0 0-1,-1 0 0,1 0 1,0 1-1,-1-1 0,0 1 0,1 0 1,-1 0-1,0 0 0,1 0 1,-1 0-1,0 1 0,-3-1 0,6 1 25,-1 0-1,1 0 1,-1 0-1,0 0 0,1 1 1,-1-1-1,1 0 0,-1 0 1,1 1-1,-1-1 1,1 0-1,-1 1 0,1-1 1,0 0-1,-1 1 1,1-1-1,-1 1 0,1-1 1,0 1-1,-1-1 1,1 1-1,0-1 0,0 1 1,-1-1-1,1 1 0,0-1 1,0 1-1,0 0 1,0-1-1,0 1 0,0-1 1,0 1-1,0-1 1,0 1-1,0 0 0,0-1 1,0 1-1,0-1 0,1 2 1,-1 0 1,0 0 1,0 0 0,1 0-1,-1-1 1,1 1 0,0 0-1,-1 0 1,1-1-1,0 1 1,0 0 0,0-1-1,2 3 1,2-1 32,0 0 0,0 0 1,0-1-1,0 1 0,1-1 0,-1-1 0,1 1 1,0-1-1,-1 0 0,1 0 0,0 0 1,11-1-1,0 0 44,0 0-1,-1-2 1,24-4 0,-28 3 11,-1-1 0,0 0 0,0-1 0,0 0 1,-1 0-1,1-1 0,-1-1 0,-1 1 0,1-2 0,-1 1 0,-1-1 0,1-1 0,8-11 0,-24 37 104,1 1 1,1 1-1,0-1 0,1 1 0,1-1 0,1 1 0,0 36 1,2-53-182,0 0 1,0-1 0,0 1 0,0 0-1,1-1 1,-1 1 0,0 0 0,1-1-1,-1 1 1,1 0 0,0-1 0,-1 1-1,1-1 1,0 1 0,0-1 0,0 1-1,0-1 1,0 0 0,0 0 0,1 1-1,0 0 1,0-1-48,-1-1 0,1 0 0,-1 1-1,1-1 1,-1 0 0,0 0 0,1 1 0,-1-1 0,1 0 0,-1-1 0,1 1 0,-1 0-1,1 0 1,-1-1 0,1 1 0,-1-1 0,0 1 0,1-1 0,-1 1 0,0-1-1,0 0 1,1 0 0,-1 0 0,0 0 0,0 1 0,0-2 0,2 0 0,2-3-696,-1 0-1,1 0 1,-1-1 0,0 1 0,0-1 0,3-7 0,17-41-8979,-6 4-4614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1.712"/>
    </inkml:context>
    <inkml:brush xml:id="br0">
      <inkml:brushProperty name="width" value="0.025" units="cm"/>
      <inkml:brushProperty name="height" value="0.025" units="cm"/>
    </inkml:brush>
  </inkml:definitions>
  <inkml:trace contextRef="#ctx0" brushRef="#br0">96 1 22453,'0'0'2082,"-6"10"150,1-1-2036,0-1 1,1 2-1,0-1 1,0 0 0,1 1-1,1-1 1,-1 1-1,2 0 1,-1 0-1,1 0 1,1 0 0,0 0-1,0 0 1,1 0-1,0 0 1,3 10-1,0-6-972,0 0 0,-2 1 0,1-1 0,0 17-1,-3-8 537,0 1 0,-2-1 0,0 1 0,-2-1-1,0 0 1,-2 0 0,-9 26 0,9-95-107,-32-204 5087,38 249-4622,1 1 1,0-1-1,0 1 0,-1 0 0,1 0 0,0-1 1,-1 1-1,1 0 0,0 0 0,0 0 0,0 0 1,-1 0-1,1 0 0,0 0 0,0 0 0,-1 0 1,1 0-1,0 0 0,0 1 0,-1-1 0,1 0 1,0 0-1,0 1 0,-1-1 0,2 1 0,36 12-514,-22-7 623,10 1-1118,2-1 0,30 4 0,-20-7-4621,0-2-5131,-29-1 5011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2.548"/>
    </inkml:context>
    <inkml:brush xml:id="br0">
      <inkml:brushProperty name="width" value="0.025" units="cm"/>
      <inkml:brushProperty name="height" value="0.025" units="cm"/>
    </inkml:brush>
  </inkml:definitions>
  <inkml:trace contextRef="#ctx0" brushRef="#br0">178 271 9449,'0'0'4287,"-10"0"-209,7 0-3864,-4-1 337,0 0 0,0 1 0,0 0 0,0 0 0,0 1 0,0-1 1,0 2-1,0-1 0,0 1 0,0 0 0,1 0 0,-1 1 0,1 0 0,0 0 0,0 0 0,-9 7 1,11-6-246,-1 1 0,1 0 0,1 0-1,-1 0 1,0 0 0,1 0 0,0 1 0,1-1 0,-5 12 0,6-15-282,1-1-1,0 1 0,-1 0 0,1-1 0,0 1 1,0-1-1,-1 1 0,1-1 0,0 1 0,1 0 1,-1-1-1,0 1 0,0-1 0,1 1 0,-1-1 0,1 1 1,-1-1-1,1 1 0,0-1 0,-1 1 0,1-1 1,0 0-1,0 1 0,0-1 0,0 0 0,0 0 1,0 0-1,1 0 0,-1 0 0,0 0 0,1 0 1,-1 0-1,0 0 0,1-1 0,-1 1 0,1-1 1,-1 1-1,1-1 0,-1 1 0,1-1 0,-1 0 1,4 0-1,4 2 27,1-2 0,-1 0 1,1 0-1,-1 0 0,1-1 1,-1-1-1,0 0 0,1 0 1,-1 0-1,0-1 0,0-1 1,-1 0-1,1 0 0,9-6 1,-3 0-262,-1 0 1,0 0-1,-1-1 1,-1-1-1,1 0 1,-2-1-1,11-14 1,-28 41-2278,-3 36 2467,9-49 37,0-1 0,0 0-1,0 0 1,0 1 0,0-1 0,0 0 0,0 1 0,1-1-1,-1 0 1,0 0 0,0 1 0,0-1 0,0 0 0,1 0 0,-1 0-1,0 1 1,0-1 0,1 0 0,-1 0 0,0 0 0,0 0 0,1 0-1,-1 1 1,0-1 0,1 0 0,-1 0 0,0 0 0,0 0-1,1 0 1,-1 0 0,0 0 0,1 0 0,-1 0 0,0 0 0,1 0-1,-1 0 1,0 0 0,0 0 0,1 0 0,-1-1 0,0 1-1,1 0 1,-1 0 0,0 0 0,16-7 525,8-11-387,0-2-1,-1-1 0,-1 0 1,-2-2-1,0 0 0,28-44 0,-40 57-129,-1-1-1,0 0 1,-1 0-1,0-1 1,-1 0-1,0 0 1,-1 0-1,-1 0 1,4-19-1,-7 31-26,-1 1 0,1-1 0,0 1 0,-1-1 0,1 0 0,0 1 0,-1-1 0,1 0 0,-1 1 0,1-1 0,0 0 0,-1 0 0,1 1 0,-1-1 0,1 0-1,-1 0 1,1 0 0,-1 1 0,1-1 0,-1 0 0,1 0 0,-1 0 0,1 0 0,-1 0 0,1 0 0,-1 0 0,1 0 0,-1 0 0,1 0 0,-1-1 0,1 1 0,-1 0 0,1 0 0,-1 0-1,1-1 1,0 1 0,-1 0 0,1 0 0,-1-1 0,1 1 0,0 0 0,-1-1 0,1 1 0,-1 0 0,1-1 0,0 1 0,0-1 0,-1 1 0,1-1 0,0 1 0,0-1 0,0 1 0,-1 0 0,1-1-1,0 1 1,0-1 0,0 1 0,0-1 0,0 1 0,0-1 0,0 1 0,0-1 0,0 1 0,0-1 0,0 1 0,0-1 0,1 1 0,-1-1 0,0 0 0,-28 30-243,14-4 376,2 0 0,0 1 0,2 0 0,1 0 0,1 1 0,2 1-1,0-1 1,2 1 0,1 0 0,1 0 0,2 31 0,1-53-89,-1 0 1,1 0-1,0-1 0,1 1 0,-1 0 1,4 9-1,-4-15-27,-1 1 0,0 0 0,0 0 0,1 0 0,-1 0 0,1 0 0,-1-1 0,1 1 0,-1 0 0,1 0 0,-1-1 0,1 1 0,0 0 0,-1-1 0,1 1 0,0-1 0,-1 1 0,1-1 0,0 1 0,0-1 0,0 1 0,-1-1 0,1 0 0,0 1 1,0-1-1,0 0 0,0 0 0,0 0 0,0 0 0,0 0 0,0 0 0,-1 0 0,1 0 0,0 0 0,0 0 0,0 0 0,0 0 0,0-1 0,0 1 0,0 0 0,-1-1 0,1 1 0,0-1 0,0 1 0,0-1 0,-1 1 0,1-1 0,0 1 0,-1-1 0,1 0 0,-1 1 0,1-1 0,0-1 0,3-3-17,-1 0-1,0 0 1,0 0-1,0-1 0,0 1 1,-1-1-1,0 1 1,0-1-1,-1 0 0,0 0 1,0 0-1,0 0 1,-1 0-1,1 0 0,-2 0 1,1 0-1,0 0 1,-1 0-1,0 0 1,-1 0-1,0 0 0,-4-10 1,5 11-44,0 1 0,-1-1 0,0 1 0,0 0 0,0-1 0,0 1 0,-1 0 1,0 0-1,0 1 0,0-1 0,0 0 0,0 1 0,-1 0 0,0 0 0,1 0 0,-1 0 1,0 1-1,-1-1 0,1 1 0,0 0 0,-1 0 0,1 1 0,-1-1 0,1 1 0,-1 0 0,0 0 1,1 0-1,-1 1 0,-7 0 0,11 0 32,1 0 1,-1 0-1,1 0 0,-1 1 1,1-1-1,-1 0 0,1 0 1,-1 0-1,1 1 0,0-1 1,-1 0-1,1 1 0,-1-1 1,1 0-1,0 1 0,-1-1 1,1 0-1,0 1 0,-1-1 1,1 1-1,0-1 0,0 1 1,0-1-1,-1 0 0,1 1 1,0-1-1,0 1 0,0-1 1,0 1-1,0-1 0,0 1 1,0-1-1,0 1 0,0-1 1,0 1-1,0-1 0,0 1 1,0-1-1,0 1 0,0-1 1,0 1-1,1-1 0,-1 1 1,0-1-1,0 1 0,1 0 1,15 20-1374,-8-16 564,1-1 1,0 0-1,0 0 0,0-1 0,0-1 1,0 1-1,1-2 0,-1 1 0,18 0 1,5-2-3392,51-5 1,-24-9 2447,-53 12 2570,0 0 0,-1-1-1,1 1 1,-1-2 0,1 1-1,-1 0 1,6-7 0,-3-2 5110,-17 9-1653,-19 14-2032,24-7-2157,1-1 0,0 1 0,0 0 0,0 0 1,1 0-1,-1 0 0,1 1 0,0-1 0,-2 9 0,3-12-74,1 1 0,-1-1 0,1 0-1,0 1 1,-1-1 0,1 1 0,0-1 0,0 1 0,0-1 0,0 1-1,0-1 1,0 1 0,1-1 0,-1 0 0,0 1 0,1-1 0,-1 1-1,1-1 1,0 0 0,-1 1 0,1-1 0,0 0 0,0 0 0,-1 0-1,1 1 1,0-1 0,0 0 0,1 0 0,-1 0 0,0-1 0,0 1-1,0 0 1,1 0 0,-1-1 0,2 2 0,1-1-13,6 3-71,0 0 1,0 0-1,-1 1 1,16 10-1,-24-14 97,1 0 0,-1 0 0,0-1 0,0 1 0,0 0 0,0 0 0,0 0 0,0 1 0,0-1 0,0 0 0,0 0 0,-1 0 0,1 1 0,0-1 0,-1 0 0,1 1 0,-1-1 0,1 0 0,-1 1 0,0-1 0,0 1 0,1-1 0,-1 1 0,0-1 0,0 1 0,-1-1 0,1 0 0,0 1 0,0-1 0,-1 1 0,1-1 0,-1 0 0,1 1 0,-1-1 0,1 0 0,-1 1 0,0-1 0,0 0 0,0 0 0,0 0 0,0 1 0,0-1 0,0 0 0,0-1 0,-1 2 0,-3 2 3,0-1 0,0 1 0,0-1 1,-1-1-1,1 1 0,-1-1 1,1 0-1,-1 0 0,0 0 0,0-1 1,0 0-1,-9 0 0,7 0-619,1-1 0,-1 0 0,0 0-1,0-1 1,-10-2 0,-15-11-5939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3.346"/>
    </inkml:context>
    <inkml:brush xml:id="br0">
      <inkml:brushProperty name="width" value="0.025" units="cm"/>
      <inkml:brushProperty name="height" value="0.025" units="cm"/>
    </inkml:brush>
  </inkml:definitions>
  <inkml:trace contextRef="#ctx0" brushRef="#br0">142 48 19346,'-3'-1'302,"0"1"0,-1 0-1,1 0 1,-1 0 0,1 0-1,0 0 1,-1 1 0,1 0-1,-1-1 1,1 1 0,0 1-1,0-1 1,0 0 0,-1 1-1,1-1 1,1 1 0,-1 0-1,0 0 1,0 0 0,-3 4-1,1 1-123,0 0 0,1 0-1,0 0 1,0 1 0,1-1 0,0 1-1,-4 12 1,-4 24 414,2 0-1,2 0 1,2 1 0,2-1-1,2 50 1,1-94-578,0 1 1,0 0-1,-1-1 0,1 1 0,0 0 1,0-1-1,0 1 0,0 0 1,0 0-1,1-1 0,-1 1 1,0 0-1,0-1 0,0 1 1,0 0-1,1-1 0,-1 1 0,0 0 1,1-1-1,-1 1 0,0-1 1,1 1-1,-1-1 0,1 1 1,-1-1-1,1 1 0,-1-1 0,1 1 1,0-1-1,0 1 0,17-11 533,15-32-16,-24 24-629,-1 0 0,-1-1 0,-1 0 0,-1 0 0,0-1 0,-2 1 0,0-1 0,-1 0 0,-1 0 0,-2-36 0,1 55 70,0 0 1,0 1-1,0-1 1,0 0-1,0 0 0,0 0 1,0 1-1,-1-1 1,1 0-1,0 0 1,0 1-1,-1-1 0,1 0 1,0 0-1,-1 1 1,1-1-1,-1 0 0,1 1 1,-1-1-1,1 1 1,-1-1-1,1 0 0,-1 1 1,0-1-1,1 1 1,-1 0-1,0-1 0,1 1 1,-1-1-1,0 1 1,0 0-1,1 0 0,-1-1 1,0 1-1,0 0 1,0 0-1,0 0 3,-1 0 0,1 1 0,0-1 0,0 1 0,0-1 0,0 1 0,0-1 0,0 1 0,0-1 0,1 1 0,-1 0 0,0 0 0,0-1 0,0 1 0,1 0 0,-1 0 0,0 0 0,1 0 0,-1 0 0,1 0 0,-1 0 0,1 0 0,-1 0 0,1 0 0,0 1 0,-2 3-3,0 0-1,1 0 0,0 1 0,1-1 1,-1 0-1,1 0 0,0 1 1,0-1-1,0 0 0,1 0 1,0 0-1,0 1 0,0-1 1,3 6-1,-3-8 54,1 0 0,0-1-1,0 1 1,0 0 0,0-1 0,1 1-1,-1-1 1,1 1 0,-1-1-1,1 0 1,0 0 0,0-1 0,0 1-1,0 0 1,0-1 0,0 0 0,1 0-1,-1 0 1,0 0 0,1 0 0,-1-1-1,6 1 1,3-1 84,0 0 0,0-1 0,0 0 0,0-1 0,0 0 1,0-1-1,-1-1 0,0 0 0,1 0 0,-1-1 0,-1 0 0,1-1 0,-1 0 0,0-1 1,10-9-1,-11 10-24,-1-2 1,1 1 0,-1-1 0,-1 0-1,0 0 1,0-1 0,0 0-1,-1-1 1,-1 1 0,0-1 0,0 0-1,-1 0 1,0-1 0,0 1 0,-1-1-1,2-15 1,-5 24-88,1-1 1,-1 1-1,0 0 0,1 0 0,-1 0 1,0-1-1,0 1 0,-1 0 0,1 0 1,0 0-1,-1-1 0,1 1 1,-1 0-1,0 0 0,0 0 0,0 0 1,0 0-1,0 0 0,0 0 0,0 1 1,-1-1-1,1 0 0,-1 1 0,1-1 1,-1 1-1,0-1 0,1 1 1,-1 0-1,0-1 0,0 1 0,0 0 1,0 0-1,0 1 0,0-1 0,0 0 1,-4 0-1,1 1-5,1 0 0,0 0 1,0 1-1,0-1 0,-1 1 0,1 0 1,0 0-1,0 1 0,0-1 1,0 1-1,1 0 0,-1 0 0,0 0 1,1 0-1,-1 1 0,1 0 0,0-1 1,-4 6-1,-15 17-32,2 0 1,-27 45-1,38-55 80,1 1 0,0-1 0,2 1 0,-1 0 0,2 1 0,-6 26 0,11-40-41,-1-1 1,1 0 0,0 1 0,0-1 0,0 1-1,0-1 1,0 1 0,1-1 0,-1 1-1,1-1 1,-1 0 0,1 1 0,0-1-1,0 0 1,0 0 0,0 1 0,1-1 0,-1 0-1,0 0 1,1 0 0,-1-1 0,1 1-1,0 0 1,0 0 0,0-1 0,0 1 0,0-1-1,0 0 1,0 0 0,0 1 0,0-1-1,1-1 1,1 2 0,10 2-2,-1-1 0,0-1 1,1 0-1,26 0 0,-12-1 0,-6 1-1343,1 0-1,36 10 1,-54-11 1031,0 1 1,0-1-1,-1 1 1,1 0-1,0 0 0,-1 0 1,1 1-1,-1 0 1,0 0-1,0 0 1,0 0-1,0 1 0,0-1 1,-1 1-1,0 0 1,1 0-1,-2 0 0,4 5 1,-3 4-4300,-3-3-2008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3.677"/>
    </inkml:context>
    <inkml:brush xml:id="br0">
      <inkml:brushProperty name="width" value="0.025" units="cm"/>
      <inkml:brushProperty name="height" value="0.025" units="cm"/>
    </inkml:brush>
  </inkml:definitions>
  <inkml:trace contextRef="#ctx0" brushRef="#br0">1 58 9385,'0'0'11328,"12"-2"-8728,11 1-1526,-1 0 0,1 2 1,43 5-1,-38-1-652,1-2 0,32-1-1,-60-2-400,-1 0 0,1 1 0,0-1 0,-1 0 0,1 0 0,0 0 0,-1 0 0,1 0 0,-1 0 0,1 0 0,0-1 0,-1 1 0,1 0 0,0 0 0,-1 0-1,1-1 1,-1 1 0,1 0 0,-1 0 0,1-1 0,0 1 0,-1-1 0,1 1 0,-1 0 0,0-1 0,1 1 0,-1-1 0,1 1 0,-1-1 0,0 1 0,1-1 0,-1 0 0,0 1 0,0-1-1,1 1 1,-1-1 0,0 0 0,0 1 0,0-1 0,0 1 0,0-1 0,0 0 0,0 1 0,0-1 0,0 0 0,0 1 0,0-1 0,0 0 0,0 1 0,0-1 0,-1 1 0,1-1-1,0 0 1,0 1 0,-1-1 0,-1-2 53,1 0-1,0 1 1,-1 0-1,0-1 1,1 1-1,-1 0 1,0 0 0,0 0-1,0 0 1,-1 0-1,-3-2 1,-2 0-57,0 1 0,-1 0 0,1 1 1,-1-1-1,1 2 0,-1-1 0,0 1 1,0 1-1,1 0 0,-1 0 0,0 0 1,0 1-1,0 1 0,-8 2 0,13-4-25,1 2 0,-1-1-1,1 0 1,-1 1-1,1 0 1,0-1 0,0 1-1,0 0 1,0 1 0,0-1-1,0 1 1,0-1-1,1 1 1,-1 0 0,1 0-1,0 0 1,0 0 0,0 0-1,0 0 1,1 1 0,-1-1-1,1 1 1,0-1-1,0 1 1,0 0 0,0-1-1,1 1 1,-1 0 0,1-1-1,0 1 1,0 0-1,1 0 1,-1-1 0,1 1-1,1 5 1,-1-6-83,0-1 0,0 1 0,0-1 0,0 1 0,1-1 0,-1 1 0,1-1 0,0 0 0,0 0 0,-1 0 0,2 0 0,-1 0 0,0 0 0,0 0 0,0 0 0,1-1 0,-1 0 0,1 1 0,-1-1 0,1 0-1,0 0 1,-1 0 0,1 0 0,0-1 0,0 1 0,4-1 0,9 2-1321,-1 0-1,1-2 1,21-1 0,-34 1 1079,43-6-5134,1-10-2353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4.334"/>
    </inkml:context>
    <inkml:brush xml:id="br0">
      <inkml:brushProperty name="width" value="0.025" units="cm"/>
      <inkml:brushProperty name="height" value="0.025" units="cm"/>
    </inkml:brush>
  </inkml:definitions>
  <inkml:trace contextRef="#ctx0" brushRef="#br0">93 129 12492,'0'0'10559,"-9"-4"-8706,7 3-1774,1 0 1,-1 0-1,0 0 1,0 0 0,0 0-1,0 0 1,0 0 0,0 1-1,0-1 1,-1 1-1,1-1 1,0 1 0,0 0-1,0 0 1,0 0-1,0 0 1,-1 0 0,1 1-1,0-1 1,0 1 0,0-1-1,0 1 1,0 0-1,0 0 1,0-1 0,0 2-1,0-1 1,0 0 0,1 0-1,-1 0 1,0 1-1,1-1 1,-1 1 0,1 0-1,-1-1 1,1 1 0,0 0-1,0 0 1,0 0-1,0 0 1,0 0 0,0 0-1,0 0 1,1 0-1,-1 0 1,0 3 0,1-4-35,-1 1 0,1-1-1,-1 1 1,1-1 0,-1 1 0,1-1 0,0 1 0,0-1 0,0 1-1,0-1 1,0 1 0,0 0 0,0-1 0,0 1 0,1-1 0,-1 1-1,0-1 1,1 1 0,0-1 0,-1 1 0,1-1 0,0 0 0,0 1 0,0-1-1,1 2 1,0-1-12,1-1 1,-1 1-1,1-1 0,-1 1 0,1-1 0,0 0 0,-1 0 0,1-1 0,0 1 1,0 0-1,-1-1 0,1 0 0,3 1 0,8-1-47,-1-1 1,0 0-1,1-1 0,-1 0 1,15-5-1,36-18-297,-63 24 340,1 0 0,-1 1-1,0-1 1,0 0 0,1 0-1,-1 0 1,0 0 0,0 0 0,0 0-1,0 0 1,0 0 0,0-1-1,0 1 1,-1 0 0,1 0-1,1-3 1,-2 3 10,-1-1-1,1 1 0,0 0 1,-1 0-1,1 0 1,0 0-1,-1 0 1,1 0-1,-1 0 1,0 1-1,1-1 1,-1 0-1,0 0 1,0 0-1,1 0 1,-1 1-1,0-1 1,0 0-1,0 1 1,0-1-1,0 1 1,0-1-1,0 1 1,0-1-1,0 1 0,0 0 1,-2-1-1,3 1-23,0 0-1,0 0 1,-1 0-1,1-1 1,0 1 0,0 0-1,0 0 1,-1-1-1,1 1 1,0 0-1,0-1 1,0 1-1,0 0 1,0 0-1,0-1 1,0 1-1,-1 0 1,1-1-1,0 1 1,0 0-1,0-1 1,0 1-1,0 0 1,0-1-1,0 1 1,1 0-1,-1-1 1,0 1-1,0 0 1,0-1-1,0 1 1,0 0-1,0 0 1,1-1 0,-1 1-1,0 0 1,0 0-1,0-1 1,1 1-1,-1 0 1,0 0-1,0-1 1,1 1-1,-1 0 1,0 0-1,0 0 1,1 0-1,-1-1 1,13-9 592,104-84-607,-124 104 0,1-1 0,1 1 0,0 1 0,0-1 0,1 1 0,0 0 0,1 0 0,0 0 0,1 0 0,0 0 0,1 1 0,0-1 0,1 16 0,0-26 0,1 1 0,0 0 0,0 0 0,0-1 0,0 1 0,0 0 0,0-1 0,0 1 0,0-1 0,1 1 0,-1-1 0,0 0 0,1 0 0,0 0 0,-1 1 0,1-1 0,-1-1 0,1 1 0,0 0 0,0 0 0,0-1 0,-1 1 0,1-1 0,0 1 0,0-1 0,0 0 0,0 0 0,0 0 0,0 0 0,0 0 0,3-1 0,4 1 0,-1-1 0,1 0 0,0 0 0,-1-1 0,17-5 0,-12 0 0,1 1 0,-1-2 0,-1 0 0,0 0 0,0-1 0,0-1 0,12-13 0,-16 15 0,-1 0 0,0 0 0,-1-1 0,1 1 0,-2-1 0,1-1 0,-1 1 0,-1-1 0,0 0 0,5-19 0,-9 29-2,0 1-1,0-1 1,0 0-1,0 0 1,0 0-1,0 1 1,0-1 0,-1 0-1,1 0 1,0 0-1,0 1 1,0-1-1,0 0 1,-1 0 0,1 0-1,0 0 1,0 0-1,0 0 1,-1 1-1,1-1 1,0 0 0,0 0-1,-1 0 1,1 0-1,0 0 1,0 0-1,0 0 1,-1 0 0,1 0-1,0 0 1,0 0-1,-1 0 1,1 0-1,0 0 1,0 0 0,-1 0-1,1 0 1,0 0-1,0 0 1,0-1-1,-1 1 1,1 0 0,0 0-1,0 0 1,0 0-1,-1 0 1,1-1-1,0 1 1,0 0 0,0 0-1,0 0 1,0-1-1,-1 1 1,1 0-1,0 0 1,0 0 0,0-1-1,0 1 1,0 0-1,0 0 1,0 0-1,0-1 1,0 1 0,0 0-1,0 0-4,-7 6 16,1 1 0,0 1 0,0-1 0,1 1 0,0 0 1,1 0-1,-1 1 0,2-1 0,-1 1 0,1 0 1,0 0-1,1 0 0,0 0 0,1 1 0,0-1 1,0 1-1,1 10 0,0-19-9,1 1 0,-1 0 0,1 0 0,-1 0 0,1-1 0,0 1 0,0 0 0,-1-1 0,1 1 0,0-1 0,1 1 0,-1-1 0,0 0 0,0 1 0,1-1 0,-1 0 0,0 0 0,1 0 0,-1 0 0,4 2 0,0-1 0,0 0 0,0 0 0,0-1 0,1 0 0,-1 1 0,0-2 0,8 1 0,1 0 0,-1-2 0,1 0 0,-1 0 0,1-1 0,15-5 0,-20 4 2,0 0-1,0-1 1,0 0 0,-1-1 0,1 0-1,-1 0 1,0 0 0,-1-1 0,10-9-1,-13 11-26,0-1-1,0 1 1,-1-1 0,1 0-1,-1 0 1,0 0-1,-1-1 1,1 1-1,-1-1 1,0 1-1,0-1 1,-1 0 0,1 0-1,-1 1 1,0-13-1,-1 17-116,0 0 0,0 0 1,0 0-1,-1 0 0,1 0 0,0 0 0,0 0 0,-1 1 0,1-1 0,-1 0 0,1 0 0,-1 0 0,1 0 0,-1 0 1,0 1-1,1-1 0,-1 0 0,0 1 0,0-1 0,1 0 0,-1 1 0,0-1 0,0 1 0,0-1 0,0 1 1,0 0-1,0-1 0,1 1 0,-1 0 0,0-1 0,0 1 0,0 0 0,-2 0 0,-37 0-5226,29 1 3422,-13 0-3814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0.033"/>
    </inkml:context>
    <inkml:brush xml:id="br0">
      <inkml:brushProperty name="width" value="0.025" units="cm"/>
      <inkml:brushProperty name="height" value="0.025" units="cm"/>
    </inkml:brush>
  </inkml:definitions>
  <inkml:trace contextRef="#ctx0" brushRef="#br0">100 2 12748,'0'0'1788,"-11"9"129,5-3-1708,-47 44 1661,49-46-1699,1 0 0,0-1 0,1 1 0,-1 0 0,1 0 0,0 1 0,0-1 0,0 0 0,0 1 0,1-1 0,0 1 0,0 0 0,0-1 0,1 1 0,-1 9 0,1-13-162,0-1 0,0 1-1,1 0 1,-1-1 0,0 1-1,0 0 1,1-1 0,-1 1 0,0 0-1,1-1 1,-1 1 0,1 0-1,-1-1 1,1 1 0,-1-1 0,1 1-1,-1-1 1,1 1 0,0-1 0,-1 1-1,1-1 1,-1 0 0,1 1-1,0-1 1,-1 0 0,1 0 0,1 1-1,27-1 204,-22-1-174,0-1 0,1 0 0,-1 0 0,0-1 0,8-4-1,-6 1-6,0 0 0,-1-1 0,0 0 0,0 0 0,7-10 0,-12 13 10,0 1 0,0-1 1,-1 0-1,1-1 0,-1 1 0,1 0 1,-2-1-1,1 1 0,0-1 1,-1 0-1,0 1 0,0-1 1,1-6-1,-2 10 130,-8 14-75,5-7-19,0 0 0,1 0 0,-1 0 0,1 1 0,1-1 0,-1 1 0,1-1 0,0 1 0,1 0 0,-1-1 0,2 1 0,-1 0 0,2 8 0,-1-13-30,0-1 0,0 1-1,1-1 1,-1 0 0,1 0-1,-1 0 1,1 0 0,-1 0-1,1 0 1,0 0 0,0 0 0,-1 0-1,1-1 1,0 1 0,0-1-1,0 1 1,0-1 0,-1 0 0,1 0-1,0 0 1,0 0 0,0 0-1,0 0 1,0 0 0,0-1 0,-1 1-1,4-2 1,3 1 110,-1-1-1,0 0 1,0 0-1,0 0 1,12-7 0,-10 2-82,0-1 0,0 1 1,-1-2-1,0 1 0,0-1 1,-1 0-1,0-1 0,0 0 1,5-11-1,-10 18-65,5 86-421,-6-82 442,1 1-1,0-1 1,-1 0 0,1 0 0,0 0-1,0 0 1,0 0 0,-1-1-1,1 1 1,0 0 0,0-1 0,0 1-1,0-1 1,0 0 0,0 0 0,0 0-1,1 0 1,-1 0 0,0 0-1,0-1 1,0 1 0,0 0 0,3-2-1,2 0 122,0 0 0,-1 0 0,1-1 0,-1 1 0,12-8 0,-8 2-50,0-1 0,-1 1 0,0-2 0,-1 1 0,11-17-1,6-6-7,-23 86-676,-4-42 465,0-2 184,1 0 0,0 0-1,1 0 1,0 0 0,2 11 0,-2-19-164,0 0 0,1 0 0,-1 0 1,1 0-1,0-1 0,0 1 0,-1 0 0,1 0 1,0 0-1,0-1 0,1 1 0,-1-1 1,0 1-1,0-1 0,1 1 0,-1-1 0,1 0 1,-1 1-1,1-1 0,0 0 0,0 0 1,-1 0-1,1-1 0,0 1 0,0 0 1,0-1-1,0 1 0,0-1 0,0 1 0,0-1 1,3 0-1,35-4-3665,-36 3 2704,1-1 1,-1 0 0,1 0 0,-1 0 0,0 0 0,0-1 0,0 0 0,0 0-1,5-5 1,-4 3 22,-1 0 0,0-1 1,0 1-1,0-1 0,-1 1 0,5-11 0,5-22 3187,-15 43 6567,-3 6-3872,-2 4-4064,1-1 0,1 2 0,-4 17 0,8-18-670,0 0 1,1 0-1,1 0 1,1 0-1,0 0 1,0 0-1,2-1 1,0 1-1,0-1 1,2 0-1,10 23 1,-15-36-109,1 5 10,1-1 1,-1 1-1,-1 0 1,1-1-1,-1 1 1,0 0 0,0 0-1,-1 0 1,0 0-1,0 0 1,-1 7-1,-3-10 903,-3-11 42,-3-9-158,3-16-744,2-1 0,1 1 0,1-1 0,2 0 0,4-40 0,-2 44-304,-1 27 216,0 0 1,0-1-1,0 1 1,0 0-1,0-1 1,1 1-1,0 0 1,0 0 0,0-1-1,0 1 1,0 0-1,0 0 1,1 0-1,0 0 1,-1 1-1,1-1 1,0 0-1,0 1 1,1-1-1,-1 1 1,0 0-1,1 0 1,0 0-1,-1 0 1,1 0 0,0 0-1,0 1 1,0-1-1,0 1 1,0 0-1,0 0 1,0 0-1,1 0 1,-1 1-1,0-1 1,0 1-1,1 0 1,-1 0-1,0 0 1,1 0-1,-1 1 1,0-1-1,0 1 1,1 0 0,-1 0-1,0 0 1,3 2-1,-3-2 12,0 0-1,0 1 1,0 0-1,0 0 1,0-1-1,0 2 1,0-1-1,-1 0 1,1 0-1,-1 1 1,0 0 0,0-1-1,0 1 1,0 0-1,0 0 1,1 4-1,-2-5 66,0-1-1,0 1 0,-1 0 1,1 0-1,-1-1 0,1 1 1,-1 0-1,0 0 0,0 0 1,0 0-1,0-1 0,0 1 1,0 0-1,0 0 0,-1 0 1,1 0-1,-1-1 0,1 1 1,-1 0-1,0 0 0,0-1 1,0 1-1,0-1 0,0 1 1,0 0-1,0-1 0,0 0 1,0 1-1,-1-1 1,1 0-1,-3 2 0,-6 3 259,0 0 0,0 0 1,-1-1-1,0 0 0,0-1 0,-1-1 0,1 1 0,-1-2 0,0 0 0,1 0 0,-1-1 1,-16 0-1,27-1-365,1 0 0,0 0 0,-1 0 0,1 0-1,0 0 1,-1-1 0,1 1 0,0 0 0,-1 0 0,1 0 0,0 0 0,-1 0 0,1-1 0,0 1 0,-1 0 0,1 0 0,0 0 0,0-1 0,-1 1 0,1 0 0,0 0 0,0-1 0,0 1 0,-1 0 0,1-1 0,0 1 0,0 0 0,0-1 0,0 1 0,0 0 0,-1-1 0,1 1 0,0 0 0,0-1 0,0 1 0,0 0 0,0-1 0,0 1 0,0 0 0,0-1 0,0 1 0,1 0 0,-1-1-1,0 1 1,0 0 0,0-1 0,0 1 0,0 0 0,1-1 0,-1 1 0,0 0 0,0 0 0,0-1 0,1 1 0,-1 0 0,0 0 0,0-1 0,1 1 0,-1 0 0,0 0 0,1 0 0,-1-1 0,18-17-3589,69-25-8496,-51 27 5130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1.507"/>
    </inkml:context>
    <inkml:brush xml:id="br0">
      <inkml:brushProperty name="width" value="0.025" units="cm"/>
      <inkml:brushProperty name="height" value="0.025" units="cm"/>
    </inkml:brush>
  </inkml:definitions>
  <inkml:trace contextRef="#ctx0" brushRef="#br0">69 894 256,'-9'-194'1174,"-18"-483"1234,24 654-2535,-2 35-124,-2 38 176,-11 658-123,20-498 209,5 113-1357,55 365 1,-49-595 1222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4.678"/>
    </inkml:context>
    <inkml:brush xml:id="br0">
      <inkml:brushProperty name="width" value="0.025" units="cm"/>
      <inkml:brushProperty name="height" value="0.025" units="cm"/>
    </inkml:brush>
  </inkml:definitions>
  <inkml:trace contextRef="#ctx0" brushRef="#br0">39 90 20307,'0'0'3844,"0"-53"384,0 34-897,0 7-2274,0 6-1057,-3 11 0,-1 12-160,-9 3-3908,-5-2-5445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5.397"/>
    </inkml:context>
    <inkml:brush xml:id="br0">
      <inkml:brushProperty name="width" value="0.025" units="cm"/>
      <inkml:brushProperty name="height" value="0.025" units="cm"/>
    </inkml:brush>
  </inkml:definitions>
  <inkml:trace contextRef="#ctx0" brushRef="#br0">18 87 18097,'0'0'3812,"1"-9"-604,-1 2-2795,1-18 2587,0 24-1708,-1 19-1027,0-9-140,0 104 995,-16 126 0,11-187-805,5-52-315,1 0 0,-1 1 0,0-1 0,0 0 0,0 1 0,0-1 0,0 0 0,1 0 0,-1 1 0,0-1 0,0 0 0,0 0 0,1 0 0,-1 1 0,0-1 0,1 0 0,-1 0 0,0 0 0,0 0 0,1 1 0,-1-1 0,0 0 0,1 0 0,-1 0 0,0 0 0,0 0 0,1 0 0,-1 0 0,0 0 0,1 0 0,-1 0 0,0 0 0,1 0 0,-1 0 0,0 0 0,1 0 0,-1 0 0,0-1 0,0 1 0,1 0 0,-1 0 0,0 0 0,1 0 0,-1 0 0,0-1 0,0 1 0,1 0 0,-1 0 0,0-1 0,0 1 0,0 0 0,0 0 0,1-1 0,-1 1 0,0 0 0,0 0 0,0-1 0,0 1 0,0-1 0,15-14 0,-2 0 0,1 0 0,-2-2 0,19-32 0,35-78 0,-64 124 0,16-36 0,24-76 0,-49 250-512,3-101 549,1 0 0,1 45 1,2-78-33,0 0-1,0 0 1,0 0 0,1 0 0,-1 0 0,0-1 0,1 1 0,-1 0 0,0 0 0,1 0 0,-1 0 0,1 0 0,-1-1 0,1 1-1,0 0 1,-1 0 0,1-1 0,0 1 0,-1 0 0,1-1 0,0 1 0,0-1 0,0 1 0,0-1 0,-1 1 0,1-1 0,0 0-1,0 1 1,0-1 0,0 0 0,0 0 0,0 0 0,0 0 0,0 0 0,0 0 0,0 0 0,0 0 0,0 0 0,0 0-1,0 0 1,0-1 0,0 1 0,0 0 0,-1-1 0,1 1 0,0 0 0,2-2 0,3-1 22,1 1 1,-1-2-1,1 1 0,-1-1 1,8-6-1,13-12-27,-2-2 0,-1 0 0,30-38 0,-46 51 0,1-1 0,-1 0 0,-1 0 0,0-1 0,-1 0 0,-1 0 0,1 0 0,-2-1 0,0 1 0,4-27 0,-11 25 0,-7 22 0,-8 22 0,6 1 0,2 1 0,1 0 0,1 1 0,2 0 0,1 0 0,-2 61 0,7-91 0,0-1 0,0 1 0,0 0 0,0-1 0,0 1 0,0 0 0,0-1 0,0 1 0,1 0 0,-1-1 0,1 1 0,-1-1 0,1 1 0,0 0 0,0-1 0,-1 0 0,1 1 0,0-1 0,0 1 0,0-1 0,0 0 0,1 0 0,-1 0 0,0 1 0,1-1 0,-1-1 0,0 1 0,1 0 0,-1 0 0,1 0 0,-1-1 0,1 1 0,0-1 0,-1 1 0,1-1 0,0 0 0,-1 1 0,1-1 0,0 0 0,2 0 0,2-1 0,-1 0 0,1 0 0,-1 0 0,1-1 0,-1 0 0,0 0 0,0 0 0,0-1 0,0 1 0,0-1 0,6-5 0,2-3 0,0 0 0,-1-2 0,0 1 0,-1-1 0,0-1 0,-1 0 0,-1-1 0,0 0 0,-1 0 0,0-1 0,-1 1 0,-1-2 0,-1 1 0,0-1 0,-1 0 0,-1 0 0,-1 0 0,0 0 0,-1 0 0,-2-27 0,1 42 0,0 1 0,0-1 0,-1 1 0,1 0 0,0-1 0,0 1 0,-1 0 0,1-1 0,-1 1 0,1 0 0,-1-1 0,1 1 0,-1 0 0,0 0 0,0 0 0,0-1 0,1 1 0,-1 0 0,0 0 0,0 0 0,-1 1 0,1-1 0,0 0 0,0 0 0,-1 0 0,0 1 0,1 0 0,0 0 0,0 0 0,0 0 0,-1 0 0,1 0 0,0 0 0,0 1 0,0-1 0,-1 0 0,1 1 0,0-1 0,0 1 0,0-1 0,0 1 0,0 0 0,0-1 0,0 1 0,0 0 0,0 0 0,0 0 0,1-1 0,-1 1 0,0 0 0,0 0 0,1 0 0,-1 0 0,0 3 0,-9 14-48,2 0 0,0 0 0,1 1 0,1 0 0,1 0 0,0 1 0,2 0 0,0-1 0,0 41 0,3-58-197,0 0 1,0 0 0,0 0 0,0 0-1,1 0 1,-1 0 0,1 0 0,-1 0 0,1 0-1,0 0 1,0 0 0,0 0 0,0 0 0,0-1-1,0 1 1,3 3 0,-3-4-217,1 0 1,-1-1-1,0 1 0,0 0 1,1-1-1,-1 1 1,0-1-1,1 1 0,-1-1 1,0 0-1,1 1 1,-1-1-1,1 0 0,-1 0 1,1 0-1,-1 0 1,1 0-1,-1 0 0,0 0 1,1-1-1,-1 1 1,1-1-1,-1 1 0,0-1 1,3 0-1,16-14-13168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5.754"/>
    </inkml:context>
    <inkml:brush xml:id="br0">
      <inkml:brushProperty name="width" value="0.025" units="cm"/>
      <inkml:brushProperty name="height" value="0.025" units="cm"/>
    </inkml:brush>
  </inkml:definitions>
  <inkml:trace contextRef="#ctx0" brushRef="#br0">20 0 18674,'0'0'640,"-20"69"-736,27-38-1473,9 1-2659,2-3-6374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6.129"/>
    </inkml:context>
    <inkml:brush xml:id="br0">
      <inkml:brushProperty name="width" value="0.025" units="cm"/>
      <inkml:brushProperty name="height" value="0.025" units="cm"/>
    </inkml:brush>
  </inkml:definitions>
  <inkml:trace contextRef="#ctx0" brushRef="#br0">166 336 17232,'0'0'1863,"-10"-2"-784,9 2-1070,-4-1 137,1-1 0,-1 1 0,0 0 0,0 1-1,0-1 1,0 1 0,0 0 0,0 0 0,0 0-1,0 1 1,0 0 0,0 0 0,0 0 0,1 1 0,-1-1-1,0 1 1,1 0 0,-1 0 0,1 1 0,0 0 0,0-1-1,0 1 1,0 1 0,0-1 0,-4 6 0,4-4 126,0 1 0,0 0 1,1 0-1,0 0 0,0 0 1,1 0-1,-4 12 0,6-17-225,0 0-1,-1 0 1,1 0-1,0 0 1,0 0-1,0 0 0,0 0 1,0 0-1,0 0 1,0 0-1,0 0 1,1 0-1,-1 0 1,0 0-1,1 0 1,-1-1-1,0 1 1,1 0-1,-1 0 1,1 0-1,-1 0 1,1-1-1,1 2 1,-1-1-4,1-1 1,0 1 0,-1-1 0,1 1 0,0-1 0,-1 0-1,1 0 1,0 0 0,-1 0 0,1 0 0,0 0 0,0 0-1,-1 0 1,1-1 0,0 1 0,-1-1 0,1 1-1,2-2 1,12-5 139,0-1 0,0 0-1,-1-2 1,0 1 0,-1-2 0,16-14-1,4-6-116,36-43-1,-58 60 20,0 0 0,-1-1 0,0 0 0,-1-1 0,-1 1 0,-1-2 0,0 0 0,-1 0 0,0 0 0,-2-1 0,0 1 0,4-31 0,-14 26-304,5 22 206,0-1 0,-1 1 0,1 0 0,0-1 0,-1 1 0,1 0 1,-1 0-1,1 0 0,0-1 0,-1 1 0,1 0 0,-1 0 0,1 0 0,-1 0 0,1 0 0,-1 0 0,1 0 0,0 0 0,-1 0 1,1 0-1,-1 0 0,1 0 0,-1 0 0,1 0 0,-1 1 0,1-1 0,0 0 0,-1 0 0,-2 2-21,-1 0 0,1 0 0,1 1 0,-1-1 0,0 0 0,1 1 0,-1 0 0,1 0-1,-4 4 1,-20 34-5,-33 69-1,51-93 116,1 1 1,1 0 0,0 0-1,1 1 1,1-1 0,0 1 0,0 20-1,4-38-72,0 1 0,0-1 0,0 1 1,1-1-1,-1 1 0,0-1 0,1 1 0,-1-1 0,1 1 0,-1-1 0,1 0 0,0 1 0,-1-1 0,1 0 0,0 0 0,0 1 1,0-1-1,0 0 0,0 0 0,0 0 0,0 0 0,3 1 0,-1 0 6,0 0 0,1-1 0,-1 1 0,1-1 0,0 0 0,-1 0 0,1-1 0,0 1 0,3 0-1,5-1 14,0 0 0,1 0 0,-1-2 0,0 1 0,12-4 0,-8-1-82,-1 0 0,0-1 0,0-1 0,0 0 0,-1-1 0,0-1 0,-1 0 0,17-16 0,-12 10 120,-18 57-183,-3-11 125,1-17-4,0 1-1,1-1 1,1 1-1,0 0 1,3 13-1,-3-26 5,0 0-1,0-1 1,1 1-1,-1 0 0,0 0 1,1 0-1,-1-1 0,0 1 1,1 0-1,-1 0 1,1-1-1,0 1 0,-1 0 1,1-1-1,0 1 1,-1-1-1,1 1 0,0-1 1,-1 1-1,1-1 0,0 1 1,0-1-1,0 0 1,-1 1-1,1-1 0,0 0 1,0 0-1,0 0 1,0 0-1,0 0 0,-1 0 1,1 0-1,0 0 1,0 0-1,0 0 0,0 0 1,0 0-1,0 0 0,-1-1 1,1 1-1,0 0 1,0-1-1,1 0 0,2-1 47,-1 1-1,1-1 0,0 0 0,-1 0 1,1-1-1,-1 1 0,7-6 0,-4 0 63,0 0 0,-1 0 0,0 0 0,0-1 0,-1 0 0,0 0 0,0 0 0,-1 0 0,0-1-1,2-19 1,-2 8 166,-1-1 0,-1 0 0,-4-41 0,-6 30-277,9 33-18,0-1 0,0 1 0,0 0 0,0 0-1,0-1 1,0 1 0,0 0 0,1 0 0,-1-1 0,0 1 0,0 0 0,0 0 0,0 0 0,1-1-1,-1 1 1,0 0 0,0 0 0,0 0 0,0 0 0,1-1 0,-1 1 0,0 0 0,0 0-1,1 0 1,-1 0 0,0 0 0,0 0 0,1 0 0,-1 0 0,0 0 0,0 0 0,1 0 0,-1 0-1,0 0 1,0 0 0,1 0 0,-1 0 0,0 0 0,0 0 0,1 0 0,-1 0 0,0 0-1,0 0 1,1 0 0,-1 1 0,0-1 0,1 0 0,12 3-2106,-13-3 2026,54 12-8758,-22-10-337</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6.783"/>
    </inkml:context>
    <inkml:brush xml:id="br0">
      <inkml:brushProperty name="width" value="0.025" units="cm"/>
      <inkml:brushProperty name="height" value="0.025" units="cm"/>
    </inkml:brush>
  </inkml:definitions>
  <inkml:trace contextRef="#ctx0" brushRef="#br0">350 58 19250,'-10'-7'1794,"-2"0"-1252,-1 0 1,0 0-1,0 2 0,0 0 1,-1 0-1,0 1 1,0 1-1,0 0 0,0 1 1,-1 0-1,1 1 0,0 1 1,-1 1-1,-24 3 1,29-2-436,1 1 0,0 0 0,0 1 0,1 0 0,-15 9 0,20-12-101,0 1 0,0 0 0,1 0-1,-1 0 1,1 0 0,-1 0 0,1 1-1,0-1 1,0 1 0,0-1 0,0 1-1,0 0 1,1 0 0,-1 0 0,1 0-1,0 0 1,0 0 0,0 0 0,0 0-1,0 5 1,1-7-8,0 0 0,1 0 0,-1 0-1,0 0 1,1 0 0,-1-1 0,1 1 0,-1 0 0,1 0 0,0 0-1,-1 0 1,1-1 0,0 1 0,0 0 0,-1-1 0,1 1 0,0 0-1,0-1 1,0 1 0,0-1 0,0 0 0,0 1 0,0-1 0,0 0-1,0 1 1,0-1 0,0 0 0,0 0 0,0 0 0,0 0 0,1 0-1,41 1 68,-32-1-61,0 0 2,6 0-65,-1 0 1,0 1-1,1 0 0,29 8 0,-43-8 47,1 0-1,-1 0 1,0 0-1,0 0 0,0 1 1,0 0-1,0-1 0,0 1 1,0 0-1,-1 0 0,1 1 1,-1-1-1,0 0 0,1 1 1,-1 0-1,0-1 0,0 1 1,-1 0-1,1 0 0,0 0 1,-1 0-1,0 0 0,0 1 1,0-1-1,0 0 0,0 0 1,-1 1-1,0-1 0,1 7 1,-2-4 135,1 0 0,-1 0 0,0 0 1,-1 0-1,0 0 0,1 0 0,-2-1 1,1 1-1,-1 0 0,0-1 0,0 0 1,0 0-1,-1 0 0,1 0 1,-1-1-1,-1 1 0,1-1 0,0 0 1,-10 6-1,6-4-35,-1 0 1,0-1-1,0-1 1,0 1-1,-1-1 0,1-1 1,-1 0-1,0 0 1,0-1-1,-20 2 1,29-4-160,0 0 1,1 1 0,-1-1-1,1 0 1,-1 0 0,0 0-1,0 0 1,1 0 0,-1 0-1,0 0 1,1 0 0,-1 0 0,0 0-1,1-1 1,-1 1 0,1 0-1,-1 0 1,0-1 0,1 1-1,-1 0 1,1-1 0,-1 1-1,0-1 1,1 1 0,-1 0-1,1-1 1,0 1 0,-1-1-1,1 0 1,-1 1 0,1-1 0,0 1-1,-1-1 1,1 1 0,0-2-1,0 0-245,0 0 1,0 1-1,1-1 0,-1 0 0,0 0 0,1 0 0,0 1 1,-1-1-1,1 0 0,0 0 0,0 1 0,2-3 0,35-41-9158,-3 15 175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7.250"/>
    </inkml:context>
    <inkml:brush xml:id="br0">
      <inkml:brushProperty name="width" value="0.025" units="cm"/>
      <inkml:brushProperty name="height" value="0.025" units="cm"/>
    </inkml:brush>
  </inkml:definitions>
  <inkml:trace contextRef="#ctx0" brushRef="#br0">153 414 17969,'0'0'6385,"-10"3"-4624,2-1-1570,0 1-1,0 1 0,0-1 1,0 2-1,0-1 0,1 1 0,0 0 1,0 0-1,0 1 0,1 0 1,0 0-1,0 1 0,0-1 1,1 1-1,0 1 0,-6 10 0,8-13-58,0 0 0,0 1 0,1 0 0,-1 0 0,1 0 0,1 0-1,-3 11 1,4-16-121,0 0 0,0 1 0,0-1 0,0 0-1,0 0 1,1 1 0,-1-1 0,0 0 0,1 0 0,-1 0-1,0 0 1,1 1 0,0-1 0,-1 0 0,1 0 0,0 0 0,-1 0-1,1 0 1,0 0 0,0-1 0,0 1 0,0 0 0,0 0-1,0 0 1,0-1 0,0 1 0,0-1 0,0 1 0,0-1 0,0 1-1,1-1 1,-1 0 0,0 1 0,0-1 0,0 0 0,1 0-1,-1 0 1,0 0 0,0 0 0,1 0 0,-1 0 0,0 0 0,0-1-1,2 1 1,8-2 30,1 0-1,-1-1 0,0 0 1,0-1-1,0 0 0,0-1 1,-1 0-1,1 0 0,-1-1 1,-1-1-1,1 1 0,10-11 1,3-4 48,0-1 0,-2-1 0,27-37 0,-36 43-37,0-2 0,-1 1 1,-1-1-1,-1-1 0,0 0 0,-2 0 0,0-1 0,-1 0 0,-2 0 1,0 0-1,-1-1 0,0-41 0,-2 58-101,-2 0-1,1 1 1,-1-1-1,1 0 1,-1 1 0,-1-1-1,1 1 1,-1-1-1,1 1 1,-1 0-1,0 0 1,-1 0 0,1 0-1,-1 0 1,0 0-1,0 0 1,0 1 0,0 0-1,-7-6 1,6 7 10,0-1 0,-1 1 0,0 0 0,1 0 0,-1 1 0,0-1 0,0 1 0,0 0 0,0 0 0,0 1 0,0-1 0,0 1 0,0 0-1,0 1 1,0-1 0,0 1 0,0 0 0,-8 3 0,1 0 24,1 1 0,0 0-1,0 1 1,0 0 0,1 1-1,0 0 1,0 1 0,-12 12-1,-5 7 296,-34 43 0,55-63-209,1 0 0,0 0 0,0 0-1,0 0 1,0 1 0,1-1 0,1 1 0,-1 0 0,1 1-1,1-1 1,0 0 0,0 1 0,0-1 0,0 18-1,2-23-62,1-1-1,0 1 0,0-1 0,0 1 0,0-1 1,0 0-1,0 1 0,1-1 0,-1 0 0,1 0 1,-1 0-1,1 0 0,0 0 0,0 0 0,0-1 0,0 1 1,0-1-1,0 1 0,0-1 0,0 0 0,1 0 1,-1 0-1,1 0 0,-1 0 0,1 0 0,-1-1 1,1 1-1,2 0 0,12 2 30,0-1-1,0-1 1,18 0-1,-27-1-22,59-1-177,-48-1-140,0 1-1,0 0 1,0 2 0,0 0-1,0 1 1,0 1-1,-1 1 1,22 7-1,-38-10 269,0 0 0,0-1-1,0 1 1,0 0 0,0 1-1,-1-1 1,1 0 0,0 0-1,-1 1 1,1-1 0,-1 1-1,1-1 1,-1 1-1,0 0 1,1 0 0,-1-1-1,0 1 1,0 0 0,-1 0-1,1 0 1,0 0 0,-1 0-1,1 0 1,-1 0 0,1 0-1,-1 1 1,0-1-1,0 0 1,0 0 0,0 0-1,-1 3 1,-1 3-94,0 0 0,-1 1 0,0-1 0,-1 0 0,0-1 0,-5 9 0,3-6-1050,6-8 71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7.579"/>
    </inkml:context>
    <inkml:brush xml:id="br0">
      <inkml:brushProperty name="width" value="0.025" units="cm"/>
      <inkml:brushProperty name="height" value="0.025" units="cm"/>
    </inkml:brush>
  </inkml:definitions>
  <inkml:trace contextRef="#ctx0" brushRef="#br0">57 39 15791,'0'0'3860,"2"-9"-631,3-19-769,-5 26-1225,-1 6-171,-7 24-367,-6 18-405,2 1-1,2 1 1,2 0-1,-2 85 1,10-130-350,0-1 1,0 1 0,0 0-1,0 0 1,0-1 0,1 1-1,0 0 1,-1-1 0,1 1-1,0 0 1,0-1 0,0 1-1,1-1 1,-1 0 0,1 1-1,-1-1 1,1 0 0,0 0-1,0 0 1,0 0 0,0 0-1,0 0 1,0-1 0,0 1-1,1-1 1,-1 1 0,0-1-1,1 0 1,-1 0-1,1 0 1,4 1 0,1-1-952,-1 0 1,1-1-1,0 1 0,-1-1 1,1-1-1,0 0 0,-1 0 1,1 0-1,0-1 1,11-4-1,21-12-5990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232"/>
    </inkml:context>
    <inkml:brush xml:id="br0">
      <inkml:brushProperty name="width" value="0.025" units="cm"/>
      <inkml:brushProperty name="height" value="0.025" units="cm"/>
    </inkml:brush>
  </inkml:definitions>
  <inkml:trace contextRef="#ctx0" brushRef="#br0">121 469 1730,'3'-4'1052,"-1"-1"1,0 0-1,0 0 1,-1 0-1,1 0 1,-1 0-1,0-1 1,0 1-1,-1 0 1,1-1-1,-1 1 1,-1 0-1,0-7 1,1 10-743,-1 0 1,1 1 0,-1-1 0,1 1-1,-1-1 1,0 1 0,0-1-1,0 1 1,1 0 0,-1-1-1,-1 1 1,1 0 0,0 0-1,0 0 1,0 0 0,-1 0 0,1 0-1,-2-1 1,0 1-92,0 0 0,0 0 1,0 0-1,1 1 0,-1-1 0,0 1 1,0 0-1,0 0 0,0 0 0,0 0 1,0 1-1,1-1 0,-7 2 0,4 1-28,1-1-1,0 1 0,-1-1 1,1 1-1,0 1 0,0-1 1,0 0-1,1 1 0,-1 0 1,1 0-1,0 0 0,0 0 1,0 0-1,1 1 0,-1-1 1,1 1-1,0 0 0,1 0 1,-1-1-1,1 1 0,0 0 1,-1 9-1,2-13-173,0-1 1,0 1-1,0 0 1,0 0-1,0 0 1,0 0-1,0-1 1,0 1-1,0 0 1,1 0-1,-1 0 1,0-1-1,1 1 1,-1 0-1,0 0 1,1-1-1,-1 1 1,1 0-1,-1-1 1,1 1-1,0 0 1,-1-1-1,1 1 1,-1-1-1,1 1 1,0-1-1,0 0 1,-1 1-1,1-1 1,1 1-1,33 1 230,-24-4-213,0 0 1,-1 0-1,1-1 0,14-7 1,-2-1-311,-1-2 0,30-22 0,-45 30 228,0-1 1,0 0-1,0 0 1,-1-1-1,0 0 1,0 0-1,0-1 1,-1 1-1,-1-1 1,6-10-1,-8 3-319,-8 13-186,-13 19 139,12-5 562,0 1 1,1 0-1,1 1 1,0 0-1,0-1 1,2 1 0,0 1-1,0-1 1,1 0-1,0 17 1,3 14-279,11 87 0,-6-90-1077,-2 1-1,-1 55 1,-4-90 1132,0-1 0,0 0 0,-1 1-1,0-1 1,0 0 0,-4 9 0,5-14 114,0 0-1,0 0 1,0 0-1,0 0 1,0 0-1,-1 0 1,1-1-1,0 1 1,-1 0 0,0 0-1,1-1 1,-1 1-1,0-1 1,0 0-1,0 1 1,0-1-1,0 0 1,0 0 0,0 0-1,0-1 1,0 1-1,0 0 1,-1-1-1,-2 1 1,5-1-12,-1-1 1,0 1-1,1 0 1,-1 0-1,1-1 1,-1 1-1,0-1 1,1 1 0,-1 0-1,1-1 1,-1 1-1,1-1 1,-1 1-1,1-1 1,0 0-1,-1 1 1,1-1-1,0 1 1,-1-1-1,1 0 1,0 1-1,0-1 1,-1 0-1,1 1 1,0-1-1,0 0 1,0 1-1,0-1 1,0 0-1,0 1 1,0-1-1,0-1 1,1-30 334,0 25-314,5-31-35,2 1 0,1 1-1,2 0 1,29-65-1,-10 23-21,153-481 94,-251 753 193,59-156 375,1 1-1,1-1 1,3 1 0,1 0 0,2 1 0,7 74-1,-4-102-607,1 1 0,0-2 0,8 22-1,-10-30-44,0 0 1,0 0-1,1 0 0,-1-1 0,1 1 0,-1 0 0,1-1 0,0 1 0,0-1 1,0 0-1,0 1 0,1-1 0,-1 0 0,1 0 0,-1-1 0,1 1 1,0-1-1,-1 1 0,1-1 0,4 2 0,-6-4 0,0 1 0,0-1 0,0 0 0,0 1 0,-1-1 0,1 0 0,0 0 0,-1 1 0,1-1 0,0 0 0,-1 0 0,1 0 0,-1 0 0,1 0 0,-1 0 0,0 0 0,1 0 0,-1 0 0,0 0 0,0 0 0,0 0 0,0 0 0,0 0 0,0 0 0,0 0 0,0-1 0,0 1 0,0 0 0,-1-1 0,-1-38 0,-6 4-47,-2 1-1,-27-66 1,-7-20-105,38 100 92,3 13 73,0 0 0,1-1 0,0 1 0,0-1 0,1 0 0,0 0 0,0 0 0,1 0 0,1-13 0,0 21-6,0 0 0,0 0 1,0 0-1,1 0 0,-1 0 1,0 0-1,0 1 0,1-1 1,-1 0-1,0 1 0,1-1 1,-1 1-1,1-1 0,-1 1 0,0 0 1,1 0-1,-1 0 0,1 0 1,-1 0-1,1 0 0,-1 0 1,2 0-1,36 4 49,-23-1-982,-1 2 0,0 0-1,-1 0 1,1 2 0,24 13 0,-38-17-2787,-8-3-2173,-18 0-3910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588"/>
    </inkml:context>
    <inkml:brush xml:id="br0">
      <inkml:brushProperty name="width" value="0.025" units="cm"/>
      <inkml:brushProperty name="height" value="0.025" units="cm"/>
    </inkml:brush>
  </inkml:definitions>
  <inkml:trace contextRef="#ctx0" brushRef="#br0">1 28 16335,'0'0'15439,"66"-27"-14446,-31 27-993,6 4 0,2 6-577,-1-6-2497,-4-4-4678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8.934"/>
    </inkml:context>
    <inkml:brush xml:id="br0">
      <inkml:brushProperty name="width" value="0.025" units="cm"/>
      <inkml:brushProperty name="height" value="0.025" units="cm"/>
    </inkml:brush>
  </inkml:definitions>
  <inkml:trace contextRef="#ctx0" brushRef="#br0">1 63 23991,'0'0'1697,"8"-59"994,-3 55-577,3 10-1249,2 31-1090,0 17 225,4 18 161,-7 14-97,-2 11-64,-4 2-545,-1-3-672,0-3-737,-4-10-929,-4-13-288,2-18-4804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2.202"/>
    </inkml:context>
    <inkml:brush xml:id="br0">
      <inkml:brushProperty name="width" value="0.025" units="cm"/>
      <inkml:brushProperty name="height" value="0.025" units="cm"/>
    </inkml:brush>
  </inkml:definitions>
  <inkml:trace contextRef="#ctx0" brushRef="#br0">117 2594 929,'-89'-1006'841,"69"-1"-81,32 726-876,0 2 88,-18 258 475,0 21-344,2 12-210,-3 46 120,2-1 0,6 97 0,0-54 39,12 864-11,-4-420-285,-9-534 177,1 100 148,-2-72-407,0-32-124,0-15-266,-11-367 1047,9 145-422,-7-677 199,10 813-216,0 39-309,4 18-645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9.248"/>
    </inkml:context>
    <inkml:brush xml:id="br0">
      <inkml:brushProperty name="width" value="0.025" units="cm"/>
      <inkml:brushProperty name="height" value="0.025" units="cm"/>
    </inkml:brush>
  </inkml:definitions>
  <inkml:trace contextRef="#ctx0" brushRef="#br0">21 0 18770,'0'0'9224,"-15"61"-6693,11-36-930,2-3-960,2-3-641,0-4 0,11-3-993,-4-11-3972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7:09.575"/>
    </inkml:context>
    <inkml:brush xml:id="br0">
      <inkml:brushProperty name="width" value="0.025" units="cm"/>
      <inkml:brushProperty name="height" value="0.025" units="cm"/>
    </inkml:brush>
  </inkml:definitions>
  <inkml:trace contextRef="#ctx0" brushRef="#br0">73 502 13293,'-10'6'1574,"-34"20"706,42-25-2171,1 0 1,0 0-1,-1 0 1,1 0-1,0 0 1,0 0-1,0 0 1,-1 1-1,1-1 1,1 0-1,-1 1 1,0-1-1,0 1 1,0-1-1,0 3 1,1-3-64,0-1 0,0 1-1,0 0 1,0 0 0,0-1 0,0 1 0,1 0 0,-1 0 0,0-1 0,0 1-1,1 0 1,-1-1 0,0 1 0,1 0 0,-1-1 0,0 1 0,1-1-1,-1 1 1,1-1 0,-1 1 0,1-1 0,0 1 0,0 0 0,3 1 79,1 1 0,-1-1 0,1 0 0,0-1 1,-1 1-1,1-1 0,7 2 0,34 3 773,0-2 0,1-1 0,91-9 0,149-33 780,-266 36-1577,1562-273 1548,-1419 249-1970,281-52-3556,-301 47-510,141-50 0,-140 26-3455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12.433"/>
    </inkml:context>
    <inkml:brush xml:id="br0">
      <inkml:brushProperty name="width" value="0.025" units="cm"/>
      <inkml:brushProperty name="height" value="0.025" units="cm"/>
    </inkml:brush>
  </inkml:definitions>
  <inkml:trace contextRef="#ctx0" brushRef="#br0">0 545 9961,'784'-109'1903,"8"62"-159,-582 38-1632,1631-73 1497,3 42 177,688 80-919,-803-4-276,-2-46 401,2352-147 1026,-2836 104-1123,306-15-3173,-1295 43-4288,-140 4-694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16.343"/>
    </inkml:context>
    <inkml:brush xml:id="br0">
      <inkml:brushProperty name="width" value="0.025" units="cm"/>
      <inkml:brushProperty name="height" value="0.025" units="cm"/>
    </inkml:brush>
  </inkml:definitions>
  <inkml:trace contextRef="#ctx0" brushRef="#br0">671 679 5349,'-9'-14'2215,"-3"-3"-1717,-3-8 939,-2 1-1,-1 1 1,-1 0-1,-30-29 1,44 48-1253,0-1 0,0 1 0,-1 0-1,1 0 1,-1 0 0,1 1 0,-1 0 0,0 0 0,-1 0 0,1 1-1,0 0 1,-1 0 0,1 1 0,-1 0 0,0 0 0,1 0-1,-1 1 1,0 0 0,1 0 0,-1 1 0,0 0 0,1 0-1,-1 0 1,1 1 0,-1 0 0,1 0 0,-9 5 0,-3 4-156,1 1 1,0 1 0,0 0 0,1 1 0,1 1 0,1 0 0,0 2-1,1-1 1,-21 35 0,13-13 51,1 0 0,2 1 0,-25 80 0,21-25 75,3 0 0,5 0 0,4 2-1,4-1 1,5 1 0,10 99 0,-2-129-65,2 0 0,4 0 0,2-1 0,28 76 0,-25-95-40,1-1-1,2-1 0,2-1 0,2-1 1,1-1-1,47 54 0,-57-77-44,2 0-1,0-1 1,1-1-1,1 0 1,0-2 0,1 0-1,0-1 1,1-2-1,1 0 1,27 9-1,-29-14 35,0 0-1,0-2 1,1 0-1,0-1 1,0-2 0,0 0-1,0-1 1,0-1-1,-1-2 1,1 0-1,39-11 1,-27 3 131,-1-3-1,0 0 1,-1-2 0,-1-2 0,0 0 0,-2-3 0,0 0 0,51-50-1,-27 16 94,-2-2-1,-3-2 1,50-79-1,-38 38 46,-5-3 0,-4-2 0,-4-2 0,-5-2 0,-6-2 0,-4-1 0,-4-2 0,-6 0 0,12-189 0,-31 245-148,-2 1-1,-3-1 0,-2 1 0,-22-106 0,21 142-76,-1 0 0,-1 0 0,-1 1-1,-1 0 1,0 0 0,-2 1-1,0 0 1,-1 1 0,-1 1 0,0-1-1,-1 2 1,-1 0 0,-1 1-1,0 0 1,-36-23 0,32 26-66,0 2 0,-1 0 0,0 1 0,-1 0 0,0 2 0,0 1 0,-1 1 0,0 1 0,-26-2 0,16 5-56,0 1 1,0 2-1,0 1 0,0 1 1,-56 16-1,21 2-422,1 4-1,1 2 1,2 3 0,1 3 0,-72 51-1,53-28-1800,-103 92-1,28 13-3995,87-77-282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2.934"/>
    </inkml:context>
    <inkml:brush xml:id="br0">
      <inkml:brushProperty name="width" value="0.025" units="cm"/>
      <inkml:brushProperty name="height" value="0.025" units="cm"/>
    </inkml:brush>
  </inkml:definitions>
  <inkml:trace contextRef="#ctx0" brushRef="#br0">1224 0 7527,'-17'10'2952,"-5"2"-2852,0 1 0,1 1-1,1 0 1,0 2-1,-24 25 1,-9 20-74,3 2 0,-45 74 0,-70 151 62,81-117 219,7 4 1,-72 246 0,-51 384-78,125-384 373,18 2 0,19 2 0,24 629 1,33-703-437,15 0 0,145 625 0,-133-800-22,93 230-1,-105-327-122,2-1 1,4-2-1,4-2 0,2-2 0,61 71 0,-79-110-20,2-1 1,1-1-1,2-2 0,0-1 0,2-2 1,1-1-1,1-2 0,60 27 0,-72-40 5,1 0-1,0-2 1,0 0-1,1-2 1,-1-1-1,2-2 1,-1 0-1,0-2 1,0-1-1,1-1 1,-1-1-1,0-1 1,0-2-1,44-13 1,-33 4 24,-1-2 1,0-2 0,-1-1 0,-1-2 0,-1-1 0,-1-1-1,-1-3 1,-1 0 0,45-50 0,-23 15 153,-3-2-1,-2-3 1,74-135 0,-37 27 359,-7-3 0,98-332 1,34-397 496,-99 250-788,-28-3 0,-4-920-1,-105 1043-194,10 401-87,-68-259 0,58 308 13,-4 2 0,-3 1 0,-85-151-1,80 175 24,-1 1-1,-3 2 1,-3 2-1,-1 2 0,-91-78 1,94 95 3,-2 2 1,-1 2-1,-1 2 1,-2 2 0,0 2-1,-2 3 1,0 1 0,-2 3-1,-86-18 1,90 28-122,0 1 0,0 3 0,-1 2 0,1 2-1,-1 2 1,1 3 0,0 2 0,0 1 0,0 3 0,-92 34 0,50-4-1134,2 4 0,2 4 1,2 3-1,3 4 0,-81 72 0,-37 43-5198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8.405"/>
    </inkml:context>
    <inkml:brush xml:id="br0">
      <inkml:brushProperty name="width" value="0.025" units="cm"/>
      <inkml:brushProperty name="height" value="0.025" units="cm"/>
    </inkml:brush>
  </inkml:definitions>
  <inkml:trace contextRef="#ctx0" brushRef="#br0">1 688 25913,'0'0'1921,"50"-54"-1889,-3 7 673,12-17 128,5-8-513,3-5-192,-7 0-96,-5 5-320,-9 4-1730,-15 9-2146,-11 8-1954,-14 5-10089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8.796"/>
    </inkml:context>
    <inkml:brush xml:id="br0">
      <inkml:brushProperty name="width" value="0.025" units="cm"/>
      <inkml:brushProperty name="height" value="0.025" units="cm"/>
    </inkml:brush>
  </inkml:definitions>
  <inkml:trace contextRef="#ctx0" brushRef="#br0">1 216 13773,'0'-12'6662,"-1"5"-6397,1 0 0,0-1-1,1 1 1,-1-1 0,1 1 0,1 0-1,-1-1 1,1 1 0,1 0 0,-1 0-1,1 0 1,0 1 0,1-1-1,-1 1 1,2-1 0,4-6 0,0 4 18,1 0 1,-1 1 0,2 0 0,-1 1 0,19-11 0,-23 15-233,0 0 1,0 1-1,1 0 0,-1 0 0,0 0 1,1 0-1,0 1 0,-1 0 1,1 1-1,0 0 0,-1 0 1,12 1-1,-16 0-50,0-1 0,0 1 0,0 0 0,1 0-1,-1 0 1,0 0 0,0 0 0,0 0 0,0 0 0,-1 1 0,1-1 0,0 1 0,0 0 0,-1-1 0,1 1 0,-1 0-1,0 0 1,1 0 0,-1 0 0,0 0 0,0 0 0,0 0 0,-1 0 0,1 1 0,0-1 0,-1 0 0,1 3 0,1 8 69,-1 0 1,0 1-1,-2 21 1,1-21 21,-3 21 147,-2 0-1,-1 0 0,-17 54 1,13-56 157,1 0 1,3 0-1,0 0 1,-1 42-1,7-72-376,0 0 0,0 0 0,0 0 0,0 1 0,1-1 0,-1 0 0,1 0 0,0 0 0,0 0 0,0-1 0,0 1 0,0 0-1,1 0 1,-1 0 0,1-1 0,0 1 0,0-1 0,0 0 0,0 1 0,0-1 0,0 0 0,0 0 0,1 0 0,5 3 0,-3-3-6,1 0 1,0 0-1,0-1 1,0 0-1,0 0 1,1 0-1,-1-1 1,0 0-1,0 0 1,0 0-1,12-3 1,-7 1-37,0-1 0,0 0 1,-1 0-1,1-1 0,-1-1 0,14-7 1,-19 9-349,0 0 0,0-1 0,-1 1 0,1-1 1,-1 0-1,0 0 0,0 0 0,5-8 0,-4-6-4030,-12 8-1449,-19 3-4241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9.125"/>
    </inkml:context>
    <inkml:brush xml:id="br0">
      <inkml:brushProperty name="width" value="0.025" units="cm"/>
      <inkml:brushProperty name="height" value="0.025" units="cm"/>
    </inkml:brush>
  </inkml:definitions>
  <inkml:trace contextRef="#ctx0" brushRef="#br0">1 213 14894,'0'0'10538,"53"-25"-8488,-10 5-961,12-3-705,5-5-191,3-3-161,-4 1-801,-11 2-3395,-14 0-6951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39:59.594"/>
    </inkml:context>
    <inkml:brush xml:id="br0">
      <inkml:brushProperty name="width" value="0.025" units="cm"/>
      <inkml:brushProperty name="height" value="0.025" units="cm"/>
    </inkml:brush>
  </inkml:definitions>
  <inkml:trace contextRef="#ctx0" brushRef="#br0">0 60 16367,'0'0'8996,"5"13"-7630,1 0-967,0 4-91,1 0 0,0-1 0,2 0 0,-1-1 0,13 16 0,-19-29-252,0 1 0,0-1 0,0 0 0,0 0 1,0 0-1,1 0 0,-1 0 0,0-1 0,1 1 0,0-1 1,-1 1-1,1-1 0,0 0 0,0 0 0,0 0 1,5 0-1,-5-1-5,0-1 0,0 1 1,0-1-1,0 0 0,0 0 1,0 0-1,0 0 0,0 0 1,0-1-1,-1 1 0,1-1 1,0 0-1,-1 0 0,1 0 1,-1 0-1,0 0 0,0-1 1,0 1-1,4-6 0,11-17 256,0-1 0,-2-1 0,17-41 0,-19 41-8,-13 26-292,1-1-1,-1 1 1,1 0-1,-1 0 1,1 0-1,-1 0 1,1 0-1,0 0 1,-1 0-1,1 1 1,0-1-1,0 0 1,0 0-1,-1 0 1,1 1-1,0-1 1,2 0-1,-3 1-3,1 0 0,-1 0 0,0 0 0,1 1 0,-1-1 0,1 0-1,-1 0 1,1 0 0,-1 1 0,0-1 0,1 0 0,-1 1 0,1-1 0,-1 0 0,0 1 0,1-1-1,-1 0 1,0 1 0,0-1 0,1 0 0,-1 1 0,0-1 0,0 1 0,0-1 0,1 1 0,-1-1 0,0 1-1,10 50 76,-8-34-71,1-5-7,-1-1 0,2 0 0,-1-1 0,2 1 0,5 11 0,-9-20 0,0-1 0,0 1 0,0-1 0,0 0 0,0 1 0,0-1 0,0 0 0,0 0 0,0 1 0,1-1 0,-1 0 0,0 0 0,1-1 0,-1 1 0,1 0 0,-1 0 0,1-1 0,-1 1 0,1-1 0,0 1 0,-1-1 0,1 0 0,0 1 0,-1-1 0,1 0 0,0 0 0,-1 0 0,1-1 0,0 1 0,-1 0 0,1-1 0,0 1 0,-1-1 0,1 1 0,-1-1 0,1 0 0,-1 1 0,1-1 0,-1 0 0,1 0 0,-1 0 0,0 0 0,0 0 0,1-1 0,0 0 0,15-15 0,-15 14 0,0 0 0,0 1 0,0-1 0,1 1 0,-1-1 0,1 1 0,0 0 0,-1 0 0,1 0 0,0 1 0,0-1 0,0 1 0,1-1 0,-1 1 0,7-1 0,-9 2-44,0 1 0,0-1 1,0 1-1,0 0 0,0-1 0,0 1 0,0 0 1,0 0-1,0 0 0,0 0 0,0 0 1,-1 0-1,1 0 0,0 0 0,-1 0 0,1 0 1,0 0-1,-1 0 0,1 2 0,13 34-2133,-8-20 361,-4-14 726,3 7-2884,1-5-2493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015"/>
    </inkml:context>
    <inkml:brush xml:id="br0">
      <inkml:brushProperty name="width" value="0.025" units="cm"/>
      <inkml:brushProperty name="height" value="0.025" units="cm"/>
    </inkml:brush>
  </inkml:definitions>
  <inkml:trace contextRef="#ctx0" brushRef="#br0">137 89 21909,'0'0'2947,"0"-9"-385,1 2-2049,-1 1-71,1 0 0,-1 0-1,0 0 1,-1 0-1,1 0 1,-4-9-1,4 14-399,-1-1-1,1 1 1,-1 0-1,1 0 1,-1 0-1,0 0 1,0-1 0,1 1-1,-1 0 1,0 1-1,0-1 1,0 0-1,0 0 1,0 0-1,0 0 1,-1 1-1,1-1 1,0 1 0,0-1-1,0 1 1,-1-1-1,1 1 1,0 0-1,-1-1 1,1 1-1,0 0 1,-1 0-1,1 0 1,0 0-1,0 0 1,-1 0 0,1 0-1,0 1 1,-1-1-1,1 0 1,0 1-1,0-1 1,-1 1-1,1 0 1,0-1-1,-2 2 1,-1 0-70,0 1-1,0-1 1,0 1 0,1 0-1,-1 0 1,1 0 0,-1 0-1,1 1 1,0 0 0,0-1-1,1 1 1,-1 0 0,1 0-1,0 1 1,0-1 0,-2 6-1,1-3-41,1 0 1,0 0-1,0 1 0,1-1 0,-1 1 0,2-1 1,-1 1-1,1-1 0,1 13 0,0-18 20,0 0 1,0 0-1,-1 0 0,2 0 0,-1 0 1,0 0-1,0 0 0,1 0 0,-1-1 1,1 1-1,-1-1 0,1 1 0,0-1 0,-1 1 1,1-1-1,0 0 0,0 0 0,0 0 1,0 0-1,0 0 0,0 0 0,1 0 1,-1-1-1,0 1 0,0-1 0,4 1 0,68 4-141,-54-5 103,-11 0 70,0 1-1,-1 0 1,1 0-1,0 1 1,-1 0-1,1 0 0,-1 1 1,9 4-1,-16-6 10,1 0-1,0 0 1,-1 0 0,1 0-1,-1 0 1,1 0-1,-1 1 1,0-1-1,0 1 1,0-1 0,1 1-1,-1-1 1,-1 1-1,1 0 1,0-1-1,0 1 1,0 3 0,0-2 12,-1-1 0,0 1 0,0 0 0,-1 0 0,1 0 0,0-1 0,-1 1 0,0 0 0,0 0 0,1-1 0,-2 1 0,1-1 0,0 1 0,0-1 0,-3 4 0,-3 3-2,1-1-1,-1 1 1,-1-2 0,0 1-1,0-1 1,0 0 0,-1-1-1,1 0 1,-2 0 0,1-1-1,-1 0 1,-10 4-1,12-6-732,-1-1-1,1 1 0,0-1 1,0-1-1,-1 1 0,1-2 0,-1 1 1,1-1-1,-16-1 0,-18-10-6153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2.612"/>
    </inkml:context>
    <inkml:brush xml:id="br0">
      <inkml:brushProperty name="width" value="0.025" units="cm"/>
      <inkml:brushProperty name="height" value="0.025" units="cm"/>
    </inkml:brush>
  </inkml:definitions>
  <inkml:trace contextRef="#ctx0" brushRef="#br0">20 1636 2018,'0'0'1687,"-3"-9"-2039,-3-29 303,1 0 0,2-1 0,4-69 0,0 42-70,-3-1169-74,2 1229 188,0-16-22,0 0 1,6-31-1,-8 71-133,1-1-1,1 1 1,1 19 0,0 48 278,-5-64-113,0-3-5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359"/>
    </inkml:context>
    <inkml:brush xml:id="br0">
      <inkml:brushProperty name="width" value="0.025" units="cm"/>
      <inkml:brushProperty name="height" value="0.025" units="cm"/>
    </inkml:brush>
  </inkml:definitions>
  <inkml:trace contextRef="#ctx0" brushRef="#br0">70 1 19859,'0'0'4196,"-54"19"-9770,39-3-7366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0.810"/>
    </inkml:context>
    <inkml:brush xml:id="br0">
      <inkml:brushProperty name="width" value="0.025" units="cm"/>
      <inkml:brushProperty name="height" value="0.025" units="cm"/>
    </inkml:brush>
  </inkml:definitions>
  <inkml:trace contextRef="#ctx0" brushRef="#br0">130 451 18321,'0'-9'1330,"0"0"-1022,1 1 406,-1-1 0,0 0 1,-1 1-1,0-1 0,-3-15 0,3 23-610,1-1 0,-1 0 0,1 0 0,-1 1 0,0-1 0,0 1 0,0-1 0,0 1 0,0-1 0,0 1 0,0-1 0,-1 1 1,1 0-1,0 0 0,-1-1 0,1 1 0,-1 0 0,1 0 0,-1 1 0,0-1 0,1 0 0,-1 0 0,0 1 0,1-1 0,-1 1 0,0 0 0,0-1 0,0 1 0,1 0 0,-1 0 0,0 0 0,0 0 0,0 0 0,0 1 0,1-1 0,-1 0 0,-2 2 0,1-1-101,-1 1 0,1 0 0,0 0-1,0 0 1,-1 0 0,1 1 0,1-1-1,-1 1 1,0 0 0,1-1 0,-1 1-1,1 1 1,0-1 0,0 0 0,0 0-1,0 1 1,1-1 0,-1 1-1,1 0 1,0-1 0,-1 8 0,-2 7-14,0-1 0,2 1-1,-1 22 1,2-26 16,0 2-8,1-1 0,2 30-1,-2-43 2,0-1 0,1 1 0,-1 0 0,0 0 0,0 0 0,1 0 0,-1 0-1,1-1 1,0 1 0,-1 0 0,1 0 0,0-1 0,0 1 0,0-1 0,0 1 0,0-1-1,0 1 1,1-1 0,-1 0 0,0 1 0,1-1 0,-1 0 0,1 0 0,0 0 0,-1 0-1,1 0 1,0 0 0,-1-1 0,1 1 0,0-1 0,0 1 0,2 0 0,-2-2 21,0 1 1,0 0-1,1-1 1,-1 0-1,0 0 1,0 1-1,0-1 1,0 0-1,0-1 1,0 1-1,-1 0 1,1 0-1,0-1 1,0 1-1,-1-1 1,1 0-1,-1 1 1,0-1-1,3-3 1,22-44 606,-20 37-452,12-28 146,-1-1 1,-3-1-1,-1 0 0,-2 0 1,-2-1-1,-2-1 0,-1 1 1,-3-1-1,-3-75 0,-1 112-305,2 5-12,-1 0-1,0-1 1,0 1 0,-1 0-1,1 0 1,0-1-1,-1 1 1,1 0-1,-1 0 1,0 0-1,0 0 1,0-1 0,0 1-1,0 1 1,0-1-1,-3-3 1,4 5-8,0 0 1,-1 0-1,1 0 1,0 0-1,-1 0 1,1 0-1,0 0 1,-1 0-1,1 0 1,0 0-1,-1 1 1,1-1-1,0 0 1,0 0-1,-1 0 1,1 1-1,0-1 1,-1 0-1,1 0 1,0 1-1,0-1 1,0 0-1,-1 0 1,1 1-1,0-1 1,0 0-1,0 1 1,0-1-1,-1 0 0,1 1 1,0-1-1,0 0 1,0 1-1,0-1 1,0 0-1,0 1 1,0-1-1,0 0 1,0 1-1,0-1 1,0 0-1,0 1 1,0-1-1,1 1 1,-3 21-140,0 28 21,0 167 21,3-187 115,2 0 0,1 0 0,2 0 0,18 58 0,-23-83-50,1-1-1,1 1 1,-1 0 0,1 0 0,0-1 0,0 0 0,0 1-1,0-1 1,1 0 0,0-1 0,0 1 0,0-1 0,0 1-1,7 3 1,-8-6-132,-1 0 1,1 0-1,0 0 0,0 0 0,0 0 0,0-1 0,0 1 1,0-1-1,0 0 0,0 0 0,0 0 0,0 0 0,-1-1 0,1 1 1,0-1-1,0 0 0,0 1 0,0-1 0,0-1 0,-1 1 1,1 0-1,0-1 0,-1 1 0,1-1 0,-1 0 0,0 0 1,3-2-1,3-5-1086,-1 1 0,0-1 0,0 0 0,-1-1 0,0 0 0,-1 0 0,0 0 0,-1 0 0,0-1 0,5-18 0,3-23-6262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1.184"/>
    </inkml:context>
    <inkml:brush xml:id="br0">
      <inkml:brushProperty name="width" value="0.025" units="cm"/>
      <inkml:brushProperty name="height" value="0.025" units="cm"/>
    </inkml:brush>
  </inkml:definitions>
  <inkml:trace contextRef="#ctx0" brushRef="#br0">15 0 12172,'0'0'10473,"-6"67"-9031,3-33-225,-2-1-32,4-1 0,1-5-224,0-5-480,0-6-417,13-6-96,4-7-577,0-3-1057,1 0-832,-3-5-577,-4-5-736,-4-3-2467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2.325"/>
    </inkml:context>
    <inkml:brush xml:id="br0">
      <inkml:brushProperty name="width" value="0.025" units="cm"/>
      <inkml:brushProperty name="height" value="0.025" units="cm"/>
    </inkml:brush>
  </inkml:definitions>
  <inkml:trace contextRef="#ctx0" brushRef="#br0">0 732 10410,'0'0'4425,"3"-11"-1222,-1 3-2869,0 1-1,1-1 0,0 1 0,0 0 0,0 0 0,1 1 1,0-1-1,0 1 0,1 0 0,0 0 0,0 0 0,0 0 1,1 1-1,0 0 0,0 0 0,0 1 0,1-1 0,-1 1 1,1 1-1,0-1 0,14-4 0,-17 7-323,-1 0 1,1 0-1,-1 0 0,1 1 0,-1-1 1,1 1-1,-1 0 0,1 0 0,-1 0 1,1 1-1,-1-1 0,1 1 0,-1 0 1,1 0-1,-1 0 0,1 0 0,3 3 1,-5-2 3,1 0 0,-1 0 0,0 0 1,0 1-1,1-1 0,-2 1 0,1 0 1,0-1-1,-1 1 0,1 0 0,-1 0 1,0 0-1,0 0 0,0 0 0,0 0 1,0 0-1,-1 1 0,0-1 1,1 4-1,0 125 1555,-3-62-597,2-70-964,0 1 0,-1 0 1,1-1-1,0 1 0,0 0 1,0-1-1,0 1 0,0 0 1,1 0-1,-1-1 0,0 1 0,0 0 1,0-1-1,0 1 0,1 0 1,-1-1-1,0 1 0,1 0 1,-1-1-1,1 1 0,-1-1 0,0 1 1,1-1-1,-1 1 0,1-1 1,0 1-1,-1-1 0,1 1 1,-1-1-1,1 0 0,0 1 0,-1-1 1,2 1-1,-1-2 10,1 1 0,0 0-1,0 0 1,-1-1 0,1 1 0,0 0-1,-1-1 1,1 0 0,0 1 0,-1-1 0,1 0-1,2-2 1,40-36 264,-34 26-159,0-1-1,-1-1 0,0 0 1,-1 0-1,-1 0 1,0-1-1,-1 0 0,-1 0 1,-1-1-1,0 1 1,-1-1-1,-1 0 0,1-26 1,-4 46-122,1 0-1,0 0 1,0-1-1,0 1 1,1 0 0,-1-1-1,1 1 1,-1 0 0,1-1-1,0 1 1,0-1 0,0 1-1,0-1 1,3 5-1,-2-6 1,0 1 0,0-1-1,0 0 1,0 0-1,0 0 1,1-1 0,-1 1-1,0-1 1,0 1-1,1-1 1,-1 0 0,0 1-1,1-1 1,-1 0-1,0-1 1,1 1-1,-1 0 1,0-1 0,4 0-1,2-1 23,0-1 0,0 0 0,0 0-1,-1 0 1,0-1 0,1 0 0,-1-1 0,-1 1 0,1-1-1,-1-1 1,7-6 0,-8 7 9,-1 1 1,1-1-1,-1 0 0,-1 0 0,1 0 1,-1 0-1,1-1 0,-2 1 0,1-1 1,0 0-1,-1 0 0,0 0 1,-1 0-1,1 0 0,0-7 0,-3 12-31,1 1 0,0 0 0,0-1-1,0 1 1,0 0 0,0-1-1,0 1 1,0 0 0,-1-1 0,1 1-1,0 0 1,0-1 0,0 1-1,-1 0 1,1-1 0,0 1 0,0 0-1,-1 0 1,1-1 0,0 1 0,-1 0-1,1 0 1,0 0 0,-1 0-1,1-1 1,0 1 0,-1 0 0,1 0-1,0 0 1,-1 0 0,1 0 0,-1 0-1,1 0 1,0 0 0,-1 0-1,1 0 1,0 0 0,-1 0 0,1 0-1,0 0 1,-1 0 0,1 1 0,-1-1-1,1 0 1,0 0 0,-1 0-1,1 0 1,0 1 0,0-1 0,-1 0-1,1 0 1,0 1 0,0-1 0,-1 0-1,1 1 1,0-1 0,0 0-1,0 1 1,-1-1 0,1 1 0,-19 17-147,15-10 136,0 0 0,0 1-1,1-1 1,1 1 0,0 0 0,0-1 0,0 1-1,1 0 1,0 0 0,1 15 0,1-23 8,-1 0 0,0-1 1,0 1-1,1 0 0,-1-1 0,0 1 0,1 0 1,-1-1-1,1 1 0,-1-1 0,0 1 1,1-1-1,0 1 0,-1-1 0,1 1 1,-1-1-1,1 1 0,0-1 0,-1 0 1,1 1-1,-1-1 0,1 0 0,0 0 1,0 1-1,-1-1 0,1 0 0,0 0 0,-1 0 1,1 0-1,0 0 0,0 0 0,-1 0 1,1 0-1,0 0 0,-1 0 0,1 0 1,0-1-1,0 1 0,0-1 0,33-9 25,50-42 117,-65 39-559,1 0 0,0 1 1,1 2-1,36-15 0,-43 19-216,-1-1-1,1 0 1,-1-1 0,-1-1 0,1 0-1,-2 0 1,1-1 0,-1-1-1,-1 0 1,0 0 0,0-1 0,-1 0-1,11-22 1,-22 69 3550,-4-9-2692,2 0 1,0 1 0,2-1-1,1 1 1,1-1-1,2 1 1,8 49-1,-8-65-174,0 0 0,0 0 0,-1 1 0,-1-1 0,-1 15 0,1-26-19,0 0 0,0 0 0,0 0 0,0-1 0,0 1 0,0 0 0,-1 0 0,1 0 0,0 0 0,0 0 0,0 0 0,0 0 0,-1 0 0,1-1 0,0 1 0,0 0 0,0 0 0,0 0 0,-1 0 0,1 0 0,0 0 0,0 0 0,0 0 0,0 0 0,-1 0 0,1 0 0,0 0 0,0 0 0,0 0 0,0 0 0,-1 1 0,1-1 0,0 0 0,0 0 0,0 0 0,0 0 0,0 0 0,-1 0 0,1 0 0,0 0 0,0 0 0,0 1 0,0-1 0,-5-20 486,5-2-466,1 1-1,1-1 0,2 1 0,0-1 1,7-20-1,42-101 719,-6 16-1,-44 205-996,-3-77 235,-1-1 0,1 1 0,0 0 0,0 0 0,0 0 0,0 0 0,0 0 0,1-1 0,-1 1 0,0 0 0,0 0 0,0 0 0,1 0 0,-1-1 1,1 1-1,-1 0 0,0 0 0,1-1 0,-1 1 0,1 0 0,-1-1 0,1 1 0,0-1 0,-1 1 0,1 0 0,0-1 0,-1 1 0,1-1 0,0 0 0,0 1 0,1 0 0,0-1 23,0 0 0,0 0 0,0 0 0,1-1 0,-1 1 0,0 0 0,0-1 0,0 1 0,0-1 0,0 0 0,0 0 0,2-1 0,7-4 94,0 0 0,0-1 0,12-11 0,104-101 264,-107 98-336,-20 21-56,1 0 0,-1-1-1,0 1 1,1 0 0,-1 0 0,0-1 0,1 1 0,-1 0-1,1 0 1,-1 0 0,0 0 0,1 0 0,-1 0 0,0-1-1,1 1 1,-1 0 0,1 0 0,-1 0 0,0 0 0,1 0 0,-1 0-1,1 1 1,-1-1 0,0 0 0,1 0 0,-1 0 0,1 0-1,-1 0 1,0 0 0,1 1 0,-1-1 0,0 0 0,1 0-1,-1 1 1,0-1 0,1 0 0,-1 0 0,0 1 0,0-1-1,1 0 1,-1 1 0,0-1 0,0 1 0,0-1 0,1 0 0,-1 1-1,0-1 1,0 0 0,0 1 0,0 0 0,1 0 3,-1 0 0,1 0 0,-1 0 0,1 0 0,0 0 0,-1 0 0,1-1 0,0 1 0,0 0 0,0 0 0,0-1 0,-1 1 0,1 0 0,0-1 0,0 1 0,0-1 0,0 1 0,1-1 1,-1 0-1,2 1 0,5-1-267,0-1 0,1 0 0,-1-1 0,0 0 0,0 0 0,0-1 0,0 0 0,0 0 0,-1-1 0,1 0 0,-1 0 0,11-8 0,11-11-1992,42-41 0,-35 30 1621,-23 20 618,-11 11 62,1 0 0,-1 0-1,1 0 1,0 1 0,0-1 0,0 1 0,0 0 0,0-1 0,1 1 0,-1 1-1,1-1 1,4-1 0,-7 6 303,-1 0 1,0 1-1,1-1 0,-1 1 0,0-1 1,-1 1-1,1-1 0,-1 1 1,0 3-1,-16 45 2471,13-42-2467,0 0 0,0 0 0,2 0 0,-1 0 0,1 1-1,1-1 1,-1 1 0,2-1 0,0 12 0,0-21-334,0 1 0,1-1 0,-1 1 0,0-1 0,1 0 0,-1 1 0,1-1 0,0 0 0,-1 1 0,1-1 0,0 0 0,0 0 0,-1 0 0,1 0 0,0 0 0,0 0 0,1 0 0,-1 0 0,0 0 0,0 0 0,0 0 0,0-1 0,1 1 0,1 0 0,32 5-1420,-23-6-3469,-3 2-3756,-24-7 128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2.699"/>
    </inkml:context>
    <inkml:brush xml:id="br0">
      <inkml:brushProperty name="width" value="0.025" units="cm"/>
      <inkml:brushProperty name="height" value="0.025" units="cm"/>
    </inkml:brush>
  </inkml:definitions>
  <inkml:trace contextRef="#ctx0" brushRef="#br0">27 197 17457,'-14'-23'4548,"3"1"-384,10 4-1346,1 2-1216,11-1-481,10 2-512,9 1-417,7 3-224,6 1-449,5-3-1697,-2-2-3811,3-7-14383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0.381"/>
    </inkml:context>
    <inkml:brush xml:id="br0">
      <inkml:brushProperty name="width" value="0.025" units="cm"/>
      <inkml:brushProperty name="height" value="0.025" units="cm"/>
    </inkml:brush>
  </inkml:definitions>
  <inkml:trace contextRef="#ctx0" brushRef="#br0">137 1 12107,'-7'13'742,"-10"22"-286,1 2-1,2 0 0,-15 66 0,7 21 1392,-9 204 0,33 128-646,90 268-1603,-58-517-2313,-19-85-4829,-13-69-15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130"/>
    </inkml:context>
    <inkml:brush xml:id="br0">
      <inkml:brushProperty name="width" value="0.025" units="cm"/>
      <inkml:brushProperty name="height" value="0.025" units="cm"/>
    </inkml:brush>
  </inkml:definitions>
  <inkml:trace contextRef="#ctx0" brushRef="#br0">9 902 16752,'0'0'2098,"-3"-18"-1319,1-4-472,0 1-1,1-1 1,1 1 0,1 0-1,1-1 1,6-28-1,14-45 660,121-470 1330,-127 524-2285,-10 37-121,-2 13 69,0 20 48,1 197 306,-5-110-1090,5-1 0,21 119 0,-25-227 568,1 0 0,-1-1 0,1 1 0,0 0 0,1-1 0,0 0 0,0 1 0,5 7 0,-6-12 36,-1-1 0,0 0-1,0 0 1,0 0 0,1 0 0,-1 0-1,0 0 1,1 0 0,-1-1 0,1 1-1,-1 0 1,1-1 0,-1 1-1,1-1 1,-1 0 0,1 1 0,0-1-1,-1 0 1,1 0 0,-1 0 0,1 0-1,0 0 1,-1 0 0,1-1-1,-1 1 1,1 0 0,0-1 0,-1 1-1,1-1 1,-1 0 0,1 0 0,-1 1-1,0-1 1,1 0 0,-1 0 0,0 0-1,0 0 1,0 0 0,1-1-1,0-1 1,28-29-5913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477"/>
    </inkml:context>
    <inkml:brush xml:id="br0">
      <inkml:brushProperty name="width" value="0.025" units="cm"/>
      <inkml:brushProperty name="height" value="0.025" units="cm"/>
    </inkml:brush>
  </inkml:definitions>
  <inkml:trace contextRef="#ctx0" brushRef="#br0">1 1 10858,'0'0'4581,"1"88"-2628,-1-44-607,0-1 287,0-8-480,0-11-640,13-15-353,5-9-320,-1-23-1858,1-19-2466,0-17-4773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1.837"/>
    </inkml:context>
    <inkml:brush xml:id="br0">
      <inkml:brushProperty name="width" value="0.025" units="cm"/>
      <inkml:brushProperty name="height" value="0.025" units="cm"/>
    </inkml:brush>
  </inkml:definitions>
  <inkml:trace contextRef="#ctx0" brushRef="#br0">0 728 10282,'0'0'7698,"9"-4"-6113,-3 2-1344,-1-1 0,0 0-1,0 0 1,0 0 0,-1-1 0,1 0 0,-1 0-1,0 0 1,0 0 0,0-1 0,0 1-1,-1-1 1,0 0 0,0 0 0,0-1-1,-1 1 1,1 0 0,-1-1 0,2-10-1,40-143 1272,28-187-1,-52 233-1341,-17 103-118,0 11-9,3 19 18,1 35 18,-2 15 13,-3-25-83,2 0-1,2 0 1,2-1-1,2 0 1,17 49 0,-24-86-202,0-1-1,0 1 1,1-1 0,0 0 0,0-1 0,0 1 0,1-1 0,-1 0 0,7 5-1,-9-8-226,1 0 0,-1 0 0,1 0 0,0-1 0,0 1-1,0-1 1,0 0 0,0 1 0,0-2 0,0 1 0,0 0-1,0-1 1,0 1 0,0-1 0,1 0 0,-1 0 0,0 0 0,0 0-1,0-1 1,0 1 0,0-1 0,4-1 0,26-17-8858</inkml:trace>
  <inkml:trace contextRef="#ctx0" brushRef="#br0" timeOffset="1">621 459 21652,'0'0'2755,"-15"78"-1378,9-47 577,6-6-1281,0-14-609,14-11-160,9-6-1249,4-28-1378,2-10-1665,-1-9-2146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178"/>
    </inkml:context>
    <inkml:brush xml:id="br0">
      <inkml:brushProperty name="width" value="0.025" units="cm"/>
      <inkml:brushProperty name="height" value="0.025" units="cm"/>
    </inkml:brush>
  </inkml:definitions>
  <inkml:trace contextRef="#ctx0" brushRef="#br0">1 68 11563,'0'0'3523,"2"-40"-7975,-2 13-801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3.048"/>
    </inkml:context>
    <inkml:brush xml:id="br0">
      <inkml:brushProperty name="width" value="0.025" units="cm"/>
      <inkml:brushProperty name="height" value="0.025" units="cm"/>
    </inkml:brush>
  </inkml:definitions>
  <inkml:trace contextRef="#ctx0" brushRef="#br0">1 0 9257,'0'0'-2595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534"/>
    </inkml:context>
    <inkml:brush xml:id="br0">
      <inkml:brushProperty name="width" value="0.025" units="cm"/>
      <inkml:brushProperty name="height" value="0.025" units="cm"/>
    </inkml:brush>
  </inkml:definitions>
  <inkml:trace contextRef="#ctx0" brushRef="#br0">235 0 9129,'0'0'12193,"-11"6"-10432,-1-1-1471,1 2-1,0-1 1,0 2-1,1-1 0,0 2 1,0-1-1,1 1 1,-13 15-1,6 0 42,1 0 0,1 1 0,1 0 0,1 1 0,-9 30 0,15-36-154,0 0 0,1 1-1,2-1 1,0 1 0,1 0 0,1 0 0,3 33 0,-3-53-178,1 1 1,0-1-1,0 1 0,0-1 1,0 0-1,1 1 0,-1-1 1,0 1-1,1-1 1,-1 1-1,1-1 0,-1 0 1,1 1-1,0-1 0,-1 0 1,1 0-1,0 0 0,0 1 1,0-1-1,0 0 1,0 0-1,0 0 0,0 0 1,0-1-1,0 1 0,1 0 1,-1 0-1,0-1 1,1 1-1,-1 0 0,0-1 1,1 0-1,-1 1 0,1-1 1,-1 0-1,0 0 0,1 1 1,-1-1-1,1 0 1,-1-1-1,1 1 0,-1 0 1,1 0-1,-1-1 0,0 1 1,1 0-1,1-1 1,3-2-2,0 0 1,0 0-1,1-1 1,-2 1 0,1-1-1,0 0 1,-1-1 0,10-9-1,9-17 48,-1 0-1,-1-1 0,-2-1 1,-1-1-1,-1-1 0,-3-1 1,0 0-1,-3 0 1,10-46-1,-15 48 25,-8 31-23,-1 9-4,-12 55-91,0 74 28,13-115 26,1-1 0,1 0 0,1 0 0,0 0 0,6 20 0,-6-34-7,-1 0-1,1 0 1,0 0-1,0 0 1,0 0 0,1-1-1,-1 1 1,1-1-1,0 1 1,1-1 0,-1 0-1,1-1 1,-1 1-1,1 0 1,0-1 0,1 0-1,-1 0 1,0 0-1,1-1 1,9 4 0,0-2 107,1 0 0,-1-2 1,1 0-1,0 0 0,29-2 1,-43 0-91,0 0 0,-1 0 0,1 0 0,-1 0 0,1 0 0,-1 0 0,1 0 0,0 0 0,-1 0 0,1 0 0,-1 0 0,1 1 0,-1-1 0,1 0 0,-1 0 0,1 1 0,-1-1 0,1 0 0,-1 0 0,1 1 0,-1-1 0,0 1 0,1-1 0,-1 0 0,1 1 0,-1-1 0,0 1 0,1-1 0,-1 1 0,0-1 0,1 2 0,-5 18 841,-22 19 304,11-21-1161,0-1 0,-2-1 0,0-1 0,0 0 0,-1-1 0,-1-1 0,-1-1 0,-39 19 0,59-31-21,0 1 1,0-1-1,-1 0 1,1 0-1,0 0 1,-1 0-1,1 0 1,0 0-1,-1 0 1,1 0-1,0 0 1,-1 0-1,1 0 1,0 0-1,-1 0 1,1 0-1,0 0 1,0 0-1,-1 0 1,1 0-1,0 0 0,-1 0 1,1-1-1,0 1 1,0 0-1,-1 0 1,1 0-1,0 0 1,0-1-1,-1 1 1,1 0-1,0 0 1,0-1-1,0 1 1,-1 0-1,1 0 1,0-1-1,0 1 1,0-17-1928,11-18-2666,40-72-4568,-17 40 1415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2.895"/>
    </inkml:context>
    <inkml:brush xml:id="br0">
      <inkml:brushProperty name="width" value="0.025" units="cm"/>
      <inkml:brushProperty name="height" value="0.025" units="cm"/>
    </inkml:brush>
  </inkml:definitions>
  <inkml:trace contextRef="#ctx0" brushRef="#br0">143 72 19186,'0'0'5403,"-11"1"-4693,10-1-702,-2-1 28,0 1 0,0 0 0,0 0 0,0 1-1,-1-1 1,1 1 0,0-1 0,0 1 0,0 0 0,0 0 0,0 0 0,0 1-1,1-1 1,-1 1 0,0-1 0,1 1 0,-1 0 0,1 0 0,-1 0-1,1 0 1,0 1 0,0-1 0,0 1 0,0-1 0,0 1 0,-2 4 0,-9 20 797,-17 52 0,26-69-738,2-1 1,0 1-1,0 0 1,0 0-1,1 0 1,1 0-1,0 0 1,0 0-1,2 13 1,-1-22-99,-1 0 0,0 0 1,1 0-1,-1 0 1,1 0-1,-1 0 0,1 0 1,0 0-1,-1 0 1,1-1-1,0 1 1,0 0-1,0 0 0,-1-1 1,1 1-1,0 0 1,0-1-1,0 1 0,0-1 1,0 1-1,0-1 1,0 1-1,0-1 0,0 0 1,1 0-1,-1 1 1,0-1-1,0 0 0,0 0 1,0 0-1,0 0 1,0 0-1,0-1 0,2 1 1,3-1-7,-1 0 0,0 0-1,0-1 1,0 0 0,0 0 0,7-3 0,5-7 15,-1 0 0,0 0 0,0-1 0,-1-1 0,-1-1 1,18-24-1,69-104-140,-91 125 92,-8 13 37,0 0 1,0 1-1,1-1 1,-1 1-1,1 0 1,0 0-1,1 0 1,-1 0-1,0 0 0,1 1 1,0-1-1,7-4 1,-10 11-7,0-1 0,0 1 0,-1 0 1,1-1-1,-1 1 0,1 0 0,-1-1 1,0 1-1,0 0 0,0 3 0,0-4 7,0 7 15,1 74 1103,4-1 0,24 129-1,-27-202-1027,1 2 37,-1-1 0,0 1 0,0 0 0,-1 14 0,-1-21-107,-1-1-1,1 1 1,-1-1 0,0 1 0,0-1 0,0 1 0,0-1 0,0 0 0,-1 0 0,0 0 0,0 1 0,0-2 0,0 1 0,0 0 0,0 0 0,-1-1 0,-2 4 0,-5 3-16,1-1 0,-2 1 0,1-1 0,-1-1 0,0 0 0,0-1 0,-1 0 0,0-1 0,0 0 0,0-1 0,-22 5 0,33-9-92,0 0 0,0 0 0,0 0 0,0 0 0,0 0 0,0 0-1,-1 0 1,1 0 0,0-1 0,0 1 0,0 0 0,0-1 0,0 1 0,0-1 0,0 1 0,0-1 0,0 0 0,1 1 0,-1-1-1,0 0 1,0 0 0,0 1 0,1-1 0,-1 0 0,0 0 0,1 0 0,-1-1 0,-7-31-9024,7 30 7880,-2-28-17672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3.393"/>
    </inkml:context>
    <inkml:brush xml:id="br0">
      <inkml:brushProperty name="width" value="0.025" units="cm"/>
      <inkml:brushProperty name="height" value="0.025" units="cm"/>
    </inkml:brush>
  </inkml:definitions>
  <inkml:trace contextRef="#ctx0" brushRef="#br0">81 214 11179,'10'-29'1233,"64"-155"7596,-76 225-4910,-48 162-3108,8-41-250,20-70 441,3 2-1,-9 165 1,28-252-953,-1 3 1,1-1 0,0 1 0,1-1 0,0 0 0,4 16 0,-4-23-51,0 0 1,-1 0-1,1 0 1,0 0 0,0 0-1,1-1 1,-1 1 0,0 0-1,0-1 1,1 1-1,-1-1 1,1 1 0,0-1-1,-1 0 1,1 0-1,0 0 1,0 0 0,-1 0-1,1 0 1,0 0-1,0 0 1,0-1 0,0 1-1,0-1 1,0 0 0,0 1-1,0-1 1,1 0-1,-1 0 1,4-1 0,1 0-5,-1 0 0,1 0 0,0-1 0,-1 0 0,1 0 0,-1-1-1,1 1 1,-1-2 0,0 1 0,0-1 0,-1 1 0,7-7 0,8-7 38,32-37 1,-36 37-19,128-158-579,-65 49-3196,-56 75 298,-20 17-1693,-7 11-2986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3.754"/>
    </inkml:context>
    <inkml:brush xml:id="br0">
      <inkml:brushProperty name="width" value="0.025" units="cm"/>
      <inkml:brushProperty name="height" value="0.025" units="cm"/>
    </inkml:brush>
  </inkml:definitions>
  <inkml:trace contextRef="#ctx0" brushRef="#br0">83 626 18289,'0'0'1538,"-77"45"448,72-38-97,9-7-800,35-29-1024,18-19 1408,18-18 128,15-15-736,13-10-544,3-3-257,-6 5 0,-8 13-737,-16 20-1409,-14 21-1217,-24 22-1217,-26 13-2467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4.080"/>
    </inkml:context>
    <inkml:brush xml:id="br0">
      <inkml:brushProperty name="width" value="0.025" units="cm"/>
      <inkml:brushProperty name="height" value="0.025" units="cm"/>
    </inkml:brush>
  </inkml:definitions>
  <inkml:trace contextRef="#ctx0" brushRef="#br0">172 861 11243,'-68'80'5925,"11"-19"-2209,21-23-1154,25-20-736,15-21-1185,39-39-802,21-33 1282,29-28 353,22-23-481,19-18-225,7-3-447,2 15-257,-6 23-256,-20 26-2435,-27 25-2530,-30 29-1825,-27 23-7496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1:54.972"/>
    </inkml:context>
    <inkml:brush xml:id="br0">
      <inkml:brushProperty name="width" value="0.025" units="cm"/>
      <inkml:brushProperty name="height" value="0.025" units="cm"/>
    </inkml:brush>
  </inkml:definitions>
  <inkml:trace contextRef="#ctx0" brushRef="#br0">3282 82 15663,'5'-12'544,"-4"10"-488,1-4 144,1-1-1,-1 2 0,2-1 1,-1 0-1,0 1 0,8-9 1,-10 12-136,1 0 1,0 1 0,0-1 0,0 1 0,0-1-1,-1 1 1,2 0 0,-1 0 0,0 0 0,0 0-1,0 0 1,0 0 0,1 1 0,-1-1 0,0 1-1,1-1 1,-1 1 0,0 0 0,1 0 0,-1 0-1,0 0 1,1 1 0,-1-1 0,0 1 0,1-1-1,-1 1 1,0 0 0,0 0 0,3 1 0,3 2 117,0 1 1,0 0 0,-1 1 0,1 0 0,-1 0-1,-1 0 1,1 1 0,-1 0 0,10 15 0,5 11 638,18 37 0,-28-48-544,135 275 1192,54 98-1085,518 714-678,-693-1076 226,-7-6-93,2 0 0,1-1-1,1-1 1,1-2 0,47 39-1,-69-61 162,0 0 0,0-1-1,0 1 1,0 0 0,0-1 0,-1 1-1,1-1 1,0 1 0,0-1 0,0 0-1,0 1 1,0-1 0,1 0 0,-1 1-1,0-1 1,0 0 0,0 0 0,0 0-1,0 0 1,0 0 0,0 0 0,2-1-1,-3 0 8,1 1-1,-1-1 1,1 0-1,-1 0 0,0 1 1,1-1-1,-1 0 1,0 0-1,0 0 0,0 1 1,0-1-1,1 0 1,-1 0-1,0 0 0,0 1 1,-1-1-1,1 0 1,0 0-1,0 0 1,0 0-1,-1-1 0,-19-48 276,-27-25-562,-3 2 0,-82-90 0,87 109-743,-138-143-1204,98 110 2969,72 72-607,1 0 0,1 0-1,0-1 1,1-1 0,1 0-1,-13-33 1,-29-117 183,13 34 391,11 61-491,-3 2-1,-2 2 0,-61-95 0,63 119-245,-1 2 0,-1 1 0,-3 1-1,-1 2 1,-78-62 0,93 84 223,-1 2 0,-1 0 0,0 2 0,0 0 0,-1 2 0,-1 1 0,0 0 0,0 2 0,0 1 0,-1 1 0,0 1 0,-52 0 0,-14 3 550,23 2-514,-1-4-1,-88-13 0,84 2-319,-369-51-316,392 62 413,0 2 0,-1 2 0,1 2 0,0 3 0,0 2 1,-84 25-1,67-8-21,1 3 0,2 3 0,1 2 0,-79 56 0,-224 189-104,363-274 117,-336 285-240,-454 499 0,806-799 131,1 1 1,0 1-1,0 0 1,1 0-1,0 1 1,0 1-1,1 0 1,0 2-1,0-1 1,1 2-1,16-4 1,-16 5 35,1-1 0,0 2-1,-1 1 1,1 0 0,0 1 0,0 0 0,0 2 0,0 0-1,0 1 1,-1 0 0,0 1 0,26 11 0,-15 0-113,0 1-1,-1 1 1,0 1-1,-2 1 1,0 2 0,-1 0-1,-2 2 1,0 0-1,-1 1 1,24 39 0,9 24 234,78 175 0,-93-175 248,103 206 113,-117-251-409,2 0 0,2-2 0,2-1 0,58 58 0,-29-45 171,1-3 0,3-2 1,2-4-1,2-2 0,1-3 1,3-3-1,0-3 0,2-3 1,1-4-1,151 31 0,-113-38-100,188 5 0,117-32 22,-304-2-3,0-4 0,-1-5 0,0-6 0,-3-4 1,0-4-1,-2-6 0,170-88 0,307-219-1749,-227 67-6307,-181 116-2401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7.321"/>
    </inkml:context>
    <inkml:brush xml:id="br0">
      <inkml:brushProperty name="width" value="0.025" units="cm"/>
      <inkml:brushProperty name="height" value="0.025" units="cm"/>
    </inkml:brush>
  </inkml:definitions>
  <inkml:trace contextRef="#ctx0" brushRef="#br0">1 13544 16271,'0'0'1073,"17"14"-1468,230 153 646,-123-99-62,2-6 0,3-6-1,3-5 1,1-6-1,2-6 1,2-6 0,1-5-1,209 13 1,3-26-125,602-49-1,342-149 114,-980 121-160,-4-14 0,-3-13 0,-4-13-1,-5-14 1,-5-12 0,435-261 0,-371 156-37,-10-14 0,-12-16 1,-11-14-1,-13-13 1,524-636-1,-567 574-48,-16-10-1,231-447 0,-306 462 170,-16-7 0,194-632-1,-233 522 251,-20-5-1,-20-3 1,-21-4-1,-21-2 1,-40-871 0,-9 1195-226,-16-352 87,34 1-192,4 382-56,5 0-1,5 2 1,6 0-1,5 2 0,59-138 1,-33 121 267,5 2 0,6 4 0,176-240 0,-175 280-166,5 3 0,3 4 0,3 4 1,143-105-1,-117 108-60,3 5 0,3 4 1,202-83-1,-239 120 89,2 3 0,1 3 0,1 5 0,1 2 0,0 5 0,1 3 1,168 4-1,-229 6-193,0 1 1,-1 0 0,1 2-1,-1 1 1,0 1 0,0 0 0,-1 2-1,0 1 1,0 0 0,-1 1-1,0 2 1,-1 0 0,0 1 0,-1 0-1,0 2 1,16 17 0,-33-30-298,12 9-1205,-13-11 1486,0 0 1,0 0-1,1 0 1,-1 0 0,0 1-1,0-1 1,1 0-1,-1 0 1,0 0-1,0 0 1,1 0-1,-1 0 1,0 0-1,0 0 1,1 0-1,-1 0 1,0 0 0,0-1-1,1 1 1,-1 0-1,0 0 1,0 0-1,1 0 1,-1 0-1,0 0 1,0 0-1,0-1 1,1 1-1,-1 0 1,0 0-1,0 0 1,0-1 0,0 1-1,1 0 1,-1 0-1,0 0 1,0-1-1,0 1 1,0 0-1,0 0 1,0-1-1,0 1 1,0 0-1,0 0 1,0-1-1,1 1 1,-1 0 0,0 0-1,-1-1 1,1 1-1,0 0 1,0 0-1,0-1 1,0 1-1,0 0 1,0 0-1,0-1 1,0 1-1,0 0 1,-1-1 0,1-26-3703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7.647"/>
    </inkml:context>
    <inkml:brush xml:id="br0">
      <inkml:brushProperty name="width" value="0.025" units="cm"/>
      <inkml:brushProperty name="height" value="0.025" units="cm"/>
    </inkml:brush>
  </inkml:definitions>
  <inkml:trace contextRef="#ctx0" brushRef="#br0">26 120 10154,'0'0'2984,"-5"-9"480,-13-30-1622,17 37-1781,1 1-1,0-1 1,-1 1 0,1 0-1,0-1 1,0 1 0,0-1-1,0 1 1,0-1 0,0 1-1,0-1 1,0 1 0,1 0-1,-1-1 1,1 1 0,-1-1-1,1 1 1,-1 0 0,1 0-1,0-1 1,0 1 0,-1 0-1,1 0 1,0 0 0,0 0-1,0 0 1,0 0 0,0 0-1,1 0 1,-1 0 0,0 0-1,0 1 1,1-1 0,-1 0-1,2 0 1,50-15 1040,-49 15-1007,15-3-14,0 1-1,0 1 0,0 1 1,0 0-1,0 2 1,0 0-1,-1 1 0,1 1 1,0 0-1,24 9 1,-34-9-90,-1 1 0,1-1 0,-1 2 0,1-1 0,-1 1 0,-1 0 0,1 1 1,-1 0-1,0 0 0,0 1 0,0-1 0,-1 2 0,0-1 0,-1 0 0,0 1 0,0 0 1,0 1-1,-1-1 0,0 1 0,-1 0 0,0-1 0,3 17 0,-3-3-22,-1-1 0,-1 0 0,-1 1 1,-1-1-1,-1 1 0,0-1 0,-2 0 0,-1 0 0,0 0 0,-2 0 0,-12 28 0,-6 4-1324,-2-1-1,-65 93 1,48-87-3587,5-19-3775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8.384"/>
    </inkml:context>
    <inkml:brush xml:id="br0">
      <inkml:brushProperty name="width" value="0.025" units="cm"/>
      <inkml:brushProperty name="height" value="0.025" units="cm"/>
    </inkml:brush>
  </inkml:definitions>
  <inkml:trace contextRef="#ctx0" brushRef="#br0">1 88 929,'0'-11'12919,"0"-62"-6310,0 73-6519,0 0 0,0 0 0,0 0 0,0 0 0,1 0 0,-1 0 0,0 0 0,0 0 1,0 0-1,1 0 0,-1 0 0,0 0 0,0 0 0,0 0 0,1 0 0,-1 0 0,0 0 0,0 0 1,0 0-1,1 0 0,-1 0 0,0 0 0,0 0 0,0 0 0,0 0 0,1 0 0,-1 0 0,0 0 0,0-1 1,0 1-1,0 0 0,1 0 0,-1 0 0,0 0 0,0 0 0,0-1 0,0 1 0,0 0 0,0 0 1,0 0-1,1 0 0,-1-1 0,0 1 0,0 0 0,0 0 0,0-1 0,9 20 219,3 28 274,8 70 1,-4-19 203,-16-96-718,1 1 0,-1-1 1,0 0-1,1 1 1,0-1-1,-1 0 1,1 0-1,0 0 1,0 1-1,0-1 1,1 0-1,-1 0 1,0-1-1,1 1 1,-1 0-1,1 0 1,0-1-1,-1 1 1,1-1-1,0 1 1,0-1-1,4 2 1,-4-2-4,1-1 0,0 0 1,0 0-1,-1 0 1,1 0-1,0 0 0,0 0 1,-1-1-1,1 1 1,0-1-1,-1 0 0,1 0 1,0 0-1,-1 0 1,1 0-1,2-2 0,11-8 190,0 0-1,-1-1 0,0-1 1,15-17-1,-27 27-207,180-202 662,-162 190-523,-21 15-181,1 0 0,-1 0 1,1 0-1,-1 0 0,0 0 0,1 0 0,-1 0 0,1 0 0,-1 0 0,0 0 0,1 1 0,-1-1 0,0 0 0,1 0 0,-1 0 1,0 1-1,1-1 0,-1 0 0,0 1 0,1-1 0,-1 0 0,0 0 0,0 1 0,1-1 0,-1 0 0,0 1 0,0-1 1,0 1-1,0-1 0,1 0 0,-1 1 0,0 0 0,1 47 410,-1-31-269,-10 105-24,5-84-131,2 1 1,4 69 0,-2-108 7,1 0 0,0 1 0,0-1 0,0 1 0,0-1 0,0 1 0,0-1 0,0 1 0,0-1 0,1 1 0,-1-1 0,0 0 0,0 1 0,0-1 0,0 1 0,0-1 0,1 0 0,-1 1 0,0-1 0,0 1 0,1-1 0,-1 0 0,0 1 0,1-1 0,-1 0 0,0 0 0,1 1 0,-1-1 0,1 0 0,-1 0 0,0 1 0,1-1 0,-1 0 0,1 0 0,-1 0 0,1 0 0,-1 0 0,0 0 0,1 0 0,-1 0 0,1 0 0,-1 0 0,1 0 0,-1 0 0,1 0 0,-1 0 0,0 0 0,1 0 0,-1 0 0,1 0 0,-1-1 0,1 1 0,-1 0 0,0 0 0,1 0 0,-1-1 0,0 1 0,1-1 0,19-18 0,-12 8-754,-1 0 1,-1-1-1,0 0 0,0 0 0,-1-1 1,-1 0-1,6-26 0,-5 11-2724,-2-1 0,1-47 0,-4 34-7316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8.743"/>
    </inkml:context>
    <inkml:brush xml:id="br0">
      <inkml:brushProperty name="width" value="0.025" units="cm"/>
      <inkml:brushProperty name="height" value="0.025" units="cm"/>
    </inkml:brush>
  </inkml:definitions>
  <inkml:trace contextRef="#ctx0" brushRef="#br0">121 124 18514,'0'-11'2514,"1"-1"-1708,0 1 70,0 0 1,-1 0-1,0 1 0,-1-1 0,0 0 1,-3-12-1,4 23-850,0-1 0,0 0 1,0 1-1,0-1 0,-1 1 1,1-1-1,0 1 1,0-1-1,-1 0 0,1 1 1,0-1-1,-1 1 0,1-1 1,0 1-1,-1-1 0,1 1 1,-1 0-1,1-1 0,-1 1 1,1-1-1,-1 1 0,1 0 1,-1 0-1,1-1 0,-1 1 1,1 0-1,-1 0 0,0 0 1,1-1-1,-1 1 0,1 0 1,-1 0-1,0 0 0,-1 0 1,-17 16 824,-10 31 18,18-21-805,0 1 0,-10 38-1,18-54-40,1 0 0,0 0 0,0 0 0,1 0 1,1 0-1,0 1 0,0-1 0,1 0 0,3 13 0,-4-22-8,1-1 1,-1 1-1,1 0 1,-1-1-1,1 1 1,0 0-1,0-1 0,0 1 1,0-1-1,0 1 1,0-1-1,1 0 1,-1 0-1,0 1 0,1-1 1,-1 0-1,1 0 1,-1 0-1,1 0 1,-1 0-1,1-1 1,0 1-1,-1 0 0,1-1 1,0 1-1,0-1 1,-1 0-1,1 0 1,0 1-1,0-1 0,0 0 1,0 0-1,-1-1 1,1 1-1,0 0 1,0-1-1,1 0 0,1 0 66,1 0-1,-1 0 1,0-1-1,0 0 1,0 0 0,0 0-1,0 0 1,-1-1-1,1 1 1,-1-1-1,1 0 1,-1 0-1,5-6 1,-3 1-80,-1-1 1,0 1 0,0-1 0,-1 0 0,0 0-1,0 0 1,-1-1 0,0 1 0,-1-1-1,0 1 1,-1-1 0,1 1 0,-2-1 0,-2-15-1,3 20-1,-1 1 0,0 0 0,0 0 0,0 0 0,-1 0-1,1 0 1,-1 0 0,0 0 0,0 0 0,0 1 0,-1-1 0,1 1-1,-1 0 1,0-1 0,0 1 0,0 0 0,0 1 0,0-1-1,-1 1 1,1-1 0,-1 1 0,0 0 0,0 0 0,0 1 0,0-1-1,0 1 1,0 0 0,0 0 0,0 0 0,0 0 0,0 1-1,-1 0 1,1 0 0,-5 0 0,-13 7-2044,21-6 1449,-1 0 1,1 0-1,0 1 1,-1-1-1,1 1 1,0-1-1,0 1 1,0 0-1,0-1 1,0 1-1,0 0 1,0 0-1,0 3 1,-1 5-9026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33.594"/>
    </inkml:context>
    <inkml:brush xml:id="br0">
      <inkml:brushProperty name="width" value="0.025" units="cm"/>
      <inkml:brushProperty name="height" value="0.025" units="cm"/>
    </inkml:brush>
  </inkml:definitions>
  <inkml:trace contextRef="#ctx0" brushRef="#br0">600 1 6470,'-14'6'-721,"0"-1"736,0 1-1,0 1 0,1 0 0,0 0 1,0 2-1,1 0 0,0 0 0,-11 12 1,-15 22 24,2 2 0,2 2 0,2 1 1,2 1-1,2 2 0,3 1 1,-33 95-1,18-19 408,6 3 0,-21 160-1,30-102-207,8 1-1,11 262 1,10-376-136,18 112 1,-17-162-89,1 0-1,1 0 1,1-1 0,1 0 0,2 0 0,0-1 0,25 39-1,-31-57-13,0 1-1,0-1 0,1 0 0,0 0 0,0 0 0,0-1 1,0 0-1,1 0 0,0-1 0,0 0 0,0 0 1,1-1-1,-1 1 0,1-2 0,0 1 0,0-1 0,0 0 1,0-1-1,0 0 0,0 0 0,0-1 0,11 0 0,-7-1 1,0-1 0,-1-1 0,1 0 0,-1 0-1,0-1 1,0 0 0,0-1 0,-1 0 0,1-1-1,-1 0 1,0-1 0,-1 0 0,0-1 0,15-15-1,-1-4 73,-1-1 0,-2-1-1,-1-1 1,-1 0 0,-2-1-1,-1-1 1,12-36-1,62-243 854,-81 278-842,121-575 1064,-110 481-1015,-5-1 1,-7-236-1,-10 315-115,-3-1-1,-16-70 1,17 100 6,-1 0 1,-1 0-1,0 1 1,-1 0-1,-2 0 0,0 1 1,0 0-1,-20-23 1,26 36-1,1 1 1,-1 0 0,0 0-1,0 0 1,-1 1 0,1-1-1,-1 1 1,0 0 0,1 0-1,-1 1 1,-1-1 0,1 1 0,0 0-1,0 1 1,-1-1 0,1 1-1,-1 0 1,0 1 0,1-1-1,-1 1 1,1 0 0,-1 0-1,0 1 1,1 0 0,-1 0-1,1 0 1,-1 1 0,1-1-1,0 1 1,0 0 0,0 1-1,-6 3 1,-7 5 11,0 1-1,1 1 0,0 1 1,1 1-1,1 0 1,-26 33-1,-6 13-35,2 2-1,-44 85 1,67-106-519,2 2 0,2 0 1,1 0-1,-18 84 1,29-84-1751,5-33-1126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167"/>
    </inkml:context>
    <inkml:brush xml:id="br0">
      <inkml:brushProperty name="width" value="0.025" units="cm"/>
      <inkml:brushProperty name="height" value="0.025" units="cm"/>
    </inkml:brush>
  </inkml:definitions>
  <inkml:trace contextRef="#ctx0" brushRef="#br0">1 56 19987,'0'0'10218,"72"20"-10122,-19-32-673,7-5-2177,-9-3-2692,-3-7-4707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510"/>
    </inkml:context>
    <inkml:brush xml:id="br0">
      <inkml:brushProperty name="width" value="0.025" units="cm"/>
      <inkml:brushProperty name="height" value="0.025" units="cm"/>
    </inkml:brush>
  </inkml:definitions>
  <inkml:trace contextRef="#ctx0" brushRef="#br0">47 1 21685,'0'0'2274,"-36"61"-1986,27-7 321,7 9-449,2 5-96,3 4-64,12 0-192,6-1-737,2-8-833,-4-5-256,-7-8 32,-5-11-1793,-7-11 63,0-14-224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19.868"/>
    </inkml:context>
    <inkml:brush xml:id="br0">
      <inkml:brushProperty name="width" value="0.025" units="cm"/>
      <inkml:brushProperty name="height" value="0.025" units="cm"/>
    </inkml:brush>
  </inkml:definitions>
  <inkml:trace contextRef="#ctx0" brushRef="#br0">21 379 12011,'-4'-12'740,"0"0"0,0 0 0,1 0 0,1-1 1,0 1-1,1-1 0,0 1 0,1-1 0,2-18 0,0 22-331,0 0 0,1 1 0,0-1 0,0 0 0,1 1 0,0 0 0,0 0 0,1 0 0,0 0 0,1 1 0,0-1 0,0 1 0,12-10 0,-3 4-138,0 1 0,1 1 0,0 1 0,1 0 0,0 1-1,1 0 1,0 2 0,0 0 0,0 1 0,1 1 0,0 1-1,0 0 1,0 2 0,27-1 0,-41 2-268,0 1-1,-1 0 1,1 0-1,-1 0 1,1 1-1,-1 0 1,1-1-1,-1 2 1,1-1-1,-1 0 1,0 1 0,0 0-1,0 0 1,0 0-1,0 1 1,0-1-1,6 6 1,-7-4-8,0 0-1,-1 0 1,1 0 0,-1 1 0,0-1 0,0 0-1,-1 1 1,1-1 0,-1 1 0,0-1-1,0 1 1,-1 0 0,1 0 0,-1-1 0,0 1-1,-1 0 1,0 6 0,-1 2 35,0 0 1,-1 0-1,0 0 0,-1-1 1,0 1-1,-1-1 1,-13 23-1,-5 1 44,-31 38 0,-14 22 26,100-97-634,-15-2 319,1 2-1,0-1 1,0 2-1,0 0 1,0 2-1,0 0 1,27 6-1,-41-6 201,1-1 0,0 1 0,-1-1 0,1 1 1,-1 1-1,0-1 0,1 1 0,-1-1 0,0 1 0,-1 1 0,1-1 0,0 0 1,-1 1-1,0 0 0,0-1 0,0 1 0,0 1 0,-1-1 0,1 0 0,-1 1 0,0-1 1,-1 1-1,1-1 0,-1 1 0,0 0 0,0 0 0,0 0 0,-1 0 0,1 0 0,-1-1 1,0 1-1,-1 6 0,-1-1 234,0 1 0,-1-1-1,0 0 1,-1 0 0,1-1 0,-2 1 0,0-1 0,0 0 0,0 0 0,-1 0-1,-1-1 1,1 0 0,-10 10 0,3-6 182,0 1 0,-1-1 0,0-1 1,-1-1-1,0 0 0,-32 15 0,45-24-450,0 1-1,-1-1 1,1 0 0,-1 0-1,1-1 1,-1 1 0,1 0-1,-1-1 1,1 0 0,-1 1-1,0-1 1,1 0 0,-1 0-1,1-1 1,-1 1 0,0 0-1,-4-2 1,6 1-47,0 0 1,0 0-1,-1 0 0,1 0 0,0 0 0,0-1 1,0 1-1,0 0 0,1 0 0,-1-1 1,0 1-1,0 0 0,1-1 0,-1 1 0,1 0 1,-1-1-1,1 1 0,0-1 0,0 1 0,-1-1 1,1 1-1,0-3 0,1-4-412,-1 0 0,1 1 0,1-1 0,-1 0-1,2 0 1,-1 1 0,1-1 0,0 1 0,0 0 0,5-8 0,24-31-5546,6-2-2658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197"/>
    </inkml:context>
    <inkml:brush xml:id="br0">
      <inkml:brushProperty name="width" value="0.025" units="cm"/>
      <inkml:brushProperty name="height" value="0.025" units="cm"/>
    </inkml:brush>
  </inkml:definitions>
  <inkml:trace contextRef="#ctx0" brushRef="#br0">158 17 12204,'0'0'5530,"-10"9"-1878,-6 7-2478,0 1 0,1 0 0,0 1 0,-19 34 0,26-40-913,1 1-1,1 0 1,0 0 0,1 0 0,1 1-1,0 0 1,0 0 0,2 0-1,-3 28 1,5-40-258,0 0 0,0 0 0,0 1 1,0-1-1,0 0 0,1 0 0,-1 0 0,1 0 1,-1 0-1,1 0 0,0 0 0,0 0 0,0 0 1,0 0-1,0-1 0,0 1 0,1 0 0,-1 0 0,0-1 1,1 1-1,-1-1 0,1 0 0,0 1 0,-1-1 1,1 0-1,0 0 0,0 0 0,0 0 0,0 0 1,0 0-1,0-1 0,0 1 0,0-1 0,0 1 0,0-1 1,0 0-1,0 0 0,1 0 0,1 0 0,3-1 37,0 1-1,0-1 0,0-1 0,0 1 0,0-1 1,-1 0-1,1-1 0,-1 0 0,0 0 0,0 0 1,8-5-1,0-3 82,-1-1 1,0 0-1,0 0 0,-1-2 1,-1 1-1,0-1 0,-1-1 1,0 0-1,-1 0 1,-1-1-1,0 0 0,-2-1 1,0 0-1,0 0 0,-2 0 1,0 0-1,-1-1 1,1-25-1,-9 23-121,5 20 0,0 0 0,-1 0 0,1-1 0,0 1 0,-1 0 0,1 0 0,0 0 0,-1 0 0,1 0 0,-1 0 0,1 0 0,0 0 0,-1 0 0,1 0 0,-1 0 0,1 0 0,0 0 0,-1 0 0,1 0 0,-1 0 0,1 0 0,0 0 0,-1 0 0,1 1 0,0-1 0,-1 0 0,1 0 0,0 0 0,-1 1 0,-2 1 0,0 1 0,1-1 0,-1 1 0,1 0 0,0 0 0,-1 0 0,1 0 0,-3 6 0,-6 16 0,1 1 0,1 0 0,2 0 0,0 1 0,2 0 0,0 0 0,2 0 0,1 31 0,2-57-53,0 1 1,0 0-1,0 0 1,0-1-1,1 1 1,-1 0-1,1 0 1,-1-1-1,1 1 1,-1 0-1,1-1 1,0 1-1,0-1 1,0 1-1,0-1 1,0 0-1,0 1 1,0-1-1,1 0 1,-1 0-1,0 1 1,1-1-1,2 1 0,-1 0-198,1-1 0,-1 0 0,1 0 0,-1 0 0,1-1-1,-1 1 1,1-1 0,0 0 0,-1 0 0,1 0-1,4-1 1,4-1-704,0 0 0,0-2 0,0 1 0,0-1 0,-1-1 0,12-6 0,17-15-5921,-4-6-6389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540"/>
    </inkml:context>
    <inkml:brush xml:id="br0">
      <inkml:brushProperty name="width" value="0.025" units="cm"/>
      <inkml:brushProperty name="height" value="0.025" units="cm"/>
    </inkml:brush>
  </inkml:definitions>
  <inkml:trace contextRef="#ctx0" brushRef="#br0">84 0 16015,'0'0'9930,"-59"72"-7304,47-35-1121,4 2-608,3-2-352,5-3-481,0-5-32,10-11-545,8-6-832,4-11-929,0-1-1153,1-14-1122,-2-13-3394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0.881"/>
    </inkml:context>
    <inkml:brush xml:id="br0">
      <inkml:brushProperty name="width" value="0.025" units="cm"/>
      <inkml:brushProperty name="height" value="0.025" units="cm"/>
    </inkml:brush>
  </inkml:definitions>
  <inkml:trace contextRef="#ctx0" brushRef="#br0">456 0 13581,'-6'9'7014,"-5"11"-5951,0-1 0,1 2 1,2-1-1,0 1 0,0 1 0,2-1 0,-3 24 0,5 3-734,1 0 1,3 0 0,3 0 0,12 74 0,5-21-111,36 105 0,-47-184-1424,-22-46-3009,-9-9-868,-8-9-2247</inkml:trace>
  <inkml:trace contextRef="#ctx0" brushRef="#br0" timeOffset="1">0 93 18930,'0'0'11723,"58"-42"-15118,-44 42-3620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1.270"/>
    </inkml:context>
    <inkml:brush xml:id="br0">
      <inkml:brushProperty name="width" value="0.025" units="cm"/>
      <inkml:brushProperty name="height" value="0.025" units="cm"/>
    </inkml:brush>
  </inkml:definitions>
  <inkml:trace contextRef="#ctx0" brushRef="#br0">0 50 19795,'0'0'10217,"57"43"-10088,-18-34-65,14-9-417,8 0-960,4-22-1634,-1-15-1601,-5-5-3075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2.145"/>
    </inkml:context>
    <inkml:brush xml:id="br0">
      <inkml:brushProperty name="width" value="0.025" units="cm"/>
      <inkml:brushProperty name="height" value="0.025" units="cm"/>
    </inkml:brush>
  </inkml:definitions>
  <inkml:trace contextRef="#ctx0" brushRef="#br0">166 342 7655,'0'0'10826,"-10"7"-7879,0-1-2262,-11 6 739,1 2-1,-19 15 1,33-24-1223,0 1 0,1-1 0,-1 1 0,1 0 0,0 1 0,1-1 0,-1 1-1,1 0 1,1 0 0,-1 0 0,-3 12 0,6-14-83,-1 1 1,1 0-1,0 0 0,1 0 0,-1 0 0,1 1 1,1 10-1,0-16-100,-1 1-1,0 0 1,1 0 0,0 0 0,-1-1-1,1 1 1,0 0 0,0-1 0,0 1 0,0-1-1,0 1 1,0-1 0,0 1 0,1-1-1,-1 0 1,1 1 0,-1-1 0,1 0 0,-1 0-1,1 0 1,-1 0 0,1-1 0,0 1-1,0 0 1,-1-1 0,1 1 0,0-1-1,0 1 1,2-1 0,9 1 71,0-1-1,0 0 1,1-1 0,-1-1 0,0 0-1,-1 0 1,1-2 0,0 1-1,-1-2 1,0 1 0,0-2-1,0 0 1,-1 0 0,13-9 0,-6 3 56,-1-1 0,0-1 0,-1 0 1,0-2-1,-1 1 0,-1-2 1,22-32-1,-33 45-145,-1 0 0,0-1 0,0 1 0,0 0 0,0-1 0,-1 1 0,1-1 0,-1 1 0,-1-1 0,1 0 0,0-8 0,-1 11 0,-1 1 0,1 0 0,0-1 0,-1 1 0,1 0 0,-1-1 0,0 1 0,1 0 0,-1 0 0,0 0 0,0 0 0,0-1 0,1 1 0,-1 0 0,0 0 0,-1 1 0,1-1 0,0 0 0,0 0 0,0 0 0,0 1 0,-1-1 0,1 1 0,0-1 0,-1 1 0,1-1 0,0 1 0,-1 0 0,1 0 0,0-1 0,-1 1 0,1 0 0,-1 0 0,1 0 0,0 1 0,-1-1 0,1 0 0,0 0 0,-1 1 0,1-1 0,-2 2 0,-3 0 0,0 0 0,0 1 0,0-1 0,0 1 0,0 1 0,1-1 0,-1 1 0,1 0 0,0 1 0,1-1 0,-1 1 0,1 0 0,-1 0 0,-5 10 0,6-10 0,1-1 0,0 1 0,0 0 0,0 1 0,1-1 0,0 0 0,-1 1 0,2-1 0,-1 1 0,1 0 0,0 0 0,0-1 0,1 1 0,-1 0 0,1 0 0,2 10 0,-2-15 0,1 0 0,0 0 0,-1 0 0,1-1 0,0 1 0,-1 0 0,1 0 0,0-1 0,0 1 0,0-1 0,0 1 0,0-1 0,0 1 0,0-1 0,0 0 0,0 1 0,0-1 0,0 0 0,0 0 0,0 0 0,0 1 0,0-1 0,0 0 0,0-1 0,0 1 0,0 0 0,0 0 0,0 0 0,0 0 0,0-1 0,0 1 0,2-1 0,33-13 0,-13 0 0,-1-1 0,-1-1 0,-1-1 0,0-1 0,-1-1 0,-1 0 0,-1-1 0,0-1 0,22-38 0,-49 79 0,2 1 0,1 0 0,0 0 0,2 0 0,0 1 0,2-1 0,-2 25 0,5-46 0,0 1 0,1-1 0,-1 0 0,0 1 0,0-1 0,0 1 0,1-1 0,-1 0 0,0 1 0,1-1 0,-1 0 0,0 1 0,1-1 0,-1 0 0,0 0 0,1 1 0,-1-1 0,0 0 0,1 0 0,-1 0 0,1 1 0,-1-1 0,1 0 0,-1 0 0,0 0 0,1 0 0,-1 0 0,1 0 0,-1 0 0,1 0 0,-1 0 0,0 0 0,1 0 0,-1 0 0,1 0 0,-1 0 0,1-1 0,-1 1 0,0 0 0,1 0 0,-1 0 0,1-1 0,-1 1 0,0 0 0,1 0 0,-1-1 0,1 0 0,20-12 0,-4-1 0,-2-2 0,19-23 0,14-15 0,-47 54 0,-1-1 0,0 1 0,0 0 0,1-1 0,-1 1 0,0 0 0,1-1 0,-1 1 0,0 0 0,1-1 0,-1 1 0,0 0 0,1 0 0,-1 0 0,1-1 0,-1 1 0,1 0 0,-1 0 0,0 0 0,1 0 0,-1 0 0,1 0 0,-1 0 0,1 0 0,-1 0 0,1 0 0,-1 0 0,0 0 0,1 0 0,-1 0 0,1 0 0,-1 0 0,1 0 0,-1 1 0,0-1 0,1 0 0,6 20 0,-7 40 0,-1-44 0,1-13 0,0 7 0,0-1 0,0 1 0,1 0 0,0-1 0,1 1 0,4 14 0,-5-22 0,0 0 0,0 0 0,0 0 0,1 0 0,-1 0 0,0-1 0,1 1 0,-1-1 0,1 1 0,0-1 0,-1 1 0,1-1 0,0 0 0,0 0 0,0 0 0,0 0 0,0 0 0,0 0 0,0 0 0,0-1 0,0 1 0,1-1 0,-1 1 0,0-1 0,0 0 0,1 0 0,-1 0 0,0 0 0,0-1 0,0 1 0,0-1 0,1 1 0,-1-1 0,4-1 0,4-2 0,0 0 0,0 0 0,0-1 0,0-1 0,-1 0 0,1 0 0,-2 0 0,1-1 0,-1-1 0,11-12 0,1-1 0,-2-2 0,28-44 0,-36 53 0,-2 0 0,0-1 0,-1 0 0,-1 0 0,6-21 0,12 26 0,-7-10 0,-1 0 0,-1-1 0,-1-1 0,-1 0 0,-1-1 0,-1 0 0,10-30 0,-46 124 0,-17 81 0,36-124 0,2 1 0,0-1 0,2 1 0,1 0 0,2-1 0,4 37 0,-5-61 0,1 0 0,0 0 0,0 0 0,0 1 0,0-2 0,0 1 0,1 0 0,0 0 0,0 0 0,0-1 0,0 1 0,0-1 0,1 0 0,4 5 0,-5-32 0,-8-1 0,0 0 0,-2 1 0,-1 0 0,0 0 0,-15-24 0,-7-22 0,31 70 0,-5-11 0,1 0 0,0 0 0,0 0 0,2-1 0,-3-13 0,5 22 0,0 0 0,0 1 0,0-1 0,0 1 0,0-1 0,1 0 0,-1 1 0,1-1 0,0 1 0,0-1 0,0 1 0,0-1 0,0 1 0,0 0 0,0-1 0,1 1 0,0 0 0,-1 0 0,1 0 0,0 0 0,0 0 0,0 1 0,0-1 0,0 1 0,0-1 0,0 1 0,1-1 0,-1 1 0,3-1 0,19-6-902,1 2 1,0 0-1,-1 1 1,2 2-1,37-1 1,43-7-5712,-75 5-5772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2.662"/>
    </inkml:context>
    <inkml:brush xml:id="br0">
      <inkml:brushProperty name="width" value="0.025" units="cm"/>
      <inkml:brushProperty name="height" value="0.025" units="cm"/>
    </inkml:brush>
  </inkml:definitions>
  <inkml:trace contextRef="#ctx0" brushRef="#br0">56 454 7559,'-16'-60'1108,"-14"-98"0,21 11 5575,8 144-6254,1 1 1,0-1-1,0 0 0,1 1 0,-1-1 0,1 0 0,-1 1 1,1-1-1,0 1 0,0-1 0,0 1 0,2-5 0,-2 7-358,-1-1 0,0 1-1,0 0 1,0 0 0,1 0-1,-1 0 1,0-1 0,0 1-1,1 0 1,-1 0-1,0 0 1,1 0 0,-1 0-1,0 0 1,0 0 0,1 0-1,-1 0 1,0 0 0,0 0-1,1 0 1,-1 0 0,0 0-1,1 0 1,-1 0 0,0 0-1,0 0 1,1 1-1,-1-1 1,0 0 0,0 0-1,1 0 1,-1 0 0,0 1-1,0-1 1,0 0 0,1 0-1,-1 1 1,12 21 447,8 46 209,-2 1-1,-4 0 1,8 88 0,4 24-559,-25-174-158,0-1-1,0 1 1,1 0 0,0-1 0,1 0 0,4 10-1,-7-16-5,1 1 1,-1 0-1,1 0 0,0-1 0,-1 1 0,1 0 0,0-1 0,-1 1 0,1-1 0,0 1 0,0-1 0,-1 1 0,1-1 1,0 1-1,0-1 0,0 0 0,0 1 0,0-1 0,-1 0 0,1 0 0,2 0 0,-1 0 12,0 0 0,-1-1 1,1 1-1,0-1 0,0 0 0,0 0 0,-1 0 0,1 0 0,-1 0 0,1 0 1,-1 0-1,1 0 0,-1 0 0,1-1 0,0-1 0,11-12 121,0 0 0,-2-2 0,0 1 0,14-28 0,33-82-6,-34 70-93,5-8-143,-8 23-227,-2 0 1,-2-2 0,-2 0 0,17-77 0,-32 119 217,0 0 1,1 0 0,-1 1 0,0-1-1,0 0 1,0 0 0,0 1 0,0-1-1,0 0 1,0 0 0,0 0 0,0 1-1,0-1 1,0 0 0,-1 0-1,1 0 1,0 1 0,0-1 0,-1 0-1,1 1 1,-1-1 0,1 0 0,0 1-1,-1-1 1,0 0 0,1 1 0,-1-1-1,1 1 1,-1-1 0,1 1 0,-1-1-1,0 1 1,0-1 0,1 1-1,-1 0 1,0-1 0,1 1 0,-1 0-1,0 0 1,0 0 0,0-1 0,0 1-1,-2 0-496,1 1 0,-1-1 0,0 0 0,1 1 0,-1 0 0,1-1 0,-1 1 0,1 0 0,-1 0-1,1 1 1,0-1 0,-3 2 0,-20 20-6340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035"/>
    </inkml:context>
    <inkml:brush xml:id="br0">
      <inkml:brushProperty name="width" value="0.025" units="cm"/>
      <inkml:brushProperty name="height" value="0.025" units="cm"/>
    </inkml:brush>
  </inkml:definitions>
  <inkml:trace contextRef="#ctx0" brushRef="#br0">44 297 2242,'0'0'8456,"-36"82"-5381,29-45-128,7-5-385,2-1-576,18 0-128,11-7 0,8-2-833,4-3-769,7 0-160,-2-3-1313,-2-4-2307,-6-11-3202,-7-1-6599</inkml:trace>
  <inkml:trace contextRef="#ctx0" brushRef="#br0" timeOffset="1">513 1 18065,'0'0'4580,"-34"62"-4195,30-11 95,2 12 33,1 3-385,1 2-64,0-5 32,10-4-96,7-8 0,5-13-833,9-13-704,5-16-930,4-9-768,2-9-3075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0.599"/>
    </inkml:context>
    <inkml:brush xml:id="br0">
      <inkml:brushProperty name="width" value="0.025" units="cm"/>
      <inkml:brushProperty name="height" value="0.025" units="cm"/>
    </inkml:brush>
  </inkml:definitions>
  <inkml:trace contextRef="#ctx0" brushRef="#br0">1 3518 8200,'2'-3'9437,"3"-3"-7751,8-9-2634,182-260 1209,210-276 652,353-304-849,53 44 4036,263-161-4233,-1054 951-430,-13 14-2588,-25 6-9861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596"/>
    </inkml:context>
    <inkml:brush xml:id="br0">
      <inkml:brushProperty name="width" value="0.025" units="cm"/>
      <inkml:brushProperty name="height" value="0.025" units="cm"/>
    </inkml:brush>
  </inkml:definitions>
  <inkml:trace contextRef="#ctx0" brushRef="#br0">218 111 2626,'-8'3'11569,"-4"2"-10831,0 0 0,1 2-1,0-1 1,0 1 0,1 1 0,0 0 0,0 1 0,1 0 0,0 0 0,0 0 0,-11 19 0,10-14-390,1 0 1,0 0 0,1 1 0,1 0-1,0 1 1,1-1 0,1 1 0,0 0-1,-2 19 1,6-34-345,1 0-1,-1 0 1,1 0-1,0 0 1,0 0-1,-1 0 1,1 0-1,0 0 1,0 0 0,0 0-1,0 0 1,0 1-1,1-1 1,-1 0-1,0 0 1,0 0-1,1 0 1,-1 0-1,0 0 1,1 0 0,-1-1-1,1 1 1,-1 0-1,1 0 1,0 0-1,-1 0 1,1 0-1,0-1 1,0 1-1,-1 0 1,1-1-1,0 1 1,0-1 0,0 1-1,0-1 1,0 1-1,0-1 1,0 1-1,0-1 1,0 0-1,0 0 1,0 1-1,0-1 1,0 0 0,0 0-1,0 0 1,0 0-1,0 0 1,0 0-1,2-1 1,2-1 16,1 1 0,-1-1 1,0 0-1,1 0 0,-1-1 0,0 0 1,-1 0-1,7-5 0,6-7 38,0 0-1,-2-1 1,0-1-1,-1 0 1,0-1-1,18-35 1,-26 42-32,0 0-1,0-1 1,-2 1 0,1-1 0,-2 0-1,1-1 1,-2 1 0,1 0 0,-2-1-1,0 1 1,0-1 0,-1 0 0,-3-17 0,3 30-28,0 1 0,0-1 1,0 0-1,0 1 0,0-1 1,0 0-1,-1 1 1,1-1-1,0 0 0,0 0 1,-1 1-1,1-1 0,0 0 1,0 0-1,-1 1 1,1-1-1,0 0 0,0 0 1,-1 0-1,1 1 0,0-1 1,-1 0-1,1 0 1,0 0-1,-1 0 0,1 0 1,0 0-1,-1 0 0,1 0 1,0 0-1,-1 0 1,1 0-1,-1 0 0,1 0 1,0 0-1,-1 0 0,1 0 1,0 0-1,-1 0 1,1 0-1,0 0 0,-1-1 1,1 1-1,0 0 0,0 0 1,-1 0-1,1-1 1,0 1-1,-1 0 0,1 0 1,0-1-1,0 1 0,0 0 1,-1-1-1,1 1 1,0 0-1,0-1 0,0 1 1,0 0-1,0-1 0,-1 1 1,1 0-1,0-1 1,0 1-1,0 0 0,0-1 1,0 1-1,0 0 0,0-1 1,-14 24-158,6 3 183,1 1 0,1 0-1,1 1 1,2-1-1,0 1 1,2 33 0,1-59-1,0 1 0,0 0 0,0 0 0,1-1 0,-1 1-1,1 0 1,-1-1 0,1 1 0,0 0 0,0-1 0,0 1 0,0-1 0,1 1 0,-1-1 0,3 4 0,-2-5 11,-1 0 0,0-1 1,1 1-1,-1 0 0,1-1 0,-1 1 0,1 0 1,-1-1-1,1 0 0,-1 1 0,1-1 0,-1 0 1,1 0-1,0 0 0,-1 0 0,1 0 0,-1 0 1,1 0-1,-1 0 0,1-1 0,-1 1 0,1-1 1,-1 1-1,1-1 0,-1 0 0,1 1 0,-1-1 1,0 0-1,2-1 0,7-5 155,-1 1-1,0-1 1,-1-1-1,0 0 1,0 0 0,10-14-1,40-60-1,-54 75-178,19-32-20,-1-1 1,19-49-1,-43 98-86,-1 0 0,2 0 0,-1 1 1,0 13-1,-2 13 159,-4 2 160,2 1-1,2 0 1,0 48 0,4-86-203,-1 1 0,1 0 0,0-1 0,0 1 0,0-1 0,0 1 0,0 0 0,1-1 0,-1 1 0,0-1 0,1 1 0,-1-1 0,1 1 0,-1-1 0,1 1 0,0-1 0,0 0 0,-1 1 0,1-1 0,0 0 1,0 0-1,0 1 0,1-1 0,-1 0 0,0 0 0,0 0 0,1 0 0,-1-1 0,0 1 0,1 0 0,-1-1 0,1 1 0,-1 0 0,1-1 0,-1 0 0,1 1 0,-1-1 0,1 0 0,-1 0 0,1 0 0,0 0 0,-1 0 0,1 0 1,-1 0-1,1 0 0,-1-1 0,1 1 0,-1-1 0,1 1 0,-1-1 0,2 0 0,7-3 106,-1-1 1,-1 1-1,1-1 1,-1-1-1,1 0 1,13-13-1,6-9-125,-1-1 0,42-59 0,-58 71 0,-1 1 0,0-1 0,-2-1 0,0 0 0,0 0 0,-2-1 0,7-32 0,-44 123 0,28-62 2,-5 9-54,2 0 0,1 0-1,0 1 1,1-1 0,2 1 0,-2 34 0,4-53-31,0-1-1,0 1 1,0-1-1,0 1 1,0-1 0,1 1-1,-1-1 1,0 1-1,0-1 1,0 1 0,0-1-1,1 1 1,-1-1-1,0 0 1,1 1-1,-1-1 1,0 1 0,1-1-1,-1 0 1,0 1-1,1-1 1,-1 0 0,1 1-1,-1-1 1,0 0-1,1 0 1,-1 1 0,1-1-1,-1 0 1,1 0-1,-1 0 1,1 0 0,0 0-1,21-5-2385,17-19-1808,-8-6-106,0-6-2557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3.969"/>
    </inkml:context>
    <inkml:brush xml:id="br0">
      <inkml:brushProperty name="width" value="0.025" units="cm"/>
      <inkml:brushProperty name="height" value="0.025" units="cm"/>
    </inkml:brush>
  </inkml:definitions>
  <inkml:trace contextRef="#ctx0" brushRef="#br0">142 1 16239,'0'0'7325,"-12"7"-5297,-1 1-1621,0 0 0,1 1 0,-1 1 0,-12 14 0,19-19-284,1 1 0,0 0 1,0 0-1,1 0 0,-1 1 0,1-1 0,1 1 0,-1 0 0,1 0 0,1 0 0,-1 1 1,-2 12-1,5-19-129,1-1 0,-1 1 1,0 0-1,1-1 0,-1 1 1,0-1-1,1 1 0,-1-1 1,0 1-1,1-1 0,-1 1 1,1-1-1,-1 1 0,1-1 1,-1 0-1,1 1 0,-1-1 1,1 0-1,0 1 0,-1-1 1,1 0-1,-1 0 0,1 1 1,0-1-1,-1 0 0,1 0 1,0 0-1,-1 0 1,1 0-1,0 0 0,-1 0 1,1 0-1,-1 0 0,1 0 1,0 0-1,-1-1 0,1 1 1,0 0-1,-1 0 0,1-1 1,32-7-100,-10 0-398,0 0 0,1 2 0,0 0 0,0 2 0,0 0-1,1 2 1,38 1 0,-60 1 511,-1 0-1,1 0 1,0 1 0,-1-1-1,1 0 1,-1 1-1,1 0 1,-1 0-1,1 0 1,-1 0 0,1 0-1,-1 0 1,0 0-1,0 1 1,1-1 0,-1 1-1,0 0 1,0-1-1,-1 1 1,1 0 0,0 0-1,-1 0 1,1 1-1,-1-1 1,1 0-1,0 4 1,-1-3 92,-1-1 0,0 1 0,1 0 0,-1 0 0,-1 0 0,1 0 0,0 0 0,-1 0 0,1 0 0,-1-1 0,0 1 0,0 0 0,0 0 0,0-1 0,0 1 0,-1-1 0,1 1 0,-1-1 0,1 1 0,-1-1 0,0 0 0,0 0 0,-3 3 0,-16 15 372,-1-1 0,-1 0 0,0-2-1,-1 0 1,-1-2 0,0-1 0,-37 15 0,61-28-591,-1 0 1,1-1-1,0 1 1,-1-1-1,1 1 1,-1-1 0,1 0-1,0 1 1,-1-1-1,1 0 1,-1 0-1,1 0 1,-1 0 0,1 0-1,-1-1 1,1 1-1,-1 0 1,1-1-1,-1 1 1,1-1 0,0 1-1,-1-1 1,0 0-1,0-1-585,1 0 0,1 0 0,-1 0 0,0 0-1,0 0 1,1 0 0,-1 0 0,1 0 0,-1 0-1,1 0 1,0 0 0,0-1 0,0 1 0,0 0-1,1-4 1,3-28-14510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4.436"/>
    </inkml:context>
    <inkml:brush xml:id="br0">
      <inkml:brushProperty name="width" value="0.025" units="cm"/>
      <inkml:brushProperty name="height" value="0.025" units="cm"/>
    </inkml:brush>
  </inkml:definitions>
  <inkml:trace contextRef="#ctx0" brushRef="#br0">1 585 18738,'0'0'10287,"9"-3"-10159,1 0-103,-1-1 0,1-1 0,-1 0 1,0 0-1,0-1 0,0 0 0,-1 0 0,1-1 0,-2 0 1,1-1-1,-1 0 0,0 0 0,7-11 0,16-34 92,-28 50-103,0 0 1,-1 0-1,0 0 1,1 0-1,-1-1 0,-1 1 1,1 0-1,0 0 1,-1-1-1,0 1 0,1 0 1,-1-1-1,0 1 0,-1 0 1,0-5-1,0 7-9,0 1 0,-1 0 0,1-1 0,0 1 0,0 0 0,-1 0 0,1 0-1,0 0 1,0 0 0,-1 0 0,1 0 0,0 0 0,0 1 0,-1-1 0,1 0 0,0 1-1,0-1 1,0 1 0,0-1 0,-1 1 0,1-1 0,0 1 0,-1 1 0,-8 6 30,1 0 0,1 1-1,-1 0 1,2 0 0,-1 1 0,1 0 0,1 0 0,-8 16 0,5-8 80,0 1 1,2 0-1,0 1 1,-5 25-1,10-37-43,1-1 1,0 1-1,0-1 0,1 1 1,0 0-1,1 14 0,0-20-60,-1 0-1,1 0 1,0-1 0,-1 1-1,1 0 1,0 0-1,0 0 1,0-1-1,0 1 1,1-1 0,-1 1-1,0-1 1,1 1-1,-1-1 1,1 0-1,-1 1 1,1-1 0,-1 0-1,1 0 1,0 0-1,0 0 1,0-1-1,-1 1 1,1 0 0,0-1-1,0 0 1,0 1-1,0-1 1,0 0-1,2 0 1,5 0 26,0 0-1,0-1 1,0 0 0,0-1-1,0 0 1,-1-1-1,1 1 1,-1-1 0,1-1-1,-1 0 1,0 0 0,0-1-1,-1 0 1,11-9 0,7-6 120,-2-1 1,39-44 0,-40 38-159,-1-1 0,-2-1 0,-1 0 0,-1-2 0,-1 0 0,-2-1 0,-1 0 0,-1-1 0,-2-1 0,-2 1 0,-1-2 0,-1 1 0,1-64 0,-6 96 0,-1 0 0,0 0 0,0 0 0,0-1 0,0 1 0,0 0 0,-1 0 0,1 0 0,-1 0 0,1 0 0,-1 0 0,0-1 0,0 1 0,0 1 0,0-1 0,0 0 0,0 0 0,-2-2 0,2 4 0,0 0 0,0-1 0,0 1 0,0 0 0,0 0 0,0-1 0,0 1 0,0 0 0,0 0 0,0 0 0,0 0 0,0 0 0,0 1 0,0-1 0,0 0 0,0 0 0,0 1 0,0-1 0,0 0 0,0 1 0,0-1 0,0 1 0,0 0 0,0-1 0,-1 2 0,-7 5 0,1 1 0,-1 0 0,1 0 0,1 1 0,-8 10 0,-6 10 0,1 1 0,-26 54 0,41-72 0,0-1 0,0 1 0,1 0 0,1 0 0,0 1 0,0-1 0,1 1 0,1-1 0,0 1 0,1 0 0,2 15 0,-1-23-9,1 1 0,-1 0 0,1-1 0,1 1 0,-1-1 0,1 0 0,0 0-1,0 0 1,1 0 0,-1 0 0,1-1 0,0 0 0,1 0 0,-1 0 0,0 0 0,1 0 0,10 5 0,9 4-199,1-1 0,45 16 0,4 2-612,-58-22-748,1 1-5224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2:24.810"/>
    </inkml:context>
    <inkml:brush xml:id="br0">
      <inkml:brushProperty name="width" value="0.025" units="cm"/>
      <inkml:brushProperty name="height" value="0.025" units="cm"/>
    </inkml:brush>
  </inkml:definitions>
  <inkml:trace contextRef="#ctx0" brushRef="#br0">306 985 12492,'-57'24'2235,"9"-4"-144,1 1 1,-87 54-1,133-74-2041,0-1 0,0 1-1,0-1 1,0 1 0,0 0-1,0-1 1,0 1 0,0 0 0,0 0-1,0-1 1,0 1 0,0 0-1,0 0 1,1 0 0,-1 0 0,0 0-1,1 0 1,-1 1 0,1-1-1,-1 0 1,1 0 0,0 0 0,-1 0-1,1 1 1,0-1 0,0 0-1,0 0 1,0 2 0,1-1 1,1-1 0,0 0 0,-1 0 0,1 0 0,0 0 0,0 0 0,0 0 0,0 0 0,0 0 0,0-1 0,0 1 0,0-1 0,0 0 0,0 0 0,0 1 0,0-1 0,2-1 0,36 3 804,-1-3 1,1-1 0,70-14 0,124-40 1486,-173 40-1979,286-76 784,1171-278-938,-663 214-2870,216-45-470,-704 102 1814,-135 6-4701,-107 27-4910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7.683"/>
    </inkml:context>
    <inkml:brush xml:id="br0">
      <inkml:brushProperty name="width" value="0.025" units="cm"/>
      <inkml:brushProperty name="height" value="0.025" units="cm"/>
    </inkml:brush>
  </inkml:definitions>
  <inkml:trace contextRef="#ctx0" brushRef="#br0">414 1 21909,'-2'10'405,"-22"104"1014,1-4-450,-12 130 1,34-218-975,-6 142 190,7-143-257,1 0 0,2 1 1,0-1-1,1 0 0,10 31 0,-2-32-779,-8-31-1120,-9-38-1335,-5 23 1731,-2 1 0,0 0 0,-2 1 1,-1 1-1,0 0 0,-2 1 0,-1 0 0,-39-36 1,52 53 1788,0 0 1,-1 1 0,0 0 0,1 0-1,-1 1 1,0 0 0,-1 0 0,-11-4 0,16 6-84,0 1 1,-1-1-1,1 1 1,0 0-1,0 0 1,0 0-1,-1 0 1,1 0-1,0 1 1,0-1 0,0 1-1,0-1 1,0 1-1,-1 0 1,1 0-1,0 0 1,1 0-1,-1 0 1,0 0-1,0 1 1,0-1 0,1 0-1,-1 1 1,1 0-1,-1-1 1,1 1-1,-1 0 1,1 0-1,0 0 1,-1 2 0,-8 16 733,0 1 1,2 0 0,1 0 0,0 1 0,2-1 0,-5 41-1,5-9 888,2 93 0,4-137-1544,-1 1 1,1-1-1,0 1 1,1-1 0,0 1-1,1-1 1,0 0-1,0 0 1,1 0-1,0-1 1,9 15-1,-10-19-76,1 0-1,0-1 1,-1 1-1,1-1 1,0 1-1,1-1 1,-1 0 0,1-1-1,-1 1 1,1-1-1,0 0 1,0 0-1,0 0 1,0-1-1,0 0 1,0 0-1,0 0 1,0 0-1,1-1 1,-1 0-1,0 0 1,10-2 0,-1 0 162,0-2 1,0 1-1,0-2 1,0 0-1,-1-1 1,1 0 0,-1-1-1,-1 0 1,0-1-1,0 0 1,13-13-1,19-18 388,55-63-1,-76 76-565,154-182-2225,-143 153-3658,-17 7-3747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8.353"/>
    </inkml:context>
    <inkml:brush xml:id="br0">
      <inkml:brushProperty name="width" value="0.025" units="cm"/>
      <inkml:brushProperty name="height" value="0.025" units="cm"/>
    </inkml:brush>
  </inkml:definitions>
  <inkml:trace contextRef="#ctx0" brushRef="#br0">4 0 21492,'0'0'3684,"3"70"-2787,-7-16-97,3 15-319,0 9-225,1 0-160,0-3-96,12-10-64,0-11-801,5-14-64,-2-15 449,-3-15 192,-2-10-1026,-8-3-864,-2-19-1089,-10-11-2722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8.696"/>
    </inkml:context>
    <inkml:brush xml:id="br0">
      <inkml:brushProperty name="width" value="0.025" units="cm"/>
      <inkml:brushProperty name="height" value="0.025" units="cm"/>
    </inkml:brush>
  </inkml:definitions>
  <inkml:trace contextRef="#ctx0" brushRef="#br0">1 246 16816,'0'0'7495,"89"-49"-5349,-24 23-384,16-3-865,7-4-673,2 1-32,-9 1-128,-6 7-865,-16 7-1569,-20 12-577,-21 5-1409,-18 6-2306</inkml:trace>
  <inkml:trace contextRef="#ctx0" brushRef="#br0" timeOffset="1">145 461 10186,'0'0'13452,"63"-39"-11017,-11 1-610,12-5-607,10-2-578,1 5-480,-1 5-224,-13 11-2658,-17 7-5222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19.877"/>
    </inkml:context>
    <inkml:brush xml:id="br0">
      <inkml:brushProperty name="width" value="0.025" units="cm"/>
      <inkml:brushProperty name="height" value="0.025" units="cm"/>
    </inkml:brush>
  </inkml:definitions>
  <inkml:trace contextRef="#ctx0" brushRef="#br0">5 81 6726,'0'0'12898,"-1"9"-11569,-1 2-944,1 0-1,0 0 0,1 0 1,1 0-1,-1 0 1,2 0-1,3 15 1,-4-23-345,-1 0 1,1 0-1,0 0 1,1 0-1,-1 0 1,0-1-1,1 1 1,0 0-1,-1-1 1,1 1-1,0-1 1,0 0-1,0 0 1,1 0 0,-1 0-1,0 0 1,1 0-1,0-1 1,-1 1-1,1-1 1,0 1-1,0-1 1,-1 0-1,1 0 1,0 0-1,0-1 1,0 1-1,0-1 1,0 0-1,0 0 1,1 0 0,-1 0-1,0 0 1,0 0-1,0-1 1,5-1-1,0 0 164,0-1-1,0 0 0,0 0 1,0-1-1,-1 0 0,0 0 1,0-1-1,0 0 1,8-6-1,57-62 733,-13 14-644,-58 58-265,0 0 0,1 0 0,-1 0 0,0 0 0,0 0 0,0 0 0,1 0 0,-1 1 0,0-1 0,1 1 0,-1-1 0,0 1 0,1-1 0,-1 1 0,1 0 0,-1 0 0,2-1 0,-2 2 1,0-1 0,0 0-1,-1 1 1,1-1 0,0 0 0,0 1 0,-1-1-1,1 1 1,0-1 0,-1 1 0,1-1 0,-1 1-1,1 0 1,-1-1 0,1 1 0,-1 0 0,1-1-1,-1 1 1,1 0 0,-1 0 0,1 1 0,1 7 208,0-1 0,0 1 0,-1 0 0,0 16 0,2 3 144,-2-22-309,0 1-30,1 1 0,-1 0 0,2-1-1,-1 1 1,6 11 0,-7-18-31,0 1 0,0-1 1,0 0-1,0 1 0,0-1 0,0 0 0,0 0 1,0 0-1,1 1 0,-1-2 0,0 1 0,1 0 1,-1 0-1,1 0 0,-1 0 0,1-1 0,-1 1 1,1-1-1,-1 1 0,1-1 0,0 0 0,-1 0 1,1 0-1,-1 1 0,1-1 0,0-1 0,-1 1 1,1 0-1,0 0 0,-1-1 0,1 1 0,-1-1 1,1 1-1,1-2 0,11-5 63,-2-1-1,1-1 1,-1 0-1,-1 0 1,1-1 0,-2-1-1,16-18 1,5-4-8,-13 14-296,-9 9-335,0 1 1,0 0-1,0 0 0,1 1 1,1 0-1,-1 1 0,1 0 0,17-7 1,-27 13-398,4-12-21611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0.501"/>
    </inkml:context>
    <inkml:brush xml:id="br0">
      <inkml:brushProperty name="width" value="0.025" units="cm"/>
      <inkml:brushProperty name="height" value="0.025" units="cm"/>
    </inkml:brush>
  </inkml:definitions>
  <inkml:trace contextRef="#ctx0" brushRef="#br0">1 61 14478,'0'0'1484,"8"4"-550,51 28 530,-54-29-1754,0 0-1,-1 1 0,1-1 1,-1 1-1,1 0 0,-1 0 1,0 1-1,-1-1 1,1 1-1,-1 0 0,4 6 1,-34 20 6781,25-28-6317,0 1 0,0-1 0,1 1 0,-1 0 0,1-1-1,0 1 1,0 0 0,0 0 0,1-1 0,-1 1 0,1 0 0,0 0-1,0 0 1,0 0 0,1 0 0,-1 0 0,2 3 0,-1-5-137,0 0 1,0 0-1,0 0 1,0-1-1,0 1 1,1 0-1,-1-1 1,1 1-1,-1-1 1,1 1-1,0-1 1,-1 0-1,1 0 1,0 0-1,0 0 1,0 0-1,0 0 1,0 0-1,0-1 1,0 1-1,0-1 1,0 1-1,0-1 1,0 0-1,0 0 1,0 0-1,0 0 1,0 0-1,1 0 1,-1-1-1,0 1 1,2-1-1,5-1 24,0-1 0,-1 0 0,1 0 0,-1 0-1,1-1 1,-1-1 0,0 1 0,-1-1 0,14-11 0,6-8-167,28-32 0,-20 19-72,-31 38 109,-3 10 4,-5 16 65,4-25 16,-2 10 25,0-3-12,0-1-1,1 0 1,0 1-1,0-1 1,1 1-1,0-1 1,0 1-1,1-1 1,2 9-1,-2-16-30,0 0-1,-1 0 0,1 0 1,0 0-1,0 0 1,0 0-1,0-1 1,0 1-1,0 0 1,0-1-1,0 1 1,0-1-1,0 1 1,0-1-1,1 1 1,-1-1-1,0 0 1,0 1-1,0-1 0,1 0 1,-1 0-1,0 0 1,0 0-1,0 0 1,1 0-1,-1 0 1,0-1-1,0 1 1,0 0-1,1-1 1,-1 1-1,0-1 1,0 1-1,0-1 1,0 1-1,0-1 0,1-1 1,41-27-94,-12-1-920,-1-1 1,38-55-1,-8 12-1857,-60 73 2859,1-1 1,-1 1-1,1 0 0,0 0 1,0 0-1,-1 0 1,1 0-1,0 1 1,0-1-1,0 0 1,0 0-1,0 1 0,0-1 1,0 0-1,0 1 1,1-1-1,-1 1 1,0-1-1,0 1 1,0 0-1,1-1 0,-1 1 1,0 0-1,0 0 1,2 0-1,-2 1 83,0 0 0,0 0-1,0 0 1,0 0 0,-1 0 0,1 0-1,0 0 1,-1 0 0,1 0 0,-1 1-1,1-1 1,-1 0 0,1 0-1,-1 1 1,0-1 0,0 0 0,0 0-1,0 1 1,0 1 0,1 8 451,-2 1 1,1 0-1,-1-1 1,-4 16-1,-2-6-229,5-16-115,0-1 0,1 0 0,-1 1 0,1-1 0,0 1 0,0 0 0,1 5 0,0-9-127,0 0 0,0 0-1,1 0 1,-1 0-1,0 0 1,1 0 0,-1 0-1,1 0 1,-1 0-1,1 0 1,0 0-1,-1-1 1,1 1 0,0 0-1,0 0 1,0-1-1,-1 1 1,1 0 0,0-1-1,0 1 1,0-1-1,0 1 1,0-1-1,0 0 1,0 1 0,0-1-1,0 0 1,0 0-1,0 1 1,0-1 0,1 0-1,-1 0 1,0 0-1,0 0 1,0-1-1,1 1 1,19-1 545,0 0 1,0-1-1,-1-1 0,37-11 0,-18 1-1190,54-24-1,-86 31-4061,-18 5-32,-16 1-1775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0.844"/>
    </inkml:context>
    <inkml:brush xml:id="br0">
      <inkml:brushProperty name="width" value="0.025" units="cm"/>
      <inkml:brushProperty name="height" value="0.025" units="cm"/>
    </inkml:brush>
  </inkml:definitions>
  <inkml:trace contextRef="#ctx0" brushRef="#br0">1 174 12716,'0'0'7463,"77"-29"-5445,-26 9-769,8-3-384,3 0-577,-4 0-672,-11-3-3364,-9-4-10377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081"/>
    </inkml:context>
    <inkml:brush xml:id="br0">
      <inkml:brushProperty name="width" value="0.025" units="cm"/>
      <inkml:brushProperty name="height" value="0.025" units="cm"/>
    </inkml:brush>
  </inkml:definitions>
  <inkml:trace contextRef="#ctx0" brushRef="#br0">507 194 6150,'3'-14'715,"-1"3"-553,14-71 2596,-12 68-1430,0 0 0,0 0 1,2 1-1,8-18 0,-16 70 183,-16 23-1289,-2 1 1,-50 105 0,22-59-160,-5 20 38,-256 702 1661,296-788-1235,3 0 0,-6 50 0,16-91-502,0 1 0,-1-1 0,1 0 0,0 0 0,0 0 0,1 1 0,-1-1 0,0 0 1,1 0-1,-1 0 0,1 1 0,0-1 0,1 4 0,-1-6-21,0 1 0,-1 0 0,1-1 0,0 1-1,-1-1 1,1 1 0,0-1 0,0 1 0,-1-1 0,1 1 0,0-1 0,0 0-1,0 1 1,0-1 0,-1 0 0,1 0 0,0 0 0,0 0 0,0 0-1,0 0 1,0 0 0,0 0 0,1 0 0,5-2-11,-1 0 1,0 0-1,1-1 0,-1 0 1,0 0-1,0-1 0,-1 1 1,8-7-1,45-38 101,-1-4-1,51-60 1,-11 11 41,400-340-499,-140 178-6719,-205 163-3770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1.688"/>
    </inkml:context>
    <inkml:brush xml:id="br0">
      <inkml:brushProperty name="width" value="0.025" units="cm"/>
      <inkml:brushProperty name="height" value="0.025" units="cm"/>
    </inkml:brush>
  </inkml:definitions>
  <inkml:trace contextRef="#ctx0" brushRef="#br0">2 0 19186,'0'10'406,"-1"21"345,0 65 2156,2-89-2804,-1-1 0,1 0 0,0 1 0,0-1 0,1 0 1,0 1-1,0-1 0,0 0 0,1 0 0,0-1 0,7 12 0,-9-16-94,1 1-1,-1 0 1,1 0 0,0-1-1,-1 1 1,1-1 0,0 0-1,0 0 1,0 1-1,0-1 1,0 0 0,0-1-1,1 1 1,-1 0 0,0-1-1,0 1 1,1-1 0,-1 0-1,0 1 1,0-1-1,1 0 1,-1 0 0,0-1-1,1 1 1,-1 0 0,0-1-1,0 0 1,1 1 0,-1-1-1,0 0 1,0 0-1,0 0 1,0 0 0,0-1-1,0 1 1,-1 0 0,1-1-1,0 1 1,-1-1-1,3-2 1,6-6 174,-1-1 0,-1 0 0,1 0 0,-2-1 0,8-15 0,42-105 1931,-52 192-929,-5-27-1019,1 59 22,-1-86-185,1 1 1,0-1-1,0 1 0,1-1 1,0 0-1,0 1 0,0-1 0,1 0 1,0 0-1,7 10 0,-9-15 15,0 1 1,0-1-1,1 0 1,-1 0-1,1 0 0,-1 0 1,1 0-1,0 0 1,-1 0-1,1 0 0,0 0 1,0-1-1,0 1 0,-1-1 1,1 1-1,0-1 1,0 0-1,0 0 0,0 0 1,0 0-1,0 0 1,-1 0-1,1 0 0,0-1 1,0 1-1,0-1 1,0 1-1,-1-1 0,1 0 1,0 0-1,-1 1 1,1-1-1,0 0 0,-1-1 1,1 1-1,-1 0 0,2-2 1,7-6 242,0 0 0,0 0 0,15-21 0,-23 27-248,105-161-1112,-98 155 0,-3 8-3664,2 17-6618,-5-6 1990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2.768"/>
    </inkml:context>
    <inkml:brush xml:id="br0">
      <inkml:brushProperty name="width" value="0.025" units="cm"/>
      <inkml:brushProperty name="height" value="0.025" units="cm"/>
    </inkml:brush>
  </inkml:definitions>
  <inkml:trace contextRef="#ctx0" brushRef="#br0">9 593 10410,'0'0'1639,"0"11"672,-3 45 425,-2-7 2045,5-49-4754,0 0 0,-1 1 0,1-1 1,0 0-1,0 0 0,0 0 0,0 0 0,0 1 1,0-1-1,0 0 0,0 0 0,0 0 0,0 0 1,0 1-1,0-1 0,0 0 0,0 0 0,0 0 1,0 0-1,0 0 0,1 1 0,-1-1 0,0 0 1,0 0-1,0 0 0,0 0 0,0 0 0,0 1 1,0-1-1,0 0 0,1 0 0,-1 0 0,0 0 1,0 0-1,0 0 0,0 0 0,0 0 0,0 0 1,1 1-1,-1-1 0,0 0 0,0 0 0,0 0 1,0 0-1,1 0 0,-1 0 0,0 0 1,0 0-1,0 0 0,0 0 0,1 0 0,-1 0 1,0 0-1,0 0 0,0 0 0,0-1 0,0 1 1,1 0-1,-1 0 0,16-9-172,24-25-2560,-33 28 1974,-1 0 318,-2 2 413,0 0 1,0 1-1,0-1 1,1 1 0,-1 0-1,1 0 1,0 0-1,-1 1 1,1 0 0,1-1-1,-1 2 1,8-3-1,-12 6 204,-1-1-1,1 1 0,0-1 0,-1 1 0,1 0 0,-1-1 0,0 1 1,0 0-1,1 0 0,-1-1 0,0 1 0,0 0 0,-1-1 0,1 1 1,0 0-1,-1 2 0,3 25 1420,-1-29-1613,0 0-1,0 1 1,-1-1-1,1 0 1,0 0-1,0 0 1,0 0-1,0 0 1,0 0 0,0 0-1,0-1 1,0 1-1,0 0 1,0 0-1,0-1 1,0 1-1,0 0 1,0-1-1,-1 1 1,1-1-1,0 1 1,0-1-1,-1 0 1,1 1-1,1-2 1,20-20 211,-20 20-183,24-30 59,-1 0 0,-1-2 0,-2 0 0,-2-2 0,23-52-1,-30 57-278,-2 0 0,-1-1 0,-1 0 0,-2-1 0,-1 0 0,-2 0 0,0-35 0,-4 69 180,0-1 0,0 0 1,0 0-1,0 0 0,0 0 0,0 0 1,0 0-1,0 0 0,-1 0 0,1 0 1,0 0-1,0 0 0,0 0 1,0 0-1,0 0 0,0 0 0,0 0 1,0 0-1,-1 0 0,1 0 0,0 0 1,0 0-1,0 0 0,0 0 0,0 0 1,0 0-1,0 0 0,-1 0 0,1 0 1,0 0-1,0 0 0,0 0 0,0 0 1,0 0-1,0 0 0,0 0 0,0 0 1,0 0-1,0-1 0,-1 1 0,1 0 1,0 0-1,0 0 0,0 0 0,0 0 1,0 0-1,0 0 0,0 0 0,0-1 1,0 1-1,0 0 0,0 0 0,0 0 1,0 0-1,0 0 0,0 0 1,0 0-1,0 0 0,0-1 0,0 1 1,0 0-1,0 0 0,0 0 0,0 0 1,0 0-1,0 0 0,0-1 0,-8 13-14,-8 19 231,7 4-32,2 1 0,1-1 0,2 2 0,1-1 0,2 0 0,4 42 0,10 5-142,-11-76 10,0 1-1,0-1 1,1 0-1,0 0 1,0 0 0,1 0-1,-1 0 1,9 9 0,-11-15 15,-1 0 0,1-1 1,0 1-1,0 0 1,-1-1-1,1 1 0,0-1 1,0 0-1,0 1 0,0-1 1,0 0-1,0 1 1,0-1-1,0 0 0,0 0 1,-1 0-1,1 0 1,0 0-1,0 0 0,0 0 1,0 0-1,0 0 0,0-1 1,0 1-1,0 0 1,0 0-1,0-1 0,0 1 1,-1-1-1,1 1 0,0-1 1,0 1-1,0-1 1,-1 1-1,2-2 0,25-28 1075,-25 26-1052,19-25 178,0-2 0,-3 0 0,27-59 0,-37 68-345,0-1 0,-1 1 0,-1-1 1,-1 0-1,-1-1 0,1-43 0,-5 67 64,0 0-1,1-1 0,-1 1 0,0-1 0,0 1 1,0-1-1,0 1 0,0-1 0,0 1 1,0-1-1,0 1 0,0 0 0,0-1 1,0 1-1,0-1 0,0 1 0,-1-1 0,1 1 1,0 0-1,0-1 0,0 1 0,-1-1 1,1 1-1,0 0 0,0-1 0,-1 1 1,1 0-1,0-1 0,-1 1 0,1 0 1,-1-1-1,-8 12-327,-7 25 126,9-12 217,1 1 0,-3 31 1,8-48-8,0 1-1,0-1 1,1 0 0,0 1 0,1-1 0,0 0 0,0 1-1,1-1 1,0 0 0,5 13 0,-6-19-3,0-1 0,-1 1 0,1 0 0,0-1 0,0 1 1,0-1-1,0 1 0,1-1 0,-1 0 0,0 0 0,0 1 0,1-1 0,-1 0 0,1 0 1,-1 0-1,1 0 0,0-1 0,-1 1 0,1 0 0,0-1 0,-1 1 0,1-1 1,0 1-1,0-1 0,0 0 0,-1 0 0,1 0 0,0 0 0,0 0 0,0 0 0,-1 0 1,1-1-1,0 1 0,0-1 0,-1 1 0,1-1 0,0 0 0,-1 1 0,1-1 0,1-1 1,4-2 60,-1-1 1,0 1 0,0-1 0,0-1 0,-1 1 0,0-1 0,9-12 0,1-4 76,-1-1 0,-2-1 1,0 0-1,-1 0 0,-2-1 1,0-1-1,-2 0 0,-1 0 1,-1 0-1,-1-1 1,-1 1-1,-2-48 0,-1 73-133,0 1 1,0 0-1,0 0 0,0 0 0,0-1 0,0 1 0,0 0 1,0 0-1,0 0 0,0-1 0,0 1 0,0 0 1,0 0-1,0 0 0,0-1 0,0 1 0,0 0 0,0 0 1,0 0-1,0-1 0,0 1 0,0 0 0,0 0 1,-1 0-1,1 0 0,0-1 0,0 1 0,0 0 0,0 0 1,-1 0-1,1 0 0,0 0 0,0 0 0,0-1 1,0 1-1,-1 0 0,1 0 0,0 0 0,0 0 0,0 0 1,-1 0-1,1 0 0,0 0 0,0 0 0,0 0 1,-1 0-1,1 0 0,0 0 0,0 0 0,0 0 0,-1 0 1,1 0-1,0 0 0,0 1 0,-1-1 0,-8 9-198,2 4 200,0 1 0,1 0 0,0 0 0,1 0 0,0 1 0,2-1 0,-3 20 0,0 7 152,-1 61-1,7-83-84,1-1 0,0 0 0,2 0 0,0 1 0,0-2 0,9 25 0,-10-37-43,-1 0-1,1 0 0,1 0 1,-1 0-1,1-1 0,-1 1 0,1-1 1,1 0-1,-1 1 0,1-1 1,-1-1-1,1 1 0,0 0 0,0-1 1,1 0-1,-1 0 0,1 0 1,0-1-1,-1 0 0,1 1 0,0-2 1,0 1-1,0 0 0,1-1 1,-1 0-1,6 0 0,-10-1-12,1 0 0,-1 0 0,0 0 0,1 0 1,-1 0-1,0 0 0,0-1 0,1 1 0,-1-1 0,0 1 0,0-1 0,0 1 0,1-1 0,-1 0 0,0 1 1,0-1-1,0 0 0,0 0 0,0 0 0,0 0 0,0 0 0,-1 0 0,2-2 0,0 0 28,0 0 1,-1-1-1,0 1 0,1-1 0,-1 1 0,-1-1 0,1 0 0,0-5 1,0-5 72,-1 0 0,-1 0 0,-3-23 0,2 27-110,-1 0 0,0 0 0,0 1 0,-8-15 0,10 21 0,-1 0 0,1 0 0,-1 0 0,0 0 0,0 0 0,0 0 0,0 1 0,-1-1 0,1 1 0,-1-1 0,1 1 0,-1 0 0,0 0 0,0 0 0,0 0 0,-5-1 0,7 3 0,1-1 0,-1 1 0,1 0 0,-1 0 0,1 0 0,-1 1 0,1-1 0,-1 0 0,1 0 0,-1 0 0,1 0 0,-1 0 0,1 1 0,-1-1 0,1 0 0,-1 0 0,1 1 0,-1-1 0,1 0 0,0 1 0,-1-1 0,1 0 0,-1 1 0,1-1 0,0 0 0,0 1 0,-1-1 0,1 1 0,0-1 0,0 1 0,-1-1 0,1 1 0,0-1 0,0 1 0,0-1 0,0 1 0,0-1 0,0 1 0,0-1 0,0 1 0,0-1 0,0 2 0,4 23 0,-1-21 0,1 0 0,-1 0 0,1 0 0,0-1 0,0 0 0,0 0 0,1 0 0,-1 0 0,1-1 0,-1 1 0,1-1 0,0 0 0,0-1 0,0 1 0,0-1 0,0 0 0,0 0 0,6 0 0,3 1 0,1-1 0,0-1 0,0 0 0,-1 0 0,20-5 0,-27 4-47,-1-1-1,0 0 1,1-1-1,-1 1 1,0-1-1,-1 0 1,1-1 0,-1 1-1,1-1 1,-1 0-1,0-1 1,0 1-1,-1-1 1,1 0-1,-1 0 1,0 0 0,-1-1-1,1 0 1,-1 1-1,0-1 1,0 0-1,-1 0 1,0-1 0,0 1-1,0 0 1,-1-1-1,0 1 1,0-1-1,-1 0 1,0 1-1,0-1 1,0 1 0,-1-1-1,-2-8 1,3 13-78,0 1-1,-1-1 1,1 1 0,0-1 0,-1 1-1,0 0 1,1-1 0,-1 1 0,0 0-1,0-1 1,1 1 0,-1 0 0,0 0-1,0 0 1,-1 0 0,1 0 0,0 0-1,0 0 1,0 0 0,-2-1 0,2 2 38,1 0 0,-1 0 1,0 0-1,1 0 1,-1-1-1,0 1 0,1 0 1,-1 0-1,1 0 0,-1 1 1,0-1-1,1 0 0,-1 0 1,0 0-1,1 0 1,-1 0-1,1 1 0,-1-1 1,0 0-1,1 1 0,-1-1 1,1 0-1,-1 1 0,1-1 1,-1 1-1,1-1 0,0 0 1,-1 1-1,1-1 1,-1 1-1,1-1 0,0 1 1,-1 0-1,1-1 0,0 1 1,0-1-1,-1 1 0,1 0 1,0-1-1,0 1 0,0-1 1,0 1-1,0 0 1,0 1-1,-6 34-6122,3-22 844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3.097"/>
    </inkml:context>
    <inkml:brush xml:id="br0">
      <inkml:brushProperty name="width" value="0.025" units="cm"/>
      <inkml:brushProperty name="height" value="0.025" units="cm"/>
    </inkml:brush>
  </inkml:definitions>
  <inkml:trace contextRef="#ctx0" brushRef="#br0">13 19 22742,'-13'-9'1313,"13"1"-256,0 7-1089,25 1-289,-1 0-3522,1 5-4197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3.485"/>
    </inkml:context>
    <inkml:brush xml:id="br0">
      <inkml:brushProperty name="width" value="0.025" units="cm"/>
      <inkml:brushProperty name="height" value="0.025" units="cm"/>
    </inkml:brush>
  </inkml:definitions>
  <inkml:trace contextRef="#ctx0" brushRef="#br0">14 90 9865,'0'-13'5894,"0"-1"-4435,1 9-1041,-1-1-1,0 1 0,0 0 0,0 0 0,-1 0 0,0 0 1,0-1-1,0 1 0,-1 0 0,-2-6 0,3 17 2417,-3 23-2518,5 15 159,9 65 1,-7-90-183,1 0 1,0 0-1,2 0 1,0-1-1,16 33 1,-22-50-272,1 0 1,-1 0-1,1 1 1,0-1 0,-1 0-1,1 0 1,0 0-1,0 0 1,0 0-1,0 0 1,0 0-1,0-1 1,0 1-1,0 0 1,0-1-1,0 1 1,0 0 0,0-1-1,0 1 1,1-1-1,-1 0 1,0 1-1,0-1 1,1 0-1,-1 0 1,0 0-1,3 0 1,-1 0 20,-1-1 1,1 0-1,0 0 1,-1-1-1,1 1 1,-1 0-1,0-1 1,1 1-1,-1-1 1,0 0-1,0 0 1,2-3-1,7-7 152,-1-1-1,-1 0 1,10-18-1,-19 30-193,88-174 298,-88 174-303,0 1-1,0-1 1,0 1-1,0 0 1,0-1-1,0 1 1,0-1-1,1 1 1,-1 0-1,0-1 1,0 1-1,1 0 1,-1-1-1,0 1 1,0 0 0,1-1-1,-1 1 1,0 0-1,1-1 1,-1 1-1,0 0 1,1 0-1,-1 0 1,1-1-1,-1 1 1,0 0-1,1 0 1,-1 0-1,1 0 1,-1 0 0,1 0-1,-1 0 1,0 0-1,1 0 1,-1 0-1,1 0 1,5 17-56,-3 44 154,-3-48-27,-1 43 62,0-41-116,0 0 1,1 1 0,0-1-1,2 1 1,0-1 0,7 27-1,-9-41-42,0 0 0,0-1 0,0 1 0,1-1-1,-1 1 1,0-1 0,0 1 0,1 0 0,-1-1 0,0 1 0,1-1-1,-1 1 1,0-1 0,1 0 0,-1 1 0,1-1 0,-1 1 0,1-1-1,-1 0 1,1 1 0,-1-1 0,1 0 0,0 0 0,-1 1 0,1-1-1,-1 0 1,1 0 0,0 0 0,-1 0 0,1 0 0,-1 0 0,1 0-1,0 0 1,-1 0 0,1 0 0,-1 0 0,1 0 0,0 0 0,-1 0-1,1-1 1,-1 1 0,1 0 0,0 0 0,-1-1 0,1 1 0,-1 0-1,1-1 1,-1 1 0,0-1 0,1 1 0,-1 0 0,1-1 0,-1 1-1,0-1 1,1 1 0,0-2 0,22-31-3602,-23 33 3558,38-79-11383,-20 34-32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4.216"/>
    </inkml:context>
    <inkml:brush xml:id="br0">
      <inkml:brushProperty name="width" value="0.025" units="cm"/>
      <inkml:brushProperty name="height" value="0.025" units="cm"/>
    </inkml:brush>
  </inkml:definitions>
  <inkml:trace contextRef="#ctx0" brushRef="#br0">53 427 16432,'-1'9'2754,"-19"68"389,12-50-1764,1 0 1,1 1 0,1-1 0,0 31 0,5-58-1374,-1 1 0,1 0 1,0-1-1,0 1 0,0 0 1,0-1-1,0 1 0,0-1 1,0 1-1,0 0 0,0-1 1,1 1-1,-1 0 0,0-1 1,0 1-1,1-1 0,-1 1 1,0-1-1,0 1 0,1-1 1,-1 1-1,1-1 0,-1 1 1,0-1-1,1 1 0,-1-1 1,1 1-1,-1-1 0,1 0 0,-1 1 1,1-1-1,0 0 0,-1 0 1,1 1-1,-1-1 0,1 0 1,0 0-1,-1 0 0,1 0 1,0 0-1,-1 1 0,1-1 1,-1-1-1,1 1 0,0 0 1,-1 0-1,1 0 0,0 0 1,-1 0-1,1 0 0,-1-1 1,1 1-1,-1 0 0,1-1 1,0 1-1,-1 0 0,1-1 1,-1 1-1,1 0 0,-1-1 1,0 1-1,1-2 0,34-28 386,-23 14-255,-1 0 1,-1-1-1,0 0 1,9-24-1,-16 33-207,1-1 0,-1 0 0,-1 1-1,0-1 1,0-1 0,-1 1 0,0 0 0,0 0-1,-1 0 1,0-1 0,-2-10 0,1 20 55,1 0 0,0-1 0,0 1 0,-1 0 0,1 0 0,0 0 0,0 0 0,-1 0 0,1 0 0,0 0 0,0 0 0,-1 0 0,1 0 0,0 0 0,0 0 0,-1 0 0,1 0 0,0 1 0,0-1 0,-1 0 0,1 0 0,0 0 0,0 0 0,-1 0 0,1 0 0,0 1 0,0-1 0,0 0-1,-1 0 1,1 0 0,0 1 0,0-1 0,0 0 0,0 0 0,0 0 0,-1 1 0,1-1 0,0 0 0,0 0 0,0 1 0,0-1 0,0 0 0,0 0 0,0 1 0,0-1 0,0 0 0,0 1 0,-3 13-38,1 1-1,1-1 1,0 0 0,1 1-1,1-1 1,0 1 0,1-1-1,1 1 1,5 17-1,-7-29 46,0 0 1,0-1-1,0 1 0,1 0 0,-1 0 0,1-1 0,0 1 0,0-1 0,0 1 0,0-1 0,0 0 0,0 0 0,1 0 0,-1 0 1,1 0-1,-1-1 0,1 1 0,0-1 0,3 2 0,-3-3-3,0 1 1,0-1-1,0 0 1,0 0-1,0 0 1,0 0-1,0 0 1,-1-1-1,1 0 1,0 1 0,0-1-1,0 0 1,0 0-1,0-1 1,-1 1-1,4-2 1,4-4 13,0-1 0,-1 1 0,0-1 0,0-1 0,-1 0 0,0 0 0,0-1 0,7-13 0,4-11-26,-2-1 0,-2 0 0,-1-1 0,-2-1 0,-2 0 0,-1-1 0,-1 0 0,-3 0 0,-1 0 0,-1-1 0,-3 1 0,-4-40 0,4 76 16,0 0 0,0 1 0,0-1-1,-1 0 1,1 1 0,0-1 0,-1 1 0,1-1 0,-1 1 0,0-1 0,0 1 0,1-1 0,-1 1-1,0 0 1,0-1 0,-2-1 0,2 3 2,0 0 0,1 0-1,-1 0 1,0-1 0,1 1 0,-1 0-1,1 1 1,-1-1 0,0 0 0,1 0-1,-1 0 1,1 0 0,-1 0-1,0 1 1,1-1 0,-1 0 0,1 1-1,-1-1 1,1 0 0,-1 1 0,1-1-1,-1 0 1,1 1 0,-1-1 0,1 1-1,-1-1 1,1 1 0,0-1 0,-1 1-1,1-1 1,0 1 0,0 0-1,-1-1 1,1 1 0,0-1 0,0 1-1,0 0 1,0-1 0,0 1 0,0 0-1,0-1 1,0 2 0,-16 53 199,2 1 0,3 1 0,2 0 0,3 0 0,2 93 0,4-137-120,1-1 0,1 0 1,4 19-1,-6-28-57,1-1 0,-1 1-1,1 0 1,0-1 0,0 0 0,0 1-1,0-1 1,0 0 0,0 1-1,1-1 1,-1 0 0,1 0-1,-1 0 1,1 0 0,0 0 0,0 0-1,0-1 1,0 1 0,0-1-1,0 1 1,1-1 0,-1 0 0,0 0-1,3 1 1,-3-2 6,-1 0 0,1-1 0,-1 1 0,0 0 0,1-1 0,-1 1 0,0-1-1,1 1 1,-1-1 0,0 0 0,0 0 0,1 1 0,-1-1 0,0 0 0,0 0 0,0 0 0,0 0 0,0 0 0,-1-1 0,1 1 0,0 0 0,0 0 0,0-3 0,19-38 259,-14 29-240,21-52 26,-16 37-55,0 1 0,29-47 0,-40 73-17,1 0 0,-1 0 0,1 0 0,-1 1 1,1-1-1,-1 0 0,1 0 0,0 1 0,-1-1 0,1 0 0,0 1 0,-1-1 0,1 1 0,0-1 0,0 1 0,0-1 0,0 1 1,-1-1-1,1 1 0,0 0 0,0 0 0,0-1 0,0 1 0,2 0 0,-2 0-2,0 1 0,-1-1 1,1 1-1,0 0 0,0-1 0,0 1 0,-1 0 0,1-1 1,0 1-1,0 0 0,-1 0 0,1 0 0,-1-1 0,1 1 1,-1 0-1,1 0 0,-1 0 0,1 1 0,10 48-4,-8-25 97,-1-1-1,-2 1 1,-2 27-1,2-44 73,-1 1 0,-1-1 0,0 1 0,0-1 0,0 0 0,-1 0 0,0 0 0,-1 0 0,0 0 0,0-1 0,0 1 0,-9 9 0,12-16-157,0 0-1,1 0 0,-1 0 0,0 0 1,0 0-1,0 0 0,0 0 1,0-1-1,0 1 0,0 0 0,0-1 1,0 1-1,0-1 0,0 1 1,0-1-1,-1 1 0,1-1 0,0 0 1,0 1-1,0-1 0,-1 0 1,1 0-1,0 0 0,0 0 0,-1 0 1,1 0-1,0-1 0,-2 1 1,2-1-4,-1-1 1,0 1-1,0 0 1,1-1 0,-1 0-1,1 1 1,-1-1 0,1 0-1,0 1 1,0-1-1,0 0 1,0 0 0,0 0-1,-1-3 1,-2-7-1160,0 1 1,1-1-1,1 0 0,-2-19 0,3 21-749,0 4 227,1 1 0,0 0-1,0-1 1,0 1 0,0 0 0,3-11 0,6 3-6069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4.636"/>
    </inkml:context>
    <inkml:brush xml:id="br0">
      <inkml:brushProperty name="width" value="0.025" units="cm"/>
      <inkml:brushProperty name="height" value="0.025" units="cm"/>
    </inkml:brush>
  </inkml:definitions>
  <inkml:trace contextRef="#ctx0" brushRef="#br0">0 123 11691,'0'0'4682,"10"0"-1196,2 0-2440,0 0 0,-1-1 0,1 0 0,0-1 0,19-5-1,-28 6-873,0 0-1,0 0 0,0-1 0,-1 1 1,1-1-1,0 1 0,-1-1 0,1 0 1,-1 0-1,1 0 0,-1 0 0,0 0 1,0-1-1,0 1 0,0-1 0,-1 1 1,1-1-1,0 0 0,-1 0 0,0 1 1,0-1-1,0 0 0,0 0 0,0 0 1,-1 0-1,1 0 0,-1-1 0,0 1 1,0 0-1,0-6 0,0 8-158,-1 0-1,1 0 1,0 0 0,0 0-1,0 0 1,-1 1-1,1-1 1,-1 0 0,1 0-1,0 0 1,-1 0-1,1 1 1,-1-1 0,0 0-1,1 0 1,-1 1-1,0-1 1,1 0 0,-1 1-1,0-1 1,0 1-1,1-1 1,-1 1 0,0-1-1,0 1 1,0 0-1,0-1 1,0 1 0,0 0-1,0 0 1,0 0 0,1 0-1,-1 0 1,0 0-1,0 0 1,0 0 0,0 0-1,0 0 1,0 0-1,0 0 1,0 1 0,0-1-1,0 0 1,0 1-1,1-1 1,-1 1 0,0-1-1,0 1 1,-1 0-1,-2 1-29,-1 0-1,1 1 0,0-1 0,0 1 0,0 0 0,0 0 1,0 0-1,-5 6 0,4-1 13,0 0-1,0 0 1,1 1 0,0 0-1,1 0 1,0 0-1,0 0 1,1 0 0,0 1-1,1-1 1,0 1 0,0-1-1,1 11 1,0-19 5,0 1 0,1 0 0,-1 0 0,0-1 0,0 1 0,1 0 0,-1-1 0,1 1 1,-1-1-1,1 1 0,0 0 0,0-1 0,-1 1 0,1-1 0,0 0 0,1 1 0,-1-1 0,0 0 0,0 0 0,0 1 0,1-1 0,-1 0 0,0 0 0,1-1 0,-1 1 0,1 0 0,0 0 0,-1-1 0,1 1 0,-1-1 1,1 1-1,0-1 0,-1 0 0,1 1 0,0-1 0,0 0 0,-1 0 0,1 0 0,0-1 0,-1 1 0,4-1 0,2 0 17,0 0 0,0-1 0,0 0 0,0 0 0,-1-1 0,1 0 0,-1 0 0,12-8 0,67-62 88,-58 47-104,40-29 0,-66 54-7,0 0 1,1 1-1,-1-1 1,0 0-1,1 0 1,-1 1-1,0-1 1,1 0-1,-1 1 1,1-1-1,-1 1 1,1 0-1,-1 0 1,1-1 0,-1 1-1,1 0 1,-1 0-1,3 1 1,-3-1 3,-1 0 0,1 1 0,0 0 0,0-1 0,0 1 0,0-1 0,-1 1 0,1 0 0,0-1 0,0 1 0,-1 0 0,1 0 0,-1 0 1,1 0-1,-1 0 0,1-1 0,-1 1 0,1 0 0,-1 0 0,1 2 0,1 7 29,-1 0 1,0-1-1,0 1 0,-2 17 1,1-3 140,0-21-153,0-1 1,0 0 0,1 0-1,-1 1 1,0-1 0,1 0-1,0 0 1,-1 0 0,1 1-1,0-1 1,0 0 0,0 0-1,0 0 1,1-1 0,-1 1-1,0 0 1,4 3-1,-4-5-6,1 1-1,-1-1 0,1 1 0,-1-1 0,1 0 0,-1 1 0,1-1 0,-1 0 0,1 0 0,-1 0 0,1 0 0,-1 0 0,1-1 0,-1 1 0,1 0 0,-1-1 0,1 1 0,-1-1 0,1 1 1,-1-1-1,0 0 0,1 1 0,-1-1 0,0 0 0,0 0 0,1 0 0,1-2 0,35-31-491,51-58 0,-77 79 34,3-5-4681,-8 4-4692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241"/>
    </inkml:context>
    <inkml:brush xml:id="br0">
      <inkml:brushProperty name="width" value="0.025" units="cm"/>
      <inkml:brushProperty name="height" value="0.025" units="cm"/>
    </inkml:brush>
  </inkml:definitions>
  <inkml:trace contextRef="#ctx0" brushRef="#br0">173 325 18706,'-5'-3'368,"0"-1"1,0 1-1,-1 0 1,1 0-1,-1 1 1,0-1-1,1 1 1,-1 1-1,0-1 1,0 1-1,-1 0 1,-8 0-1,12 1-270,0 1 0,-1-1 0,1 1 0,0 0 0,-1 0 0,1 0 0,0 0 0,0 0 0,0 1 0,0 0 0,0-1-1,0 1 1,1 0 0,-1 0 0,1 1 0,-1-1 0,1 0 0,0 1 0,0 0 0,0-1 0,0 1 0,0 0 0,1 0 0,-2 4 0,-2 3-39,1 1 1,1 0 0,0-1 0,1 1 0,0 0 0,0 0 0,1 1 0,1 20 0,0-31-50,0 0 1,0 0-1,0-1 1,0 1 0,0 0-1,0-1 1,0 1-1,0 0 1,0-1-1,0 1 1,0 0-1,0-1 1,1 1 0,-1 0-1,0-1 1,1 1-1,-1-1 1,0 1-1,1 0 1,-1-1-1,0 1 1,1-1 0,-1 1-1,1-1 1,-1 1-1,1-1 1,0 0-1,-1 1 1,1-1-1,-1 1 1,1-1 0,0 0-1,-1 0 1,1 1-1,0-1 1,-1 0-1,1 0 1,0 0 0,-1 0-1,1 0 1,0 0-1,-1 0 1,1 0-1,0 0 1,-1 0-1,1 0 1,0 0 0,-1-1-1,1 1 1,0 0-1,-1 0 1,1-1-1,0 1 1,-1 0-1,1-1 1,-1 1 0,1-1-1,-1 1 1,2-1-1,3-3 144,0 1-1,-1-1 0,1 0 1,-1-1-1,8-8 0,15-26 177,-1-1-1,-2-1 1,-3-1-1,-1-1 0,-1 0 1,22-88-1,-32 65-147,-20 82-401,-2 29 264,2 2-1,2-1 1,2 2 0,2-1 0,2 0-1,2 1 1,6 52 0,-5-94-6,0 1 0,1 0 1,0-1-1,1 1 1,-1 0-1,1-1 0,1 0 1,-1 1-1,1-1 1,0 0-1,0 0 0,1 0 1,0-1-1,0 1 1,7 6-1,-8-10 4,0 0 0,0 1 0,1-2-1,-1 1 1,1 0 0,-1-1 0,1 0 0,0 1 0,0-1 0,-1-1 0,1 1-1,0-1 1,0 1 0,0-1 0,0 0 0,0-1 0,-1 1 0,1-1 0,0 1 0,0-1-1,0 0 1,-1 0 0,1-1 0,0 1 0,-1-1 0,1 0 0,-1 0 0,4-3-1,6-3-23,-1-1 0,0 0 0,-1-1 0,0 0-1,-1-1 1,0 0 0,0-1 0,-1 0 0,-1 0 0,11-20-1,-13 21-16,-1-1 0,1 0 0,-2 0-1,0 0 1,0-1 0,-1 1 0,0-1-1,-2 0 1,1 0 0,-1 0 0,-1 0-1,-2-18 1,2 30-2,0 0 0,0 0 0,0 0 0,0 0 0,0 0 0,0 0 0,0 0 0,0 0 0,-1 0 0,1 1 0,0-1 0,-1 0 0,1 0 0,0 0 0,-1 0 0,1 1 0,-1-1 0,1 0 0,-1 0 0,0 1 0,1-1 0,-1 0 0,0 1 0,0-1 0,1 1 0,-1-1 0,0 1 0,0-1 0,0 1 0,1 0 0,-1-1 0,0 1 0,0 0 0,0 0 0,0-1 0,0 1 0,0 0 0,0 0 0,0 0 0,0 0 0,0 0 0,1 0 0,-1 1 0,0-1 0,0 0 0,0 0 0,0 1 0,-1 0 0,-1 0 0,0 1 0,0-1 0,1 1 0,-1 0 0,0 0 0,1 1 0,-1-1 0,1 1 0,0-1 0,0 1 0,0-1 0,-3 6 0,-1 7 0,0 0 0,0 1 0,2 0 0,0 0 0,0 0 0,2 0 0,0 0 0,1 1 0,1 25 0,0-40 0,0 0 0,0 0 0,0 0 0,0 1 0,0-1 0,1 0 0,-1 0 0,1 0 0,-1 0 0,1 0 0,0 0 0,0 0 0,0 0 0,0 0 0,0 0 0,1 0 0,-1-1 0,0 1 0,1-1 0,-1 1 0,1-1 0,0 1 0,-1-1 0,1 0 0,0 0 0,0 1 0,0-2 0,0 1 0,0 0 0,0 0 0,0 0 0,0-1 0,0 1 0,0-1 0,1 0 0,-1 0 0,0 0 0,0 0 0,0 0 0,1 0 0,1-1 0,5-1 0,-1 0 0,1 0 0,-1-1 0,0 0 0,0 0 0,-1-1 0,1 0 0,-1-1 0,9-6 0,9-9 0,-1 0 0,0-2 0,22-29 0,-37 41 0,-1 0 0,0-1 0,-1 0 0,0-1 0,-1 0 0,0 0 0,-1 0 0,-1-1 0,0 1 0,4-18 0,-8 28 0,0 0 0,1 0 0,-1 0 0,0 0 0,0 0 0,0 1 0,-1-1 0,1 0 0,0 0 0,-1 0 0,1 0 0,-2-2 0,2 4 0,-1-1 0,1 0 0,0 1 0,-1-1 0,1 1 0,0 0 0,-1-1 0,1 1 0,-1-1 0,1 1 0,-1-1 0,1 1 0,-1 0 0,0 0 0,1-1 0,-1 1 0,1 0 0,-1 0 0,0-1 0,1 1 0,-1 0 0,1 0 0,-1 0 0,-1 0 0,1 0 0,-1 1 0,0-1 0,0 1 0,0 0 0,0 0 0,1 0 0,-1 0 0,0 0 0,1 0 0,-1 0 0,1 0 0,-1 0 0,1 1 0,-1-1 0,1 1 0,0-1 0,0 1 0,0-1 0,0 1 0,0 0 0,-1 3 0,-3 5 0,2 1 0,-1 0 0,1 0 0,1 0 0,0 0 0,0 1 0,1 17 0,0-25 0,1-1 0,0 0 0,0 0 0,1 1 0,-1-1 0,0 0 0,1 0 0,0 1 0,0-1 0,0 0 0,0 0 0,1 0 0,-1 0 0,1-1 0,-1 1 0,1 0 0,0 0 0,0-1 0,0 0 0,1 1 0,-1-1 0,0 0 0,1 0 0,0 0 0,-1 0 0,1 0 0,0-1 0,0 0 0,0 1 0,4 0 0,1 0-340,0-1 1,0 0-1,1 0 0,-1-1 1,0 0-1,0-1 0,1 0 1,-1 0-1,0-1 0,0 0 1,0 0-1,0 0 0,9-6 1,-13 6-24,0 0 0,0 0 0,0-1 0,0 1 0,-1-1-1,1 0 1,-1 0 0,0-1 0,0 1 0,0-1 0,0 1 0,-1-1 0,0 0 0,1 0 0,-1 0 0,0 0 0,-1 0 0,1-1 0,-1 1 0,0 0 0,0-1-1,0 1 1,-1-1 0,1 1 0,-2-7 0,-1-31-11130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585"/>
    </inkml:context>
    <inkml:brush xml:id="br0">
      <inkml:brushProperty name="width" value="0.025" units="cm"/>
      <inkml:brushProperty name="height" value="0.025" units="cm"/>
    </inkml:brush>
  </inkml:definitions>
  <inkml:trace contextRef="#ctx0" brushRef="#br0">1 0 20916,'0'0'6694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6.928"/>
    </inkml:context>
    <inkml:brush xml:id="br0">
      <inkml:brushProperty name="width" value="0.025" units="cm"/>
      <inkml:brushProperty name="height" value="0.025" units="cm"/>
    </inkml:brush>
  </inkml:definitions>
  <inkml:trace contextRef="#ctx0" brushRef="#br0">1 176 16848,'0'-7'2178,"0"-25"-336,0 32-1790,0 0 1,0 1-1,0-1 1,1 0-1,-1 0 1,0 0-1,0 1 1,0-1-1,1 0 1,-1 0 0,0 0-1,0 0 1,0 1-1,1-1 1,-1 0-1,0 0 1,0 0-1,1 0 1,-1 0-1,0 0 1,1 0-1,-1 0 1,0 0-1,0 0 1,1 0-1,-1 0 1,0 0-1,0 0 1,1 0-1,-1 0 1,0 0 0,1 0-1,-1 0 1,0 0-1,0 0 1,1-1-1,-1 1 1,0 0-1,0 0 1,0 0-1,1 0 1,-1-1-1,0 1 1,0 0-1,0 0 1,1 0-1,-1-1 1,0 1-1,0 0 1,0 0-1,0-1 1,0 1 0,0 0-1,0 0 1,1-1-1,-1 1 1,0 0 38,10 17 478,-1 1 0,-1 0 0,0 0 0,-1 0 0,-1 1-1,-1 0 1,4 25 0,0-2-283,10 43 5,-10-42-226,1-1 0,21 56 0,-30-96-61,0 1 0,-1-1 1,1 0-1,1 1 1,-1-1-1,0 0 0,0 1 1,1-1-1,0 0 0,-1 0 1,1 0-1,0-1 0,0 1 1,0 0-1,0-1 1,0 1-1,0-1 0,0 1 1,1-1-1,-1 0 0,0 0 1,1 0-1,-1 0 1,4 0-1,-3-1 29,0-1 0,0 1 0,0-1 1,0 0-1,0 0 0,0 0 0,0-1 0,0 1 1,-1 0-1,1-1 0,-1 0 0,1 0 0,-1 0 0,0 0 1,1 0-1,-1 0 0,0 0 0,0-1 0,-1 1 1,3-4-1,14-22 232,0 0 0,-2-1 0,-2-1 0,-1-1 0,-1 0 0,-1 0 0,7-36 0,-9 20-430,-1 1 1,-3-1-1,-2 0 1,-4-67-1,1 110-56,-1-1-1,1 1 1,-1-1 0,-1 1-1,1 0 1,-1 0-1,-2-6 1,4 10 115,0-1 1,-1 1-1,1-1 0,0 1 1,0 0-1,-1-1 0,1 1 1,0-1-1,-1 1 0,1 0 1,0-1-1,-1 1 0,1 0 1,-1-1-1,1 1 0,-1 0 1,1 0-1,0-1 0,-1 1 1,1 0-1,-1 0 0,1 0 1,-1 0-1,1 0 0,-2 0 1,1 0-152,0 1 1,1-1-1,-1 1 1,0-1-1,0 1 1,0 0 0,1 0-1,-1-1 1,0 1-1,1 0 1,-1 0 0,1 0-1,-1 0 1,1 0-1,-1 0 1,1 0 0,0 0-1,-1 1 1,-8 29-5275,-4 7-2407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7.305"/>
    </inkml:context>
    <inkml:brush xml:id="br0">
      <inkml:brushProperty name="width" value="0.025" units="cm"/>
      <inkml:brushProperty name="height" value="0.025" units="cm"/>
    </inkml:brush>
  </inkml:definitions>
  <inkml:trace contextRef="#ctx0" brushRef="#br0">1 510 9033,'0'0'5893,"1"57"-3138,14-43-513,8-9 577,2-5-898,1 0-159,3-4-1089,-4-6-577,-1-2-513,-2 0-896,-6-4-641,-3-2-961,-3-5-352,-3-8-1857,-5-7-4966</inkml:trace>
  <inkml:trace contextRef="#ctx0" brushRef="#br0" timeOffset="1">332 1 13741,'0'0'8712,"-17"85"-8039,14-34 32,3 7 191,0 4-415,0 1-97,5-6-192,5-10-96,7-11-31,2-9-610,6-14-704,3-12-673,2-1-672,-3-19-706,1-10-2625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539"/>
    </inkml:context>
    <inkml:brush xml:id="br0">
      <inkml:brushProperty name="width" value="0.025" units="cm"/>
      <inkml:brushProperty name="height" value="0.025" units="cm"/>
    </inkml:brush>
  </inkml:definitions>
  <inkml:trace contextRef="#ctx0" brushRef="#br0">94 1 10666,'0'0'6742,"3"10"-6282,0 8-260,-1-1 0,-1 1 1,0 0-1,-1-1 1,-1 1-1,-4 25 1,-28 120 46,19-100-227,-6 18 19,9-36 0,-9 59 1,66-206-7226,-21 25 1667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7.864"/>
    </inkml:context>
    <inkml:brush xml:id="br0">
      <inkml:brushProperty name="width" value="0.025" units="cm"/>
      <inkml:brushProperty name="height" value="0.025" units="cm"/>
    </inkml:brush>
  </inkml:definitions>
  <inkml:trace contextRef="#ctx0" brushRef="#br0">51 203 9641,'0'0'12188,"-7"9"-11009,2-3-1012,0 0-1,1 0 0,0 1 0,0-1 1,0 1-1,1 0 0,0 0 0,1 1 1,-1-1-1,1 0 0,1 1 0,-1 0 1,1 8-1,3 31 284,-2-46-439,1 0 0,-1 0 0,0 0 0,0 0 0,1 0 0,-1-1 0,0 1 0,1 0-1,-1 0 1,1 0 0,-1-1 0,1 1 0,-1 0 0,1-1 0,0 1 0,-1 0 0,1-1 0,0 1 0,1 0 0,-1-1 1,0 0 0,0 0 0,0 0 0,0 0 0,0 0 0,0 0 0,0 0 0,0-1 0,0 1 0,0 0 0,0-1 0,0 1 0,0 0 0,-1-1 0,1 1 0,0-1 0,0 0 0,0 1 0,0-1 0,-1 0 0,1 1 0,1-2 0,3-4 119,0 0 0,-1-1 0,0 1 0,0-1 0,0 0 0,-1 0 0,1 0 0,-2 0 0,1-1 0,-1 1 0,0-1 0,1-11 0,0-7 79,-1 0 0,-1-36 0,-5 52-214,-2 20-162,-4 23-49,9-26 194,-1 6 15,1 1-1,0 0 0,1-1 1,1 1-1,0-1 0,0 1 0,7 24 1,-8-37 6,1 1 1,-1-1-1,1 0 1,-1 0-1,1 0 0,0 1 1,-1-1-1,1 0 1,0 0-1,0 0 1,0 0-1,0 0 1,0 0-1,0 0 1,0 0-1,0-1 0,0 1 1,0 0-1,0-1 1,0 1-1,1-1 1,-1 1-1,0-1 1,1 1-1,-1-1 1,0 0-1,1 0 1,-1 1-1,0-1 0,1 0 1,-1 0-1,0 0 1,1-1-1,-1 1 1,0 0-1,1-1 1,-1 1-1,0 0 1,0-1-1,1 1 1,-1-1-1,0 0 0,0 1 1,0-1-1,0 0 1,2-1-1,3-3 42,0 0 0,0-1 0,0 1 0,-1-1 0,0 0 0,6-9 0,4-15 18,-1-1 0,-1 0 0,16-60 0,-30 102-90,-1 11 93,1 1 1,2 33-1,-1-56-56,0 1 1,0 0-1,0 0 1,0 0-1,0 0 0,1 0 1,-1 0-1,0 0 1,0 0-1,1 0 1,-1-1-1,1 1 0,-1 0 1,0 0-1,1 0 1,-1 0-1,1-1 0,0 1 1,-1 0-1,1-1 1,0 1-1,-1 0 1,1-1-1,0 1 0,0-1 1,0 1-1,-1-1 1,1 0-1,1 1 0,0-1 41,0 0 0,-1 0 0,1 0-1,0-1 1,0 1 0,0 0 0,-1-1-1,1 0 1,0 1 0,-1-1-1,1 0 1,0 0 0,2-2 0,4-2 249,0-2 0,0 1 0,-1-1 0,9-10 0,53-76 613,-61 81-945,0 0 0,-2 0 0,1-1-1,-2 0 1,9-27 0,-26 81-1043,7-24 968,0-1 0,0 1 0,2 0 0,-2 20 0,5-34-51,0-1 0,0 1 0,0 0-1,0-1 1,0 1 0,1 0 0,-1-1 0,1 1 0,0 0 0,0-1 0,0 1 0,0-1 0,0 1 0,0-1 0,1 0 0,-1 1 0,1-1 0,3 3 0,-4-4-124,1 0 1,0 0-1,0 0 1,-1-1-1,1 1 1,0 0-1,0-1 1,0 1-1,0-1 1,0 0-1,0 0 1,0 0 0,0 0-1,0 0 1,0 0-1,0 0 1,0-1-1,0 1 1,0-1-1,0 0 1,0 1-1,-1-1 1,1 0-1,0 0 1,0 0-1,2-2 1,22-19-4761,1-7-3945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8.197"/>
    </inkml:context>
    <inkml:brush xml:id="br0">
      <inkml:brushProperty name="width" value="0.025" units="cm"/>
      <inkml:brushProperty name="height" value="0.025" units="cm"/>
    </inkml:brush>
  </inkml:definitions>
  <inkml:trace contextRef="#ctx0" brushRef="#br0">89 0 18257,'0'0'1794,"-9"9"432,1-3-1830,0 2-1,1-1 0,0 1 1,0 0-1,1 0 1,0 1-1,1 0 1,-1 0-1,2 0 1,-1 1-1,1 0 0,-2 10 1,6-20-394,0 1 0,0-1 1,0 0-1,0 1 0,0-1 0,0 0 1,0 1-1,0-1 0,0 1 1,0-1-1,0 0 0,0 1 0,1-1 1,-1 0-1,0 1 0,0-1 0,0 0 1,1 0-1,-1 1 0,0-1 0,0 0 1,1 0-1,-1 1 0,0-1 0,0 0 1,1 0-1,-1 0 0,0 1 0,1-1 1,-1 0-1,0 0 0,1 0 0,-1 0 1,0 0-1,1 0 0,-1 0 0,0 1 1,1-1-1,-1 0 0,1 0 0,0-1 1,12 0 41,-12 1-34,10-3-74,5 0-77,0 0 0,1 0-1,-1 2 1,1 0 0,26 2 0,-39 0 149,-1-1 0,0 1 0,1 0 0,-1 0 0,0 0 0,0 0-1,0 1 1,0-1 0,0 1 0,0 0 0,-1-1 0,1 1 0,0 1 0,-1-1-1,0 0 1,1 1 0,-1-1 0,0 1 0,0-1 0,0 1 0,-1 0 0,1 0 0,-1 0-1,1 0 1,-1 0 0,0 0 0,0 1 0,-1-1 0,1 0 0,-1 0 0,1 1-1,-1-1 1,0 0 0,-1 6 0,1-2 202,-1-1-1,0 0 0,-1 0 1,1 0-1,-1 0 0,0 0 1,-1-1-1,0 1 1,1-1-1,-2 1 0,-4 6 1,7-10-204,0 0-1,-1 0 1,1 0 0,-1 0 0,1-1 0,-1 1 0,0 0 0,0-1 0,0 1 0,0-1 0,0 1-1,0-1 1,0 0 0,0 0 0,-1 0 0,1 0 0,0-1 0,0 1 0,-1 0 0,1-1-1,-1 0 1,1 1 0,-1-1 0,1 0 0,0 0 0,-1-1 0,1 1 0,-1 0 0,1-1 0,0 0-1,-4-1 1,4 0-483,0 0 0,0 0 0,0-1 0,1 1 0,-1-1-1,1 1 1,0-1 0,0 0 0,0 1 0,0-1 0,0 0-1,0 0 1,1 0 0,-1 0 0,1 0 0,0 1 0,0-1-1,0 0 1,0 0 0,1-5 0,-1 1-1391,0-26-6492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8.587"/>
    </inkml:context>
    <inkml:brush xml:id="br0">
      <inkml:brushProperty name="width" value="0.025" units="cm"/>
      <inkml:brushProperty name="height" value="0.025" units="cm"/>
    </inkml:brush>
  </inkml:definitions>
  <inkml:trace contextRef="#ctx0" brushRef="#br0">0 477 11050,'0'0'5883,"7"9"-3374,21 29-128,-27-36-2257,0-1 0,0 0-1,0 0 1,0 0-1,1 0 1,-1 0 0,0 0-1,1 0 1,-1 0-1,1 0 1,-1 0 0,1-1-1,-1 1 1,1-1 0,0 1-1,-1-1 1,1 0-1,0 0 1,-1 1 0,1-1-1,-1 0 1,1 0-1,0-1 1,-1 1 0,1 0-1,0 0 1,-1-1 0,1 1-1,-1-1 1,1 0-1,-1 1 1,1-1 0,-1 0-1,1 0 1,-1 0-1,0 0 1,2-1 0,3-3 99,0-1 0,-1 1 1,0-1-1,0 0 1,6-10-1,-2 3-143,-1 0-1,0-1 1,-2 0 0,1-1 0,-2 1-1,0-1 1,0 0 0,-1 0 0,-1-1-1,-1 1 1,0-1 0,-1 1-1,-1-1 1,-2-16 0,3 31-86,-1 1 1,0-1-1,0 1 1,0-1-1,0 1 1,0 0-1,-1-1 1,1 1-1,0-1 1,0 1-1,0 0 1,0-1 0,0 1-1,0-1 1,-1 1-1,1 0 1,0-1-1,0 1 1,-1 0-1,1-1 1,0 1-1,0 0 1,-1 0-1,1-1 1,0 1-1,-1 0 1,1 0-1,-1-1 1,1 1-1,0 0 1,-1 0-1,1 0 1,0 0-1,-1-1 1,1 1-1,-1 0 1,1 0-1,-1 0 1,1 0-1,0 0 1,-1 0-1,1 0 1,-1 0-1,1 0 1,0 1-1,-1-1 1,1 0-1,-1 0 1,-15 16-207,10 2 252,0 0-1,1 1 0,1 0 0,0-1 0,2 1 0,0 1 0,2-1 1,1 29-1,-1-44-23,0-1 1,0 1-1,1 0 1,0-1 0,-1 1-1,1-1 1,0 1-1,0-1 1,1 1 0,-1-1-1,1 0 1,0 0-1,0 1 1,0-1 0,0-1-1,0 1 1,5 5-1,-4-7 18,-1 1 0,0-1 1,1 0-1,-1 0 0,1 0 0,-1 0 0,1 0 0,0 0 0,-1-1 0,1 1 0,0-1 0,-1 0 1,1 0-1,0 0 0,0 0 0,-1 0 0,1-1 0,0 1 0,-1-1 0,1 0 0,0 0 0,-1 0 1,1 0-1,-1 0 0,3-2 0,6-3 115,-1-1 0,-1 0 0,1-1 0,-1 0 0,-1 0 0,1-1 0,-2 0 0,1 0 0,9-16 1,-4 3-68,0 0 0,-2-1 1,14-36-1,-17 36-7,-1-1 0,-1 0-1,-1-1 1,-1 1 0,-2-1 0,0 0-1,-2-35 1,-1 56-80,1 1 1,-1 0-1,1-1 0,-1 1 0,0-1 0,-1 1 1,1 0-1,0 0 0,-1 0 0,0 0 0,0 0 1,0 0-1,0 0 0,0 1 0,0-1 1,-1 1-1,-2-3 0,3 4-3,1 0 1,-1 0-1,1 1 1,-1-1-1,1 1 1,-1-1-1,1 1 0,-1-1 1,0 1-1,1 0 1,-1 0-1,1 0 1,-1 0-1,0 0 1,1 0-1,-1 0 0,0 1 1,1-1-1,-1 1 1,1-1-1,-1 1 1,1-1-1,-1 1 0,1 0 1,-1 0-1,1 0 1,0-1-1,0 2 1,-1-1-1,1 0 0,0 0 1,0 0-1,0 0 1,0 1-1,0-1 1,0 0-1,-1 4 0,-6 9 7,0 0 0,1 1 0,0 0 0,1 0 0,1 1 0,1-1 0,0 1 0,1 0 0,1 1 0,0-1 0,1 0 0,1 1 0,0-1-1,4 21 1,-3-33-67,0-1 0,0 1-1,0-1 1,1 1 0,-1-1-1,1 0 1,0 0 0,0 1-1,0-1 1,0-1-1,0 1 1,1 0 0,0 0-1,-1-1 1,1 0 0,0 1-1,0-1 1,5 2 0,-2 0-790,1-1 1,1 0 0,-1-1-1,0 0 1,1 0 0,-1-1 0,16 2-1,18-2-6727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9.275"/>
    </inkml:context>
    <inkml:brush xml:id="br0">
      <inkml:brushProperty name="width" value="0.025" units="cm"/>
      <inkml:brushProperty name="height" value="0.025" units="cm"/>
    </inkml:brush>
  </inkml:definitions>
  <inkml:trace contextRef="#ctx0" brushRef="#br0">0 33 18417,'0'0'4805,"3"14"-3155,4 37-169,12 78 1385,-16-113-2750,0 0 1,2 0-1,0 0 0,1-1 0,11 23 0,-16-37-114,-1 0 0,1 0-1,-1 0 1,1 0 0,-1 0-1,1 0 1,0 0 0,0 0-1,-1 0 1,1 0 0,0 0 0,0-1-1,0 1 1,0 0 0,0-1-1,0 1 1,0-1 0,0 1-1,0-1 1,0 1 0,0-1-1,0 0 1,0 0 0,0 1-1,0-1 1,1 0 0,-1 0-1,0 0 1,0 0 0,0 0 0,0-1-1,0 1 1,0 0 0,1 0-1,-1-1 1,0 1 0,0 0-1,0-1 1,0 1 0,0-1-1,0 0 1,0 1 0,0-1-1,-1 0 1,1 0 0,0 1 0,0-1-1,0 0 1,-1 0 0,2-2-1,4-4 35,-1 0-1,0-1 1,-1 0-1,1 0 1,3-10-1,0-7 10,0 0-1,-2 0 0,6-41 1,6-28-233,-12 103-185,-1 12 297,-3 1 106,2 0 1,0-1-1,1 0 0,1 0 0,1 0 1,1-1-1,1 0 0,12 20 0,-19-37-11,0-1 0,-1 1-1,1-1 1,0 0 0,0 1-1,1-1 1,-1 0-1,0 0 1,1-1 0,-1 1-1,1 0 1,-1-1 0,1 0-1,0 1 1,0-1-1,0 0 1,-1-1 0,1 1-1,0 0 1,0-1 0,4 1-1,-3-2 27,-1 1 0,1-1-1,0 0 1,0 0 0,-1-1-1,1 1 1,-1-1 0,0 0-1,1 0 1,-1 0 0,0 0-1,0 0 1,0-1 0,4-3-1,3-5 96,-1-1 0,0 0 0,0 0 0,-1-1 0,-1 0 0,0 0 0,6-18 0,-6 10-54,-1 1 0,-1-2 1,-1 1-1,-1 0 0,0-42 1,-6 47-78,-3 16-160,4 2 130,1 0 1,0 0-1,-1 0 0,1 0 1,0 0-1,0 0 1,1 0-1,-1 0 0,0 0 1,0 5-1,-4 17-79,2 1 0,1-1 1,1 1-1,1 0 0,1 0 0,5 24 0,-6-47-49,0 0-1,1-1 1,0 1-1,-1 0 1,1 0-1,0 0 1,0-1 0,0 1-1,0-1 1,0 1-1,1 0 1,-1-1-1,0 0 1,1 1 0,-1-1-1,1 0 1,-1 0-1,1 0 1,2 2-1,-2-3-179,-1 0-1,0 1 0,1-1 0,-1 0 0,0 0 0,1 0 0,-1 0 0,0 0 0,1 0 0,-1 0 0,1 0 1,-1 0-1,0-1 0,1 1 0,-1-1 0,0 1 0,0-1 0,1 1 0,-1-1 0,0 0 0,0 0 0,0 1 1,0-1-1,0 0 0,0 0 0,0 0 0,0 0 0,1-2 0,18-27-8350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29.634"/>
    </inkml:context>
    <inkml:brush xml:id="br0">
      <inkml:brushProperty name="width" value="0.025" units="cm"/>
      <inkml:brushProperty name="height" value="0.025" units="cm"/>
    </inkml:brush>
  </inkml:definitions>
  <inkml:trace contextRef="#ctx0" brushRef="#br0">19 1 18738,'0'0'993,"-18"62"-609,18-29-320,18-2-576,7-6-898,5-5-3170,6-6-4645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0.164"/>
    </inkml:context>
    <inkml:brush xml:id="br0">
      <inkml:brushProperty name="width" value="0.025" units="cm"/>
      <inkml:brushProperty name="height" value="0.025" units="cm"/>
    </inkml:brush>
  </inkml:definitions>
  <inkml:trace contextRef="#ctx0" brushRef="#br0">49 572 14958,'0'0'3945,"-8"12"-2781,7-10-1115,-28 58 834,27-54-731,0-1 0,0 1 0,1 0 0,-1 0 0,2-1 0,-1 1 1,1 0-1,-1 0 0,2 0 0,-1 0 0,1 0 0,2 10 0,-3-14-112,1-1 0,0 0 0,-1 0 0,1 1 0,0-1-1,0 0 1,-1 0 0,1 0 0,0 0 0,0 0 0,0 0 0,0-1-1,1 1 1,-1 0 0,0 0 0,0-1 0,0 1 0,1-1-1,-1 1 1,0-1 0,0 1 0,1-1 0,-1 0 0,1 0 0,-1 1-1,0-1 1,1 0 0,-1 0 0,0-1 0,1 1 0,-1 0 0,0 0-1,1-1 1,-1 1 0,0 0 0,1-1 0,-1 1 0,2-2-1,2 0 105,1-1 1,0 1-1,-1-1 0,0-1 0,1 1 0,-1-1 0,6-5 0,8-12 52,0-1-1,-2 0 1,0-1 0,-2-1-1,-1-1 1,0 0-1,-2 0 1,-1-2 0,-1 1-1,-1-1 1,-2-1 0,-1 1-1,0-1 1,-3 0 0,0-1-1,-2-55 1,-2 75-218,-1 0 0,0 1-1,0-1 1,-1 1 0,0 0 0,0 0 0,-1 0 0,0 0 0,-7-11 0,9 17-11,1 0 0,0 0 1,-1 0-1,1 1 1,-1-1-1,1 1 0,-1-1 1,0 1-1,1-1 1,-1 1-1,0 0 0,0 0 1,0 0-1,0 0 1,0 0-1,0 0 0,-1 1 1,1-1-1,0 1 1,0-1-1,0 1 0,-1 0 1,1 0-1,0 0 1,0 0-1,-1 0 0,1 1 1,0-1-1,0 1 1,0-1-1,-1 1 0,1 0 1,0 0-1,0 0 1,0 0-1,0 0 0,0 0 1,1 0-1,-1 1 1,0-1-1,1 1 0,-4 3 1,-3 3 19,1 1 1,0 1-1,0-1 0,1 1 1,0 0-1,1 1 0,0-1 1,0 1-1,1 0 0,-3 14 1,-1 5 154,2 1 1,-4 51-1,9-75-74,0 0 1,1 0-1,0 0 0,1-1 0,-1 1 0,1 0 0,1 0 1,-1-1-1,4 9 0,-4-12-61,0-1 1,1 0-1,0 1 1,-1-1 0,1 0-1,0 0 1,0 0-1,0 0 1,1 0-1,-1-1 1,0 1-1,1-1 1,-1 1-1,1-1 1,-1 0 0,1 0-1,0 0 1,-1 0-1,1 0 1,0-1-1,0 1 1,-1-1-1,1 0 1,3 0-1,5 0 4,-1 0-1,1 0 0,-1-1 1,1-1-1,-1 0 0,0 0 1,19-8-1,65-35-796,-77 35 578,0 0 1,1 2-1,0 0 0,0 1 1,1 1-1,29-6 1,-47 11 165,1 1 1,-1 0-1,1-1 1,-1 1 0,1 0-1,-1 0 1,1 0-1,0 0 1,-1 0 0,1 0-1,-1 1 1,1-1-1,-1 0 1,1 1 0,-1-1-1,1 1 1,-1 0-1,0-1 1,1 1 0,-1 0-1,0 0 1,1 0-1,-1 0 1,0 0 0,0 0-1,0 0 1,0 0-1,2 3 1,-2 0 15,0 0-1,0 0 1,0 1 0,-1-1-1,1 0 1,-1 1 0,0-1-1,-1 6 1,1-6 30,-1 1 0,1-1 0,0 0 0,1 1 0,-1-1-1,1 0 1,-1 0 0,1 1 0,3 4 0,-4-9-17,0 1 1,0-1-1,0 0 0,1 0 1,-1 1-1,0-1 0,0 0 1,1 0-1,-1 0 0,0 0 1,0 1-1,1-1 0,-1 0 1,0 0-1,1 0 0,-1 0 1,0 0-1,1 0 0,-1 0 1,0 0-1,1 0 0,-1 0 1,0 0-1,1 0 0,-1 0 1,0 0-1,0 0 0,1 0 1,-1 0-1,0 0 0,1 0 1,-1 0-1,0 0 0,1-1 1,-1 1-1,0 0 0,0 0 1,1 0-1,-1-1 0,0 1 1,0 0-1,1 0 0,-1-1 1,0 1-1,0 0 0,0 0 1,0-1-1,1 1 0,-1 0 0,0-1 1,0 1-1,0 0 0,0-1 1,0 1-1,0 0 0,0-1 1,10-18-280,4-30 143,-2 1 0,-2-2 1,-2 0-1,-3 0 0,-1 0 0,-5-78 1,-7 92 231,2 32 227,1 22 236,0 25 345,3 0-1,3 64 1,0-89-640,1 0-1,1-1 1,1 1-1,0-1 1,1 1 0,1-1-1,1 0 1,14 27 0,-18-39-212,-1-2-23,-1 0-1,1 1 1,0-1-1,0 0 1,0 0-1,1 0 1,-1 0 0,1-1-1,-1 1 1,1-1-1,0 1 1,0-1 0,0 0-1,0 0 1,1 0-1,3 1 1,-15-13-465,-15-10-207,-2 0-1,0 2 1,-1 1-1,0 1 0,-30-13 1,-47-29 1109,102 58-369,1-1-1,-1 1 0,0 0 1,1-1-1,-1 1 0,1 0 1,-1-1-1,1 1 0,-1-1 1,1 1-1,-1-1 0,1 1 1,0-1-1,-1 1 0,1-1 1,-1 1-1,1-1 0,0 0 1,0 1-1,-1-1 0,1 1 1,0-1-1,0 0 0,0 1 1,0-1-1,0 0 0,0 1 1,0-1-1,0 0 0,0 1 1,0-2-1,18-14 963,41-5-626,-50 19-79,115-33 518,2 0-2327,-44 6-3774,-22 0-2408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0.661"/>
    </inkml:context>
    <inkml:brush xml:id="br0">
      <inkml:brushProperty name="width" value="0.025" units="cm"/>
      <inkml:brushProperty name="height" value="0.025" units="cm"/>
    </inkml:brush>
  </inkml:definitions>
  <inkml:trace contextRef="#ctx0" brushRef="#br0">132 786 14638,'-13'6'865,"-1"0"-526,2-2 175,0 1-1,1 0 1,0 0-1,0 1 0,1 1 1,-1 0-1,-9 9 1,19-16-435,1 0 0,-1 1 1,1-1-1,-1 1 0,1-1 1,-1 1-1,1-1 0,0 1 1,-1 0-1,1-1 0,0 1 1,-1-1-1,1 1 0,0 0 1,0-1-1,-1 1 1,1 0-1,0-1 0,0 1 1,0 0-1,0-1 0,0 1 1,0 0-1,0-1 0,0 1 1,0 0-1,1 0 0,-1-1 1,0 2-1,19 7 1073,38-6-243,-51-3-658,31-1 248,0-2-1,-1-1 1,0-2 0,36-11-1,139-53 1068,-148 48-1167,904-363 1298,-343 79-3304,-599 292 1239,-13 9-275,0-1 0,-1-1 1,0 0-1,15-13 0,-26 20 588,1 0 0,-1 0 0,0 0 0,0-1 0,0 1 0,0 0 0,1 0 0,-1 0 0,0 0 0,0-1 0,0 1 0,0 0 0,0 0 0,0 0 0,0-1 0,0 1 0,1 0 0,-1 0 0,0-1 0,0 1 0,0 0 0,0 0 0,0-1 0,0 1 0,0 0 0,0 0 0,0 0 1,-1-1-1,1 1 0,0 0 0,0 0 0,0-1 0,0 1 0,0 0 0,0 0 0,0 0 0,0-1 0,-1 1 0,1 0 0,0 0 0,0 0 0,0 0 0,0-1 0,-1 1 0,1 0 0,0 0 0,0 0 0,0 0 0,-1 0 0,1 0 0,0 0 0,0-1 0,-1 1 0,1 0 0,0 0 0,0 0 0,-1 0 0,1 0 0,0 0 0,0 0 0,0 0 0,-1 0 0,1 0 0,0 0 0,0 1 0,-1-1 0,-22-1-1242,21 1 918,-53 3-3795,-17 8-2099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1.539"/>
    </inkml:context>
    <inkml:brush xml:id="br0">
      <inkml:brushProperty name="width" value="0.025" units="cm"/>
      <inkml:brushProperty name="height" value="0.025" units="cm"/>
    </inkml:brush>
  </inkml:definitions>
  <inkml:trace contextRef="#ctx0" brushRef="#br0">253 304 17424,'0'0'2638,"-1"-9"447,2 4-2858,-2 1-1,1 0 1,0-1-1,-1 1 1,0 0-1,0 0 1,0 0-1,-1 0 1,1 0-1,-1 0 1,0 0-1,0 0 1,0 0-1,-1 1 1,1-1-1,-1 1 1,0 0-1,0 0 1,0 0-1,-1 0 1,1 0-1,0 1 1,-1-1-1,0 1 1,0 0-1,1 0 1,-1 1-1,0-1 1,-1 1-1,1-1 1,0 1-1,0 1 1,0-1-1,-6 0 1,4 2-260,0 0 1,1-1 0,-1 2-1,0-1 1,1 1 0,0 0-1,-1 0 1,1 0 0,0 1-1,0 0 1,0 0-1,0 0 1,1 0 0,-1 1-1,1 0 1,0 0 0,0 0-1,0 0 1,1 1 0,-1 0-1,1 0 1,0-1 0,1 2-1,-3 4 1,-2 4-34,1 0 1,0 0-1,1 0 1,1 0-1,0 1 1,1 0-1,1 0 1,-1 17-1,3-30 64,0 0-1,-1 0 1,1 0-1,0 1 1,1-1-1,-1 0 1,0 0 0,0 0-1,1 0 1,0 0-1,-1-1 1,1 1-1,0 0 1,0 0 0,0 0-1,0 0 1,0-1-1,0 1 1,0-1-1,1 1 1,-1-1-1,1 1 1,-1-1 0,3 2-1,-2-2 0,1 0 0,0-1-1,-1 1 1,1 0 0,0-1-1,0 0 1,0 0 0,0 0-1,-1 0 1,1 0 0,0 0-1,0-1 1,0 1 0,-1-1-1,4-1 1,11-4-12,0-2-1,-1 0 0,31-19 1,-47 27 15,25-17-86,39-22-516,-59 37 509,-1-1 0,1 2 0,0-1 0,0 0 0,0 1 0,0 0 0,0 0 0,0 1 0,0-1 0,0 1 0,9 1 0,-12-1 60,1 1 1,-1 1 0,0-1 0,1 0 0,-1 0 0,0 1-1,0-1 1,0 1 0,0 0 0,0-1 0,-1 1 0,1 0-1,0 0 1,-1 0 0,0 1 0,1-1 0,-1 0 0,0 0-1,0 1 1,0-1 0,0 1 0,-1-1 0,1 0 0,-1 1-1,1 0 1,-1 2 0,3 14 44,-2 0 0,0 28 0,-1-30 4,1 21 359,-2-1 1,-2 1 0,-1-1-1,-2 0 1,-1 0 0,-2 0-1,-2-1 1,-1-1-1,-2 0 1,-34 62 0,48-96-373,-26 35 682,24-34-657,1 0 1,-1-1-1,0 1 1,1 0-1,-1-1 1,0 0-1,0 1 1,0-1-1,0 0 1,0 0-1,0 0 1,0-1-1,0 1 1,0 0-1,-1-1 1,1 1-1,-3-1 1,4 0-27,0-1 0,-1 0 0,1 0 0,0 1 0,0-1 0,0 0 0,0 0 1,0 0-1,0 0 0,1 0 0,-1-1 0,0 1 0,0 0 0,1 0 0,-1 0 0,1-1 0,-1 1 1,1 0-1,0-1 0,-1 1 0,1 0 0,0-1 0,0 1 0,0-1 0,0 1 0,0 0 0,0-1 1,1-1-1,1-49-151,-2 50 141,5-26-59,1-1 1,1 1-1,1 0 1,1 1-1,2 0 1,22-41-1,102-149 79,-116 187-17,24-32 38,-15 25-8,-2-2-1,-2 0 0,-1-1 0,31-82 0,-51 114-9,-1-1 0,0 1 0,-1 0 0,1-1 0,-2 1 0,1-1 0,-2-12 0,1 19-10,0 0-1,-1 1 1,1-1-1,0 0 0,-1 1 1,1-1-1,-1 1 1,0-1-1,0 1 0,1-1 1,-1 1-1,0-1 1,0 1-1,0-1 1,0 1-1,-1 0 0,1 0 1,0 0-1,0 0 1,-1 0-1,1 0 0,-1 0 1,1 0-1,-1 0 1,1 1-1,-1-1 0,0 1 1,1-1-1,-1 1 1,1-1-1,-1 1 1,0 0-1,0 0 0,1 0 1,-1 0-1,0 0 1,1 0-1,-1 0 0,0 1 1,1-1-1,-1 1 1,-2 0-1,-1 1-4,0 0-1,1 0 0,-1 1 1,0-1-1,1 1 1,-1 0-1,1 0 1,0 1-1,0-1 1,0 1-1,1 0 0,-1 0 1,1 0-1,0 1 1,0-1-1,-3 6 1,-4 10-6,0 0 0,-10 31 0,12-30 10,2 1-1,0 0 0,2 0 1,0 1-1,2-1 0,0 1 1,3 39-1,-1-60-3,0 0 0,0 0 0,0 0 1,1 0-1,-1 0 0,1 0 0,-1-1 0,1 1 0,0 0 0,0 0 1,0-1-1,0 1 0,0 0 0,0-1 0,0 1 0,0-1 0,1 1 1,-1-1-1,0 0 0,1 0 0,-1 1 0,1-1 0,0 0 0,-1 0 1,1-1-1,0 1 0,0 0 0,-1 0 0,1-1 0,0 1 0,0-1 1,0 0-1,0 0 0,0 1 0,0-1 0,0 0 0,0-1 0,0 1 1,2-1-1,2 1 6,0-2 0,0 1 0,0-1 1,0 0-1,0 0 0,-1-1 0,1 0 0,-1 0 1,1 0-1,-1 0 0,5-6 0,3-3-580,0 0 0,-2-1-1,1-1 1,-2 0 0,0-1 0,16-30-1,-17 24-1796,0-1 0,-2 1-1,0-1 1,6-45 0,-5 7-4921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006"/>
    </inkml:context>
    <inkml:brush xml:id="br0">
      <inkml:brushProperty name="width" value="0.025" units="cm"/>
      <inkml:brushProperty name="height" value="0.025" units="cm"/>
    </inkml:brush>
  </inkml:definitions>
  <inkml:trace contextRef="#ctx0" brushRef="#br0">70 1 10570,'0'0'9342,"-9"15"-7735,5-8-1431,-3 5 194,0 1 1,1 0-1,1 0 0,0 0 1,0 1-1,1 0 1,-3 26-1,-3 278 5659,10-290-5705,0-17-213,0 0 0,1 0 0,1 0 0,-1 0 0,7 18-1,-8-27-101,1-1-1,-1 1 0,1 0 0,-1-1 1,1 1-1,0-1 0,0 1 0,0-1 0,0 1 1,0-1-1,0 1 0,0-1 0,0 0 1,1 0-1,-1 1 0,0-1 0,1 0 0,-1 0 1,1 0-1,-1-1 0,1 1 0,0 0 1,-1-1-1,1 1 0,0-1 0,-1 1 0,1-1 1,0 0-1,0 1 0,-1-1 0,1 0 0,0 0 1,0-1-1,-1 1 0,1 0 0,0 0 1,-1-1-1,1 1 0,0-1 0,-1 0 0,1 1 1,0-1-1,-1 0 0,3-2 0,3-1 13,-1-1-1,0 0 0,0-1 0,-1 1 1,1-1-1,-1 0 0,0 0 0,-1-1 1,0 0-1,0 1 0,0-2 0,-1 1 1,4-10-1,-2 3-174,0-1 0,-1 0-1,-1 0 1,0 0 0,-1 0 0,0-17 0,-1 6-983,-1 46-668,-10-8 2377,4-7-2667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535"/>
    </inkml:context>
    <inkml:brush xml:id="br0">
      <inkml:brushProperty name="width" value="0.025" units="cm"/>
      <inkml:brushProperty name="height" value="0.025" units="cm"/>
    </inkml:brush>
  </inkml:definitions>
  <inkml:trace contextRef="#ctx0" brushRef="#br0">186 156 17969,'2'-11'2087,"2"-3"-1274,0 3 13,-1 0 0,-1 0 0,0-1 0,0 1 1,-1 0-1,0-1 0,-1 1 0,-2-15 0,2 25-771,0 0 0,0 1 0,-1-1 1,1 0-1,0 0 0,-1 1 0,1-1 0,0 0 0,-1 1 0,1-1 0,-1 1 0,1-1 1,-1 1-1,0-1 0,1 1 0,-1-1 0,1 1 0,-1-1 0,0 1 0,1-1 0,-1 1 1,0 0-1,0 0 0,1-1 0,-1 1 0,0 0 0,0 0 0,1 0 0,-3 0 0,-24 9 456,-18 29-299,32-23-73,1 0 0,1 0 0,0 2 0,1-1 0,1 1 1,0 1-1,2-1 0,0 1 0,1 1 0,0-1 0,2 1 1,0 0-1,1 0 0,0 23 0,3-40-139,0 0 0,0 0 0,0 0 0,1-1 0,-1 1 0,1 0 0,-1 0 0,1 0 0,-1-1 0,1 1 0,0 0 0,0-1 0,0 1 0,0-1 0,0 1 0,0-1 0,0 0 0,0 1 0,1-1 0,-1 0 0,0 0 0,1 0 0,-1 0 0,1 0 0,0 0 0,-1 0 0,1 0 0,0 0 0,-1-1 0,1 1 0,0-1 0,0 0 0,-1 1 0,1-1 0,0 0 0,0 0 0,0 0 0,-1 0 0,1 0 0,0-1 0,0 1 0,0 0 0,-1-1 0,3 0 0,5-1 0,0-1 0,0 0 0,0 0 0,0-1 0,-1 0 0,0-1 0,12-7 0,-4-2 0,0 0 0,-1-1 0,16-22 0,16-16 0,-44 81-85,-11 52 102,-4-1 0,-3-1 0,-4 0 0,-30 81 0,39-126-17,-1-1 0,-2 0 0,-1-1 0,-1-1 0,-28 41 0,43-70 0,-1 1 0,0-1 0,0 0 0,0 0 0,1 0 0,-1 0 0,0 0 0,0 0 0,-1 0 0,1-1 0,0 1 0,0 0 0,0 0 0,0-1 0,-1 1 0,1-1 0,0 1 0,-1-1 0,1 0 0,-2 1 0,2-1 0,1-1 0,-1 1 0,0 0 0,0-1 0,1 1 0,-1-1 0,0 1 0,1-1 0,-1 0 0,0 1 0,1-1 0,-1 1 0,1-1 0,-1 0 0,1 1 0,-1-1 0,1 0 0,0 0 0,-1 0 0,1 1 0,0-1 0,0 0 0,-1-1 0,-1-7 0,0 0 0,1 0 0,0 0 0,1-12 0,1 0 5,1 0 1,1 0-1,0 0 1,2 0-1,11-29 1,47-101-81,-41 102-22,-9 20-27,54-128-4282,-7-4-6727,-35 79 2304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1.900"/>
    </inkml:context>
    <inkml:brush xml:id="br0">
      <inkml:brushProperty name="width" value="0.025" units="cm"/>
      <inkml:brushProperty name="height" value="0.025" units="cm"/>
    </inkml:brush>
  </inkml:definitions>
  <inkml:trace contextRef="#ctx0" brushRef="#br0">175 0 13261,'0'0'2386,"-3"12"-667,-19 127 32,5 1 0,1 173 0,16-307-1628,1 0-1,-1 0 1,1 0 0,0 0 0,3 11 0,-4-16-128,1 0 0,-1-1 0,0 1 0,1 0 0,-1 0 0,0-1 0,1 1 0,-1 0 1,1 0-1,-1-1 0,1 1 0,-1 0 0,1-1 0,-1 1 0,1-1 0,0 1 0,-1-1 0,1 1 0,0-1 0,0 1 0,-1-1 0,1 0 1,0 1-1,0-1 0,-1 0 0,1 0 0,0 0 0,0 1 0,0-1 0,0 0 0,-1 0 0,1 0 0,0 0 0,0 0 0,0-1 0,0 1 1,0 0-1,-1 0 0,1 0 0,0-1 0,0 1 0,-1 0 0,1-1 0,0 1 0,0-1 0,-1 1 0,1-1 0,0 1 0,-1-1 0,2-1 1,1-1-153,-1 0 1,1 0 0,0-1 0,-1 0 0,0 1 0,1-1 0,-2 0 0,1 0 0,0 0 0,-1 0 0,0 0 0,0 0 0,0-1 0,0 1 0,-1 0-1,1 0 1,-1-1 0,-1-4 0,1 1 59,0 0 0,-1 0 1,0 1-1,0-1 0,-1 0 0,0 0 0,0 1 0,-1-1 0,-4-8 0,2 8 307,0 0-1,0 0 0,-1 1 1,0 0-1,0 0 0,-1 0 1,0 1-1,0 0 1,0 0-1,-1 1 0,0 0 1,0 0-1,0 1 1,-1 0-1,1 1 0,-1-1 1,-11-1-1,19 4-148,0 1 0,0 0 0,0 0-1,0 0 1,0 0 0,0 0 0,0 0 0,0 0 0,0 0 0,0 1-1,0-1 1,0 0 0,0 0 0,0 1 0,0-1 0,0 1 0,0-1-1,1 1 1,-1-1 0,0 1 0,0-1 0,0 1 0,1 0 0,-1 0-1,0-1 1,1 1 0,-1 0 0,1 0 0,-1 0 0,1 0 0,-1-1-1,1 1 1,-1 0 0,1 0 0,0 0 0,0 0 0,-1 0-1,1 0 1,0 0 0,0 0 0,0 0 0,0 0 0,0 0 0,0 0-1,1 0 1,-1 0 0,0 1 0,1 1-22,-1-1-1,1 0 1,-1 1 0,1-1-1,0 0 1,0 0 0,0 1-1,0-1 1,1 0 0,-1 0-1,0 0 1,1 0 0,0 0-1,-1-1 1,1 1 0,0 0-1,0-1 1,0 1 0,2 0-1,1 0 36,0-1 0,1 0 0,-1 0 0,0-1 0,1 1-1,-1-1 1,0-1 0,1 1 0,-1-1 0,0 0 0,1 0 0,-1 0 0,0-1-1,0 1 1,0-1 0,0-1 0,0 1 0,-1-1 0,1 1 0,6-6 0,11-9 23,0-1 0,32-33 0,-35 32-87,6-5-347,25-24-1639,-23 13-2859,-23 28 510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2.881"/>
    </inkml:context>
    <inkml:brush xml:id="br0">
      <inkml:brushProperty name="width" value="0.025" units="cm"/>
      <inkml:brushProperty name="height" value="0.025" units="cm"/>
    </inkml:brush>
  </inkml:definitions>
  <inkml:trace contextRef="#ctx0" brushRef="#br0">77 1 16015,'0'0'5477,"-4"11"-3267,-17 76-717,3 2-1,4 0 0,-3 131 0,16-202-1489,0-9 21,1-1-1,0 0 1,0 1-1,1-1 1,0 0-1,2 10 1,-2-16-63,-1 0 1,1-1 0,0 1-1,0 0 1,0-1 0,0 1 0,0-1-1,1 1 1,-1-1 0,0 1 0,1-1-1,-1 0 1,1 0 0,-1 0-1,1 0 1,-1 0 0,1 0 0,0 0-1,0 0 1,-1-1 0,1 1 0,0-1-1,0 1 1,0-1 0,0 0-1,0 0 1,-1 1 0,1-1 0,0-1-1,0 1 1,3-1 0,1 1-292,0-2 0,0 1 0,0-1 0,0 0 0,0 0 0,0 0 0,0-1 0,-1 0 0,1 0 0,-1 0 0,0-1 1,0 0-1,6-6 0,2-3-2072,0-1 0,-2 0 0,15-21 0,3-12-7565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3.617"/>
    </inkml:context>
    <inkml:brush xml:id="br0">
      <inkml:brushProperty name="width" value="0.025" units="cm"/>
      <inkml:brushProperty name="height" value="0.025" units="cm"/>
    </inkml:brush>
  </inkml:definitions>
  <inkml:trace contextRef="#ctx0" brushRef="#br0">40 431 12300,'0'0'6464,"-3"12"-4649,-1-1-1431,-4 11 228,2 0 0,0 1 0,1-1 0,-2 33 0,7-54-595,0-1 0,-1 0 0,1 0 1,0 1-1,0-1 0,0 0 0,0 1 1,0-1-1,0 0 0,0 0 0,1 1 0,-1-1 1,0 0-1,0 1 0,0-1 0,0 0 1,0 0-1,0 1 0,0-1 0,1 0 1,-1 0-1,0 1 0,0-1 0,0 0 0,0 0 1,1 0-1,-1 1 0,0-1 0,0 0 1,1 0-1,-1 0 0,0 0 0,0 0 0,1 1 1,-1-1-1,0 0 0,1 0 0,-1 0 1,1 0-1,12-6 407,10-16 16,-13 10-460,-1 0-1,-1 0 1,0-1-1,0 0 1,-2-1-1,0 0 1,0 0-1,-1 0 1,-1 0 0,0-1-1,2-21 1,-6 36 19,0 0 1,0 0 0,0 0 0,0 0 0,0 0-1,0 0 1,0 0 0,0 0 0,0 0-1,0 0 1,0 1 0,0-1 0,0 0-1,0 0 1,0 0 0,0 0 0,-1 0 0,1 0-1,0 0 1,0 0 0,0 0 0,0 0-1,0 0 1,0 0 0,0 0 0,0 0 0,0 0-1,0 0 1,0 0 0,-1 0 0,1 0-1,0 0 1,0 0 0,0 0 0,0 0 0,0 0-1,0 0 1,0 0 0,0 0 0,0 0-1,-1 0 1,1 0 0,0 0 0,0 0 0,0 0-1,0 0 1,0 0 0,0 0 0,0 0-1,0 0 1,0 0 0,0 0 0,0 0 0,0 0-1,0 0 1,-1-1 0,1 1 0,0 0-1,0 0 1,-9 14 79,-7 19 197,10-17 46,0 0-1,1 0 1,0 1-1,2-1 1,0 1-1,1 0 1,0 0-1,2 25 1,0-41-301,0 0-1,1 0 1,-1 0 0,0 0 0,0 0 0,1 0-1,-1-1 1,1 1 0,-1 0 0,1 0 0,-1 0 0,1 0-1,0-1 1,-1 1 0,1 0 0,0-1 0,0 1 0,-1 0-1,1-1 1,0 1 0,0-1 0,0 1 0,0-1-1,0 0 1,0 1 0,0-1 0,-1 0 0,1 0 0,0 1-1,0-1 1,0 0 0,0 0 0,0 0 0,0 0 0,0 0-1,0-1 1,0 1 0,0 0 0,0 0 0,0-1-1,0 1 1,1-1 0,3-1 17,0 1-1,-1-1 1,1 0-1,0-1 1,-1 1-1,0-1 1,5-3-1,4-7-201,0 0 0,0-1 0,-2 0-1,0-1 1,0-1 0,-1 1 0,-1-1-1,-1-1 1,0 0 0,-2 0 0,1-1-1,3-21 1,-21 73-181,8-27 451,0 0 1,1 0 0,0 0-1,0 0 1,0 0 0,1 0-1,0 0 1,0 1 0,1-1-1,0 0 1,0 0 0,1 1-1,1 7 1,-1-14-86,-1-1 1,1 1 0,-1-1-1,1 1 1,-1-1-1,1 1 1,0-1 0,-1 1-1,1-1 1,-1 1-1,1-1 1,0 0 0,0 0-1,-1 1 1,1-1-1,0 0 1,-1 0 0,1 0-1,0 1 1,0-1-1,-1 0 1,1 0-1,0 0 1,0 0 0,-1-1-1,1 1 1,0 0-1,0 0 1,0-1 0,24-8 376,-9-6-322,-1 1-1,0-2 1,-1 0 0,0-1-1,-1 0 1,-2-1-1,13-23 1,12-16-537,-50 99-945,8-17 1392,-2-5 54,2 1-1,1 0 1,0 1-1,-1 21 1,6-42-39,-1-1 1,1 1-1,0 0 1,0-1-1,0 1 1,0-1-1,0 1 1,0-1-1,0 1 0,0 0 1,0-1-1,0 1 1,0-1-1,0 1 1,0 0-1,0-1 1,0 1-1,1-1 1,-1 1-1,0-1 1,0 1-1,1-1 1,-1 1-1,0-1 0,1 1 1,-1-1-1,1 1 1,-1-1-1,0 1 1,1-1-1,-1 0 1,1 1-1,-1-1 1,1 0-1,-1 0 1,1 1-1,0-1 0,0 0 1,22-12-758,18-33-2101,-21 18-312,-2-2-1,21-42 0,-23 36 1616,-1 0 0,9-39 0,-2-24 2505,-15 1 4203,-7 97-5094,0 0 0,1 0 0,-1 0 0,0-1 0,0 1 0,0 0 1,0 0-1,0 0 0,0 0 0,0 0 0,0-1 0,0 1 0,0 0 0,1 0 0,-1 0 0,0 0 0,0-1 0,0 1 0,0 0 0,0 0 0,0 0 0,0 0 0,0-1 0,0 1 0,0 0 0,-1 0 1,1 0-1,0 0 0,0 0 0,0-1 0,0 1 0,0 0 0,0 0 0,0 0 0,0 0 0,0 0 0,0-1 0,-1 1 0,1 0 0,0 0 0,0 0 0,0 0 0,0 0 0,0 0 0,-1 0 0,1 0 1,0 0-1,0-1 0,0 1 0,0 0 0,0 0 0,-1 0 0,1 0 0,0 0 0,0 0 0,0 0 0,0 0 0,-1 0 0,1 0 0,0 0 0,0 0 0,0 0 0,0 0 0,-1 1 0,1-1 0,0 0 0,0 0 1,0 0-1,-1 0 0,-9 16 1341,-11 29-616,11-17-67,1 0 0,1 1-1,1 0 1,2 1-1,1-1 1,-1 33 0,5-60-713,0 0 1,0 0-1,0 0 1,0 0 0,1 0-1,-1 0 1,0 0 0,1 0-1,-1 0 1,1 0-1,0 0 1,0 0 0,0 0-1,0 0 1,0 0-1,0-1 1,0 1 0,1 0-1,-1-1 1,1 1-1,-1-1 1,1 0 0,-1 1-1,1-1 1,0 0-1,0 0 1,-1 0 0,1 0-1,0 0 1,0 0-1,0-1 1,0 1 0,0-1-1,0 1 1,0-1-1,0 0 1,1 0 0,-1 0-1,4 0 1,10-2-643,0 0 0,-1 0 1,1-2-1,22-7 0,-4 1-1181,-26 9 1827,-1-1 1,1 1-1,0 0 1,0 1-1,0 0 1,0 0-1,8 2 1,-15-2 80,1 0 1,-1 1-1,0-1 1,0 0-1,0 1 1,0-1-1,0 1 0,0-1 1,0 1-1,0-1 1,0 1-1,0 0 1,-1-1-1,1 1 0,0 0 1,0 0-1,0 0 1,-1-1-1,1 1 1,-1 0-1,1 0 0,0 2 1,-1-1 52,1 0 0,-1 0 0,-1 0 0,1 0 0,0 0 0,0 0 0,-1 0 0,1 0 0,-1 0 0,1 0 0,-1 0 0,0 0 0,0 0 0,0 0 0,0 0 0,0-1 0,-2 3 0,-8 10 290,1-1 0,-2 0 0,0-1 1,-1 0-1,0-1 0,-24 16 1,26-19-299,-1-1 1,1 0 0,-2-1 0,1 0-1,-1-1 1,0-1 0,0 0 0,-24 4-1,36-7-168,1-1-1,0 0 1,-1-1 0,1 1-1,-1 0 1,1 0-1,-1 0 1,1 0 0,-1 0-1,1 0 1,-1 0-1,1-1 1,-1 1-1,1 0 1,-1 0 0,1-1-1,0 1 1,-1 0-1,1-1 1,0 1 0,-1 0-1,1-1 1,0 1-1,-1-1 1,1 1-1,0-1 1,0 1 0,-1 0-1,1-1 1,0 1-1,0-1 1,0 1-1,0-1 1,0 1 0,0-1-1,0 1 1,-1-1-1,2 1 1,-1-1 0,0 1-1,0-1 1,0 1-1,0-1 1,0 1-1,0-1 1,0 1 0,1-1-1,-1 0 1,10-27-2376,11-12-2585,36-54 1,-6 11-2797,-9 8-2006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3.949"/>
    </inkml:context>
    <inkml:brush xml:id="br0">
      <inkml:brushProperty name="width" value="0.025" units="cm"/>
      <inkml:brushProperty name="height" value="0.025" units="cm"/>
    </inkml:brush>
  </inkml:definitions>
  <inkml:trace contextRef="#ctx0" brushRef="#br0">30 100 7527,'54'-99'16576,"-55"106"-11927,2 8-3326,-1 7-1177,-11 54 164,0-4 388,-2 77 1,12-126-594,2 0-1,1 0 1,0 0 0,2 0 0,0 0 0,2 0 0,12 32 0,-12-43-812,6 15-2453,-12-23 1563,-9-16 570,-7-13 292,1-1 1,-24-54 0,34 68 686,1 0 0,0 0 1,1 0-1,0 0 0,1-1 0,1 0 1,0 1-1,0-1 0,3-22 1,-1 31 152,0-1 0,1 1 0,0-1 0,0 1 0,0 0 0,0 0 0,0 0 0,1 0 0,0 0 0,0 1 0,0-1 0,0 1 0,1 0 0,-1-1 0,1 2 0,0-1 0,0 0 0,0 1 0,0 0 0,0 0 0,0 0 0,1 0 0,-1 1 0,1 0 0,-1-1 0,8 1 0,14-4 95,1 2-1,0 0 1,36 2-1,-51 1-304,98 5-2273,-38 1-3881,-26-1-3260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34.278"/>
    </inkml:context>
    <inkml:brush xml:id="br0">
      <inkml:brushProperty name="width" value="0.025" units="cm"/>
      <inkml:brushProperty name="height" value="0.025" units="cm"/>
    </inkml:brush>
  </inkml:definitions>
  <inkml:trace contextRef="#ctx0" brushRef="#br0">79 1554 18930,'-79'61'2931,"79"-61"-2906,1 0 1,-1 1-1,0-1 0,0 0 1,0 0-1,0 0 1,0 0-1,1 0 0,-1 0 1,0 0-1,0 0 1,0 0-1,0 0 1,0 1-1,1-1 0,-1 0 1,0 0-1,0 0 1,0 0-1,0 0 1,0 1-1,0-1 0,0 0 1,0 0-1,0 0 1,0 0-1,0 1 1,0-1-1,0 0 0,0 0 1,0 0-1,0 0 1,0 1-1,0-1 0,0 0 1,0 0-1,0 0 1,0 0-1,0 1 1,0-1-1,0 0 0,0 0 1,0 0-1,0 0 1,0 0-1,0 1 1,0-1-1,-1 0 0,1 0 1,0 0-1,0 0 1,0 0-1,0 0 1,0 0-1,0 1 0,-1-1 1,1 0-1,0 0 1,21-5 823,293-143 3912,-129 55-3458,1494-567-903,-1318 545-2213,226-77 871,-18-32-3654,-390 134-5,-32-5-2718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5.268"/>
    </inkml:context>
    <inkml:brush xml:id="br0">
      <inkml:brushProperty name="width" value="0.025" units="cm"/>
      <inkml:brushProperty name="height" value="0.025" units="cm"/>
    </inkml:brush>
  </inkml:definitions>
  <inkml:trace contextRef="#ctx0" brushRef="#br0">0 135 9737,'93'-3'5465,"-50"-1"-4146,49-10 1,-15 2-798,125-3 0,-27 4-397,944-56 2080,-421 60-593,-273 5-1516,945 39 390,-639 49-465,-644-73-5,473 94-438,-534-97 245,-26-10 154,0 0 0,0 0 0,0 0 0,0 1 0,1-1 0,-1 0 0,0 0 1,0 0-1,0 1 0,0-1 0,0 0 0,0 0 0,0 0 0,0 1 0,0-1 0,1 0 0,-1 0 1,0 0-1,0 1 0,0-1 0,0 0 0,0 0 0,0 1 0,0-1 0,-1 0 0,1 0 0,0 0 1,0 1-1,0-1 0,0 0 0,0 0 0,0 0 0,0 1 0,0-1 0,0 0 0,-1 0 0,1 0 1,0 0-1,0 1 0,0-1 0,0 0 0,-1 0 0,1 0 0,0 0 0,0 0 0,0 0 0,-1 1 1,1-1-1,-4 2-195,-1-1 1,1 1-1,-1-1 1,1 0 0,-1 0-1,1 0 1,-1 0-1,-4-1 1,-209 4-572,-56 4 1167,-1293 18-410,910-58-252,-55-1 125,504 34 276,-325 41 1,504-39-135,22-3 15,-1 0-1,1 1 0,0 0 1,0 0-1,0 1 1,0-1-1,0 2 0,0-1 1,-7 5-1,34-2-307,335 4 476,-229-10-161,2099-11 1773,-1944 13-1735,488-10 53,-764 9-97,29-2-481,56-10-1,-79 10-64,0-1-1,0 0 0,-1-1 1,1 0-1,-1-1 1,0 0-1,0-1 1,17-12-1,17-20-10759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6.686"/>
    </inkml:context>
    <inkml:brush xml:id="br0">
      <inkml:brushProperty name="width" value="0.025" units="cm"/>
      <inkml:brushProperty name="height" value="0.025" units="cm"/>
    </inkml:brush>
  </inkml:definitions>
  <inkml:trace contextRef="#ctx0" brushRef="#br0">44 459 480,'0'-65'10814,"-2"1"-6290,-24-233 125,18 267-3328,8 30-1308,-1-1 1,1 1 0,0 0 0,0 0-1,0 0 1,0 0 0,0 0 0,0 0-1,0 0 1,0 0 0,0 0 0,0 0-1,0-1 1,0 1 0,0 0 0,0 0-1,-1 0 1,1 0 0,0 0 0,0 0-1,0 0 1,0 0 0,0 0 0,0 0-1,0 0 1,0 0 0,0 0 0,-1 0-1,1 0 1,0 0 0,0 0 0,0 0-1,0 0 1,0 0 0,0 0 0,0 0-1,0 0 1,-1 0 0,1 0 0,0 0-1,0 0 1,0 0 0,0 0 0,0 0-1,0 1 1,0-1 0,0 0 0,0 0-1,0 0 1,0 0 0,0 0 0,-1 0-1,1 0 1,0 0 0,0 0 0,0 0-1,0 0 1,0 1 0,0-1 0,0 0-1,0 0 1,0 0 0,0 0 0,0 0-1,0 0 1,0 0 0,0 0 0,0 1-1,-3 21 473,9 832 910,1-614-1164,-6-207-171,31 714 1437,-32-747-1498,3 34 68,0-1-1,9 33 1,-12-65-72,0 1-1,0-1 1,1 0 0,-1 0 0,0 0-1,1 0 1,-1 0 0,0 0-1,1 0 1,-1 0 0,1 0 0,0 0-1,-1 0 1,1 0 0,0 0 0,0 0-1,1 1 1,6-14-179,0-40-6,15-492 291,-15 256-236,16-171 391,-29 533-141,-18 216 269,-14 26-250,-21 207-3,54-478-1130,5 86 0,3-116-1281,-4-15 2195,0 0-1,0 1 0,0-1 0,0 0 0,0 0 1,0 0-1,0 0 0,0 1 0,0-1 0,0 0 1,0 0-1,1 0 0,-1 0 0,0 0 0,0 0 1,0 1-1,0-1 0,0 0 0,0 0 0,1 0 1,-1 0-1,0 0 0,0 0 0,0 0 0,0 0 1,0 0-1,1 0 0,-1 0 0,0 1 0,0-1 1,0 0-1,0 0 0,1 0 0,-1 0 0,0 0 1,0 0-1,0 0 0,0 0 0,1-1 0,-1 1 1,0 0-1,0 0 0,0 0 0,0 0 0,0 0 1,1 0-1,-1 0 0,0 0 0,0 0 0,0 0 1,0-1-1,0 1 0,0 0 0,1 0 0,-1 0 1,0 0-1,0 0 0,0 0 0,0-1 0,0 1 0,0 0 1,0 0-1,0 0 0,0 0 0,0-1 0,0 1 1,0 0-1,5-20-6300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7.029"/>
    </inkml:context>
    <inkml:brush xml:id="br0">
      <inkml:brushProperty name="width" value="0.025" units="cm"/>
      <inkml:brushProperty name="height" value="0.025" units="cm"/>
    </inkml:brush>
  </inkml:definitions>
  <inkml:trace contextRef="#ctx0" brushRef="#br0">0 0 17585,'0'0'-3940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7.402"/>
    </inkml:context>
    <inkml:brush xml:id="br0">
      <inkml:brushProperty name="width" value="0.025" units="cm"/>
      <inkml:brushProperty name="height" value="0.025" units="cm"/>
    </inkml:brush>
  </inkml:definitions>
  <inkml:trace contextRef="#ctx0" brushRef="#br0">5 936 12139,'-3'-54'21,"1"0"-1,3 0 0,3 0 1,16-89-1,57-159 1265,-6 27 2448,-87 434-1016,-6 788 257,87 531-1458,-20-1019-1077,-23-322-672,49 172 0,-63-281-703,0-1-1,2 0 1,1 0 0,23 39-1,-25-55-1944,-8-24-3302,-8-33-3869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8.336"/>
    </inkml:context>
    <inkml:brush xml:id="br0">
      <inkml:brushProperty name="width" value="0.025" units="cm"/>
      <inkml:brushProperty name="height" value="0.025" units="cm"/>
    </inkml:brush>
  </inkml:definitions>
  <inkml:trace contextRef="#ctx0" brushRef="#br0">8 412 4612,'0'0'3481,"-2"-14"-492,1 7-2602,-1 1-187,1 0 0,0 0 0,0 0-1,1 0 1,0-1 0,0 1 0,1 0 0,-1 0 0,1 0 0,1 0 0,-1 0-1,1 0 1,0 0 0,5-10 0,8-6 95,0 1 1,1 1-1,1 1 0,1 0 1,0 1-1,2 1 0,0 1 1,0 0-1,2 2 0,0 1 1,0 0-1,1 2 0,36-13 1,-31 14-280,0 1 0,1 1 0,0 2 1,1 1-1,-1 1 0,1 1 0,0 2 0,-1 1 1,1 1-1,0 2 0,42 9 0,-23 2-390,53 24-1,-73-25 288,2-2-1,0 0 0,0-2 0,0-2 0,60 7 1,-55-15 139,1-1 1,-1-2 0,1-2 0,64-19 0,-56 13 348,0 2 0,63-6 1,-83 14-249,1 1 0,-1 2 1,1 0-1,0 2 0,-1 0 1,0 2-1,0 1 0,0 1 1,-1 1-1,28 13 1,156 100 2,7 3-15,-186-110-135,0-2 1,0-1-1,1-1 1,1-2-1,59 9 1,-60-15-1,0 0-1,0-2 1,0-2 0,0 0 0,-1-2-1,43-11 1,-31 2 70,0-1-1,-1-2 0,71-39 1,-37 11 123,-19 11-144,79-36 1,-118 62 2,0 1 0,1 1 0,0 0 0,-1 1 0,2 0 1,-1 2-1,0 0 0,1 1 0,31 2 0,-38 0 50,-1 2 0,0-1-1,0 1 1,0 0 0,0 1 0,-1 1 0,0-1-1,12 9 1,6 5 310,32 30-1,-47-36-361,0 0-1,1-1 0,1-1 0,-1 0 1,2-1-1,-1-1 0,1 0 0,1-1 1,-1-1-1,24 7 0,-23-11-86,-1 0 0,1-1 0,0-1 0,0 0 0,-1-1 0,1-1 0,-1-1 0,1 0 0,-1-1 0,27-10 0,-11 0-712,0-1 1,0-1 0,52-40 0,24-27-4110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09.830"/>
    </inkml:context>
    <inkml:brush xml:id="br0">
      <inkml:brushProperty name="width" value="0.025" units="cm"/>
      <inkml:brushProperty name="height" value="0.025" units="cm"/>
    </inkml:brush>
  </inkml:definitions>
  <inkml:trace contextRef="#ctx0" brushRef="#br0">846 339 10570,'-3'-13'-101,"-2"-13"50,1 4 238,-1 0 0,0 0 0,-10-22 0,13 38-94,-1 1 0,1-1-1,-1 1 1,0 0-1,-1 0 1,1 0 0,-1 0-1,0 1 1,0-1-1,0 1 1,-1 0 0,1 0-1,-1 0 1,0 1 0,0 0-1,0 0 1,-10-4-1,3 4-39,1 0-1,-1 1 0,0 1 0,0 0 0,0 1 0,0 0 0,0 0 0,0 1 0,0 1 0,0 0 0,0 1 0,0 0 0,1 1 0,-1 0 1,1 1-1,0 0 0,1 0 0,-1 2 0,-10 7 0,-9 8 66,1 1 1,1 1-1,1 2 1,-46 56-1,36-34 193,1 3 0,3 0 0,2 2 0,3 2 1,-24 63-1,34-72-51,3 2 0,1 0 1,3 0-1,2 1 0,2 0 1,-1 88-1,8-127-243,0 1 1,1-1-1,0 1 0,1-1 1,0 1-1,1-1 1,6 16-1,-7-22-20,0 0 0,0 0 0,1 0 0,0 0 0,0-1 0,0 1 0,0-1 0,0 0 0,1 0 1,-1 0-1,1 0 0,0 0 0,0-1 0,0 0 0,0 1 0,0-2 0,1 1 0,-1 0 0,7 1 0,2-1 17,0 0 0,0-1-1,1-1 1,-1 0 0,0 0 0,0-1 0,0-1-1,0 0 1,0-1 0,0-1 0,0 0 0,-1 0-1,16-9 1,14-8 174,-2-2 1,56-42-1,0-8-94,-3-4 1,-4-4-1,-4-4 0,-3-3 1,108-153-1,-155 190-75,51-95 0,-77 129-3,-1 0 1,-1 0-1,-1-1 1,0 0-1,-2 0 1,0 0-1,-1-1 0,0 1 1,-2-1-1,0-22 1,-1 37 0,-1 0 1,1 1-1,-1-1 1,0 0-1,0 1 1,0-1-1,-1 1 1,1 0 0,-1-1-1,0 1 1,1 0-1,-2 0 1,1 0-1,0 0 1,0 0-1,-1 1 1,-5-5-1,3 3 2,-1 1 0,1 0 0,-1 1 0,0-1 0,1 1 0,-1 0 0,0 0 0,0 1 0,-12-2 0,-5 2 36,-1 1 0,1 1 0,0 1-1,-37 7 1,-15 10 224,1 3 0,0 4 0,-94 46 0,-72 26 420,233-95-685,-1-1 1,1 0-1,-1 0 0,0-1 0,-12 1 1,20-2-65,-1 0 1,1 0 0,0 0 0,-1 0-1,1 0 1,-1-1 0,1 1 0,0 0 0,-1 0-1,1 0 1,-1-1 0,1 1 0,0 0 0,-1 0-1,1-1 1,0 1 0,0 0 0,-1-1-1,1 1 1,0-1 0,0 1 0,-1 0 0,1-1-1,0 1 1,0-1 0,0 1 0,0 0 0,0-1-1,0 1 1,0-1 0,-1 1 0,1-1-1,0 1 1,0 0 0,1-1 0,-1 1 0,0-1-1,0 1 1,0-1 0,0 1 0,0 0-1,0-1 1,1 1 0,-1-1 0,0 1 0,0 0-1,0-1 1,1 1 0,-1 0 0,1-1-1,11-22-3018,12-8-2153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2.400"/>
    </inkml:context>
    <inkml:brush xml:id="br0">
      <inkml:brushProperty name="width" value="0.025" units="cm"/>
      <inkml:brushProperty name="height" value="0.025" units="cm"/>
    </inkml:brush>
  </inkml:definitions>
  <inkml:trace contextRef="#ctx0" brushRef="#br0">54 1 17232,'0'0'7325,"-1"11"-6365,-18 115 634,5-34 636,-6 137 0,21-229-2229,-1 0 0,0 0 0,0-1-1,0 1 1,0 0 0,1 0 0,-1 0 0,0-1 0,0 1-1,0 0 1,1 0 0,-1 0 0,0 0 0,0 0-1,1 0 1,-1-1 0,0 1 0,0 0 0,1 0-1,-1 0 1,0 0 0,0 0 0,1 0 0,-1 0 0,0 0-1,1 0 1,-1 0 0,0 0 0,0 0 0,1 0-1,-1 1 1,0-1 0,0 0 0,1 0 0,-1 0-1,0 0 1,0 0 0,0 0 0,1 1 0,-1-1 0,0 0-1,0 0 1,0 0 0,1 1 0,-1-1 0,0 0-1,0 0 1,0 0 0,0 1 0,0-1 0,0 0-1,1 0 1,-1 1 0,0-1 0,0 0 0,0 0 0,0 1-1,0-1 1,0 0 0,0 0 0,0 1 0,0-1-1,0 0 1,0 1 0,0-1 0,0 0 0,0 0-1,-1 1 1,16-17 135,12-29 88,-14 22-560,29-38 0,-39 57 280,0 0 1,1 0 0,-1 0-1,1 0 1,0 1-1,0 0 1,0 0 0,1 0-1,-1 0 1,1 1 0,-1-1-1,1 1 1,0 0 0,0 1-1,5-2 1,-8 3 42,0 0 1,-1 0-1,1 0 1,0 1-1,-1-1 1,1 1-1,0-1 1,-1 1-1,1-1 1,-1 1-1,1 0 1,-1 0-1,1 0 1,-1 0-1,0 0 1,1 0-1,-1 0 1,0 0-1,0 0 1,0 1-1,0-1 1,0 0-1,0 1 1,0-1-1,0 1 1,-1-1-1,1 1 1,-1-1-1,1 1 1,-1-1-1,1 1 1,-1 0-1,0-1 1,0 1-1,0 0 1,0 1-1,2 12 68,-1 0 0,-2 30-1,1-35-6,-1 0 104,0 1 0,0-1 1,-1 0-1,0 0 0,-1 0 1,0 0-1,-1 0 0,0 0 1,0-1-1,-1 0 0,0 0 0,-1 0 1,0-1-1,0 1 0,-1-1 1,-10 10-1,16-17-166,0 0 1,0 0-1,0 0 0,0 0 1,-1-1-1,1 1 0,0 0 1,0 0-1,0-1 0,-1 1 1,1-1-1,0 1 0,-1-1 1,1 1-1,0-1 0,-1 0 1,1 0-1,-1 0 0,1 0 1,0 0-1,-1 0 0,1 0 1,-1 0-1,1 0 0,-2-1 1,2 0-38,0-1 1,0 1 0,0 0 0,0 0 0,0-1-1,0 1 1,1 0 0,-1-1 0,0 1 0,1-1-1,-1 1 1,1-1 0,0 1 0,-1-1 0,1 1-1,0-1 1,0 1 0,0-3 0,0-4-287,0 0 0,1 0 0,0 0 1,1 0-1,-1 0 0,2 1 0,-1-1 1,4-7-1,41-54-8813,-18 35 2429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10.702"/>
    </inkml:context>
    <inkml:brush xml:id="br0">
      <inkml:brushProperty name="width" value="0.025" units="cm"/>
      <inkml:brushProperty name="height" value="0.025" units="cm"/>
    </inkml:brush>
  </inkml:definitions>
  <inkml:trace contextRef="#ctx0" brushRef="#br0">42 580 6887,'5'-111'2908,"36"-194"0,-18 155 1082,-20 136-3040,-1 18-184,-2 28-319,0-32-448,-70 1242 1697,40-872-1625,15-100-1388,15-217-2415,2-4-3470,-5-83-945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11.045"/>
    </inkml:context>
    <inkml:brush xml:id="br0">
      <inkml:brushProperty name="width" value="0.025" units="cm"/>
      <inkml:brushProperty name="height" value="0.025" units="cm"/>
    </inkml:brush>
  </inkml:definitions>
  <inkml:trace contextRef="#ctx0" brushRef="#br0">6 160 16464,'-1'12'1195,"-3"33"-881,3 1 0,2-1 0,2 0 0,14 79 0,63 182 17,-79-301-326,54 149 103,-47-134-103,2 0 0,0-1 1,1 0-1,1 0 0,18 20 0,-28-36-7,1 1 1,0-1-1,0 0 1,1 0-1,-1 0 1,0-1-1,1 1 1,0-1-1,-1 0 1,1 0-1,0 0 1,0-1-1,0 1 1,1-1-1,3 1 1,-5-2 3,1 0 0,-1 0 0,0 0 0,0 0 0,0-1 0,1 0 1,-1 1-1,0-1 0,0 0 0,0-1 0,0 1 0,0 0 0,-1-1 0,1 0 0,0 1 1,2-4-1,5-5 116,0 0 1,0-1 0,-1-1-1,-1 1 1,0-2 0,-1 1-1,10-23 1,150-357 1453,-21 44-2968,-85 217-2357,-10 18-5488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0.553"/>
    </inkml:context>
    <inkml:brush xml:id="br0">
      <inkml:brushProperty name="width" value="0.025" units="cm"/>
      <inkml:brushProperty name="height" value="0.025" units="cm"/>
    </inkml:brush>
  </inkml:definitions>
  <inkml:trace contextRef="#ctx0" brushRef="#br0">17 18 18321,'0'0'9609,"-3"14"-9555,-2 9 37,2 0 0,0 0 1,1 0-1,2 25 0,0-44-52,0 1 0,1-1 0,-1 1 0,1 0-1,0-1 1,0 0 0,1 1 0,-1-1 0,1 0-1,0 1 1,0-1 0,1 0 0,-1 0 0,4 3 0,-4-5-4,1-1 0,-1 1 1,0-1-1,1 0 0,-1 0 1,1 0-1,0 0 0,-1 0 1,1-1-1,0 1 0,-1-1 1,1 0-1,0 0 0,0 0 1,-1 0-1,1 0 1,0 0-1,-1-1 0,1 1 1,0-1-1,-1 0 0,1 0 1,-1 0-1,1 0 0,-1 0 1,1-1-1,2-1 0,3-1 75,-1-1 0,1 0 0,-1 0 0,1-1-1,-1 0 1,-1-1 0,1 1 0,5-9-1,43-65 185,-41 57 29,28-35 0,-38 89 339,-11 111-497,7-141-165,0 0 0,0 0 0,0 0 0,0 0 0,0 1 0,0-1 0,0 0 0,0 0 0,1 0 0,-1 0 0,0 0 0,1 0 0,-1 0 0,0 0 0,1 0 0,-1 0 0,1 0 0,0 0 0,-1 0 0,1 0 0,0 0 0,0-1 0,-1 1 0,1 0 0,0 0 0,0-1 0,0 1 0,1 0 0,0-1 0,0 1 0,0-1 0,0-1 0,0 1 0,0 0 0,0 0 0,0-1 0,0 1 0,0-1 0,0 1 0,-1-1 0,1 0 0,0 0 0,3-2 0,5-3 0,0-1 0,0-1 0,-1 0 0,10-10 0,28-38 0,-33 37 0,1 2 0,0 0 0,1 0 0,22-16 0,-38 33 0,1-1 0,-1 1 0,1-1 0,-1 1 0,1-1 0,-1 1 0,1-1 0,-1 1 0,1 0 0,-1-1 0,1 1 0,0 0 0,-1-1 0,1 1 0,-1 0 0,1 0 0,0 0 0,-1 0 0,1 0 0,0 0 0,-1 0 0,1 0 0,0 0 0,-1 0 0,1 0 0,0 0 0,-1 0 0,1 0 0,0 0 0,-1 1 0,1-1 0,-1 0 0,1 1 0,0-1 0,-1 0 0,1 1 0,-1-1 0,1 1 0,-1-1 0,1 0 0,-1 1 0,0-1 0,1 1 0,-1 0 0,1-1 0,-1 1 0,0-1 0,0 1 0,1 0 0,-1-1 0,0 1 0,0-1 0,0 1 0,1 0 0,-1-1 0,0 2 0,1 46 0,-1-35 0,0 4-225,-1-5-613,1 0 0,1 0 0,0 0 0,1 0 0,3 12 0,-5-24 661,-1 0 1,1 0-1,0-1 0,0 1 1,0 0-1,0 0 0,0 0 1,0 0-1,0 0 1,0 0-1,0-1 0,0 1 1,0 0-1,0 0 0,0 0 1,0 0-1,0 0 0,0-1 1,0 1-1,0 0 0,0 0 1,0 0-1,0 0 0,0 0 1,0-1-1,0 1 0,0 0 1,0 0-1,0 0 0,0 0 1,0 0-1,1 0 0,-1 0 1,0-1-1,0 1 1,0 0-1,0 0 0,0 0 1,0 0-1,0 0 0,1 0 1,-1 0-1,0 0 0,0 0 1,0 0-1,0 0 0,0 0 1,1-1-1,-1 1 0,0 0 1,0 0-1,0 0 0,0 0 1,0 0-1,1 0 0,-1 0 1,0 1-1,0-1 1,0 0-1,0 0 0,0 0 1,0 0-1,1 0 0,-1 0 1,0 0-1,1-20-10841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0.882"/>
    </inkml:context>
    <inkml:brush xml:id="br0">
      <inkml:brushProperty name="width" value="0.025" units="cm"/>
      <inkml:brushProperty name="height" value="0.025" units="cm"/>
    </inkml:brush>
  </inkml:definitions>
  <inkml:trace contextRef="#ctx0" brushRef="#br0">51 0 20435,'0'0'9609,"-50"42"-25528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1.799"/>
    </inkml:context>
    <inkml:brush xml:id="br0">
      <inkml:brushProperty name="width" value="0.025" units="cm"/>
      <inkml:brushProperty name="height" value="0.025" units="cm"/>
    </inkml:brush>
  </inkml:definitions>
  <inkml:trace contextRef="#ctx0" brushRef="#br0">1 191 9673,'0'0'16464,"9"-2"-15562,0 0-742,0 0 0,0-1 0,0 0 1,-1-1-1,0 0 0,1 0 0,-2 0 0,1-1 0,0-1 0,-1 1 1,0-1-1,0-1 0,-1 1 0,1-1 0,-2 0 0,10-13 0,-13 14-63,1 0 0,-1 0-1,0-1 1,0 1-1,0-1 1,-1 1-1,0-1 1,0-7-1,-1 13-69,0-1 0,0 1-1,0 0 1,0 0 0,-1-1-1,1 1 1,0 0 0,-1-1-1,1 1 1,0 0 0,-1 0-1,0 0 1,1 0 0,-1 0-1,0-1 1,1 1 0,-1 0-1,0 0 1,-1-1 0,0 2-16,1-1-1,-1 1 1,1-1 0,-1 1 0,0-1-1,1 1 1,-1 0 0,1 0 0,-1 0-1,0 0 1,1 0 0,-1 0 0,0 0-1,1 0 1,-1 1 0,1-1 0,-1 1 0,1-1-1,-4 2 1,1 1-26,-1-1 1,1 1-1,0 0 0,0 0 0,0 1 1,0-1-1,1 1 0,-1 0 0,1-1 1,0 2-1,0-1 0,1 0 1,-1 1-1,1-1 0,0 1 0,0 0 1,-2 5-1,-1 6 5,1-1 0,0 1 0,2 0 0,-3 20 0,5-27 3,-1 0 1,1 1-1,1-1 0,0 0 1,0 0-1,0 0 0,1 0 1,6 15-1,-7-22 7,0 1-1,0-1 0,1 0 1,-1 0-1,1 0 1,-1 0-1,1 0 1,0 0-1,0-1 1,0 1-1,0 0 1,0-1-1,0 0 1,0 1-1,1-1 0,-1 0 1,0 0-1,1 0 1,-1 0-1,0-1 1,1 1-1,-1-1 1,1 0-1,0 1 1,-1-1-1,1 0 0,-1 0 1,1-1-1,-1 1 1,1 0-1,-1-1 1,1 0-1,-1 1 1,1-1-1,-1 0 1,4-2-1,2 0 19,-1-1 0,0 0 0,0 0 0,0 0 0,0-1 0,0 0 0,-1 0 1,0-1-1,0 0 0,6-8 0,6-9 24,22-41 1,-1 2-407,-38 106-4601,-1-37 4479,2 30-3057,-2-36 3448,0-1 0,0 1 0,0 0 0,0-1-1,0 1 1,1-1 0,-1 1 0,0-1 0,0 1 0,1-1 0,-1 1 0,0-1 0,1 1 0,-1-1 0,1 1 0,-1-1 0,1 1 0,-1-1 0,1 0 0,-1 1 0,1-1 0,-1 0 0,1 1 0,-1-1 0,1 0 0,-1 0 0,1 0 0,0 1 0,-1-1 0,1 0 0,-1 0 0,1 0 0,0 0 0,-1 0 0,1 0 0,-1 0 0,1 0 0,0-1 0,-1 1 0,1 0 0,-1 0 0,1 0 0,-1 0 0,1-1 0,-1 1 0,1 0 0,-1-1 0,1 1 0,-1 0 0,1-1 0,-1 1 0,1-1 0,0 0 0,3-3-393,0 0 0,-1 0 0,1 0 0,-1-1 0,0 1 1,0-1-1,4-9 0,-5 10-3,18-34-3758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2.642"/>
    </inkml:context>
    <inkml:brush xml:id="br0">
      <inkml:brushProperty name="width" value="0.025" units="cm"/>
      <inkml:brushProperty name="height" value="0.025" units="cm"/>
    </inkml:brush>
  </inkml:definitions>
  <inkml:trace contextRef="#ctx0" brushRef="#br0">42 1 14542,'0'0'8221,"-6"10"-7458,3-6-688,-1 2 87,0 0 0,0 0 1,1 0-1,0 1 1,1-1-1,-1 1 0,1 0 1,0-1-1,1 1 1,-1 0-1,1 10 0,-1 41 422,3 0 0,3 0-1,2 0 1,3-1 0,18 64-1,-27-121-575,0 0 0,0 0 0,0-1-1,0 1 1,0 0 0,0 0 0,0 0-1,0 0 1,0 0 0,0 0-1,0 0 1,0 0 0,0 0 0,0 0-1,0 0 1,0 0 0,0 0-1,0 0 1,1 0 0,-1 0 0,0 0-1,0-1 1,0 1 0,0 0 0,0 0-1,0 0 1,0 0 0,0 0-1,0 0 1,0 0 0,0 0 0,1 0-1,-1 0 1,0 0 0,0 0-1,0 0 1,0 0 0,0 0 0,0 1-1,0-1 1,0 0 0,0 0 0,0 0-1,0 0 1,1 0 0,1-17 197,-1-24-39,-6-6-94,2 30-71,1-1-1,1 1 1,2-25-1,-1 40-7,1 0 0,-1 0 0,1 0 0,0 0 0,0 0 0,0 0 0,0 0 1,0 0-1,0 0 0,0 1 0,1-1 0,-1 1 0,1-1 0,-1 1 0,1-1 0,-1 1 0,1 0 0,0 0 0,0 0 0,-1 0 0,1 0 0,0 0 0,0 0 0,0 1 0,0-1 0,0 1 0,0-1 0,1 1 0,-1 0 0,0 0 0,0 0 0,0 0 0,0 0 0,4 1 0,-2-1-1,-1 0 0,1 1 0,-1-1 0,1 1-1,-1 0 1,1 0 0,-1 0 0,0 0-1,0 1 1,1-1 0,-1 1 0,0 0 0,0 0-1,0 0 1,-1 0 0,1 0 0,0 1 0,-1-1-1,0 1 1,4 5 0,-3 1 19,0 1 0,-1 0-1,0 0 1,-1 1 0,0-1 0,-1 0 0,-1 20 0,1 12 51,0-42-64,0 0-1,0 0 0,-1 1 0,1-1 1,0 0-1,0 0 0,0 1 1,0-1-1,0 0 0,0 0 0,0 1 1,1-1-1,-1 0 0,0 0 1,0 1-1,0-1 0,0 0 0,0 0 1,0 1-1,0-1 0,0 0 0,1 0 1,-1 1-1,0-1 0,0 0 1,0 0-1,1 0 0,-1 0 0,0 1 1,0-1-1,0 0 0,1 0 1,-1 0-1,0 0 0,0 0 0,1 0 1,-1 0-1,0 0 0,0 1 1,1-1-1,-1 0 0,0 0 0,0 0 1,1 0-1,-1 0 0,14-9-76,8-16 70,96-167-530,-114 205 1089,-4 9-406,-1-3-41,-1-5-76,1 0 0,1 0 0,0 1 0,1-1-1,4 20 1,-5-32-25,1 0-1,-1 0 1,1 0-1,0 0 1,0-1 0,0 1-1,0 0 1,0 0-1,0 0 1,0-1-1,0 1 1,1-1-1,-1 1 1,1-1-1,-1 1 1,1-1-1,0 0 1,2 2 0,-1-3 3,0 1 0,-1-1 0,1 1 1,0-1-1,0 0 0,0 0 1,-1 0-1,1 0 0,0 0 1,0-1-1,0 1 0,-1-1 1,1 0-1,0 0 0,-1 0 1,1 0-1,3-3 0,0 1 92,0-1 0,0-1 0,0 1-1,-1-1 1,1 0 0,-1 0 0,-1-1 0,1 0-1,-1 1 1,0-2 0,0 1 0,-1 0 0,0-1-1,0 1 1,0-1 0,-1 0 0,0 0-1,0 0 1,-1 0 0,0 0 0,0-1 0,0-9-1,-2 16-98,1 1-1,0 0 0,0-1 0,0 1 1,0-1-1,0 1 0,-1-1 0,1 1 1,0-1-1,-1 1 0,1 0 0,0-1 1,-1 1-1,1-1 0,0 1 0,-1 0 1,1 0-1,0-1 0,-1 1 0,1 0 1,-1 0-1,1-1 0,-1 1 0,1 0 1,-1 0-1,1 0 0,-1 0 0,1 0 1,-1-1-1,1 1 0,-1 0 0,1 0 1,-1 0-1,1 1 0,-1-1 0,1 0 1,-1 0-1,1 0 0,-1 0 0,1 0 1,0 0-1,-1 1 0,1-1 0,-1 0 1,1 0-1,-1 1 0,1-1 0,0 0 1,-1 1-1,1-1 0,0 0 0,-1 1 1,1-1-1,0 1 0,-1-1 0,1 1 1,0-1-1,0 0 0,0 1 0,-1-1 1,1 1-1,0-1 0,0 1 0,-1 1 7,1 0 0,-1-1 1,1 1-1,-1 0 0,1-1 0,-1 1 0,1 0 0,0 0 0,0-1 1,0 1-1,0 0 0,0 0 0,1-1 0,-1 1 0,0 0 0,1 0 0,-1-1 1,1 1-1,0-1 0,1 3 0,-1-3 7,0 0 1,0-1-1,0 1 0,0-1 1,0 1-1,0-1 0,0 1 1,0-1-1,0 0 0,0 0 1,0 1-1,1-1 0,-1 0 1,0 0-1,0 0 0,0 0 1,0 0-1,1-1 0,-1 1 1,0 0-1,0 0 0,2-1 1,3-2 31,0 1 0,0-1 0,0 0 0,0 0 1,-1 0-1,1-1 0,-1 0 0,0 0 0,7-7 1,-8 6-43,-1 1 0,1-1 0,-1 1 0,0-1 1,0 0-1,0 0 0,-1-1 0,1 1 0,-1 0 1,-1-1-1,1 1 0,-1-1 0,0 0 0,0 1 0,-1-1 1,1 0-1,-2-7 0,1 12-64,0 0 1,0 0-1,-1 0 0,1 1 0,-1-1 1,1 0-1,-1 0 0,1 0 0,-1 1 1,0-1-1,1 0 0,-1 0 1,0 1-1,1-1 0,-1 1 0,0-1 1,0 1-1,0-1 0,1 1 0,-1-1 1,0 1-1,0 0 0,0-1 1,0 1-1,0 0 0,0 0 0,0 0 1,0-1-1,0 1 0,0 0 0,0 0 1,0 1-1,0-1 0,0 0 1,0 0-1,1 0 0,-1 1 0,0-1 1,0 0-1,0 1 0,-1 0 1,1-1-24,1 0 0,-1 0 1,0 1-1,1-1 0,-1 0 1,0 1-1,1-1 0,-1 1 1,0-1-1,1 0 0,-1 1 1,1-1-1,-1 1 0,1-1 1,-1 1-1,1 0 0,-1-1 1,1 1-1,0 0 0,-1-1 1,1 1-1,0 0 1,-1-1-1,1 1 0,0 0 1,0-1-1,0 1 0,0 0 1,0 0-1,0-1 0,0 1 1,0 0-1,0 0 0,0-1 1,0 1-1,0 0 0,0 0 1,1-1-1,-1 1 0,0 0 1,0-1-1,1 1 0,-1 0 1,1-1-1,-1 1 1,0-1-1,1 1 0,-1 0 1,1-1-1,0 1 0,-1-1 1,1 0-1,-1 1 0,1-1 1,1 1-1,2 1-1111,0 0-1,0 0 1,0-1 0,0 0 0,0 0-1,1 0 1,-1 0 0,0-1 0,1 1 0,-1-1-1,9-1 1,-6 1-531,22 0-7257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3"/>
    </inkml:context>
    <inkml:brush xml:id="br0">
      <inkml:brushProperty name="width" value="0.025" units="cm"/>
      <inkml:brushProperty name="height" value="0.025" units="cm"/>
    </inkml:brush>
  </inkml:definitions>
  <inkml:trace contextRef="#ctx0" brushRef="#br0">81 22 13229,'0'0'10308,"-9"9"-8691,0 0-1085,0 1-1,0 0 0,-14 22 0,20-27-328,0 0 0,1 0 0,0 0 0,-1 1-1,1-1 1,1 1 0,-1-1 0,1 1 0,0-1 0,1 1 0,-1 0-1,1 0 1,0-1 0,1 10 0,0-14-192,-1 0 0,1 0-1,-1 0 1,1 0 0,-1-1 0,1 1 0,0 0-1,-1 0 1,1 0 0,0-1 0,0 1-1,0 0 1,-1-1 0,1 1 0,0-1 0,0 1-1,0-1 1,0 1 0,0-1 0,0 1 0,0-1-1,0 0 1,0 0 0,0 0 0,0 1 0,0-1-1,0 0 1,0 0 0,1-1 0,-1 1 0,0 0-1,0 0 1,0 0 0,0-1 0,0 1-1,1-1 1,37-14 353,-29 7-229,0-1-1,-1 1 1,0-2-1,-1 1 0,0-1 1,10-16-1,-13 19-66,-1-1-1,1 0 0,-2 0 1,1 0-1,-1 0 0,0-1 1,-1 1-1,0-1 0,0 1 1,0-11-1,-2 19-67,0 1 0,0-1 0,0 0 0,0 0 0,0 0 0,0 0 0,0 0 0,0 1 0,-1-1 0,1 0 0,0 0 0,0 0 0,0 0 0,0 0 0,0 0 0,0 0 0,-1 0 0,1 1 0,0-1 0,0 0 0,0 0 0,0 0 0,0 0 0,-1 0 0,1 0 0,0 0 0,0 0 0,0 0 0,0 0 0,-1 0 0,1 0 0,0 0 0,0 0 0,0 0 0,0 0 0,-1 0 0,1 0 0,0 0 0,0 0 0,0-1 0,0 1 0,0 0 0,-1 0 0,1 0 0,0 0 0,0 0 0,0 0 0,0 0 0,0 0 0,0-1 0,0 1 0,-1 0 0,1 0 0,0 0 0,0 0 0,0 0 0,0-1 0,0 1 0,0 0 0,0 0 0,-9 13 0,7-6-413,0 0 1,1 0-1,-1 0 1,1 0-1,0 10 0,1-14 149,0-1-1,0 0 0,0 0 1,0 0-1,1 1 0,-1-1 0,1 0 1,-1 0-1,1 0 0,0 0 1,0 0-1,-1 0 0,2 0 1,-1 0-1,0 0 0,0 0 1,0 0-1,1-1 0,-1 1 0,4 2 1,13 4-7173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3.455"/>
    </inkml:context>
    <inkml:brush xml:id="br0">
      <inkml:brushProperty name="width" value="0.025" units="cm"/>
      <inkml:brushProperty name="height" value="0.025" units="cm"/>
    </inkml:brush>
  </inkml:definitions>
  <inkml:trace contextRef="#ctx0" brushRef="#br0">8 550 17649,'-1'9'1809,"-2"3"-983,2-7-422,0 0 0,0-1 0,1 1 0,-1 0 1,1 0-1,0 0 0,1 0 0,0 7 0,-1-12-335,1 1 0,-1-1 0,0 1 0,0-1-1,1 1 1,-1-1 0,0 1 0,1-1 0,-1 1-1,0-1 1,1 1 0,-1-1 0,1 1 0,-1-1-1,1 0 1,-1 1 0,1-1 0,-1 0 0,1 0-1,-1 1 1,1-1 0,0 0 0,-1 0 0,1 0-1,-1 0 1,1 0 0,-1 0 0,1 0 0,0 0-1,-1 0 1,1 0 0,-1 0 0,1 0 0,0 0-1,-1 0 1,1 0 0,-1 0 0,1-1 0,-1 1-1,1 0 1,-1-1 0,1 1 0,-1 0 0,1-1 0,-1 1-1,1 0 1,-1-1 0,1 0 0,26-20 1375,-2-9-860,-1-2 1,-1 0-1,22-45 1,48-112 1100,-88 179-1678,21-45-7,-2-2 0,19-65 0,-44 149 0,4 49 0,-1-29 0,-1-17 10,7 93 49,-6-111-104,0 0 1,1 0-1,0 0 0,1-1 1,0 1-1,1-1 0,10 19 1,-13-27-232,-1-1 0,1 0 0,0 0-1,0 0 1,0 0 0,0 0 0,1 0 0,-1-1 0,0 1 0,1-1 0,4 3 0,-6-4-207,0 1 0,0-1 0,0 0-1,1 0 1,-1 1 0,0-1 0,0 0 0,0 0 0,0 0 0,0 0 0,0 0 0,0-1-1,0 1 1,0 0 0,0 0 0,0-1 0,0 1 0,0-1 0,0 1 0,0-1 0,0 1 0,1-2-1,11-16-15680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139"/>
    </inkml:context>
    <inkml:brush xml:id="br0">
      <inkml:brushProperty name="width" value="0.025" units="cm"/>
      <inkml:brushProperty name="height" value="0.025" units="cm"/>
    </inkml:brush>
  </inkml:definitions>
  <inkml:trace contextRef="#ctx0" brushRef="#br0">5 155 7143,'0'0'8280,"-1"-11"-5451,0 7-2522,0 0-1,0 0 1,1 0-1,-1-1 1,1 1-1,0 0 1,0-1 0,1 1-1,-1 0 1,1 0-1,0 0 1,0-1-1,1 1 1,-1 0 0,1 0-1,0 1 1,0-1-1,0 0 1,0 1-1,1-1 1,-1 1 0,1-1-1,0 1 1,0 0-1,0 0 1,1 1 0,6-5-1,-3 2-87,0 1-1,1 0 1,-1 0-1,1 1 1,0 0-1,0 1 1,0-1-1,0 2 1,0-1-1,1 1 1,-1 0 0,0 1-1,1 0 1,-1 0-1,14 3 1,-19-2-202,0 1 1,-1 0 0,1 0-1,-1 1 1,1-1 0,-1 0-1,0 1 1,0-1-1,0 1 1,-1 0 0,1 0-1,-1 0 1,1 0 0,-1 0-1,0 0 1,0 0 0,0 0-1,-1 0 1,1 0 0,-1 1-1,1-1 1,-2 7-1,2 5 56,0 1-1,-2-1 0,-3 23 0,0-19-47,-2-1 0,0 0 0,-1-1 0,-1 1 0,0-1 0,-14 19 0,9-14 59,1 1 0,-13 34 0,24-56-66,0 1 1,0-1-1,1 1 0,-1 0 1,1-1-1,-1 1 1,1 0-1,0 0 0,0-1 1,0 1-1,0 0 1,0 0-1,0-1 1,0 1-1,0 0 0,1 0 1,-1-1-1,1 1 1,0 0-1,-1-1 0,1 1 1,1 2-1,0-3-8,-1 0 0,1 1 0,0-1 0,-1-1 0,1 1 0,0 0 0,-1 0 0,1-1 0,0 1-1,0-1 1,0 1 0,-1-1 0,1 0 0,0 1 0,0-1 0,0 0 0,2-1 0,8 0 21,-1-1 0,0 0 1,0-1-1,0 0 0,18-8 1,14-8-194,78-51 0,-58 23-5018,-52 34 898,-10 4-1862,-3 1-6134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502"/>
    </inkml:context>
    <inkml:brush xml:id="br0">
      <inkml:brushProperty name="width" value="0.025" units="cm"/>
      <inkml:brushProperty name="height" value="0.025" units="cm"/>
    </inkml:brush>
  </inkml:definitions>
  <inkml:trace contextRef="#ctx0" brushRef="#br0">0 175 19186,'0'0'9833,"65"-53"-8904,-19 33-672,3-1-225,5-1-897,-5 3-2659,-6-1-1857,-7 0-4388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0.534"/>
    </inkml:context>
    <inkml:brush xml:id="br0">
      <inkml:brushProperty name="width" value="0.025" units="cm"/>
      <inkml:brushProperty name="height" value="0.025" units="cm"/>
    </inkml:brush>
  </inkml:definitions>
  <inkml:trace contextRef="#ctx0" brushRef="#br0">114 20 10346,'-1'-19'9780,"0"35"-6432,0-1-1653,0-27 2470,-2 155-4147,1 69 1256,2-211-1224,0 4 524,0-7-255,-10-37-151,-5 14-630,-35-42 0,21 30 120,65 36 12,36 1-180,10 0-3426,1-1-4132,-32-1-2480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2.744"/>
    </inkml:context>
    <inkml:brush xml:id="br0">
      <inkml:brushProperty name="width" value="0.025" units="cm"/>
      <inkml:brushProperty name="height" value="0.025" units="cm"/>
    </inkml:brush>
  </inkml:definitions>
  <inkml:trace contextRef="#ctx0" brushRef="#br0">120 1 15791,'0'0'11146,"-9"1"-9325,5-1-1702,1 0 0,-1 1 1,0 0-1,1 0 0,-1 0 1,1 0-1,-1 1 0,1-1 1,0 1-1,0 0 0,0 0 1,0 0-1,0 0 0,-4 4 0,2 1 27,-1-1-1,2 1 1,-1-1-1,1 1 1,-1 1-1,-4 13 1,5-12-72,2-6-66,0 0-1,0 0 1,1 0-1,0 0 1,-1 1-1,1-1 1,0 0-1,1 1 1,-1-1-1,0 1 1,1-1-1,0 1 1,0-1-1,1 6 1,1-9-18,1-1 0,-1 1 1,1 0-1,-1-1 1,1 1-1,-1-1 0,1 0 1,-1 0-1,1 0 1,-1 0-1,0 0 0,0 0 1,1-1-1,2-2 1,9-5-362,1-1 0,0 2 0,0 0 0,1 1 1,0 0-1,1 2 0,0 0 0,-1 0 0,1 2 0,1 0 1,-1 1-1,26 0 0,-42 2 391,0 0 1,0 0-1,0 0 0,0 0 0,0 0 1,0 0-1,0 1 0,0-1 0,0 0 1,-1 1-1,1-1 0,0 0 0,0 1 1,0-1-1,0 1 0,0 0 0,-1-1 1,1 1-1,0-1 0,-1 1 0,1 0 1,0 0-1,-1-1 0,1 1 0,-1 0 1,1 0-1,-1 0 0,1 0 0,-1 1 1,1 0 92,-1 1 0,0 0-1,0-1 1,0 1 0,0 0 0,0-1 0,-1 1 0,1 0 0,-1-1 0,-1 5 0,-2 4 335,0-1 0,-1 0 0,0 0-1,-8 10 1,7-12-216,-29 36 612,33-41-847,0-1-1,-1 0 1,1 0 0,-1 0-1,1 0 1,-1-1-1,1 1 1,-1 0 0,0-1-1,0 0 1,0 0-1,0 0 1,0 0 0,-5 1-1,7-3-231,0 0 0,0 1-1,1-1 1,-1 0 0,0 0-1,0 0 1,1 1 0,-1-1-1,0 0 1,1 0 0,-1 0-1,1 0 1,-1 0 0,1 0-1,0 0 1,-1 0 0,1 0-1,0-1 1,0 1 0,0 0-1,-1 0 1,1 0 0,0 0-1,1 0 1,-1 0 0,0 0-1,0-1 1,0 1 0,1-2-1,0-3-1299,1-25-6504,8-1-5563</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4.922"/>
    </inkml:context>
    <inkml:brush xml:id="br0">
      <inkml:brushProperty name="width" value="0.025" units="cm"/>
      <inkml:brushProperty name="height" value="0.025" units="cm"/>
    </inkml:brush>
  </inkml:definitions>
  <inkml:trace contextRef="#ctx0" brushRef="#br0">0 33 14350,'0'0'13474,"1"12"-12423,-1-4-872,8 62 654,-7-65-764,0 1-1,0-1 1,1 0 0,0 1 0,0-1-1,0 0 1,0 0 0,1 0 0,0 0-1,0-1 1,7 9 0,-9-12-32,1 0 0,0 0 1,-1 0-1,1 0 0,0-1 0,-1 1 1,1 0-1,0-1 0,0 1 1,0-1-1,0 0 0,-1 1 0,1-1 1,0 0-1,0 0 0,0 0 1,0 0-1,0-1 0,0 1 0,0-1 1,-1 1-1,1-1 0,0 1 1,0-1-1,0 0 0,-1 0 0,1 0 1,-1 0-1,1 0 0,-1 0 1,1 0-1,2-3 0,6-5 114,0-1 0,-1 0-1,13-16 1,-15 16-132,7-8 34,-11 12-38,1 1 0,1-1 0,-1 0 0,1 1 0,0 0 0,0 0 0,1 1 0,-1-1 0,11-5 0,-15 10-15,0 0 0,-1 0 0,1 0 0,0 0 0,0 0 0,0 0 0,-1 0 0,1 1 0,0-1 0,0 0 0,0 0 0,-1 1 0,1-1 0,0 1 0,-1-1 0,1 0 0,0 1 0,-1-1 0,1 1 0,0 0 0,-1-1 0,1 1 0,-1 0 0,1-1 0,-1 1 0,1 0 0,-1-1 0,0 1 0,1 0 0,-1 0 0,0-1 0,0 1 0,1 0 0,-1 0 0,0 1 0,10 37 0,-8-27 0,-1-9 0,0 1 0,0-1 0,1 0 0,-1 0 0,1 0 0,-1 1 0,1-1 0,0-1 0,0 1 0,0 0 0,3 2 0,-4-4 0,0-1 0,0 1 0,0-1 0,0 0 0,0 1 0,0-1 0,0 0 0,0 0 0,0 1 0,0-1 0,0 0 0,0 0 0,0 0 0,0 0 0,0 0 0,0-1 0,0 1 0,0 0 0,0 0 0,0-1 0,0 1 0,-1 0 0,1-1 0,0 1 0,0-1 0,0 0 0,0 1 0,0-1 0,-1 1 0,1-1 0,0 0 0,-1 0 0,1 1 0,0-1 0,-1 0 0,1 0 0,-1 0 0,1 0 0,-1 0 0,1-1 0,19-31-415,-10 16-466,1 0 0,17-20 0,-26 34 672,1 0-1,0 0 1,0 0-1,0 0 1,0 1-1,0-1 1,0 1 0,1 0-1,-1 0 1,1 0-1,-1 1 1,1-1-1,0 1 1,0 0 0,0 0-1,-1 0 1,7 0-1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5.249"/>
    </inkml:context>
    <inkml:brush xml:id="br0">
      <inkml:brushProperty name="width" value="0.025" units="cm"/>
      <inkml:brushProperty name="height" value="0.025" units="cm"/>
    </inkml:brush>
  </inkml:definitions>
  <inkml:trace contextRef="#ctx0" brushRef="#br0">0 14 19603,'0'0'8584,"62"-14"-19443,-44 19-3202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5.575"/>
    </inkml:context>
    <inkml:brush xml:id="br0">
      <inkml:brushProperty name="width" value="0.025" units="cm"/>
      <inkml:brushProperty name="height" value="0.025" units="cm"/>
    </inkml:brush>
  </inkml:definitions>
  <inkml:trace contextRef="#ctx0" brushRef="#br0">131 1 19923,'0'0'2754,"-8"3"151,-6 4-1957,1 0 1,0 1 0,-18 14 0,26-19-888,1 0 1,0 0-1,1 1 0,-1-1 0,1 1 0,-1-1 0,1 1 0,0 0 0,0 1 0,1-1 0,-1 0 0,1 1 0,0-1 1,0 1-1,1 0 0,-1-1 0,0 7 0,5-11-97,1 1-1,-1-1 1,0 0 0,1 0 0,-1 0 0,1 0 0,-1-1-1,4 0 1,66-21-326,-55 15 236,0 2 1,0 0-1,1 0 1,-1 2-1,32-2 0,-50 5 140,1 0-1,-1 0 0,1 0 1,-1 0-1,1 0 0,-1 0 1,1 0-1,-1 0 0,1 0 0,-1 0 1,0 0-1,1 1 0,-1-1 1,1 0-1,-1 0 0,1 0 1,-1 1-1,0-1 0,1 0 0,-1 1 1,0-1-1,1 0 0,-1 0 1,0 1-1,1-1 0,-1 1 0,0-1 1,0 0-1,0 1 0,1-1 1,-1 1-1,0-1 0,0 1 1,-4 18 697,-19 17 426,14-27-1166,-44 40 1490,50-46-1858,-1 0 0,0 0 1,0 0-1,0-1 0,0 0 0,-1 0 1,1 0-1,0 0 0,-1-1 0,0 0 1,1 0-1,-8 1 0,4-4-7696,2-9-7805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6.916"/>
    </inkml:context>
    <inkml:brush xml:id="br0">
      <inkml:brushProperty name="width" value="0.025" units="cm"/>
      <inkml:brushProperty name="height" value="0.025" units="cm"/>
    </inkml:brush>
  </inkml:definitions>
  <inkml:trace contextRef="#ctx0" brushRef="#br0">15 417 14318,'0'0'4954,"-3"-8"-2531,-7-24-811,9 61 2168,1 27-2675,2-12-323,-2-31-545,1 0 0,0 0 0,1 0 0,0-1 1,4 15-1,-6-27-226,0 1 1,1-1-1,-1 1 0,0-1 1,0 0-1,0 1 1,0-1-1,0 1 1,0-1-1,1 0 0,-1 1 1,0-1-1,0 0 1,1 1-1,-1-1 0,0 0 1,0 0-1,1 1 1,-1-1-1,0 0 0,1 0 1,-1 1-1,1-1 1,-1 0-1,0 0 1,1 0-1,-1 0 0,0 1 1,1-1-1,-1 0 1,1 0-1,-1 0 0,0 0 1,1 0-1,-1 0 1,1 0-1,-1 0 1,0 0-1,1 0 0,-1-1 1,1 1-1,14-16 387,7-27 129,-10 13-296,-1 0 0,-1 0-1,5-32 1,-16 79-223,1 1-1,1-1 0,1 0 0,0 1 0,5 17 1,-5-27-9,-1-3 1,0 1 0,0-1 0,1 0 0,0 0 0,0 1 0,4 5 0,-6-10 0,1 0 0,-1 0 0,1-1 0,0 1 0,-1 0 0,1-1 0,0 1 0,-1 0 0,1-1 0,0 1 0,0-1 0,0 1 0,-1-1 0,1 0 0,0 1 0,0-1 0,0 0 0,0 0 0,0 1 0,0-1 0,0 0 0,0 0 0,0 0 0,0 0 0,-1 0 0,1 0 0,0-1 0,0 1 0,0 0 0,0 0 0,0-1 0,0 1 0,0 0 0,0-1 0,-1 1 0,1-1 0,0 1 0,0-1 0,-1 1 0,1-1 0,0 0 0,-1 1 0,1-1 0,0 0 0,-1 0 0,1 1 0,0-3 0,11-12 0,0 0 0,-1-1 0,-1-1 0,-1 0 0,15-33 0,16-30 0,-40 79 0,0 1 0,0-1 0,0 1 0,0-1-1,1 1 1,-1-1 0,0 1 0,0 0 0,1-1 0,-1 1 0,0-1 0,1 1-1,-1 0 1,0-1 0,1 1 0,-1 0 0,1 0 0,-1-1 0,0 1 0,1 0-1,-1 0 1,1 0 0,-1-1 0,1 1 0,-1 0 0,1 0 0,-1 0 0,1 0-1,-1 0 1,0 0 0,1 0 0,-1 0 0,1 0 0,0 0 0,9 16-10,2 33-7,-11-44 16,0 1-7,1 1-1,-1-1 1,1 1-1,1-1 1,-1 0-1,1 0 1,0 0-1,5 7 1,-7-12 7,-1 0-1,1 0 1,0-1 0,-1 1-1,1 0 1,0 0 0,0-1-1,0 1 1,-1-1 0,1 1-1,0-1 1,0 1 0,0-1-1,0 0 1,0 1 0,0-1-1,0 0 1,0 0 0,0 1-1,0-1 1,0 0 0,0 0-1,1 0 1,0-1 3,0 0-1,0 0 1,0 0 0,0 0 0,0 0-1,-1-1 1,1 1 0,0 0 0,-1-1-1,1 1 1,-1-1 0,1 0 0,-1 1-1,0-1 1,2-4 0,5-9 7,0-1 1,-1 0-1,-1 0 0,0-1 1,-1 0-1,-1 0 0,-1 0 1,-1 0-1,0-1 0,-1 1 1,-2-28-1,-1 27-9,-3 19 0,-6 31 0,9-14 0,-1-1 0,2 1 0,0 0 0,2 0 0,3 30 0,-4-47 0,1-1 0,-1 1 0,0 0 0,1 0 0,-1-1 0,1 1 0,-1 0 0,1-1 0,-1 1 0,1 0 0,-1-1 0,1 1 0,0-1 0,-1 1 0,1-1 0,0 1 0,0-1 0,-1 0 0,1 1 0,0-1 0,0 0 0,0 0 0,-1 1 0,1-1 0,0 0 0,0 0 0,0 0 0,0 0 0,-1 0 0,1 0 0,0 0 0,0 0 0,0 0 0,0-1 0,-1 1 0,1 0 0,1-1 0,29-15 0,-24 7 2,1 0 0,-1 0-1,-1-1 1,0 0 0,0 0 0,4-11 0,18-28-79,-28 48 28,0 1 0,1-1 1,-1 1-1,1-1 0,-1 1 1,1-1-1,-1 1 0,1 0 0,-1-1 1,1 1-1,0-1 0,-1 1 0,1 0 1,-1 0-1,1 0 0,0-1 0,-1 1 1,1 0-1,0 0 0,-1 0 0,1 0 1,0 0-1,-1 0 0,1 0 1,0 0-1,-1 0 0,1 0 0,1 1 1,22 10-127,7 0-111,-27-11 275,-1 0 0,1-1 1,0 1-1,-1-1 0,1 0 0,-1 0 0,1 0 0,-1-1 0,0 1 0,1-1 0,-1 0 1,3-2-1,30-13 45,-34 17-43,1 0 0,-1 0 0,0 0 0,1 1 0,-1-1 0,0 0-1,1 1 1,-1 0 0,0-1 0,0 1 0,0 0 0,1 0 0,-1 0-1,3 3 1,-4-3 22,0 0 0,0 0 0,0-1-1,1 1 1,-1 0 0,1 0 0,-1-1 0,0 1-1,1 0 1,-1-1 0,1 1 0,-1-1 0,1 0-1,-1 0 1,1 0 0,0 1 0,-1-1 0,1-1-1,-1 1 1,1 0 0,-1 0 0,1 0 0,-1-1-1,1 1 1,-1-1 0,1 1 0,-1-1 0,1 0-1,-1 0 1,0 1 0,1-1 0,-1 0 0,0 0-1,0 0 1,0 0 0,2-3 0,6-6 112,-1 0 1,-1 0 0,0-1-1,0 0 1,-1-1 0,0 1-1,-1-1 1,-1 0 0,0-1-1,0 1 1,-1-1 0,2-16-1,-6 29-123,1 1-1,0-1 1,0 0-1,0 0 1,0 0-1,-1 0 0,1 1 1,0-1-1,0 0 1,0 0-1,-1 0 1,1 0-1,0 0 1,0 0-1,-1 0 1,1 0-1,0 0 1,0 0-1,-1 0 0,1 1 1,0-1-1,0-1 1,-1 1-1,1 0 1,0 0-1,0 0 1,0 0-1,-1 0 1,1 0-1,0 0 0,0 0 1,-1 0-1,1 0 1,0 0-1,0-1 1,0 1-1,-1 0 1,1 0-1,0 0 1,0 0-1,0-1 1,0 1-1,0 0 0,-1 0 1,1 0-1,0-1 1,0 1-1,0 0 1,0 0-1,0-1 1,0 1-1,0 0 1,0 0-1,0 0 1,0-1-1,0 1 0,0 0 1,0 0-1,0-1 1,0 1-1,0 0 1,0 0-1,0-1 1,-11 19-21,10-16 19,1 0 0,-1-1 0,1 1 0,0 0 0,0 0 0,-1 0 0,1-1 0,0 1 0,0 0 0,1 0 0,-1 0 0,0-1 0,1 1 0,-1 0 0,1 0 0,-1-1 0,1 1 0,0 0 0,0-1 0,0 1 0,0-1 0,0 1 0,0-1 0,0 1 0,2 1 0,-1-2 0,0-1 0,0 1 0,0-1 0,-1 0 0,1 1 0,0-1 0,0 0 0,0 0 0,0 0 0,0 0 0,0 0 0,-1-1 0,1 1 0,0-1 0,0 1 0,0-1 0,-1 1 0,1-1 0,0 0 0,-1 0 0,1 0 0,0 0 0,-1 0 0,1 0 0,1-3 0,5-3-27,0 0 0,-1-1-1,0 0 1,0-1 0,-1 0 0,7-11 0,27-34-1005,-34 50-2839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7.244"/>
    </inkml:context>
    <inkml:brush xml:id="br0">
      <inkml:brushProperty name="width" value="0.025" units="cm"/>
      <inkml:brushProperty name="height" value="0.025" units="cm"/>
    </inkml:brush>
  </inkml:definitions>
  <inkml:trace contextRef="#ctx0" brushRef="#br0">38 74 11211,'2'-5'2103,"-1"-1"0,1 0 1,-1 1-1,-1-1 0,1 0 1,-1 0-1,0-10 0,-1 15-2048,1 1 1,0 0-1,0 0 0,0 0 0,0 0 0,-1-1 0,1 1 1,0 0-1,0 0 0,0 0 0,-1 0 0,1 0 1,0 0-1,0 0 0,0 0 0,-1 0 0,1 0 0,0-1 1,0 1-1,-1 0 0,1 0 0,0 0 0,0 0 1,0 1-1,-1-1 0,1 0 0,0 0 0,0 0 0,-1 0 1,1 0-1,0 0 0,0 0 0,0 0 0,-1 0 1,1 0-1,0 1 0,0-1 0,0 0 0,0 0 0,-1 0 1,1 0-1,0 1 0,0-1 0,0 0 0,0 0 1,0 0-1,0 1 0,-1-1 0,1 0 0,0 0 0,0 0 1,0 1-1,0-1 0,0 0 0,0 0 0,0 1 1,0-1-1,0 0 0,-10 15 143,6-5-137,0 0 0,0 0 0,1 1 0,0-1 0,1 1 0,0 0 0,1 0 0,0 0 0,0 0 0,1 0 0,2 13-1,-1-22-51,-1-1-1,1 1 0,0 0 0,0 0 1,0-1-1,0 1 0,0 0 0,0-1 0,0 1 1,0-1-1,1 0 0,-1 1 0,1-1 0,-1 0 1,1 0-1,-1 0 0,1 0 0,0 0 1,-1 0-1,1 0 0,0 0 0,0-1 0,0 1 1,-1-1-1,1 1 0,0-1 0,0 0 0,0 0 1,0 0-1,0 0 0,0 0 0,0 0 1,0 0-1,0-1 0,-1 1 0,1-1 0,0 1 1,3-3-1,4 1 20,-1-1 0,0 0 0,0-1 0,0 0 0,0 0 0,-1-1 0,9-6 0,1-5-28,0 0 0,20-27 0,-32 36 0,0 0 0,0 0 0,0-1 0,-1 1 0,0-1 0,0 0 0,-1 0 0,0 0 0,3-14 0,-7 22 0,1 0 0,0 1 0,0-1 0,0 0 0,0 0 0,0 0 0,0 1 0,0-1 0,-1 0 0,1 0 0,0 0 0,0 0 0,0 1 0,0-1 0,-1 0 0,1 0 0,0 0 0,0 0 0,0 0 0,-1 0 0,1 1 0,0-1 0,0 0 0,-1 0 0,1 0 0,0 0 0,0 0 0,0 0 0,-1 0 0,1 0 0,0 0 0,0 0 0,-1 0 0,1 0 0,0 0 0,0 0 0,-1-1 0,1 1 0,0 0 0,0 0 0,0 0 0,-1 0 0,1 0 0,0 0 0,0-1 0,0 1 0,0 0 0,-1 0 0,1 0 0,0 0 0,0-1 0,0 1 0,0 0 0,0 0 0,-1 0 0,1-1 0,0 1 0,0 0 0,0 0 0,0-1 0,0 1 0,0 0 0,0 0 0,0 0 0,0-1 0,0 1 0,-12 12 0,8-6-23,1 0 0,0 1 0,0-1 0,0 1 0,-1 9 1,3-15 3,1 0 1,-1 0-1,1 0 0,-1 0 1,1 0-1,0 1 1,0-1-1,-1 0 1,1 0-1,0 0 1,0 1-1,0-1 1,0 0-1,1 0 1,-1 0-1,0 1 1,0-1-1,1 0 1,-1 0-1,0 0 1,1 0-1,0 0 1,-1 0-1,1 0 1,-1 0-1,1 0 1,0 0-1,0 0 1,0 0-1,-1 0 1,1 0-1,0-1 1,0 1-1,0 0 1,0-1-1,0 1 1,0-1-1,3 2 1,27-2-6164,-17-4-1575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8.370"/>
    </inkml:context>
    <inkml:brush xml:id="br0">
      <inkml:brushProperty name="width" value="0.025" units="cm"/>
      <inkml:brushProperty name="height" value="0.025" units="cm"/>
    </inkml:brush>
  </inkml:definitions>
  <inkml:trace contextRef="#ctx0" brushRef="#br0">41 117 14414,'-2'-10'2765,"2"5"-2107,-7-31 1050,7 34-1375,-1-1 0,1 1-1,-1 0 1,0 0-1,0 0 1,0 0-1,0 0 1,0 0-1,0 0 1,0 1-1,-1-1 1,1 0 0,-1 0-1,1 1 1,-4-3-1,4 4-260,1 0-1,0 0 1,-1 0-1,1 0 1,0 0-1,-1 0 1,1 0-1,0 0 1,-1 0-1,1 0 1,0 0-1,-1 0 1,1 0-1,0 0 1,-1 0-1,1 0 1,0 0-1,-1 1 1,1-1-1,0 0 1,-1 0-1,1 0 1,0 1-1,0-1 1,-1 0-1,1 0 1,0 1-1,0-1 1,0 0-1,-1 0 1,1 1-1,0-1 1,0 0-1,0 1 1,0-1-1,0 0 1,0 1-1,-1-1 1,1 0-1,0 1 1,0-1-1,0 0 1,0 1-1,0-1 1,0 0-1,1 1 1,-3 21 102,2-19-31,3 89 721,4 0-1,4 0 1,28 110-1,-37-193-816,-2-4-38,1-1 0,-1 1 0,1-1 0,0 1 0,1-1 0,-1 0 0,1 1 1,0-1-1,0 0 0,0 0 0,0 0 0,1 0 0,0-1 0,0 1 0,6 5 0,-9-8-5,1-1-1,0 0 1,-1 0-1,1 0 1,0 0-1,0 1 1,-1-1-1,1 0 1,0 0-1,-1 0 0,1-1 1,0 1-1,-1 0 1,1 0-1,0 0 1,-1 0-1,1-1 1,0 1-1,-1 0 0,1 0 1,0-1-1,-1 1 1,1-1-1,-1 1 1,1-1-1,-1 1 1,1-1-1,-1 1 1,1-1-1,-1 1 0,1-1 1,-1 1-1,0-1 1,1 0-1,-1 1 1,0-1-1,0 0 1,1 0-1,7-28 172,-6 5-153,0 0 1,-1 0-1,-2 0 0,0 0 0,-2 0 1,0 0-1,-2 1 0,-1-1 0,0 1 1,-2 1-1,-14-31 0,19 50-41,4 11-27,6 14-76,-2-12 115,0 0-1,1-1 1,0 0 0,0 0-1,1 0 1,0-1 0,1 0-1,0 0 1,0-1 0,10 7-1,-15-12 15,0 0-1,0 0 1,0 0-1,0-1 1,0 1 0,0-1-1,1 0 1,-1 0-1,1 0 1,-1-1-1,1 1 1,-1-1-1,1 0 1,-1 0-1,1 0 1,-1 0 0,1-1-1,-1 1 1,1-1-1,-1 0 1,0 0-1,1 0 1,-1 0-1,0-1 1,0 1-1,0-1 1,0 0 0,0 0-1,0 0 1,0 0-1,-1-1 1,1 1-1,-1-1 1,1 1-1,1-4 1,3-5-5,1 1 0,-2-1 0,0-1 1,0 1-1,-1-1 0,0 0 0,-1 0 0,-1 0 0,0-1 0,0 1 0,-1-1 1,-1 0-1,0 0 0,-2-21 0,1 33-2,0-1 0,0 1 0,0-1 0,0 1 0,0-1 0,0 1 0,-1-1 0,1 1 0,-1-1 0,1 1 0,-1 0 0,1-1 0,-1 1 0,0 0 0,0-1 0,0 1 0,0 0 0,0 0 0,0 0 0,0 0 0,-2-2 0,3 3 0,-1 0 0,0 0 0,0 0 0,1 0 0,-1 0 0,0 0 0,1 0 0,-1 0 0,0 0 0,1 0 0,-1 1 0,0-1 0,1 0 0,-1 0 0,0 1 0,1-1 0,-1 1 0,0-1 0,1 0 0,-1 1 0,1-1 0,-1 1 0,1-1 0,-1 1 0,1-1 0,0 1 0,-1 0 0,1-1 0,-1 1 0,1-1 0,0 1 0,0 0 0,-1-1 0,1 1 0,0 0 0,0 0 0,0-1 0,0 1 0,0 0 0,0-1 0,0 1 0,0 0 0,0 0 0,0 0 0,-3 15 0,0 1 0,1-1 0,1 1 0,1-1 0,0 1 0,1 0 0,0-1 0,5 19 0,-5-33 0,-1-1 0,1 1 0,0-1 0,-1 0 0,1 1 0,0-1 0,0 0 0,-1 0 0,1 0 0,0 0 0,0 1 0,0-1 0,1 0 0,-1-1 0,0 1 0,0 0 0,0 0 0,1 0 0,-1-1 0,0 1 0,1-1 0,-1 1 0,1-1 0,-1 1 0,1-1 0,-1 0 0,1 0 0,-1 0 0,0 0 0,1 0 0,-1 0 0,1 0 0,-1 0 0,1 0 0,-1-1 0,1 1 0,-1-1 0,0 1 0,1-1 0,-1 0 0,0 1 0,3-3 0,3-1 0,-1 0 0,0 0 0,0-1 0,0 0 0,-1 0 0,0 0 0,5-7 0,2-5 0,0-1 0,-2 0 0,0 0 0,-1-1 0,-1-1 0,10-34 0,-19 63 0,1 0 0,0 0 0,1-1 0,0 1 0,0 0 0,0-1 0,1 1 0,1-1 0,0 0 0,0 1 0,0-1 0,8 12 0,-11-19 0,1 0 0,0 0 0,0 0 0,0 0 0,0 0 0,-1 0 0,1 0 0,1 0 0,-1 0 0,0 0 0,0-1 0,0 1 0,0 0 0,0-1 0,1 1 0,-1-1 0,0 1 0,1-1 0,-1 0 0,0 0 0,1 1 0,-1-1 0,0 0 0,1 0 0,-1 0 0,3-1 0,-2 0 0,1 0 0,-1 0 0,0 0 0,0-1 0,1 1 0,-1-1 0,0 0 0,0 0 0,-1 1 0,1-1 0,0 0 0,2-4 0,4-7 0,-1 0 0,0 0 0,8-22 0,-10 20 0,-1 1 0,0-1 0,-1 1 0,0-1 0,-1 0 0,0-25 0,27 26-2979,-17-1-904,-10 0-2430,-2 1-2677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8.697"/>
    </inkml:context>
    <inkml:brush xml:id="br0">
      <inkml:brushProperty name="width" value="0.025" units="cm"/>
      <inkml:brushProperty name="height" value="0.025" units="cm"/>
    </inkml:brush>
  </inkml:definitions>
  <inkml:trace contextRef="#ctx0" brushRef="#br0">1 41 17136,'0'0'5541,"62"-20"-6341,-23 11-1474,-2-3-4741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9.197"/>
    </inkml:context>
    <inkml:brush xml:id="br0">
      <inkml:brushProperty name="width" value="0.025" units="cm"/>
      <inkml:brushProperty name="height" value="0.025" units="cm"/>
    </inkml:brush>
  </inkml:definitions>
  <inkml:trace contextRef="#ctx0" brushRef="#br0">61 352 4100,'3'-11'2808,"-2"8"-2666,18-65 5581,-17 61-4575,-1 0-1,0 0 0,-1 0 1,1 0-1,-1-1 0,-1 1 1,1 0-1,-1 0 1,-2-9-1,2 15-1019,1 0 0,0 0 0,0 0 0,-1 1 0,1-1-1,0 0 1,-1 0 0,1 1 0,-1-1 0,1 0 0,-1 1 0,1-1 0,-1 1 0,1-1 0,-1 0 0,0 1 0,1-1 0,-1 1-1,0 0 1,0-1 0,1 1 0,-1 0 0,0-1 0,0 1 0,1 0 0,-1 0 0,0-1 0,0 1 0,0 0 0,0 0 0,1 0-1,-1 0 1,0 0 0,0 0 0,0 1 0,1-1 0,-1 0 0,0 0 0,-1 1 0,0 0-33,0 0 0,0 0 0,0 0 0,0 0 0,0 1 1,0-1-1,1 1 0,-1-1 0,1 1 0,-1 0 0,1-1 0,-1 1 1,-1 3-1,-3 10-94,1 0 0,0 0 0,1 0 0,0 0 0,1 0 0,1 1 0,1 0-1,0-1 1,1 1 0,3 20 0,-4-35-7,1 1 0,0-1 0,0 0 0,1 0 0,-1 0 0,0 0 0,0 1 0,0-1 0,1 0 0,-1 0 0,1 0 0,-1 0 0,1 0 0,-1 0 0,1 0-1,-1 0 1,1 0 0,0 0 0,0 0 0,-1-1 0,1 1 0,0 0 0,0 0 0,0-1 0,0 1 0,0 0 0,0-1 0,0 1 0,0-1 0,0 1 0,0-1 0,0 0-1,1 0 1,-1 1 0,0-1 0,0 0 0,0 0 0,2 0 0,0-1 2,0 1 0,-1-1 0,1 0-1,0 0 1,-1 0 0,1 0 0,0-1 0,-1 1-1,1-1 1,-1 0 0,0 1 0,0-1 0,1 0 0,2-4-1,13-18 39,-2 0-1,0-2 1,-1 0-1,-2 0 0,-1-2 1,-1 1-1,-1-2 0,-1 1 1,-2-1-1,-1 0 0,3-31 1,-7 35-16,-3 45-247,-1 23 87,0-5 155,1-8-1,2 45 0,0-69-29,-1 1 0,1-1 0,1 1 1,-1-1-1,1 1 0,0-1 0,1 0 1,-1 0-1,1 0 0,0 0 0,1 0 1,6 7-1,-9-11-49,0-1 1,1 1-1,-1-1 1,1 1-1,-1-1 1,1 0-1,0 0 0,-1 0 1,1 0-1,0 0 1,0 0-1,0 0 0,0-1 1,0 1-1,0-1 1,0 1-1,0-1 1,0 0-1,0 0 0,0 0 1,0 0-1,4-1 1,-3 0-100,1 0 1,0 0-1,0-1 1,-1 0 0,1 0-1,-1 0 1,0 0-1,1-1 1,-1 1 0,5-7-1,4-3-771,-1-2 0,-1 0 0,-1 0 0,11-20 0,-7 8-1318,-1 0 0,-1-1 0,7-28 0,-1-20-3992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29.834"/>
    </inkml:context>
    <inkml:brush xml:id="br0">
      <inkml:brushProperty name="width" value="0.025" units="cm"/>
      <inkml:brushProperty name="height" value="0.025" units="cm"/>
    </inkml:brush>
  </inkml:definitions>
  <inkml:trace contextRef="#ctx0" brushRef="#br0">27 123 9161,'0'0'11483,"-4"14"-10854,-2 12-458,0 1-1,2-1 0,-1 32 0,4-47-43,1-1 0,0 0 0,0 1-1,1-1 1,0 0 0,1 0 0,0 0 0,1 0-1,0 0 1,0 0 0,1-1 0,1 1-1,6 10 1,-10-19-121,0 0-1,0 1 1,0-1-1,0 0 1,0 0 0,0 0-1,0 0 1,1 0-1,-1 0 1,0 0 0,1-1-1,-1 1 1,1 0-1,-1-1 1,0 1-1,1-1 1,0 0 0,-1 1-1,1-1 1,-1 0-1,1 0 1,-1 0 0,1 0-1,-1 0 1,1 0-1,0 0 1,-1-1-1,1 1 1,-1-1 0,1 1-1,-1-1 1,0 1-1,1-1 1,-1 0 0,1 0-1,-1 0 1,0 0-1,0 0 1,0 0-1,1 0 1,-1 0 0,0 0-1,0 0 1,0-1-1,-1 1 1,2-2 0,5-6 35,0-1 1,-1 1-1,0-2 0,8-17 1,-3-6 223,-1 0 0,-1 0 0,-2-1 0,-1 0 1,-2 0-1,-2 0 0,-1 0 0,-4-42 0,-6 123 322,-1 300 198,10-333-591,1-1-1,1 1 0,-1-1 1,2 1-1,0-1 1,5 12-1,-8-22-183,1 0-1,-1 1 0,1-1 1,0 0-1,0 0 0,0-1 1,0 1-1,0 0 0,1 0 1,-1 0-1,1-1 0,-1 1 1,1-1-1,-1 1 0,1-1 1,0 1-1,0-1 1,-1 0-1,1 0 0,0 0 1,0 0-1,0 0 0,0-1 1,1 1-1,-1 0 0,0-1 1,0 0-1,0 1 0,0-1 1,1 0-1,-1 0 1,0 0-1,0-1 0,0 1 1,0 0-1,1-1 0,-1 1 1,0-1-1,0 0 0,0 0 1,0 0-1,3-2 0,1-1 17,1-1 0,-1 0 0,0-1-1,-1 1 1,0-1 0,1 0 0,-2-1-1,1 1 1,-1-1 0,0 0 0,0 0 0,-1 0-1,0 0 1,0-1 0,2-10 0,2-9 23,0-1 0,4-55 1,-7 40 93,-2 1 0,-3-1-1,-6-54 1,7 95-150,0 0 0,0 0-1,0 1 1,0-1 0,0 0-1,-1 1 1,1-1 0,-1 1-1,1-1 1,-1 0 0,0 1-1,1-1 1,-1 1 0,0-1-1,0 1 1,-2-2 0,-5 22-185,-1 47 92,7-43 105,1 0 1,2 0-1,0 0 0,1 0 1,7 34-1,-8-52-13,1 1-1,0-1 0,0 0 0,0 0 1,0 0-1,1 0 0,0-1 0,0 1 1,0-1-1,0 0 0,1 1 0,0-1 1,0-1-1,0 1 0,0-1 1,1 1-1,-1-1 0,1-1 0,0 1 1,0 0-1,0-1 0,0 0 0,0-1 1,0 1-1,0-1 0,1 0 0,-1 0 1,1 0-1,5-1 0,-8 1 5,0-1-1,0 0 1,0 0-1,0 0 1,-1 0-1,1 0 1,0-1-1,0 1 1,0-1-1,-1 0 1,1 0-1,0 0 1,-1 0-1,1 0 1,-1-1-1,1 1 1,-1-1-1,1 0 1,-1 1-1,0-1 1,0 0-1,0 0 1,2-4-1,-1 1 77,-1 0-1,1-1 0,-1 1 1,-1-1-1,1 0 1,-1 0-1,0 0 1,0 0-1,-1 1 1,0-11-1,-5-48 1026,4 61-1046,1 1-1,-1-1 0,0 1 1,0 0-1,0-1 1,0 1-1,0 0 1,0 0-1,-1 0 0,-2-4 1,3 5-43,0 0 0,0 1 0,1-1 1,-1 1-1,0-1 0,0 1 0,0 0 0,0-1 1,0 1-1,0 0 0,0 0 0,0-1 1,0 1-1,0 0 0,0 0 0,0 0 0,0 0 1,0 0-1,0 0 0,0 1 0,0-1 0,0 0 1,1 0-1,-1 1 0,0-1 0,0 1 1,0-1-1,-1 1 0,0 1-7,-1 0 0,1 0 1,0 0-1,0 0 0,0 1 0,0-1 0,1 0 1,-1 1-1,1 0 0,-1-1 0,1 1 0,0 0 1,0-1-1,0 1 0,0 0 0,1 0 0,-1 0 1,1 0-1,0 4 0,0 59-121,0-63-42,1-1 1,-1 1-1,1 0 1,0 0 0,0 0-1,0-1 1,0 1-1,1-1 1,-1 1-1,1-1 1,-1 1-1,1-1 1,0 0-1,0 1 1,0-1-1,0 0 1,0-1-1,0 1 1,1 0-1,2 1 1,0 0-1268,1 0 0,0-1-1,0 1 1,0-1 0,0 0 0,0-1-1,13 2 1,1-2-8890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0.461"/>
    </inkml:context>
    <inkml:brush xml:id="br0">
      <inkml:brushProperty name="width" value="0.025" units="cm"/>
      <inkml:brushProperty name="height" value="0.025" units="cm"/>
    </inkml:brush>
  </inkml:definitions>
  <inkml:trace contextRef="#ctx0" brushRef="#br0">188 55 16143,'0'0'3016,"-4"-9"-1366,-14-26-556,17 34-1024,1 0 0,-1 0 0,0 1 0,0-1 0,1 0 0,-1 1 0,0-1 0,0 0 0,0 1 0,0-1 0,0 1 0,0-1 0,0 1 0,0 0 0,0-1 0,0 1 0,0 0 0,0 0 0,0-1 0,0 1 0,0 0 0,-1 0 0,1 0 0,0 1 0,0-1 0,0 0 0,0 0 0,0 0 0,0 1 0,0-1-1,0 1 1,0-1 0,0 1 0,0-1 0,0 1 0,0-1 0,0 1 0,1 0 0,-1 0 0,0-1 0,-1 3 0,-28 32 739,16-12-463,1 1-1,1 1 1,2 0 0,0 0-1,1 1 1,2 0 0,1 1-1,0-1 1,3 1 0,0 1-1,1 49 1,2-69-319,0 0 1,1 0-1,0 0 1,0 0-1,1 0 1,0-1-1,0 1 0,1 0 1,0-1-1,5 10 1,-6-13-30,1-1 0,0 1 0,0-1 0,0 0 0,0 0 0,1 0 0,-1 0 0,1 0 0,0-1 1,-1 0-1,1 1 0,0-2 0,1 1 0,-1 0 0,0-1 0,0 0 0,1 0 0,-1 0 0,0 0 0,6 0 0,1-2 23,0 1-1,1-1 0,-1-1 0,0 0 1,0 0-1,0-1 0,0-1 0,-1 0 1,1 0-1,-1-1 0,0 0 0,0-1 1,-1 0-1,17-14 0,-5 2-344,0-1-1,-1 0 1,0-2-1,29-41 1,-45 56-197,0 0 0,-1 0 0,0 0 0,0 0 0,0 0 0,3-13 0,-5 18 249,-1 0 0,0 0 0,0-1-1,1 1 1,-1 0 0,0-1 0,0 1-1,0 0 1,-1 0 0,1-1 0,0 1-1,0 0 1,-1-1 0,1 1 0,-1 0-1,1 0 1,-1 0 0,1-1 0,-1 1-1,0 0 1,0 0 0,1 0 0,-1 0-1,0 0 1,0 0 0,0 0 0,0 1-1,0-1 1,0 0 0,0 0 0,-1 1-1,1-1 1,0 1 0,0-1 0,0 1-1,-1-1 1,1 1 0,-3-1 0,-33-4-7736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3.134"/>
    </inkml:context>
    <inkml:brush xml:id="br0">
      <inkml:brushProperty name="width" value="0.025" units="cm"/>
      <inkml:brushProperty name="height" value="0.025" units="cm"/>
    </inkml:brush>
  </inkml:definitions>
  <inkml:trace contextRef="#ctx0" brushRef="#br0">0 258 17424,'0'0'11836,"4"1"-11543,-2 0-293,-1-1 0,1 0 0,0 0 0,0 1 0,0-1 0,0 0 0,-1-1 0,1 1 0,0 0 0,0 0 0,0-1 0,-1 1 0,1-1 0,0 0 0,-1 1 0,1-1 0,0 0 0,2-1 0,36-28-330,8-2-28,-44 30 376,1 0 1,0 1-1,-1-1 1,1 1-1,0 0 1,0 0-1,0 1 1,0 0 0,0-1-1,0 2 1,0-1-1,-1 0 1,1 1-1,0 0 1,0 0-1,0 1 1,-1-1-1,9 5 1,-10-5 20,1 0-1,0 1 1,0-1 0,0-1-1,0 1 1,-1 0-1,1-1 1,0 0 0,0 0-1,0 0 1,0-1 0,0 1-1,0-1 1,0 0-1,0 0 1,0 0 0,-1 0-1,1-1 1,-1 0 0,1 1-1,-1-1 1,1-1 0,-1 1-1,5-4 1,8-8-197,0-1-1,-1 0 1,18-23 0,-19 22-554,12-19-4409,-14 9-3729,-10 9-2430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0.819"/>
    </inkml:context>
    <inkml:brush xml:id="br0">
      <inkml:brushProperty name="width" value="0.025" units="cm"/>
      <inkml:brushProperty name="height" value="0.025" units="cm"/>
    </inkml:brush>
  </inkml:definitions>
  <inkml:trace contextRef="#ctx0" brushRef="#br0">136 155 16335,'0'0'10378,"75"-52"-9673,-31 27-545,1-2-128,-1 4-961,-8 5-800,-11 9-514,-11 9-607</inkml:trace>
  <inkml:trace contextRef="#ctx0" brushRef="#br0" timeOffset="1">0 331 7623,'0'0'15471,"64"-23"-14158,-18-13-128,3-3-929,6-3-256,4 1-1153,-4 4-2018,-3 5-2082,-10 2-3491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1.164"/>
    </inkml:context>
    <inkml:brush xml:id="br0">
      <inkml:brushProperty name="width" value="0.025" units="cm"/>
      <inkml:brushProperty name="height" value="0.025" units="cm"/>
    </inkml:brush>
  </inkml:definitions>
  <inkml:trace contextRef="#ctx0" brushRef="#br0">0 132 14253,'0'0'9481,"62"-14"-9384,-30-6-1,3 0-289,3-6-1728,-8 0-1667,-6 0-4163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1.535"/>
    </inkml:context>
    <inkml:brush xml:id="br0">
      <inkml:brushProperty name="width" value="0.025" units="cm"/>
      <inkml:brushProperty name="height" value="0.025" units="cm"/>
    </inkml:brush>
  </inkml:definitions>
  <inkml:trace contextRef="#ctx0" brushRef="#br0">1 78 20019,'0'0'3208,"2"-10"-410,-2 7-2702,0 0 0,1 0 1,-1 0-1,1 0 1,0 0-1,0 0 1,0 0-1,0 1 0,1-1 1,-1 0-1,1 1 1,0-1-1,0 1 1,-1-1-1,2 1 0,-1 0 1,0 0-1,0 0 1,1 0-1,-1 0 1,1 0-1,-1 1 0,1-1 1,0 1-1,0 0 1,-1 0-1,1 0 1,0 0-1,0 0 0,0 1 1,5-1-1,-4 0-81,1 1-1,0-1 1,0 1-1,0 0 1,0 1-1,0-1 1,0 1-1,-1 0 1,1 0-1,0 0 1,-1 1-1,1 0 1,5 2-1,-7-2-12,-1 1-1,1-1 0,0 0 1,-1 1-1,0 0 0,0-1 1,1 1-1,-2 0 0,1 0 0,0 0 1,-1 1-1,1-1 0,-1 0 1,0 0-1,0 1 0,0-1 1,0 1-1,-1-1 0,1 6 1,-1 11 110,0 1 1,-1-1-1,-1 0 1,-1 0-1,-9 35 1,-6 40 920,18-93-1016,0 0 1,-1 0-1,1 0 0,0 0 0,0-1 0,1 1 1,-1 0-1,0 0 0,1 0 0,-1 0 1,1-1-1,-1 1 0,2 2 0,-1-3-16,-1-1-1,1 1 0,-1 0 1,1-1-1,-1 1 1,1-1-1,0 1 0,-1-1 1,1 0-1,-1 1 0,1-1 1,0 0-1,0 1 0,-1-1 1,1 0-1,0 0 0,0 1 1,-1-1-1,1 0 1,0 0-1,0 0 0,1 0 1,2-1 3,0 0 0,0 0 0,0-1 0,1 1 0,-1-1 0,-1 0 0,1 0 0,0 0 0,0 0 0,4-5 0,19-14-729,37-38 0,-14-3-4888,-48 60 5010,-1 0-1,0 0 1,1 0 0,-1 0 0,0 0 0,0 0-1,-1 0 1,1 0 0,0-1 0,-1 1-1,1 0 1,-1-1 0,0 1 0,0-4-1,-2-6-11807</inkml:trace>
  <inkml:trace contextRef="#ctx0" brushRef="#br0" timeOffset="1">45 177 18866,'0'0'6598,"72"8"-6758,-23-25-1089,-2-4-1666,-4-2-1249,-10 3-2658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095"/>
    </inkml:context>
    <inkml:brush xml:id="br0">
      <inkml:brushProperty name="width" value="0.025" units="cm"/>
      <inkml:brushProperty name="height" value="0.025" units="cm"/>
    </inkml:brush>
  </inkml:definitions>
  <inkml:trace contextRef="#ctx0" brushRef="#br0">12 444 10858,'0'0'11291,"-3"11"-10907,-5 38 422,8-46-740,0-1-1,0 0 1,0 1-1,0-1 1,0 0-1,1 0 1,-1 1-1,0-1 1,1 0-1,0 0 1,0 0-1,-1 1 0,1-1 1,1 0-1,-1 0 1,0 0-1,0-1 1,1 1-1,-1 0 1,1 0-1,-1-1 1,1 1-1,0-1 1,0 1-1,0-1 0,0 0 1,0 0-1,0 0 1,0 0-1,0 0 1,0 0-1,0 0 1,0-1-1,1 1 1,-1-1-1,0 0 1,1 1-1,-1-1 1,0 0-1,0 0 0,1-1 1,-1 1-1,0 0 1,1-1-1,-1 1 1,0-1-1,0 0 1,0 0-1,0 0 1,0 0-1,0 0 1,0 0-1,0-1 1,0 1-1,0-1 0,1-1 1,13-13 117,-1-1 1,0 0-1,17-28 1,-18 24-89,1 1 0,25-26 1,-22 34-393,-8 17 179,-1 34 180,-9-36-59,0 0-1,1 0 1,-1 0 0,0 0-1,1 0 1,0 0 0,-1 0-1,1 0 1,1-1 0,-1 1 0,0 0-1,1-1 1,1 4 0,-2-6-2,0 0 1,-1 1-1,1-1 1,0 0 0,0 0-1,0 0 1,-1 0-1,1 0 1,0 0 0,0 0-1,-1-1 1,1 1 0,0 0-1,0 0 1,-1 0-1,1-1 1,0 1 0,0 0-1,-1-1 1,1 1-1,0-1 1,-1 1 0,1-1-1,-1 1 1,1-1-1,-1 1 1,1-1 0,-1 0-1,1 1 1,-1-1-1,1 0 1,-1 0 0,19-29 200,-14 21-137,3-5 210,48-66-1564,-53 75 1053,1 1 0,0-1-1,0 1 1,0 0-1,1 0 1,0 1-1,-1-1 1,1 1-1,0 0 1,1 0-1,-1 1 1,0-1-1,8-1 1,-11 4 274,-1 0 1,1 0-1,-1 0 1,0 1-1,1-1 1,-1 0-1,1 1 0,-1-1 1,0 1-1,1 0 1,-1-1-1,0 1 1,0 0-1,0 0 1,1 0-1,-1 0 0,0 0 1,0 0-1,0 0 1,0 0-1,-1 0 1,1 0-1,0 0 1,1 3-1,-2-3 0,1 0 0,-1 1 1,1-1-1,0 0 0,0 0 0,-1 0 0,1 0 0,0 0 1,0 0-1,0 0 0,0 0 0,0 0 0,0 0 1,1 0-1,-1-1 0,0 1 0,0 0 0,0-1 0,1 1 1,-1-1-1,0 0 0,1 1 0,-1-1 0,0 0 1,1 0-1,-1 0 0,1 1 0,-1-2 0,0 1 1,1 0-1,-1 0 0,0 0 0,1-1 0,-1 1 0,0 0 1,1-1-1,-1 1 0,2-2 0,3-3 190,0 1 0,0-1-1,0 0 1,-1-1 0,0 1 0,0-1 0,0 0-1,-1 0 1,5-8 0,32-67 297,-34 66-531,1-7 94,1 1-428,-7 22 142,-1 12 67,-1-5 166,0-1 1,0 1-1,1-1 1,0 0 0,0 1-1,1-1 1,0 0-1,0 0 1,5 10 0,-5-14-3,-1-1 1,1 0 0,0 0 0,0 0 0,0 0 0,0 0 0,0 0 0,0 0 0,1 0 0,-1-1 0,1 1 0,-1-1 0,1 0 0,-1 0-1,1 0 1,0 0 0,-1 0 0,1 0 0,0-1 0,0 0 0,0 1 0,0-1 0,-1 0 0,1 0 0,0-1 0,0 1 0,0 0 0,2-2 0,2 1 111,0-1 1,0-1 0,0 1 0,-1-1 0,1 0-1,-1-1 1,0 1 0,0-1 0,0-1 0,8-7 0,53-58 274,-42 42-437,-10 11-173,21-21-525,-34 36 387,0 1 0,0 0 0,-1 0 0,1-1 1,0 1-1,0 0 0,0 0 0,1 1 0,-1-1 1,4-1-1,-5 8-6868,-4 4 250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508"/>
    </inkml:context>
    <inkml:brush xml:id="br0">
      <inkml:brushProperty name="width" value="0.025" units="cm"/>
      <inkml:brushProperty name="height" value="0.025" units="cm"/>
    </inkml:brush>
  </inkml:definitions>
  <inkml:trace contextRef="#ctx0" brushRef="#br0">0 263 18962,'0'0'9865,"65"0"-9576,-37-19-161,1-8-160,-1-6-1025,3-6-1602,-6-6-640,-7-4-1089,-7-2-5990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2.868"/>
    </inkml:context>
    <inkml:brush xml:id="br0">
      <inkml:brushProperty name="width" value="0.025" units="cm"/>
      <inkml:brushProperty name="height" value="0.025" units="cm"/>
    </inkml:brush>
  </inkml:definitions>
  <inkml:trace contextRef="#ctx0" brushRef="#br0">8 1 14670,'0'0'5061,"-8"64"-3043,8-29-1346,0 5-384,2 3 577,4 2-128,1-1-257,7-8 129,-1-8-353,2-12-192,7-15-96,0-2-64,3-23-128,-3-5-1121,-6-7-1634,-1-1-1922,-7 3-3234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3.664"/>
    </inkml:context>
    <inkml:brush xml:id="br0">
      <inkml:brushProperty name="width" value="0.025" units="cm"/>
      <inkml:brushProperty name="height" value="0.025" units="cm"/>
    </inkml:brush>
  </inkml:definitions>
  <inkml:trace contextRef="#ctx0" brushRef="#br0">71 519 6854,'0'0'11601,"-9"-3"-8361,7 2-3064,-1 0-1,0 0 1,1 0-1,-1 1 1,0-1-1,0 0 1,0 1-1,0 0 1,0 0-1,-4 0 1,6 1-114,-1-1 1,1 1-1,-1 0 1,1 0 0,0 0-1,-1 0 1,1 0-1,0 0 1,0 0 0,0 0-1,0 0 1,0 1 0,0-1-1,0 0 1,0 1-1,0-1 1,1 0 0,-1 1-1,1-1 1,-1 1-1,1-1 1,-1 1 0,1 0-1,0-1 1,0 1-1,0-1 1,0 4 0,-2 9 158,1-1 0,0 1 0,1 0 1,4 23-1,-4-35-204,0 0-1,0 0 1,1 1 0,-1-1 0,1 0 0,-1 0 0,1 0-1,0 0 1,0 0 0,0 0 0,0 0 0,0 0 0,1 0-1,-1 0 1,1-1 0,-1 1 0,1 0 0,-1-1 0,1 1-1,0-1 1,0 0 0,0 0 0,0 0 0,0 0 0,0 0-1,0 0 1,0 0 0,0 0 0,0-1 0,0 1 0,0-1-1,1 0 1,-1 1 0,0-1 0,0 0 0,1-1-1,2 1 1,-1-1 11,0-1 1,1 1-1,-1-1 0,0 0 0,0 0 0,0 0 0,0-1 1,0 1-1,-1-1 0,1 0 0,-1 0 0,0 0 0,1-1 1,-1 1-1,-1-1 0,5-6 0,6-10-154,19-42-1,-20 38-227,-8 15 198,-3 6 99,0 0 0,0 0 1,0 0-1,1 0 1,-1 1-1,0-1 0,1 1 1,0-1-1,0 1 1,0-1-1,0 1 0,0 0 1,0 0-1,0 0 0,4-2 1,-4 8-45,-1 0 0,1 0 0,-1 0 0,0 1 0,0-1 0,0 0 0,0 1 0,0 5 0,0 1 44,-1-9 15,0 0 0,1-1 0,-1 1 0,0 0 0,1-1 0,-1 1 0,1-1 0,-1 1 0,1 0 0,0-1 0,0 1 0,-1-1-1,1 0 1,0 1 0,0-1 0,0 0 0,1 0 0,-1 1 0,0-1 0,0 0 0,1 0 0,-1 0 0,1 0 0,1 0 0,-1-1-7,0 0-1,0 0 1,0-1-1,-1 1 1,1 0-1,0-1 1,-1 0-1,1 1 1,0-1-1,-1 0 1,1 0-1,-1 0 1,1 0-1,-1 0 1,0-1-1,1 1 1,-1 0-1,2-3 1,9-11-777,-1 0 1,0-1-1,9-20 1,-16 29 128,12-22-2197,28-52-2106,-40 73 4778,-1 0 0,0-1 1,0 0-1,-1 1 0,0-1 1,0 0-1,0-13 0,-6 24 5771,-6 12-3386,-6 17-960,13-25-834,1 1 0,1-1 0,-1 0 0,1 1 0,0-1 0,1 1 0,-1 0 0,2 7 0,14-23 682,-2-9-831,0-1 0,-1-1 0,-1 0-1,0 0 1,12-37 0,-7 17-199,-11 29-16,3-6 32,0 1 0,-1-1-1,-2-1 1,1 1 0,-2-1-1,4-35 1,-8 60-36,-1 1 0,-1 0 0,0 0 0,0-1-1,-4 10 1,-5 21 101,-6 76 179,16-101-91,1-1 0,0 1 1,0 0-1,1-1 1,1 1-1,0 0 1,4 12-1,-6-23-184,1-1 1,-1 1-1,1 0 0,-1 0 1,1-1-1,0 1 1,0 0-1,-1-1 0,1 1 1,0-1-1,0 1 0,1-1 1,-1 0-1,0 1 0,0-1 1,1 0-1,-1 0 0,0 0 1,1 0-1,-1 0 0,1 0 1,0 0-1,-1-1 1,1 1-1,0 0 0,-1-1 1,1 1-1,0-1 0,0 0 1,-1 0-1,1 0 0,0 0 1,0 0-1,0 0 0,-1 0 1,1 0-1,0-1 0,0 1 1,-1 0-1,1-1 1,0 0-1,-1 1 0,1-1 1,0 0-1,2-2 0,2-1 32,1-1 0,-1 1 0,0-1 0,-1-1 0,1 1 1,-1-1-1,0 0 0,0 0 0,4-9 0,6-18 418,21-63 1,-37 135-118,1 12-156,6 57-1,-3-103 965,2-15-709,3-19-160,-1-21 630,2-75 0,-6 58-482,-3 65-477,0 0-1,0 0 0,0-1 0,1 1 0,-1 0 0,1 0 0,-1 0 0,1 0 0,0 0 0,0 0 0,0 0 1,0 0-1,0 0 0,1 0 0,-1 0 0,0 1 0,1-1 0,-1 0 0,1 1 0,0-1 0,0 1 0,-1 0 1,1 0-1,0-1 0,4 0 0,16-13-4364,-17-1-3058,-5 14 6380,0-12-5963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4.039"/>
    </inkml:context>
    <inkml:brush xml:id="br0">
      <inkml:brushProperty name="width" value="0.025" units="cm"/>
      <inkml:brushProperty name="height" value="0.025" units="cm"/>
    </inkml:brush>
  </inkml:definitions>
  <inkml:trace contextRef="#ctx0" brushRef="#br0">1 70 19282,'0'0'5029,"76"-24"-5093,-21 11 128,4 1-64,6 2-897,-3 2-3715,-8 6-321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0:34.383"/>
    </inkml:context>
    <inkml:brush xml:id="br0">
      <inkml:brushProperty name="width" value="0.025" units="cm"/>
      <inkml:brushProperty name="height" value="0.025" units="cm"/>
    </inkml:brush>
  </inkml:definitions>
  <inkml:trace contextRef="#ctx0" brushRef="#br0">1 1151 18065,'0'0'6540,"15"-5"-5478,62-29 57,-1-4 1,105-69-1,-87 51-479,90-53-179,559-334 178,-254 142-3404,-474 292 2279,-9 6-93,-1 0 1,0 0-1,0-1 1,0 0-1,0 0 1,0 0-1,6-8 1,-10 3-4862,-8 6-3550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43:44.722"/>
    </inkml:context>
    <inkml:brush xml:id="br0">
      <inkml:brushProperty name="width" value="0.025" units="cm"/>
      <inkml:brushProperty name="height" value="0.025" units="cm"/>
    </inkml:brush>
  </inkml:definitions>
  <inkml:trace contextRef="#ctx0" brushRef="#br0">3848 896 19827,'-133'-84'207,"-100"-65"-169,-217-181 0,416 301-63,-23-21 48,-2 3 1,-2 2 0,-98-54-1,139 88-55,-1 2 0,1 0-1,-2 2 1,1 0 0,-1 1-1,0 2 1,0 0-1,0 1 1,-1 1 0,1 1-1,-1 1 1,1 1 0,-1 2-1,1 0 1,0 1 0,-30 9-1,14 1-339,1 1-1,1 3 1,0 0 0,1 3-1,1 1 1,-42 35-1,-178 181-1760,71-43 1552,9 9 0,-163 249 1,165-187 853,-205 428 0,290-502 387,9 4 1,9 4-1,8 2 1,9 2-1,9 3 1,-28 373-1,61-348-336,10 0 1,47 361-1,-20-415-240,9-1-1,7-3 1,122 315 0,-125-395-95,3-3 0,5-1 0,4-3 0,111 144 1,-126-187 1,2-1 1,2-2-1,2-1 1,2-3-1,1-1 1,1-3-1,2-2 1,2-2 0,95 41-1,-80-47 31,1-2 0,1-4 0,0-2 1,1-3-1,1-4 0,-1-2 0,1-3 0,0-4 0,0-2 0,117-22 0,-114 10 113,-1-4 0,-1-3 0,-1-2-1,-1-4 1,-1-3 0,-1-3 0,-2-2-1,-2-4 1,113-92 0,-86 48 175,-3-3-1,-5-4 1,-3-3 0,-5-4-1,98-171 1,-57 58 573,164-430 1,-163 316-732,-15-5 1,-15-4 0,-14-4-1,43-516 1,-105 696-103,-16-285 0,0 384-35,-2 0 0,-3 1 0,-2 0 0,-3 1 0,-2 0 0,-3 2 0,-2 0 0,-30-51 0,25 62-4,-1 1 0,-3 1 0,-1 2 0,-2 1 0,-46-40-1,24 31-10,-1 4 0,-2 1 0,-71-36 0,-23 3-255,-3 7 0,-226-68 1,-390-75-1856,623 183 974,-1 7 1,0 6-1,-193 5 1,266 14-441,0 4 0,0 3 0,1 3 0,-105 32 1,-63 44-6171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3.864"/>
    </inkml:context>
    <inkml:brush xml:id="br0">
      <inkml:brushProperty name="width" value="0.025" units="cm"/>
      <inkml:brushProperty name="height" value="0.025" units="cm"/>
    </inkml:brush>
  </inkml:definitions>
  <inkml:trace contextRef="#ctx0" brushRef="#br0">1 0 17969,'0'0'5023,"1"11"-4275,7 65 1157,-4-17-592,4 0 1,17 71-1,-24-126-1208,1 0-1,-1 0 1,1 0-1,-1 0 1,1 0-1,1-1 0,-1 1 1,0 0-1,1-1 1,0 0-1,-1 0 1,6 5-1,-6-7-66,-1 0 0,1 0 0,0-1 0,0 1 0,-1 0 0,1-1 0,0 1 0,0-1 0,0 0 0,0 1 0,0-1 0,-1 0 0,1 0 0,0 0 0,0-1 0,0 1 0,0 0 0,0-1 0,-1 1 0,1-1 0,0 1 0,0-1 0,-1 0 0,1 0 0,0 0 0,-1 0 0,1 0 0,-1 0 0,1 0-1,-1-1 1,2 0 0,8-9 47,0-1-1,-1 0 1,0 0-1,0-1 1,-2-1-1,0 1 1,13-30-1,-12 23-199,-2-1 0,0 0-1,-1 0 1,-1-1 0,3-25-1,-15 80-11299,-6 32 6471,5 1 5833,8-66-734,0 1 0,0 0 0,0 0 1,0-1-1,0 1 0,0 0 0,0 0 0,0 0 1,0-1-1,0 1 0,0 0 0,1 0 0,-1-1 1,0 1-1,0 0 0,1 0 0,-1-1 0,1 1 1,-1 0-1,1-1 0,-1 1 0,1-1 0,-1 1 1,1-1-1,-1 1 0,1-1 0,-1 1 0,1-1 1,0 1-1,0-1 0,-1 0 0,1 1 1,0-1-1,-1 0 0,1 0 0,1 1 0,1-1 29,0-1-1,0 1 0,0-1 1,0 0-1,0 1 1,0-1-1,-1 0 0,1-1 1,0 1-1,3-2 0,58-45 183,-13 2-295,-28 23-86,2 1 0,0 1 0,48-30-1,-72 51 7,-1-1-1,1 1 0,-1 0 0,0-1 0,1 1 0,-1 0 0,1-1 0,-1 1 0,1 0 0,-1 0 0,1-1 1,-1 1-1,1 0 0,0 0 0,-1 0 0,1 0 0,-1 0 0,1 0 0,-1 0 0,1 0 0,0 0 0,-1 0 1,1 0-1,-1 0 0,1 0 0,-1 0 0,1 0 0,-1 1 0,1-1 0,-1 0 0,1 0 0,-1 1 0,1-1 1,-1 0-1,1 1 0,-1-1 0,1 1 0,-1-1 0,0 0 0,1 1 0,-1-1 0,0 1 0,1 0 0,2 30 412,1 4 338,-4-34-733,1-1-1,-1 1 1,1 0 0,0-1-1,-1 1 1,1-1 0,0 0-1,0 1 1,-1-1 0,1 1-1,0-1 1,0 0-1,0 0 1,-1 0 0,1 1-1,0-1 1,0 0 0,0 0-1,0 0 1,0 0 0,-1 0-1,1 0 1,0 0 0,0-1-1,0 1 1,0 0 0,-1 0-1,1-1 1,0 1 0,0 0-1,-1-1 1,1 1-1,0-1 1,0 1 0,-1-1-1,1 0 1,-1 1 0,1-1-1,0 0 1,9-6-24,-2 0 0,1-1-1,-1 0 1,15-17 0,-18 18-316,0 0 1,0 1-1,1 0 1,0 0-1,0 0 0,1 1 1,-1 0-1,1 0 1,0 1-1,1-1 1,-1 2-1,10-4 1,-17 6 325,1 1 0,0 0 1,0 0-1,-1 0 1,1 0-1,0 0 1,0 0-1,0 0 0,-1 1 1,1-1-1,0 0 1,0 0-1,-1 0 1,1 1-1,0-1 0,-1 0 1,1 1-1,0-1 1,-1 1-1,1-1 0,0 1 1,-1-1-1,1 1 1,-1-1-1,1 1 1,-1 0-1,1-1 0,-1 1 1,0 0-1,1-1 1,-1 1-1,0 0 1,1-1-1,-1 3 0,7 30 611,-6-23-209,3 14 173,1-1 0,1 0 0,1 0 0,1 0-1,1-1 1,1-1 0,1 0 0,0 0 0,2-1-1,28 35 1,-37-51-361,26 37 572,-29-39-721,1 0-1,-1 1 0,0-1 1,0 0-1,0 0 0,0 1 1,-1-1-1,1 0 0,0 1 1,-1-1-1,0 1 0,0-1 1,0 1-1,0-1 0,0 1 0,0-1 1,-1 4-1,0-5-2,0 0 0,0 0 0,0 0 1,0 0-1,0 0 0,0 0 0,0 0 0,-1 0 0,1 0 0,0 0 0,-1-1 0,1 1 1,0 0-1,-1-1 0,1 1 0,-1-1 0,1 0 0,-1 1 0,1-1 0,-1 0 0,1 0 0,-1 0 1,-1 0-1,-38-3 987,33 1-1040,0 0-1,1-1 1,-1 0 0,1 0-1,0-1 1,0 0 0,0 0 0,0 0-1,0-1 1,1 0 0,0-1-1,0 1 1,1-1 0,-1 0-1,1 0 1,1-1 0,-1 1 0,1-1-1,0 0 1,0-1 0,-3-11-1,4 12-8,1 0-1,0 1 1,1-1-1,0 0 1,0 0 0,0 0-1,1 0 1,0-1-1,0 1 1,1 0-1,0 0 1,0 0-1,0 0 1,1 0-1,0 1 1,1-1-1,0 0 1,0 1-1,0 0 1,0 0-1,1 0 1,0 0-1,1 0 1,7-8 0,40-30-2314,0-1-7348,-17 11-4233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33:56.281"/>
    </inkml:context>
    <inkml:brush xml:id="br0">
      <inkml:brushProperty name="width" value="0.025" units="cm"/>
      <inkml:brushProperty name="height" value="0.025" units="cm"/>
    </inkml:brush>
  </inkml:definitions>
  <inkml:trace contextRef="#ctx0" brushRef="#br0">4654 273 17136,'-199'-58'114,"-283"-45"-1,-212 14-19,543 74-258,-203 7 1,283 12 69,-1 3 0,2 3-1,-1 3 1,2 3 0,-73 27 0,15 8 560,3 5 0,-228 141 0,-196 201 335,166-64-513,280-232-209,-137 177 1,184-203-70,2 2 0,5 3 1,-53 116-1,73-131-21,4 1 0,2 1 0,3 1 0,4 1 0,-9 79 0,18-77-12,3 0 0,2 0 1,4 0-1,3 0 0,4-1 0,19 79 0,-13-93 3,2-1 0,3 0 0,2-2 0,2-1 0,3-1 0,1-1 0,71 90 0,-58-92 32,2-2 1,1-2-1,3-2 1,2-3 0,1-1-1,74 42 1,-46-39 129,1-2 1,2-5 0,168 49 0,-105-49 263,242 28 0,144-29 408,-173-27-402,0-15 0,430-67 0,-588 42-385,-2-9 0,-2-9 0,-2-8 0,-2-8 0,258-131 0,-296 116 123,246-177 0,-316 195-60,-2-4 1,-4-3 0,-3-4-1,73-94 1,-113 122-85,-2-1 0,-3-2 0,-1-1 0,-3-1 0,-2-2 0,-3 0 0,-2-1 0,-2-1 0,11-70 0,-18 62-3,-3 0-1,-3-1 1,-3 1 0,-3-1 0,-2 1 0,-3 0 0,-3 0 0,-22-72-1,10 62 19,-3 0 0,-4 2 0,-3 2 0,-2 0 0,-4 3 0,-3 1 0,-2 2-1,-74-84 1,56 83 89,-2 3-1,-3 3 0,-2 2 1,-3 4-1,-2 2 0,-2 4 0,-92-42 1,36 31-10,-3 6 0,-2 6 1,-1 5-1,-3 7 0,0 6 0,-2 6 1,-180-5-1,96 24-157,-1 9 1,1 10 0,-416 85-1,357-35-204,-374 138-1,483-135 128,4 7-1,2 7 0,-187 126 0,274-152-42,2 3 1,4 4-1,2 3 1,3 4-1,3 2 0,-112 158 1,131-155-71,4 2 1,4 2-1,3 1 1,3 3-1,4 1 1,4 1-1,-32 170 1,42-132-859,6 0 0,5 1-1,6-1 1,5 1 0,38 239 0,36-35-4449,-76-323 5439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34:08.558"/>
    </inkml:context>
    <inkml:brush xml:id="br0">
      <inkml:brushProperty name="width" value="0.025" units="cm"/>
      <inkml:brushProperty name="height" value="0.025" units="cm"/>
    </inkml:brush>
  </inkml:definitions>
  <inkml:trace contextRef="#ctx0" brushRef="#br0">5923 1021 14446,'-138'-257'1713,"9"17"-666,109 200-1113,-1 1 1,-2 1 0,-29-37-1,35 55-95,0 1-1,-1 1 0,0 0 0,-2 1 1,0 2-1,-40-25 0,14 16-289,-1 2 0,-1 2 0,-1 2-1,-1 3 1,-56-11 0,-10 5-462,-137-7 1,14 18 894,0 9 0,-252 33 0,-468 135 4044,733-110-3725,3 10 1,4 9 0,2 10-1,5 10 1,4 9-1,5 8 1,-321 240 0,439-288-121,4 5 0,3 3 1,-103 124-1,149-157-164,1 2-1,3 1 1,2 1 0,1 1-1,3 1 1,1 1-1,3 1 1,2 0 0,-14 71-1,21-64-3,3 1 0,2 0-1,3 0 1,2 0-1,2 0 1,3 0 0,3 0-1,2-1 1,2-1 0,2 0-1,41 93 1,-30-93 97,3-1 0,2-1 0,1-1 0,4-2 0,1-2 0,2-1 0,2-2 0,2-2 0,2-2 0,94 65 0,-57-55 26,3-4 1,1-4 0,2-3 0,2-4 0,1-4-1,138 28 1,-42-24-2,2-9-1,249 2 1,-143-26-23,-1-13 0,531-89 0,376-202 161,-884 193-209,510-252 0,-645 265 137,266-188 0,-362 220 51,-2-4 1,-4-3 0,-3-4-1,122-153 1,-168 185-172,-1 0-1,-3-3 1,-1 0-1,-3-1 1,-1-1 0,23-83-1,-37 102-65,-1 0-1,-2 0 1,-1 0 0,-2-1-1,0 1 1,-2-1-1,-2 1 1,0-1 0,-2 1-1,-1 0 1,-1 0 0,-2 1-1,-14-37 1,0 20-23,-1 1 1,-2 1-1,-2 2 1,-2 0 0,-1 2-1,-2 1 1,-2 1-1,-1 2 1,-2 2-1,-60-42 1,17 21-1,-3 3 0,-2 3-1,-2 5 1,-133-47 0,56 37-23,-1 7-1,-2 8 1,-259-27 0,-526 31-661,595 51-626,-544 97-1,-333 164-4313,780-156 1506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4:32.308"/>
    </inkml:context>
    <inkml:brush xml:id="br0">
      <inkml:brushProperty name="width" value="0.025" units="cm"/>
      <inkml:brushProperty name="height" value="0.025" units="cm"/>
    </inkml:brush>
  </inkml:definitions>
  <inkml:trace contextRef="#ctx0" brushRef="#br0">6154 519 12139,'-11'-3'625,"-292"-107"-160,272 100-429,-1 2 1,0 1 0,-1 2 0,-41-2-1,-137 6 292,106 2-33,44-1-29,-342-5 1277,2-35-608,294 22-845,-717-92 311,-299 100-348,839 29 68,2 13 0,-523 129 0,660-117 11,2 7-1,2 6 1,3 6 0,3 6-1,-143 98 1,273-164-114,0 0 0,0 1-1,0 0 1,1 0 0,-1 0 0,1 0-1,-7 10 1,10-12-21,0 0-1,0 0 0,0 0 1,0 0-1,1 1 1,-1-1-1,1 0 0,-1 0 1,1 0-1,0 1 0,-1-1 1,1 0-1,0 0 1,1 1-1,-1-1 0,0 0 1,1 0-1,-1 1 1,1-1-1,0 0 0,-1 0 1,1 0-1,0 0 0,0 0 1,2 2-1,7 9 2,0 0 1,0 0-1,1-2 0,1 1 1,0-1-1,27 18 0,-1-4-8,52 26 0,34 5 24,2-5 0,1-6 0,3-5-1,1-6 1,180 24 0,683 14 42,-948-71-54,1288 6 49,-351-102 11,-9-72 13,-820 139-73,-86 15-2,542-112-17,-484 92 12,-1-5 0,206-94 0,-293 114 65,-1-2 1,-1-1-1,0-2 0,-2-1 1,52-48-1,-76 61-28,0 0 0,0 0-1,-2-1 1,1 0 0,-1-1 0,-1 0 0,-1 0 0,9-21 0,-12 23-16,-1 1 0,0-1 0,0 0 1,-1 0-1,0 1 0,-1-1 0,0 0 0,-1 0 1,0 0-1,0 0 0,-2 1 0,-5-20 1,1 14 23,-1 0 0,0 1 0,-1 0 0,0 1 0,-1 0 0,-1 0 0,0 1 0,-1 1 0,0 0 0,-1 1 0,-1 0 0,-25-17 0,2 6-46,-1 0 0,-1 3 0,-81-29 0,38 24-19,-1 3 1,-1 5-1,-147-12 1,-262 28-780,254 24-2276,-327 75-1,269-35-1739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5:06.512"/>
    </inkml:context>
    <inkml:brush xml:id="br0">
      <inkml:brushProperty name="width" value="0.025" units="cm"/>
      <inkml:brushProperty name="height" value="0.025" units="cm"/>
    </inkml:brush>
  </inkml:definitions>
  <inkml:trace contextRef="#ctx0" brushRef="#br0">1 214 6598,'16'-2'972,"958"-27"6129,-491 28-5933,2041-52 1918,334 20-800,-1636 25-948,-911 8-695,388-12 129,-668 11-747,-13 1 9,0-1 1,0 0 0,0-2-1,0 0 1,-1 0-1,34-13 1,-50 16-31,-1 0 0,1 0 1,-1 0-1,1-1 0,0 1 0,-1 0 1,1 0-1,0-1 0,-1 1 0,1 0 1,-1-1-1,1 1 0,-1 0 0,1-1 1,-1 1-1,1-1 0,-1 1 0,1-1 1,-1 1-1,0-1 0,1 1 0,-1-1 1,0 0-1,0 1 0,1-1 0,-1 1 1,0-1-1,0 0 0,0 1 0,1-1 1,-1 0-1,0 1 0,0-1 0,0 0 1,0 1-1,0-1 0,-1 0 0,1 1 1,0-1-1,0 1 0,0-1 0,-1 0 0,1 1 1,0-1-1,0 1 0,-1-1 0,1 0 1,0 1-1,-1-1 0,1 1 0,-2-1 1,0-1-111,0 0 0,-1 0 0,1 0 0,-1 1 0,1-1 0,-1 1 0,0 0 0,0 0 0,0 0 0,-4-1 0,-17-1-2039,0 1-1,-36 2 1,26 1-1471,-17-1-4717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5:56.461"/>
    </inkml:context>
    <inkml:brush xml:id="br0">
      <inkml:brushProperty name="width" value="0.025" units="cm"/>
      <inkml:brushProperty name="height" value="0.025" units="cm"/>
    </inkml:brush>
  </inkml:definitions>
  <inkml:trace contextRef="#ctx0" brushRef="#br0">13 14 3235,'0'0'8413,"-4"-2"-7687,-5-8 467,25 8-740,49 9-269,-25-3 730,454 10 1323,4-1-1810,181 25-221,-168-5-134,2326-53 606,-1505-6-226,-412 15-397,1225 1-27,-248 6 19,1035-7 326,-1118 13 2350,-1654 5-4409,-30 0-4668,-70-6-1232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36.348"/>
    </inkml:context>
    <inkml:brush xml:id="br0">
      <inkml:brushProperty name="width" value="0.025" units="cm"/>
      <inkml:brushProperty name="height" value="0.025" units="cm"/>
    </inkml:brush>
  </inkml:definitions>
  <inkml:trace contextRef="#ctx0" brushRef="#br0">1 418 10025,'0'0'5371,"10"0"-5302,47-4 34,1-2 1,-1-3-1,62-17 0,16-3-89,283-58 76,205-34 605,-620 121-696,743-92 592,5 48 298,1008 108-131,-361-7-368,-771-40-284,-519-14-103,2687 66 667,-1066-96-579,1263-9 80,-2093 14 332,-116 0 969,-601 18-1342,191 4-527,-341 7-1619,-32-6 1633,1-1 1,0 1 0,0-1-1,-1 1 1,1 0-1,0-1 1,-1 1 0,1 0-1,0-1 1,-1 1-1,1 0 1,-1 0-1,1 0 1,-1 0 0,0 0-1,1-1 1,-1 1-1,0 0 1,0 0-1,1 1 1,-1 11-9350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08.268"/>
    </inkml:context>
    <inkml:brush xml:id="br0">
      <inkml:brushProperty name="width" value="0.025" units="cm"/>
      <inkml:brushProperty name="height" value="0.025" units="cm"/>
    </inkml:brush>
  </inkml:definitions>
  <inkml:trace contextRef="#ctx0" brushRef="#br0">7187 719 16784,'-360'-128'253,"-196"-64"-1292,372 138 1299,-203-33-1,-407-2 1251,-7 55-621,330 17-106,311 10-608,-826 0 146,837 22-326,0 6 1,1 8-1,2 5 0,1 7 0,2 6 1,2 6-1,3 7 0,-227 133 0,280-138 170,2 3-1,3 4 1,2 4 0,3 2-1,4 4 1,-110 143-1,141-161-73,3 2 1,3 1-1,2 2 0,3 0 1,2 3-1,3 0 0,3 1 1,2 1-1,4 1 0,2 0 1,-6 85-1,18-108-93,2 0 0,1 0-1,2 0 1,2-1 0,2 0 0,2 0 0,27 73 0,-16-66-5,1 0 1,3-2 0,2 0 0,2-2-1,60 70 1,-35-56 1,3-2 0,3-2 0,1-3-1,3-3 1,2-3 0,2-2 0,1-4 0,102 42-1,-37-30 28,3-6-1,1-6 0,202 30 0,437 10 594,441-60 714,-861-36-1217,600-106 0,-653 59-50,-3-12 1,361-145-1,-220 24 520,-334 139-348,199-143 0,-245 153-156,-3-3 0,-2-3 0,-2-1 0,54-73-1,-74 81-28,-3-2 1,-1-1-1,-3-1 0,-2-2 0,-2 0 0,21-73 0,-34 90-24,-2 0 0,-1-1 0,-2-1 0,-2 1 0,-1-1 0,-2 0-1,-1 1 1,-2-1 0,-2 0 0,-1 1 0,-2 0 0,-2 0 0,-1 0 0,-2 2 0,-1-1 0,-2 1 0,-33-55 0,5 26 60,-3 2 1,-2 1 0,-3 3 0,-3 3 0,-2 1 0,-2 4 0,-2 1 0,-77-45 0,17 21 212,-3 6 0,-2 6-1,-218-75 1,181 85-121,-2 7 1,-261-35-1,209 55-262,-333 8-1,-220 77-2609,4 63-4345,264-25-1630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44.020"/>
    </inkml:context>
    <inkml:brush xml:id="br0">
      <inkml:brushProperty name="width" value="0.025" units="cm"/>
      <inkml:brushProperty name="height" value="0.025" units="cm"/>
    </inkml:brush>
  </inkml:definitions>
  <inkml:trace contextRef="#ctx0" brushRef="#br0">2510 48 16047,'-97'-18'42,"0"4"0,-1 4 0,-1 5-1,1 4 1,-158 19 0,185-5-140,-1 4 0,2 3 0,1 3 0,0 3 0,2 3 0,1 3 0,-98 65 0,43-14 375,3 6 1,-188 183-1,230-195 163,2 3 0,4 3 0,-76 120 0,116-156-318,3 1 1,2 1-1,2 1 1,3 1-1,1 1 0,3 0 1,2 2-1,-10 81 1,19-82-98,3 1 1,2-1-1,2 1 1,3-1-1,2 0 1,2 0-1,2-1 1,3 0-1,2-1 1,2 0-1,3-2 1,1 0-1,3-2 1,2 0-1,1-2 1,3-1-1,71 78 1,-60-82-22,1-1 0,2-3-1,1-1 1,2-3 0,1-2 0,1-2 0,2-2 0,1-2 0,0-3 0,106 27 0,-55-25 24,2-5-1,0-5 1,1-4 0,212-11-1,-209-7 11,0-4 1,0-6-1,-2-4 0,-1-5 0,180-73 1,-193 60 144,-2-4 1,-2-3 0,-3-5 0,-1-4 0,-4-3-1,104-98 1,-133 106 72,-3-3-1,-2-2 1,-2-2 0,-3-2-1,-3-2 1,-2-1 0,35-86-1,-50 95-127,-3-2 0,-2 0 0,-3-1 1,-2 0-1,-3-1 0,-2-1 0,-3 1 0,-3-1 0,-7-87 0,0 107-121,-1 1-1,-3 0 1,-1 0-1,-2 1 1,-1 0 0,-3 1-1,0 1 1,-3 0-1,0 1 1,-3 1 0,-1 1-1,-1 2 1,-1 0-1,-2 1 1,-1 2 0,-51-40-1,34 34-11,-1 3 0,-2 1 0,-1 2 1,-2 3-1,0 2 0,-1 2 0,-1 3 0,-1 1 0,-1 4 0,0 1 0,-72-5 0,58 12-114,-1 3-1,1 3 0,-1 3 0,1 3 0,0 3 1,1 4-1,0 2 0,1 3 0,1 3 0,1 2 0,1 4 1,2 2-1,0 3 0,3 3 0,1 2 0,1 3 1,-55 53-1,14 1-2846,-154 195 1,88-78-3537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48.008"/>
    </inkml:context>
    <inkml:brush xml:id="br0">
      <inkml:brushProperty name="width" value="0.025" units="cm"/>
      <inkml:brushProperty name="height" value="0.025" units="cm"/>
    </inkml:brush>
  </inkml:definitions>
  <inkml:trace contextRef="#ctx0" brushRef="#br0">6313 578 12236,'-52'-43'416,"-3"3"0,-1 1 1,-2 3-1,-1 3 1,-2 3-1,-66-24 0,21 21 197,-2 5-1,-176-23 0,-229 5-116,335 33-533,-362-31 6,-371-26 669,-2 53-177,657 31-139,2 12 0,-401 92 0,536-89-34,1 6 0,-168 73 0,232-83-289,2 2 1,0 3-1,2 1 1,2 3-1,0 2 0,3 2 1,-51 54-1,78-72-10,2 0 0,0 2 0,1 0 0,1 0 0,1 2 0,1-1 0,2 2 0,0-1 0,1 1 0,-5 29 0,10-33 8,0 1 0,2-1 0,1 0 0,1 1 0,0-1 0,2 0 0,0 1 0,1-1 0,2 0 0,0 0 0,1-1 0,17 39 0,-2-19 6,2-1 0,2 0 0,1-2 0,2-2 0,2 0-1,1-2 1,1-1 0,46 35 0,3-6 13,2-4 1,148 76-1,-97-70-13,2-6 0,2-6 0,3-6 0,221 41 0,596 37 73,806-63 89,-1384-85 79,-2-16 1,-1-16-1,369-108 0,-517 104-71,328-134 1,-519 179-152,0-2 1,-1-1-1,0-2 1,-2-2-1,40-32 0,-65 46-10,1-1-1,-1 0 1,-1 0-1,0-1 1,-1 0-1,0-1 0,-1 0 1,0 0-1,0 0 1,-2-1-1,1 0 1,-2 0-1,0-1 0,0 1 1,-1-1-1,-1 0 1,0 0-1,-1 0 1,-1-17-1,-2 12-8,-1 0 0,-1 0 1,0 0-1,-1 1 0,-2-1 0,1 1 0,-2 1 1,-1 0-1,0 0 0,-1 0 0,0 1 0,-17-19 1,-11-9 3,-3 2 1,-79-67-1,36 43-10,-2 3-1,-3 5 1,-189-93-1,149 96 21,-1 5-1,-213-51 1,110 54-154,-2 10 0,-1 10 0,-328 6 0,224 32-3096,-484 79 1,420-27-2411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9.547"/>
    </inkml:context>
    <inkml:brush xml:id="br0">
      <inkml:brushProperty name="width" value="0.025" units="cm"/>
      <inkml:brushProperty name="height" value="0.025" units="cm"/>
    </inkml:brush>
  </inkml:definitions>
  <inkml:trace contextRef="#ctx0" brushRef="#br0">147 1 12107,'0'0'9919,"-2"14"-9775,-5 56 292,-124 1348 6042,125-774-7279,13-582-15,23 92 1,-9-57-1976,-7 0-4195,-13-64 905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048"/>
    </inkml:context>
    <inkml:brush xml:id="br0">
      <inkml:brushProperty name="width" value="0.025" units="cm"/>
      <inkml:brushProperty name="height" value="0.025" units="cm"/>
    </inkml:brush>
  </inkml:definitions>
  <inkml:trace contextRef="#ctx0" brushRef="#br0">78 626 17617,'0'0'373,"2"-9"188,-2 8-474,12-51 1086,-15 24 1513,2 28-2518,1-1 1,-1 1-1,1-1 0,-1 0 1,1 1-1,-1 0 0,1-1 0,-1 1 1,1-1-1,-1 1 0,0 0 1,1-1-1,-1 1 0,0 0 0,1 0 1,-1-1-1,0 1 0,1 0 1,-1 0-1,0 0 0,1 0 0,-1 0 1,0 0-1,0 0 0,1 0 0,-1 0 1,0 0-1,1 0 0,-1 1 1,0-1-1,1 0 0,-1 0 0,-1 1 1,-1 2-93,-1-1 1,1 1 0,-1-1 0,1 1-1,0 0 1,0 0 0,0 1 0,0-1-1,1 1 1,-1-1 0,1 1 0,0 0-1,0 0 1,0 0 0,1 0-1,-1 0 1,-1 8 0,-1 7-68,0-1 1,-3 34-1,6-43 5,0 0-8,1 0 0,0 1-1,0-1 1,1 1 0,2 11 0,-3-19-3,0-1-1,1 1 1,-1-1-1,1 1 0,-1-1 1,1 1-1,0-1 1,0 1-1,-1-1 1,1 0-1,0 0 0,0 1 1,0-1-1,1 0 1,-1 0-1,0 0 1,0 0-1,1 0 1,-1 0-1,0-1 0,1 1 1,-1 0-1,1-1 1,-1 1-1,1-1 1,-1 1-1,1-1 0,-1 0 1,1 1-1,-1-1 1,1 0-1,0 0 1,-1 0-1,1 0 0,-1-1 1,1 1-1,0 0 1,2-2-1,2 0 30,0 0-1,0-1 1,0 1-1,-1-2 1,1 1-1,0 0 1,-1-1-1,0 0 0,0-1 1,0 1-1,-1-1 1,1 0-1,-1 0 1,7-11-1,0-3 29,0 0-1,0-1 1,7-22-1,-14 31-24,1-1 0,-2 0 0,0 0 0,0 0 0,-1 0 0,0 0 0,-1-1 0,-1 1 0,0-1 0,-2-14 0,2 27-38,0 0 0,0 1 0,0-1 0,0 0 0,0 0 0,0 0 0,0 0 0,0 0 0,-1 0 0,1 1 0,0-1 0,0 0 0,0 0 1,0 0-1,0 0 0,0 0 0,0 0 0,0 0 0,0 0 0,0 0 0,-1 1 0,1-1 0,0 0 0,0 0 0,0 0 0,0 0 0,0 0 1,0 0-1,-1 0 0,1 0 0,0 0 0,0 0 0,0 0 0,0 0 0,0 0 0,0 0 0,-1 0 0,1 0 0,0 0 0,0 0 1,0 0-1,0 0 0,0 0 0,0 0 0,0 0 0,-1-1 0,1 1 0,0 0 0,0 0 0,0 0 0,0 0 0,0 0 0,0 0 0,0 0 1,-1 0-1,-3 13-106,3 1 164,1 0-1,0 0 1,0-1 0,1 1-1,5 23 1,-5-34-36,0-1 1,-1 0 0,1 1-1,0-1 1,0 0 0,0 1-1,0-1 1,1 0-1,-1 0 1,0 0 0,1 0-1,0 0 1,-1-1-1,1 1 1,0 0 0,0-1-1,0 1 1,0-1 0,0 0-1,0 1 1,0-1-1,1 0 1,-1 0 0,0-1-1,1 1 1,-1 0-1,1-1 1,-1 0 0,1 1-1,-1-1 1,0 0 0,1 0-1,-1 0 1,1-1-1,-1 1 1,1-1 0,-1 1-1,0-1 1,1 0-1,3-1 1,2-2 11,-1 0-1,1 0 1,-1 0 0,0-1-1,0 0 1,-1 0 0,0-1 0,0 0-1,0 0 1,0-1 0,-1 1-1,0-1 1,0 0 0,6-14-1,-7 13-4,1-1-1,-2 1 1,1-1-1,-1 0 1,0 0-1,-1 0 1,0 0-1,-1 0 1,0 0-1,0 0 0,-1-1 1,0 1-1,-2-14 1,2 24-29,0-1 0,0 0 0,0 0 0,0 0 0,0 0-1,0 0 1,0 1 0,0-1 0,0 0 0,0 0 0,0 0 0,0 0 0,0 0 0,0 1 0,0-1 0,-1 0 0,1 0 0,0 0 0,0 0 0,0 0 0,0 0 0,0 0 0,0 0-1,0 1 1,-1-1 0,1 0 0,0 0 0,0 0 0,0 0 0,0 0 0,0 0 0,-1 0 0,1 0 0,0 0 0,0 0 0,0 0 0,0 0 0,0 0 0,-1 0 0,1 0-1,0 0 1,0 0 0,0 0 0,0 0 0,0 0 0,-1 0 0,1 0 0,0 0 0,0-1 0,0 1 0,0 0 0,0 0 0,0 0 0,-1 0 0,-3 15-246,2 6 186,0-9 84,0 0-1,1-1 1,0 1-1,1 0 1,1 0 0,0-1-1,4 20 1,-5-30-16,1 0 0,-1 0 1,1 0-1,0 0 0,-1 0 1,1 0-1,0 0 0,0 0 1,-1-1-1,1 1 0,0 0 1,0 0-1,0-1 0,0 1 0,0-1 1,0 1-1,0-1 0,0 1 1,0-1-1,0 0 0,0 1 1,1-1-1,-1 0 0,0 0 1,0 0-1,0 0 0,0 0 0,0 0 1,1 0-1,-1 0 0,0 0 1,0-1-1,0 1 0,0 0 1,1-1-1,2-1 19,0 1 0,0-1-1,0 0 1,0 1 0,-1-2 0,1 1 0,-1 0 0,5-5 0,2-4-10,0-1 1,-1 1 0,0-2-1,-1 1 1,0-1 0,8-20-1,-13 26-12,0 0 1,0-1-1,-1 1 0,0-1 0,0 0 0,-1 0 1,0 0-1,0 0 0,0 0 0,-1 0 0,-1 0 1,1 0-1,-4-14 0,-1 19-76,1 14-91,-1 15-82,4-1 277,0-12 16,0 1 1,1-1-1,0 1 0,4 19 1,-3-31-44,-1-1 1,1 0 0,-1 1 0,1-1-1,0 0 1,-1 1 0,1-1-1,0 0 1,0 0 0,0 0-1,0 0 1,0 0 0,0 0 0,0 0-1,0 0 1,1 0 0,-1 0-1,0-1 1,0 1 0,1-1-1,-1 1 1,1 0 0,-1-1-1,0 0 1,1 1 0,-1-1 0,1 0-1,-1 0 1,1 0 0,-1 0-1,1 0 1,-1 0 0,0 0-1,1-1 1,-1 1 0,1 0 0,-1-1-1,2 0 1,3-1 6,0 0 0,0-1 0,0 1 0,-1-1 0,1 0 0,-1 0 0,9-7 0,-5 0-75,0 0 1,-1 0-1,0-1 0,0 1 1,-1-2-1,0 1 0,-1-1 1,-1 0-1,0-1 0,0 1 1,-2-1-1,1 0 0,1-17 1,1-15-430,-2 0 0,-3-62 0,0 23 100,-6 134 608,2 1 1,5 70 0,0-99-135,1-1 0,1 0 1,1 0-1,1 0 0,1 0 0,0-1 1,2 0-1,14 24 0,24 26-177,-26-41-100,20 37 0,-36-57 196,-1-1-1,0 1 0,-1 0 1,0 0-1,0 0 1,-1 1-1,0-1 0,0 1 1,-1 10-1,-1-19 27,0-1 0,0 1 0,0-1 0,0 1-1,0-1 1,0 1 0,0-1 0,-1 1 0,1-1 0,0 1-1,0-1 1,-1 1 0,1-1 0,0 1 0,-1-1 0,1 1-1,0-1 1,-1 0 0,1 1 0,0-1 0,-1 0 0,1 1 0,-1-1-1,1 0 1,-1 0 0,1 1 0,-1-1 0,1 0 0,-1 0-1,1 0 1,-1 1 0,1-1 0,-1 0 0,1 0 0,-1 0-1,1 0 1,-1 0 0,1 0 0,-1 0 0,0 0 0,1-1 0,-1 1-1,1 0 1,-1 0 0,1 0 0,-1-1 0,1 1 0,-1 0-1,-26-15 622,14 1-642,1 1-1,1-1 1,1-1-1,0 0 1,0-1-1,2 0 0,0 0 1,1-1-1,0 1 1,2-2-1,0 1 1,1-1-1,0 1 1,2-1-1,0 0 1,0-21-1,4 33-253,-1 0 0,0 0 1,1 0-1,0 0 0,1 0 0,-1 0 1,1 1-1,0-1 0,1 1 0,-1 0 0,1 0 1,0 0-1,8-8 0,7-3-1960,-1 0 0,25-15 1,-38 28 1840,36-24-6913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0.310"/>
    </inkml:context>
    <inkml:brush xml:id="br0">
      <inkml:brushProperty name="width" value="0.025" units="cm"/>
      <inkml:brushProperty name="height" value="0.025" units="cm"/>
    </inkml:brush>
  </inkml:definitions>
  <inkml:trace contextRef="#ctx0" brushRef="#br0">0 1 15631,'0'0'1884,"14"7"-1238,0 0-373,0 0 0,0-1 0,1-1 0,0 0-1,0-1 1,0-1 0,0 0 0,19 0 0,341 13 1937,215 13-1959,63 5-162,-444-34-27,231-31 0,-273 10-734,304 2-1,-397 21-6368,-48-2 1553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0.667"/>
    </inkml:context>
    <inkml:brush xml:id="br0">
      <inkml:brushProperty name="width" value="0.025" units="cm"/>
      <inkml:brushProperty name="height" value="0.025" units="cm"/>
    </inkml:brush>
  </inkml:definitions>
  <inkml:trace contextRef="#ctx0" brushRef="#br0">0 56 12588,'0'0'5333,"5"-9"-3892,-3 4-1295,-1 3-93,0-1 0,0 1 0,0-1 0,1 1 0,-1 0 0,1 0 0,-1 0-1,1 0 1,0 0 0,-1 0 0,1 0 0,0 0 0,0 0 0,1 1 0,-1-1 0,0 1 0,0 0 0,1 0 0,-1 0 0,1 0 0,-1 0 0,1 0 0,-1 1 0,1-1 0,0 1 0,-1-1 0,5 1 0,72 2 1307,149 23 0,77 35-758,-277-54-535,-10-2-18,-10-3-32,1 1 0,-1 0 0,0 0 1,0 1-1,0 0 0,10 5 0,-16-6-6,0-1 1,0 1-1,0 0 0,0-1 0,-1 1 0,1 0 0,0 0 1,-1 0-1,1 1 0,-1-1 0,0 0 0,0 0 0,0 1 1,0-1-1,0 1 0,-1-1 0,1 1 0,-1-1 0,1 1 0,-1-1 1,0 1-1,0-1 0,0 1 0,0-1 0,-1 5 0,-2 8 321,0 0 0,-1 0 0,-1-1 0,0 1 0,-1-1 0,-1 0 0,-15 24 0,-70 90 132,73-103-429,-9 11-232,-58 59-1,75-84-637,-1-1 1,0 0-1,-1-1 1,0 0-1,-1-1 1,0 0-1,0-1 1,-28 9-1,-6-6-6377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1.510"/>
    </inkml:context>
    <inkml:brush xml:id="br0">
      <inkml:brushProperty name="width" value="0.025" units="cm"/>
      <inkml:brushProperty name="height" value="0.025" units="cm"/>
    </inkml:brush>
  </inkml:definitions>
  <inkml:trace contextRef="#ctx0" brushRef="#br0">1 1152 13549,'10'-7'2722,"36"-29"-1038,-3-3 0,75-83-1,-28 27-285,755-710 2558,-829 791-3962,-13 11-10,0-1 0,0 1 0,1 0 0,-1 0 0,1 1 0,0-1 0,0 1 0,0 0 0,0 0 0,0 0 0,0 0 0,5-1 0,-8 3 11,-1 0-1,0 0 1,0 0 0,1 0-1,-1 0 1,0 1-1,0-1 1,0 0-1,1 0 1,-1 0-1,0 0 1,0 0 0,0 0-1,0 1 1,1-1-1,-1 0 1,0 0-1,0 0 1,0 0 0,0 1-1,0-1 1,0 0-1,0 0 1,1 0-1,-1 1 1,0-1-1,0 0 1,0 0 0,0 0-1,0 1 1,0-1-1,0 0 1,0 0-1,0 1 1,0-1-1,0 0 1,0 0 0,0 0-1,0 1 1,0-1-1,-1 0 1,1 0-1,0 0 1,0 1-1,0-1 1,0 0 0,0 0-1,0 0 1,0 0-1,-1 1 1,-4 22 59,-1-1 0,-1 1 0,-1-1 1,-20 41-1,-6 13 70,22-46-120,1 0 0,1 1 0,2 1 0,1-1 0,2 1 0,1 0 0,0 56 0,4-82-137,0 0 0,1 0 0,0-1 0,0 1 1,1 0-1,-1-1 0,1 0 0,0 1 0,1-1 0,-1 0 0,1 0 1,0 0-1,7 8 0,-7-10-223,0 0 1,0-1 0,0 1-1,1-1 1,-1 0-1,1 1 1,0-2-1,0 1 1,-1 0-1,1-1 1,0 0-1,6 2 1,36 0-6099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2.509"/>
    </inkml:context>
    <inkml:brush xml:id="br0">
      <inkml:brushProperty name="width" value="0.025" units="cm"/>
      <inkml:brushProperty name="height" value="0.025" units="cm"/>
    </inkml:brush>
  </inkml:definitions>
  <inkml:trace contextRef="#ctx0" brushRef="#br0">181 115 18097,'0'0'1564,"2"12"-1206,3 37-109,-1-1-1,-3 1 1,-2 0 0,-2 0-1,-2 0 1,-2-1 0,-3 0-1,-1-1 1,-3 0 0,-1 0-1,-30 60 1,29-73-195,1 0 79,-36 60 0,60-135-293,8-9 204,47-138-18,138-282 0,-201 468-25,12-23-4,0 2-1,32-41 1,-41 58 19,1 1 1,-1 0 0,1 0 0,0 0 0,1 1 0,-1 0 0,1 0 0,0 0 0,0 1 0,0 0 0,0 0-1,1 0 1,-1 1 0,1 0 0,0 0 0,11-1 0,-16 3-4,1 0-1,-1 0 1,0 0-1,1 1 1,-1-1-1,1 1 1,-1-1 0,0 1-1,1 0 1,-1 0-1,0 0 1,0 0-1,1 0 1,-1 0 0,0 1-1,0-1 1,0 1-1,-1-1 1,1 1-1,0 0 1,-1-1 0,1 1-1,-1 0 1,1 0-1,-1 1 1,0-1-1,0 0 1,0 0 0,0 0-1,0 1 1,-1-1-1,1 0 1,-1 1-1,1 3 1,0 0 95,0 0 0,-1 0 1,0 1-1,0-1 0,0 0 0,-1 0 1,0 1-1,0-1 0,0 0 0,-1 0 1,0 0-1,-5 11 0,-3-2 189,-1 0 0,0-1 0,-1 0 0,-1-1 0,0 0 0,-1-1 0,0 0 0,-25 15 0,-14 5-91,-66 29 1,117-60-227,-60 27-158,21-14-3014,38-15-486,4-8-2702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3.242"/>
    </inkml:context>
    <inkml:brush xml:id="br0">
      <inkml:brushProperty name="width" value="0.025" units="cm"/>
      <inkml:brushProperty name="height" value="0.025" units="cm"/>
    </inkml:brush>
  </inkml:definitions>
  <inkml:trace contextRef="#ctx0" brushRef="#br0">491 0 18834,'0'0'993,"-71"77"352,23-22 257,-3 10 223,0 0-576,-1 2-480,4-3-256,4-6-289,4-4-160,8-10 0,7-10-64,7-13-801,10-12-1121,6-9-1281,2-27-1025,0-13-3587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3.599"/>
    </inkml:context>
    <inkml:brush xml:id="br0">
      <inkml:brushProperty name="width" value="0.025" units="cm"/>
      <inkml:brushProperty name="height" value="0.025" units="cm"/>
    </inkml:brush>
  </inkml:definitions>
  <inkml:trace contextRef="#ctx0" brushRef="#br0">1 7 16560,'0'0'6598,"54"-7"-5253,-16 26 97,12 5-546,11 7-543,5 3-257,1 4-64,-1 3-288,-13-4-2307,-16 0-3491,-16-5-11050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7.418"/>
    </inkml:context>
    <inkml:brush xml:id="br0">
      <inkml:brushProperty name="width" value="0.025" units="cm"/>
      <inkml:brushProperty name="height" value="0.025" units="cm"/>
    </inkml:brush>
  </inkml:definitions>
  <inkml:trace contextRef="#ctx0" brushRef="#br0">58 1643 17040,'-10'3'619,"-31"7"668,34-9 303,8-4-841,12-7-35,-10 8-431,682-446 2721,-525 350-2895,139-84 62,196-123-1196,-23-28-700,-458 322 1696,31-23-17,-1-2 0,-3-2 0,56-63 0,-75 66 23,-22 35 13,1-1 0,-1 1-1,0-1 1,0 1 0,1-1 0,-1 1 0,0-1-1,0 1 1,0-1 0,0 1 0,0-1-1,0 0 1,0 1 0,0-1 0,0 1 0,0-1-1,0 1 1,0-1 0,0 0 0,0 1-1,0-1 1,-1 1 0,1-1 0,0 1 0,0-1-1,-1 1 1,1-1 0,0 1 0,-1-1 0,1 1-1,-1 0 1,1-1 0,0 1 0,-1 0-1,1-1 1,-1 1 0,1 0 0,-1-1 0,1 1-1,-1 0 1,1 0 0,-1 0 0,0-1-1,1 1 1,-1 0 0,1 0 0,-1 0 0,1 0-1,-1 0 1,1 0 0,-1 0 0,0 0 0,1 0-1,-1 0 1,1 0 0,-1 1 0,1-1-1,-1 0 1,1 0 0,-1 1 0,-15 2-1009,1 1 1,-1 0-1,1 1 0,0 1 1,1 1-1,-23 13 0,18-10-787,-40 21-4744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7.776"/>
    </inkml:context>
    <inkml:brush xml:id="br0">
      <inkml:brushProperty name="width" value="0.025" units="cm"/>
      <inkml:brushProperty name="height" value="0.025" units="cm"/>
    </inkml:brush>
  </inkml:definitions>
  <inkml:trace contextRef="#ctx0" brushRef="#br0">85 103 14510,'-11'-7'90,"-39"-27"919,48 33-943,1 0-1,-1 0 0,1 0 1,-1 0-1,1 0 0,0 0 1,-1 0-1,1-1 0,0 1 0,0-1 1,0 1-1,0-1 0,0 1 1,0-1-1,0 1 0,1-1 1,-1 0-1,1 1 0,-1-1 0,1 0 1,-1 0-1,1 1 0,0-1 1,0 0-1,0 0 0,0-3 1,1 4-15,0 0 1,0-1-1,0 1 1,0 0 0,0 0-1,0 0 1,0 0-1,0 0 1,1 0 0,-1 0-1,0 0 1,1 0 0,-1 0-1,1 1 1,-1-1-1,1 0 1,-1 1 0,1 0-1,-1-1 1,1 1 0,-1 0-1,1 0 1,-1 0-1,3 0 1,4 0 37,0 0-1,1 1 1,-1 0-1,0 1 1,0 0-1,0 0 1,-1 1-1,1 0 1,0 0-1,12 8 1,7 6 237,38 31-1,-50-35-226,694 606 595,-565-465-3829,148 206 0,-135-160-3097,-84-115 1240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8.807"/>
    </inkml:context>
    <inkml:brush xml:id="br0">
      <inkml:brushProperty name="width" value="0.025" units="cm"/>
      <inkml:brushProperty name="height" value="0.025" units="cm"/>
    </inkml:brush>
  </inkml:definitions>
  <inkml:trace contextRef="#ctx0" brushRef="#br0">289 1 17040,'0'0'5926,"-44"78"-4645,11-27-801,-7 8-351,-3 0-65,1-6-32,7-7-32,10-12-32,7-12-481,10-10-576,15-22-3331,13-16 416,4-11-1505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49.147"/>
    </inkml:context>
    <inkml:brush xml:id="br0">
      <inkml:brushProperty name="width" value="0.025" units="cm"/>
      <inkml:brushProperty name="height" value="0.025" units="cm"/>
    </inkml:brush>
  </inkml:definitions>
  <inkml:trace contextRef="#ctx0" brushRef="#br0">47 43 6374,'2'-9'3742,"1"-5"-3228,1-6 4489,-2 49-2315,12 320-147,-1-200-4099,-13-149 1457,1 1 1,-1-1 0,0 0 0,0 0-1,0 0 1,0 1 0,0-1 0,0 0-1,0 0 1,0 0 0,1 1-1,-1-1 1,0 0 0,0 0 0,0 1-1,0-1 1,0 0 0,0 0 0,0 0-1,0 1 1,0-1 0,0 0 0,0 0-1,-1 1 1,1-1 0,0 0 0,0 0-1,0 0 1,0 1 0,0-1 0,0 0-1,0 0 1,-1 0 0,1 0 0,0 1-1,0-1 1,0 0 0,0 0 0,-1 0-1,1 0 1,0 0 0,0 1-1,0-1 1,-1 0 0,1 0 0,0 0-1,0 0 1,0 0 0,-1 0 0,1 0-1,0 0 1,0 0 0,-1 0 0,1 0-1,0 0 1,0 0 0,0 0 0,-1 0-1,1 0 1,0 0 0,0 0 0,0 0-1,-1 0 1,1-1 0,-12-10-5144,-2-11-1082</inkml:trace>
  <inkml:trace contextRef="#ctx0" brushRef="#br0" timeOffset="1">16 388 2915,'0'0'993,"-12"-85"1185,9 48 769,3 6-1250,0 9-384,1 8 1,14 11 223,3 3-1345,7 7-160,3 8-192,4 6-2210,-4-5-4933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514"/>
    </inkml:context>
    <inkml:brush xml:id="br0">
      <inkml:brushProperty name="width" value="0.025" units="cm"/>
      <inkml:brushProperty name="height" value="0.025" units="cm"/>
    </inkml:brush>
  </inkml:definitions>
  <inkml:trace contextRef="#ctx0" brushRef="#br0">97 160 18578,'0'-10'1368,"0"0"0,-1-1 0,-1 1 1,-2-12-1,3 21-1238,1 0 1,0 0-1,-1 0 0,1 0 1,0 0-1,-1 0 0,1 0 1,-1 0-1,0 0 0,1 0 1,-1 0-1,0 0 0,0 0 1,1 0-1,-1 1 0,0-1 1,0 0-1,0 1 0,0-1 1,-1 0-1,0 1-95,1 0 1,0 0-1,-1 0 1,1 1-1,0-1 1,-1 0-1,1 1 1,0-1-1,0 1 1,-1 0-1,1-1 0,0 1 1,0 0-1,0 0 1,0 0-1,0 0 1,0 0-1,0 0 1,0 0-1,1 0 1,-1 0-1,-1 2 0,-4 7 7,0-1-1,1 1 1,0 1-1,0-1 1,1 1-1,1-1 1,0 1 0,0 0-1,-1 18 1,2-12-9,1-1 1,0 1 0,1-1-1,1 1 1,1-1 0,4 18 0,-6-30-26,1 0 1,0 0 0,0 0 0,1 0-1,-1 0 1,1 0 0,0-1-1,0 1 1,0 0 0,1-1-1,-1 0 1,1 0 0,0 1 0,0-2-1,0 1 1,0 0 0,0 0-1,1-1 1,-1 0 0,1 0 0,-1 0-1,1 0 1,0 0 0,0-1-1,0 0 1,0 0 0,0 0 0,0 0-1,0 0 1,7-1 0,-4 0 67,0-1 0,0 0 0,0 0 0,0-1 0,0 0 0,0 0 0,-1 0 0,1-1 0,-1 0 0,0-1 0,0 1 0,0-1 0,0 0 0,0 0 0,-1-1 0,0 0 1,7-8-1,-4 3-25,-1 1 1,0-2 0,-1 1 0,0-1 0,-1 0-1,0 0 1,0 0 0,-1-1 0,-1 0 0,0 0 0,-1 0-1,0 0 1,0 0 0,-2 0 0,1 0 0,-3-17-1,1 21-27,0 0-1,-1 1 0,0-1 0,0 1 0,-1 0 0,0 0 0,0 0 0,0 0 1,-1 0-1,0 1 0,0-1 0,-1 1 0,0 0 0,0 1 0,-1-1 1,1 1-1,-1 0 0,0 0 0,0 1 0,-1-1 0,0 2 0,1-1 0,-1 1 1,0 0-1,-1 0 0,-13-3 0,14 4-275,1 1 1,-1-1-1,0 1 0,0 0 0,0 1 1,0 0-1,0 0 0,0 1 1,-8 1-1,12-1 103,1-1 1,0 1-1,0 0 1,0 0-1,-1 0 1,1 1-1,0-1 1,0 0-1,1 1 1,-1-1 0,0 1-1,0 0 1,1 0-1,-1-1 1,1 1-1,0 0 1,-1 0-1,1 0 1,0 1-1,0-1 1,0 0-1,1 0 1,-1 1-1,0-1 1,1 0-1,-1 1 1,1-1-1,0 0 1,0 5-1,0 0-1304,-1 0 0,2 1 1,-1-1-1,1 0 0,0 0 0,2 9 0,10 10-7061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3.040"/>
    </inkml:context>
    <inkml:brush xml:id="br0">
      <inkml:brushProperty name="width" value="0.025" units="cm"/>
      <inkml:brushProperty name="height" value="0.025" units="cm"/>
    </inkml:brush>
  </inkml:definitions>
  <inkml:trace contextRef="#ctx0" brushRef="#br0">44 0 14862,'-2'24'7925,"3"14"-5360,0-12-2581,-1 0 0,-5 36 0,-12 7 453,2-9-1455,8-19-5955,7-44 3081,0-12-1574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3.400"/>
    </inkml:context>
    <inkml:brush xml:id="br0">
      <inkml:brushProperty name="width" value="0.025" units="cm"/>
      <inkml:brushProperty name="height" value="0.025" units="cm"/>
    </inkml:brush>
  </inkml:definitions>
  <inkml:trace contextRef="#ctx0" brushRef="#br0">1 183 4965,'0'0'4703,"2"-8"-1308,1-2-2274,-1 6-529,-1 1 1,0-1-1,0 0 1,0 1 0,0-1-1,-1 0 1,1-7 0,0 25-126,0-1 0,1 1 0,1-1 0,0 1 0,0-1 0,2 0 0,0 0 0,0 0 1,1-1-1,1 0 0,0 0 0,0 0 0,15 16 0,-21-27-340,1 1-1,0 0 1,0-1-1,0 0 1,0 1-1,1-1 1,-1 0-1,0 0 1,0 0-1,1 0 1,-1-1-1,1 1 1,-1-1-1,1 1 1,-1-1-1,1 0 1,-1 0 0,1 0-1,2 0 1,0-1 70,-1-1 0,1 1-1,-1-1 1,0 1 0,0-1 0,0 0 0,0-1 0,0 1 0,6-6 0,3-5 84,0 1 0,-1-1 0,-1-1-1,12-19 1,-15 21-290,0 0-1,-2-1 0,1 0 0,-2 0 0,0 0 0,0 0 1,-1-1-1,4-26 0,-7-27-7733,-4 47-484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4.182"/>
    </inkml:context>
    <inkml:brush xml:id="br0">
      <inkml:brushProperty name="width" value="0.025" units="cm"/>
      <inkml:brushProperty name="height" value="0.025" units="cm"/>
    </inkml:brush>
  </inkml:definitions>
  <inkml:trace contextRef="#ctx0" brushRef="#br0">4 18 12396,'-3'8'3907,"3"-5"-2625,0-1-994,13 1 32,18-3 257,9 0-321,17 0-192,14-3-416,7-6-1346,7 0-1537,-4-4-2050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4.510"/>
    </inkml:context>
    <inkml:brush xml:id="br0">
      <inkml:brushProperty name="width" value="0.025" units="cm"/>
      <inkml:brushProperty name="height" value="0.025" units="cm"/>
    </inkml:brush>
  </inkml:definitions>
  <inkml:trace contextRef="#ctx0" brushRef="#br0">0 57 17905,'0'0'3619,"63"-25"-3683,-32 15-1409,3-2-1154,-1 7-864,0 0-609,-5 5-5285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4.900"/>
    </inkml:context>
    <inkml:brush xml:id="br0">
      <inkml:brushProperty name="width" value="0.025" units="cm"/>
      <inkml:brushProperty name="height" value="0.025" units="cm"/>
    </inkml:brush>
  </inkml:definitions>
  <inkml:trace contextRef="#ctx0" brushRef="#br0">59 1 1890,'0'13'3715,"-2"77"393,-4 56-3148,-1 16 842,5-56 4327,2-104-6229,1 0 0,0-1-1,0 1 1,0-1 0,0 1-1,0-1 1,1 0 0,-1 0-1,0 1 1,1-1 0,-1 0-1,0 0 1,1 0 0,-1 0-1,4 1 1,14 13-6809,-10 1-683</inkml:trace>
  <inkml:trace contextRef="#ctx0" brushRef="#br0" timeOffset="1">87 685 4901,'0'0'7110,"-31"72"-3106,13-37-1281,2-6-481,6-4-609,2-5-480,4-7-384,4-6-384,0-5-449,4-2-65,12 0 161,-3-4-1057,2-9-2818,-7-6-6663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5.616"/>
    </inkml:context>
    <inkml:brush xml:id="br0">
      <inkml:brushProperty name="width" value="0.025" units="cm"/>
      <inkml:brushProperty name="height" value="0.025" units="cm"/>
    </inkml:brush>
  </inkml:definitions>
  <inkml:trace contextRef="#ctx0" brushRef="#br0">374 1 19218,'0'0'5093,"-52"31"-3427,33-7-994,-3 6-544,-2 2-96,-2 3 0,0 1 0,-2-3-32,1 2 32,-2-3-32,1-4-320,-1-5-609,8-7-576,1-14-1122,7-2-1857,3-25-1826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5.946"/>
    </inkml:context>
    <inkml:brush xml:id="br0">
      <inkml:brushProperty name="width" value="0.025" units="cm"/>
      <inkml:brushProperty name="height" value="0.025" units="cm"/>
    </inkml:brush>
  </inkml:definitions>
  <inkml:trace contextRef="#ctx0" brushRef="#br0">1 1 16944,'0'0'7623,"48"67"-6822,-30-39-385,0 3-255,2-1-97,4-3-32,3-5-64,4-7-1314,2-11-1312,1-4-1090,-2-17-2370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6.285"/>
    </inkml:context>
    <inkml:brush xml:id="br0">
      <inkml:brushProperty name="width" value="0.025" units="cm"/>
      <inkml:brushProperty name="height" value="0.025" units="cm"/>
    </inkml:brush>
  </inkml:definitions>
  <inkml:trace contextRef="#ctx0" brushRef="#br0">167 1 17168,'0'0'4191,"-7"11"-3241,-21 47 1960,-25 78 0,38-97-1785,23-55-1491,-5 10-72,0 0 0,0 1 0,-1-1 0,0 0 0,0 0 0,0 0 0,-1-1 0,2-9 0,-3 11-62,0 1-1,0 0 1,-1-1-1,1 1 1,-1 0-1,0-1 1,0 1-1,-2-4 1,3 6 416,-1 1-1,0 0 1,0 0 0,0 0 0,0-1-1,0 1 1,0 0 0,0 0-1,-1 1 1,1-1 0,0 0 0,0 0-1,-1 0 1,1 1 0,-1-1 0,1 1-1,0-1 1,-1 1 0,1 0-1,-1-1 1,1 1 0,-1 0 0,1 0-1,-1 0 1,1 0 0,-3 1 0,2-1 130,0 1 1,0 0 0,0 0 0,1-1 0,-1 1 0,0 1 0,0-1 0,1 0 0,-1 0 0,0 1-1,1-1 1,0 1 0,-1-1 0,1 1 0,0-1 0,0 1 0,-1 0 0,1 0 0,1 0 0,-1-1-1,0 1 1,0 0 0,0 3 0,-12 49 1598,12-49-1463,1-1 0,-1 1 0,1 0 0,0-1 1,0 1-1,0-1 0,1 1 0,-1-1 0,1 1 0,2 5 0,-2-8-82,1 0-1,-1-1 1,0 1-1,1-1 0,-1 1 1,1-1-1,0 0 1,-1 0-1,1 0 1,0 0-1,0 0 1,0 0-1,0 0 1,0 0-1,0-1 1,0 1-1,0-1 0,0 0 1,0 1-1,0-1 1,0 0-1,0 0 1,0 0-1,3-1 1,-2 1-25,-1 0 0,1-1 0,0 1 0,-1-1 0,1 0 0,-1 0 0,1 0 0,-1 0 0,1 0 0,-1-1 1,4-2-1,-4 3-56,-1 0 0,0 1 1,0-1-1,0 0 1,0 0-1,0 0 1,-1 0-1,1 0 0,0 0 1,0-1-1,-1 1 1,1 0-1,0 0 1,-1 0-1,1-1 0,-1 1 1,0 0-1,1-1 1,-1 1-1,0 0 1,0-1-1,0 1 0,0 0 1,0-1-1,0 1 1,-1-2-1,0 2-5,-1 0 0,1 0 0,-1 0 0,0 0 1,1 0-1,-1 0 0,0 0 0,0 0 0,0 1 0,1-1 0,-1 1 0,0-1 0,0 1 0,0 0 0,0 0 0,0 0 1,-3 0-1,-11 0 155,23 0-101,11 0-157,0-1 0,0-1-1,32-8 1,19-15-4188,-18-1-3570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7.414"/>
    </inkml:context>
    <inkml:brush xml:id="br0">
      <inkml:brushProperty name="width" value="0.025" units="cm"/>
      <inkml:brushProperty name="height" value="0.025" units="cm"/>
    </inkml:brush>
  </inkml:definitions>
  <inkml:trace contextRef="#ctx0" brushRef="#br0">9 1 13901,'0'0'2269,"0"12"-817,5 283 4034,-1-83-5094,-6-360-1052,4-163 722,-2 309-51,0 0 0,0 1 0,0-1 1,1 0-1,-1 0 0,1 0 0,-1 0 0,1 1 1,-1-1-1,1 0 0,0 1 0,0-1 1,0 0-1,0 1 0,0-1 0,0 1 0,1 0 1,-1-1-1,0 1 0,1 0 0,-1 0 1,1 0-1,-1-1 0,1 2 0,2-2 1,0 0-10,1 1 0,0 0 1,-1 0-1,1 0 1,0 1-1,-1-1 1,1 1-1,0 1 1,-1-1-1,6 1 1,5 2 2,0 0 1,0 1-1,0 1 1,0 1-1,19 9 1,-32-14-2,0 0 0,0 0-1,0 0 1,0 0 0,-1 0 0,1 1 0,0-1-1,-1 0 1,1 1 0,-1-1 0,1 1 0,-1 0-1,0-1 1,0 1 0,0 0 0,0 0 0,0 0-1,0 0 1,0 0 0,0 2 0,-1-2 70,0-1 0,-1 1 0,1 0 0,0 0 0,-1 0 0,1-1 0,-1 1 0,1 0 0,-1-1 0,0 1 0,0-1 0,0 1-1,0 0 1,0-1 0,0 0 0,0 1 0,0-1 0,-2 2 0,-6 4 285,1-1-1,-1 0 0,0 0 0,-1-1 1,1 0-1,-13 4 0,5-1-151,0-2-1,-1-1 1,0 0 0,-1-1-1,1-1 1,-22 2 0,70-20-3990,-17 8 2532,56-30-7189,-32 16-214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8.151"/>
    </inkml:context>
    <inkml:brush xml:id="br0">
      <inkml:brushProperty name="width" value="0.025" units="cm"/>
      <inkml:brushProperty name="height" value="0.025" units="cm"/>
    </inkml:brush>
  </inkml:definitions>
  <inkml:trace contextRef="#ctx0" brushRef="#br0">113 1 14382,'0'0'8151,"-3"13"-7526,-32 124 117,28-115-536,0 0 0,-2-1 0,-1 0 0,-23 38 0,35-87 622,12-22-863,-7 32-114,-2 0 0,0 0 0,-1-1 0,-1 1 0,0-22 0,-11 181-438,9-53 693,-3-105 482,2 12-490,0 0-1,-1 0 0,1 1 0,-1-1 0,-1 0 0,1 0 0,-1 1 0,1-1 0,-5-7 0,2 5-179,-17-39 444,20 45-439,0 0 0,1-1-1,0 1 1,-1-1-1,1 1 1,0-1 0,0 1-1,0-1 1,0 1-1,0-1 1,0 1 0,0-1-1,0 1 1,0-1-1,1 1 1,-1-1-1,1 1 1,-1-1 0,1 1-1,0 0 1,0-1-1,-1 1 1,1 0 0,0-1-1,0 1 1,0 0-1,0 0 1,2-1 0,65-49-10803,-44 25 2846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5.889"/>
    </inkml:context>
    <inkml:brush xml:id="br0">
      <inkml:brushProperty name="width" value="0.025" units="cm"/>
      <inkml:brushProperty name="height" value="0.025" units="cm"/>
    </inkml:brush>
  </inkml:definitions>
  <inkml:trace contextRef="#ctx0" brushRef="#br0">27 1 12940,'0'0'5125,"16"80"-2723,-15-36-1056,-1 8-417,0 1 95,0 0-223,-6-6-448,-2-6-225,3-7-96,3-14-256,-3-13-1634,2-7-1249,-3-17-449,-3-14-4227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8.479"/>
    </inkml:context>
    <inkml:brush xml:id="br0">
      <inkml:brushProperty name="width" value="0.025" units="cm"/>
      <inkml:brushProperty name="height" value="0.025" units="cm"/>
    </inkml:brush>
  </inkml:definitions>
  <inkml:trace contextRef="#ctx0" brushRef="#br0">1 0 12396,'0'0'1825,"9"53"-992,-3-29-32,4 3-673,-2-1-64,-1-2-416,-4-2-801,-3-1-225,0-6-63,0-3 320,-3-5 865,-5-3-2691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8.835"/>
    </inkml:context>
    <inkml:brush xml:id="br0">
      <inkml:brushProperty name="width" value="0.025" units="cm"/>
      <inkml:brushProperty name="height" value="0.025" units="cm"/>
    </inkml:brush>
  </inkml:definitions>
  <inkml:trace contextRef="#ctx0" brushRef="#br0">50 101 2146,'2'-11'3796,"2"-2"-2550,5-27 989,-4 5 3177,-5 33-2817,0 28-438,-31 211 1556,1 3-166,25 5-2467,5-175-1242,0-69-996,0-17-13005,-3 7 5178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9.194"/>
    </inkml:context>
    <inkml:brush xml:id="br0">
      <inkml:brushProperty name="width" value="0.025" units="cm"/>
      <inkml:brushProperty name="height" value="0.025" units="cm"/>
    </inkml:brush>
  </inkml:definitions>
  <inkml:trace contextRef="#ctx0" brushRef="#br0">38 234 15631,'0'0'6406,"-6"13"-4949,0-1-1117,1 0-1,1 0 0,0 1 0,0-1 1,1 1-1,1 0 0,0 0 1,1 19-1,4 32 901,16 78 1,-12-99-856,-7-42-338,0 0 0,0 0-1,0 0 1,0 0-1,0 0 1,0 0-1,1 0 1,-1 0-1,0 0 1,1 0-1,-1-1 1,0 1-1,1 0 1,-1 0-1,1 0 1,-1 0-1,1-1 1,0 1-1,-1 0 1,1-1-1,0 1 1,1 1-1,-1-2-7,0 0-1,-1-1 0,1 1 0,0 0 0,0 0 1,0 0-1,-1-1 0,1 1 0,0-1 1,-1 1-1,1 0 0,0-1 0,-1 1 1,1-1-1,0 1 0,-1-1 0,1 0 0,-1 1 1,1-1-1,-1 1 0,1-2 0,28-48 929,-25 43-892,20-44 27,-2-1 0,-2-2 0,-2 0 1,-3 0-1,12-82 0,-17 45-4386,-6 1-4559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59.569"/>
    </inkml:context>
    <inkml:brush xml:id="br0">
      <inkml:brushProperty name="width" value="0.025" units="cm"/>
      <inkml:brushProperty name="height" value="0.025" units="cm"/>
    </inkml:brush>
  </inkml:definitions>
  <inkml:trace contextRef="#ctx0" brushRef="#br0">0 386 15567,'0'0'11712,"10"-5"-10617,6-8-884,0 1 0,0-2 1,-1 0-1,-1-1 1,0 0-1,-1-1 1,-1-1-1,19-32 1,-9 9-121,-1-1 1,-3 0-1,17-53 0,-19 254-1025,-13-135 512,1 0 0,1 0-1,16 43 1,12-2-3710,-27-56 2461,1 0 1,1-1 0,-1 0-1,12 9 1,11 6-5217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38.718"/>
    </inkml:context>
    <inkml:brush xml:id="br0">
      <inkml:brushProperty name="width" value="0.025" units="cm"/>
      <inkml:brushProperty name="height" value="0.025" units="cm"/>
    </inkml:brush>
  </inkml:definitions>
  <inkml:trace contextRef="#ctx0" brushRef="#br0">15273 16789 16271,'-16'9'3951,"-15"7"-4637,0-1 0,-1-1 0,-1-2 0,0-1 0,-60 11 0,62-20 1141,-1-1-1,0-2 1,1-1-1,-1-1 1,-59-14 0,-151-60 385,153 45-426,-347-107 75,-329-123-428,-68-119 357,17-39 454,-265-129-550,320 227-294,-17 40 399,271 102 271,52 2-468,8-19 0,-801-486-1,154-67-272,43-58-149,644 467 37,15-17 1,-354-420-1,-256-423-288,767 883 237,-375-674 1,463 696 323,-206-597 1,285 666-63,10-3-1,10-2 0,-27-344 1,64-512-366,26 888 229,9 1 1,8 1-1,9 2 0,8 2 0,9 2 1,9 3-1,158-318 0,-151 369 72,5 4 0,6 3 0,6 4 0,5 4-1,5 4 1,170-152 0,217-132 283,-242 205-206,-148 117-22,19-17-96,162-104 0,-238 177 99,0 1-1,2 3 1,0 1 0,1 2-1,1 3 1,1 1 0,0 2-1,64-8 1,15 11 421,207 12 0,-265 2-454,-1 3 0,-1 3 0,1 2 0,-2 3 0,81 32 0,-144-47-60,0-1 0,-1 0 0,1 1 0,0-1 0,0 1 0,0-1 0,0 1 0,0-1 0,0 1 1,-1 0-1,1 0 0,0-1 0,-1 1 0,1 0 0,0 0 0,-1 0 0,1 0 0,-1 0 0,1-1 0,-1 1 0,1 0 0,-1 0 0,0 0 1,0 0-1,1 0 0,-1 0 0,0 0 0,0 1 0,0-1 0,0 0 0,0 1 0,-1-1-281,1 0 0,-1-1 0,1 1 0,0 0 0,-1-1 0,1 1 0,-1 0 0,0-1 0,1 1 0,-1-1 0,1 1 0,-1-1 0,0 1 0,1-1 0,-1 1 0,0-1 0,0 0 0,1 1 0,-1-1 0,0 0 0,0 1 0,0-1 0,0 0 0,1 0 0,-1 0 0,-1 0 1,-14 1-7342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39.858"/>
    </inkml:context>
    <inkml:brush xml:id="br0">
      <inkml:brushProperty name="width" value="0.025" units="cm"/>
      <inkml:brushProperty name="height" value="0.025" units="cm"/>
    </inkml:brush>
  </inkml:definitions>
  <inkml:trace contextRef="#ctx0" brushRef="#br0">2439 462 17104,'-22'-34'537,"-2"1"0,-1 1-1,-41-41 1,55 61-456,-1 2 0,0 0 0,-1 0 0,0 1 0,-1 0-1,0 2 1,0-1 0,-1 2 0,1 0 0,-2 0 0,-25-5 0,13 8-87,0 2 0,0 0 0,0 2 0,-1 1 0,1 1 1,1 1-1,-1 2 0,1 1 0,0 1 0,0 1 0,-43 21 0,-10 12 3,2 3 0,-96 72 0,101-64 393,2 3 1,3 3-1,2 3 1,-75 93 0,106-111-216,3 2 1,1 1 0,2 2-1,3 0 1,2 2 0,2 1-1,2 1 1,-14 61 0,18-41-117,3 0 1,3 1 0,4 0 0,5 142-1,4-169-68,3 0 0,1 0-1,2-1 1,3-1-1,1 1 1,2-2-1,2 0 1,44 78-1,-48-102 21,1 0-1,1-1 0,1-1 0,1 0 1,1-2-1,0 0 0,1-1 0,0 0 1,1-2-1,1 0 0,0-1 0,1-2 1,0 0-1,1-1 0,0-1 0,0-2 1,1 0-1,30 4 0,-11-5 26,-1-2 0,1-2 0,-1-2 0,1-1 0,-1-2 0,1-2 0,-2-2 0,1-2 0,66-25 0,-43 7 16,-1-3 0,-1-2-1,-2-4 1,-2-1-1,-2-4 1,-1-2-1,-2-2 1,-3-2-1,-1-3 1,46-62-1,-43 44 163,-3-3-1,-3-2 1,-4-2-1,-3-1 0,-3-3 1,-4 0-1,42-158 1,-61 182-94,-4 0 0,-1-2 0,-3 1 0,-3-1 0,-7-105 0,0 125-97,-2 0 0,-2 1 0,-1 0 0,-2 0 0,-2 1 0,-1 1 0,-1 0 0,-3 1 0,-37-57 0,31 58-43,-2 2 1,0 1 0,-3 1-1,0 2 1,-2 0 0,-1 2-1,0 2 1,-2 1 0,-1 1-1,0 2 1,-2 1 0,0 2-1,-59-16 1,49 19-4,0 3-1,-1 2 1,1 1 0,-2 3 0,1 2-1,0 2 1,0 2 0,0 3 0,0 1-1,1 3 1,-49 14 0,6 7 33,1 4 1,2 3-1,2 5 1,-126 81-1,115-57 5,3 4 0,3 4 0,-109 116 0,143-128-20,2 2 0,3 3 1,3 1-1,4 3 0,2 2 0,-60 145 0,81-161-13,2 1 1,3 1-1,2 1 0,3 0 0,2 0 1,3 1-1,3 0 0,3 0 0,2 0 0,11 69 1,-6-92-4,2-1 1,1 0 0,2-1 0,1 0 0,2 0 0,2-2 0,1 0 0,1-1 0,32 40 0,-20-35 6,2-1 0,1-2 1,2-1-1,1-2 1,2-2-1,71 43 0,-41-36-47,2-2 0,2-3-1,1-4 1,1-3-1,1-3 1,1-4 0,1-3-1,154 10 1,-136-22 87,0-5 1,0-3 0,0-5 0,-1-3-1,-1-5 1,-1-4 0,0-4-1,-2-4 1,-1-4 0,127-68-1,-129 53 21,-2-4 0,-3-3 0,-2-5-1,-2-2 1,-4-5 0,-2-2-1,-4-3 1,79-109 0,-102 117-21,-2-3 1,-3-2-1,-3-1 0,-4-2 0,-2-2 1,-4 0-1,-4-2 0,-2-1 1,-4-1-1,14-151 0,-27 158-15,-3 0 0,-4 0 0,-2 1 0,-4-1 0,-30-126 0,28 165-6,-2 1 1,0 0 0,-2 0-1,-2 1 1,-1 1 0,-20-28-1,21 38-3,0 0 0,-1 1 0,-1 1 0,0 1-1,-2 1 1,0 0 0,0 1 0,-2 2-1,-23-13 1,13 13-18,1 0 1,-2 2-1,1 1 0,-2 2 0,1 2 0,-1 0 1,0 2-1,0 2 0,0 1 0,0 2 0,-55 8 1,30 1-9,0 2 0,1 3 1,1 2-1,0 3 1,-96 49-1,83-31 89,1 4 1,3 2-1,1 3 0,3 3 1,1 3-1,-53 62 0,48-40 254,3 2 0,4 4 0,4 2 0,-68 134 0,73-109-120,4 2-1,5 2 1,5 1-1,5 2 1,5 2-1,5 0 0,5 1 1,-1 222-1,18-287-242,3-1-1,2 1 0,2-1 1,2 0-1,2 0 0,21 51 1,-23-77-130,1-1 0,2 0 1,0-1-1,1 0 0,2-1 1,0 0-1,1-2 1,2 0-1,0-1 0,1-1 1,1-1-1,0 0 0,31 17 1,-21-18-259,0-2 1,1-1-1,1-2 1,0-1 0,1-1-1,0-2 1,0-1 0,1-2-1,0-2 1,61-1 0,-29-5-632,0-4 1,-1-2-1,-1-3 1,113-35-1,93-58-3560,9-33-2557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29.969"/>
    </inkml:context>
    <inkml:brush xml:id="br0">
      <inkml:brushProperty name="width" value="0.025" units="cm"/>
      <inkml:brushProperty name="height" value="0.025" units="cm"/>
    </inkml:brush>
  </inkml:definitions>
  <inkml:trace contextRef="#ctx0" brushRef="#br0">2880 258 15759,'-57'-36'714,"-1"2"1,-1 3-1,-2 2 1,-1 3-1,-123-33 1,103 43-709,-1 4 0,0 3 1,0 4-1,-1 4 1,1 3-1,0 4 0,0 4 1,0 3-1,2 4 0,-142 48 1,136-32 40,2 3 1,2 5-1,1 3 1,3 3-1,1 4 0,3 3 1,2 3-1,3 4 1,-93 103-1,104-96 71,3 2-1,4 3 1,3 1-1,-64 131 1,87-148-70,2 2 0,3 1 0,3 0 0,2 2 0,3-1 0,2 2 0,-2 84 0,13-114-9,1 1 0,2-1 0,1 0 1,2 0-1,1 0 0,1 0 0,2-1 1,1-1-1,2 0 0,1 0 0,1-1 1,2-1-1,1-1 0,1 0 0,1-2 1,2 0-1,0-1 0,2-1 0,29 23 0,1-5-2,1-2 0,2-2-1,2-3 1,1-3-1,2-2 1,87 29 0,-29-21 7,2-5 1,196 27-1,-186-43 75,1-7 1,0-5-1,1-6 0,-1-5 0,0-7 1,-1-5-1,-1-6 0,219-70 0,-200 40 199,-3-6 1,-3-6-1,197-122 0,-236 119-216,-2-4 0,-4-5 0,-3-4 0,158-175 0,-210 204-66,-2-2-1,-2-1 0,-3-2 1,-2-2-1,-3-1 1,39-106-1,-60 130-13,0 0 0,-3-1 0,-1 0-1,-2 0 1,1-62 0,-7 71 2,-1 0 0,-1 0-1,-2 0 1,0 1 0,-2 0 0,-2 0-1,0 1 1,-16-33 0,8 28 92,-2-1 0,0 2-1,-3 1 1,0 1 0,-2 0 0,-1 2 0,-36-31 0,23 27 17,-1 1-1,-2 3 1,-1 1 0,-86-39 0,47 33 16,-1 5 1,-1 3-1,-1 3 1,0 4-1,-172-10 0,139 21-53,0 6 0,0 5 0,0 4-1,1 6 1,-142 37 0,179-30-311,1 4 0,1 3-1,2 3 1,1 3 0,1 4 0,3 3 0,1 2 0,-85 74 0,68-40-2637,-128 151 1,37-5-4359,39-35-3312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7.070"/>
    </inkml:context>
    <inkml:brush xml:id="br0">
      <inkml:brushProperty name="width" value="0.025" units="cm"/>
      <inkml:brushProperty name="height" value="0.025" units="cm"/>
    </inkml:brush>
  </inkml:definitions>
  <inkml:trace contextRef="#ctx0" brushRef="#br0">42 177 12107,'0'0'5275,"2"-10"-2334,-1 6-3132,4-30 3701,-3 32-1156,-4 28-1573,-47 443 116,49-449-914,2-19-495,10-29-900,-3 4 1079,82-202-6142,-52 84 3943,-25 47 3975,-18 107 3078,-14 61-3565,12-28-432,1 0 0,3 0 0,2 0 1,9 82-1,-8-119-445,1 1 0,0-1 0,1 0 0,0 1 0,0-1 0,0-1 0,1 1 0,5 7 0,-8-13-30,1 0-1,-1-1 1,0 1 0,1-1-1,-1 1 1,1-1 0,-1 0-1,1 1 1,0-1 0,-1 0 0,1 0-1,0 0 1,0 0 0,0-1-1,0 1 1,0 0 0,0-1-1,0 0 1,0 1 0,0-1-1,0 0 1,0 0 0,0 0-1,0 0 1,0 0 0,0-1-1,0 1 1,0 0 0,0-1 0,0 0-1,0 1 1,0-1 0,0 0-1,0 0 1,-1 0 0,1 0-1,0 0 1,-1-1 0,4-2-1,7-6 305,-1-1-1,0-1 0,0 0 1,-1 0-1,-1-1 0,0 0 0,14-28 1,-8 10-60,-2 0 1,17-57 0,-22 56-176,-1-1 0,5-60 0,-11 80-107,0 1 0,-2-1 0,1 0 0,-2 0 0,1 1 0,-2-1 0,0 0 0,0 1 0,-1 0 0,-7-15 0,10 26-43,1-1-1,0 1 1,-1 0-1,1 0 1,-1 0-1,1 0 1,-1 0-1,0 0 1,0 0-1,1 0 1,-1 0-1,0 0 1,0 1-1,0-1 1,0 0-1,0 0 1,0 1-1,0-1 1,0 1-1,0-1 1,0 1-1,0-1 1,-1 1-1,1 0 1,0-1-1,0 1 1,0 0-1,0 0 1,-1 0-1,1 0 1,0 0-1,0 0 1,0 0-1,-1 0 1,1 1-1,0-1 1,0 0-1,0 1 1,0-1-1,-1 1 1,1-1-1,-1 2 1,1-1-79,0 0 1,-1 0-1,1 0 1,0 1 0,0-1-1,1 0 1,-1 0-1,0 1 1,0-1-1,1 1 1,-1-1 0,0 0-1,1 1 1,0-1-1,-1 1 1,1 0-1,0-1 1,0 1 0,0-1-1,0 1 1,0-1-1,0 1 1,0-1-1,0 1 1,1 0 0,-1-1-1,1 1 1,-1-1-1,1 0 1,0 3-1,3-3-5334,4-1-2546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7.834"/>
    </inkml:context>
    <inkml:brush xml:id="br0">
      <inkml:brushProperty name="width" value="0.025" units="cm"/>
      <inkml:brushProperty name="height" value="0.025" units="cm"/>
    </inkml:brush>
  </inkml:definitions>
  <inkml:trace contextRef="#ctx0" brushRef="#br0">143 36 7015,'0'0'16159,"-9"-4"-15278,4 1-740,4 2-111,-1 0 0,0-1 1,1 1-1,-1 0 0,0 0 0,0 0 0,0 1 1,0-1-1,0 0 0,0 1 0,0-1 1,0 1-1,0 0 0,0-1 0,0 1 1,0 0-1,0 0 0,0 1 0,0-1 1,-1 0-1,1 1 0,0-1 0,0 1 0,0 0 1,1-1-1,-1 1 0,0 0 0,0 0 1,0 0-1,-2 3 0,-3 4 92,0 0 0,0 1-1,1 0 1,1 0 0,-1 1 0,1-1 0,1 1-1,0 0 1,1 1 0,-1-1 0,2 0-1,0 1 1,0 0 0,1 0 0,0 19 0,1-29-121,0 0 0,0 0 1,1 0-1,-1 0 0,0 0 1,1 0-1,-1 0 1,1 0-1,-1-1 0,1 1 1,-1 0-1,1 0 0,0-1 1,-1 1-1,1 0 0,0-1 1,0 1-1,-1 0 1,1-1-1,0 1 0,0-1 1,0 1-1,0-1 0,0 0 1,0 1-1,-1-1 1,1 0-1,0 0 0,0 0 1,0 0-1,0 1 0,0-1 1,0-1-1,0 1 0,0 0 1,0 0-1,0 0 1,0 0-1,0-1 0,0 1 1,0 0-1,0-1 0,0 1 1,0-1-1,1 0 0,4-1 78,0-1 0,-1 1 0,1-1-1,0-1 1,-1 1 0,6-5 0,6-8 317,-1 0 1,-1-1 0,0 0 0,-1-1 0,-1-1-1,-1 0 1,0-1 0,12-33 0,-25 57-285,-27 83 681,25-77-999,0 1-1,1 0 0,0-1 1,1 1-1,0 0 1,1 0-1,1 21 1,0-32 130,-1 1 1,1 0 0,-1 0 0,1-1 0,-1 1 0,1 0 0,-1-1 0,1 1 0,0-1 0,-1 1 0,1-1 0,0 1 0,-1-1-1,1 1 1,0-1 0,0 1 0,-1-1 0,1 0 0,0 0 0,0 1 0,0-1 0,0 0 0,-1 0 0,1 0 0,0 0 0,0 0 0,0 0-1,0 0 1,0 0 0,-1 0 0,1-1 0,0 1 0,0 0 0,1-1 0,30-10-1590,-5-4-1012,-1-1-1,0-2 0,39-33 0,-45 34-202,17-13-3574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8.287"/>
    </inkml:context>
    <inkml:brush xml:id="br0">
      <inkml:brushProperty name="width" value="0.025" units="cm"/>
      <inkml:brushProperty name="height" value="0.025" units="cm"/>
    </inkml:brush>
  </inkml:definitions>
  <inkml:trace contextRef="#ctx0" brushRef="#br0">122 299 9161,'0'0'4116,"-7"9"-881,6-7-3103,-65 88 3634,59-79-3235,0 0 0,1 0 0,0 0 0,1 1 0,1 0 0,0 1 0,-4 19 0,7-31-504,1 0 0,0 0 0,1 0 0,-1 0 1,0 0-1,0 0 0,0 0 0,0 0 0,1 0 0,-1 0 0,0-1 1,1 1-1,-1 0 0,1 0 0,-1 0 0,1-1 0,-1 1 0,1 0 0,0 0 1,-1-1-1,1 1 0,0-1 0,-1 1 0,1 0 0,0-1 0,0 0 0,0 1 1,-1-1-1,1 1 0,0-1 0,0 0 0,0 0 0,0 1 0,0-1 0,0 0 1,0 0-1,0 0 0,0 0 0,0 0 0,-1 0 0,1 0 0,0 0 0,0-1 1,0 1-1,0 0 0,1-1 0,47-13 657,-30 4-582,0 0-1,0-2 0,-1 0 1,0-2-1,-1 0 0,0 0 1,-2-2-1,1 0 1,-2 0-1,0-2 0,12-20 1,-16 22-68,0-1 1,-1 0-1,-1-1 1,-1 0-1,0 0 1,-1-1-1,-1 1 1,-1-1 0,-1 0-1,0-1 1,-2 1-1,-1-35 1,0 51-29,0 0 0,0 0 0,-1 0-1,1 0 1,-1 0 0,0 0 0,0 0 0,0 1 0,0-1 0,0 0 0,-1 1 0,1-1 0,-1 1 0,0-1 0,0 1 0,-2-3 0,3 4-9,-1 0 1,0 0 0,0 0 0,0 0-1,0 0 1,0 0 0,0 0 0,0 1 0,0-1-1,0 1 1,0 0 0,0-1 0,-1 1-1,1 0 1,0 0 0,0 0 0,-3 1-1,-1 0-3,-1 1-1,1 0 0,-1 0 1,1 1-1,0 0 0,0 0 0,0 0 1,1 0-1,-1 1 0,1 0 1,0 1-1,-8 7 0,-30 43 8,41-52-17,0 1 0,0 0 0,0 0 0,0 0 0,1-1 0,0 1 0,0 1 0,0-1-1,0 0 1,0 0 0,1 0 0,0 0 0,0 1 0,1 6 0,0-10-2,-1 1 0,1 0 0,0 0-1,0 0 1,1 0 0,-1-1 0,0 1 0,1-1 0,-1 1 0,1-1 0,-1 1 0,1-1-1,0 0 1,-1 0 0,1 1 0,0-1 0,0-1 0,4 3 0,45 14-83,-29-11 1,-14-3 76,-1 0 0,1 0 0,-1 0 0,0 1 0,0 0 0,0 0 0,-1 1 0,0 0 0,0 0 0,10 11 0,-12-11 51,-1 0 0,1 1 1,-2-1-1,1 1 0,0 0 1,-1 0-1,0 0 0,-1 0 0,1 1 1,-1-1-1,0 0 0,-1 1 0,0 11 1,-5 55 772,0-2-3228,10-84-10849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6.250"/>
    </inkml:context>
    <inkml:brush xml:id="br0">
      <inkml:brushProperty name="width" value="0.025" units="cm"/>
      <inkml:brushProperty name="height" value="0.025" units="cm"/>
    </inkml:brush>
  </inkml:definitions>
  <inkml:trace contextRef="#ctx0" brushRef="#br0">109 68 14830,'-7'9'2504,"-11"11"-796,-26 40 1,38-51-1284,1-1 0,1 1 0,-1 0-1,1 0 1,1 0 0,0 0 0,0 0 0,1 1 0,-2 17 0,4-25-400,0-1 0,0 0 0,1 1 0,-1-1 1,1 0-1,-1 1 0,1-1 0,-1 0 0,1 0 1,0 1-1,-1-1 0,1 0 0,0 0 0,0 0 1,0 0-1,0 0 0,0 0 0,0 0 0,0 0 1,0 0-1,1-1 0,-1 1 0,0 0 0,0-1 1,1 1-1,-1-1 0,0 1 0,1-1 0,-1 0 1,0 0-1,1 1 0,-1-1 0,1 0 0,-1 0 1,2-1-1,7 2 23,0-1 0,0-1 0,0 0 0,10-2 0,0-2-136,0-2 0,0 0 0,-1-1-1,0 0 1,-1-2 0,1 0 0,-2-2-1,1 0 1,-2 0 0,0-2 0,0 0-1,-1 0 1,-1-2 0,13-18-1,-24 30 118,0 0 0,-1 0 0,0-1-1,0 1 1,0-1 0,0 1-1,-1-1 1,0 0 0,0 0 0,0 1-1,0-1 1,-1-8 0,0 11 15,0 0 0,-1 0 1,1 0-1,-1 0 0,0 0 0,0 0 1,1 1-1,-1-1 0,0 0 1,0 1-1,-1-1 0,1 1 0,0-1 1,-1 1-1,1-1 0,0 1 1,-1 0-1,0 0 0,1 0 0,-1 0 1,0 0-1,1 0 0,-1 0 1,0 0-1,0 1 0,0-1 1,0 1-1,1-1 0,-1 1 0,0 0 1,0 0-1,0 0 0,-3 0 1,-8 0 93,1 0 0,-1 1 0,1 1 0,0 0 1,-1 1-1,1 0 0,0 1 0,1 0 1,-1 1-1,1 0 0,0 0 0,0 2 0,-16 11 1,18-12-133,0 1 1,1 0 0,0 1 0,0 0 0,1 0 0,0 1 0,0-1-1,1 1 1,0 1 0,1-1 0,0 1 0,1 0 0,0 0 0,0 1-1,-4 19 1,8-28-127,-1 1 1,1-1-1,0 1 0,-1-1 0,1 1 1,0-1-1,1 0 0,-1 1 0,0-1 0,1 1 1,-1-1-1,1 1 0,0-1 0,0 0 0,0 0 1,0 1-1,0-1 0,1 0 0,-1 0 1,0 0-1,1 0 0,0 0 0,-1-1 0,1 1 1,0 0-1,0-1 0,0 1 0,0-1 1,0 0-1,0 0 0,1 1 0,-1-2 0,0 1 1,1 0-1,-1 0 0,0-1 0,1 1 1,-1-1-1,1 0 0,-1 1 0,1-1 0,2-1 1,9 1-1189,0 0 1,1-1 0,-1-1 0,0 0-1,0-1 1,15-6 0,24-9-5580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9.128"/>
    </inkml:context>
    <inkml:brush xml:id="br0">
      <inkml:brushProperty name="width" value="0.025" units="cm"/>
      <inkml:brushProperty name="height" value="0.025" units="cm"/>
    </inkml:brush>
  </inkml:definitions>
  <inkml:trace contextRef="#ctx0" brushRef="#br0">160 60 11050,'2'-8'2333,"-1"0"-2647,5-30 7020,-3 33-3102,-2 25-2464,-4 119 105,-6-1 0,-7 0 0,-5-1 0,-75 260 0,72-313-356,20-65-580,19-58-109,-12 31-176,90-237 287,-77 212-313,0 0 1,2 1-1,2 1 1,0 1-1,28-30 1,-42 53-21,1 1 1,0-1-1,0 2 1,0-1-1,0 1 1,15-8-1,-20 13 10,-1-1 0,0 0 0,1 1 0,-1 0 0,0-1 0,1 1 0,-1 0 0,1-1-1,-1 1 1,1 0 0,-1 0 0,0 0 0,1 0 0,-1 1 0,1-1 0,-1 0 0,0 1 0,1-1 0,1 1 0,-1 1-3,-1-1 1,0 0-1,1 1 1,-1-1-1,0 1 0,0-1 1,0 1-1,0 0 1,-1-1-1,1 1 1,0 0-1,-1-1 1,1 1-1,-1 0 1,1 0-1,-1 0 0,0 0 1,0-1-1,0 5 1,1 9 83,-2 1 0,1-1-1,-2 1 1,0-1 0,-1 0 0,0 1 0,-1-1 0,-1-1 0,0 1 0,-8 14 0,22-54 6,0 0-1,10-50 1,-9-30-75,-10 90 0,1 20 0,-2-3-188,1 0 1,0 1-1,0-1 1,1 1-1,-1-1 0,0 1 1,1-1-1,-1 1 1,1-1-1,0 0 0,0 1 1,0-1-1,0 0 1,0 0-1,3 4 0,-2-5-101,0 1 0,0-1 0,0 0 0,1 0 0,-1 0-1,0 0 1,1 0 0,-1 0 0,1-1 0,-1 1-1,1-1 1,-1 1 0,1-1 0,0 0 0,3-1-1,12 2-1969,-1-1-1,1-1 0,0-1 0,-1-1 0,20-5 0,10-6-5860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09.876"/>
    </inkml:context>
    <inkml:brush xml:id="br0">
      <inkml:brushProperty name="width" value="0.025" units="cm"/>
      <inkml:brushProperty name="height" value="0.025" units="cm"/>
    </inkml:brush>
  </inkml:definitions>
  <inkml:trace contextRef="#ctx0" brushRef="#br0">121 232 4484,'0'0'16832,"-11"6"-15898,-1 0-590,1 1 0,0 0 0,1 1 0,-13 12 0,19-16-205,0 0 0,0-1 0,1 2 0,0-1 1,-1 0-1,2 1 0,-1-1 0,0 1 0,1 0 0,0 0 0,0 0 0,0 0 0,1 0 0,-1 1 0,0 10 0,2-16-132,1 0-1,-1 1 1,1-1-1,-1 1 0,0-1 1,1 0-1,-1 0 1,1 1-1,-1-1 0,1 0 1,-1 0-1,1 1 0,-1-1 1,1 0-1,-1 0 1,1 0-1,-1 0 0,1 0 1,-1 0-1,1 0 0,-1 0 1,1 0-1,0 0 1,-1 0-1,1 0 0,-1 0 1,1 0-1,-1-1 1,1 1-1,-1 0 0,1 0 1,-1 0-1,0-1 0,1 1 1,-1 0-1,1-1 1,-1 1-1,1-1 0,21-11 375,-7 1-279,-2-1-1,1 0 1,-2-1-1,0 0 1,0-1-1,-1-1 0,-1 0 1,-1 0-1,0-1 1,7-18-1,-17 42-149,0-1 0,0 0-1,1 1 1,0-1 0,0 1-1,2 7 1,-1 12-20,-1-15 159,0-6-413,0-1 0,0 0 0,0 1 1,0-1-1,1 1 0,0-1 0,2 7 0,-2-11 232,0 0 1,-1 0-1,1 0 0,0 0 0,0 0 1,0 0-1,0 0 0,-1 0 0,1-1 1,0 1-1,1 0 0,-1-1 0,0 1 0,0-1 1,0 1-1,0-1 0,0 1 0,1-1 1,-1 0-1,0 1 0,0-1 0,1 0 0,-1 0 1,0 0-1,0 0 0,1 0 0,-1-1 1,0 1-1,0 0 0,0 0 0,1-1 0,-1 1 1,0-1-1,0 1 0,0-1 0,0 1 1,0-1-1,0 0 0,1 0 0,7-5-69,-1 0 0,0 0-1,0 0 1,0-1 0,-1 0-1,0-1 1,0 0-1,-1 0 1,0 0 0,-1-1-1,0 1 1,0-2 0,-1 1-1,0 0 1,0-1 0,-1 1-1,0-1 1,-1 0 0,2-14-1,-6 31 368,1 0-1,-1-1 1,0 1 0,0-1-1,-1 1 1,-4 8-1,-7 16 214,11-20-289,-4 12 752,-7 45 1,13-63-808,0 1 0,1-1 0,0 1 1,0-1-1,0 0 0,0 1 0,1-1 0,0 1 1,0-1-1,1 0 0,-1 0 0,1 0 1,0 0-1,4 7 0,35 41 703,-26-36-661,0 1-1,22 40 1,-34-52-111,0 0 1,-1 0 0,1 0-1,-1 1 1,0-1-1,-1 0 1,0 1 0,0 0-1,0-1 1,-1 1 0,0 0-1,0-1 1,-1 1 0,-2 11-1,1-13 116,0 0-1,-1 0 0,1 0 1,-1 0-1,0-1 0,-1 1 1,1-1-1,-1 0 0,0 0 1,0 0-1,0-1 0,0 1 1,-1-1-1,1 0 0,-1 0 1,0-1-1,0 1 1,0-1-1,0 0 0,0 0 1,-1-1-1,1 0 0,-1 0 1,1 0-1,0 0 0,-1-1 1,-6 0-1,11 0-106,-1-1 0,1 1 0,-1-1 0,1 1 0,0-1 0,-1 1 1,1-1-1,0 1 0,-1-1 0,1 0 0,0 0 0,0 0 0,0 0 0,0 0 0,0 0 0,0 0 0,0 0 0,0 0 0,0-1 0,0 1 0,0 0 1,0-3-1,-1 0-6,1 0 1,0 0 0,0 0 0,1 0-1,-1 0 1,1 0 0,0 0 0,0-6-1,1-1-6,1 1 0,-1-1 0,2 1 1,0-1-1,7-17 0,7-5-2,1 2 0,1 1 1,38-46-1,83-77-1,17-22 73,-143 157-41,-7 11-13,0-1 1,-1 0 0,0 0 0,-1-1-1,0 1 1,0-1 0,-1 0 0,0-1-1,5-15 1,-9 25-12,0-1 0,0 1 0,0 0 0,1-1 0,-1 1 0,0-1 0,0 1 0,0-1 0,0 1 0,0-1 0,0 1 0,0-1 0,0 1 0,0-1 0,0 1 0,0-1 0,0 1 0,-1-1 0,1 1 0,0 0 0,0-1 0,0 1 0,-1-1 0,1 1 0,0 0 0,0-1 0,-1 1 0,1-1 0,0 1 0,-1 0 0,1-1 0,0 1 0,-1 0 0,1 0 0,-1-1 0,1 1 0,0 0 0,-2-1 0,-19 9 250,-19 24-40,16-5 96,2 0-1,-33 54 1,47-67-209,0 1 0,1-1 0,1 1 1,0 0-1,1 0 0,1 1 0,0 0 0,-2 23 1,6-36-138,0 0 1,0 0 0,0-1 0,0 1 0,1 0 0,-1-1-1,1 1 1,-1 0 0,1-1 0,0 1 0,0 0 0,0-1 0,0 0-1,1 1 1,-1-1 0,1 0 0,-1 1 0,1-1 0,0 0 0,0 0-1,0 0 1,0-1 0,0 1 0,0 0 0,1-1 0,-1 1 0,1-1-1,4 2 1,0-1-688,1 1 0,-1-2-1,1 1 1,0-1 0,0 0-1,-1-1 1,1 0 0,0 0 0,11-2-1,21-7-6857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0.565"/>
    </inkml:context>
    <inkml:brush xml:id="br0">
      <inkml:brushProperty name="width" value="0.025" units="cm"/>
      <inkml:brushProperty name="height" value="0.025" units="cm"/>
    </inkml:brush>
  </inkml:definitions>
  <inkml:trace contextRef="#ctx0" brushRef="#br0">250 52 9417,'2'-4'1171,"-1"0"1,1 0 0,-1-1-1,-1 1 1,1 0-1,-1 0 1,1-1-1,-1 1 1,0 0-1,-1-5 1,-29 11 1700,9 10-2531,0 1 0,0 1 0,2 0-1,0 2 1,-20 20 0,17-16-197,9-9-62,-23 21 140,35-30-224,-1-1 1,1 0 0,0 1-1,-1-1 1,1 1-1,0 0 1,0-1 0,0 1-1,0 0 1,1 0-1,-1-1 1,0 1 0,1 0-1,-1 0 1,1 0-1,0 0 1,-1 0 0,1 2-1,4-3-10,-1 1 0,0-1-1,1 0 1,0-1 0,-1 1-1,1-1 1,-1 1 0,1-1 0,0 0-1,-1-1 1,1 1 0,4-1-1,-3 0 2,80-9 24,-63 6-28,-1 0-1,1 2 1,-1 1 0,43 3-1,-62-2 14,1 1-1,0-1 1,0 1-1,-1 0 1,1 0 0,0 0-1,-1 0 1,1 0-1,-1 1 1,0-1-1,1 1 1,-1 0-1,0-1 1,0 1-1,0 0 1,0 0 0,0 1-1,0-1 1,-1 0-1,1 0 1,-1 1-1,1-1 1,-1 1-1,0 0 1,0-1-1,0 1 1,-1 0-1,1-1 1,0 1 0,-1 0-1,0 0 1,0 0-1,0-1 1,0 1-1,0 0 1,0 0-1,-2 4 1,1 0 136,0 1 1,-1 0-1,0-1 1,-1 0-1,1 0 1,-2 1-1,1-1 1,0-1-1,-1 1 1,-1-1-1,1 1 1,-10 9-1,2-6 112,0-2 0,-1 0 0,0 0 0,0-1 0,0-1 0,-1 0 0,0-1 0,0 0-1,-1-1 1,1-1 0,-1 0 0,0-1 0,0-1 0,-27 0 0,41-1-276,0 0 0,0 0 0,0 1 0,0-1 0,0 0 0,0 0 0,0 0 0,0 0 0,-1 0 0,1 0 0,0-1 0,0 1 0,0 0 0,0-1 0,0 1 0,0 0 0,0-1 0,0 1 0,0-1 0,0 0 0,1 1 0,-1-1 0,0 0 0,0 1 0,0-1 0,1 0 0,-1 0 0,0 0 0,1 1-1,-1-1 1,1 0 0,-1 0 0,1 0 0,-1 0 0,1 0 0,0 0 0,-1 0 0,1 0 0,0-1 0,0 1 0,0 0 0,0 0 0,0 0 0,0 0 0,0 0 0,0 0 0,1-2 0,0 0-234,0 0-1,0 0 1,1 0-1,-1-1 1,1 1-1,0 1 1,0-1-1,0 0 1,0 0 0,0 1-1,1-1 1,-1 1-1,1 0 1,3-2-1,90-46-11383,-60 32 3352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1.177"/>
    </inkml:context>
    <inkml:brush xml:id="br0">
      <inkml:brushProperty name="width" value="0.025" units="cm"/>
      <inkml:brushProperty name="height" value="0.025" units="cm"/>
    </inkml:brush>
  </inkml:definitions>
  <inkml:trace contextRef="#ctx0" brushRef="#br0">8 174 15983,'0'0'9529,"9"-2"-8413,-1-1-881,1 0 0,-1-1 1,0 0-1,0 0 0,0 0 1,-1-1-1,1-1 0,12-11 1,-15 13-171,-1 0 1,0 0 0,0-1-1,-1 0 1,0 1 0,1-1 0,-1 0-1,-1-1 1,1 1 0,-1 0 0,0-1-1,0 0 1,-1 1 0,0-1-1,0 0 1,1-9 0,-2 14-48,0 0 0,0 0 0,0 0 0,0 0 1,0 0-1,0 0 0,0 0 0,0 0 0,-1 1 0,1-1 0,0 0 1,-1 0-1,1 0 0,0 0 0,-1 0 0,0 0 0,1 0 0,-1 1 0,1-1 1,-1 0-1,0 0 0,1 1 0,-1-1 0,0 1 0,0-1 0,0 0 0,1 1 1,-1-1-1,0 1 0,0 0 0,0-1 0,0 1 0,0 0 0,0 0 1,0-1-1,0 1 0,0 0 0,0 0 0,0 0 0,0 0 0,0 0 0,0 0 1,0 0-1,0 1 0,0-1 0,1 0 0,-1 1 0,0-1 0,0 0 1,-1 2-1,-3-1-40,1 1 1,-1 0-1,1 0 1,0 0-1,0 1 1,0-1-1,0 1 1,1 0-1,-6 6 1,0 4 10,1 0 1,0 1-1,1-1 0,1 2 1,0-1-1,1 1 0,1 0 1,0 0-1,1 0 0,0 1 0,1-1 1,1 1-1,1 16 0,0-30 9,0 0-1,0 0 0,0 0 0,0 0 0,0 0 1,0 0-1,1 0 0,-1 0 0,1 0 1,0 0-1,-1-1 0,1 1 0,0 0 0,0 0 1,0-1-1,0 1 0,0-1 0,1 1 0,-1-1 1,0 1-1,1-1 0,-1 0 0,1 1 0,-1-1 1,1 0-1,0 0 0,-1 0 0,1 0 0,0-1 1,0 1-1,0 0 0,0-1 0,0 1 0,0-1 1,-1 0-1,1 0 0,0 1 0,0-1 0,0 0 1,0-1-1,0 1 0,0 0 0,3-1 0,4-1 31,0 0 0,-1 0 0,1-1 0,-1 0 0,1 0 0,-1-1 0,0 0 0,11-9 0,-4 3 15,-2-2 1,0 0-1,0 0 1,-1-1-1,15-20 1,-22 25 0,0 0 1,0 0-1,-1 0 1,0-1-1,-1 1 1,1-1-1,-2 0 1,1 0-1,-1 0 1,-1 0-1,2-18 1,-3 26-42,0 1-1,0 0 1,0 0-1,0-1 1,0 1 0,0 0-1,0-1 1,0 1-1,0 0 1,0 0 0,0-1-1,0 1 1,0 0-1,0-1 1,0 1 0,0 0-1,0 0 1,0-1-1,0 1 1,0 0 0,0-1-1,0 1 1,-1 0-1,1 0 1,0 0 0,0-1-1,0 1 1,-1 0-1,1 0 1,0-1 0,0 1-1,0 0 1,-1 0-1,1 0 1,0 0 0,0 0-1,-1-1 1,1 1-1,0 0 1,-1 0 0,-9 9-38,-8 18-48,9-12 108,1 0 0,1 1 0,1 0 0,0 0 0,1 1 0,1 0 0,0 0 0,-1 22 0,5-38-19,0 0 1,0 0 0,0 0-1,0 0 1,0 0 0,0 0-1,1 1 1,-1-1 0,0 0-1,0 0 1,1 0 0,-1 0-1,1 0 1,-1-1 0,1 1 0,-1 0-1,1 0 1,0 0 0,-1 0-1,1 0 1,0-1 0,0 1-1,0 0 1,-1-1 0,1 1-1,2 0 1,-1 0 16,0-1 0,0 1 0,1-1 0,-1 1 0,0-1 0,1 0 0,-1 0 0,0 0 0,1 0 0,-1-1 0,4 0 0,3-1 70,0-1 0,0 0 0,0-1 0,-1 0 0,11-7 0,-5 1-81,0 0 1,0-1 0,-2-1-1,1 0 1,-1-1-1,-1 0 1,-1-1-1,1 0 1,-2-1 0,0 0-1,-1 0 1,-1-1-1,10-29 1,-34 103-700,12-43 147,0 1 1,1 0-1,0 0 1,1 0 0,-1 28-1,4-42 337,0-1-1,0 0 1,1 0-1,-1 0 0,0 1 1,0-1-1,1 0 1,-1 0-1,1 0 1,-1 0-1,1 0 0,-1 0 1,1 0-1,0 0 1,-1 0-1,1 0 1,0 0-1,0 0 1,0 0-1,0 0 0,0-1 1,0 1-1,0 0 1,0-1-1,0 1 1,0 0-1,0-1 0,0 0 1,0 1-1,0-1 1,0 0-1,1 1 1,-1-1-1,0 0 0,0 0 1,1 0-1,-1 0 1,0 0-1,2-1 1,3 1-689,0-1 1,0 0 0,-1 0-1,1-1 1,0 0 0,0 0-1,8-4 1,26-20-8051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1.692"/>
    </inkml:context>
    <inkml:brush xml:id="br0">
      <inkml:brushProperty name="width" value="0.025" units="cm"/>
      <inkml:brushProperty name="height" value="0.025" units="cm"/>
    </inkml:brush>
  </inkml:definitions>
  <inkml:trace contextRef="#ctx0" brushRef="#br0">132 81 5189,'-1'-12'9801,"-4"-38"-5087,5 49-4572,0 0-1,-1 0 1,1-1-1,0 1 1,0 0-1,-1 0 1,1 0-1,-1 0 1,1 0-1,-1 0 1,1 0-1,-1 1 1,0-1-1,1 0 1,-1 0-1,0 0 1,-1 0-1,-10 4 1454,-6 22-724,2 13-651,1 1 1,2 1-1,2 0 1,1 1-1,2 0 1,2 0-1,2 1 1,2-1-1,4 65 0,8-64 178,-10-41-359,0 0 0,0-1 0,0 1 0,1 0 0,-1 0 0,0 0 0,0-1 0,1 1 0,-1 0 0,0 0 0,1-1 0,-1 1 0,1 0 0,-1-1 0,1 1 0,-1 0 0,1-1 0,0 1 0,-1-1 0,1 1 0,0-1 0,-1 1 0,1-1 0,0 1 0,-1-1 0,1 0 0,0 1 0,0-1 0,0 0 0,-1 0 1,1 0-1,0 0 0,0 0 0,0 1 0,-1-1 0,1-1 0,0 1 0,0 0 0,0 0 0,0 0 0,-1 0 0,1 0 0,0-1 0,0 1 0,-1 0 0,2-2 0,0 0 53,0 0 0,0-1 0,-1 1 1,1-1-1,-1 1 0,0-1 0,0 0 0,0 0 0,0 0 0,0 1 1,0-1-1,-1 0 0,0 0 0,1-3 0,1-50 83,-2 46-115,1-17-29,0 19-27,0 0 0,-1 0 1,0 0-1,0-1 0,-1 1 1,0 0-1,0 0 0,-4-11 1,5 19-10,0-1-1,0 1 1,0 0 0,0-1 0,0 1-1,-1 0 1,1-1 0,0 1 0,0 0-1,0 0 1,0-1 0,0 1 0,0 0-1,-1 0 1,1-1 0,0 1 0,0 0-1,0 0 1,-1-1 0,1 1 0,0 0-1,0 0 1,-1 0 0,1 0 0,0-1-1,0 1 1,-1 0 0,1 0 0,0 0-1,-1 0 1,1 0 0,0 0 0,0 0-1,-1 0 1,1 0 0,0 0 0,-1 0-1,1 0 1,0 0 0,-1 0 0,1 0-1,0 0 1,-1 0 0,-5 15-162,1 20 20,5-32 137,0-1-1,0 1 0,0 0 0,1 0 1,-1 0-1,1-1 0,0 1 0,0 0 1,0-1-1,0 1 0,0-1 1,0 1-1,1-1 0,-1 0 0,1 1 1,0-1-1,0 0 0,0 0 0,0 0 1,0 0-1,0-1 0,0 1 0,1 0 1,-1-1-1,0 0 0,1 1 1,3 0-1,0 0 15,-1-1 1,1 1 0,0-1-1,0 0 1,0-1 0,1 1-1,-1-1 1,0-1 0,0 1-1,0-1 1,0 0-1,7-2 1,-7 0 76,-1 0-1,1 0 1,-1 0-1,0-1 1,0 0-1,0 0 1,0 0-1,-1-1 1,0 1-1,0-1 1,0 0 0,0-1-1,-1 1 1,0-1-1,0 1 1,3-11-1,-5 14 51,-7 14-102,0 1-1,0 0 1,1 0 0,1 0-1,0 0 1,1 1 0,0-1-1,1 1 1,0 0 0,2 25-1,0-37-22,1-1 1,0 0-1,-1 1 0,1-1 1,0 0-1,0 1 0,0-1 0,0 0 1,0 0-1,1 0 0,-1 0 0,0 0 1,0 0-1,1 0 0,-1-1 1,1 1-1,-1 0 0,0-1 0,1 1 1,-1-1-1,1 1 0,-1-1 1,1 0-1,0 0 0,-1 1 0,1-1 1,-1 0-1,3-1 0,47-2-439,-46 2-233,1 0 0,-1 0 0,1-1 0,-1 0 0,0 0 0,1-1 0,7-4 0,-11 5-265,1 1 1,-1-1-1,0 0 0,0 0 0,0 0 0,0 0 1,0-1-1,0 1 0,-1 0 0,3-5 1,3-14-10447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2.280"/>
    </inkml:context>
    <inkml:brush xml:id="br0">
      <inkml:brushProperty name="width" value="0.025" units="cm"/>
      <inkml:brushProperty name="height" value="0.025" units="cm"/>
    </inkml:brush>
  </inkml:definitions>
  <inkml:trace contextRef="#ctx0" brushRef="#br0">75 0 13869,'0'0'12433,"1"9"-12385,0-5-166,-1 0 0,1 0 0,0 0 0,0 0-1,0 0 1,1-1 0,-1 1 0,1 0 0,0-1 0,0 1-1,0-1 1,1 1 0,-1-1 0,1 0 0,0 0 0,-1 0-1,1-1 1,1 1 0,-1-1 0,0 1 0,5 1-1,-3-1-632,0 1-1,0-1 0,0 1 0,-1 0 0,1 0 0,-1 0 0,0 1 1,-1 0-1,1-1 0,-1 1 0,0 1 0,0-1 0,0 0 0,2 6 1,2 34-1312,-9 8 4417,-3 100 5286,1-13-2676,2-126-4402,0 0 1,-1 0-1,-1 0 1,0-1-1,-1 0 0,-7 14 1,9-22-443,1 0 0,0 0 0,-1-1 0,0 1 1,0-1-1,0 1 0,-1-1 0,1 0 0,-1-1 0,0 1 0,0-1 0,-1 1 0,1-1 1,0 0-1,-1-1 0,0 1 0,0-1 0,-9 3 0,12-4-127,-1-1 0,1 0 0,0 0 0,-1-1 0,1 1 0,0 0 0,-1-1 0,1 1-1,0-1 1,0 0 0,-1 0 0,1 0 0,0 0 0,0 0 0,0 0 0,0-1 0,0 1 0,0 0 0,1-1 0,-1 0 0,0 1-1,1-1 1,-1 0 0,1 0 0,0 0 0,-1 0 0,1 0 0,0 0 0,0 0 0,1-1 0,-1 1 0,0 0 0,1 0-1,-1-4 1,-2-8-193,0-1 0,1 1 0,1-1-1,0-18 1,2 20 158,0 0-1,2-1 1,0 1-1,0 0 1,1 0-1,0 0 1,2 1-1,-1-1 1,1 1-1,1 1 1,0-1-1,13-15 1,14-14 0,69-66 0,-93 97 32,50-44 10,-35 33 11,0-2-1,-2 0 1,39-50 0,-61 72-7,-1 0 0,1 1-1,-1-1 1,1 0 0,-1 0 0,1 0 0,-1 1 0,1-1 0,-1 0 0,0 0 0,1 0 0,-1 0-1,0 0 1,0 0 0,1 0 0,-1 0 0,0 0 0,0 0 0,0 1 0,0-1 0,-1-1 0,-13 1-61,-24 20-74,24-7 121,1 1-1,0 0 0,1 1 0,0 1 0,2 0 0,-11 18 1,16-25 32,0 1 1,1-1-1,0 1 1,0 0-1,1 1 1,0-1 0,1 0-1,0 1 1,1-1-1,0 1 1,0 0-1,1-1 1,1 15 0,0-22-20,-1 0 0,1 1 0,0-1 0,-1 0 1,1 0-1,0 1 0,1-1 0,-1 0 1,0 0-1,1 0 0,-1 0 0,1-1 0,-1 1 1,1 0-1,0-1 0,0 1 0,0-1 1,0 1-1,3 1 0,1-1 11,0 1 0,-1-1-1,1-1 1,0 1 0,0-1 0,0 0-1,11 0 1,-3 0-17,1-2 0,-1 0-1,1 0 1,-1-1 0,28-9-1,-33 8-305,-1 0-1,0-1 1,-1 1 0,1-2-1,8-5 1,-13 8-79,-1 0 0,0 0 1,1 0-1,-1-1 0,0 1 1,0-1-1,0 1 0,0-1 1,-1 0-1,1 1 0,-1-1 0,1 0 1,-1 0-1,0 0 0,0 0 1,0 0-1,0-4 0,-1-19-5911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2.605"/>
    </inkml:context>
    <inkml:brush xml:id="br0">
      <inkml:brushProperty name="width" value="0.025" units="cm"/>
      <inkml:brushProperty name="height" value="0.025" units="cm"/>
    </inkml:brush>
  </inkml:definitions>
  <inkml:trace contextRef="#ctx0" brushRef="#br0">0 1 15278,'0'0'6567</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2.979"/>
    </inkml:context>
    <inkml:brush xml:id="br0">
      <inkml:brushProperty name="width" value="0.025" units="cm"/>
      <inkml:brushProperty name="height" value="0.025" units="cm"/>
    </inkml:brush>
  </inkml:definitions>
  <inkml:trace contextRef="#ctx0" brushRef="#br0">87 0 18097,'0'0'5990,"1"66"-6054,-1-18 160,0 6 128,2 0-128,-1-2 0,-1 0-64,0-3 32,0-7-32,-4-8-704,-10-6-962,-5-12-640,-5-14-1890,-5-2-2402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3.311"/>
    </inkml:context>
    <inkml:brush xml:id="br0">
      <inkml:brushProperty name="width" value="0.025" units="cm"/>
      <inkml:brushProperty name="height" value="0.025" units="cm"/>
    </inkml:brush>
  </inkml:definitions>
  <inkml:trace contextRef="#ctx0" brushRef="#br0">1 57 15983,'0'0'7431,"74"-14"-6214,-25 12-224,13 0-480,7-2-225,3 0-256,-2 0-256,-12 0-1570,-9 0-1665,-13-3-1730,-11-5-2915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3.684"/>
    </inkml:context>
    <inkml:brush xml:id="br0">
      <inkml:brushProperty name="width" value="0.025" units="cm"/>
      <inkml:brushProperty name="height" value="0.025" units="cm"/>
    </inkml:brush>
  </inkml:definitions>
  <inkml:trace contextRef="#ctx0" brushRef="#br0">54 1 8648,'0'0'10650,"-3"12"-9913,-15 78 1423,4 1 0,-5 178 1,19-266-2140,0 1-1,0 0 1,0 0 0,1 0 0,0-1 0,-1 1 0,1 0-1,0 0 1,1-1 0,-1 1 0,1-1 0,-1 1 0,1-1-1,3 4 1,-3-5-15,0 0 0,0-1-1,0 1 1,0-1 0,0 0-1,0 0 1,1 0 0,-1 0-1,0 0 1,1 0 0,-1 0-1,1-1 1,-1 1 0,1-1-1,-1 0 1,1 0 0,-1 0-1,1 0 1,-1 0 0,1-1-1,-1 1 1,1-1 0,2 0-1,10-5 48,0 0 0,-1 0 0,0-1 0,0-1 0,0 0 0,-1-1 0,-1-1 0,1 0 1,12-14-1,51-37-2,-76 61-53,1-1 0,-1 1 0,1-1 0,-1 1 1,1 0-1,-1-1 0,0 1 0,1 0 0,-1-1 0,1 1 0,-1 0 0,1 0 0,-1 0 0,1-1 1,0 1-1,-1 0 0,1 0 0,-1 0 0,1 0 0,-1 0 0,1 0 0,-1 0 0,1 0 0,0 0 0,-1 0 1,1 0-1,-1 1 0,1-1 0,-1 0 0,1 0 0,-1 0 0,1 1 0,-1-1 0,1 0 0,-1 1 1,1-1-1,-1 0 0,0 1 0,1-1 0,-1 1 0,1-1 0,-1 1 0,4 32 344,-18 41 338,14-74-680,-7 25 28,4-16-34,0 0-1,0 1 1,1-1-1,1 1 1,-1 0-1,1-1 1,1 1-1,0 0 1,0 0-1,3 10 1,-3-19-49,0-1 0,0 1 0,1-1-1,-1 1 1,0-1 0,1 0 0,-1 1 0,1-1 0,-1 0 0,1 1 0,-1-1 0,0 0-1,1 1 1,-1-1 0,1 0 0,-1 0 0,1 0 0,0 0 0,-1 1 0,1-1 0,-1 0-1,1 0 1,-1 0 0,1 0 0,-1 0 0,1 0 0,-1 0 0,1-1 0,-1 1 0,1 0-1,0 0 1,-1 0 0,1 0 0,-1-1 0,0 1 0,1 0 0,-1 0 0,2-1-1,17-11-2631,1-11-1728,-1-9-1644</inkml:trace>
  <inkml:trace contextRef="#ctx0" brushRef="#br0" timeOffset="1">477 429 16464,'0'0'2578,"0"8"-202,2 26-252,-1-33-2029,-1 0 0,1 0 0,-1-1 0,1 1-1,-1 0 1,1 0 0,0 0 0,0 0 0,-1-1 0,1 1-1,0 0 1,0-1 0,0 1 0,0-1 0,0 1 0,0-1-1,-1 1 1,1-1 0,0 0 0,1 0 0,-1 1 0,0-1-1,0 0 1,0 0 0,0 0 0,0 0 0,0 0 0,0 0-1,2-1 1,29-3 1395,-21 0-1293,-1-1-1,0 1 1,0-2-1,0 1 1,0-1-1,-1-1 1,0 0-1,15-14 1,-20 18-174,0-1 0,0 0 1,-1 0-1,1 0 0,-1-1 1,0 1-1,0-1 0,0 1 1,-1-1-1,0 0 0,0 0 0,0 0 1,0-1-1,-1 1 0,0 0 1,0-1-1,0 1 0,-1-1 1,0 1-1,0-7 0,-1 10-3,0-1 0,0 1 0,-1 0-1,1-1 1,-1 1 0,1 0 0,-1 0 0,0 0-1,1 0 1,-1 0 0,0 0 0,0 1-1,0-1 1,-1 1 0,1-1 0,0 1 0,0 0-1,-1 0 1,1 0 0,-1 0 0,1 0 0,-1 1-1,1-1 1,-1 1 0,0 0 0,1-1 0,-1 1-1,0 0 1,-2 1 0,-3-1-28,1 0 1,-1 0-1,1 1 1,0 0-1,-1 1 0,1 0 1,0 0-1,0 0 1,-10 5-1,7 1-3,0-1-1,0 1 1,1 1-1,1-1 1,-1 2-1,1-1 1,1 1-1,-1 0 1,2 1 0,-8 15-1,9-16-7,0-1 0,1 1 0,1-1 0,0 1 0,0 0 0,1 1 0,0-1 0,0 0 0,1 1 0,1-1-1,0 0 1,2 20 0,-1-27-69,0-1 0,0 0 0,0 1 0,0-1 0,0 0 0,1 0 0,-1 0 0,1 1 0,-1-2 0,1 1 0,0 0 0,0 0 0,0 0 0,0-1 0,0 1 0,0-1 0,0 0 0,1 0 0,-1 1 0,0-1 0,1-1 0,-1 1 0,1 0 0,-1-1 0,1 1 0,2-1 0,9 2-815,0-1 1,-1 0-1,22-3 1,-32 2 680,18-2-1542,-1-1 0,0-1 0,0-1 0,0-1 0,-1-1 0,23-10 0,6-7-5539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6.590"/>
    </inkml:context>
    <inkml:brush xml:id="br0">
      <inkml:brushProperty name="width" value="0.025" units="cm"/>
      <inkml:brushProperty name="height" value="0.025" units="cm"/>
    </inkml:brush>
  </inkml:definitions>
  <inkml:trace contextRef="#ctx0" brushRef="#br0">44 187 16752,'-4'12'2797,"-2"2"-1874,-19 52 2634,23-60-3005,0 0 1,1 1 0,-1-1 0,1 1-1,1 0 1,-1-1 0,1 1 0,2 13-1,-2-19-492,0 0 0,1 0 0,-1-1-1,1 1 1,-1 0 0,1 0-1,0 0 1,-1 0 0,1 0-1,0-1 1,0 1 0,0 0 0,-1-1-1,1 1 1,0 0 0,0-1-1,0 1 1,0-1 0,0 0-1,0 1 1,0-1 0,0 0 0,0 1-1,0-1 1,0 0 0,0 0-1,0 0 1,1 0 0,-1 0-1,0 0 1,0 0 0,0-1 0,2 1-1,37-13 517,-24 4-485,-1 0-1,0-1 1,0-1 0,-1-1 0,-1 0 0,0-1 0,16-20 0,-20 22-52,0-1 0,-1 1 0,0-1 1,-1-1-1,0 1 0,-1-1 0,-1-1 0,0 1 1,-1-1-1,3-14 0,-6 24-39,-1 1 0,1 0 0,-1 0 0,0 0 0,0-1 0,0 1 0,-1 0 0,1 0 0,-1 0 0,0-1 0,0 1 0,0 0 0,0 0 0,0 0 0,-1 1 0,1-1 0,-1 0 0,0 0 0,0 1 0,0-1 0,0 1 0,0-1 0,-1 1 0,1 0 0,-1 0 0,1 0 0,-1 1 0,0-1 0,0 0 0,1 1 0,-1 0 0,0 0 0,0 0 0,-1 0 0,1 0 0,0 0 0,0 1 0,-7-1 0,0 0 0,0 1 0,0 0 0,0 1 0,0 0 0,0 0 0,0 1 0,0 0 0,0 1 0,0 0 0,1 0 0,-14 7 0,18-7-90,0 0 0,0-1 1,1 1-1,-1 1 0,1-1 0,-1 1 0,1 0 1,0 0-1,1 0 0,-1 0 0,1 1 0,-1-1 0,1 1 1,1 0-1,-1 0 0,-3 8 0,8 2-4191,10-11-3492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4.451"/>
    </inkml:context>
    <inkml:brush xml:id="br0">
      <inkml:brushProperty name="width" value="0.025" units="cm"/>
      <inkml:brushProperty name="height" value="0.025" units="cm"/>
    </inkml:brush>
  </inkml:definitions>
  <inkml:trace contextRef="#ctx0" brushRef="#br0">198 107 6598,'0'0'15626,"-13"-1"-14009,6 0-1417,3 0-101,0 1 0,-1-1 0,1 1-1,-1 0 1,1 0 0,-1 0 0,1 1-1,-1-1 1,1 1 0,0 0 0,0 1-1,-1-1 1,1 1 0,0 0 0,0 0 0,0 0-1,0 0 1,-4 4 0,2 0 69,-3 1 36,0 0 0,1 0 0,1 0 0,-1 1 0,1 1 0,0-1 0,1 1 1,0 0-1,0 1 0,-7 18 0,13-27-201,0 0 0,1 0 0,-1 0 0,1-1 1,-1 1-1,1 0 0,-1-1 0,1 1 0,0 0 0,-1-1 0,1 1 1,0-1-1,-1 1 0,1-1 0,0 1 0,0-1 0,-1 0 1,1 1-1,0-1 0,0 0 0,0 1 0,0-1 0,-1 0 0,1 0 1,0 0-1,0 0 0,0 0 0,0 0 0,0 0 0,0 0 1,-1 0-1,1-1 0,1 1 0,37-3 183,53-14-46,-64 10-224,0 2 0,1 0-1,48 0 1,-76 5 96,-1 0 0,1 0 0,0 0 0,0 0 0,0 1 0,-1-1 0,1 0 0,0 0 0,0 1 0,-1-1 0,1 1 0,0-1 0,-1 0 0,1 1 0,0-1 0,-1 1 0,1 0 1,-1-1-1,1 1 0,-1-1 0,1 1 0,-1 0 0,1-1 0,-1 1 0,1 0 0,-1 0 0,1 1 0,-1 2 896,0-14-274,0-10-485,-1 0 1,-1 0-1,-1 0 1,-1 0-1,0 0 1,-2 0-1,-12-28 1,19 51-238,-1-1 0,0 1 0,1 0 0,0 0 0,0-1 1,0 1-1,0-1 0,0 1 0,0-1 0,0 1 0,1-1 0,1 3 0,4 1 76,-1-1 0,1 1-1,1-1 1,-1 0 0,1-1-1,0 0 1,0 0 0,0-1 0,0 0-1,1 0 1,-1-1 0,1 0-1,-1 0 1,1-1 0,0 0-1,0-1 1,0 0 0,11-1-1,-10 0 50,-1 0-1,1 0 1,0-1-1,-1 0 0,1-1 1,-1 0-1,0 0 0,0-1 1,0 0-1,0-1 1,0 0-1,-1 0 0,0-1 1,-1 0-1,1 0 0,7-10 1,-2-10 134,-13 26-170,0-1 0,1 1 0,-1 0 0,0 0 0,0-1 0,0 1 0,0 0 0,0 0 0,0 0 0,-1-1 0,1 1 1,0 0-1,0 0 0,0 0 0,0-1 0,0 1 0,0 0 0,0 0 0,0 0 0,0-1 0,-1 1 0,1 0 0,0 0 1,0 0-1,0 0 0,0-1 0,-1 1 0,1 0 0,0 0 0,0 0 0,0 0 0,0 0 0,-1 0 0,1 0 0,0 0 0,0-1 1,-1 1-1,1 0 0,0 0 0,0 0 0,0 0 0,-1 0 0,1 0 0,0 0 0,0 0 0,-1 0 0,1 0 0,0 1 1,0-1-1,0 0 0,-1 0 0,1 0 0,0 0 0,0 0 0,0 0 0,-1 0 0,1 0 0,0 1 0,0-1 0,0 0 0,0 0 1,0 0-1,-1 0 0,1 1 0,0-1 0,0 0 0,0 0 0,-12 9 16,5-1 6,2-1 0,-1 1 0,1 0-1,0 0 1,0 1 0,1-1 0,0 1 0,1 0-1,0 0 1,1 0 0,-1 1 0,2-1-1,-1 1 1,1 9 0,1-18-19,0 0 0,0 0 0,0 0 0,0 0 0,1 0 0,-1 0 0,0 0 0,1 0 0,-1 0-1,0 0 1,1 0 0,-1 0 0,1 0 0,-1-1 0,1 1 0,0 0 0,-1 0 0,1-1 0,0 1 0,0 0 0,0-1 0,-1 1 0,1-1 0,0 1 0,1 0 0,31 4 100,-24-6-68,1 0 1,0-1 0,-1 0-1,17-5 1,-11 0-22,0 0 0,-1-1 0,1 0 0,-2-2 1,25-19-1,-32 23-13,1 0 1,-1 0 0,0 0-1,-1-1 1,0 1 0,0-1-1,0-1 1,-1 1 0,0-1-1,0 1 1,-1-1 0,0 0-1,2-10 1,-8 14-102,-6 11 62,-7 11 45,7-6 76,1 1 0,0 1 0,1 0 0,1-1-1,0 2 1,1-1 0,0 1 0,2 0 0,-1 0 0,-1 30 0,5-44-81,0 1-1,0 0 0,0 0 0,0 0 1,1 0-1,-1-1 0,1 1 1,-1 0-1,1 0 0,0-1 0,0 1 1,0 0-1,0-1 0,0 1 1,0-1-1,0 1 0,0-1 0,0 0 1,1 1-1,-1-1 0,1 0 1,1 1-1,1 1 2,1-1-1,-1 0 1,1-1-1,-1 1 1,1-1 0,0 0-1,-1 0 1,9 1 0,5-2 1,0 0 0,1-1 1,31-6-1,-43 6-443,0 0 0,-1-1 0,1 1 0,-1-2 0,1 1 0,-1-1 0,0 0 0,0 0 0,0-1 0,-1 1 0,10-9 0,-12 9-63,0-1 0,0 0 0,0 0 0,-1 0 0,1 0 0,-1 0 0,0 0 0,0-1 0,-1 1 0,1-1 0,-1 1 0,0-1-1,0 0 1,-1 1 0,1-1 0,-1 0 0,0-7 0,-3-28-8350</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4.779"/>
    </inkml:context>
    <inkml:brush xml:id="br0">
      <inkml:brushProperty name="width" value="0.025" units="cm"/>
      <inkml:brushProperty name="height" value="0.025" units="cm"/>
    </inkml:brush>
  </inkml:definitions>
  <inkml:trace contextRef="#ctx0" brushRef="#br0">1 284 4388,'0'0'20371,"53"14"-22260,-17-2-2243,-5-4-4036</inkml:trace>
  <inkml:trace contextRef="#ctx0" brushRef="#br0" timeOffset="1">414 0 16335,'0'0'8649,"5"71"-8393,-5-29 32,0 8 64,0 5-223,0 5-225,0 0-1890,0-3-2915,0-1-3779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6:15.105"/>
    </inkml:context>
    <inkml:brush xml:id="br0">
      <inkml:brushProperty name="width" value="0.025" units="cm"/>
      <inkml:brushProperty name="height" value="0.025" units="cm"/>
    </inkml:brush>
  </inkml:definitions>
  <inkml:trace contextRef="#ctx0" brushRef="#br0">16 0 11723,'0'0'12492,"-16"53"-11147,16-50-736,0 0-513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5.999"/>
    </inkml:context>
    <inkml:brush xml:id="br0">
      <inkml:brushProperty name="width" value="0.025" units="cm"/>
      <inkml:brushProperty name="height" value="0.025" units="cm"/>
    </inkml:brush>
  </inkml:definitions>
  <inkml:trace contextRef="#ctx0" brushRef="#br0">189 1 17008,'0'0'4580,"0"64"-3459,-16-14-128,-7 13-160,-2 6-64,-4 3-577,1-2-96,3-10-32,7-10 0,3-14-32,6-15-32,8-14-576,13-28-4485,8-23-544,6-15-6567</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6.342"/>
    </inkml:context>
    <inkml:brush xml:id="br0">
      <inkml:brushProperty name="width" value="0.025" units="cm"/>
      <inkml:brushProperty name="height" value="0.025" units="cm"/>
    </inkml:brush>
  </inkml:definitions>
  <inkml:trace contextRef="#ctx0" brushRef="#br0">231 0 14382,'-5'9'3715,"-9"20"-2887,1 0-1,0 1 0,3 0 1,0 0-1,2 1 1,2 0-1,-4 42 1,9-61-683,2 0 0,0 0 0,0 0 0,1-1 0,0 1 0,1 0 0,1-1 0,7 18 0,-9-25-321,0 0 0,0 0 0,0 0 1,1 0-1,0 0 0,-1 0 0,1-1 0,1 1 0,-1-1 0,0 0 1,1 0-1,0 0 0,-1-1 0,1 1 0,0-1 0,1 0 1,-1 0-1,0 0 0,0-1 0,1 1 0,-1-1 0,1 0 0,-1 0 1,10 0-1,-14-2 43,0 1-1,1 0 1,-1 0 0,0 0-1,1-1 1,-1 1 0,0 0 0,0 0-1,0-1 1,1 1 0,-1 0-1,0-1 1,0 1 0,0 0-1,0 0 1,0-1 0,1 1 0,-1 0-1,0-1 1,0 1 0,0 0-1,0-1 1,0 1 0,0 0 0,0-1-1,0 1 1,0 0 0,0-1-1,0 1 1,0 0 0,-1-1 0,1 1-1,0 0 1,0-1 0,0 1-1,0 0 1,-1-1 0,1 1 0,0 0-1,0 0 1,0-1 0,-1 1-1,1 0 1,0 0 0,0 0 0,-1-1-1,1 1 1,0 0 0,-1 0-1,-11-17-2244,-43-23-4471,-8 6 5122,-4 5 6596,2 5 8073,70 25-12538,0-1 0,-1-1 0,1 1-1,0-1 1,-1 0 0,1 0 0,5-2 0,8-1 342,53-8 502,84-13-304,-51 12-8490,-80 11 1391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8.576"/>
    </inkml:context>
    <inkml:brush xml:id="br0">
      <inkml:brushProperty name="width" value="0.025" units="cm"/>
      <inkml:brushProperty name="height" value="0.025" units="cm"/>
    </inkml:brush>
  </inkml:definitions>
  <inkml:trace contextRef="#ctx0" brushRef="#br0">4 1 13325,'-2'52'7367,"1"-33"-7040,0-1-1,1 1 0,1-1 1,1 1-1,0-1 0,5 20 0,-6-37-310,-1 1-1,1-1 0,-1 1 1,1 0-1,-1-1 0,1 1 1,0-1-1,0 0 0,-1 1 1,1-1-1,0 1 0,1-1 1,-1 0-1,0 0 0,0 0 1,0 0-1,1 0 1,-1 0-1,0 0 0,1 0 1,-1 0-1,3 0 0,-3-1 67,1 0 0,0 0 0,-1 0 0,1 0 0,-1 0 0,1-1 1,-1 1-1,1-1 0,-1 1 0,1-1 0,-1 0 0,1 1 0,-1-1 0,0 0 0,1 0 0,-1 0 0,0 0 0,2-2 0,5-5 518,-1-1 0,0 0 0,0 0 0,9-17 0,58-126 2389,-74 152-2979,0 0-1,0-1 0,0 1 1,0 0-1,0 0 1,0-1-1,0 1 0,1 0 1,-1 0-1,0 0 1,0-1-1,0 1 0,0 0 1,0 0-1,0 0 0,1-1 1,-1 1-1,0 0 1,0 0-1,0 0 0,0-1 1,1 1-1,-1 0 1,0 0-1,0 0 0,1 0 1,-1 0-1,0 0 1,0 0-1,0 0 0,1-1 1,-1 1-1,0 0 0,0 0 1,1 0-1,-1 0 1,0 0-1,0 0 0,1 0 1,-1 0-1,0 0 1,0 1-1,1-1 0,-1 0 1,0 0-1,7 14 79,1 27-151,-7-36 129,15 89 143,-16-94-222,0 1 0,0-1 0,0 1 0,0-1 0,1 1 0,-1 0 1,0-1-1,1 1 0,-1-1 0,0 1 0,1-1 0,-1 1 1,0-1-1,1 0 0,-1 1 0,1-1 0,-1 0 0,1 1 0,-1-1 1,1 0-1,-1 1 0,1-1 0,0 0 0,-1 0 0,1 1 1,-1-1-1,1 0 0,-1 0 0,1 0 0,0 0 0,-1 0 0,1 0 1,-1 0-1,1 0 0,0 0 0,-1 0 0,1-1 0,-1 1 1,1 0-1,0 0 0,-1 0 0,1-1 0,-1 1 0,1 0 0,-1-1 1,1 1-1,-1 0 0,1-1 0,-1 1 0,0-1 0,1 1 1,-1 0-1,1-1 0,-1 1 0,0-1 0,1 0 0,25-29-1998,31-59-12104,-40 57 5323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8.995"/>
    </inkml:context>
    <inkml:brush xml:id="br0">
      <inkml:brushProperty name="width" value="0.025" units="cm"/>
      <inkml:brushProperty name="height" value="0.025" units="cm"/>
    </inkml:brush>
  </inkml:definitions>
  <inkml:trace contextRef="#ctx0" brushRef="#br0">48 0 1634,'0'0'15721,"-6"11"-13586,1-2-1694,0-1 15,1-1 0,0 1 1,0 0-1,0 0 1,1 1-1,0-1 1,1 1-1,-2 10 1,57 2-153,-45-15-269,0-1 0,-1 1 0,0 0 0,0 1 0,0 0 1,-1 0-1,0 0 0,-1 1 0,1 0 0,-1 0 0,-1 0 0,0 1 0,0 0 0,5 16 0,-3-3 305,0-1 1,-1 1-1,-2 0 0,0 0 1,0 28-1,-3-48-237,0 1 0,0 0 1,0-1-1,0 1 0,0 0 1,-1-1-1,1 1 0,-1 0 1,0-1-1,0 1 0,0-1 1,0 1-1,0-1 0,0 1 1,-1-1-1,1 0 0,-1 0 1,0 1-1,1-1 0,-1 0 1,0-1-1,0 1 0,0 0 1,-1-1-1,1 1 0,0-1 1,-1 1-1,1-1 0,0 0 1,-1 0-1,0 0 0,1 0 1,-1-1-1,0 1 0,1-1 1,-1 0-1,0 1 0,1-1 1,-1-1-1,0 1 0,1 0 1,-1 0-1,0-1 0,-5-1 1,3 0-116,0 0 1,0-1 0,0 1 0,1-1 0,-1 0 0,0-1-1,1 1 1,0-1 0,0 1 0,0-1 0,0-1 0,1 1-1,0 0 1,-1-1 0,2 0 0,-1 1 0,0-1 0,-2-8 0,3 8-216,0 1 1,0-1-1,0 1 1,1-1-1,-1 0 1,1 1-1,0-1 1,1 0-1,-1 0 1,1 0-1,0 0 1,0 0-1,1 0 1,-1 1 0,1-1-1,0 0 1,0 0-1,1 0 1,-1 1-1,1-1 1,3-5-1,33-37-5442,44-62-9892,-71 91 10425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9.414"/>
    </inkml:context>
    <inkml:brush xml:id="br0">
      <inkml:brushProperty name="width" value="0.025" units="cm"/>
      <inkml:brushProperty name="height" value="0.025" units="cm"/>
    </inkml:brush>
  </inkml:definitions>
  <inkml:trace contextRef="#ctx0" brushRef="#br0">30 98 12332,'0'0'13356,"8"-4"-12918,-5 3-313,1-1 1,-1 1-1,1-1 0,-1 0 0,0 0 1,1 0-1,-1-1 0,0 1 0,-1-1 1,1 0-1,0 0 0,-1 0 0,1 0 0,-1 0 1,0 0-1,0-1 0,0 1 0,-1-1 1,1 1-1,-1-1 0,0 0 0,0 1 1,0-1-1,0 0 0,0-6 0,-1 10-107,0-1-1,0 1 1,0-1-1,0 1 1,0-1-1,0 1 0,0-1 1,-1 1-1,1 0 1,0-1-1,0 1 0,0-1 1,0 1-1,-1-1 1,1 1-1,0 0 1,0-1-1,-1 1 0,1-1 1,0 1-1,0 0 1,-1-1-1,1 1 0,-1 0 1,1-1-1,0 1 1,-1 0-1,1 0 1,-1 0-1,1-1 0,0 1 1,-1 0-1,1 0 1,-1 0-1,-20 4 105,18-2-129,-1 0 1,0 0-1,1 0 1,-1 0-1,1 1 1,0-1-1,0 1 1,-5 5-1,3 3 48,0 0-1,0 0 1,1 1-1,0-1 1,1 1-1,1-1 0,0 1 1,1 0-1,0 0 1,0 0-1,2 13 1,-1-23-60,0 0 1,1 0-1,-1 1 1,0-1-1,1 0 1,0 0-1,-1 0 1,1 0-1,0 0 0,0-1 1,0 1-1,0 0 1,0 0-1,1-1 1,-1 1-1,0 0 1,1-1-1,-1 1 0,1-1 1,0 0-1,-1 0 1,1 1-1,0-1 1,0 0-1,0-1 1,0 1-1,0 0 1,0 0-1,0-1 0,0 1 1,0-1-1,0 0 1,0 0-1,0 1 1,1-1-1,-1-1 1,0 1-1,0 0 1,0 0-1,2-1 0,4 0-549,-1-1-1,1 1 1,0-1-1,-1-1 1,0 1-1,1-1 0,-1-1 1,0 1-1,-1-1 1,7-5-1,20-22-5063,-7-4-1980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49.757"/>
    </inkml:context>
    <inkml:brush xml:id="br0">
      <inkml:brushProperty name="width" value="0.025" units="cm"/>
      <inkml:brushProperty name="height" value="0.025" units="cm"/>
    </inkml:brush>
  </inkml:definitions>
  <inkml:trace contextRef="#ctx0" brushRef="#br0">41 1 15919,'0'0'6406,"-4"13"-4532,-5 15-1041,1 0-1,2 1 1,1 0 0,1 0 0,0 47 0,3-74-828,1-1 1,0 1-1,0-1 1,0 0-1,1 1 1,-1-1-1,0 1 1,1-1 0,-1 1-1,1-1 1,-1 0-1,1 1 1,-1-1-1,1 0 1,0 0-1,0 1 1,0-1-1,0 0 1,0 0-1,0 0 1,0 0 0,0 0-1,0 0 1,0 0-1,0 0 1,2 0-1,0 0 10,-1-1 0,1 0 0,-1 1 0,1-1-1,0 0 1,-1 0 0,1-1 0,-1 1 0,1 0-1,-1-1 1,1 0 0,-1 1 0,4-3 0,9-3-231,-1-2 1,0 0 0,20-15-1,-33 23 144,3-4-33,0 1 0,0 1 0,0-1 0,0 0-1,0 1 1,0 0 0,1 0 0,-1 0 0,1 1 0,0 0 0,-1-1 0,7 1-1,-10 1 111,-1 1-1,1-1 0,-1 0 0,1 1 0,-1-1 1,1 1-1,-1-1 0,1 1 0,-1-1 0,0 1 1,1 0-1,-1-1 0,1 1 0,-1-1 0,0 1 1,0 0-1,0-1 0,1 1 0,-1 0 0,0-1 0,0 1 1,0 0-1,0 0 0,0-1 0,0 1 0,0 0 1,0 0-1,0 28 519,-1-21-283,1 0-2,-2 1 0,1 0 0,-1-1 0,-1 0 0,0 1-1,0-1 1,0 0 0,-1 0 0,0-1 0,-1 1 0,0-1 0,0 0-1,0 0 1,-1 0 0,0-1 0,0 0 0,-8 6 0,13-12-255,1 0 0,0 1 0,-1-1 0,1 0 0,0 0 0,-1 0 0,1 1 0,0-1 0,-1 0 1,1 0-1,0 0 0,-1 0 0,1 0 0,-1 0 0,1 0 0,0 0 0,-1 0 0,1 0 0,0 0 0,-1 0 1,1 0-1,-1 0 0,1 0 0,0 0 0,-1 0 0,1 0 0,0-1 0,-1 1 0,1 0 0,0 0 0,-1 0 1,1-1-1,0 1 0,-1 0 0,1 0 0,0-1 0,0 1 0,-1-1 0,-2-18-2591,12-22-5431,3 20 1889,4 1-1857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0.845"/>
    </inkml:context>
    <inkml:brush xml:id="br0">
      <inkml:brushProperty name="width" value="0.025" units="cm"/>
      <inkml:brushProperty name="height" value="0.025" units="cm"/>
    </inkml:brush>
  </inkml:definitions>
  <inkml:trace contextRef="#ctx0" brushRef="#br0">41 245 17008,'0'0'6956,"-6"12"-6113,5-10-817,-24 54 1049,23-51-904,1 0-1,-1 1 1,1-1 0,0 1 0,0-1-1,1 1 1,0 0 0,0-1 0,0 1 0,1-1-1,2 12 1,-3-16-152,1 1 0,0-1 0,0 1 0,0-1-1,1 1 1,-1-1 0,0 1 0,0-1 0,1 0 0,-1 0 0,1 0 0,-1 0-1,1 0 1,-1 0 0,1 0 0,0 0 0,-1-1 0,1 1 0,0-1-1,0 1 1,-1-1 0,1 1 0,0-1 0,0 0 0,0 0 0,0 0 0,-1 0-1,1 0 1,0-1 0,0 1 0,2-1 0,2 0 30,0 0-1,0-1 1,0 1-1,0-1 1,0-1 0,0 1-1,9-7 1,-6 2-23,0 0-1,0-1 1,-1 0 0,0 0-1,-1-1 1,0 0 0,0-1-1,-1 0 1,0 0 0,-1 0-1,0 0 1,-1-1 0,0 0 0,0 0-1,-1 0 1,-1 0 0,0-1-1,0 1 1,-1 0 0,-1-16-1,-14 44-46,13-13 20,0 0 0,0 1 1,0-1-1,1 0 0,-1 1 0,1-1 1,0 1-1,1 4 0,-1-8-1,0 0 0,1 0 1,-1 0-1,0-1 0,0 1 0,0 0 0,1 0 0,-1 0 1,1-1-1,-1 1 0,0 0 0,1 0 0,-1-1 0,1 1 1,0-1-1,-1 1 0,1 0 0,-1-1 0,1 1 1,0-1-1,0 1 0,-1-1 0,1 1 0,0-1 0,0 0 1,-1 1-1,1-1 0,0 0 0,0 0 0,0 0 1,0 1-1,-1-1 0,1 0 0,0 0 0,0 0 0,0 0 1,0-1-1,0 1 0,-1 0 0,1 0 0,0 0 1,0-1-1,0 1 0,-1 0 0,1-1 0,0 1 0,0-1 1,0 0-1,0 0 3,1 0 0,-1 0 0,0-1 0,1 1 1,-1-1-1,0 1 0,0-1 0,0 1 0,0-1 0,0 0 1,-1 1-1,1-1 0,-1 0 0,1 0 0,-1 1 0,1-1 1,-1-3-1,5-38-53,-4 35 56,0 0 3,1-13 3,0-1 0,-2 0 1,0 1-1,-3-23 1,2 43-35,1 0-1,0 0 1,0 0 0,-1 1-1,1-1 1,0 0 0,-1 0-1,1 0 1,-1 1 0,1-1 0,-1 0-1,1 1 1,-1-1 0,1 0-1,-1 1 1,0-1 0,1 1-1,-1-1 1,0 1 0,0-1 0,1 1-1,-1 0 1,0-1 0,0 1-1,-1-1 1,2 1 13,-1 0-1,1 0 1,-1 0-1,0 1 0,1-1 1,-1 0-1,1 0 1,-1 0-1,1 0 1,-1 0-1,1 1 1,-1-1-1,1 0 1,-1 1-1,1-1 1,0 0-1,-1 1 1,1-1-1,-1 0 1,1 1-1,0-1 1,-1 1-1,1-1 1,0 1-1,0-1 0,-1 1 1,1-1-1,0 1 1,0-1-1,0 1 1,-1-1-1,1 1 1,0-1-1,0 1 1,0-1-1,0 1 1,0-1-1,0 1 1,0 0-1,0-1 1,1 1-1,-1-1 199,0-17-288,0 10 538,0 14-175,10 126 1476,-2-52-908,-7-71-678,1 0 0,0 0 0,0 0 0,1 0 1,8 16-1,3 13-329,-11-19-1158,-3-19 1058,0 0 1,0-1-1,-1 1 1,1 0-1,0-1 1,0 1-1,0 0 1,-1-1-1,1 1 1,0 0-1,-1-1 0,1 1 1,-1-1-1,1 1 1,0-1-1,-1 1 1,1-1-1,-1 1 1,1-1-1,-1 1 1,0-1-1,1 1 0,-1-1 1,0 0-1,0 1 1,0-1-126,0 0 1,0 0-1,0 1 0,-1-1 1,1 0-1,0-1 1,0 1-1,0 0 1,0 0-1,0 0 0,0-1 1,-1 1-1,1 0 1,0-1-1,0 1 1,-1-2-1,-13-10-288,4-1 23,1 0 0,0-1 0,1 0 0,-9-18 0,0-18 2827,14-1 3622,5 48-5497,0 0-1,-1 0 1,1 0-1,0 0 1,0 0-1,1 0 1,-1 1-1,1-1 1,-1 0-1,1 1 1,0-1-1,0 1 1,0 0-1,0 0 1,0 0-1,1 0 1,-1 0-1,1 0 1,-1 0-1,5-2 1,8-3-61,1 0-1,28-8 1,-1-1-3971,-29 7-1773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7.840"/>
    </inkml:context>
    <inkml:brush xml:id="br0">
      <inkml:brushProperty name="width" value="0.025" units="cm"/>
      <inkml:brushProperty name="height" value="0.025" units="cm"/>
    </inkml:brush>
  </inkml:definitions>
  <inkml:trace contextRef="#ctx0" brushRef="#br0">0 205 10122,'0'0'7633,"2"8"-6629,3 11-334,0 0 0,12 25 1,-15-39-567,0 0 1,0-1-1,0 1 1,1-1-1,-1 0 1,1 0-1,0 0 1,0 0-1,1 0 1,-1 0-1,1-1 1,-1 0-1,1 0 1,0 0-1,1 0 1,-1 0-1,7 2 1,-9-5-14,0 0-1,0 0 1,0 0 0,0 0 0,0 0-1,0-1 1,0 1 0,0-1 0,0 0-1,0 0 1,0 1 0,0-1 0,0 0-1,0 0 1,0-1 0,-1 1 0,1 0-1,0-1 1,-1 1 0,1-1 0,-1 1-1,0-1 1,0 0 0,1 1 0,-1-1-1,1-4 1,25-54 2232,-26 57-2244,47-154 1961,-48 156-2037,0 1 1,0 0 0,0-1-1,0 1 1,0-1 0,0 1 0,0 0-1,0-1 1,0 1 0,0 0-1,1-1 1,-1 1 0,0 0 0,0-1-1,0 1 1,1 0 0,-1 0-1,0-1 1,0 1 0,1 0-1,-1 0 1,0-1 0,0 1 0,1 0-1,-1 0 1,0 0 0,1-1-1,-1 1 1,0 0 0,1 0 0,-1 0-1,0 0 1,1 0 0,-1 0-1,1 0 1,7 12-46,5 30-33,-11-35 165,8 34 16,20 63 116,-26-94-251,0-1 1,0 0 0,0 1 0,1-2-1,1 1 1,-1-1 0,14 15 0,-18-21 26,0-1-1,0 0 1,0 0 0,0 0 0,0-1 0,0 1-1,0 0 1,0 0 0,0 0 0,0-1 0,1 1 0,-1-1-1,0 1 1,0-1 0,1 1 0,-1-1 0,0 0-1,1 0 1,-1 1 0,0-1 0,1 0 0,-1 0-1,1 0 1,-1-1 0,0 1 0,1 0 0,-1 0-1,0-1 1,0 1 0,1-1 0,-1 1 0,0-1-1,0 0 1,1 1 0,-1-1 0,0 0 0,0 0-1,0 0 1,0 0 0,0 0 0,1-2 0,4-4 63,-1-1 0,0 0 1,-1 0-1,0-1 0,4-9 0,-4 9 32,91-263 470,-90 255-560,-2 8 1,-3 6-11,1 1 0,-1 0 0,1 0 1,0-1-1,-1 1 0,1 0 0,0 0 1,1 0-1,-1 0 0,0 0 0,1 0 1,-1 0-1,4-3 0,-5 6-20,1-1-1,0 1 1,-1-1 0,1 1-1,0-1 1,-1 1-1,1-1 1,0 1-1,-1 0 1,1-1-1,-1 1 1,0 0 0,1 0-1,-1-1 1,1 1-1,-1 0 1,0 0-1,0-1 1,1 1 0,-1 0-1,0 0 1,0 0-1,0 0 1,0-1-1,0 1 1,0 0-1,0 1 1,0 1-32,9 58-32,-5-28-162,2 0-1,1 0 0,16 47 1,-23-80 149,0 1 0,0 0 0,0 0 1,1-1-1,-1 1 0,0 0 0,0-1 0,1 1 0,-1 0 1,0-1-1,1 1 0,-1 0 0,1-1 0,-1 1 1,0-1-1,1 1 0,0-1 0,-1 1 0,1-1 1,-1 1-1,1-1 0,-1 1 0,1-1 0,0 0 0,-1 1 1,1-1-1,0 0 0,1 1 0,7-19-2912,-1-34-3284,-8 8-1771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2.542"/>
    </inkml:context>
    <inkml:brush xml:id="br0">
      <inkml:brushProperty name="width" value="0.025" units="cm"/>
      <inkml:brushProperty name="height" value="0.025" units="cm"/>
    </inkml:brush>
  </inkml:definitions>
  <inkml:trace contextRef="#ctx0" brushRef="#br0">1 344 17905,'1'-11'4650,"3"12"-1884,9 26-1088,11 44-1110,98 358 2945,-115-413-3141,-5-29 196,-5-31 179,-8-11-747,-3 2 0,-1 0 0,-42-93 0,60 154-15,-2-3-80,1 0-1,0 0 1,1 0-1,-1 0 0,1 0 1,0 0-1,7 7 1,-5-7-537,0-1 0,1 0 0,0 0 0,-1-1 0,1 1 0,1-1 0,-1-1 0,0 1 0,1-1 1,-1 0-1,1-1 0,-1 1 0,1-1 0,0-1 0,0 1 0,0-1 0,-1 0 0,1-1 0,13-2 1,-13 2 15,0-1 0,0 0 0,-1 0 0,1-1 1,0 0-1,-1 0 0,0 0 0,1-1 0,-1 0 1,8-7-1,-10 7 704,0 1 0,-1-1 0,0 0 1,0 0-1,0-1 0,0 1 0,0 0 1,-1-1-1,3-6 0,-5 10 154,1 0 0,-1 0 1,1 0-1,-1 0 0,0 0 0,0 0 0,1 0 1,-1 0-1,0 0 0,0 0 0,0 0 0,0 0 1,0 0-1,0 0 0,0 0 0,0 0 0,0 0 1,-1 0-1,1 0 0,0 1 0,-1-1 1,1 0-1,0 0 0,-1 0 0,1 0 0,-1 0 1,0 0-1,1 1 0,-1-1 0,0 0 0,1 0 1,-1 1-1,0-1 0,0 1 0,0-1 0,1 1 1,-1-1-1,-2 0 0,2 1-91,-1-1 0,1 1 1,-1 0-1,1 0 0,-1 0 0,1 0 1,-1 0-1,1 1 0,-1-1 0,1 0 1,-1 1-1,1-1 0,-1 1 0,1-1 0,0 1 1,-1 0-1,1 0 0,0-1 0,-1 1 1,1 0-1,0 0 0,0 0 0,0 0 1,0 1-1,-1 0 0,-1 2-58,0 1 0,1-1 0,-1 1 0,1 0-1,0-1 1,0 1 0,1 0 0,0 0 0,0 0 0,0 0 0,0 1 0,1-1-1,-1 0 1,1 0 0,2 8 0,-2-11-72,0-1 1,1 1-1,-1 0 0,0-1 1,1 1-1,0-1 0,-1 1 0,1-1 1,0 1-1,0-1 0,0 0 1,0 1-1,0-1 0,0 0 1,0 0-1,0 0 0,1 0 1,-1 0-1,0 0 0,3 1 0,-2-1 10,1 0 0,-1-1 0,0 1 0,1-1-1,-1 0 1,1 0 0,-1 0 0,1 0 0,-1-1-1,1 1 1,-1 0 0,1-1 0,-1 0 0,0 0-1,1 0 1,-1 0 0,4-2 0,4-2 96,-1-1 1,-1 0-1,1 0 1,-1-1-1,0 0 1,-1-1-1,0 1 1,0-1-1,0-1 1,-1 1-1,0-1 1,-1 0-1,0-1 1,7-18-1,-5 9 3,-1-1-1,0 0 1,-2-1-1,0 1 1,-2-1-1,1-32 0,-9 84-751,6-30 621,0 0 0,0 0 0,0 0 0,0 0 0,0 0 0,0 0 0,1 0 1,-1 0-1,0 0 0,1 0 0,-1 0 0,0 0 0,1 0 0,-1 0 0,1 0 0,-1 0 0,1-1 0,0 1 0,-1 0 0,1 0 0,0-1 0,-1 1 0,1 0 1,0-1-1,0 1 0,0-1 0,0 1 0,0-1 0,0 1 0,0-1 0,0 0 0,0 1 0,0-1 0,0 0 0,0 0 0,0 0 0,0 0 0,0 0 1,0 0-1,0 0 0,0 0 0,0 0 0,0 0 0,0 0 0,0-1 0,0 1 0,1-1 0,2-1 32,0 1 0,0-1 1,0 0-1,0-1 0,-1 1 0,1-1 0,-1 1 0,0-1 0,0 0 1,0 0-1,0-1 0,0 1 0,0-1 0,-1 1 0,0-1 0,0 0 0,0 0 1,0 0-1,-1 0 0,2-5 0,1-4 75,0 1 1,-1-1-1,-1 0 0,0 0 1,0-19-1,-7-7-106,-4 29 0,8 11 0,0-1 0,0 0 0,0 1 0,0-1 0,0 1 0,0-1 0,1 1 0,-1-1 0,0 1 0,0 0 0,1-1 0,-1 1 0,0 0 0,1 0 0,-1-1 0,0 1 0,1 0 0,-1 0 0,0 1 0,-4 10-22,-1 0 0,1 0 0,1 1 1,0-1-1,1 1 0,0 0 0,-1 22 0,1-3-39,2 0 0,3 33 0,-2-63 52,0 1-1,1 0 1,-1-1 0,0 1-1,1 0 1,-1-1-1,1 1 1,0-1 0,0 1-1,0-1 1,0 1-1,0-1 1,0 0-1,1 1 1,-1-1 0,1 0-1,0 0 1,0 0-1,-1 0 1,1 0-1,0-1 1,1 1 0,-1-1-1,0 1 1,0-1-1,1 0 1,-1 0-1,1 0 1,-1 0 0,1 0-1,-1 0 1,1-1-1,-1 1 1,1-1-1,0 0 1,-1 0 0,1 0-1,0 0 1,-1 0-1,6-1 1,0-1-149,1 0 0,-1 0 1,0 0-1,0-1 0,0-1 0,0 1 1,-1-1-1,1-1 0,-1 1 0,0-1 1,11-11-1,-11 9-20,0-1 1,-1 0-1,-1 0 0,1 0 1,5-13-1,-9 18 137,-1-1 0,1 1-1,-1 0 1,1-1 0,-1 1-1,0-1 1,-1 0 0,1 1-1,0-1 1,-1 0 0,0 1-1,0-1 1,0 0-1,0 1 1,-1-1 0,0 0-1,-1-6 1,1 10 35,1 0 0,0 0 0,-1 0 0,1 0 0,0 0 0,-1 0 0,1 0 0,0 0 0,-1 0 0,1 0 0,0 0 0,-1 0 0,1 0 0,0 0 0,-1 0 0,1 0 0,0 0 0,-1 0 0,1 0 0,0 0 0,-1 0 0,1 1 0,0-1 0,0 0 0,-1 0 0,1 0 0,0 1 0,0-1 0,-1 0 0,1 0 0,0 1 0,0-1 0,-1 0 0,1 0 0,0 1 0,0-1 0,0 0 0,0 1 0,0-1 0,0 0 0,-1 1 0,1-1 0,0 0 0,0 1 0,0-1 0,0 1 0,-8 17-80,2 3 146,0 0 1,2 1-1,0 0 0,2-1 1,0 1-1,2 31 0,1-38-2,1-1 1,0 1-1,1-1 0,0 1 0,1-1 0,1 0 0,0 0 1,1 0-1,0-1 0,12 18 0,7 1-188,-19-26-50,0 0-1,0 1 1,-1 0-1,0 0 1,-1 0-1,1 0 1,-1 1-1,-1 0 1,1-1 0,-1 2-1,3 12 1,-6-21 183,0 1 1,0-1-1,0 0 1,0 0-1,0 0 1,0 0-1,-1 0 1,1 1-1,0-1 1,0 0-1,0 0 1,0 0-1,0 0 1,0 0-1,0 0 1,0 0-1,0 1 1,-1-1-1,1 0 1,0 0-1,0 0 1,0 0-1,0 0 1,0 0-1,0 0 1,-1 0-1,1 0 1,0 0-1,0 0 1,0 0-1,0 0 1,0 0-1,-1 0 1,1 0-1,0 0 1,0 0-1,0 0 1,0 0-1,0 0 1,-1 0-1,1 0 1,0 0-1,0 0 1,0 0-1,0 0 1,0 0-1,0 0 1,-1 0-1,1 0 1,0-1-1,0 1 1,0 0-1,0 0 1,0 0-1,0 0 1,0 0-1,0 0 1,0 0-1,-1-1 1,1 1-1,0 0 1,0 0-1,0 0 0,-8-9 185,3-1-141,1 1 1,0-1 0,0 0 0,1 1-1,1-1 1,0-1 0,-2-17 0,1-78-265,4 77 126,0-39-142,4 0 0,2 1 0,4-1 0,2 2 0,43-125 0,-55 189 256,-1-1 0,1 1 0,0 0 0,0-1 0,0 1-1,0 0 1,0-1 0,0 1 0,1 0 0,-1 0 0,1 0 0,3-3 0,-4 6-6,-1-1 0,1 1 0,-1 0-1,1 0 1,-1-1 0,1 1 0,-1 0 0,0 0-1,1 0 1,-1 0 0,0 0 0,0-1 0,0 1 0,1 0-1,-1 0 1,0 0 0,0 0 0,0 0 0,0 0 0,0 0-1,-1 0 1,1 0 0,-7 76 494,-5-14 195,2 0 0,-1 103 1,11-162-682,0 1 0,1-1 0,0 1 0,0-1-1,0 1 1,0-1 0,0 0 0,1 0 0,0 1 0,0-1 0,4 6 0,-4-8-16,-1 0 0,0 0 1,1-1-1,0 1 0,-1-1 0,1 1 1,0-1-1,0 0 0,0 1 0,0-1 1,0 0-1,0 0 0,0 0 0,0-1 0,0 1 1,0 0-1,0-1 0,1 1 0,-1-1 1,0 0-1,0 0 0,1 0 0,-1 0 1,0 0-1,3-1 0,-4 0-20,0 1-1,0-1 1,0 1 0,0-1-1,0 0 1,0 0-1,-1 1 1,1-1 0,0 0-1,0 0 1,-1 0 0,1 0-1,0 0 1,-1 0-1,1 0 1,-1 0 0,1 0-1,-1-1 1,0 1 0,1 0-1,-1 0 1,0 0-1,0 0 1,0-1 0,0 1-1,0 0 1,0 0 0,0 0-1,0-1 1,0 1-1,-1-2 1,0-2-68,0 1 1,0-1-1,0 0 1,0 1-1,0 0 0,-1-1 1,-3-4-1,-4-3-75,-2 0 1,0 1-1,0 0 1,-1 0-1,-1 2 0,1-1 1,-18-8-1,3 0 219,26 18-50,1-1 0,0 1 0,-1 0-1,1 0 1,0-1 0,-1 1 0,1-1-1,0 1 1,-1 0 0,1-1 0,0 1-1,0-1 1,-1 1 0,1 0-1,0-1 1,0 1 0,0-1 0,0 1-1,-1-1 1,1 1 0,0-1 0,0 1-1,0-1 1,0 1 0,0-1 0,0 1-1,0-1 1,1 1 0,-1-1 0,0 1-1,0 0 1,0-1 0,0 1 0,1-1-1,-1 1 1,0-1 0,0 1-1,1 0 1,-1-1 0,0 1 0,1-1-1,-1 1 1,0 0 0,1-1 0,-1 1-1,0 0 1,1 0 0,-1-1 0,1 1-1,-1 0 1,1 0 0,-1 0 0,1 0-1,-1-1 1,1 1 0,33-15-101,-27 13 136,48-23-2082,-20 6-4749,-7 5-5941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3.460"/>
    </inkml:context>
    <inkml:brush xml:id="br0">
      <inkml:brushProperty name="width" value="0.025" units="cm"/>
      <inkml:brushProperty name="height" value="0.025" units="cm"/>
    </inkml:brush>
  </inkml:definitions>
  <inkml:trace contextRef="#ctx0" brushRef="#br0">90 317 12332,'0'-1'433,"1"0"1,-1 0-1,1 1 1,-1-1 0,0 0-1,1 0 1,-1 0-1,0 0 1,0 0 0,0 0-1,0 0 1,0 0-1,0 0 1,0 0 0,0 0-1,0 0 1,0 0-1,-1 0 1,1 0 0,0 0-1,0 0 1,-1-1-1,0 1-261,0 1 1,1 0-1,-1-1 0,0 1 0,1 0 0,-1-1 0,0 1 0,0 0 0,1 0 0,-1 0 1,0 0-1,1 0 0,-1 0 0,0 0 0,0 0 0,1 0 0,-1 0 0,0 0 0,0 0 1,1 0-1,-1 1 0,-1-1 0,-1 2-70,-1-1 0,1 1 0,-1-1 0,1 1 0,0 0 0,-1 0 1,1 1-1,0-1 0,1 0 0,-6 6 0,4-2-80,0-1 0,1 1 0,-1 0 0,1 0 0,0 0 0,1 1 0,0-1 0,0 1 0,0-1 0,1 1 0,0 0 0,0 0 0,0-1 0,1 1 0,1 11 0,-1-17-14,1-1-1,-1 1 1,1 0-1,-1-1 0,1 1 1,-1-1-1,1 0 1,-1 1-1,1-1 1,-1 1-1,1-1 0,0 0 1,-1 1-1,1-1 1,0 0-1,-1 0 1,1 0-1,0 0 1,-1 1-1,1-1 0,0 0 1,0 0-1,-1 0 1,1 0-1,0 0 1,-1-1-1,1 1 0,0 0 1,-1 0-1,1 0 1,0-1-1,-1 1 1,1 0-1,0 0 1,-1-1-1,1 1 0,-1-1 1,1 1-1,0-1 1,-1 1-1,1-1 1,27-18 437,3-14-198,-2 0-1,-1-2 0,-1-1 1,-3-2-1,0 0 0,28-65 1,-46 90-160,-1 0 0,0 0 0,-1-1 0,-1 1 1,3-19-1,-31 96-338,15-26 251,2 0 0,1 1 0,2 0 0,1 57 0,3-93-2,1-1 1,0 1-1,1 0 0,-1-1 1,0 1-1,1-1 0,0 1 1,-1 0-1,1-1 0,0 0 1,0 1-1,0-1 0,1 0 1,-1 1-1,0-1 0,1 0 1,0 0-1,-1 0 0,1 0 1,0 0-1,0-1 0,0 1 1,4 2-1,-3-3 7,0 0 0,0 0 0,0 0 0,0-1 0,0 1 0,0-1 0,0 0 0,0 0 0,0 0 0,0 0-1,0 0 1,0-1 0,0 1 0,0-1 0,0 0 0,0 0 0,0 0 0,0 0 0,0-1 0,3-2 0,2-1 24,-1-1-1,0 1 1,-1-2-1,0 1 1,1-1 0,-2 0-1,1 0 1,-1-1 0,0 1-1,-1-1 1,0 0 0,0 0-1,-1-1 1,0 1-1,0-1 1,-1 0 0,0 0-1,-1 0 1,0 0 0,0 0-1,-1-12 1,0 20-30,0 1 1,-1 0-1,1 0 1,0 0-1,0 0 1,0 0 0,0 0-1,-1 0 1,1 0-1,0-1 1,0 1-1,0 0 1,0 0-1,-1 0 1,1 0-1,0 0 1,0 0-1,0 0 1,-1 0-1,1 0 1,0 0-1,0 0 1,0 0 0,-1 0-1,1 1 1,0-1-1,0 0 1,0 0-1,-1 0 1,1 0-1,0 0 1,0 0-1,0 0 1,0 0-1,0 1 1,-1-1-1,1 0 1,0 0-1,0 0 1,0 0-1,0 1 1,0-1 0,0 0-1,0 0 1,-1 0-1,1 0 1,0 1-1,0-1 1,0 0-1,0 0 1,0 0-1,0 1 1,-8 10-77,5-3 67,0 1-1,0 0 0,1 0 1,0-1-1,0 2 0,1-1 1,0 14-1,1-21 9,0 1 0,0 0 0,0 0 0,1-1 0,-1 1 0,1 0 0,0-1 0,0 1 0,0-1 0,0 1 0,0-1 0,0 1 0,1-1 0,-1 0 0,1 1 0,-1-1 0,1 0 0,0 0 0,0 0 0,0-1 0,0 1 0,0 0-1,1-1 1,-1 1 0,0-1 0,1 0 0,-1 0 0,6 2 0,12 1-29,0 0-1,0-2 1,0 0-1,0-1 1,0-1-1,0-1 0,0-1 1,0-1-1,0 0 1,33-11-1,-52 13 50,1 1-1,-1-1 1,1 1-1,-1-1 1,0 0-1,1 1 1,-1-1 0,0 0-1,1 0 1,-1 0-1,0 0 1,0 0-1,0 0 1,0-1-1,0 1 1,0 0-1,0 0 1,0-1-1,0 1 1,-1-1-1,1 1 1,-1 0 0,1-1-1,-1 1 1,1-1-1,-1 0 1,0 1-1,0-1 1,1 1-1,-1-1 1,-1 1-1,1-1 1,0 0-1,0 1 1,0-1-1,-1 1 1,1-1 0,-1 1-1,1-1 1,-1 1-1,0 0 1,1-1-1,-1 1 1,0 0-1,0-1 1,0 1-1,-1-1 1,-8-11 278,0 1 0,-1 0 0,-23-20 0,15 15-149,15 13-145,-22-28 34,26 32-40,0-1 0,0 0 0,0 0-1,-1 1 1,1-1 0,0 0 0,0 0 0,0 0-1,0 1 1,0-1 0,0 0 0,1 0 0,-1 0-1,0 1 1,0-1 0,0 0 0,1 0 0,-1 1-1,0-1 1,1 0 0,-1 1 0,1-1 0,-1 0-1,1 1 1,-1-1 0,1 1 0,-1-1 0,1 1-1,0-1 1,-1 1 0,1-1 0,0 1 0,-1-1 0,1 1-1,0 0 1,0 0 0,-1-1 0,1 1 0,0 0-1,0 0 1,-1 0 0,1 0 0,0 0 0,0 0-1,1 0 1,35-8-1412,15-3-2245,-17-1-2077,-4-2-3599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4.255"/>
    </inkml:context>
    <inkml:brush xml:id="br0">
      <inkml:brushProperty name="width" value="0.025" units="cm"/>
      <inkml:brushProperty name="height" value="0.025" units="cm"/>
    </inkml:brush>
  </inkml:definitions>
  <inkml:trace contextRef="#ctx0" brushRef="#br0">1 133 15182,'0'0'10843,"4"16"-10032,9 56-210,5 128 0,-16-170-554,2-4 1,0-17 32,3-20 91,0-21-79,-1-1-1,-2 0 1,-1 0 0,-2-1-1,-5-65 1,3 93-121,1 0 0,-1 0 0,0 0 0,0 0-1,0 0 1,-1 0 0,0 0 0,0 0 0,0 1 0,-6-9 0,4 44-676,5-16 685,0 0-1,2 0 0,-1 0 1,1 0-1,1-1 1,1 1-1,0-1 1,10 19-1,-12-26 43,0 1 0,1-1 0,0 0 0,0 0 1,0 0-1,1 0 0,0-1 0,0 0 0,0 0 0,1 0 0,0-1 0,-1 0 0,2 0 0,-1 0 1,0-1-1,1 0 0,-1 0 0,11 3 0,-14-6 56,-1 0 0,1 1 0,0-1 0,-1 0-1,1 0 1,-1-1 0,1 1 0,0-1 0,-1 1 0,1-1 0,-1 0 0,1 1 0,-1-2 0,1 1-1,-1 0 1,0 0 0,0-1 0,0 1 0,3-3 0,-1 0 43,0 0-1,0-1 1,-1 1 0,1-1 0,-1 0-1,0 0 1,-1 0 0,4-8 0,0-4 102,-1-1 1,0 1 0,-2-1 0,3-32 0,-4 37-167,-1 1 0,-1-1 0,0 1 1,0-1-1,-1 0 0,-1 1 1,0-1-1,-1 1 0,0 0 1,-1 0-1,0 0 0,-1 0 0,-1 1 1,-10-18-1,15 28-60,1 0-1,-1 0 1,1 0-1,-1 0 1,0 0 0,0 0-1,0 0 1,1 0-1,-1 0 1,0 0 0,0 0-1,0 1 1,0-1-1,0 0 1,0 1 0,-1-1-1,1 1 1,0-1-1,0 1 1,0 0-1,-1-1 1,1 1 0,0 0-1,-2 0 1,2 0-8,0 1-1,0 0 1,0 0 0,0 0-1,0 0 1,0-1 0,1 1 0,-1 0-1,0 1 1,1-1 0,-1 0 0,1 0-1,-1 0 1,1 0 0,-1 0-1,1 0 1,0 1 0,0-1 0,-1 2-1,-2 66-680,3-68 681,0 5-457,1 1 0,0-1 0,0 0-1,1 1 1,0-1 0,0 0 0,0 0 0,1 0 0,0-1 0,5 9 0,-5-9-892,1 0 0,0-1 0,0 1-1,0-1 1,1 1 0,8 5 0,9 3-6658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4.596"/>
    </inkml:context>
    <inkml:brush xml:id="br0">
      <inkml:brushProperty name="width" value="0.025" units="cm"/>
      <inkml:brushProperty name="height" value="0.025" units="cm"/>
    </inkml:brush>
  </inkml:definitions>
  <inkml:trace contextRef="#ctx0" brushRef="#br0">71 43 13581,'0'0'13634,"-9"2"-12774,6-1-819,0 0 0,0-1 0,1 1 0,-1 0 0,0 1 0,0-1 0,0 0-1,1 1 1,-1 0 0,1 0 0,-1-1 0,1 1 0,0 1 0,-1-1 0,1 0 0,0 0 0,1 1 0,-1-1 0,0 1 0,1 0 0,-1 0 0,1-1 0,0 1 0,0 0 0,0 0 0,0 0 0,0 6 0,0-3-20,0 0 0,0-1 0,1 1 0,0 0 0,0 0 0,0-1 0,1 1 0,1 8 0,-1-13-16,-1 0-1,1 1 1,0-1 0,0 0 0,0 0 0,-1 0 0,1 0 0,0 1 0,0-1 0,1 0-1,-1-1 1,0 1 0,0 0 0,0 0 0,1 0 0,-1-1 0,0 1 0,1-1 0,-1 1-1,0-1 1,1 1 0,-1-1 0,1 0 0,-1 0 0,0 0 0,1 0 0,-1 0 0,1 0-1,-1 0 1,1 0 0,-1 0 0,0-1 0,1 1 0,-1-1 0,1 1 0,-1-1 0,0 1-1,2-2 1,3-1 17,-1 0-1,0 1 0,0-2 0,0 1 0,0-1 0,-1 1 1,0-1-1,1-1 0,-1 1 0,-1 0 0,1-1 0,-1 0 1,1 0-1,-2 0 0,1 0 0,2-7 0,-1 5-54,-1 0 0,-1-1 0,1 0 0,-1 0 0,0 0 0,-1 0 0,0 0-1,0 0 1,0 0 0,-1 0 0,-2-10 0,-1 15-1578,-1 11 308,-1 11-411,4-15 1133,1 0 0,0 0 1,1 0-1,-1 0 1,1 0-1,-1-1 0,1 1 1,0 0-1,3 6 1,-3-9 218,0 1-1,1-1 1,-1 0 0,0 1 0,1-1 0,-1 0-1,1 0 1,-1 0 0,1 0 0,-1 0 0,1 0 0,0-1-1,-1 1 1,1 0 0,0-1 0,0 1 0,-1-1-1,1 0 1,0 0 0,0 1 0,0-1 0,2-1 0,17 1-4512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4.988"/>
    </inkml:context>
    <inkml:brush xml:id="br0">
      <inkml:brushProperty name="width" value="0.025" units="cm"/>
      <inkml:brushProperty name="height" value="0.025" units="cm"/>
    </inkml:brush>
  </inkml:definitions>
  <inkml:trace contextRef="#ctx0" brushRef="#br0">39 385 5285,'0'0'9913,"-6"9"-8647,-22 47 483,27-53-1594,0 1 1,0-1-1,1 0 0,-1 0 1,1 0-1,-1 1 1,1-1-1,0 0 0,1 6 1,-1-8-85,0 0 0,1 0 0,-1 0 0,1 0 1,-1 0-1,1 0 0,-1 0 0,1 0 0,0 0 0,-1 0 1,1 0-1,0 0 0,0 0 0,0 0 0,0-1 0,0 1 0,0 0 1,0-1-1,0 1 0,0 0 0,0-1 0,0 1 0,0-1 1,0 0-1,0 1 0,0-1 0,2 0 0,5 1 127,0-1 0,-1 0 0,1-1 1,0 1-1,0-2 0,0 1 0,-1-1 0,1 0 0,-1 0 0,1-1 0,-1 0 0,0-1 0,0 1 0,-1-1 0,1-1 0,-1 1 0,11-10 0,-3 1-109,0 0 0,0-1-1,-2 0 1,0-1-1,0-1 1,11-19 0,-17 20 117,1 1 0,-2-1 0,0-1 0,0 1 0,-2-1 0,0 0 0,0 0 0,-2 0 0,0 0 0,-2-28 0,0 36-140,0 0 0,0 0 0,-1 0-1,0 0 1,-1 0 0,1 0 0,-2 1 0,1-1 0,-1 1-1,-5-8 1,6 11-98,-1 0-1,1 0 0,-1 1 0,1-1 1,-1 1-1,0 0 0,-1 0 1,1 0-1,0 1 0,-1-1 1,0 1-1,1 0 0,-1 0 1,0 1-1,0-1 0,0 1 1,-7 0-1,8 0 7,-1 1 0,1 0 0,0 0 0,0 1 0,-1-1 0,1 1 0,0 0 0,0 0 0,0 0 0,0 0 1,0 1-1,0 0 0,0 0 0,1 0 0,-1 0 0,0 1 0,1-1 0,0 1 0,0 0 0,0 0 0,-5 6 0,3-3 18,2-1-1,-1 1 0,0 0 1,1 0-1,0 1 0,1-1 1,-1 1-1,1 0 0,1-1 1,-1 1-1,1 0 0,-1 12 0,3-17-28,-1 1-1,0-1 0,1 0 0,-1 0 0,1 0 1,0 1-1,-1-1 0,1 0 0,0 0 0,1 0 1,-1 0-1,0 0 0,0-1 0,1 1 0,-1 0 0,1-1 1,0 1-1,-1-1 0,1 1 0,0-1 0,0 0 1,0 0-1,0 1 0,0-1 0,0-1 0,0 1 1,0 0-1,0-1 0,3 1 0,12 4-304,0-2 0,1 0 0,17 0 0,7 3-620,-35-5 903,-1 0 1,1 1-1,-1 0 1,0 0-1,0 1 1,0-1-1,0 2 1,0-1-1,0 0 1,-1 1-1,0 0 1,0 0-1,6 7 1,-7-6 221,-1 0 1,0 0-1,0 0 1,0 1-1,-1 0 1,0-1-1,0 1 1,0 0-1,0 0 1,-1 0-1,0 0 1,-1 0-1,1 0 1,-2 9-1,1 1-47,-2 30 149,8-27-4137,-1-18-1589,1-1-3027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6.362"/>
    </inkml:context>
    <inkml:brush xml:id="br0">
      <inkml:brushProperty name="width" value="0.025" units="cm"/>
      <inkml:brushProperty name="height" value="0.025" units="cm"/>
    </inkml:brush>
  </inkml:definitions>
  <inkml:trace contextRef="#ctx0" brushRef="#br0">1 19 17200,'0'0'6022,"-1"14"-5221,1 105 948,5 1-1,5-1 1,6-1 0,34 135 0,-44-240-1749,-2-13 0,2-29 0,-2-47 0,-3 38 0,4-74 0,-4 103 0,1-1 0,0 1 0,0-1 0,1 1 0,0 0 0,0 0 0,1 0 0,10-16 0,-11 22-24,0 0 1,0 0-1,0 0 0,0 0 0,1 0 1,0 1-1,-1 0 0,1-1 0,0 1 1,0 1-1,0-1 0,0 0 0,8-1 1,-11 3 14,0 0 0,1-1 0,-1 1 0,1 0 0,-1 0-1,0-1 1,1 1 0,-1 0 0,1 1 0,-1-1 0,1 0 0,-1 0 0,0 0 0,1 1 0,-1-1 0,1 1 0,-1-1 0,0 1 0,1 0 0,-1 0 0,0-1 0,0 1 0,0 0 0,0 0 0,0 0 0,0 0 0,0 0 0,0 0 0,0 0 0,0 1 0,0-1 0,-1 0 0,1 0 0,0 1 0,-1-1 0,1 0 0,-1 1 0,0-1-1,1 1 1,-1-1 0,0 1 0,0 1 0,-3 39-5,3-41 37,0 0 0,0 1-1,-1-1 1,1 0 0,-1 0 0,1 1 0,-1-1 0,1 0-1,-1 0 1,0 0 0,1 0 0,-1 0 0,0 0 0,0 0 0,0 0-1,0 0 1,0 0 0,0 0 0,0-1 0,0 1 0,0 0 0,0-1-1,0 1 1,0-1 0,-1 1 0,1-1 0,0 1 0,0-1 0,-1 0-1,0 0 1,0-3-20,0-1-1,0 0 0,1 0 1,-1 0-1,1 0 0,0 0 1,0 0-1,1 0 0,-1-1 1,1 1-1,0-7 0,-1 4-3,-9-135 1,12 142-139,0 0-1,0 0 1,0 1-1,0-1 1,0 1-1,-1 0 1,1 0-1,0-1 1,0 1-1,-1 0 1,1 0-1,0 1 1,1 0-1,-3-2 118,8 5-1233,0-1-1,0 0 1,1-1 0,-1 0 0,1 0 0,0-1 0,0 0-1,0 0 1,0-1 0,15 0 0,-19-1 705,0 0-1,1-1 1,-1 1 0,0-1 0,0 0 0,0-1-1,0 1 1,0-1 0,0 0 0,0 0 0,5-4-1,-7 5 652,-1-1 1,0 0-1,1 0 0,-1 0 0,0 0 0,0-1 0,-1 1 0,1 0 0,0-1 0,-1 1 0,0-1 0,3-5 0,-4 7 248,1 0-1,-1-1 1,1 1-1,-1 0 1,0 0-1,1 0 1,-1-1-1,0 1 1,0 0-1,0 0 0,0-1 1,0 1-1,0 0 1,0 0-1,0-1 1,-1 1-1,1 0 1,-1 0-1,0-2 1,1 2-154,-1 1 1,1-1 0,-1 1-1,0-1 1,1 1 0,-1-1 0,0 1-1,1 0 1,-1-1 0,0 1-1,0 0 1,1 0 0,-1-1-1,0 1 1,0 0 0,1 0-1,-1 0 1,0 0 0,0 0 0,1 0-1,-1 0 1,-1 0 0,-1 1-9,0 0 0,0-1 0,0 1 0,0 0-1,0 1 1,0-1 0,1 0 0,-1 1 0,1-1 0,-1 1 0,1 0 0,-1 0 0,1 0 0,-3 3 0,0 4 52,0-1 0,0 1 0,1-1 0,0 1 0,1 0 0,0 1 0,0-1 0,1 0 0,0 1 0,1 0 0,0-1 0,0 15 0,1-22-229,0-1 0,0 0 0,0 0 0,1 0 0,-1 0 0,0 1 0,0-1 0,1 0 0,-1 0 0,0 0 0,1 0 0,-1 0 0,1 0 0,0 0 0,-1 0 0,1 0 0,0 0 0,0 0 0,-1-1-1,1 1 1,0 0 0,0 0 0,0-1 0,0 1 0,0 0 0,1 0 0,1-1 6,-1 1 0,1-1 0,-1 1 1,1-1-1,-1 0 0,1 0 0,-1 0 0,1 0 0,-1-1 0,0 1 0,6-2 0,-1 0-36,-1 0-1,1-1 1,0 0-1,-1 0 1,1-1-1,-1 0 1,0 0-1,5-5 1,-1 0-141,-2-1 0,1 0 0,-1 0 0,-1 0 0,0-1 0,0 0 0,-1-1 0,-1 1 1,1-1-1,-2 0 0,0-1 0,-1 1 0,4-26 0,-23 120 305,16-79-131,0-1 1,0 0-1,0 0 0,1 1 0,-1-1 1,0 0-1,1 0 0,-1 0 0,1 0 0,0 1 1,0-1-1,0 0 0,0 0 0,0 0 1,0-1-1,0 1 0,2 2 0,-1-3-13,-1-1-1,0 1 0,1-1 1,-1 1-1,0-1 0,1 1 1,-1-1-1,1 0 0,-1 0 1,1 0-1,-1 0 0,1 0 1,-1 0-1,1 0 0,-1 0 1,1-1-1,-1 1 0,1 0 1,-1-1-1,0 1 0,1-1 1,-1 0-1,0 1 0,1-1 1,-1 0-1,0 0 0,0 0 1,2-2-1,6-4-147,-1 0 0,-1-1 0,1 0 1,-1-1-1,-1 0 0,1 0 0,-1 0 0,-1-1 0,0 0 1,0 0-1,-1 0 0,3-11 0,-12 45 366,1 1 0,1 0 0,2 0 0,0 0 0,3 27 0,1-39-188,0-1 0,1 1 1,0-1-1,0 0 0,2 0 0,-1-1 0,2 0 0,8 13 1,-5-8-97,-1 1 1,0 0 0,6 18 0,-13-30 90,-1 1-1,1 0 1,-1 0 0,0-1 0,-1 1 0,1 0-1,-1 0 1,0 0 0,-1 0 0,1-1-1,-1 1 1,0 0 0,-4 11 0,3-13 91,-1 0 0,1 1 0,-1-1 0,1 0-1,-1 0 1,0-1 0,-1 1 0,1-1 0,-1 1 0,1-1 0,-1 0 0,0-1 0,0 1 0,-8 3 0,11-5-93,-1 0-1,1 0 1,-1-1 0,0 1-1,1-1 1,-1 1 0,0-1-1,1 0 1,-1 0 0,0 0-1,1 0 1,-1 0 0,0 0-1,1 0 1,-1 0 0,0-1-1,1 1 1,-1 0 0,0-1 0,1 0-1,-1 1 1,1-1 0,-1 0-1,1 0 1,-1 0 0,1 0-1,0 0 1,-1 0 0,1 0-1,0 0 1,0-1 0,0 1-1,0 0 1,0-1 0,0 1 0,0-1-1,1 1 1,-1-1 0,0 1-1,1-1 1,-1 0 0,1 1-1,0-1 1,-1-1 0,-2-11-152,1 1 0,1-1 0,0 0 0,1 0 0,0 1 0,1-1 1,0 0-1,2 1 0,-1-1 0,1 1 0,1 0 0,11-24 0,7-11-100,58-91 0,-53 95 265,11-13 131,23-40 441,-56 87-560,0 0 0,0 0 0,-1-1 0,0 0-1,-1 1 1,0-1 0,1-15 0,-4 25-40,0 1 0,0 0 0,0-1 0,0 1 0,0-1 0,0 1 0,0 0 0,0-1 0,0 1 0,-1 0 0,1-1 0,0 1 0,0 0 0,0-1 0,-1 1 0,1 0-1,0-1 1,0 1 0,-1 0 0,1 0 0,0-1 0,-1 1 0,1 0 0,0 0 0,-1 0 0,1-1 0,0 1 0,-1 0 0,1 0 0,0 0 0,-1 0 0,1 0 0,-1 0 0,1 0 0,0 0 0,-1 0 0,1 0 0,-1 0 0,1 0 0,0 0 0,-1 0-1,1 0 1,0 0 0,-1 0 0,1 0 0,-1 0 0,1 1 0,0-1 0,-1 0 0,1 0 0,0 0 0,0 1 0,-1-1 0,1 0 0,-22 13 125,13-4-18,0 1 0,2 0 1,-1 0-1,1 1 0,0 0 0,1 0 0,1 1 0,0 0 0,0 0 0,1 0 0,0 0 0,1 0 0,1 1 0,0 0 0,1-1 0,0 1 1,1 13-1,0-24-98,1 0 1,-1 1-1,0-1 1,1 0 0,0 0-1,0 0 1,-1 0-1,1 0 1,0 0 0,1 0-1,-1 0 1,0 0-1,0 0 1,1-1-1,-1 1 1,1-1 0,0 1-1,-1-1 1,4 3-1,0-2 16,-1 1-1,1-1 1,0 0 0,0-1-1,0 1 1,0-1-1,0 0 1,7 1-1,3-2-252,-1 1-1,1-2 1,-1 0-1,0 0 1,23-7 0,-26 5-941,-1 0 1,1-1 0,-1-1 0,0 0 0,16-10-1,8-11-6056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6.830"/>
    </inkml:context>
    <inkml:brush xml:id="br0">
      <inkml:brushProperty name="width" value="0.025" units="cm"/>
      <inkml:brushProperty name="height" value="0.025" units="cm"/>
    </inkml:brush>
  </inkml:definitions>
  <inkml:trace contextRef="#ctx0" brushRef="#br0">27 1 21588,'-12'16'3524,"2"3"-2659,6 8-417,4 5 64,8 11-383,13 4-65,8 8-64,4 1-417,4-1-992,-1-1-1121,-1 1-2147,-3-5-7494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7:57.172"/>
    </inkml:context>
    <inkml:brush xml:id="br0">
      <inkml:brushProperty name="width" value="0.025" units="cm"/>
      <inkml:brushProperty name="height" value="0.025" units="cm"/>
    </inkml:brush>
  </inkml:definitions>
  <inkml:trace contextRef="#ctx0" brushRef="#br0">0 50 21973,'0'0'8232,"11"-49"-28668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59.118"/>
    </inkml:context>
    <inkml:brush xml:id="br0">
      <inkml:brushProperty name="width" value="0.025" units="cm"/>
      <inkml:brushProperty name="height" value="0.025" units="cm"/>
    </inkml:brush>
  </inkml:definitions>
  <inkml:trace contextRef="#ctx0" brushRef="#br0">1 7335 12716,'0'0'2968,"5"-10"-2850,201-445 1892,-156 324-1779,56-227-1,2-313 1095,-52-10 15,-44 511-1522,176-1587 171,-155 1566 76,9 1 0,8 2 0,8 3 0,134-293 1,-134 365-10,5 2 0,4 4 0,87-106-1,-89 135-34,3 3-1,4 3 1,2 3-1,115-81 0,-69 69 35,5 5 0,2 6 0,208-83 0,-160 89 80,3 8 0,243-44 0,-71 37 646,499-110-9,-748 142-5742,-72 16-854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2:59.462"/>
    </inkml:context>
    <inkml:brush xml:id="br0">
      <inkml:brushProperty name="width" value="0.025" units="cm"/>
      <inkml:brushProperty name="height" value="0.025" units="cm"/>
    </inkml:brush>
  </inkml:definitions>
  <inkml:trace contextRef="#ctx0" brushRef="#br0">0 1 18001,'0'0'91,"14"1"-75,206 5 1159,-100-6-653,-114-1-506,0 2 0,1-1 0,-1 1 0,0-1 0,0 2 0,1-1 0,-1 1 0,0 0 0,0 0 0,-1 1 0,1-1 0,0 1 0,-1 1 0,0-1 0,7 6 0,-8-5-4,-1 1 0,1-1 0,-1 1 0,0 0 0,0 0-1,-1 0 1,0 0 0,1 0 0,-2 1 0,1-1 0,-1 1 0,1-1 0,-2 1 0,1-1 0,-1 1-1,1 0 1,-2 7 0,0 3 25,-1 0 0,-1 0 0,0 0 0,-2 0-1,1-1 1,-2 0 0,0 0 0,-11 20 0,-12 15 49,-35 46-1,54-82-81,-181 253-377,107-156-3225,37-53-3123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8.185"/>
    </inkml:context>
    <inkml:brush xml:id="br0">
      <inkml:brushProperty name="width" value="0.025" units="cm"/>
      <inkml:brushProperty name="height" value="0.025" units="cm"/>
    </inkml:brush>
  </inkml:definitions>
  <inkml:trace contextRef="#ctx0" brushRef="#br0">1 1 20083,'0'0'9673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0.474"/>
    </inkml:context>
    <inkml:brush xml:id="br0">
      <inkml:brushProperty name="width" value="0.025" units="cm"/>
      <inkml:brushProperty name="height" value="0.025" units="cm"/>
    </inkml:brush>
  </inkml:definitions>
  <inkml:trace contextRef="#ctx0" brushRef="#br0">26 109 13837,'0'0'1425,"-5"-9"770,1 2-1527,2 5-443,0-1 1,0 1-1,1-1 0,-1 0 1,1 1-1,0-1 1,-1 0-1,1 0 0,1 0 1,-1 0-1,0 0 0,0-5 1,22 18 1284,-10 2-1470,0 1 1,-1 0-1,-1 0 0,0 1 0,0 0 0,-2 0 0,1 1 0,8 30 0,-6-20 73,0-1 0,18 30 0,-27-53-76,0 0 0,0 0 0,-1 0 0,1 0 0,0 0 0,0 0 1,0 0-1,0 0 0,0 0 0,0-1 0,0 1 0,0 0 0,1-1 1,-1 1-1,0-1 0,0 1 0,1-1 0,-1 0 0,0 1 0,0-1 0,1 0 1,-1 0-1,0 0 0,1 0 0,-1 0 0,0 0 0,1 0 0,-1 0 1,0-1-1,0 1 0,1 0 0,-1-1 0,0 1 0,0-1 0,0 1 0,1-1 1,-1 0-1,0 0 0,0 1 0,0-1 0,0 0 0,0 0 0,0 0 1,-1 0-1,1 0 0,1-2 0,7-7 346,-1 0-1,0-1 1,11-17 0,-16 23-243,44-80 777,-28 47-393,28-39 0,-47 77-519,0 0 1,1 0-1,-1 0 0,0 0 1,0 0-1,0-1 1,0 1-1,0 0 1,0 0-1,0 0 0,0 0 1,0 0-1,0-1 1,1 1-1,-1 0 1,0 0-1,0 0 0,0 0 1,0 0-1,0 0 1,0 0-1,1 0 0,-1 0 1,0 0-1,0 0 1,0 0-1,0-1 1,1 1-1,-1 0 0,0 0 1,0 0-1,0 0 1,0 0-1,1 0 1,-1 0-1,0 1 0,0-1 1,0 0-1,0 0 1,0 0-1,1 0 0,-1 0 1,0 0-1,0 0 1,0 0-1,0 0 1,0 0-1,0 0 0,1 1 1,-1-1-1,0 0 1,0 0-1,0 0 1,0 0-1,0 0 0,0 0 1,0 1-1,0-1 1,0 0-1,0 0 0,1 0 1,-1 0-1,0 1 1,3 18 164,-1 26 21,-2-43-157,-1 10 16,1 36 3,0-47-51,0 0 0,0 1-1,0-1 1,0 0 0,0 0 0,0 0 0,0 1-1,1-1 1,-1 0 0,0 0 0,1 0-1,-1 0 1,1 0 0,-1 0 0,1 0 0,-1 1-1,1-2 1,0 1 0,0 0 0,-1 0-1,1 0 1,0 0 0,0 0 0,0-1 0,0 1-1,0 0 1,0-1 0,2 1 0,-2-1 10,1 0 0,-1 0 0,1 0 0,-1-1 0,1 1 0,-1-1 0,1 1 0,-1-1 0,0 0 0,1 0 0,-1 1 0,0-1 0,1 0 0,-1 0 0,0 0 0,0 0 0,0-1 0,2-1 0,19-29 305,-15 22-195,84-129 358,-90 138-475,-1 0 0,1 0 0,0 0 0,-1 0 0,1 0-1,0 0 1,0 0 0,0 1 0,0-1 0,0 0 0,0 1 0,0-1-1,0 0 1,0 1 0,0-1 0,2 0 0,-2 2-3,-1-1 0,1 0 0,-1 0 0,1 0 0,-1 0 0,1 0 0,-1 1 0,0-1 0,1 0 0,-1 0 0,1 1 0,-1-1 0,0 0 0,1 1 0,-1-1 0,0 1 0,1-1 0,-1 0 0,0 1 0,1-1 1,-1 1-1,0-1 0,0 1 0,0-1 0,1 1 0,-1 0 0,6 44 139,-5-34-57,2 23-21,-3-20-108,1 0 1,0-1-1,1 1 0,0-1 0,2 0 0,8 26 0,-11-38-10,-1-1-1,0 1 1,0 0-1,1-1 0,-1 1 1,0 0-1,1-1 0,-1 1 1,0-1-1,1 1 0,-1-1 1,1 1-1,-1-1 0,1 1 1,-1-1-1,1 0 0,0 1 1,-1-1-1,1 0 0,-1 1 1,1-1-1,0 0 0,-1 0 1,1 1-1,0-1 0,-1 0 1,1 0-1,0 0 0,-1 0 1,2 0-1,15-16-2148,2-30-2904,-11 7-44,-5-7-1692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0.895"/>
    </inkml:context>
    <inkml:brush xml:id="br0">
      <inkml:brushProperty name="width" value="0.025" units="cm"/>
      <inkml:brushProperty name="height" value="0.025" units="cm"/>
    </inkml:brush>
  </inkml:definitions>
  <inkml:trace contextRef="#ctx0" brushRef="#br0">1 1 12396,'0'0'6934,"11"4"-6880,55 18-723,-51-19-590,1 0-1,-1-1 1,23 1-1,16-8-1421,-20-8 9414,-34 20-3653,-8 18-1767,6-18-996,-6 9-99,2 0 1,0 1 0,2-1-1,-1 1 1,2 0 0,0 0 0,0 30-1,3-46-216,0 0 0,1-1-1,-1 1 1,1-1-1,-1 1 1,1-1 0,-1 1-1,1-1 1,-1 1 0,1-1-1,-1 0 1,1 1 0,-1-1-1,1 0 1,0 1 0,-1-1-1,1 0 1,0 0 0,-1 1-1,1-1 1,0 0 0,-1 0-1,1 0 1,0 0-1,-1 0 1,2 0 0,27-1 154,-20 1-117,13-1 111,-13 0-182,0 1-1,0-1 0,0 2 1,0-1-1,14 4 1,-22-4 77,1 1 1,-1-1 0,0 1-1,1-1 1,-1 1 0,0 0-1,0-1 1,1 1 0,-1 0 0,0 0-1,0 0 1,0 0 0,0 0-1,0 0 1,0 0 0,-1 1 0,1-1-1,0 0 1,0 0 0,-1 1-1,1-1 1,-1 0 0,1 1 0,-1-1-1,0 0 1,1 1 0,-1-1-1,0 1 1,0-1 0,0 0-1,0 1 1,0-1 0,0 1 0,-1-1-1,1 1 1,0-1 0,-1 0-1,1 1 1,-1-1 0,1 0 0,-2 2-1,0 2 200,-1-1 0,0 0 1,1 1-1,-2-1 0,1 0 0,0-1 0,-1 1 0,0-1 0,1 1 0,-2-1 0,1 0 0,-5 2 1,-58 29 507,60-31-911,-32 11 433,14-12-3216,22-5-1164,3-11-2040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1.595"/>
    </inkml:context>
    <inkml:brush xml:id="br0">
      <inkml:brushProperty name="width" value="0.025" units="cm"/>
      <inkml:brushProperty name="height" value="0.025" units="cm"/>
    </inkml:brush>
  </inkml:definitions>
  <inkml:trace contextRef="#ctx0" brushRef="#br0">52 107 11883,'-6'-13'2237,"-1"0"-1416,-19-40 923,13 25 3752,28 77-4141,-2 0 1,8 59-1,-13-55-790,3-2-1,18 54 1,-28-102-556,0 0 1,0 0-1,1 0 0,-1 0 1,1 0-1,-1 0 0,1-1 1,0 1-1,0 0 0,0-1 0,1 0 1,-1 1-1,0-1 0,1 0 1,0 0-1,-1-1 0,1 1 1,0 0-1,0-1 0,0 0 0,4 2 1,-4-3 4,1 1 1,0-1-1,0 0 0,0 0 1,-1 0-1,1-1 1,0 1-1,0-1 1,-1 0-1,1 0 1,0 0-1,-1-1 0,1 1 1,-1-1-1,0 0 1,1 0-1,4-4 1,16-13 103,35-25-32,-56 42-91,0 0 0,0 0 0,0 1 1,0-1-1,0 1 0,1 0 0,-1 0 0,0 0 1,1 0-1,-1 1 0,1-1 0,-1 1 0,1 0 1,-1 0-1,1 0 0,4 1 0,-5 1 4,-1-1 0,0 1-1,0 0 1,0 0 0,0 0-1,0 0 1,0 0 0,0 0-1,-1 0 1,1 1 0,-1-1-1,0 1 1,0-1 0,1 1-1,-2-1 1,1 1 0,0 0-1,0 0 1,-1-1 0,0 1-1,1 0 1,-1 0 0,-1 4-1,2 4 132,-1 1-1,0-1 0,-1 1 0,-4 17 0,2-19 88,-1-1 0,0 0 0,0 0 0,-1 0 0,-1 0 0,1-1 0,-1 0 0,-1 0 0,0-1 0,0 1 0,0-1 0,-14 9 0,15-11-171,-1 0 0,1-1 0,-1 0 0,0 0 0,1 0 0,-2-1 0,1 0 0,0-1 0,-1 1 0,1-1 0,-1-1 0,0 0 0,1 0 1,-1 0-1,0-1 0,-14-1 0,21 1-87,1-1 0,-1 1-1,1 0 1,-1 0 0,0-1 0,1 1 0,-1-1 0,1 1 0,-1-1 0,1 1 0,-1-1 0,1 1 0,-1-1 0,1 1 0,-1-1 0,1 1 0,0-1 0,-1 0-1,1 1 1,0-1 0,0 0 0,0 1 0,-1-1 0,1 0 0,0 1 0,0-1 0,0 0 0,0 1 0,0-1 0,0 0 0,0 1 0,0-1 0,0 0 0,1 0-1,-1 1 1,0-2 0,12-25-2454,-2 13 533,1 2-1,1-1 0,0 1 0,20-15 1,-16 14-258,22-18-3716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1.940"/>
    </inkml:context>
    <inkml:brush xml:id="br0">
      <inkml:brushProperty name="width" value="0.025" units="cm"/>
      <inkml:brushProperty name="height" value="0.025" units="cm"/>
    </inkml:brush>
  </inkml:definitions>
  <inkml:trace contextRef="#ctx0" brushRef="#br0">3 254 10890,'0'0'5873,"10"-1"-3348,0-1-1983,1 0 0,-1-1 0,0 0 0,0-1 1,0 0-1,0 0 0,-1-1 0,0-1 1,0 1-1,0-1 0,0-1 0,-1 0 1,11-11-1,-11 8-252,-1 0 1,0 0-1,-1 0 0,9-22 1,-13 27-171,0 0 1,0 0 0,-1 0-1,1 0 1,-1 0 0,-1 0-1,1 0 1,-1 0 0,0 0-1,0 0 1,0-1 0,-1 1-1,1 0 1,-3-6 0,2 10-79,0-1 0,0 1 0,0-1 1,0 1-1,0-1 0,0 1 1,0 0-1,-1-1 0,1 1 1,-1 0-1,1 0 0,-1 0 1,1 0-1,-1 0 0,0 1 1,1-1-1,-1 0 0,0 1 0,0-1 1,1 1-1,-1 0 0,0-1 1,0 1-1,0 0 0,1 0 1,-1 0-1,0 0 0,-2 1 1,-1-1-36,0 1 1,0 0-1,0 0 1,0 0-1,0 0 1,1 1-1,-1 0 1,0 0 0,-6 4-1,4 0-18,-1 0 0,0 1 0,1 0-1,1 0 1,-1 1 0,1 0 0,0 0 0,1 1 0,0-1-1,-7 18 1,6-12 4,1 0-1,1 1 0,0 0 1,1 0-1,1 0 1,-1 22-1,2-34-62,1 0 0,0 0 0,1 0 0,-1 0 0,1 0 0,-1 0 0,1 0 1,0 0-1,0 0 0,0 0 0,0 0 0,1 0 0,-1-1 0,1 1 0,-1 0 0,1-1 0,0 0 0,0 1 0,0-1 0,1 0 1,-1 0-1,0 0 0,1 0 0,0-1 0,-1 1 0,1-1 0,0 1 0,0-1 0,-1 0 0,1 0 0,0 0 0,0 0 0,0-1 1,0 1-1,0-1 0,1 0 0,-1 0 0,3 0 0,7 0-645,-1-1 0,0 0 0,0 0 1,0-1-1,0-1 0,0 0 0,0-1 0,16-7 0,31-22-3956,-3-9-1425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2.279"/>
    </inkml:context>
    <inkml:brush xml:id="br0">
      <inkml:brushProperty name="width" value="0.025" units="cm"/>
      <inkml:brushProperty name="height" value="0.025" units="cm"/>
    </inkml:brush>
  </inkml:definitions>
  <inkml:trace contextRef="#ctx0" brushRef="#br0">138 0 14286,'0'0'2925,"-9"1"-678,5-1-2092,-1 0 0,1 0 0,0 1 1,0-1-1,0 1 0,1 0 0,-1 1 0,0-1 0,0 1 0,0-1 0,1 1 0,-1 0 0,1 0 0,0 1 0,-1-1 0,1 1 0,0 0 0,0-1 0,1 1 0,-1 1 0,1-1 0,-1 0 0,1 1 0,-3 6 0,-1 0-56,0 0 0,1 0 0,0 1 0,1 0 0,0-1 0,1 2 0,0-1 1,-2 18-1,5-29-97,1 1 0,0-1 0,-1 1 0,1-1 0,0 0 0,-1 0 0,1 1 0,0-1 0,-1 0 0,1 0 1,0 0-1,0 0 0,-1 0 0,1 0 0,0 0 0,0 0 0,-1 0 0,1 0 0,0 0 0,-1 0 0,1 0 0,0-1 1,-1 1-1,1 0 0,0 0 0,-1-1 0,1 1 0,0-1 0,-1 1 0,1-1 0,0 0 0,26-12 113,-18 7-155,2 0 0,-1 0 0,0 1 0,1 0 0,0 1 0,0 1 0,1-1 0,-1 2 0,1-1 0,-1 2 0,15-1 0,-25 2 38,0 0 1,1 0-1,-1 1 1,0-1 0,0 0-1,1 1 1,-1-1 0,0 1-1,0-1 1,1 1-1,-1 0 1,0-1 0,0 1-1,0 0 1,0 0 0,0 0-1,0 0 1,0 0-1,0 0 1,0 0 0,-1 0-1,1 0 1,0 2 0,1 1 77,0 0 1,-1 0-1,1 0 1,-1 0 0,0 1-1,-1-1 1,1 7 0,0-2 301,-1-1 1,-1 0-1,1 0 1,-1 1 0,-1-1-1,1 0 1,-6 14-1,2-12-56,-1 0-1,0-1 1,0 0-1,-1 0 1,0 0-1,0-1 1,-1 0-1,-1 0 0,1-1 1,-1 0-1,0-1 1,0 0-1,-16 8 1,24-14-366,0 0 1,1 0 0,-1 0-1,1 1 1,-1-1 0,1 0-1,-1 0 1,0 0 0,1 0 0,-1 0-1,1 0 1,-1 0 0,0 0-1,1-1 1,-1 1 0,1 0-1,-1 0 1,1 0 0,-1-1-1,1 1 1,-1 0 0,1 0-1,-1-1 1,1 1 0,-1-1 0,1 1-1,-1 0 1,1-1 0,-1 1-1,1-1 1,-1 0 0,-4-22-2495,11-28-3222,-2 40 4366,0 0 0,1 0 0,1 1 0,0-1 0,0 1 0,1 1 0,12-15 0,7-7-3784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2.624"/>
    </inkml:context>
    <inkml:brush xml:id="br0">
      <inkml:brushProperty name="width" value="0.025" units="cm"/>
      <inkml:brushProperty name="height" value="0.025" units="cm"/>
    </inkml:brush>
  </inkml:definitions>
  <inkml:trace contextRef="#ctx0" brushRef="#br0">29 149 2530,'0'0'2670,"9"-7"-113,27-25 1201,-35 31-3282,1 0 1,-1-1 0,0 1-1,1-1 1,-1 1-1,0-1 1,0 1-1,0-1 1,0 0-1,0 1 1,0-1 0,0-3-1,-1 4-320,0 1 1,0-1-1,0 1 0,0-1 0,0 1 0,0 0 1,0-1-1,0 1 0,0-1 0,0 1 0,0-1 1,-1 1-1,1 0 0,0-1 0,0 1 1,-1-1-1,1 1 0,0 0 0,-1-1 0,1 1 1,0 0-1,-1 0 0,1-1 0,0 1 0,-1 0 1,1 0-1,0-1 0,-1 1 0,1 0 1,-1 0-1,0 0 0,-1-1-1,0 1 0,0-1 0,0 1 1,0 0-1,0 0 0,0 0 0,0 0 0,-1 1 0,1-1 1,0 0-1,0 1 0,0-1 0,0 1 0,0 0 0,0 0 0,-3 2 1,1 0-121,1 1-1,-1-1 1,1 1 0,0 0 0,1-1 0,-1 2 0,0-1 0,1 0 0,0 0 0,0 1 0,0-1 0,1 1 0,-2 6-1,1-3 70,1 1-1,0-1 0,0 0 0,1 1 0,0-1 0,0 1 0,2 7 0,-2-14-91,0-1 0,1 0 0,0 1 0,-1-1 0,1 0 1,0 1-1,-1-1 0,1 0 0,0 0 0,0 0 0,0 0 0,0 0 0,0 0 1,0 0-1,0 0 0,1 0 0,-1-1 0,0 1 0,0 0 0,1-1 0,-1 1 1,0-1-1,1 1 0,-1-1 0,1 0 0,-1 0 0,0 1 0,1-1 0,-1 0 0,1 0 1,-1 0-1,1-1 0,-1 1 0,3-1 0,3 0 69,1 0-1,0-1 1,0 0-1,-1 0 1,10-4-1,14-10 47,0-1-1,-1-2 0,-1 0 1,-1-2-1,49-48 0,-73 69 543,-4 8-294,-7 26-176,-3 25-27,11-59-159,-1 1 1,0 0-1,0-1 0,0 1 1,0-1-1,1 1 0,-1 0 0,0-1 1,1 1-1,-1-1 0,0 1 0,1-1 1,-1 1-1,0-1 0,1 1 1,-1-1-1,1 1 0,-1-1 0,1 0 1,-1 1-1,1-1 0,0 0 1,-1 1-1,1-1 0,-1 0 0,1 0 1,0 0-1,-1 1 0,1-1 1,-1 0-1,1 0 0,0 0 0,-1 0 1,1 0-1,0 0 0,-1 0 0,1 0 1,0-1-1,-1 1 0,1 0 1,-1 0-1,1 0 0,0-1 0,-1 1 1,1 0-1,-1-1 0,2 0 1,31-15 512,33-36-212,-37 28-933,45-28 0,-65 46-498,1 1 1,0 0-1,0 1 1,0 0-1,14-3 1,-3 5-6673,-14 2 2483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3.485"/>
    </inkml:context>
    <inkml:brush xml:id="br0">
      <inkml:brushProperty name="width" value="0.025" units="cm"/>
      <inkml:brushProperty name="height" value="0.025" units="cm"/>
    </inkml:brush>
  </inkml:definitions>
  <inkml:trace contextRef="#ctx0" brushRef="#br0">46 421 1473,'2'-10'5921,"-1"5"-5150,9-41 2684,-9 42-2940,0 1 1,-1-1 0,0 0 0,1 1-1,-1-1 1,-1 0 0,1 1 0,0-1 0,-1 0-1,0 1 1,-1-6 0,1 9-464,1 0-1,0-1 1,-1 1 0,1 0 0,0-1 0,0 1 0,-1 0-1,1 0 1,0 0 0,-1-1 0,1 1 0,0 0-1,-1 0 1,1 0 0,-1 0 0,1 0 0,0 0-1,-1 0 1,1-1 0,0 1 0,-1 0 0,1 0-1,-1 0 1,1 1 0,0-1 0,-1 0 0,1 0 0,-1 0-1,1 0 1,0 0 0,-1 0 0,1 1 0,0-1-1,-1 0 1,1 0 0,0 0 0,-1 1 0,1-1-1,0 0 1,0 0 0,-1 1 0,1-1 0,0 0 0,0 1-1,-1-1 1,1 0 0,0 1 0,-11 16 440,5-4-234,1 0 1,1 1 0,0 0-1,1 0 1,0 0-1,1 1 1,1-1 0,0 19-1,1-33-213,0 1 0,0 0 0,0 0 0,0 0 0,0 0 0,0 0 0,0 0 1,0 0-1,0-1 0,0 1 0,1 0 0,-1 0 0,0 0 0,1 0 0,-1-1 0,0 1 0,1 0 0,-1 0 0,1-1 0,-1 1 0,1 0 0,0-1 0,-1 1 0,1 0 0,0-1 0,-1 1 0,1-1 0,0 1 0,0-1 0,-1 1 0,3-1 1,-1 1 52,0-1 1,0 0 0,1-1 0,-1 1 0,0 0 0,0-1-1,1 1 1,-1-1 0,0 0 0,0 1 0,0-1 0,3-2 0,5-3 277,0 0 0,0-1 0,0 0 0,8-9 0,4-6-155,-2-1 0,0-2 0,-2 0 0,21-36 0,-30 46-183,-1-1-1,-1 1 0,0-1 1,-1-1-1,-1 1 0,-1-1 1,0 0-1,-1 0 1,1-23-1,-7 36-7,-3 11-28,-6 12 14,2 3 36,0 0 0,2 1 1,1 1-1,0-1 0,2 1 0,1 0 0,0 0 1,1 27-1,3-49-53,0-1 1,0 1-1,0 0 0,0-1 1,0 1-1,1 0 1,-1-1-1,0 1 1,1-1-1,0 1 0,-1 0 1,1-1-1,0 1 1,0-1-1,0 0 0,0 1 1,0-1-1,0 0 1,0 1-1,0-1 1,0 0-1,3 2 0,-1-2 10,0 0 0,-1 0 1,1 0-1,0 0 0,0 0 0,0-1 0,-1 1 0,1-1 0,0 0 0,0 0 0,0 0 0,4-1 0,3 0 26,-1-1 0,1-1 0,-1 0 0,1 0 0,-1 0 0,0-1 0,10-7 0,-4 2 2,-1-1-1,24-22 0,-35 29-14,1 0 1,-1 0-1,0-1 0,0 1 0,0-1 0,-1 0 1,1 0-1,-1 0 0,0 0 0,0 0 1,0-1-1,-1 1 0,1-1 0,-1 1 0,1-9 1,-2 12-13,0 0 1,0 1-1,0-1 1,0 1-1,0-1 1,0 0-1,0 1 1,0-1-1,0 1 1,0-1-1,-1 0 1,1 1 0,0-1-1,0 1 1,-1-1-1,1 1 1,0-1-1,-1 1 1,1-1-1,0 1 1,-1-1-1,1 1 1,-1-1-1,1 1 1,-1 0-1,1-1 1,-1 1 0,1 0-1,-1-1 1,1 1-1,-1 0 1,1 0-1,-1 0 1,0-1-1,1 1 1,-1 0-1,1 0 1,-1 0-1,0 0 1,1 0 0,-1 0-1,1 0 1,-1 0-1,0 0 1,1 0-1,-1 1 1,1-1-1,-1 0 1,1 0-1,-1 1 1,0-1-1,1 0 1,-1 0-1,1 1 1,-1-1 0,1 1-1,-1-1 1,1 0-1,0 1 1,-1-1-1,0 1 1,-30 28-72,30-27 59,-1 0 0,1 0-1,0 0 1,-1 1 0,1-1 0,0 0 0,0 1-1,1-1 1,-1 1 0,0-1 0,1 1 0,-1-1-1,1 1 1,0-1 0,0 6 0,1-7 1,0 0 1,0 0-1,0 1 1,0-1-1,0 0 1,0 0 0,0 0-1,0 0 1,0-1-1,0 1 1,1 0-1,-1 0 1,0-1-1,1 1 1,-1 0-1,0-1 1,1 0 0,-1 1-1,1-1 1,-1 0-1,0 0 1,1 0-1,-1 1 1,1-2-1,-1 1 1,1 0 0,1 0-1,30 1 114,-23 0-70,-1 0-1,1-1 1,0 0 0,-1 0-1,1-1 1,-1-1-1,1 1 1,16-6 0,-25 5-14,1 1 1,-1-1 0,0 1 0,1-1-1,-1 1 1,0-1 0,0 0 0,0 0-1,0 0 1,0 0 0,-1 0 0,1 1-1,-1-1 1,1 0 0,-1-1 0,1 1-1,-1 0 1,0 0 0,0-3-1,-2-47 505,1 43-504,1 6-30,0 0 0,-1-1 0,0 1 0,1 0 0,-1-1 0,0 1 0,-1 0 0,1 0 0,-1 0 0,1 0 0,-1 0 0,0 0 0,0 1 0,0-1 0,0 0 0,-5-3 0,13 8 0,0 0 0,1 0 0,-1 0 0,1-1 0,9 1 0,-5-1 0,12 3 0,0-2 0,0-1 0,0 0 0,0-2 0,42-6 0,-57 6 0,-1-1 0,1 1 0,0-1 0,-1-1 0,1 1 0,-1-1 0,0-1 0,0 1 0,0-1 0,-1 0 0,1-1 0,-1 0 0,0 0 0,0 0 0,-1-1 0,1 1 0,-1-1 0,0-1 0,-1 1 0,8-14 0,-11 18 0,0-1 0,0 0 0,0 0 0,0 1 0,0-1 0,0 0 0,-1 0 0,0 0 0,1 0 0,-1 0 0,0 0 0,0 0 0,-1 0 0,1 1 0,-1-1 0,1 0 0,-3-6 0,2 8 0,0-1 0,0 0 0,-1 1 0,1-1 0,0 1 0,-1-1 0,1 1 0,-1 0 0,0 0 0,1-1 0,-1 1 0,0 0 0,0 1 0,0-1 0,1 0 0,-1 0 0,0 1 0,0-1 0,-4 0 0,1 1 0,-1 0 0,1 0 0,0 0 0,0 0 0,-1 1 0,1 0 0,0 0 0,0 0 0,0 1 0,0 0 0,0 0 0,0 0 0,0 0 0,1 1 0,-1 0 0,1 0 0,0 0 0,-7 7 0,6-5 0,1 0 0,0 1 0,0 0 0,0 0 0,1 0 0,-1 0 0,2 1 0,-1-1 0,1 1 0,0 0 0,-2 10 0,4-14 0,-1 0 0,1 0 0,0 0 0,0 0 0,0 0 0,1 1 0,-1-1 0,1 0 0,-1 0 0,1 0 0,0 0 0,0 0 0,1 0 0,-1 0 0,0-1 0,1 1 0,0 0 0,0-1 0,0 1 0,0-1 0,0 0 0,0 0 0,0 1 0,1-1 0,-1-1 0,1 1 0,4 2 0,5 1-23,-1 0-1,0-1 1,1 0-1,0-1 1,0-1 0,0 0-1,13 1 1,88-2-1404,-90-2 815,18-2-5276,-10-11-5761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4.387"/>
    </inkml:context>
    <inkml:brush xml:id="br0">
      <inkml:brushProperty name="width" value="0.025" units="cm"/>
      <inkml:brushProperty name="height" value="0.025" units="cm"/>
    </inkml:brush>
  </inkml:definitions>
  <inkml:trace contextRef="#ctx0" brushRef="#br0">0 260 11050,'3'-37'2735,"16"-117"8330,-19 154-11014,0 0-1,0 0 0,0 0 1,0 0-1,0 1 1,0-1-1,0 0 0,0 0 1,0 0-1,0 0 1,0 0-1,0 0 0,1 0 1,-1 0-1,0 0 1,0 0-1,0 0 0,0 0 1,0 0-1,0 0 1,0 0-1,0 0 0,1 0 1,-1 0-1,0 0 1,0 0-1,0 0 0,0 0 1,0 0-1,0 0 1,0 0-1,1 0 0,-1 0 1,0 0-1,0 0 1,0 0-1,0 0 0,0 0 1,0 0-1,0 0 1,0 0-1,0 0 0,1 0 1,-1-1-1,0 1 1,0 0-1,0 0 0,5 22 616,4 31-25,-6-27-293,-2-6-199,1-1 1,1 0-1,1 0 1,0 0-1,2 0 0,0-1 1,14 31-1,-18-47-137,-1 0 1,0 0-1,1 0 0,-1 0 0,1 0 1,-1 0-1,1 0 0,0-1 0,0 1 1,0-1-1,0 1 0,0-1 0,0 0 1,0 0-1,0 0 0,1 0 0,-1 0 1,0 0-1,1-1 0,-1 1 0,0-1 1,4 1-1,-1-2 32,-1 1 0,0-1 0,0 0 1,0 0-1,-1 0 0,1-1 0,0 0 0,0 1 1,-1-1-1,1 0 0,-1-1 0,5-2 0,6-8 179,0 0 0,0-1 0,-1-1-1,15-22 1,-5 1-20,32-67 0,-42 78 26,-10 71-186,-3-34-43,0-3 0,0 0 0,1 0 0,0 0 0,0 0 0,1 0 0,0-1 0,1 1 0,5 14 0,-7-23 0,0 1 0,-1 0 0,1 0 0,0 0 0,0 0 0,-1-1 0,1 1 0,0 0 0,0-1 0,0 1 0,0 0 0,0-1 0,0 0 0,0 1 0,0-1 0,0 1 0,0-1 0,0 0 0,0 0 0,1 0 0,-1 0 0,0 0 0,0 0 0,0 0 0,0 0 0,0 0 0,0 0 0,0 0 0,0-1 0,1 1 0,-1 0 0,0-1 0,0 1 0,0-1 0,0 1 0,-1-1 0,1 0 0,0 1 0,0-1 0,1-1 0,34-32 0,54-94 0,-47 63 0,-43 64 0,0 0 0,1 1 0,-1-1 0,0 0 0,1 1 0,-1-1 0,1 0 0,-1 1 0,1-1 0,-1 0 0,1 1 0,0-1 0,-1 1 0,1-1 0,0 1 0,-1-1 0,1 1 0,0 0 0,-1-1 0,1 1 0,0 0 0,0 0 0,0-1 0,-1 1 0,1 0 0,1 0 0,-1 1 0,-1-1 0,1 1 0,0 0 0,-1 0 0,1-1 0,-1 1 0,1 0 0,-1 0 0,1 0 0,-1 0 0,1 0 0,-1 0 0,0-1 0,0 1 0,1 0 0,-1 0 0,0 0 0,0 2 0,2 62 0,-3-51 0,1 14 0,-1-19 0,0 1 0,1 0 0,1 0 0,-1-1 0,2 1 0,-1 0 0,1-1 0,4 12 0,-5-20 0,-1-1 0,1 1 0,-1 0 0,1-1 0,-1 1 0,1-1 0,0 1 0,-1 0 0,1-1 0,0 1 0,-1-1 0,1 0 0,0 1 0,0-1 0,0 0 0,-1 1 0,1-1 0,0 0 0,0 0 0,0 0 0,0 1 0,-1-1 0,1 0 0,0 0 0,0 0 0,0-1 0,0 1 0,0 0 0,-1 0 0,1 0 0,0-1 0,0 1 0,0 0 0,-1-1 0,1 1 0,0 0 0,0-1 0,-1 1 0,1-1 0,0 1 0,-1-1 0,1 0 0,-1 1 0,1-1 0,-1 0 0,1 0 0,28-32 0,26-59 0,-41 66 0,1 1 0,25-34 0,-39 58-13,-1 1 0,0-1 0,0 1 0,1-1-1,-1 1 1,0 0 0,1-1 0,-1 1 0,1-1 0,-1 1 0,0 0 0,1-1-1,-1 1 1,1 0 0,-1 0 0,1-1 0,-1 1 0,1 0 0,-1 0 0,1 0 0,-1 0-1,1-1 1,-1 1 0,1 0 0,-1 0 0,1 0 0,0 0 0,-1 0 0,1 0-1,-1 1 1,1-1 0,-1 0 0,1 0 0,-1 0 0,1 0 0,-1 1 0,1-1 0,-1 0-1,1 0 1,-1 1 0,0-1 0,1 0 0,-1 1 0,1-1 0,-1 0 0,0 1 0,1-1-1,-1 1 1,0-1 0,1 1 0,-1-1 0,0 1 0,0-1 0,1 1 0,-1-1-1,0 1 1,0-1 0,0 1 0,0-1 0,0 1 0,0-1 0,0 1 0,0 0-1,8 43-1514,-7-38 1200,-1-2-88,9 39-2088,-9-42 2342,0 0-1,0 0 0,0 0 1,0 0-1,0-1 0,0 1 1,1 0-1,-1 0 0,0 0 0,1 0 1,-1-1-1,0 1 0,1 0 1,-1 0-1,1 0 0,-1-1 1,1 1-1,0 0 0,-1-1 1,1 1-1,-1-1 0,1 1 1,0-1-1,0 1 0,-1-1 0,1 1 1,0-1-1,0 0 0,0 1 1,0-1-1,-1 0 0,1 0 1,0 1-1,0-1 0,0 0 1,0 0-1,1 0 0,0-3-159,-1 1-1,1-1 1,0 0-1,-1 1 0,0-1 1,0 0-1,0 0 1,0 0-1,0 0 1,-1 0-1,1 0 1,-1 0-1,0 0 1,0 0-1,0 0 0,0-3 1,0 0-740,0-26-4073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4.746"/>
    </inkml:context>
    <inkml:brush xml:id="br0">
      <inkml:brushProperty name="width" value="0.025" units="cm"/>
      <inkml:brushProperty name="height" value="0.025" units="cm"/>
    </inkml:brush>
  </inkml:definitions>
  <inkml:trace contextRef="#ctx0" brushRef="#br0">30 106 14286,'0'0'3587,"-22"-49"993,17 29-544,2 6-1089,3 3-1185,0 3-1122,0 4-512,6 4-160,6 0-993,0 0-2850,-3 1-4645</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6.527"/>
    </inkml:context>
    <inkml:brush xml:id="br0">
      <inkml:brushProperty name="width" value="0.025" units="cm"/>
      <inkml:brushProperty name="height" value="0.025" units="cm"/>
    </inkml:brush>
  </inkml:definitions>
  <inkml:trace contextRef="#ctx0" brushRef="#br0">0 656 10634,'9'-28'966,"31"-83"4093,-34 99-4180,0-1 0,0 1 0,2 0 0,-1 1-1,1 0 1,12-13 0,-19 23-761,0 0-1,0-1 1,0 1 0,1 0-1,-1 0 1,0 0 0,0 0 0,1 0-1,-1 0 1,1 0 0,-1 1 0,1-1-1,-1 0 1,1 1 0,-1-1-1,1 1 1,-1 0 0,4-1 0,-4 2-53,-1-1 1,1 0 0,0 1 0,0-1 0,0 1 0,-1-1 0,1 1-1,0-1 1,0 1 0,-1 0 0,1-1 0,-1 1 0,1 0-1,0 0 1,-1-1 0,0 1 0,1 0 0,-1 0 0,1 0 0,-1 0-1,0 0 1,0 0 0,1 1 0,1 10 419,-1 0 1,0 0-1,-1 24 0,0-22-115,-2 24 11,-1 1 0,-3 0-1,0-1 1,-15 43-1,-56 147-158,65-205-1059,17-57-323,111-422-2059,-109 438 3224,-3 39 12,-3 55 85,-2-62-55,0 62 146,1 73 470,1-130-499,1 0 0,1 0 1,0 0-1,2 0 1,9 26-1,-12-41-160,-1 0 1,1 0-1,0 0 0,0 0 1,0 0-1,1 0 1,-1 0-1,1-1 0,0 0 1,0 1-1,0-1 0,1 0 1,-1 0-1,1-1 1,-1 1-1,1-1 0,0 1 1,0-1-1,0-1 0,0 1 1,5 1-1,-8-3 2,0-1 0,0 1-1,-1-1 1,1 1 0,0-1-1,-1 1 1,1-1 0,0 0 0,-1 1-1,1-1 1,-1 0 0,1 0-1,-1 1 1,1-1 0,-1 0 0,0 0-1,1 0 1,-1 0 0,0 1 0,0-1-1,0 0 1,1 0 0,-1 0-1,0 0 1,0 0 0,0 0 0,0 0-1,-1 1 1,1-1 0,0-1-1,-3-32 202,-1 21-165,0 1 0,-1-1-1,-1 1 1,0 0 0,-1 1-1,-8-13 1,8 14-36,0 0-1,1 0 1,1 0-1,0 0 1,0-1-1,1 0 1,0 0 0,-3-15-1,7 25-11,1 0 0,-1 1 0,0-1 0,0 0 0,0 0 0,1 1 0,-1-1 0,0 0 0,1 1 0,-1-1 0,0 0 0,1 1 0,-1-1 0,1 0 0,-1 1 0,1-1 0,0 1 0,-1-1 0,1 1 0,-1 0 0,1-1 0,0 1-1,-1-1 1,1 1 0,0 0 0,-1 0 0,1-1 0,0 1 0,0 0 0,-1 0 0,1 0 0,0 0 0,0 0 0,-1 0 0,2 0 0,37 0-134,-28 0 113,-1 0 6,0 1 1,1-1-1,-1 2 1,0 0-1,0 0 1,0 0-1,0 1 1,0 1-1,-1 0 1,1 0-1,9 6 0,-14-6 18,-1-1 0,1 1 0,-1 0-1,1 0 1,-1 0 0,0 1 0,-1-1-1,1 1 1,-1 0 0,0 0 0,0 0-1,0 1 1,-1-1 0,0 0-1,0 1 1,0 0 0,-1 0 0,0-1-1,0 1 1,0 9 0,0 46 740,-1-54 64,0-40-199,-6-172-607,6 204-17,1 0 0,-1 0 0,0 1-1,0-1 1,1 1 0,-1-1 0,0 0-1,1 1 1,-1-1 0,0 1 0,1-1 0,-1 0-1,1 1 1,-1 0 0,1-1 0,-1 1 0,1-1-1,-1 1 1,1-1 0,0 1 0,-1 0 0,1 0-1,0-1 1,-1 1 0,1 0 0,0 0-1,-1 0 1,1-1 0,0 1 0,-1 0 0,2 0-1,34-2-47,2-1 8,-31-2 80,0 1 1,0-1-1,0 0 1,-1 0-1,0-1 1,0 0-1,-1 0 1,1 0-1,-1-1 1,-1 1-1,1-1 1,-1 0-1,-1-1 1,1 1-1,4-16 1,-1 2 178,0-1 0,-2 0 0,0-1 0,1-34 0,-5 41-76,2-45 195,-3 57-304,0 1 0,0-1 0,-1 0 0,1 1 0,-1-1 0,0 1 0,0-1 0,0 1-1,0 0 1,-1-1 0,1 1 0,-4-5 0,4 8-14,1-1-1,0 0 0,-1 1 0,1-1 0,0 1 0,-1-1 0,1 1 0,-1-1 0,1 1 0,-1-1 0,1 1 0,-1 0 0,0-1 1,1 1-1,-1 0 0,1-1 0,-1 1 0,0 0 0,1 0 0,-1 0 0,0 0 0,1-1 0,-1 1 0,0 0 0,1 0 0,-1 0 1,0 0-1,1 0 0,-1 1 0,0-1 0,1 0 0,-1 0 0,0 0 0,1 1 0,-1-1 0,1 0 0,-1 0 0,0 1 0,1-1 1,-1 1-1,1-1 0,-1 0 0,1 1 0,-1-1 0,1 1 0,0-1 0,-1 1 0,1 0 0,-1-1 0,1 1 0,0-1 0,0 1 1,-1 0-1,-10 37-133,5 21 111,3 1 0,7 84 0,-4-131 41,1 0-1,1 0 1,0-1-1,1 1 1,1-1-1,5 15 1,-8-25-8,0 1 1,0-1-1,0 0 1,0 1-1,1-1 0,-1 0 1,1 0-1,-1 1 1,1-1-1,0 0 1,0-1-1,0 1 1,0 0-1,0-1 1,0 1-1,1-1 1,-1 1-1,1-1 0,-1 0 1,1 0-1,-1 0 1,1-1-1,-1 1 1,1-1-1,0 1 1,-1-1-1,1 0 1,0 0-1,-1 0 1,1 0-1,0 0 1,-1-1-1,1 1 0,-1-1 1,1 0-1,4-1 1,-1-1 16,0 0-1,0-1 1,0 0 0,-1 0 0,0 0-1,1 0 1,-2-1 0,1 0 0,0 0 0,-1 0-1,0 0 1,0-1 0,-1 0 0,0 0-1,1 0 1,3-11 0,-3 6 0,-1 0-1,0 0 1,0 0-1,-1 0 1,0 0 0,-1 0-1,0-1 1,-1 1 0,-1-16-1,0 24-14,0 0-1,0 0 1,0 0 0,0 1-1,0-1 1,-1 0 0,1 1-1,-1-1 1,0 1 0,0-1-1,0 1 1,0 0-1,0 0 1,0 0 0,0 0-1,-1 0 1,-3-2 0,5 4-8,0-1 0,0 0 1,0 1-1,1 0 1,-1-1-1,0 1 1,0 0-1,0-1 0,0 1 1,0 0-1,0 0 1,0 0-1,0 0 0,0 0 1,0 0-1,0 0 1,0 0-1,0 0 0,0 0 1,0 0-1,0 1 1,0-1-1,0 0 1,1 1-1,-1-1 0,0 1 1,0-1-1,0 1 1,0-1-1,1 1 0,-1 0 1,0-1-1,1 1 1,-1 0-1,0-1 0,1 1 1,-1 0-1,1 0 1,-1 0-1,1 0 1,-1 0-1,1 0 0,0-1 1,-1 1-1,1 0 1,0 0-1,0 0 0,0 0 1,0 0-1,0 0 1,0 2-1,-1 3-2,0 1 0,0 0 0,1 0 0,0 0 0,0-1 0,1 1 0,0 0 0,0 0 0,1-1 0,-1 1 0,4 7 0,-4-12 1,1 1 0,-1-1 0,1 0 0,0 0 0,-1 0 0,1 1 0,0-2 0,0 1 0,1 0 0,-1 0 0,0-1 1,0 1-1,1-1 0,-1 0 0,1 1 0,-1-1 0,1 0 0,0-1 0,-1 1 0,1 0 0,0-1 0,0 1 0,0-1 0,-1 0 0,1 0 0,0 0 0,0-1 0,-1 1 0,1-1 0,3 0 0,1-1 17,1 0-1,0-1 0,-1 0 1,0-1-1,0 1 1,0-2-1,0 1 1,0 0-1,-1-1 1,0-1-1,0 1 1,0-1-1,-1 0 0,6-7 1,-6 7-5,-1 1 0,0-1-1,0 0 1,-1 0 0,1-1 0,-1 1 0,0-1 0,-1 1 0,0-1 0,0 0-1,0 0 1,-1 0 0,0 0 0,-1 0 0,1 0 0,-2-9 0,1 15-14,0 0 1,0 0-1,0 0 0,0-1 1,-1 1-1,1 0 1,0 0-1,-1 0 1,1 0-1,0 0 1,-1 0-1,0 1 1,1-1-1,-1 0 1,1 0-1,-1 0 0,0 0 1,0 1-1,1-1 1,-1 0-1,0 1 1,0-1-1,0 0 1,0 1-1,0-1 1,0 1-1,0 0 1,0-1-1,0 1 1,0 0-1,0 0 0,0-1 1,0 1-1,0 0 1,0 0-1,0 0 1,0 0-1,-1 0 1,1 1-1,0-1 1,0 0-1,0 0 1,0 1-1,0-1 1,0 0-1,0 1 0,0-1 1,0 1-1,-1 1 1,-2 0-19,0 0 1,1 0 0,-1 1-1,0 0 1,1-1-1,-1 1 1,1 1-1,0-1 1,0 0-1,-4 7 1,2 1-3,0 1 0,1 0 0,1 0 0,0 0 0,-3 21 0,5-25 27,0-1-1,1 1 0,-1 0 0,2-1 0,-1 1 0,1-1 0,0 1 0,1 0 0,0-1 1,4 11-1,-5-16 0,0 0 0,0 0 1,0-1-1,0 1 1,1 0-1,-1 0 1,1-1-1,-1 1 0,1-1 1,0 1-1,0-1 1,-1 0-1,1 0 0,0 0 1,0 0-1,0 0 1,0 0-1,0 0 0,0-1 1,1 1-1,-1-1 1,0 1-1,0-1 0,0 0 1,1 0-1,-1 0 1,0 0-1,0 0 1,0-1-1,1 1 0,-1-1 1,0 1-1,0-1 1,0 0-1,0 0 0,4-2 1,3-1 20,-1-1 0,1 0 1,-1 0-1,0-1 0,-1 0 1,14-13-1,-4 0-26,-1-1 0,26-41 0,-36 52 0,-1-1 0,0 0 0,0 0 0,-1 0 0,-1-1 0,1 1 0,-2-1 0,0 0 0,1-13 0,-11 39-80,-1 17-32,5-14 86,1 1 0,1 0 0,0 0 0,2 0 0,0-1 0,3 23 0,-3-40-32,0 1 0,0-1 0,1 1 1,-1-1-1,0 0 0,0 0 0,1 1 0,-1-1 0,1 0 0,-1 1 0,1-1 0,0 0 0,-1 0 0,1 0 0,0 0 0,0 0 0,0 0 0,0 0 0,0 0 1,0 0-1,0 0 0,0 0 0,0-1 0,0 1 0,0 0 0,1-1 0,-1 1 0,0-1 0,0 1 0,1-1 0,-1 0 0,0 1 0,1-1 0,-1 0 0,0 0 0,1 0 1,-1 0-1,0 0 0,1 0 0,-1 0 0,0-1 0,1 1 0,-1-1 0,0 1 0,1 0 0,-1-1 0,0 0 0,0 1 0,0-1 0,2-1 0,4-3-250,-1 1 0,0-1 1,0 0-1,0 0 0,-1-1 0,0 1 0,8-11 0,4-13-74,-1-1 0,-2 0 0,0-1 0,-2-1 0,-2 1 0,13-65 0,-15 44-340,-2-1 0,-2 1-1,-5-88 1,-2 131 2121,-2 23-626,-1 27-19,4-8-287,-2 33 591,2 1 0,10 95-1,-6-151-1017,0-1-1,0 1 0,1-1 1,1 1-1,-1-1 0,2 0 0,-1-1 1,1 1-1,1-1 0,0 0 0,0 0 1,1-1-1,7 9 0,-14-17-33,0 0-1,0 0 1,0 0-1,0 0 1,0 1-1,0-1 1,1 0-1,-1 0 1,0 0-1,0 0 1,0 0-1,0 1 1,0-1-1,0 0 1,0 0-1,0 0 1,0 0-1,1 0 1,-1 0-1,0 0 1,0 1-1,0-1 1,0 0-1,0 0 1,0 0-1,1 0 1,-1 0-1,0 0 1,0 0-1,0 0 1,0 0 0,0 0-1,1 0 1,-1 0-1,0 0 1,0 0-1,0 0 1,0 0-1,1 0 1,-1 0-1,0 0 1,0 0-1,0 0 1,0 0-1,0 0 1,1 0-1,-1 0 1,0-1-1,0 1 1,0 0-1,0 0 1,0 0-1,0 0 1,0 0-1,1 0 1,-1 0-1,0-1 1,0 1-1,0 0 1,0 0-1,0 0 1,0 0-1,-4-14 216,-13-18 76,-2 13-187,0 0 0,-2 1 0,0 1 0,0 1 0,-40-21 0,-4-5 191,64 42-281,0 0 0,0-1 0,1 1 0,-1-1 0,0 1-1,1-1 1,-1 1 0,0-1 0,1 1 0,-1-1 0,1 1 0,-1-1 0,1 0 0,-1 1 0,1-1 0,-1 0-1,1 0 1,0 1 0,-1-1 0,1 0 0,0 0 0,0 1 0,0-1 0,-1 0 0,1-1 0,1 1-14,-1 0-1,1 1 1,-1-1 0,1 0 0,0 1 0,-1-1 0,1 0 0,0 1 0,-1-1 0,1 1 0,0-1 0,0 1 0,0-1 0,-1 1 0,1-1-1,0 1 1,0 0 0,1-1 0,57-8-191,-46 8 220,16-3-262,34-6-1255,-24 1-3327,-38 9 4652,-1 0-1,0 0 1,0 0-1,0 0 1,1 0-1,-1 0 1,0-1-1,0 1 1,0 0-1,0 0 0,1 0 1,-1 0-1,0 0 1,0 0-1,0-1 1,0 1-1,0 0 1,1 0-1,-1 0 1,0 0-1,0 0 1,0-1-1,0 1 1,0 0-1,0 0 0,0 0 1,0-1-1,0 1 1,0 0-1,1 0 1,-1 0-1,0-1 1,0 1-1,0 0 1,0 0-1,0 0 1,-1-1-1,1 1 1,0 0-1,0 0 0,0 0 1,0-1-1,0 1 1,0 0-1,0 0 1,0 0-1,0 0 1,0-1-1,-1 1 1,1 0-1,-9-6-5298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1.404"/>
    </inkml:context>
    <inkml:brush xml:id="br0">
      <inkml:brushProperty name="width" value="0.025" units="cm"/>
      <inkml:brushProperty name="height" value="0.025" units="cm"/>
    </inkml:brush>
  </inkml:definitions>
  <inkml:trace contextRef="#ctx0" brushRef="#br0">1 121 8072,'0'0'3251,"1"-9"-187,-1 7-2921,9-52 4061,-8 49-3448,1 1 0,-1-1 0,1 1 0,-1-1 1,1 1-1,0 0 0,1 0 0,-1 0 0,1 0 0,0 0 0,5-5 1,-7 39 172,-1 192-177,3-214 22,5-18-315,5-19-101,-8 6-293,-2 1 1,-1-1-1,0-37 1,-2 60-184,11 28-298,-7-25 424,1-1 0,0 1 0,0-1 1,-1 0-1,1 0 0,1 0 0,-1 0 0,0-1 1,0 0-1,0 0 0,1-1 0,-1 1 0,1-1 1,-1 0-1,0-1 0,6 0 0,-2 0 14,0-1 0,-1 0 0,1 0 0,-1 0-1,0-1 1,1-1 0,-1 1 0,-1-1 0,9-5-1,-13 6-3,1 1-1,-1-1 0,0 1 0,0-1 0,0 0 0,0 0 0,-1 0 0,1 0 0,-1-1 0,1 1 0,-1-1 0,0 0 1,-1 1-1,1-1 0,-1 0 0,1 0 0,-1 0 0,-1 0 0,2-7 0,-2 10-18,-1 1 1,1-1-1,-1 1 0,1-1 0,-1 0 0,1 1 1,-1-1-1,1 1 0,-1-1 0,1 1 0,-1 0 1,0-1-1,1 1 0,-1 0 0,0-1 0,1 1 1,-1 0-1,0 0 0,1 0 0,-1-1 0,0 1 1,0 0-1,1 0 0,-1 0 0,0 0 0,1 0 1,-1 0-1,0 0 0,0 1 0,1-1 0,-1 0 1,0 0-1,1 1 0,-2-1 0,-27 11-142,22-5 130,1 0 0,-1 1-1,2-1 1,-1 1 0,1 1 0,0-1-1,0 1 1,-5 14 0,7-17 12,1 0 0,0 0 0,0 0 0,0 1 0,1-1 0,0 1 0,0 0 0,0-1 0,1 1 1,0-1-1,0 1 0,0 0 0,1-1 0,2 12 0,-1-14-54,0 0 0,0 0 0,0 0 0,1 0 1,-1-1-1,1 1 0,0-1 0,-1 0 0,1 1 0,0-1 0,0-1 0,1 1 1,-1 0-1,0-1 0,1 0 0,-1 1 0,0-1 0,1-1 0,0 1 1,5 0-1,1 1-1019,-1-1 0,1 0 0,-1-1 0,1 0 0,0-1 0,16-2 0,-21 1 309,1-1-1,-1 1 0,1-1 0,-1 0 1,0-1-1,0 1 0,-1-1 1,1 0-1,-1 0 0,1-1 0,-1 1 1,-1-1-1,1 0 0,-1 0 0,5-8 1,11-25-2374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9.554"/>
    </inkml:context>
    <inkml:brush xml:id="br0">
      <inkml:brushProperty name="width" value="0.025" units="cm"/>
      <inkml:brushProperty name="height" value="0.025" units="cm"/>
    </inkml:brush>
  </inkml:definitions>
  <inkml:trace contextRef="#ctx0" brushRef="#br0">14 503 19603,'0'0'6854,"-3"10"-6331,-1 10-442,1-1 0,1 1 0,0 0 0,3 39 0,-1-50-71,1 0 1,0 1-1,1-1 0,0 0 1,0 0-1,1 0 1,0 0-1,1-1 0,-1 1 1,2-1-1,-1 0 0,1 0 1,12 14-1,-16-20-15,1-1-1,-1 1 1,1-1-1,-1 0 1,1 0 0,-1 0-1,1 1 1,0-1-1,-1-1 1,1 1 0,0 0-1,0 0 1,0-1-1,0 1 1,0-1 0,0 1-1,0-1 1,0 0-1,0 0 1,0 0 0,0 0-1,3-1 1,-1 0 13,-1 0 1,-1-1-1,1 1 1,0-1 0,0 1-1,0-1 1,-1 0-1,1 0 1,-1-1-1,0 1 1,1 0-1,2-5 1,4-7 75,-1 1-1,0-1 1,-1 0 0,8-24 0,-2-5 384,-2-1 1,-1-1 0,-3 0 0,3-50-1,-10 120-465,1 0-1,1 0 1,2 0-1,0 0 0,2 0 1,0 0-1,2-1 1,1-1-1,0 1 1,16 24-1,-23-44-2,0-1 0,0 0 0,1 0 0,0 1 0,0-2-1,0 1 1,0 0 0,0-1 0,0 1 0,1-1 0,-1 0 0,1 0 0,0 0 0,-1 0 0,1-1-1,0 0 1,6 2 0,-8-3 12,1 0-1,-1 0 0,1 0 0,-1 0 1,1-1-1,-1 1 0,1-1 1,-1 1-1,0-1 0,1 0 0,-1 0 1,0 0-1,0 0 0,1-1 1,-1 1-1,0 0 0,0-1 0,0 1 1,-1-1-1,1 0 0,0 0 1,0 0-1,-1 0 0,0 0 1,1 0-1,-1 0 0,0 0 0,2-5 1,4-10 121,-1-1 1,0 0-1,-2-1 0,0 1 1,-1-1-1,-1 0 1,0 0-1,-2 0 1,0 0-1,-1 0 1,-1 0-1,-1 1 1,0-1-1,-2 1 1,-6-19-1,-8 12-133,19 24 0,-1 1 0,1 0 0,0-1 0,-1 1 0,1 0 0,0 0 0,-1 0 0,1-1 0,-1 1 0,1 0 0,0 0 0,-1 0 0,1 0 0,-1-1 0,1 1 0,0 0 0,-1 0 0,1 0 0,-1 0 0,1 0 0,-1 0 0,1 0 0,0 0 0,-1 1 0,1-1 0,-1 0 0,1 0 0,0 0 0,-1 0 0,1 1 0,-1-1 0,1 0 0,0 0 0,-1 0 0,1 1 0,0-1 0,-1 0 0,1 1 0,0-1 0,0 0 0,-1 1 0,1-1 0,0 0 0,0 1 0,0-1 0,-1 1 0,1-1 0,0 0 0,0 1 0,0-1 0,0 1 0,0-1 0,0 1 0,0-1 0,0 0 0,0 1 0,0-1 0,0 1 0,0-1 0,0 0 0,0 1 0,0-1 0,0 1 0,1 0 0,-2 8 0,0 1 0,1 0 0,0 0 0,1 0 0,0 0 0,1 0 0,3 10 0,-5-18 0,1 1 0,0-1 0,-1 0 0,1 0 0,0 0 0,0 0 0,1 0 0,-1 0 0,0-1 0,1 1 0,-1 0 0,1-1 0,-1 1 0,1-1 0,0 1 0,0-1 0,0 0 0,-1 1 0,1-1 0,0 0 0,1-1 0,-1 1 0,0 0 0,0 0 0,0-1 0,0 1 0,1-1 0,-1 0 0,0 0 0,0 0 0,1 0 0,-1 0 0,0 0 0,0-1 0,1 1 0,-1-1 0,0 1 0,3-2 0,3-2 0,0 0 0,0 0 0,0 0 0,-1-1 0,0 0 0,0-1 0,0 1 0,-1-1 0,0-1 0,0 1 0,10-15 0,-1-1 0,0-1 0,18-40 0,-33 62 0,27-65 0,-26 61 0,1 0 0,-1 0 0,0 0 0,0 0 0,-1-1 0,0 1 0,0 0 0,0 0 0,0-1 0,-1 1 0,-1-7 0,2 11 0,-1 1 0,1-1 0,0 0 0,-1 0 0,1 0 0,0 0 0,-1 0 0,1 1 0,-1-1 0,1 0 0,-1 0 0,0 1 0,1-1 0,-1 0 0,0 1 0,0-1 0,1 1 0,-1-1 0,0 1 0,0-1 0,0 1 0,1 0 0,-1-1 0,0 1 0,0 0 0,0 0 0,0-1 0,0 1 0,0 0 0,0 0 0,0 0 0,0 0 0,0 0 0,1 1 0,-1-1 0,0 0 0,0 0 0,0 0 0,0 1 0,0-1 0,0 0 0,1 1 0,-1-1 0,-1 2 0,-2 0 0,1 0 0,0 0 0,0 0 0,0 0 0,0 1 0,1-1 0,-1 1 0,1 0 0,-1 0 0,-2 4 0,-4 15 0,0 0 0,1 1 0,1 0 0,2 0 0,0 0 0,1 1 0,2 0 0,0 0 0,2 0 0,3 42 0,-3-64 0,1 0 0,-1 0 0,0 0 0,0 1 0,1-1 0,0 0 0,-1 0 0,1 0 0,0 0 0,0 0 0,0 0 0,0-1 0,0 1 0,0 0 0,1 0 0,-1-1 0,1 1 0,2 2 0,-3-4 0,1 1 0,-1 0 0,1-1 0,-1 1 0,1-1 0,-1 0 0,1 0 0,-1 1 0,1-1 0,0 0 0,-1 0 0,1-1 0,-1 1 0,1 0 0,-1 0 0,1-1 0,0 1 0,-1-1 0,2 0 0,4-2 0,0-1 0,-1 0 0,1 0 0,-1-1 0,0 1 0,-1-1 0,1-1 0,8-10 0,15-25 0,-3-2 0,-2-1 0,33-79 0,-52 111 0,-5 12-1,0-1-1,0 1 1,0-1 0,0 1 0,1-1-1,-1 1 1,0-1 0,0 1 0,0 0-1,1-1 1,-1 1 0,0-1-1,0 1 1,1 0 0,-1-1 0,0 1-1,1-1 1,-1 1 0,0 0 0,1 0-1,-1-1 1,1 1 0,-1 0 0,1 0-1,-1-1 1,0 1 0,1 0-1,-1 0 1,1 0 0,-1 0 0,1 0-1,-1-1 1,1 1 0,-1 0 0,1 0-1,-1 0 1,1 1 0,-1-1-1,1 0 1,-1 0 0,1 0 0,-1 0-1,1 0 1,-1 0 0,1 1 0,-1-1-1,0 0 1,1 0 0,-1 1 0,1-1-1,-1 0 1,0 1 0,1-1-1,-1 0 1,0 1 0,1-1 0,-1 1-1,0-1 1,0 0 0,1 1 0,-1-1-1,0 1 1,0 0 0,21 40-112,-13-22 109,-5-15 11,0 1-1,1 0 0,-1-1 0,1 1 0,0-1 0,0 0 0,0 0 0,0 0 1,1-1-1,6 4 0,-9-6-2,0 1 0,1-1 1,-1-1-1,1 1 1,-1 0-1,1 0 0,-1-1 1,1 0-1,0 1 0,-1-1 1,1 0-1,0 0 0,-1-1 1,1 1-1,-1 0 0,1-1 1,0 0-1,-1 1 1,1-1-1,-1 0 0,0-1 1,1 1-1,-1 0 0,4-3 1,11-11-3,-1-1 1,-1 0 0,-1-1 0,0 0-1,-1-2 1,-1 1 0,-1-1 0,9-21-1,28-42-5,-48 81 3,1-1 0,0 1 0,0 0 0,-1 0 0,1 0 0,0-1 0,0 1 0,0 0 0,0 0 0,1 0 0,-1 1 0,0-1 0,0 0 0,0 0 0,3 0 0,-4 1 0,0 0 0,1 0 0,-1 0 0,1 0 0,-1 1 0,1-1 0,-1 0 0,1 0 0,-1 0 0,1 1 0,-1-1 0,0 0 0,1 0 0,-1 1 0,0-1 0,1 0 0,-1 1 0,0-1 0,1 0 0,-1 1 0,0-1 0,0 1 0,1-1 0,-1 1 0,0-1 0,0 0 0,0 1 0,0-1 0,1 2 0,5 51 0,-4-31 0,-1-18-79,0 0 0,0 1 0,1-1 0,-1 0 0,1 0 0,0 1-1,4 5 1,-6-10 57,0 1 0,1-1 0,-1 1-1,0-1 1,1 0 0,-1 1-1,1-1 1,-1 1 0,0-1 0,1 0-1,-1 0 1,1 1 0,-1-1-1,1 0 1,-1 0 0,1 1 0,-1-1-1,1 0 1,-1 0 0,1 0 0,-1 0-1,1 0 1,0 0 0,-1 0-1,1 0 1,0 0 0,0 0-13,0-1 1,0 0-1,0 0 0,0 0 1,0 1-1,0-1 0,0 0 1,-1 0-1,1 0 0,0 0 1,0 0-1,-1-1 0,1 1 1,-1 0-1,1 0 1,-1 0-1,1-2 0,2-6-1210,0-1-1,0 0 1,-1 0-1,1-15 1,-2 13-1330,-1-1 0,0 1 0,-3-19 0,-6-2-3639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6.885"/>
    </inkml:context>
    <inkml:brush xml:id="br0">
      <inkml:brushProperty name="width" value="0.025" units="cm"/>
      <inkml:brushProperty name="height" value="0.025" units="cm"/>
    </inkml:brush>
  </inkml:definitions>
  <inkml:trace contextRef="#ctx0" brushRef="#br0">68 18 7399,'-27'-9'4901,"4"3"-1794,10 4-97,8 2 418,15 2-2980,10 3 65,10 2-289,4-4-128,6-2-64,4-1-1345,2 0-1378,-1-1-3042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7.227"/>
    </inkml:context>
    <inkml:brush xml:id="br0">
      <inkml:brushProperty name="width" value="0.025" units="cm"/>
      <inkml:brushProperty name="height" value="0.025" units="cm"/>
    </inkml:brush>
  </inkml:definitions>
  <inkml:trace contextRef="#ctx0" brushRef="#br0">114 1 12876,'0'0'7469,"-11"9"-4886,-4 4-1571,0 1-1,-16 19 0,26-27-799,1-1-1,0 1 0,0 0 1,0 0-1,1 0 0,0 1 1,0-1-1,0 1 0,1 0 1,0 0-1,1 0 0,-2 9 1,3-15-211,1 0 1,-1 0-1,1 0 1,-1-1-1,1 1 1,-1 0-1,1-1 1,0 1-1,-1 0 1,1-1-1,0 1 1,0-1-1,-1 1 1,1-1-1,0 1 1,0-1-1,0 0 1,0 1-1,0-1 1,-1 0-1,1 0 1,0 0 0,0 1-1,0-1 1,0 0-1,0 0 1,0 0-1,0-1 1,0 1-1,0 0 1,0 0-1,-1 0 1,3-1-1,35-6-138,-18 1-147,-5 1 76,0 1-1,0 0 1,0 1-1,25-2 1,-37 5 207,0 0 1,-1 0 0,1 0 0,-1 0 0,1 0-1,-1 1 1,1-1 0,-1 1 0,1 0-1,-1-1 1,0 1 0,1 0 0,-1 1 0,0-1-1,0 0 1,1 1 0,-1-1 0,0 1-1,0-1 1,-1 1 0,1 0 0,0 0 0,-1 0-1,1 0 1,-1 0 0,1 0 0,-1 1-1,0-1 1,0 0 0,0 1 0,0-1-1,-1 1 1,1-1 0,0 5 0,-1 1 101,1 0 0,-1-1 0,-1 1 0,0 0 0,0 0 0,0-1-1,-1 1 1,0 0 0,0-1 0,-1 0 0,0 1 0,-1-1 0,-5 9 0,6-11-349,0 0-1,-1 1 1,0-2-1,0 1 1,0 0-1,0-1 1,-1 1-1,0-1 1,1-1 0,-2 1-1,1-1 1,0 0-1,-1 0 1,1 0-1,-1-1 1,0 1-1,-8 1 1,-12-5-7338,6-12-8386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7.712"/>
    </inkml:context>
    <inkml:brush xml:id="br0">
      <inkml:brushProperty name="width" value="0.025" units="cm"/>
      <inkml:brushProperty name="height" value="0.025" units="cm"/>
    </inkml:brush>
  </inkml:definitions>
  <inkml:trace contextRef="#ctx0" brushRef="#br0">15 100 13741,'-2'-9'2712,"-4"-24"304,2 19 392,2 26 1859,1 13-4838,2-1 0,1 0 0,1 1 0,2-1 0,0-1 0,1 1 0,18 43 1,-24-65-422,1-1 1,-1 0 0,1 0-1,-1 0 1,1 0 0,-1 0 0,1 0-1,0 0 1,0 0 0,-1 0 0,1 0-1,0 0 1,0 0 0,0-1 0,0 1-1,0 0 1,0-1 0,0 1-1,0-1 1,0 1 0,0-1 0,1 1-1,-1-1 1,0 0 0,0 1 0,2-1-1,-1 0 14,0-1 0,0 0 0,0 1 1,-1-1-1,1 0 0,0 0 0,-1 0 0,1 0 0,-1 0 0,1-1 0,-1 1 0,1 0 0,-1-1 0,0 1 0,2-3 0,6-10 122,0 0-1,-1-1 0,7-18 1,-10 22-116,65-145-28,-70 156 0,0-1 0,0 1 0,0 0 0,0-1 0,0 1 0,0-1 0,0 1 0,1 0 0,-1-1 0,0 1 0,0 0 0,0-1 0,0 1 0,1-1 0,-1 1 0,0 0 0,0 0 0,1-1 0,-1 1 0,0 0 0,1-1 0,-1 1 0,0 0 0,1 0 0,-1 0 0,0-1 0,1 1 0,-1 0 0,0 0 0,1 0 0,-1 0 0,1 0 0,-1 0 0,0 0 0,2 0 0,4 15 0,1 40 0,-5-41 0,0 16 0,-2-22 0,1 1 0,-1 0 0,2-1 0,-1 1 0,1-1 0,0 0 0,6 13 0,-8-20 0,0 0 0,1-1 0,-1 1 0,1-1 0,-1 1 0,1-1 0,-1 1 0,1-1 0,-1 1 0,1-1 0,0 0 0,-1 1 0,1-1 0,-1 0 0,1 1 0,0-1 0,-1 0 0,1 0 0,0 1 0,0-1 0,-1 0 0,1 0 0,0 0 0,-1 0 0,1 0 0,0 0 0,0 0 0,-1 0 0,1-1 0,0 1 0,-1 0 0,1 0 0,0-1 0,-1 1 0,1 0 0,0-1 0,-1 1 0,1 0 0,-1-1 0,1 1 0,-1-1 0,1 1 0,-1-1 0,1 1 0,-1-1 0,1 1 0,0-2 0,23-31 0,-23 31 0,40-77 0,-31 57 0,0 2 0,1-1 0,27-36 0,-30 55 0,-5 13 0,-2 20 0,-1-27 0,-2 47 0,1-27 0,1 0 0,3 37 0,-2-61-14,-1 1 0,0-1 1,0 0-1,0 0 0,1 0 0,-1 1 0,0-1 0,0 0 1,1 0-1,-1 0 0,0 0 0,0 0 0,1 1 0,-1-1 1,0 0-1,0 0 0,1 0 0,-1 0 0,0 0 0,1 0 1,-1 0-1,0 0 0,0 0 0,1 0 0,-1 0 1,0 0-1,1 0 0,-1 0 0,0 0 0,0-1 0,1 1 1,-1 0-1,0 0 0,0 0 0,1 0 0,-1 0 0,0-1 1,0 1-1,0 0 0,1 0 0,-1 0 0,0-1 0,0 1 1,0 0-1,0 0 0,1-1 0,-1 1 0,0 0 1,0-1-1,12-12-1494,67-113-13306,-60 91 9021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8.614"/>
    </inkml:context>
    <inkml:brush xml:id="br0">
      <inkml:brushProperty name="width" value="0.025" units="cm"/>
      <inkml:brushProperty name="height" value="0.025" units="cm"/>
    </inkml:brush>
  </inkml:definitions>
  <inkml:trace contextRef="#ctx0" brushRef="#br0">67 700 9289,'0'0'10730,"-9"11"-9497,-30 39-368,37-47-748,0-1-1,0 1 1,0 0-1,0 0 1,1 1 0,-1-1-1,1 0 1,0 0 0,0 1-1,0-1 1,0 1 0,1-1-1,0 1 1,-1-1 0,1 1-1,0-1 1,1 1 0,-1-1-1,2 6 1,0-8-89,0 0 0,0 0 0,0 0 1,1 0-1,-1-1 0,0 1 0,1-1 1,-1 1-1,0-1 0,1 0 0,-1 0 0,0 0 1,1 0-1,-1-1 0,1 1 0,3-2 1,-4 2 3,22-4 108,1-1 0,23-10 1,-29 9-168,0 1 1,0 0-1,0 1 1,38-2 0,-58 6 48,1 0 1,-1 0 0,0 0 0,1 0-1,-1 1 1,1-1 0,-1 0 0,1 0-1,-1 1 1,1-1 0,-1 0 0,1 1 0,-1-1-1,1 0 1,-1 1 0,1-1 0,-1 1-1,1-1 1,0 1 0,-1-1 0,1 1-1,0-1 1,0 1 0,-1-1 0,1 1-1,0-1 1,0 1 0,0-1 0,-1 1 0,1 0-1,0-1 1,0 1 0,0-1 0,0 1-1,0 0 1,0-1 0,0 1 0,1-1-1,-1 1 1,0 0 0,0-1 0,0 1 0,0-1-1,1 1 1,-1-1 0,0 1 0,1-1-1,-1 1 1,0-1 0,1 1 0,-1-1-1,1 1 1,-1-1 0,1 0 0,-1 1 0,1-1-1,-1 0 1,1 1 0,-1-1 0,1 0-1,-1 0 1,1 0 0,-1 1 0,1-1-1,0 0 1,-1 0 0,2 0 0,-6 0 49,0 0 1,1 0 0,-1 0 0,1 0-1,-1-1 1,1 1 0,-1-1 0,1 0-1,-1 0 1,1-1 0,-1 1-1,1-1 1,0 1 0,0-1 0,0 0-1,0 0 1,0 0 0,0-1 0,1 1-1,-5-5 1,-4-6-81,1 0 0,0-1-1,-8-16 1,13 23 40,4 6-55,0 0-1,0 0 1,1 0-1,-1 0 0,0 0 1,1 0-1,-1 0 1,0 0-1,1 0 0,-1 0 1,1 0-1,0-1 1,-1 1-1,1 0 0,0 0 1,0 0-1,0-1 1,0 1-1,0 0 1,0 0-1,0-1 0,0 1 1,0 0-1,0 0 1,1-1-1,-1 1 0,1 0 1,-1 0-1,1 0 1,-1 0-1,1 0 0,0 0 1,-1 0-1,3-2 0,1 1-115,0 0-1,0 0 1,0 0-1,1 0 1,-1 1-1,0 0 1,10-1-1,6-2 97,-7 0-195,0 1 0,0-1 0,-1-1 0,1-1 0,-1 0 0,-1 0 0,1-1 0,-1 0 0,0-1 0,11-10 0,-16 11 265,1 0 0,-1-1-1,-1 0 1,0 0 0,0 0 0,0 0 0,-1-1-1,0 0 1,0 0 0,-1 0 0,-1 0 0,1 0 0,-2-1-1,2-18 1,1-2 629,-3 0-1,0 0 1,-2 0-1,-8-53 1,9 82-655,0-1 0,-1 1-1,1 0 1,0 0 0,0 0 0,-1-1-1,1 1 1,-1 0 0,1 0 0,-1 0 0,0 0-1,1 0 1,-1 0 0,0 0 0,0 0 0,1 0-1,-3-2 1,2 3-10,1 1-1,-1-1 0,1 0 1,-1 1-1,1-1 0,-1 0 1,1 1-1,-1-1 1,1 1-1,-1-1 0,1 0 1,0 1-1,-1-1 0,1 1 1,0 0-1,-1-1 1,1 1-1,0-1 0,0 1 1,-1-1-1,1 1 0,0 0 1,0-1-1,0 1 1,-11 50-219,2 9 271,3 0 0,2 0-1,6 76 1,-2-134-39,0 0 0,0 1 0,0-1 0,0 0 0,0 0 0,1 1 0,-1-1 0,1 0 0,0 0 0,0 0 0,-1 0 0,1 0 0,0 0 0,1 0 0,-1 0 0,0 0 0,1 0 0,-1-1 0,1 1 0,-1 0 0,1-1 0,0 0 0,0 1 0,-1-1 0,1 0 0,0 0 0,0 0 0,0 0 0,1 0 0,-1 0 0,0-1 0,0 1 0,0-1 0,0 1 0,1-1 0,-1 0 0,0 0 0,0 0 0,1 0 0,-1 0 0,0 0 0,0-1 0,1 1 0,-1-1 0,0 0 0,0 0 0,0 0 0,0 1 0,0-2 0,0 1 0,0 0 0,0 0 0,0-1 0,-1 1 0,1-1 0,-1 1 0,1-1 0,-1 0 0,2-2 0,12-13 35,-1-1-1,-1-1 0,-1 0 0,-1-1 1,0-1-1,-1 1 0,-2-1 0,0-1 1,9-38-1,-5 1 68,-2 0-1,3-90 1,-12 62 724,-3 65-212,-4 62-433,0 40 55,9 151 1,-2-213-203,2-1 0,0 0 0,1 1 0,0-1 0,2-1 0,0 1 0,0-1 1,13 20-1,-16-30-10,0-1 1,0 1-1,1-1 0,0 0 1,0 0-1,1-1 1,-1 1-1,1-1 0,0 0 1,0 0-1,0-1 1,0 1-1,1-1 1,0-1-1,-1 1 0,1-1 1,0 1-1,0-2 1,0 1-1,1-1 0,-1 0 1,0 0-1,0-1 1,1 1-1,-1-1 1,7-1-1,-12 0-20,1 1 0,-1 0-1,0-1 1,0 1 0,0 0 0,0-1 0,0 1 0,1-1-1,-1 0 1,0 1 0,0-1 0,0 0 0,-1 0 0,1 1-1,0-1 1,0 0 0,0 0 0,0 0 0,-1 0-1,1 0 1,-1 0 0,1 0 0,-1-1 0,1 1 0,-1 0-1,1 0 1,-1 0 0,0 0 0,0-1 0,0 1 0,1 0-1,-1 0 1,0-1 0,-1 1 0,1 0 0,0 0-1,0 0 1,0-1 0,-1 1 0,1 0 0,-1 0 0,1 0-1,-1-2 1,-2-3 30,1 0 0,-1-1 0,1 1-1,-2 0 1,1 1 0,-8-11 0,-4 0-86,-1 1 0,0 0 0,-1 1 1,-1 1-1,0 1 0,-38-20 0,-125-42-252,171 71 305,6 2 19,-32-15 297,36 15-304,-1 1 1,0 0-1,1 0 0,-1-1 1,0 1-1,1 0 0,-1-1 0,1 1 1,-1-1-1,1 1 0,-1-1 1,1 1-1,-1-1 0,1 1 1,0-1-1,-1 0 0,1 1 0,0-1 1,-1 0-1,1 1 0,0-1 1,0 0-1,-1 1 0,1-1 0,0 0 1,0 1-1,0-1 0,0 0 1,0 1-1,0-1 0,0 0 1,0 1-1,1-1 0,-1 0 0,0 0 1,0 1-1,0-1 0,1 1 1,-1-1-1,0 0 0,1 1 1,-1-1-1,0 1 0,1-1 0,-1 0 1,2 0-1,5-5-16,1 0-1,0 0 1,1 1 0,-1 0-1,1 1 1,0-1 0,14-3 0,77-21-129,-72 22 47,165-33-2533,-63 22-5173,-105 14 5157,43-6-8709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3:09.832"/>
    </inkml:context>
    <inkml:brush xml:id="br0">
      <inkml:brushProperty name="width" value="0.025" units="cm"/>
      <inkml:brushProperty name="height" value="0.025" units="cm"/>
    </inkml:brush>
  </inkml:definitions>
  <inkml:trace contextRef="#ctx0" brushRef="#br0">1831 4092 17457,'-29'5'172,"21"-4"-93,-1 0 0,1 1 0,0 0 0,0 0 0,0 1 0,-8 3 1,63 2 1526,243-8 2505,-168-10-3953,186-41-1,443-152-910,-541 129 491,300-150 1,-425 178 339,-3-3-1,-2-4 1,-2-3 0,79-74-1,-83 59 1851,118-146 0,115-185 907,-273 360-2816,-1-2 1,-3-1-1,33-64 1,-50 82 5,-2 0 0,-1 0 0,-1-1 0,-1-1-1,-2 1 1,0-1 0,2-56 0,-9 43-10,-2-1 0,-1 0 0,-3 1 0,-1 0-1,-24-71 1,-91-195-29,123 307 14,-90-214 140,-67-145 29,127 300-174,-4 2 0,-1 1-1,-76-91 1,75 108-15,-1 3 0,-3 1-1,0 2 1,-2 1 0,-2 3 0,-50-27-1,31 25-40,0 2 0,-2 4 0,-1 3 0,-76-18 0,23 18-153,-1 5 1,0 5-1,-1 5 0,0 5 0,-133 15 1,-4 14-271,2 10 0,-475 133 0,609-131 378,2 5 1,2 6-1,3 5 0,1 5 1,4 4-1,-116 89 1,163-102 101,2 2 0,3 4 1,2 1-1,-68 91 0,87-97-10,3 2-1,2 1 1,3 2-1,2 1 0,2 0 1,-21 77-1,-68 454-91,75-348 84,18-117 31,-22 119 184,-16 309 0,58-518-94,1 1 1,2-1-1,2 1 1,0-1-1,3 0 0,10 35 1,-10-49-57,0-1 1,1 0-1,1 0 0,0-1 1,2 0-1,0-1 1,0 0-1,2-1 1,0 0-1,0-1 1,30 23-1,-13-16-27,0-2 0,1-2 0,1 0-1,1-3 1,0 0 0,1-2 0,51 11-1,20-2-27,128 10 0,216-6-976,1-26-3672,-228-8 752,-2-11-1254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31.548"/>
    </inkml:context>
    <inkml:brush xml:id="br0">
      <inkml:brushProperty name="width" value="0.025" units="cm"/>
      <inkml:brushProperty name="height" value="0.025" units="cm"/>
    </inkml:brush>
  </inkml:definitions>
  <inkml:trace contextRef="#ctx0" brushRef="#br0">1381 561 11531,'-404'-6'2667,"-392"11"335,763-3-2992,21-3-21,-1 1-1,1 1 0,-1 0 1,1 1-1,0 0 0,0 1 1,-1 0-1,2 1 0,-16 7 0,26-11-5,0 1-1,1-1 1,-1 0-1,1 1 1,-1-1-1,0 1 1,1-1-1,-1 1 0,1 0 1,-1-1-1,1 1 1,-1 0-1,1-1 1,-1 1-1,1 0 1,0-1-1,0 1 0,-1 0 1,1-1-1,0 1 1,0 0-1,0 0 1,-1 0-1,1-1 0,0 1 1,0 0-1,0 0 1,1-1-1,-1 1 1,0 0-1,0 0 1,0-1-1,0 1 0,1 0 1,-1 0-1,0-1 1,1 1-1,-1 0 1,1-1-1,-1 1 1,1 0-1,-1-1 0,1 1 1,-1-1-1,1 1 1,-1-1-1,1 1 1,0-1-1,-1 1 1,1-1-1,0 0 0,-1 1 1,2-1-1,41 20-208,-7-12 315,0 0 0,0-3 1,46 3-1,116-8 1017,-95-1-588,1909-56 1566,-1029 18-1846,1640-69 2120,-415 14-584,-1996 88-1760,472-34 41,-631 28-130,-52 12 73,0 0 0,-1-1 0,1 1 0,0 0-1,0-1 1,-1 1 0,1 0 0,0-1-1,-1 1 1,1-1 0,0 1 0,-1-1-1,1 1 1,-1-1 0,1 0 0,-1 1 0,1-1-1,-1 0 1,1 1 0,-1-1 0,0 0-1,1-1 1,-1 1-2,-1 0-1,1 0 1,-1 0-1,1 0 1,-1 0-1,1 0 1,-1 0-1,0 0 1,0 0 0,1 0-1,-1 0 1,0 0-1,0 1 1,0-1-1,0 0 1,0 0-1,0 1 1,0-1-1,0 1 1,0-1-1,-1 0 1,-22-9-23,0 0-1,-1 2 1,1 1 0,-1 1 0,-28-4-1,17 3 10,-496-60 100,-9 45 119,-1098 21-185,-748 178-479,23 202-478,2146-336 574,-348 64-200,2-31 588,485-71 0,60-4-388,68 0-562,743-47 122,-616 32 439,1087-123-636,-6-41 1059,-250 32 173,2403-201 248,-2970 321-2537,-16-2-3267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03.456"/>
    </inkml:context>
    <inkml:brush xml:id="br0">
      <inkml:brushProperty name="width" value="0.025" units="cm"/>
      <inkml:brushProperty name="height" value="0.025" units="cm"/>
    </inkml:brush>
  </inkml:definitions>
  <inkml:trace contextRef="#ctx0" brushRef="#br0">1 85 7944,'7'-8'3780,"10"-2"-3381,15 3 166,-1 1-1,1 2 1,0 1-1,0 1 0,58 5 1,-14-1 260,146-2 315,661 8 470,693-3-184,-761-12-1304,1300-25 458,-1041 9-295,723 39-200,497 44 4271,-2306-53-5899,-3-1 114,-2-2 0,1 0 0,0-1 0,-1-1 0,1 0-1,-26-1 1,-33-1-8447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05.905"/>
    </inkml:context>
    <inkml:brush xml:id="br0">
      <inkml:brushProperty name="width" value="0.025" units="cm"/>
      <inkml:brushProperty name="height" value="0.025" units="cm"/>
    </inkml:brush>
  </inkml:definitions>
  <inkml:trace contextRef="#ctx0" brushRef="#br0">8803 604 6246,'-730'-160'2682,"-8"35"-1123,319 56-99,-1071-110 969,-12 109-320,613 81-2062,2 84-25,-345 186-6,1097-242 347,-160 70 0,254-91-312,2 2 0,0 1 0,1 2 0,1 2 0,2 1 0,0 2 0,2 1 0,-36 41 0,56-54-108,0 1-1,1 1 0,0 0 0,2 1 0,0 0 0,1 0 0,1 1 0,1 1 0,1-1 0,0 1 0,2 0 0,0 0 0,1 0 0,2 1 0,0-1 0,1 1 0,1-1 0,1 0 0,1 1 0,1-1 0,1 0 0,1-1 0,0 1 0,2-1 0,0-1 1,1 1-1,24 35 0,-6-19 36,1-2 0,1-1 0,2-2 0,2 0 0,0-3 0,2 0 0,65 38 0,-3-12 59,197 79 0,366 81 90,20-58-120,897 57 277,15-147 19,855-113-758,-1651-17 229,833-178-1,-1625 241 230,428-95 102,-338 71-63,-1-5 1,131-61-1,-194 76 131,-1 0 0,-1-2 0,0-2 0,-1 0 0,-1-1 0,40-42 0,-56 52-51,-1-1 1,-1 0 0,1-1 0,-2 0 0,0 0 0,0-1 0,-1 0 0,-1 0-1,0-1 1,0 1 0,-2-1 0,0 0 0,0 0 0,-1 0 0,-1 0-1,-1-1 1,-1-26 0,-3 21-41,0 0-1,-2 1 0,0 0 1,-1 0-1,0 0 1,-2 1-1,0 0 0,-1 0 1,-1 1-1,-1 1 1,0-1-1,-21-19 0,-11-8 77,-1 2 0,-92-64 0,30 35-72,-4 5-1,-2 5 0,-4 5 0,-1 4 1,-2 7-1,-185-46 0,53 36-1108,-2 10 0,-320-14 1,269 42-2085,6 6-1554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0.257"/>
    </inkml:context>
    <inkml:brush xml:id="br0">
      <inkml:brushProperty name="width" value="0.025" units="cm"/>
      <inkml:brushProperty name="height" value="0.025" units="cm"/>
    </inkml:brush>
  </inkml:definitions>
  <inkml:trace contextRef="#ctx0" brushRef="#br0">114 88 7687,'0'0'15663,"-1"13"-15118,-6 43 58,-2 0 1,-2-1 0,-19 55 0,8-34 841,-12 84 1,98-338 348,-49 120-1803,-1 0 0,-4-2 0,-1 1 0,-4-1 0,-2-72 0,-6 123 5,-3 16-28,-3 17-49,2 6 90,2 1 0,2-1 0,0 1-1,2 0 1,6 58 0,-4-85-6,-1-1-1,1 0 0,-1 0 1,1 0-1,0 1 1,0-1-1,0 0 0,1 0 1,-1 0-1,1-1 0,0 1 1,-1 0-1,1-1 1,0 1-1,1-1 0,-1 1 1,0-1-1,1 0 0,-1 0 1,4 2-1,-2-2 17,0-1 0,0 0 0,0 0 0,0 0 0,0 0 0,0-1 0,0 1 1,0-1-1,0 0 0,0 0 0,0-1 0,0 1 0,0-1 0,4-1 0,6-2 52,0-1 1,0-1-1,0 0 1,-1-1-1,0 0 1,-1-1-1,20-16 1,-12 7-35,0-1 0,-2-1 1,0-1-1,-1-1 1,-1 0-1,-1-1 0,12-24 1,-42 106-412,7-41 391,-49 149 220,51-144-211,0 0 0,2 0 0,1 1 1,0 0-1,2 26 0,1-49-25,0 0-1,0 0 1,1 0-1,-1 0 1,0 0-1,1 0 1,0 0-1,-1 0 1,1 0-1,0 0 1,0 0-1,0 0 1,0-1-1,1 1 1,-1 0-1,0-1 1,1 1-1,-1-1 1,1 1-1,0-1 1,-1 0-1,4 2 1,-1-1-102,0 0 0,0-1 0,0 1 1,1-1-1,-1 0 0,0 0 0,1-1 0,-1 1 0,1-1 0,6-1 0,-3 1-622,1-1 0,0 0 0,0-1-1,0 0 1,-1 0 0,1-1-1,-1 0 1,0-1 0,0 1-1,13-9 1,2-11-4017,-6-2-1960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0.832"/>
    </inkml:context>
    <inkml:brush xml:id="br0">
      <inkml:brushProperty name="width" value="0.025" units="cm"/>
      <inkml:brushProperty name="height" value="0.025" units="cm"/>
    </inkml:brush>
  </inkml:definitions>
  <inkml:trace contextRef="#ctx0" brushRef="#br0">73 58 9289,'0'0'16405,"8"3"-15567,-2 0-631,0-2 0,1 1 0,-1 0 0,0-1 0,1-1 0,-1 1 0,10-1 0,-15 0-151,1 0 1,0 0 0,0-1 0,0 1 0,-1-1 0,1 1-1,0-1 1,-1 0 0,1 0 0,0 0 0,-1 0-1,1 0 1,-1 0 0,0 0 0,1 0 0,-1 0 0,0-1-1,1 1 1,-1-1 0,0 1 0,0-1 0,0 1-1,-1-1 1,1 1 0,0-1 0,0 0 0,-1 0 0,1 1-1,-1-1 1,0 0 0,1 0 0,-1 1 0,0-1 0,0 0-1,0 0 1,-1-2 0,1 2-36,0 1 0,0 0 0,-1 0 0,1 0 0,0 0 0,-1 0 0,1 0 0,-1 0 0,1 0 0,-1 0 0,0 0 0,1 0 0,-1 1 0,0-1 0,0 0 1,0 0-1,1 1 0,-1-1 0,0 0 0,0 1 0,0-1 0,0 1 0,0-1 0,0 1 0,0-1 0,0 1 0,-1 0 0,1 0 0,0 0 0,0-1 0,0 1 0,0 0 0,0 0 0,0 0 0,0 1 0,-1-1 0,1 0 0,0 0 0,0 0 0,-1 1 0,-3 0-12,-1 0 0,1 0 0,0 1 0,0-1 0,1 1 0,-1 0 0,-9 5 0,6-1 5,0 1 0,0 0 0,1 1-1,0 0 1,1 0 0,-1 0 0,2 0-1,-1 1 1,1 0 0,0 1 0,1-1-1,0 1 1,1 0 0,0-1 0,0 2-1,1-1 1,0 0 0,0 11 0,3-20-13,-1 1-1,1 0 1,-1-1 0,1 1-1,-1 0 1,1-1 0,0 1 0,0-1-1,0 1 1,0-1 0,0 0 0,0 1-1,0-1 1,0 0 0,0 0 0,1 0-1,-1 0 1,0 0 0,1 0 0,-1 0-1,1 0 1,-1 0 0,1-1 0,0 1-1,-1-1 1,1 1 0,-1-1-1,1 1 1,0-1 0,0 0 0,-1 0-1,1 0 1,0 0 0,2 0 0,8 0 32,1-1 1,-1 1-1,21-5 1,-10-1 1,0 0 0,0-2 0,0-1 0,27-14 0,85-54-396,-60 33 291,-75 43 71,0 1 1,1 0-1,-1 0 1,0 0-1,0-1 1,1 1-1,-1 0 1,0 0-1,0 0 1,1 0-1,-1 0 1,0-1-1,1 1 1,-1 0-1,0 0 1,1 0-1,-1 0 1,0 0-1,1 0 0,-1 0 1,0 0-1,0 0 1,1 0-1,-1 0 1,0 0-1,1 1 1,-1-1-1,0 0 1,1 0-1,-1 0 1,0 0-1,0 0 1,1 1-1,-1-1 1,0 0-1,0 0 1,1 0-1,-1 1 1,0-1-1,0 0 1,0 0-1,1 1 1,-1-1-1,0 0 1,0 1-1,0-1 1,0 0-1,0 0 1,0 1-1,1 0 1,-2 25 255,-13 30 310,13-56-554,-2 10 64,-10 47 198,13-56-274,0-1 0,0 0 0,0 1 0,0-1 1,0 1-1,0-1 0,0 0 0,0 1 0,0-1 0,0 1 0,1-1 1,-1 0-1,0 1 0,0-1 0,0 0 0,1 1 0,-1-1 0,0 0 1,0 1-1,1-1 0,-1 0 0,0 1 0,0-1 0,1 0 1,-1 0-1,0 1 0,1-1 0,-1 0 0,1 0 0,-1 0 0,0 0 1,1 1-1,-1-1 0,1 0 0,19-1 35,20-14 0,-4-7-36,-2-2 0,0-1 0,32-31 0,-46 38 0,-20 18-1,0 0 0,0-1 1,0 1-1,1 0 0,-1 0 0,0-1 0,0 1 0,0 0 1,1 0-1,-1 0 0,0-1 0,0 1 0,1 0 0,-1 0 1,0 0-1,0 0 0,1 0 0,-1-1 0,0 1 0,1 0 1,-1 0-1,0 0 0,0 0 0,1 0 0,-1 0 0,0 0 1,1 0-1,-1 0 0,0 0 0,1 0 0,-1 0 0,0 0 1,0 1-1,1-1 0,-1 0 0,0 0 0,1 0 0,-1 0 1,0 0-1,1 1 0,0 15-82,-11 40-111,5-28 137,4-27 31,1 0 1,0 0 0,0 0-1,0 0 1,0 0 0,0 0 0,0 0-1,0 0 1,0 0 0,1 0-1,-1 0 1,0 0 0,1 0 0,-1 0-1,0 0 1,1 0 0,-1-1-1,1 1 1,0 0 0,-1 0-1,1 0 1,0-1 0,-1 1 0,1 0-1,0-1 1,0 1 0,-1-1-1,1 1 1,0-1 0,0 1-1,1 0 1,1-1-162,0 1-1,0-1 1,0 0 0,0 0-1,0 0 1,0 0-1,0-1 1,0 1 0,0-1-1,5-1 1,3-2-1468,0-1 0,0 0-1,0 0 1,17-13 0,1-5-4361,-3-3-1725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2:59.898"/>
    </inkml:context>
    <inkml:brush xml:id="br0">
      <inkml:brushProperty name="width" value="0.025" units="cm"/>
      <inkml:brushProperty name="height" value="0.025" units="cm"/>
    </inkml:brush>
  </inkml:definitions>
  <inkml:trace contextRef="#ctx0" brushRef="#br0">1 0 5958,'0'0'12235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1.501"/>
    </inkml:context>
    <inkml:brush xml:id="br0">
      <inkml:brushProperty name="width" value="0.025" units="cm"/>
      <inkml:brushProperty name="height" value="0.025" units="cm"/>
    </inkml:brush>
  </inkml:definitions>
  <inkml:trace contextRef="#ctx0" brushRef="#br0">82 1 14414,'0'0'6448,"-8"7"-4488,-1 0-1438,1 0 1,1 1 0,-1-1-1,1 2 1,1-1-1,-9 15 1,13-20-459,0 1-1,1-1 0,-1 0 1,1 1-1,0 0 1,0-1-1,0 1 0,0-1 1,0 1-1,1 0 1,0 0-1,0-1 0,0 1 1,0 0-1,1-1 1,-1 1-1,1 0 0,0-1 1,0 1-1,0-1 1,0 1-1,1-1 0,0 1 1,0-1-1,-1 0 1,5 5-1,10 9-1,0 0 1,29 21-1,-27-24-58,-1 1 0,0 1 0,16 20 0,-29-31 2,0 1-1,0-1 1,-1 1 0,0-1-1,0 1 1,0 0 0,-1 0-1,0 0 1,0 1 0,-1-1-1,0 0 1,0 1 0,0-1-1,-1 1 1,0 9 0,-1-11 92,0-1 0,-1 0 1,0 1-1,0-1 1,0 0-1,0 0 0,0 0 1,-1 0-1,0-1 1,0 1-1,0-1 0,0 1 1,0-1-1,-1 0 1,0 0-1,1-1 0,-1 1 1,0-1-1,0 0 1,0 0-1,-6 2 0,5-1 27,-1-1-1,0 0 1,1 0-1,-1 0 1,0-1-1,0 1 1,0-1-1,0-1 1,0 1-1,0-1 1,0 0-1,0-1 1,0 1-1,0-1 1,1-1-1,-9-1 1,11 1-125,0 0 1,1 0-1,-1-1 1,1 1-1,-1-1 0,1 1 1,0-1-1,0 0 1,0 1-1,0-1 0,1 0 1,-1 0-1,1 0 1,-1-1-1,1 1 1,0 0-1,1-1 0,-1 1 1,0 0-1,1-1 1,0 1-1,0-6 0,0 0-5,0-1-1,1 1 0,0 0 0,0-1 0,1 1 0,0 0 0,4-10 1,6-6-116,2 1 1,0 1-1,1 1 0,2 0 1,36-38-1,-29 34 88,-1-1 0,33-52 1,-54 76 38,-1-1 0,1 1 0,-1 0 0,1 0 0,-1-1 0,0 1 0,0-1 0,0-5 0,-1 8-5,0 1 0,0-1 0,0 1 0,0-1 0,0 0 0,-1 1 0,1-1 0,0 1-1,0-1 1,-1 0 0,1 1 0,0-1 0,-1 1 0,1-1 0,0 1 0,-1 0 0,1-1 0,-1 1 0,1-1 0,-1 1-1,1 0 1,-1-1 0,1 1 0,-1 0 0,1-1 0,-1 1 0,0 0 0,1 0 0,-1 0 0,1 0 0,-1-1 0,0 1-1,1 0 1,-1 0 0,0 0 0,1 0 0,-1 0 0,1 1 0,-1-1 0,0 0 0,1 0 0,-1 0 0,1 0 0,-1 1-1,0-1 1,1 0 0,-1 1 0,1-1 0,-1 0 0,0 1 0,-4 2 31,-1 0-1,1 0 1,0 1-1,0-1 1,1 1-1,-1 0 1,1 1 0,0-1-1,0 1 1,0 0-1,0 0 1,1 0 0,0 0-1,0 0 1,1 1-1,-1-1 1,1 1-1,0 0 1,0 0 0,1 0-1,0 0 1,0 0-1,0 9 1,2-13-32,-1-1 0,0 1 0,1-1 0,-1 0 0,1 1 0,0-1 0,0 0 0,-1 1 0,1-1 0,0 0 0,0 0 0,0 0 0,0 0 0,0 0 0,0 0 0,1 0 0,-1 0 0,0 0 0,0 0 0,1-1 0,-1 1 0,0 0 0,1-1 0,-1 1 0,1-1 0,-1 0 0,1 1 0,1-1 0,50 3 0,-42-4 0,16 0 0,0-2 0,0-1 0,0-2 0,35-10 0,50-11 0,-111 27 0,0-1 0,0 1 0,0 0 0,0 0 0,1 0 0,-1-1 0,0 1 0,0 0 0,0 1 0,0-1 0,1 0 0,-1 0 0,0 0 0,0 1 0,0-1 0,0 0 0,0 1 0,0-1 0,2 2 0,-1 14 0,-3-15 0,1-1 0,0 1 0,0 0 0,-1 0 0,1 0 0,0 0 0,0 0 0,0 0 0,0 0 0,0 0 0,0 0 0,1 0 0,-1 0 0,0 0 0,0 0 0,1 0 0,-1-1 0,0 1 0,1 0 0,-1 0 0,1 0 0,-1 0 0,1-1 0,0 1 0,-1 0 0,1-1 0,0 1 0,-1 0 0,1-1 0,0 1 0,0-1 0,-1 1 0,1-1 0,1 1 0,4 1 0,1-1 0,-1 0 0,0 0 0,0-1 0,1 0 0,-1 0 0,0 0 0,1-1 0,-1 0 0,0 0 0,0 0 0,0-1 0,0 0 0,0 0 0,11-7 0,-8 6 0,-1-1 0,1 1 0,-1 1 0,1-1 0,0 2 0,15-3 0,-23 5-103,0 0-1,0 0 0,-1-1 1,1 1-1,0 0 1,0 0-1,-1 0 1,1 0-1,-1 0 1,1 0-1,-1 0 1,1 0-1,-1 0 1,1 0-1,-1 0 1,0 0-1,0 1 1,0-1-1,1 0 1,-1 0-1,0 0 1,0 0-1,-1 0 1,1 0-1,0 1 1,0-1-1,0 0 1,-1 2-1,0 2-1437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2.533"/>
    </inkml:context>
    <inkml:brush xml:id="br0">
      <inkml:brushProperty name="width" value="0.025" units="cm"/>
      <inkml:brushProperty name="height" value="0.025" units="cm"/>
    </inkml:brush>
  </inkml:definitions>
  <inkml:trace contextRef="#ctx0" brushRef="#br0">273 130 11883,'4'-9'1179,"-1"0"-1,0 0 1,0-1-1,-1 1 0,0 0 1,1-13-1,-3 20-985,0 0 0,0 0-1,0 0 1,0 0 0,0 0 0,0 0-1,0 0 1,-1 0 0,1 0-1,-1 1 1,0-1 0,1 0 0,-1 0-1,0 0 1,0 1 0,0-1 0,0 0-1,0 1 1,0-1 0,-1 1-1,1-1 1,0 1 0,-1 0 0,1 0-1,-1-1 1,0 1 0,1 0 0,-1 0-1,0 0 1,0 1 0,1-1-1,-1 0 1,0 1 0,0-1 0,0 1-1,-2-1 1,-5 1-128,0 1 1,0 0-1,1 0 0,-1 0 1,0 1-1,1 0 0,-1 1 1,1 0-1,0 0 0,0 1 1,0 0-1,0 1 0,1-1 1,0 1-1,0 1 0,0 0 0,0-1 1,1 2-1,0-1 0,-6 9 1,3-3-5,0-1 0,0 1 0,1 1 0,1 0 0,0 0 0,0 0 0,2 1 0,0 0 0,0 0-1,1 0 1,-3 22 0,7-35-58,0 0 0,0-1 0,0 1-1,0 0 1,0 0 0,0 0-1,0 0 1,0 0 0,0 0-1,0 0 1,0 0 0,1 0-1,-1 0 1,0-1 0,1 1-1,-1 0 1,1 0 0,-1 0 0,1-1-1,-1 1 1,1 0 0,-1 0-1,1-1 1,0 1 0,-1 0-1,1-1 1,0 1 0,0-1-1,-1 1 1,1-1 0,1 1-1,1-1 9,-1 1-1,1-1 1,-1 0-1,1 0 0,-1 0 1,1 0-1,0 0 0,-1 0 1,1-1-1,-1 1 0,4-2 1,5-2 35,1-1 1,-1 0-1,0 0 1,10-8 0,14-12-44,-2-1 0,-1-2 0,-1-1 0,50-62 1,-86 130-367,1-26 452,1 1-1,0 0 1,1 0 0,1 0 0,0 21 0,1-34-76,0 0 0,1 1 0,-1-1 0,1 0 0,-1 1 0,1-1 0,-1 0 0,1 0 0,0 0 0,0 0 0,0 0 0,0 0 0,-1 0 0,1 0 0,0 0 0,1 0 0,-1 0 0,0-1 0,0 1 0,0 0 0,0-1-1,1 1 1,-1-1 0,0 1 0,0-1 0,1 0 0,-1 1 0,0-1 0,1 0 0,-1 0 0,1 0 0,1 0 0,49-5 355,-32-2-287,0-1 0,-1-1 1,0 0-1,0-1 0,-1-1 1,24-19-1,13-7-20,-55 36-68,0 1 0,1 0-1,-1-1 1,1 1 0,-1 0 0,0 0 0,1-1 0,-1 1 0,1 0 0,-1 0 0,1 0 0,-1 0 0,1 0 0,-1-1-1,1 1 1,-1 0 0,1 0 0,-1 0 0,1 0 0,-1 1 0,1-1 0,-1 0 0,1 0 0,-1 0 0,1 0 0,-1 0-1,0 1 1,1-1 0,-1 0 0,1 0 0,-1 1 0,1-1 0,-1 0 0,0 1 0,1-1 0,6 23 35,-7 43 295,-1-48-302,1-17-20,0 1 1,0-1-1,0 1 0,0-1 0,0 1 0,0-1 0,1 1 0,-1-1 1,0 1-1,1-1 0,-1 1 0,1-1 0,0 1 0,-1-1 1,1 1-1,0-1 0,0 0 0,0 0 0,2 3 0,-2-4-2,1 1 0,0 0-1,0-1 1,0 1 0,0-1-1,-1 0 1,1 1-1,0-1 1,0 0 0,0 0-1,0 0 1,0-1 0,0 1-1,0 0 1,-1-1 0,5-1-1,2 0-476,1-2 0,0 1 0,-1-1 0,1-1 1,-1 0-1,0 0 0,9-8 0,48-48-9958,-40 30 2509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3.015"/>
    </inkml:context>
    <inkml:brush xml:id="br0">
      <inkml:brushProperty name="width" value="0.025" units="cm"/>
      <inkml:brushProperty name="height" value="0.025" units="cm"/>
    </inkml:brush>
  </inkml:definitions>
  <inkml:trace contextRef="#ctx0" brushRef="#br0">108 0 7111,'0'0'11040,"-7"10"-8761,-7 11-1411,1 0 1,0 0-1,2 1 1,1 1-1,1 0 0,1 0 1,0 1-1,-4 30 0,10-17-680,1 0 0,2 0 0,9 58 1,-3-41-55,-7 13 298,0-28 406,9-77 326,-2-5-1076,34-170-154,-30 171-209,1-1 1,34-75 0,-43 113 265,-1-1-1,1 1 1,1 0-1,-1 0 1,1 0 0,0 0-1,0 1 1,0-1-1,0 1 1,1 0 0,0 1-1,0-1 1,0 1-1,0 0 1,8-3 0,-3 2-81,0 1 0,1 0 0,0 1 0,-1 1 0,1-1 0,0 2 0,16 0 0,-25 0 58,0 0 1,-1 0-1,1 0 0,0 0 1,-1 0-1,1 0 0,0 0 0,0 1 1,-1-1-1,1 1 0,-1-1 1,1 1-1,0 0 0,-1 0 1,1 0-1,-1-1 0,1 2 1,-1-1-1,0 0 0,0 0 0,1 0 1,-1 0-1,0 1 0,0-1 1,1 3-1,-1-2 39,0 1 0,-1 0 0,1 0 0,-1-1-1,0 1 1,0 0 0,0 0 0,0 0 0,0 0 0,-1-1 0,1 1 0,-1 0 0,0-1-1,-1 4 1,-2 6 243,-1-1 1,-1 0-1,0 0 0,0 0 0,-1-1 0,-9 11 0,1-4 136,-1-1 0,-31 25-1,42-37-342,0 0 0,0 0 0,-1-1 0,1 0-1,0 0 1,-1-1 0,0 1 0,0-1-1,0-1 1,0 1 0,0-1 0,0 0 0,0 0-1,0-1 1,-7 1 0,12-2-92,0 1 0,1 0 0,-1-1 0,0 1 0,1 0-1,-1-1 1,0 1 0,1-1 0,-1 1 0,1-1 0,-1 1 0,1-1 0,-1 1 0,1-1 0,-1 1 0,1-1-1,0 0 1,-1 1 0,1-1 0,0 0 0,-1 0 0,1 1 0,0-1 0,0 0 0,0 1 0,0-1 0,0 0-1,0 0 1,0 1 0,0-1 0,0 0 0,0 0 0,0 1 0,0-1 0,0 0 0,1-1 0,9-28-4610,7 4-3210,3-4-5333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4.110"/>
    </inkml:context>
    <inkml:brush xml:id="br0">
      <inkml:brushProperty name="width" value="0.025" units="cm"/>
      <inkml:brushProperty name="height" value="0.025" units="cm"/>
    </inkml:brush>
  </inkml:definitions>
  <inkml:trace contextRef="#ctx0" brushRef="#br0">89 179 2210,'0'0'12124,"6"-8"-8644,-1 0-2699,28-42 3786,-31 47-3828,0-1 0,-1 1-1,1-1 1,-1 0-1,0 0 1,0 1-1,0-1 1,0-5 0,-20 17 200,7 3-925,0 1 0,1 0 0,0 0 0,1 1 0,0 0 0,1 1 0,0 0 0,2 1 0,-1-1 0,2 2 0,0-1 0,-8 32 0,14-44-13,0-1 0,-1 1 0,1-1 0,0 1 0,0 0 0,0-1 0,0 1 0,1-1 0,-1 1 0,1-1 0,1 5 0,-1-6 3,-1 0 0,1 0 0,-1 0 0,1 0 0,0 0 0,0 0 0,-1-1 0,1 1 0,0 0 1,0 0-1,0-1 0,0 1 0,0-1 0,0 1 0,0-1 0,0 1 0,0-1 0,0 1 0,2-1 0,1 0 27,1 0 0,0 0 0,-1 0 0,1-1 0,-1 0 0,1 1 0,-1-2 0,1 1 0,-1-1 0,0 1 0,0-1 0,5-3 0,9-5 28,-1-1 0,0-1 0,0 0 0,-1-2 1,-1 1-1,0-2 0,-1 0 0,-1-1 0,0 0 0,-1-1 0,-1 0 0,-1-1 0,10-21 1,-18 30-98,-5 8-7,-13 19-49,-20 33 52,30-42 6,1 0 0,0 0 0,0 1 0,1 0 0,0 0 0,1 0 0,0 0 0,0 0 0,1 1 1,-1 18-1,4-27-32,-1-1 1,1 1 0,-1-1 0,1 0-1,0 1 1,0-1 0,0 0 0,-1 1-1,1-1 1,0 0 0,1 0 0,-1 0 0,0 0-1,0 0 1,0 0 0,1 0 0,-1 0-1,0-1 1,1 1 0,-1 0 0,0-1-1,1 1 1,-1-1 0,1 1 0,-1-1-1,1 0 1,-1 0 0,1 0 0,0 0-1,-1 0 1,1 0 0,-1 0 0,3-1-1,6 1-492,0-1 0,0-1 0,0 1-1,12-5 1,-7 1-678,0-2 0,0 1 0,-1-2 0,0 0 0,-1 0 0,1-2 0,-2 1 1,1-2-1,-2 0 0,16-17 0,-17 17 932,-2-1 1,1 0 0,-1-1 0,11-25 0,-4-9 3197,-9-1 3327,-6 48-6138,0 0 0,0-1 0,0 1 0,0 0 0,0-1 0,0 1 0,0 0 0,0-1 0,0 1 0,0 0 0,0-1 0,0 1 0,-1 0 0,1 0 0,0-1 0,0 1 1,0 0-1,0 0 0,-1-1 0,1 1 0,0 0 0,0 0 0,0-1 0,-1 1 0,1 0 0,0 0 0,0 0 0,-1-1 0,1 1 0,0 0 0,-1 0 0,1 0 0,0 0 0,0 0 0,-1 0 0,1 0 0,0 0 1,-1 0-1,1 0 0,0 0 0,-1 0 0,1 0 0,-19 7 1033,-14 16-615,21-11-273,-57 55 1520,62-59-1452,0-1-1,1 1 0,0 1 1,1-1-1,0 1 0,0 0 0,-4 12 1,9-21-289,0 1 1,0-1-1,0 1 1,-1-1-1,1 1 1,0-1-1,0 1 1,0 0-1,0-1 1,0 1 0,0-1-1,0 1 1,1-1-1,-1 1 1,0-1-1,0 1 1,0-1-1,0 1 1,1-1-1,-1 1 1,0-1-1,1 1 1,-1-1-1,0 1 1,1-1-1,-1 1 1,0-1 0,1 0-1,0 1 1,21 6 91,36-7 26,-43 0-56,61-5-425,-51 2-224,0 2 1,44 2-1,-68-1 590,-1 0-1,1 1 1,0-1 0,-1 0-1,1 1 1,0-1 0,-1 0-1,1 1 1,0-1 0,-1 1-1,1-1 1,-1 1-1,1 0 1,-1-1 0,1 1-1,-1-1 1,1 1 0,-1 0-1,0-1 1,1 1 0,-1 0-1,0 0 1,1-1 0,-1 1-1,0 0 1,0 0-1,0-1 1,0 1 0,0 0-1,0 0 1,0 0 0,0-1-1,0 1 1,0 0 0,0 0-1,-1-1 1,1 1 0,0 0-1,-1 0 1,-11 30 1010,2-21-823,0 0 0,-1-1 0,0 0-1,-1-1 1,1 0 0,-2 0 0,1-1 0,-1-1 0,0 0 0,0-1-1,-1-1 1,1 0 0,-1 0 0,0-2 0,-16 2 0,29-4-242,1 0 0,0 0 1,0 0-1,0 0 1,0 0-1,-1 0 0,1 0 1,0 0-1,0-1 1,0 1-1,0 0 0,0 0 1,0 0-1,-1 0 1,1 0-1,0-1 0,0 1 1,0 0-1,0 0 1,0 0-1,0 0 0,0-1 1,0 1-1,0 0 1,0 0-1,0 0 0,0 0 1,0-1-1,0 1 1,0 0-1,0 0 0,0 0 1,0-1-1,0 1 1,0 0-1,0 0 0,0 0 1,0 0-1,0-1 1,0 1-1,0 0 0,1 0 1,-1 0-1,0 0 1,0 0-1,0-1 0,0 1 1,0 0-1,0 0 1,1 0-1,-1 0 0,0 0 1,0 0-1,0 0 1,0 0-1,1 0 0,-1 0 1,0-1-1,0 1 1,1 0-1,9-9-2486,37-21-6644,-17 11 2339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4.576"/>
    </inkml:context>
    <inkml:brush xml:id="br0">
      <inkml:brushProperty name="width" value="0.025" units="cm"/>
      <inkml:brushProperty name="height" value="0.025" units="cm"/>
    </inkml:brush>
  </inkml:definitions>
  <inkml:trace contextRef="#ctx0" brushRef="#br0">234 95 11307,'0'0'6304,"-1"-11"-2989,-3-34-464,4 43-2719,0 1-1,-1-1 1,1 0-1,0 1 1,0-1-1,-1 1 1,1-1-1,-1 0 1,0 1-1,1-1 1,-1 1-1,0 0 1,0-1-1,0 1 1,0 0-1,0-1 1,0 1-1,0 0 1,0 0-1,-1 0 1,1 0-1,0 0 1,-1 0-1,1 0 1,-1 0-1,1 1 1,-1-1-1,1 1 1,-1-1 0,1 1-1,-1-1 1,1 1-1,-1 0 1,0 0-1,1 0 1,-1 0-1,0 0 1,1 0-1,-1 0 1,0 1-1,1-1 1,-1 0-1,1 1 1,-1-1-1,1 1 1,-2 1-1,-6 1-117,0 1-1,1 1 1,-1 0-1,1 0 1,-11 10-1,0 1 85,2 0 1,-19 23-1,32-35-77,0 1 0,0 0 1,1 0-1,-1 0 0,1 0 0,1 0 1,-1 0-1,1 1 0,0 0 1,0-1-1,0 1 0,1 0 0,0 0 1,0 9-1,1-14-20,0 0-1,1 0 1,0 0-1,-1 0 1,1 0-1,-1 1 1,1-1-1,0 0 1,0 0-1,0-1 1,-1 1-1,1 0 1,0 0-1,0 0 1,0 0-1,0-1 1,1 1-1,-1-1 1,0 1-1,0-1 1,0 1-1,0-1 1,1 1-1,-1-1 1,0 0-1,0 0 1,1 0-1,-1 0 1,2 0-1,47 2 85,-38-3-46,192-1-1016,-204 3 978,1-1 1,-1 1 0,0-1-1,0 0 1,0 1-1,0-1 1,0 1-1,0-1 1,0 1-1,0-1 1,0 0-1,0 1 1,-1-1 0,1 1-1,0-1 1,0 0-1,0 1 1,0-1-1,-1 1 1,1-1-1,0 0 1,0 1-1,-1-1 1,1 0 0,0 1-1,-1-1 1,1 0-1,0 0 1,-1 1-1,1-1 1,0 0-1,-1 0 1,1 0-1,0 1 1,-1-1 0,1 0-1,-1 0 1,0 0-1,-17 15 345,-202 84 2200,205-86-2758,21-7-306,33-8-733,-25-1 437,0 0 0,-1-2-1,1 0 1,-1 0 0,14-9-1,59-42-8013,-40 20 2230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5.609"/>
    </inkml:context>
    <inkml:brush xml:id="br0">
      <inkml:brushProperty name="width" value="0.025" units="cm"/>
      <inkml:brushProperty name="height" value="0.025" units="cm"/>
    </inkml:brush>
  </inkml:definitions>
  <inkml:trace contextRef="#ctx0" brushRef="#br0">138 0 12812,'0'0'10373,"-11"7"-9279,-4 3-542,1 0 0,0 1 0,-20 21 0,29-28-404,0 1 0,1 0 0,0 1 0,0-1-1,0 1 1,1 0 0,-1 0 0,1 0 0,1 0-1,-1 0 1,1 1 0,0-1 0,0 1 0,0 12-1,2-18-135,1 1 0,-1-1-1,1 0 1,0 0 0,-1 0-1,1 0 1,0 0-1,0 0 1,0 0 0,0 0-1,0 0 1,0-1 0,0 1-1,0 0 1,0-1-1,0 1 1,1 0 0,-1-1-1,0 0 1,0 1-1,1-1 1,-1 0 0,0 1-1,0-1 1,1 0 0,-1 0-1,0 0 1,1 0-1,-1 0 1,0-1 0,2 1-1,49-5 269,-38 2-292,-1-1 0,0-1 1,0 0-1,-1-1 0,1 0 1,-1-1-1,-1 0 0,1-1 1,-1-1-1,-1 1 0,1-2 1,-1 1-1,-1-2 0,0 1 1,10-16-1,-33 47 190,-13 24-4,26-42-135,-1-1-1,1 1 1,0-1 0,0 1 0,0 0 0,1-1 0,-1 1-1,1 0 1,-1 0 0,1-1 0,0 1 0,0 0-1,0 0 1,1 5 0,0-7-18,0-1 0,0 1 0,0 0 0,0-1 0,0 1 0,0 0 0,0-1 0,0 1 0,0-1 0,0 0 0,0 1 0,1-1 0,-1 0 0,0 0 0,0 0 0,0 1 0,0-1 0,1 0 0,-1-1 0,2 1 0,28-2 377,-28 1-340,18-3-32,1-1 1,-1-1-1,-1-2 0,1 0 0,37-21 1,-3 3-633,-55 26 590,0 0 1,0 0 0,0 0 0,1 0 0,-1-1-1,0 1 1,0 0 0,0 0 0,0 0-1,1 0 1,-1 0 0,0 0 0,0 0 0,0 0-1,1 0 1,-1 0 0,0 0 0,0 1 0,0-1-1,0 0 1,1 0 0,-1 0 0,0 0 0,0 0-1,0 0 1,0 0 0,0 0 0,1 0-1,-1 1 1,0-1 0,0 0 0,0 0 0,0 0-1,0 0 1,0 0 0,0 0 0,0 1 0,1-1-1,-1 0 1,0 0 0,0 0 0,0 0 0,0 1-1,0-1 1,0 0 0,0 0 0,0 0-1,0 1 1,0 14-134,0-14 148,0 0-1,-1 1 1,1-1-1,0 0 0,0 0 1,0 0-1,0 0 1,0 1-1,0-1 1,0 0-1,0 0 1,1 0-1,-1 0 0,0 1 1,1-1-1,-1 0 1,1 0-1,-1 0 1,1 0-1,-1 0 0,1 0 1,0 0-1,-1 0 1,1 0-1,0 0 1,0-1-1,0 1 1,1 1-1,5-2-35,0 0 0,0 0-1,0-1 1,0 0 0,0 0 0,0 0-1,0-1 1,0 0 0,0-1 0,8-4 0,62-40-2334,-15 7 1382,-60 46 986,-1 0 0,0 0 0,0 0 0,0 0 0,-1 0 0,-1 10-1,2-10 31,1 12 130,0-1 0,2 0 0,0 1 0,1-1 0,11 22 0,-10-23-196,0 0 0,-1 1 0,0 0-1,-1-1 1,1 23 0,-4-34 35,-2 1-1,1 0 1,-1-1 0,1 1 0,-1 0 0,-1-1 0,1 1 0,-1-1-1,0 1 1,-1-1 0,1 0 0,-1 0 0,0 0 0,0 0 0,-1-1-1,1 1 1,-1-1 0,0 0 0,0 0 0,-5 4 0,0 0 198,0-1 1,-1 0-1,1 0 0,-1-1 1,-1 0-1,1-1 1,-1 0-1,0-1 0,0 0 1,0-1-1,-15 3 1,25-6-161,0 0 0,0 0 0,0 0 0,0 0 0,0 0 1,0 0-1,0-1 0,0 1 0,0 0 0,0 0 0,1-1 1,-1 1-1,0-1 0,0 1 0,0-1 0,0 1 0,0-1 1,1 1-1,-1-1 0,0 0 0,1 0 0,-1 1 0,0-1 0,1 0 1,-1-1-1,-7-30 214,12-35-525,1 47 52,0 0 0,1 0-1,1 1 1,1 0 0,1 0 0,0 1-1,24-34 1,-10 21 369,2 1-1,0 0 1,40-33-1,-48 53 99,-10 15-235,-8 30-36,-1-12 455,2-21-405,0-1-1,0 0 1,1 0 0,-1 0-1,0 0 1,1 1 0,-1-1-1,1 0 1,-1 0-1,1 0 1,0 0 0,-1 0-1,1 0 1,0 0 0,0-1-1,0 1 1,0 0 0,0 0-1,0-1 1,0 1-1,0 0 1,0-1 0,0 1-1,0-1 1,0 1 0,0-1-1,0 0 1,0 1-1,1-1 1,-1 0 0,0 0-1,2 0 1,50 0 335,-39 0-256,11-3-64,-1 0-1,0-1 0,46-15 1,-42 10 40,58-9 0,-85 18-67,-1 0 1,0 0-1,1 0 1,-1 0-1,0 0 1,1 0-1,-1 0 1,0 0-1,1 0 0,-1 0 1,0 1-1,1-1 1,-1 0-1,0 0 1,1 0-1,-1 0 1,0 0-1,0 1 1,1-1-1,-1 0 1,0 0-1,0 1 0,1-1 1,-1 0-1,0 0 1,0 1-1,0-1 1,1 0-1,-1 1 1,0-1-1,0 0 1,0 0-1,0 1 0,0-1 1,0 0-1,0 1 1,1-1-1,-1 0 1,0 1-1,0-1 1,0 0-1,0 1 1,-1-1-1,1 0 1,0 1-1,0-1 0,-6 26 795,1-3-103,5-22-693,0-1 0,0 0 0,0 1 0,-1-1 0,1 0 0,0 1 0,0-1 0,0 0-1,0 1 1,0-1 0,0 1 0,0-1 0,1 0 0,-1 1 0,0-1 0,0 0 0,0 1 0,0-1 0,0 0 0,0 1-1,1-1 1,-1 0 0,0 1 0,0-1 0,1 0 0,-1 0 0,0 1 0,0-1 0,1 0 0,-1 0 0,0 0 0,1 1-1,-1-1 1,0 0 0,0 0 0,1 0 0,-1 0 0,1 1 0,12-1-527,-1 0 1,1-1-1,0 0 0,-1-1 0,1-1 1,-1 0-1,0 0 0,0-1 1,0-1-1,0 0 0,13-8 0,2-6-7542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6.292"/>
    </inkml:context>
    <inkml:brush xml:id="br0">
      <inkml:brushProperty name="width" value="0.025" units="cm"/>
      <inkml:brushProperty name="height" value="0.025" units="cm"/>
    </inkml:brush>
  </inkml:definitions>
  <inkml:trace contextRef="#ctx0" brushRef="#br0">193 84 13901,'8'-8'1265,"30"-38"4014,-36 44-4665,-1 0 0,0 0 0,1-1 0,-1 1 0,0 0 0,0-1 0,0 1 0,-1-1 0,1 1 0,0-4 0,-21 7 2194,10 3-2770,0 0 0,1 1 1,0 1-1,0-1 0,0 2 0,0-1 0,1 1 0,0 0 1,-12 16-1,4-4-43,0 1 0,2 1 1,-13 23-1,4 8-32,23-50 24,-1-1 0,1 0 0,-1 0 0,1 1 0,0-1 0,-1 0 0,1 0 0,0 1 0,0-1 0,0 0 0,0 0 0,0 1 0,0-1 0,1 0 0,-1 1 0,0-1 0,0 0 0,1 0 0,-1 0 0,1 1 0,0-1 0,-1 0 0,1 0 0,0 0 0,-1 0 0,1 0 0,0 0 0,0 0 0,0 0 0,0 0 0,0-1 0,0 1 0,0 0 0,0 0 0,0-1 0,0 1 0,1-1 0,1 1 0,24 3-260,1-1 0,-1-1 0,1-2 1,30-3-1,10 1-216,-67 2 476,-1 0 1,0 0-1,0 0 0,0 0 1,1 0-1,-1 0 0,0 0 1,0 0-1,0 0 0,1 0 0,-1 0 1,0 0-1,0 0 0,0 0 1,1 0-1,-1 0 0,0 0 1,0 0-1,0 0 0,1 0 1,-1 0-1,0 0 0,0 0 0,0 0 1,0 0-1,1 1 0,-1-1 1,0 0-1,0 0 0,0 0 1,0 0-1,0 0 0,1 1 0,-1-1 1,0 0-1,0 0 0,0 0 1,0 1-1,0-1 0,0 0 1,0 0-1,0 0 0,0 1 0,0-1 1,0 0-1,0 0 0,-8 10 71,-16 7 657,3-5-387,-1-1-1,-1-1 1,0-1-1,0-1 0,-1-2 1,0 0-1,0-1 1,-31 2-1,54-7-358,1 1 0,-1-1 0,0 0 0,0 0 0,1 0 1,-1 0-1,0 0 0,0 0 0,1 0 0,-1 0 0,0 0 0,0 0 0,1 0 0,-1 0 0,0 0 0,0-1 0,1 1 0,-1 0 1,0-1-1,1 1 0,-1 0 0,0-1 0,1 1 0,-1-1 0,1 1 0,-1-1 0,1 1 0,-1-1 0,1 1 0,-1-1 0,1 0 0,-1 1 1,1-1-1,0 0 0,-1 1 0,1-1 0,0 0 0,0 1 0,-1-1 0,1 0 0,0 0 0,0 1 0,0-1 0,0 0 0,0 0 1,0 1-1,0-1 0,0 0 0,0 0 0,1 1 0,-1-1 0,0 0 0,0 0 0,1 1 0,-1-1 0,0 0 0,1 1 0,-1-1 1,1 1-1,0-2 0,2-3-774,1 0 0,-1 0 0,1 0-1,0 0 1,1 1 0,6-6 0,24-14-4875,6-1-1996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6.730"/>
    </inkml:context>
    <inkml:brush xml:id="br0">
      <inkml:brushProperty name="width" value="0.025" units="cm"/>
      <inkml:brushProperty name="height" value="0.025" units="cm"/>
    </inkml:brush>
  </inkml:definitions>
  <inkml:trace contextRef="#ctx0" brushRef="#br0">86 110 18193,'0'0'10218,"-3"-10"-9588,-14-56-75,17 66-557,0-1 0,0 1-1,0 0 1,0-1 0,0 1 0,0 0-1,-1 0 1,1-1 0,0 1 0,0 0-1,0 0 1,0-1 0,0 1 0,0 0-1,-1 0 1,1-1 0,0 1 0,0 0 0,0 0-1,-1 0 1,1-1 0,0 1 0,0 0-1,-1 0 1,1 0 0,0 0 0,0 0-1,-1 0 1,1-1 0,0 1 0,-1 0 0,1 0-1,0 0 1,0 0 0,-1 0 0,1 0-1,0 0 1,-1 0 0,1 0 0,0 0-1,0 0 1,-1 0 0,1 1 0,0-1-1,-1 0 1,-12 14-225,-6 18-110,-1 25 295,19-55 36,1-1 0,-1 0 0,1 1 0,0-1 0,-1 0 0,1 1 0,0-1 0,0 0 0,0 1 0,0-1 0,0 1 0,0-1 0,0 0-1,1 1 1,-1-1 0,0 0 0,1 1 0,-1-1 0,1 0 0,-1 0 0,1 1 0,0-1 0,0 0 0,-1 0 0,1 0 0,0 0 0,0 0 0,0 0 0,0 0 0,0 0 0,0 0-1,1-1 1,-1 1 0,0 0 0,0-1 0,0 1 0,1-1 0,1 2 0,3-2 9,0 0 1,0 0-1,-1-1 0,1 1 0,0-1 0,0 0 1,-1-1-1,1 1 0,-1-1 0,1 0 0,-1-1 1,0 1-1,0-1 0,0 0 0,0 0 0,0-1 1,-1 0-1,1 1 0,-1-1 0,0-1 1,3-4-1,-1 3 3,-1-1 0,0 0 0,0 0 0,0-1 0,-1 1 0,-1-1 0,1 0 0,-1 0 0,0-1 0,-1 1 0,0 0 0,0-1 0,0-14 0,-19 51-428,12-15 419,0-1 0,0 0 0,2 1 0,0 0 0,0 0 0,1 0 0,1 0 0,-1 21 0,3-32 17,0 1-1,-1-1 0,1 0 0,0 0 0,0 0 0,1 1 0,-1-1 0,0 0 0,1 0 0,-1-1 0,1 1 0,-1 0 0,1 0 0,0-1 1,0 1-1,0-1 0,0 0 0,0 1 0,0-1 0,0 0 0,0 0 0,1 0 0,-1-1 0,0 1 0,0 0 0,1-1 0,-1 0 0,1 1 1,-1-1-1,0 0 0,4-1 0,0 2-175,1-1 0,-1 0 1,0 0-1,0-1 1,1 0-1,-1 0 0,0 0 1,0-1-1,0 0 0,0 0 1,9-5-1,-9 2-1153,1 0 0,-1 0 0,0-1 0,0 0 0,7-12 0,8-12-5556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7.368"/>
    </inkml:context>
    <inkml:brush xml:id="br0">
      <inkml:brushProperty name="width" value="0.025" units="cm"/>
      <inkml:brushProperty name="height" value="0.025" units="cm"/>
    </inkml:brush>
  </inkml:definitions>
  <inkml:trace contextRef="#ctx0" brushRef="#br0">25 1 16848,'0'0'5637,"0"9"-4633,-11 212 3171,-1 18-2633,11-213-1591,0 5 666,7-51 102,0-23-911,-1-1-1,-2-77 1,-2 126 178,1 0-1,-1 0 0,1 0 0,0 0 0,0-1 1,0 1-1,1 0 0,-1-1 0,1 0 1,0 1-1,1-1 0,-1-1 0,1 1 0,0 0 1,-1-1-1,2 0 0,4 4 0,-6-5 23,0-1 0,0 0 0,0 0 0,0 0 0,0 0 0,0 0 0,0-1-1,1 1 1,-1-1 0,0 0 0,0 0 0,1 0 0,-1 0 0,0 0 0,0-1-1,0 0 1,0 1 0,0-1 0,0 0 0,0-1 0,0 1 0,0-1 0,0 1 0,0-1-1,-1 0 1,1 0 0,-1 0 0,5-4 0,40-40 371,-43 79-117,-11-7 148,-1 21 103,8-46-501,0 1-1,0-1 0,1 0 0,-1 0 1,0 0-1,0 0 0,1 1 0,-1-1 1,1 0-1,-1 0 0,1 0 1,0 0-1,-1 0 0,1 0 0,0 0 1,-1 0-1,1-1 0,0 1 1,0 0-1,0 0 0,0-1 0,0 1 1,0 0-1,0-1 0,0 1 1,0-1-1,0 1 0,0-1 0,1 0 1,-1 1-1,0-1 0,0 0 1,0 0-1,2 0 0,9 1 79,0-1 0,0 0 1,0 0-1,0-2 0,0 1 0,0-2 0,0 1 0,0-2 0,-1 1 0,13-7 1,8-5-315,0-3 0,32-23 0,-63 86-2850,-2-40 2605,-1 12-4925,1-17 5039,1 1-1,0-1 0,-1 1 0,1-1 1,0 0-1,-1 1 0,1-1 1,-1 0-1,1 1 0,0-1 0,-1 0 1,1 0-1,-1 0 0,1 1 1,-1-1-1,1 0 0,-1 0 1,1 0-1,-1 0 0,1 0 0,-1 0 1,1 0-1,-1 0 0,1 0 1,-1 0-1,1 0 0,-1 0 0,1 0 1,-1 0-1,1 0 0,-1 0 1,0-1-1,-11-4-7636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7.729"/>
    </inkml:context>
    <inkml:brush xml:id="br0">
      <inkml:brushProperty name="width" value="0.025" units="cm"/>
      <inkml:brushProperty name="height" value="0.025" units="cm"/>
    </inkml:brush>
  </inkml:definitions>
  <inkml:trace contextRef="#ctx0" brushRef="#br0">0 30 15599,'0'0'6502,"56"-29"-6470,-22 29-1634,2 2-1985,-1 6-5349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0.226"/>
    </inkml:context>
    <inkml:brush xml:id="br0">
      <inkml:brushProperty name="width" value="0.025" units="cm"/>
      <inkml:brushProperty name="height" value="0.025" units="cm"/>
    </inkml:brush>
  </inkml:definitions>
  <inkml:trace contextRef="#ctx0" brushRef="#br0">0 155 14478,'1'10'2973,"3"18"-1418,0 0-1,1 0 1,2 0-1,12 31 1,-17-55-1495,14 30 112,-2 0 0,-1 1 1,-1 0-1,-2 1 0,-2 0 0,6 59 0,-12 94 3271,-12-256-2375,0-488-2450,11 412 314,-16 168 1281,0 54 341,14-72-514,0 0 1,1 0 0,0 0 0,0 0-1,1 0 1,0 1 0,0-1 0,1-1-1,2 10 1,-3-15-32,0 1 0,0 0 0,0-1 0,0 1 0,0-1-1,0 0 1,1 1 0,-1-1 0,0 0 0,1 0 0,-1 0 0,1 0-1,-1 0 1,1 0 0,0 0 0,-1 0 0,1-1 0,0 1 0,-1-1 0,1 1-1,0-1 1,0 0 0,0 1 0,-1-1 0,1 0 0,0 0 0,0 0 0,0-1-1,0 1 1,-1 0 0,1-1 0,0 1 0,0-1 0,-1 1 0,1-1 0,2-1-1,4-2 40,0 0 0,0 0-1,-1-1 1,1 0 0,-1 0-1,7-7 1,34-35 54,-33 31-166,0 0-1,1 2 1,1-1 0,0 2 0,25-15 0,-40 27 62,0 0 0,0 0 0,1 0 0,-1 0 0,0 0 0,1 0 0,-1 0 0,0 1 0,1-1-1,-1 1 1,1 0 0,-1 0 0,0 0 0,1 0 0,-1 0 0,1 0 0,-1 1 0,1-1 0,2 2 0,-2 0 77,1 0 1,-1 0-1,0 1 0,0 0 1,0 0-1,0 0 1,0 0-1,3 6 0,7 6 329,-12-13-396,0-1 0,1 0 0,-1 1 0,0-1 0,1 0 0,-1 0 0,1 0 0,0 0 0,-1 0-1,1 0 1,-1-1 0,1 1 0,0 0 0,0-1 0,-1 0 0,1 1 0,0-1 0,0 0 0,0 0 0,3 0 0,-1-1 47,0 1 0,0-1 1,0-1-1,-1 1 1,1-1-1,0 1 0,-1-1 1,1 0-1,4-4 0,7-5-673,-1-2-1,0 0 0,16-20 0,-19 21-1405,6-8-6779,-2 3-8702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8.071"/>
    </inkml:context>
    <inkml:brush xml:id="br0">
      <inkml:brushProperty name="width" value="0.025" units="cm"/>
      <inkml:brushProperty name="height" value="0.025" units="cm"/>
    </inkml:brush>
  </inkml:definitions>
  <inkml:trace contextRef="#ctx0" brushRef="#br0">97 1 14350,'0'0'5391,"-6"5"-5241,1-1-3,1 0 1,0 0 0,1 0-1,-1 1 1,1-1-1,-5 10 1,7-13-113,0 0 0,0 1 0,1-1-1,-1 0 1,1 1 0,-1-1 0,1 1 0,0-1 0,-1 1-1,1-1 1,0 1 0,0-1 0,0 1 0,0-1 0,0 1-1,0-1 1,1 1 0,-1-1 0,0 1 0,1-1 0,-1 1-1,1-1 1,-1 1 0,1-1 0,0 0 0,0 1 0,0-1-1,0 0 1,0 0 0,0 0 0,0 0 0,0 0 0,0 0-1,0 0 1,0 0 0,3 1 0,48 20 222,6 2-228,-54-22-35,-1 0 0,0 0-1,0 0 1,1 0-1,-1 0 1,-1 1-1,1 0 1,0 0 0,-1-1-1,1 1 1,-1 1-1,3 4 1,-4-6 116,0-1 1,-1 1-1,1 0 1,0 0-1,-1 0 1,0 0-1,1 0 0,-1-1 1,0 1-1,0 0 1,0 0-1,0 0 1,-1 0-1,1 0 1,0 0-1,-1-1 0,1 1 1,-1 0-1,0 0 1,-1 3-1,-1-2 232,1 1 1,-1 0-1,0-1 0,0 0 1,0 0-1,-1 0 0,1 0 1,-7 4-1,-4 1 603,-1 0 1,-1 0-1,-25 8 1,40-16-957,-64 17 686,38-19-3304,22-3-2992,2-8-4330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9.115"/>
    </inkml:context>
    <inkml:brush xml:id="br0">
      <inkml:brushProperty name="width" value="0.025" units="cm"/>
      <inkml:brushProperty name="height" value="0.025" units="cm"/>
    </inkml:brush>
  </inkml:definitions>
  <inkml:trace contextRef="#ctx0" brushRef="#br0">181 145 13357,'0'0'2786,"2"-10"-261,1-3-1510,-1 7-330,-1-1 0,0 1 0,0 0 0,0-1 0,-1-12 0,0 19-582,0-1 1,0 0-1,-1 0 0,1 0 1,0 1-1,0-1 0,0 0 1,-1 0-1,1 1 0,0-1 1,-1 0-1,1 0 0,0 1 1,-1-1-1,1 0 0,-1 1 0,1-1 1,-1 1-1,0-1 0,1 1 1,-1-1-1,1 1 0,-1-1 1,0 1-1,0-1 0,1 1 1,-1 0-1,-1-1 0,-26 1 732,21 1-828,0 1-1,1 0 0,0 0 1,-1 0-1,1 1 0,-8 5 1,6-3 68,0 1-1,0 1 1,1 0 0,0 0 0,1 0-1,-1 0 1,2 1 0,-1 0-1,1 1 1,0-1 0,1 1 0,-1 0-1,2 0 1,-1 0 0,2 1 0,-4 18-1,6-27-70,0-1 0,0 1 1,0 0-1,0 0 0,0-1 0,0 1 0,0 0 0,0-1 0,1 1 0,-1 0 0,0-1 0,1 1 0,-1 0 0,0-1 0,1 1 0,-1 0 0,1-1 0,-1 1 0,1-1 0,-1 1 0,1-1 0,-1 1 0,1-1 0,0 0 1,-1 1-1,1-1 0,0 1 0,-1-1 0,2 0 0,29 2 123,-20-4-59,0 0 1,0-1 0,19-7 0,-6-2-42,-1 0 1,1-2 0,-2-1 0,0 0 0,-1-2 0,-1 0 0,0-2 0,25-30-1,-27 23-22,-17 24-5,0 1-1,0 0 0,-1 0 0,1-1 0,0 1 1,-1 0-1,1-1 0,-1 1 0,0-1 0,1 1 0,-1 0 1,0-1-1,0 1 0,0-1 0,0 1 0,0-1 0,0 1 1,-1-3-1,0 3-9,1 1 0,-1 0 0,0 0 0,1-1 0,-1 1 0,0 0 0,0 0 0,1 0 0,-1 0 0,0 0 0,0-1 0,1 2 0,-1-1 0,0 0 0,0 0 0,1 0 1,-1 0-1,0 0 0,0 1 0,1-1 0,-1 0 0,0 0 0,1 1 0,-1-1 0,0 1 0,1-1 0,-1 1 0,1-1 0,-1 1 0,1-1 0,-1 1 0,1-1 0,-1 2 0,-20 17-89,10-6 89,2 0-1,-1 0 1,2 1 0,-10 20-1,15-28 12,0 0-1,1 0 0,0 0 0,0 0 1,0 0-1,1 0 0,0 0 0,0 1 1,1-1-1,0 0 0,0 1 0,0-1 0,1 0 1,1 8-1,-1-12 4,0 0-1,1 0 1,-1-1-1,0 1 1,1-1-1,-1 1 1,1-1 0,-1 1-1,1-1 1,0 0-1,0 0 1,-1 0 0,1 0-1,0 0 1,0 0-1,0 0 1,0-1 0,0 1-1,0-1 1,0 1-1,0-1 1,1 0-1,-1 0 1,0 0 0,3 0-1,5-1 39,-1 1 1,1-1-1,-1 0 0,14-4 0,-7 0 1,-1-1 0,1-1 0,-1 0 0,23-16 0,-29 17-26,-1 1 0,0-2 0,0 1 0,-1-1 0,0 0 0,0-1 0,-1 1 0,12-18 1,-18 24-13,1 0 0,0 0 0,-1 0 0,1 0 0,-1 0 0,0 0 0,1 0 0,-1 0 0,0 0-1,1 0 1,-1 0 0,0-1 0,0 1 0,0 0 0,0 0 0,0 0 0,0 0 0,0 0 0,-1-2 0,1 3-6,-1 0-1,1-1 0,-1 1 0,1 0 0,0-1 0,-1 1 1,1 0-1,-1-1 0,0 1 0,1 0 0,-1 0 1,1 0-1,-1-1 0,1 1 0,-1 0 0,1 0 1,-1 0-1,0 0 0,1 0 0,-1 0 0,1 0 0,-1 0 1,1 0-1,-1 0 0,0 1 0,-3 0-13,-1 0 0,1 0-1,0 1 1,0 0 0,0 0-1,1 0 1,-1 0 0,-4 4-1,2-2 35,1 0 1,0 0-1,0 1 0,0 0 0,1 0 0,0 0 0,0 0 0,0 1 1,0-1-1,1 1 0,0 0 0,0 0 0,1 1 0,0-1 1,0 0-1,-2 10 0,5-15-15,-1 0 0,0 0 0,1 1 0,-1-1 0,1 0 0,0 0 0,-1 0 0,1 0 0,0 0 0,0 0 0,-1 0 0,1 0 0,0 0 0,0 0 0,0 0 0,0-1 0,0 1 0,0 0 0,0-1 0,1 1 0,-1 0 0,0-1 0,0 0 0,0 1 0,1-1 0,-1 0 0,0 1 0,1-1 0,-1 0 0,2 0 0,51 2 85,-43-2-51,49 2 28,-13-1-267,62-5-1,-108 4 226,0 0-1,0-1 1,-1 1 0,1 0-1,0-1 1,0 1-1,-1-1 1,1 1-1,0-1 1,-1 1-1,1-1 1,0 0-1,-1 1 1,1-1-1,-1 0 1,1 1-1,-1-1 1,0 0 0,1 0-1,-1 1 1,0-1-1,1 0 1,-1 0-1,0 0 1,0 1-1,0-1 1,0 0-1,1 0 1,-1 0-1,0 0 1,-1 0-1,1 1 1,0-1 0,0 0-1,0 0 1,0 0-1,-1 1 1,1-1-1,0 0 1,-1 0-1,1 0 1,-1 1-1,1-1 1,-2-1-1,-22-46 1469,18 37-1320,2 5-172,1 1 0,0-1 0,1 0 0,0 0 0,0 0 0,0 0 0,0 0 0,1-1 0,0 1 0,0-12 0,2 17-44,0-1 0,0 1 0,0 0 0,1 0 1,-1 1-1,0-1 0,1 0 0,-1 0 0,0 0 0,1 1 0,-1-1 0,1 1 1,-1-1-1,1 1 0,-1 0 0,1 0 0,-1-1 0,1 1 0,-1 0 0,1 0 1,-1 1-1,1-1 0,2 1 0,3-2-505,77-7-7271,-27-5-727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9.538"/>
    </inkml:context>
    <inkml:brush xml:id="br0">
      <inkml:brushProperty name="width" value="0.025" units="cm"/>
      <inkml:brushProperty name="height" value="0.025" units="cm"/>
    </inkml:brush>
  </inkml:definitions>
  <inkml:trace contextRef="#ctx0" brushRef="#br0">56 0 16848,'0'0'4804,"-2"59"-4355,1-19 63,-1 5-31,-1 3-257,1-1-128,0-4 0,-1-2-96,-3-4-384,1-9-865,1-6-1474,-7-10-928,-4-10-1955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19.882"/>
    </inkml:context>
    <inkml:brush xml:id="br0">
      <inkml:brushProperty name="width" value="0.025" units="cm"/>
      <inkml:brushProperty name="height" value="0.025" units="cm"/>
    </inkml:brush>
  </inkml:definitions>
  <inkml:trace contextRef="#ctx0" brushRef="#br0">1 233 8936,'3'-14'2728,"-1"2"-2018,1 1-1,0-1 1,1 1 0,0 0-1,1 0 1,0 0-1,1 1 1,0-1-1,1 1 1,0 1 0,10-12-1,-7 13-525,-1 0-1,1 0 1,1 1 0,-1 0-1,1 1 1,0 0 0,1 1-1,-1 0 1,1 1 0,0 0-1,0 1 1,1 0-1,-1 1 1,0 1 0,1 0-1,-1 0 1,1 1 0,0 1-1,17 2 1,-27-2-186,0 0 0,0 0 0,0 0 1,0 0-1,0 1 0,-1-1 0,1 1 0,0 0 1,-1-1-1,1 1 0,-1 0 0,0 1 0,0-1 1,1 0-1,-1 1 0,-1-1 0,1 1 0,0-1 1,-1 1-1,1 0 0,-1 0 0,0 0 0,0 0 1,0 0-1,0 0 0,-1 0 0,1 0 0,-1 0 1,1 0-1,-1 0 0,0 1 0,-1-1 0,0 4 0,0 3 309,0 0 0,-1 1 0,0-1 0,-1 0 0,0 0 0,-1 0 0,0-1 0,-10 17 0,4-8 113,0-1 0,-2-1 0,0 0 0,-1-1 0,0 0 0,-2-1 0,1-1 0,-26 19 0,60-42-11257,6-3 3448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0.222"/>
    </inkml:context>
    <inkml:brush xml:id="br0">
      <inkml:brushProperty name="width" value="0.025" units="cm"/>
      <inkml:brushProperty name="height" value="0.025" units="cm"/>
    </inkml:brush>
  </inkml:definitions>
  <inkml:trace contextRef="#ctx0" brushRef="#br0">91 1 13965,'0'0'4314,"-6"11"-1405,-5 5-2033,-6 10 1714,-19 41-1,33-61-2404,0 0 0,0 0 0,1 0 1,-1 1-1,2-1 0,-1 1 0,1-1 1,0 1-1,0 0 0,1 0 0,0-1 1,0 1-1,2 12 0,-1-17-182,0-1-1,0 0 0,0 0 0,0 1 1,0-1-1,0 0 0,0 0 1,0 0-1,0 0 0,1 0 1,-1 0-1,0-1 0,1 1 0,-1 0 1,1-1-1,-1 1 0,1-1 1,-1 1-1,1-1 0,-1 0 1,1 0-1,-1 1 0,1-1 0,-1 0 1,1 0-1,-1-1 0,1 1 1,-1 0-1,1 0 0,2-2 1,0 2 32,0-1 0,0 0 0,0 0 1,0 0-1,0-1 0,0 0 0,0 1 1,0-1-1,0-1 0,3-2 0,-3 0-3,0 1 0,-1-2 0,0 1 0,0 0-1,0 0 1,-1-1 0,1 0 0,-1 1 0,-1-1-1,1 0 1,-1 0 0,0 0 0,0 0 0,-1 0-1,0-8 1,0 5-30,0 0-1,-1 0 1,0-1-1,-1 1 0,0 0 1,0 0-1,-1 1 1,0-1-1,-7-12 0,10 21-69,0 0 0,0 1 0,0-1 0,0 0 0,0 0 0,0 0 0,0 0 0,0 0 0,-1 0 0,1 1 0,0-1 0,0 0 0,0 0 0,0 0 0,0 0 0,-1 0 0,1 0 0,0 0 0,0 0 0,0 0 0,0 0 0,-1 0-1,1 0 1,0 0 0,0 0 0,0 0 0,0 0 0,-1 0 0,1 0 0,0 0 0,0 0 0,0 0 0,0 0 0,0 0 0,-1 0 0,1 0 0,0-1 0,0 3-66,1-1-1,-1 0 1,1 1 0,0-1 0,-1 0 0,1 0-1,0 1 1,0-1 0,0 0 0,0 0 0,0 0-1,0 0 1,0 0 0,0 0 0,0 0 0,0-1-1,0 1 1,2 0 0,11 4-1163,0-2 0,0 1 1,0-2-1,1 0 0,-1-1 0,1 0 0,14-2 0,-19 1 200,33 0-4338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0.580"/>
    </inkml:context>
    <inkml:brush xml:id="br0">
      <inkml:brushProperty name="width" value="0.025" units="cm"/>
      <inkml:brushProperty name="height" value="0.025" units="cm"/>
    </inkml:brush>
  </inkml:definitions>
  <inkml:trace contextRef="#ctx0" brushRef="#br0">141 40 9353,'0'0'8723,"-9"-2"-6145,5 2-2411,0-1-1,0 1 1,-1-1 0,1 1-1,0 0 1,-1 1 0,1-1-1,0 1 1,0 0 0,-1 0-1,1 0 1,0 1-1,0-1 1,0 1 0,0 0-1,1 0 1,-1 0 0,0 1-1,1-1 1,-1 1 0,1 0-1,0 0 1,0 0-1,0 0 1,1 1 0,-1-1-1,-2 6 1,2-4-16,-1 0-1,1 1 1,0 0 0,1-1-1,0 1 1,0 0 0,0 0-1,-1 9 1,3-14-134,-1 1 1,1-1-1,0 1 0,0-1 1,1 1-1,-1-1 0,0 1 1,0-1-1,1 1 0,-1-1 1,1 0-1,-1 1 0,1-1 1,0 0-1,-1 1 1,1-1-1,0 0 0,0 0 1,0 1-1,0-1 0,0 0 1,0 0-1,0 0 0,0 0 1,1-1-1,-1 1 0,0 0 1,0 0-1,1-1 0,-1 1 1,1-1-1,-1 1 0,0-1 1,1 1-1,-1-1 1,1 0-1,-1 0 0,1 0 1,2 0-1,3 1 126,0-1-1,1 0 1,-1-1 0,0 1-1,1-1 1,-1-1-1,0 1 1,0-1 0,0-1-1,0 1 1,0-1 0,0 0-1,-1-1 1,9-5 0,-11 6-98,-1 0 0,0 0 0,1 0 0,-1 0 0,-1 0 0,1-1 0,0 1 0,-1-1 0,0 0 0,1 0 0,-1 0 0,-1 0 0,1 0 0,-1 0 0,0 0 0,0-1 0,0 1 0,0 0 0,-1-1 0,1 1 0,-1-1 0,0 1 0,-1-1 0,1 1 0,-3-7 0,3 8-118,-1 0 1,-1 1 0,1-1-1,0 0 1,-1 1-1,1-1 1,-1 1 0,0 0-1,1 0 1,-1-1 0,-1 1-1,1 0 1,0 0-1,0 1 1,-1-1 0,1 0-1,-1 1 1,1 0 0,-1-1-1,0 1 1,1 0-1,-6-1 1,-7 0-4940,0 4-4358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1.422"/>
    </inkml:context>
    <inkml:brush xml:id="br0">
      <inkml:brushProperty name="width" value="0.025" units="cm"/>
      <inkml:brushProperty name="height" value="0.025" units="cm"/>
    </inkml:brush>
  </inkml:definitions>
  <inkml:trace contextRef="#ctx0" brushRef="#br0">157 258 11883,'0'0'3155,"2"-9"-165,2-1-1941,-2 7-672,-1-1-1,0 1 1,0-1 0,0 1 0,0-1 0,0 0 0,-1 0-1,0 1 1,0-1 0,0-5 0,0 8-297,-1 0 1,1 0 0,-1 1-1,1-1 1,-1 0-1,1 0 1,-1 1-1,1-1 1,-1 0-1,1 1 1,-1-1-1,0 1 1,0-1-1,1 0 1,-1 1-1,0 0 1,0-1-1,1 1 1,-1-1-1,0 1 1,0 0-1,0 0 1,0-1-1,0 1 1,0 0-1,1 0 1,-1 0 0,0 0-1,0 0 1,0 0-1,0 0 1,0 1-1,0-1 1,0 0-1,-1 1 1,-35 10 36,29-6-90,0 0 1,1 1-1,-1 0 0,1 0 0,0 1 1,1 0-1,0 0 0,0 1 0,0 0 0,1 0 1,0 0-1,1 0 0,0 1 0,0 0 1,1 0-1,0 0 0,0 0 0,1 0 0,-1 12 1,3-20-15,0 0 1,0 0-1,0 0 1,0 0-1,1 0 0,-1 1 1,0-1-1,1 0 1,-1 0-1,1 0 1,-1 0-1,1 0 1,0 0-1,-1 0 1,1 0-1,0-1 1,-1 1-1,1 0 1,0 0-1,0 0 1,0-1-1,0 1 0,0-1 1,0 1-1,0 0 1,0-1-1,0 0 1,0 1-1,0-1 1,0 0-1,0 1 1,0-1-1,1 0 1,-1 0-1,0 0 1,0 0-1,0 0 1,0 0-1,0 0 0,3-1 1,3 0 123,0 0 1,0 0-1,0-1 1,0 0-1,11-5 1,0-1-41,-1-2 0,0-1 0,-1 0 0,0-1 0,0 0 0,-2-1 0,1-1 0,23-30 0,-28 31-49,-1 0 0,0 0 0,0-1-1,-2 0 1,0-1 0,0 0 0,-1 0-1,-1 0 1,-1-1 0,0 1 0,2-23 0,-5 36-24,-1 0 0,0 0 0,0 1 0,0-1 0,0 0 0,0 0 1,0 0-1,-1 0 0,1 1 0,-1-1 0,1 0 0,-1 0 0,0 1 0,1-1 1,-1 0-1,0 1 0,-2-3 0,2 3-26,0 1 1,0-1-1,0 1 1,-1 0-1,1 0 1,0-1-1,0 1 0,0 0 1,0 0-1,0 0 1,0 0-1,0 1 1,0-1-1,0 0 1,0 0-1,0 1 0,0-1 1,0 0-1,0 1 1,0-1-1,0 1 1,0-1-1,0 1 1,0 0-1,0-1 0,0 1 1,0 0-1,1 0 1,-1-1-1,0 1 1,0 2-1,-7 6 4,0 0-1,1 1 0,0-1 1,1 2-1,0-1 1,1 1-1,0 0 1,1 0-1,-6 20 1,5-11 6,0 2-1,1-1 1,2 0 0,-1 34-1,3-53-3,0-1 0,0 1 0,0 0 0,0-1-1,1 1 1,-1-1 0,0 1 0,1-1 0,-1 1-1,1 0 1,0-1 0,-1 0 0,1 1-1,0-1 1,0 0 0,0 1 0,0-1 0,0 0-1,0 0 1,0 0 0,1 0 0,-1 0 0,3 2-1,-1-2 12,0 0 0,0 0 1,0 0-1,1 0 0,-1 0 0,0-1 0,0 1 0,1-1 0,-1 0 0,1 0 0,2-1 0,4 0 31,1-1 0,-1 0-1,0-1 1,-1 0 0,1 0 0,16-9 0,-12 4-18,1 0 1,-1-2-1,0 1 0,-1-2 0,0 1 1,-1-2-1,0 0 0,0 0 1,11-18-1,-46 67 207,-17 34-105,38-65-101,-1 0 0,1 0 0,1 1 0,-1-1 0,1 0 0,0 0 0,0 1-1,1-1 1,0 1 0,1 9 0,-1-14-18,0-1 0,0 0 1,1 0-1,-1 0 0,0 0 0,1 0 0,-1 0 0,1 0 0,-1 0 0,1 0 0,0 0 0,-1 0 0,1 0 0,0 0 1,0 0-1,-1-1 0,1 1 0,0 0 0,0-1 0,0 1 0,0 0 0,0-1 0,0 1 0,0-1 0,2 1 0,0 0 34,1-1 0,-1 1 0,1-1 0,0 1 0,-1-1 0,1 0 0,-1-1 0,6 0 0,1-1 31,0 0 0,0-1-1,0-1 1,0 1 0,10-7 0,-5 1-73,-1 0 1,0-2-1,0 0 0,-1 0 1,17-19-1,-26 25-3,1 0 0,-1 0-1,0-1 1,0 1 0,-1-1 0,0 0-1,0 0 1,0 0 0,-1 0 0,1-1 0,-2 1-1,1-1 1,-1 1 0,0-1 0,0 0-1,0 1 1,-1-9 0,-1 15 0,1-1 0,0 1 0,0-1 0,0 1 0,0-1 0,-1 1 0,1-1 0,0 1 0,0 0 0,-1-1 0,1 1 0,0-1 0,-1 1 0,1 0 0,-1-1 0,1 1 0,0 0 0,-1-1 0,1 1 0,-1 0 0,1 0 0,-1-1 0,1 1 0,-1 0 0,1 0 0,-1 0 0,1 0 0,-1 0 0,1 0 0,-1 0 0,1 0 0,-1 0 0,1 0 0,-1 0 0,1 0 0,-1 0 0,1 0 0,-1 0 0,1 0 0,-1 0 0,1 1 0,-1-1 0,1 0 0,0 0 0,-1 1 0,1-1 0,-1 0 0,1 1 0,0-1 0,-1 0 0,1 1 0,0-1 0,-1 1 0,1-1 0,-1 1 0,-21 21 0,18-16-218,1 0 0,0 1 0,0-1 0,1 0 0,0 1 0,0-1 0,0 1 0,1 0 0,0 0 0,0 0 0,1 9 0,0-14 55,0 1 0,1-1-1,-1 0 1,1 0 0,0 0-1,-1 0 1,1 1 0,0-1-1,0 0 1,0 0 0,1-1-1,-1 1 1,0 0 0,1 0-1,0 0 1,-1-1 0,1 1-1,0-1 1,0 0 0,-1 1-1,1-1 1,0 0 0,0 0-1,0 0 1,1 0 0,-1 0-1,0-1 1,0 1 0,0-1-1,1 1 1,-1-1 0,0 0-1,0 0 1,1 0 0,-1 0-1,3-1 1,22 1-8186</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2.216"/>
    </inkml:context>
    <inkml:brush xml:id="br0">
      <inkml:brushProperty name="width" value="0.025" units="cm"/>
      <inkml:brushProperty name="height" value="0.025" units="cm"/>
    </inkml:brush>
  </inkml:definitions>
  <inkml:trace contextRef="#ctx0" brushRef="#br0">40 55 32,'8'-20'6612,"7"-13"3549,-10 31-5376,-3 20-1060,-4 18-2553,-2-1 0,-1 0 0,-19 63 0,12-54-116,-10 76 1,22-119-1052,0-1 0,0 1-1,-1 0 1,1-1 0,0 1 0,0 0 0,0-1 0,0 1 0,0 0 0,0-1 0,0 1 0,0 0 0,1-1 0,-1 1 0,0 0-1,0-1 1,1 1 0,-1-1 0,0 1 0,1 0 0,-1-1 0,0 1 0,1-1 0,-1 1 0,1-1 0,-1 1 0,1-1-1,-1 1 1,1-1 0,-1 0 0,1 1 0,-1-1 0,1 0 0,0 1 0,-1-1 0,1 0 0,0 0 0,1 1 0,1-1 16,0-1 0,0 1 1,0 0-1,0-1 1,0 0-1,0 0 0,0 0 1,0 0-1,4-2 0,60-38 225,-46 25-458,-1-1 0,0-1 0,24-30 1,-35 38-48,-1-1 0,0 0 0,0-1 0,-2 0 1,1 0-1,-1 0 0,-1-1 0,6-22 1,-10 32-1502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2.557"/>
    </inkml:context>
    <inkml:brush xml:id="br0">
      <inkml:brushProperty name="width" value="0.025" units="cm"/>
      <inkml:brushProperty name="height" value="0.025" units="cm"/>
    </inkml:brush>
  </inkml:definitions>
  <inkml:trace contextRef="#ctx0" brushRef="#br0">10 0 15375,'0'0'2818,"-10"50"-736,10-28 64,0 1-801,0-3-159,12-4-225,1-3-513,7-3-256,6-8-96,1-2-320,4-3-1249,4-17-866,-3-7-1472,-4-8-1762,-5-5-1891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2.933"/>
    </inkml:context>
    <inkml:brush xml:id="br0">
      <inkml:brushProperty name="width" value="0.025" units="cm"/>
      <inkml:brushProperty name="height" value="0.025" units="cm"/>
    </inkml:brush>
  </inkml:definitions>
  <inkml:trace contextRef="#ctx0" brushRef="#br0">118 0 5573,'0'0'17414,"-7"15"-16405,-4 11-817,-51 129 2418,53-133-2195,2 1 0,1 0-1,1 1 1,0 0 0,0 27-1,5-51-403,0 0 0,0 1 0,0-1 0,0 0 0,0 0 0,0 0 1,0 1-1,0-1 0,0 0 0,0 0 0,0 0 0,0 1 0,0-1 0,0 0 0,0 0 0,0 0 0,0 1 0,0-1 0,0 0 0,0 0 0,0 0 0,0 1 0,1-1 0,-1 0 0,0 0 0,0 0 0,0 0 0,0 1 0,0-1 0,1 0 0,-1 0 0,0 0 0,0 0 0,0 0 0,0 0 0,1 1 0,-1-1 0,0 0 0,0 0 0,0 0 0,1 0 0,-1 0 0,0 0 0,10-7 422,7-14-16,-12 8-383,-1 1 1,0-2-1,-1 1 1,0 0-1,-1-1 1,-1 1-1,0-1 1,-1 1-1,0-1 1,-4-23-1,-3 22-61,0 16-141,6 0 151,0 1 0,-1-1 0,2 1 0,-1-1 0,0 1 0,0 0 0,0-1 0,1 1 0,-1 0 0,1 0 1,0 0-1,-1-1 0,1 3 0,-1 1 12,1-1 1,0 0 0,0 1 0,0-1 0,0 0-1,1 0 1,0 1 0,0-1 0,0 0-1,0 0 1,0 0 0,1 0 0,0 0 0,4 7-1,-3-8 7,0 0 0,-1-1 0,1 0 0,0 0 1,0 0-1,1 0 0,-1 0 0,0 0 0,1-1 0,-1 0 0,1 0 0,-1 0 0,1 0 0,0 0 0,-1-1 0,1 1 0,7-1 0,1-1 68,0 1 1,0-2-1,0 0 0,0 0 1,-1-1-1,1 0 1,-1-1-1,0-1 0,0 0 1,0 0-1,0-1 1,-1 0-1,0-1 0,-1 0 1,1-1-1,-1 0 0,-1 0 1,0-1-1,0 0 1,0 0-1,-1-1 0,-1 0 1,1 0-1,-2-1 1,1 1-1,5-19 0,-40 103 76,23-61-129,-1 0-1,2 0 0,0 1 1,0 0-1,2 0 0,-1 0 1,2 0-1,0 0 0,0 1 1,2 20-1,0-34-35,0 1 0,1-1-1,-1 1 1,1 0 0,-1-1 0,1 1 0,0-1 0,-1 1-1,1-1 1,0 1 0,0-1 0,0 0 0,0 1 0,0-1-1,1 0 1,-1 0 0,0 0 0,0 0 0,1 0-1,-1 0 1,1 0 0,1 1 0,1-1-98,-1 0-1,1 0 1,0 0-1,0 0 1,0-1 0,-1 1-1,1-1 1,0 0 0,7-1-1,-6 1-96,0-1-1,-1 1 0,1-1 1,0 0-1,0-1 0,-1 1 1,1-1-1,-1 0 0,0 0 1,1-1-1,-1 1 1,0-1-1,0 0 0,-1 0 1,1 0-1,5-6 0,-7 4-1004,0 1 0,0 0 0,0-1-1,-1 1 1,0-1 0,0 1-1,0-1 1,0 0 0,-1-7-1,1-23-10919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0.944"/>
    </inkml:context>
    <inkml:brush xml:id="br0">
      <inkml:brushProperty name="width" value="0.025" units="cm"/>
      <inkml:brushProperty name="height" value="0.025" units="cm"/>
    </inkml:brush>
  </inkml:definitions>
  <inkml:trace contextRef="#ctx0" brushRef="#br0">46 206 20435,'0'0'945,"2"14"-267,-1-3-490,75 446 4883,-74-446-4937,-1-5-52,0-1 0,0 0 0,0 1 1,1-1-1,0 0 0,0 0 0,0 0 1,1 0-1,-1 0 0,1-1 0,6 9 1,-8-14-53,-1 1 0,1 0 1,-1 0-1,1 0 0,-1 0 1,0-1-1,1 1 0,-1 0 1,1 0-1,-1-1 0,1 1 1,-1 0-1,0-1 0,1 1 1,-1 0-1,1-1 0,-1 1 1,0-1-1,0 1 0,1 0 1,-1-1-1,0 1 0,0-1 1,1 1-1,-1-1 0,0 1 1,0-1-1,0 1 1,0-1-1,0 1 0,0-1 1,0 1-1,0-1 0,0 1 1,0-1-1,0 1 0,0-1 1,0 1-1,-1-2 0,3-26 432,-2 27-434,0-35 52,-2 0 1,-1 1 0,-2 0 0,-1 0 0,-2 0 0,-1 0 0,-2 2 0,-1-1 0,-2 1 0,-1 1 0,-23-35 0,36 63-104,-1 0 1,0 0-1,1 1 0,-1-1 0,-1 1 0,1 0 1,-4-3-1,6 5 10,1 1 1,0 0-1,0 0 1,-1-1 0,1 1-1,0 0 1,-1 0-1,1 0 1,-1 0-1,1 0 1,0 0-1,-1-1 1,1 1 0,0 0-1,-1 0 1,1 0-1,-1 0 1,1 0-1,0 0 1,-1 0-1,1 1 1,0-1 0,-1 0-1,1 0 1,0 0-1,-1 0 1,1 0-1,-1 1 1,1-1 0,-1 0-1,-3 20-513,4-15 492,0 1 0,1-1 0,-1 0 1,1 0-1,1 0 0,-1 0 0,1 0 1,-1 0-1,1 0 0,1-1 1,-1 1-1,5 5 0,-6-8 42,1 0 1,-1 0-1,1 0 1,0-1-1,0 1 1,0-1-1,0 1 1,0-1-1,0 0 1,0 0-1,0 0 1,0 0-1,0 0 1,1 0-1,-1-1 1,0 1-1,1-1 0,-1 0 1,0 1-1,1-1 1,-1 0-1,1 0 1,-1-1-1,0 1 1,1 0-1,-1-1 1,0 0-1,1 1 1,-1-1-1,3-1 1,0-2 53,1 1 1,-1-1 0,1 0 0,-1 0 0,-1-1 0,1 1 0,-1-1 0,1 0 0,-1 0 0,-1-1 0,1 1 0,-1-1-1,4-9 1,33-85 308,-37 92-373,13-43 111,12-66 1,-27 159-316,1 0 0,9 45 0,-11-87 204,2 16 8,22 130 19,-20-127-20,1 1 0,1-1-1,1 0 1,1 0-1,12 21 1,-18-37-113,-1 0 0,1 0-1,0 0 1,1 0 0,-1-1 0,0 1-1,1 0 1,-1-1 0,1 0 0,0 1-1,0-1 1,0 0 0,0-1-1,0 1 1,0 0 0,0-1 0,1 0-1,-1 0 1,1 0 0,-1 0 0,1 0-1,5 0 1,-5-2-505,-1 1-1,1-1 0,-1 0 1,1 0-1,-1 0 1,0-1-1,1 1 0,-1-1 1,0 1-1,0-1 1,0 0-1,-1-1 1,1 1-1,0 0 0,-1-1 1,1 1-1,-1-1 1,0 0-1,0 0 0,0 0 1,0 0-1,2-5 1,11-27-9498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3.262"/>
    </inkml:context>
    <inkml:brush xml:id="br0">
      <inkml:brushProperty name="width" value="0.025" units="cm"/>
      <inkml:brushProperty name="height" value="0.025" units="cm"/>
    </inkml:brush>
  </inkml:definitions>
  <inkml:trace contextRef="#ctx0" brushRef="#br0">0 1 11179,'0'0'16207,"25"57"-18898,-9-46-736,2-3-1922,-2-3-4933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3.589"/>
    </inkml:context>
    <inkml:brush xml:id="br0">
      <inkml:brushProperty name="width" value="0.025" units="cm"/>
      <inkml:brushProperty name="height" value="0.025" units="cm"/>
    </inkml:brush>
  </inkml:definitions>
  <inkml:trace contextRef="#ctx0" brushRef="#br0">70 1 11115,'0'0'10089,"-1"11"-7825,-4 9-892,0 0-1,-1 0 1,-1 0 0,-17 33 0,7-10 85,16-42-1440,1 0-1,-1 0 1,1-1 0,-1 1-1,1 0 1,0 0-1,0 0 1,-1 0-1,1 0 1,0 0 0,0 0-1,0 0 1,0 0-1,0 0 1,0 0-1,0 0 1,0 0-1,0 0 1,1 0 0,-1 0-1,0 0 1,1 0-1,-1 0 1,1 0-1,-1 0 1,1 0-1,-1 0 1,1 0 0,0-1-1,-1 1 1,1 0-1,0-1 1,-1 1-1,1 0 1,0-1-1,0 1 1,0-1 0,0 1-1,1 0 1,15 0-18,0-1 0,0 0 0,0-2 1,0 0-1,0-1 0,-1 0 0,1-1 1,17-8-1,21-9-175,51-28 1,-105 48 650,-28 41-272,27-39-203,0-1 0,0 1 0,0-1 0,1 1 0,-1 0 0,0-1 0,1 1 0,-1-1 0,0 1 0,1-1 0,-1 1 0,0-1 0,1 0 0,-1 1 0,1-1 0,-1 1 0,1-1 0,-1 0 0,1 0 0,-1 1 0,1-1 0,-1 0 0,1 0 0,-1 1 0,1-1 0,0 0 0,-1 0 0,1 0 0,-1 0 0,1 0 0,0 0 0,-1 0 0,1 0 0,-1 0 0,1 0 0,0 0 0,-1 0 0,1-1 0,-1 1 0,1 0 0,-1 0 0,1-1 0,32-4 0,23-14 0,-45 14 0,-1 1 0,1 0 0,0 1 0,0 0 0,1 1 0,15-2 0,-26 5-23,-1-1 1,1 1-1,0-1 0,-1 1 1,1-1-1,-1 1 1,1-1-1,-1 1 0,1-1 1,-1 1-1,0-1 0,1 1 1,-1 0-1,0-1 1,1 1-1,-1 0 0,0-1 1,0 1-1,0 0 0,1 0 1,-1-1-1,0 1 1,0 0-1,0 0 0,0-1 1,0 1-1,0 0 0,-1-1 1,1 1-1,0 0 1,0 0-1,0-1 0,-1 1 1,1 0-1,-1 0 0,-9 35-2221,9-31 1369,-2 8-4512,3-7-3677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4.479"/>
    </inkml:context>
    <inkml:brush xml:id="br0">
      <inkml:brushProperty name="width" value="0.025" units="cm"/>
      <inkml:brushProperty name="height" value="0.025" units="cm"/>
    </inkml:brush>
  </inkml:definitions>
  <inkml:trace contextRef="#ctx0" brushRef="#br0">1 46 15278,'0'0'8008,"44"49"-6695,22-49 1,24 0-578,20-9-512,8-6-160,1-1-96,-9 2-1217,-13 1-865,-17 5-800,-22 0-898,-18-3-2242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4.808"/>
    </inkml:context>
    <inkml:brush xml:id="br0">
      <inkml:brushProperty name="width" value="0.025" units="cm"/>
      <inkml:brushProperty name="height" value="0.025" units="cm"/>
    </inkml:brush>
  </inkml:definitions>
  <inkml:trace contextRef="#ctx0" brushRef="#br0">0 33 19603,'0'0'4324,"9"-4"-4111,4-2 15,0 2 0,0-1 0,1 2 0,-1 0 0,1 0 0,0 1 0,21 0 0,-4 1 41,0 2 1,51 7-1,-76-7-267,0 0-1,0 0 1,0 0 0,-1 1-1,1 0 1,-1 0 0,1 0-1,-1 1 1,0 0 0,0 0-1,0 0 1,0 1 0,0-1-1,-1 1 1,0 0 0,0 1 0,0-1-1,5 8 1,-6-7-2,-1 1 1,0-1 0,0 1-1,-1 0 1,1-1-1,-1 1 1,-1 0-1,1 0 1,-1 0 0,0 0-1,0-1 1,0 1-1,-1 0 1,0 0-1,0 0 1,-1-1 0,0 1-1,-4 10 1,-5 7 112,-2 0 1,0-1 0,-1 0-1,-2-2 1,-33 37-1,32-38-299,0-1-1,2 2 1,0 0-1,1 1 0,1 1 1,-13 30-1,22-35-4249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5.495"/>
    </inkml:context>
    <inkml:brush xml:id="br0">
      <inkml:brushProperty name="width" value="0.025" units="cm"/>
      <inkml:brushProperty name="height" value="0.025" units="cm"/>
    </inkml:brush>
  </inkml:definitions>
  <inkml:trace contextRef="#ctx0" brushRef="#br0">154 89 14382,'0'0'2914,"1"-9"-330,2-18 518,-11 51-546,-7 26-2710,-23 59 376,-53 179 1248,90-284-1313,0 0 0,0 0 0,0 0 0,0 0 0,1 1 0,-1-1-1,1 0 1,0 0 0,1 0 0,-1 0 0,2 6 0,-2-10-116,0 1 1,1 0-1,-1-1 1,1 1 0,-1 0-1,1 0 1,-1-1-1,1 1 1,-1-1-1,1 1 1,0-1-1,-1 1 1,1-1-1,0 1 1,0-1-1,-1 1 1,1-1-1,0 0 1,0 0 0,-1 1-1,3-1 1,30-5 444,-13-3-260,0 0 0,-1-2 0,0-1 0,-1 0 0,19-15 0,85-75 814,-111 91-1028,130-126-93,-122 115 20,-1-1 1,-1 0 0,-1-1-1,-2-1 1,13-25 0,-24 42-258,0 0 1,0 0-1,-1-1 0,0 1 1,0 0-1,-1-1 0,0 1 1,0-1-1,-1-13 1,-1 20 20,1 0 0,-1 0 0,1 0 0,-1 0 0,1 0 0,-1 1 0,0-1 0,1 0 0,-1 0 0,0 1 0,0-1-1,0 0 1,1 1 0,-1-1 0,0 1 0,0-1 0,0 1 0,0-1 0,0 1 0,0 0 0,0-1 0,0 1 0,0 0 0,0 0 0,0 0 0,0 0 0,0 0 0,0 0 0,0 0 0,0 0 0,-1 0 0,1 1 0,0-1 0,-1 1 0,-5-1-2669,-14 0-7311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5.822"/>
    </inkml:context>
    <inkml:brush xml:id="br0">
      <inkml:brushProperty name="width" value="0.025" units="cm"/>
      <inkml:brushProperty name="height" value="0.025" units="cm"/>
    </inkml:brush>
  </inkml:definitions>
  <inkml:trace contextRef="#ctx0" brushRef="#br0">18 0 9513,'0'0'6694,"-16"82"-4772,14-45 96,2-1-320,5-4-353,8-3-416,12-3-641,4-8-224,4-6-608,4-11-2083,-1-1-1473,-3-17-2722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6.445"/>
    </inkml:context>
    <inkml:brush xml:id="br0">
      <inkml:brushProperty name="width" value="0.025" units="cm"/>
      <inkml:brushProperty name="height" value="0.025" units="cm"/>
    </inkml:brush>
  </inkml:definitions>
  <inkml:trace contextRef="#ctx0" brushRef="#br0">91 36 14830,'0'0'1943,"-7"13"-160,2-5-1389,0-2-55,1 1 0,0 0 0,0 0 0,1 0-1,0 0 1,0 0 0,1 1 0,0 0 0,0-1 0,1 1 0,0 0 0,0 11-1,1-18-305,0 0 0,0 1-1,0-1 1,1 1 0,-1-1-1,1 0 1,-1 1 0,1-1-1,-1 0 1,1 0-1,0 1 1,0-1 0,0 0-1,-1 0 1,1 0 0,0 0-1,0 0 1,0 0 0,1 0-1,-1 0 1,0-1 0,0 1-1,0 0 1,1-1-1,-1 1 1,0-1 0,1 1-1,-1-1 1,0 1 0,1-1-1,-1 0 1,0 0 0,1 0-1,-1 0 1,1 0-1,-1 0 1,1 0 0,-1 0-1,0-1 1,1 1 0,-1 0-1,0-1 1,1 1 0,0-2-1,3 1 95,-1 0-1,0-1 1,0 0-1,0 0 1,0 0-1,0 0 1,0-1 0,-1 0-1,1 1 1,-1-1-1,0-1 1,0 1-1,3-4 1,-2-1-50,-1 1 1,-1-1-1,0 0 1,0 0-1,0 0 1,-1 0-1,0 0 1,-1 0 0,0 0-1,-1-14 1,1 20-83,0 0 1,0 0 0,0 0 0,0 0 0,-1 1 0,1-1 0,0 0 0,-1 0 0,0 0 0,1 1 0,-1-1 0,0 0 0,0 1-1,0-1 1,0 0 0,0 1 0,0 0 0,0-1 0,0 1 0,-1-1 0,1 1 0,-1 0 0,1 0 0,-1 0 0,1 0 0,-1 0-1,0 0 1,1 0 0,-1 1 0,0-1 0,0 1 0,1-1 0,-1 1 0,0 0 0,0-1 0,0 1 0,0 0 0,1 0-1,-1 0 1,0 1 0,0-1 0,0 0 0,0 1 0,1-1 0,-1 1 0,0-1 0,0 1 0,1 0 0,-1 0 0,0 0 0,-1 2-1,-3 0-3,1 1 0,0 1-1,0-1 1,1 1-1,-1 0 1,1 0 0,0 0-1,0 0 1,1 1-1,0 0 1,0-1-1,-4 11 1,-1 3-2,1 1 0,-8 36 1,14-50 11,0 0 1,-1 0-1,2 1 1,-1-1-1,1 0 1,0 0-1,0 0 1,3 12-1,-2-16 2,0 0 0,0 0-1,0-1 1,0 1 0,0 0-1,0-1 1,1 1 0,-1-1 0,0 1-1,1-1 1,-1 0 0,1 0-1,0 0 1,0 0 0,-1 0-1,1 0 1,0 0 0,0 0-1,0-1 1,0 1 0,0-1 0,0 1-1,0-1 1,0 0 0,0 0-1,0 0 1,0 0 0,0 0-1,2 0 1,9-2 42,-1 1 0,0-2 0,0 0 0,0 0 0,0-1 0,0 0 0,-1-1 0,0-1 0,0 1 0,0-2 1,-1 0-1,0 0 0,0-1 0,16-16 0,-4 3-18,-1-2 1,-1-1-1,-1-1 0,29-48 1,-76 167 254,24-82-207,1-1 1,0 1-1,0 1 1,2-1-1,-1 18 1,2-29-64,0 0 0,0 0 0,0 0 0,0 0 1,0 0-1,0-1 0,0 1 0,1 0 0,-1 0 0,0 0 0,1 0 1,-1-1-1,0 1 0,1 0 0,-1 0 0,1 0 0,-1-1 0,1 1 1,0 0-1,-1-1 0,1 1 0,0-1 0,-1 1 0,1-1 0,0 1 0,0-1 1,0 1-1,-1-1 0,1 0 0,0 1 0,1-1 0,2 1 42,0-1-1,-1 0 1,1 1 0,0-1-1,0-1 1,-1 1-1,1-1 1,5-1-1,4-1 114,1-1-1,-1-1 0,19-10 0,3-7-105,-1-1-1,39-35 0,-7 5 22,-60 53-333,-9 11 150,-8 14 108,-10 6 93,13-19-25,0 0 0,0 0-1,2 1 1,-1 0 0,-8 24 0,28-40 239,21-19 86,55-49 1,-62 48-435,0 0 1,2 2-1,38-21 0,-67 42 19,1-1-1,-1 1 1,1-1-1,-1 1 1,1 0 0,-1-1-1,1 1 1,0 0-1,-1 0 1,1-1 0,-1 1-1,1 0 1,0 0-1,-1 0 1,1 0 0,0 0-1,-1 0 1,1 0-1,0 0 1,-1 0-1,1 0 1,-1 0 0,1 0-1,0 1 1,-1-1-1,1 0 1,-1 0 0,1 1-1,0-1 1,0 1-1,-1 18-233,-20 32 172,18-47 94,-23 45 50,17-36-37,0 1-1,1 0 0,1 0 1,0 1-1,1-1 1,0 1-1,1 1 1,-2 20-1,7-35-174,1-1-1,0 1 1,0-1-1,0 0 0,0 0 1,0 1-1,0-1 1,0-1-1,-1 1 1,1 0-1,0 0 1,0-1-1,3 0 1,-3 0-493,0-1-1,0 1 1,0 0 0,0-1-1,-1 1 1,1-1 0,-1 0-1,1 0 1,-1 1 0,1-1-1,-1 0 1,2-4 0,5-13-6148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6.775"/>
    </inkml:context>
    <inkml:brush xml:id="br0">
      <inkml:brushProperty name="width" value="0.025" units="cm"/>
      <inkml:brushProperty name="height" value="0.025" units="cm"/>
    </inkml:brush>
  </inkml:definitions>
  <inkml:trace contextRef="#ctx0" brushRef="#br0">0 1 18385,'0'0'8905,"54"11"-10891,-24 4-801,2 1-512,-2 0-1025,-1 1-1121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7.150"/>
    </inkml:context>
    <inkml:brush xml:id="br0">
      <inkml:brushProperty name="width" value="0.025" units="cm"/>
      <inkml:brushProperty name="height" value="0.025" units="cm"/>
    </inkml:brush>
  </inkml:definitions>
  <inkml:trace contextRef="#ctx0" brushRef="#br0">102 96 8488,'0'0'8707,"8"3"-6716,1 1-1208,-1 0-1,1-1 1,0-1 0,0 0-1,9 2 1,-14-4-579,0 1 0,-1-1 0,1 0 0,-1 0 0,1-1 0,0 1 0,-1-1 0,1 1 0,-1-1 0,1 0 0,-1-1 0,0 1 0,1 0 0,-1-1 0,0 0 0,0 0 0,0 0 0,0 0 0,2-3 0,0 0-96,0-1 0,-1 0 0,0 0-1,0 0 1,0 0 0,4-12 0,-7 17-80,0 0-1,-1 0 1,1 0 0,-1 0 0,1 0 0,-1 0 0,1 0 0,-1 0 0,0 0-1,0 0 1,1-1 0,-1 1 0,0 0 0,0 0 0,0 0 0,0 0 0,-1-1 0,1 1-1,0 0 1,0 0 0,-1 0 0,1 0 0,0 0 0,-1 0 0,0 0 0,1 0 0,-1 0-1,1 0 1,-1 0 0,0 0 0,0 0 0,1 0 0,-1 0 0,0 1 0,0-1-1,0 0 1,0 0 0,0 1 0,0-1 0,0 1 0,0-1 0,0 1 0,0 0 0,-1-1-1,1 1 1,0 0 0,-2 0 0,-6-1-28,1 1-1,-1 0 1,0 1 0,0 0-1,1 1 1,-1-1 0,0 2-1,1-1 1,0 1-1,-1 0 1,1 1 0,1 0-1,-1 0 1,0 1 0,1 0-1,0 0 1,0 1-1,1 0 1,-1 0 0,1 1-1,-6 8 1,3-4 54,0 1 0,1 0 0,1 0 0,0 1 0,0 0 0,2 0 0,-1 1 0,2 0 0,0 0 0,0 0 0,1 0 0,-1 20 0,4-31-35,0 0 0,0-1 0,0 1-1,0 0 1,0 0 0,0-1 0,1 1 0,0 0-1,-1-1 1,1 1 0,0-1 0,0 1 0,0-1-1,1 1 1,-1-1 0,1 0 0,-1 1 0,1-1 0,0 0-1,0 0 1,0 0 0,0-1 0,2 3 0,0-2 10,1 0 0,-1 0 0,1 0 0,-1-1 0,1 0 0,0 0 0,-1 0 0,1 0 0,0-1 0,0 0 0,-1 0 0,7 0 0,4-2 6,0 0-1,-1-1 1,1-1-1,-1 0 1,0-1-1,0 0 1,23-14-1,-33 17-256,0 0 1,-1-1-1,1 0 0,-1 1 1,1-1-1,-1-1 0,0 1 1,0 0-1,0-1 0,2-4 1,-3 5-631,-1 0 1,0 1 0,0-1-1,-1 0 1,1 0 0,0 1-1,-1-1 1,0 0 0,0 0-1,0-5 1,-2-12-9207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8.243"/>
    </inkml:context>
    <inkml:brush xml:id="br0">
      <inkml:brushProperty name="width" value="0.025" units="cm"/>
      <inkml:brushProperty name="height" value="0.025" units="cm"/>
    </inkml:brush>
  </inkml:definitions>
  <inkml:trace contextRef="#ctx0" brushRef="#br0">145 242 11243,'-13'-2'880,"6"1"-729,-64-17 3281,65 16-2537,0-1 1,0 0-1,1 0 1,-1 0-1,1 0 1,0-1-1,-6-6 1,7 7 3509,12 10-3729,20 15-1028,-4-11 533,0-1-1,1-1 0,0-1 0,0-2 1,0 0-1,1-2 0,47 2 0,188-10 1069,-254 3-1228,521-65 921,-69 5-560,-455 61-380,99-9-192,178 7-1,-280 2 189,57 7-168,-54-7 151,-1 1-1,1 0 1,0 0-1,0 0 1,0 1-1,0-1 1,-1 1-1,1 0 1,-1 0-1,1 0 1,3 4 0,-49-1 355,-294-7-269,-463 8 5,426 29 232,106-7-42,262-27-231,-28 0 70,25-2-28,16-4 52,85-29-247,156-35-1,107 1-176,155 11-1440,-171 59-2747,-333-2 4339,74 9-1284,-76-8 1345,1 1 0,0-1 0,-1 1 0,1 0 0,-1 0 0,0 0 0,1 1 0,-1 0 0,0 0-1,8 7 1,-12-9 94,0 0 0,0-1 0,0 1-1,-1 0 1,1 0 0,0 0-1,0 0 1,-1 0 0,1 0 0,-1 0-1,1 0 1,-1 0 0,0 0-1,1 0 1,-1 0 0,0 0 0,0 0-1,1 1 1,-1-1 0,0 0-1,0 0 1,0 0 0,0 0 0,-1 0-1,1 1 1,0-1 0,0 0-1,-1 0 1,1 0 0,-1 0 0,1 0-1,-1 0 1,1 0 0,-1 0 0,0 0-1,1 0 1,-1 0 0,0 0-1,0-1 1,1 1 0,-1 0 0,0-1-1,0 1 1,0 0 0,0-1-1,0 1 1,0-1 0,0 1 0,-2-1-1,-7 5 201,0 0-1,0-1 1,-20 5-1,29-8-200,-111 23 967,-1-4-1,-138 5 1,81-9-457,-913 79 1346,1149-104-2160,83-24 0,-30 5-107,504-74-3835,-456 87 2280,297 11 0,-447 4 1948,-1 1 0,1 1 1,-1 0-1,0 1 0,0 1 0,0 1 1,0 0-1,-1 1 0,17 9 1,-32-15 20,1 0 1,-1 0-1,1 1 1,-1-1-1,1 0 1,-1 0-1,1 1 0,-1-1 1,1 0-1,-1 0 1,0 1-1,1-1 1,-1 1-1,0-1 1,1 0-1,-1 1 1,0-1-1,1 1 1,-1-1-1,0 1 1,0-1-1,1 1 0,-1-1 1,0 1-1,0-1 1,0 1-1,0-1 1,0 1-1,0-1 1,0 1-1,0-1 1,0 1-1,0-1 1,0 1-1,0-1 0,0 2 1,-20 9 1065,-38 0 718,54-11-1789,-414 41 3945,72-9-2156,77 3-1195,-197 19-520,459-53 198,-20-1-2452,28-6-774,15-7-821,36-20-5155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1.287"/>
    </inkml:context>
    <inkml:brush xml:id="br0">
      <inkml:brushProperty name="width" value="0.025" units="cm"/>
      <inkml:brushProperty name="height" value="0.025" units="cm"/>
    </inkml:brush>
  </inkml:definitions>
  <inkml:trace contextRef="#ctx0" brushRef="#br0">50 1 13901,'0'0'5248,"-5"9"-2125,-4 10-2295,2 1 0,1 0 0,0 0 0,1 1 0,1 0 0,1-1 0,1 1 0,1 30 0,1-50-800,-1 0-1,1 1 0,0-1 1,0 0-1,0 1 1,0-1-1,0 1 0,0-1 1,0 0-1,1 1 1,-1-1-1,0 0 0,1 1 1,-1-1-1,1 0 1,-1 0-1,1 1 0,0-1 1,0 0-1,-1 0 1,1 0-1,0 0 0,0 0 1,0 0-1,0 0 1,0 0-1,0 0 1,0-1-1,1 1 0,-1 0 1,0-1-1,0 1 1,1-1-1,-1 1 0,0-1 1,1 1-1,-1-1 1,0 0-1,1 0 0,-1 0 1,0 0-1,1 0 1,-1 0-1,0 0 0,1 0 1,-1 0-1,0-1 1,3 0-1,3-1 12,-1 0 0,1-1 0,-1 0-1,0 0 1,0-1 0,0 0 0,-1 0 0,10-8-1,7-12-8,-1-2 1,0 0-1,17-31 0,-10 14-145,-6 21-251,-22 21 356,1 1 0,-1 0 0,1-1 0,0 1 0,-1 0 0,1 0 0,0-1 0,0 1 0,-1 0 0,1 0 0,0 0 0,-1 0 0,1 0 0,0 0 0,0 0 0,-1 0 0,1 0 1,0 1-1,-1-1 0,1 0 0,0 0 0,0 1 0,2 2-31,0 0 0,0-1 1,0 1-1,-1 1 0,1-1 0,-1 0 1,0 1-1,0-1 0,2 6 1,-2-4-70,0 0 0,1 0 1,0-1-1,0 1 0,0-1 1,1 0-1,-1 0 0,5 4 0,-7-7 39,1-1 0,-1 1 0,1 0-1,-1-1 1,1 1 0,-1-1 0,1 0 0,0 0-1,-1 1 1,1-1 0,0 0 0,-1 0-1,1 0 1,0-1 0,-1 1 0,1 0-1,-1 0 1,1-1 0,0 1 0,-1-1-1,1 0 1,-1 1 0,0-1 0,1 0 0,-1 0-1,1 0 1,-1 0 0,0 0 0,0 0-1,0 0 1,0-1 0,2-1 0,29-32-5611,-12 8-1736,-20 26 7006,18-24-11300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9.121"/>
    </inkml:context>
    <inkml:brush xml:id="br0">
      <inkml:brushProperty name="width" value="0.025" units="cm"/>
      <inkml:brushProperty name="height" value="0.025" units="cm"/>
    </inkml:brush>
  </inkml:definitions>
  <inkml:trace contextRef="#ctx0" brushRef="#br0">14 0 14894,'0'0'6823,"4"80"-6279,-4-31-31,0 6-257,0-2-160,0-1-32,0-8 0,2-3-64,-1-9 0,-1-5-512,0-8-129,0-7-1121,-4-6-2562,-13-6-5701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29.497"/>
    </inkml:context>
    <inkml:brush xml:id="br0">
      <inkml:brushProperty name="width" value="0.025" units="cm"/>
      <inkml:brushProperty name="height" value="0.025" units="cm"/>
    </inkml:brush>
  </inkml:definitions>
  <inkml:trace contextRef="#ctx0" brushRef="#br0">6 223 17777,'-1'-12'2242,"1"12"-2226,-1-5 180,-1 0 0,2 0 0,-1 0-1,1 0 1,-1 0 0,1 1 0,1-1 0,-1 0-1,1 0 1,-1 0 0,1 0 0,1 0 0,-1 1-1,1-1 1,0 0 0,0 1 0,0-1 0,1 1-1,-1 0 1,1 0 0,0 0 0,0 0 0,1 1-1,5-6 1,7-2 38,1 1 0,0 0 0,1 1 0,0 1 0,1 1 0,0 0 0,0 1 0,35-5 0,-7 5-223,1 1 1,72 3 0,-104 3-73,0 0 0,-1 1 0,1 1 0,0 0 0,-1 1 1,24 10-1,-36-13 40,0 0 1,-1 0-1,1 0 1,-1 0-1,1 1 1,-1-1 0,1 1-1,-1-1 1,0 1-1,0 0 1,0 0-1,0 0 1,0 0-1,0 0 1,0 1 0,-1-1-1,1 0 1,-1 1-1,0-1 1,0 1-1,0 0 1,0-1 0,0 1-1,0 0 1,-1 0-1,1-1 1,-1 1-1,0 0 1,0 0-1,0 0 1,0 0 0,0-1-1,-1 1 1,1 0-1,-1 0 1,0-1-1,0 1 1,0 0-1,0-1 1,0 1 0,-1-1-1,1 1 1,-1-1-1,1 0 1,-4 4-1,-13 15 433,-2 0 0,0-2-1,-1 0 1,-1-1-1,-1-1 1,-36 20 0,18-9 240,-137 86 742,209-118-5868,-10-5 1377,-2 0 1,23-15-1,-30 17 760,47-28-11457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0.590"/>
    </inkml:context>
    <inkml:brush xml:id="br0">
      <inkml:brushProperty name="width" value="0.025" units="cm"/>
      <inkml:brushProperty name="height" value="0.025" units="cm"/>
    </inkml:brush>
  </inkml:definitions>
  <inkml:trace contextRef="#ctx0" brushRef="#br0">1 23 10442,'0'0'9908,"9"-3"-7970,-7 3-1902,0-1 128,1 0 0,-1 0 0,1 0-1,0 1 1,-1-1 0,1 1 0,-1 0 0,1 0 0,0 0 0,-1 0 0,6 1 0,-6 0-37,-1 0 1,1 0-1,-1 0 1,1 0-1,-1 1 0,0-1 1,1 0-1,-1 1 1,0-1-1,0 1 1,0 0-1,0-1 0,0 1 1,-1 0-1,1 0 1,0-1-1,-1 1 1,1 0-1,-1 0 0,0 0 1,0 0-1,1 0 1,-1 0-1,-1 1 1,4 26 294,-2-1 0,0 0 0,-2 1 1,-2-1-1,0 0 0,-2 0 1,-1 0-1,-1-1 0,-15 37 0,25-105 361,-3 16-498,15-196-611,-14 228 308,0 0 0,1 0 0,0 0 0,0 0-1,1 0 1,0 0 0,0-1 0,0 0 0,1 1-1,0-1 1,0 0 0,0-1 0,1 1 0,0-1 0,0 0-1,1 0 1,-1-1 0,1 1 0,0-1 0,0 0-1,8 3 1,-8-4 23,-1 0-1,1-1 1,-1 0-1,1 0 1,0 0-1,0-1 1,-1 0-1,1 0 1,0-1-1,0 1 1,0-1-1,0 0 1,1-1-1,-2 1 1,1-1-1,0-1 1,0 1-1,0-1 1,0 0-1,-1 0 1,1-1-1,-1 1 1,0-1-1,0-1 1,8-5-1,-6 2 12,0 0-1,0 0 1,0-1-1,-1 0 1,-1 0-1,1-1 0,-1 1 1,-1-1-1,0 0 1,0-1-1,0 1 0,-2-1 1,1 1-1,-1-1 1,0 0-1,-1 0 1,0-19-1,-1 27-19,0 1 0,0 0 1,0 0-1,0 0 0,0 0 0,0-1 0,0 1 1,0 0-1,-1 0 0,1 0 0,0 0 0,-1 0 0,1-1 1,-1 1-1,0 0 0,1 0 0,-1 0 0,-1-1 1,1 1-4,0 1-1,1 0 1,-1 0 0,0-1 0,1 1 0,-1 0 0,0 0 0,1 0 0,-1 0 0,0-1 0,0 1 0,1 0 0,-1 0 0,0 1 0,0-1 0,1 0 0,-1 0-1,0 0 1,0 0 0,1 1 0,-1-1 0,0 1 0,-2 0-13,0 1-1,0 0 1,0-1-1,1 1 0,-1 1 1,1-1-1,0 0 1,-1 1-1,1-1 1,0 1-1,0-1 1,-2 6-1,-3 9 7,1 1-1,1 1 0,1-1 0,0 1 1,1 0-1,2 0 0,0 37 1,1-54 26,0 0 0,0 0 0,0 1 0,0-1 0,1 0 0,-1 0 0,1 0 0,-1 0 0,1 0 0,0 0 0,0 0 0,0 0 0,0 0 0,0 0 0,0 0 0,0-1 0,1 1 1,-1 0-1,1-1 0,-1 1 0,1-1 0,0 0 0,0 1 0,-1-1 0,1 0 0,0 0 0,0 0 0,0 0 0,0-1 0,0 1 0,0-1 0,0 1 0,1-1 0,-1 1 0,0-1 0,0 0 0,0 0 0,0 0 0,1 0 0,-1-1 1,0 1-1,3-1 0,6-1 40,-1 0 0,1-1 0,-1 0 0,0 0 0,0-1 0,0 0 0,15-9 0,-7 0-48,-1 0 0,0 0 0,0-2 0,15-18 0,-26 27-4,0-1-1,0 1 1,-1-1 0,-1-1 0,1 1-1,-1-1 1,0 1 0,-1-1-1,1-1 1,-2 1 0,1 0 0,-1 0-1,1-12 1,-3 20-1,0 0 1,0 0-1,0 1 0,0-1 1,0 0-1,0 0 0,-1 0 1,1 0-1,0 0 0,0 0 1,0 0-1,0 0 0,0 0 1,0 0-1,0 0 1,0 0-1,0 0 0,0 0 1,0 0-1,-1 0 0,1 0 1,0 0-1,0 0 0,0 0 1,0 0-1,0 0 0,0 0 1,0 0-1,0 0 0,0 0 1,0 0-1,0-1 0,0 1 1,-1 0-1,1 0 0,0 0 1,0 0-1,0 0 0,0 0 1,0 0-1,0 0 1,0 0-1,0 0 0,0 0 1,0 0-1,0 0 0,0 0 1,0-1-1,0 1 0,0 0 1,0 0-1,0 0 0,0 0 1,0 0-1,0 0 0,0 0 1,-7 11-86,-8 19-69,8-11 142,0 0 0,2 0-1,0 1 1,1 0 0,1 1-1,1-1 1,0 34 0,2-52-33,0 0 1,1 0-1,-1 0 1,0 0-1,0 0 1,1 0-1,-1-1 0,1 1 1,0 0-1,0 0 1,-1 0-1,1-1 1,0 1-1,0-1 1,1 1-1,-1-1 1,0 1-1,0-1 1,1 1-1,-1-1 1,1 0-1,-1 0 1,1 0-1,-1 0 1,1 0-1,0 0 1,0 0-1,-1-1 1,1 1-1,0 0 1,0-1-1,0 0 0,0 1 1,0-1-1,-1 0 1,3 0-1,-1 0-87,0 0-1,0-1 0,0 1 0,0-1 0,0 0 1,0 0-1,0 0 0,0 0 0,-1 0 0,1-1 0,0 1 1,-1-1-1,1 0 0,-1 0 0,0 0 0,1 0 1,-1 0-1,0 0 0,0 0 0,0-1 0,-1 1 1,3-5-1,0-4-1615,0-1 0,-1 0 0,0-1 0,-1 1 0,-1 0-1,0-1 1,0 1 0,-3-18 0,2 10-847,0-32-5118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0.965"/>
    </inkml:context>
    <inkml:brush xml:id="br0">
      <inkml:brushProperty name="width" value="0.025" units="cm"/>
      <inkml:brushProperty name="height" value="0.025" units="cm"/>
    </inkml:brush>
  </inkml:definitions>
  <inkml:trace contextRef="#ctx0" brushRef="#br0">0 1 12684,'0'0'11563,"29"64"-18450,-7-49 225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1.290"/>
    </inkml:context>
    <inkml:brush xml:id="br0">
      <inkml:brushProperty name="width" value="0.025" units="cm"/>
      <inkml:brushProperty name="height" value="0.025" units="cm"/>
    </inkml:brush>
  </inkml:definitions>
  <inkml:trace contextRef="#ctx0" brushRef="#br0">133 0 17809,'0'0'2141,"-11"4"191,6-2-2162,-8 4 942,0 0 0,-25 14 0,35-18-953,0 1 0,-1-1-1,1 1 1,0 0 0,0-1 0,0 1-1,0 0 1,1 1 0,-1-1 0,1 0-1,0 1 1,0 0 0,0-1 0,0 1-1,1 0 1,0 0 0,-2 6 0,3-9-176,0 0 0,1 0-1,-1 0 1,0-1 0,1 1 0,-1 0 0,1 0 0,-1 0 0,1 0 0,0 0 0,-1 0 0,1-1-1,0 1 1,-1 0 0,1-1 0,0 1 0,0 0 0,0-1 0,0 1 0,0-1 0,0 1 0,-1-1-1,1 0 1,0 1 0,0-1 0,0 0 0,0 0 0,0 1 0,1-1 0,-1 0 0,0 0 0,0 0-1,0 0 1,1-1 0,50 1-647,-40 0 395,-9 0 179,14 0-290,0 0 0,0 2 0,21 4 0,-34-6 353,-1 1 0,1 1 0,0-1 0,-1 0 0,1 1 1,-1 0-1,1 0 0,-1 0 0,4 3 0,-6-4 40,0 0 0,0 0-1,0 1 1,0-1 0,0 0 0,0 1-1,0-1 1,-1 1 0,1-1 0,0 1-1,-1-1 1,1 1 0,-1-1-1,0 1 1,1-1 0,-1 1 0,0 0-1,0-1 1,0 1 0,0-1 0,0 1-1,-1 2 1,0-1 139,-1 0-1,1 0 0,-1 0 1,0 0-1,0 0 1,0 0-1,0 0 1,0-1-1,0 1 0,-1-1 1,0 0-1,1 0 1,-1 0-1,0 0 0,0 0 1,-5 2-1,-56 25 1476,56-26-1413,-33 12 357,26-10-693,0 0 1,0 1 0,-25 15-1,57-20-12257,4-10 4275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2.054"/>
    </inkml:context>
    <inkml:brush xml:id="br0">
      <inkml:brushProperty name="width" value="0.025" units="cm"/>
      <inkml:brushProperty name="height" value="0.025" units="cm"/>
    </inkml:brush>
  </inkml:definitions>
  <inkml:trace contextRef="#ctx0" brushRef="#br0">0 36 14894,'0'0'10346,"4"10"-9433,1 18-260,0 0 1,-2 1-1,-1-1 1,-1 0 0,-2 1-1,-6 44 1,33-135 419,-21 42-1074,-1 0 1,-1 0-1,-1 0 0,-1 0 1,0-1-1,-2 1 1,0 0-1,-5-24 0,6 44-9,0 0-1,0 1 1,0-1-1,0 0 0,0 0 1,0 0-1,-1 0 1,1 0-1,0 0 1,0 0-1,0 0 0,0 0 1,0 0-1,0 0 1,0 0-1,0 0 0,0 0 1,-1 0-1,1 0 1,0 0-1,0 0 0,0 0 1,0 0-1,0 0 1,0 0-1,0 0 1,0 0-1,-1 0 0,1 0 1,0 0-1,0 0 1,0 0-1,0 0 0,0 0 1,0 0-1,0 0 1,0 0-1,0 0 1,-1 0-1,1 0 0,0 0 1,-2 22-127,5 34 88,-1-52 65,0 1 0,0-1-1,1 1 1,0-1-1,0 0 1,0 0-1,0 0 1,1 0-1,-1-1 1,1 1-1,0-1 1,0 0-1,0 0 1,0 0-1,1-1 1,-1 1-1,1-1 1,0 0-1,-1-1 1,1 1-1,0-1 1,0 0-1,0 0 1,0 0-1,0-1 1,0 1-1,0-1 1,0-1 0,0 1-1,1-1 1,-1 0-1,-1 0 1,1 0-1,0-1 1,0 0-1,0 1 1,-1-2-1,1 1 1,-1-1-1,0 1 1,1-1-1,4-5 1,-3 2-193,1 0 0,-2 0 1,1-1-1,-1 0 1,9-15-1,-13 20 83,0 0 1,-1 0 0,1 0-1,0 0 1,-1-1-1,1 1 1,-1 0 0,0 0-1,0-1 1,0 1-1,0 0 1,0 0 0,0-1-1,-1 1 1,1 0-1,-1 0 1,0-1-1,1 1 1,-1 0 0,0 0-1,0 0 1,-1 0-1,1 0 1,0 0 0,-1 0-1,-2-2 1,3 1 145,-1 1 1,0 0-1,1 0 1,-1 0-1,0 0 1,0 1-1,0-1 1,0 0-1,0 1 0,-1-1 1,1 1-1,0 0 1,-1 0-1,1 0 1,-1 0-1,1 0 1,-1 0-1,0 1 1,1 0-1,-1-1 1,1 1-1,-1 0 1,0 0-1,1 0 0,-5 1 1,3 1-16,1 0 0,-1 0 1,0 0-1,1 1 0,0-1 0,0 1 0,0 0 0,0 0 1,0 0-1,0 0 0,1 0 0,0 1 0,-1-1 1,1 1-1,-3 7 0,1-2 38,0 0 0,1 0 0,0 1 0,0-1 0,1 1-1,0-1 1,-1 17 0,3-23-61,0 0 0,0 0 0,0 0 1,0 0-1,1 0 0,-1 0 0,1 0 0,0 0 0,-1 0 0,1 0 0,1 0 0,-1 0 0,0 0 0,1-1 0,0 1 0,-1 0 0,1-1 0,0 0 0,0 1 0,1-1 0,-1 0 1,0 0-1,1 0 0,-1 0 0,1-1 0,-1 1 0,5 1 0,11 3 4,0-1-1,0-1 1,0-1 0,0 0 0,34 0 0,-3-4-2426,-4-3-3454,-32-1-1216,-7-5-5617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2.643"/>
    </inkml:context>
    <inkml:brush xml:id="br0">
      <inkml:brushProperty name="width" value="0.025" units="cm"/>
      <inkml:brushProperty name="height" value="0.025" units="cm"/>
    </inkml:brush>
  </inkml:definitions>
  <inkml:trace contextRef="#ctx0" brushRef="#br0">203 103 8104,'0'0'11045,"-8"-9"-8851,-22-24-182,27 31-1878,1 0 0,-1 1 0,0-1 0,1 1 0,-1 0 0,0 0 0,0 0 0,0 0 0,0 0 0,1 0 0,-1 1 0,0 0 0,0-1 0,0 1 0,0 0 0,0 1 0,0-1 0,0 0 0,0 1 0,0 0 0,0-1 0,0 1 0,0 0-1,0 1 1,1-1 0,-1 0 0,0 1 0,1 0 0,0-1 0,-1 1 0,-2 3 0,-3 3 28,1 0 0,0 1 0,1 0-1,0 0 1,0 0 0,1 1 0,0 0 0,1 0 0,0 0-1,0 0 1,1 1 0,1-1 0,0 1 0,0 0-1,0 18 1,2-27-141,0 0-1,0 0 1,1 0-1,-1 0 1,0 0-1,1 0 1,-1 0-1,1 0 0,0-1 1,0 1-1,0 0 1,-1 0-1,2-1 1,-1 1-1,0 0 1,0-1-1,0 1 1,1-1-1,-1 0 1,1 1-1,-1-1 1,1 0-1,0 0 1,-1 0-1,1 0 0,0 0 1,0-1-1,-1 1 1,1 0-1,0-1 1,0 1-1,0-1 1,0 0-1,0 1 1,0-1-1,0 0 1,0 0-1,0-1 1,4 0-1,2 1 36,-1-1 0,1-1 0,0 1-1,0-1 1,-1-1 0,1 1 0,-1-1 0,0 0 0,7-5 0,-1-1-42,0-1 0,-1 0 0,0-1 0,-1 0 0,0-1 1,-1-1-1,15-22 0,-20 27-11,0-1 0,0 0 0,-1 0 0,0 0 0,-1 0 0,0-1 0,0 1 0,-1-1 0,0 0 0,-1 0 0,0 0-1,0 0 1,-2-13 0,1 23-5,0 0 1,0 0-1,0-1 0,0 1 0,0 0 0,-1-1 0,1 1 0,0 0 0,0 0 0,-1-1 0,1 1 1,0 0-1,0 0 0,-1 0 0,1 0 0,0-1 0,0 1 0,-1 0 0,1 0 0,0 0 0,-1 0 0,1 0 1,0 0-1,0 0 0,-1 0 0,1-1 0,0 1 0,-1 0 0,1 0 0,0 1 0,-1-1 0,1 0 0,0 0 1,-1 0-1,1 0 0,0 0 0,-1 0 0,1 0 0,0 0 0,0 1 0,-1-1 0,1 0 0,0 0 1,0 0-1,-1 1 0,1-1 0,0 0 0,-1 1 0,-13 9-140,10-2 137,-1-1 0,1 1-1,0 0 1,1 0-1,0 1 1,0-1 0,0 1-1,2-1 1,-1 1-1,-1 16 1,3-20-46,0-1 1,0 1-1,1 0 1,-1-1-1,1 1 1,0-1-1,0 1 1,1-1-1,-1 0 1,3 5-1,-3-7-58,1 1-1,-1-1 0,1 0 1,-1-1-1,1 1 0,-1 0 1,1 0-1,0-1 1,0 1-1,0-1 0,0 0 1,0 1-1,0-1 0,1 0 1,-1 0-1,0 0 0,1-1 1,-1 1-1,4 0 1,-1 0-445,0 0 0,-1-1 0,1 1 1,0-1-1,0-1 0,0 1 0,-1-1 1,1 1-1,0-1 0,-1-1 0,1 1 1,5-3-1,-6 2-466,0 0 0,0-1 0,-1 1 0,1-1 0,-1 0 0,1 0 0,-1 0 0,4-5 0,14-23-10649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3"/>
    </inkml:context>
    <inkml:brush xml:id="br0">
      <inkml:brushProperty name="width" value="0.025" units="cm"/>
      <inkml:brushProperty name="height" value="0.025" units="cm"/>
    </inkml:brush>
  </inkml:definitions>
  <inkml:trace contextRef="#ctx0" brushRef="#br0">75 0 15022,'0'0'6011,"-6"14"-4500,-8 21-530,2 0 1,1 1-1,1 1 1,3 0 0,0 0-1,0 41 0,7-72-905,-1 0 54,1 0 0,0 1 0,1-1 0,0 1 0,0-1 0,0 0 0,3 8 0,-3-13-86,0 1-1,0 0 0,0-1 0,0 0 0,0 1 0,0-1 0,1 0 0,-1 1 0,0-1 0,1 0 0,-1 0 0,1 0 0,-1 0 0,1-1 0,0 1 0,-1 0 0,1-1 0,0 1 0,-1-1 0,1 1 0,0-1 0,0 0 0,0 0 1,-1 0-1,1 0 0,0 0 0,0 0 0,0 0 0,-1-1 0,4 0 0,2-1 2,0 0 1,0-1-1,0 0 1,-1 0-1,1-1 1,-1 0-1,0 0 1,0 0-1,0-1 1,0 0-1,-1 0 1,9-11-1,8-10 111,24-38-1,-26 33-146,19-38 1,-34 58-22,0 1 0,-1-1 1,0 0-1,0 0 0,-1 0 1,-1 0-1,2-23 0,-4 34-94,0-1 0,-1 1 0,1 0 0,0-1 0,0 1 0,-1 0 0,1 0 0,0-1 0,0 1 0,-1 0 0,1 0 0,0 0 0,-1 0 0,1-1 0,0 1 1,-1 0-1,1 0 0,0 0 0,-1 0 0,1 0 0,-1 0 0,1 0 0,0 0 0,-1 0 0,1 0 0,0 0 0,-1 0 0,1 0 0,0 0 0,-1 0 0,1 0 0,-1 0 0,1 1 0,0-1 0,0 0 0,-1 0 0,1 0 0,0 1 0,-1-1 0,1 0 0,0 0 0,0 1 0,-1-1 0,1 0 0,0 1 0,0-1 0,-1 0 0,1 1 0,-21 14-6132,21-14 5327,-20 15-9446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3.341"/>
    </inkml:context>
    <inkml:brush xml:id="br0">
      <inkml:brushProperty name="width" value="0.025" units="cm"/>
      <inkml:brushProperty name="height" value="0.025" units="cm"/>
    </inkml:brush>
  </inkml:definitions>
  <inkml:trace contextRef="#ctx0" brushRef="#br0">0 172 18257,'0'0'10666,"73"38"-9160,-43-40-1058,1-12-352,-3-2-672,-2-4-1122,-5-2-1377,-3-4-1025,-3-5-768,-2-4-898,-1-8 930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3.733"/>
    </inkml:context>
    <inkml:brush xml:id="br0">
      <inkml:brushProperty name="width" value="0.025" units="cm"/>
      <inkml:brushProperty name="height" value="0.025" units="cm"/>
    </inkml:brush>
  </inkml:definitions>
  <inkml:trace contextRef="#ctx0" brushRef="#br0">99 1 16143,'0'0'1746,"-6"9"-267,-9 20-615,2-1-1,0 2 1,2 0 0,1 0 0,2 1 0,1 0 0,1 0-1,2 1 1,1 0 0,1 42 0,2-71-798,0 1 1,0-1-1,0 0 0,1 0 1,-1 0-1,1 1 0,0-1 1,-1 0-1,2 0 1,-1 0-1,0 0 0,0-1 1,1 1-1,0 0 0,-1 0 1,1-1-1,0 1 0,0-1 1,4 4-1,-5-6-19,0 1 1,0-1-1,0 1 0,0-1 1,0 1-1,0-1 0,0 0 1,0 0-1,0 1 0,0-1 1,1 0-1,-1 0 0,0 0 1,0 0-1,0 0 0,0-1 1,0 1-1,0 0 0,0 0 1,0-1-1,2 0 0,0 0-3,-1-1-1,0 0 0,1 0 1,-1 1-1,0-1 0,0-1 0,0 1 1,0 0-1,0 0 0,-1-1 1,3-4-1,5-12-42,-1-1 0,0 0 0,-2 0 0,0-1 0,-1 0 0,-2 0 1,0 0-1,-1 0 0,-2-40 0,-9 107-370,9-36 396,0 0 0,0 0-1,1 0 1,0 0-1,1 0 1,0 0-1,1 0 1,4 12 0,-5-19-17,-1 0 0,1-1 1,0 1-1,0 0 0,0-1 1,0 0-1,0 1 1,0-1-1,1 0 0,-1 0 1,1 0-1,-1-1 0,1 1 1,0-1-1,0 1 1,0-1-1,0 0 0,0 0 1,0 0-1,0 0 0,0-1 1,0 1-1,0-1 1,0 0-1,0 0 0,0 0 1,1 0-1,-1-1 0,0 1 1,0-1-1,4-1 1,0 0 10,0-1 0,0 0 1,-1 0-1,1 0 0,0-1 1,-1 0-1,0-1 0,0 1 1,-1-1-1,1 0 0,-1-1 1,0 1-1,0-1 1,6-10-1,1-2 31,-1 0 0,-1-1 0,15-37 0,-27 68 3,-2 9-13,0-1 1,1 0-1,0 1 1,2 40-1,2-60-85,-1 0 1,0 0-1,1-1 0,-1 1 0,1 0 1,-1 0-1,1-1 0,0 1 1,-1 0-1,1-1 0,0 1 1,-1 0-1,1-1 0,0 1 0,0-1 1,0 1-1,-1-1 0,1 0 1,0 1-1,0-1 0,0 0 0,0 1 1,0-1-1,0 0 0,0 0 1,0 0-1,0 0 0,-1 0 0,1 0 1,0 0-1,0 0 0,0-1 1,0 1-1,0 0 0,1-1 1,1 0-308,0 1 1,0-1 0,0 0 0,0 0 0,0-1 0,-1 1 0,1-1 0,0 1-1,4-5 1,-4 2-1024,0 0 0,0 0-1,0-1 1,0 1 0,-1-1-1,0 0 1,4-9 0,2-17-6282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02.097"/>
    </inkml:context>
    <inkml:brush xml:id="br0">
      <inkml:brushProperty name="width" value="0.025" units="cm"/>
      <inkml:brushProperty name="height" value="0.025" units="cm"/>
    </inkml:brush>
  </inkml:definitions>
  <inkml:trace contextRef="#ctx0" brushRef="#br0">134 469 15599,'0'0'2781,"-10"-1"-10,7 0-2601,-1 1 0,1-1 0,0 1 1,-1 0-1,1 0 0,-1 0 0,1 1 1,-1-1-1,1 1 0,-1 0 0,1 0 1,0 0-1,0 0 0,-1 1 1,1-1-1,0 1 0,0 0 0,0 0 1,1 0-1,-1 0 0,0 0 0,1 1 1,-1-1-1,1 1 0,0-1 0,0 1 1,-2 3-1,-2 5 46,1-1 0,0 0 0,1 1 0,0 0 0,0 0 0,1 0 0,1 1 0,0-1 0,1 1 0,0-1 0,0 1 0,3 22 0,-2-33-204,0 1 0,0-1 1,1 1-1,-1-1 0,0 0 0,1 1 1,-1-1-1,1 0 0,-1 1 0,1-1 1,0 0-1,0 0 0,-1 0 0,1 0 1,0 0-1,0 0 0,0 0 0,0 0 1,0 0-1,0 0 0,0 0 0,1 0 1,-1-1-1,0 1 0,0-1 0,1 1 1,-1-1-1,0 1 0,1-1 1,-1 1-1,0-1 0,1 0 0,-1 0 1,1 0-1,-1 0 0,0 0 0,1 0 1,-1 0-1,1-1 0,-1 1 0,3-1 1,1-1 16,0 1 0,0-1 0,0 0 0,0 0 0,-1-1 0,1 1 1,-1-1-1,1 0 0,6-7 0,-2 1-23,-1 0 0,0-1 1,-1 0-1,0-1 0,-1 0 0,0 0 0,-1 0 1,0-1-1,-1 1 0,4-15 0,-3 4-402,-1 0 0,-2 0 1,0 0-1,-2-41 0,-3 50-92,-3 14 26,-4 21 195,9-9 441,-1-1 0,2 0 0,-1 0 0,4 21 0,-4-32-149,1 0 0,0 1 0,1-1 0,-1 1 0,0-1 0,0 0 0,0 1 0,1-1 0,-1 0 0,1 1 0,-1-1-1,1 0 1,0 0 0,-1 1 0,1-1 0,0 0 0,0 0 0,0 0 0,0 0 0,0 0 0,0 0 0,0 0 0,0 0 0,0-1 0,0 1 0,0 0 0,1-1-1,-1 1 1,0-1 0,1 1 0,-1-1 0,0 1 0,1-1 0,-1 0 0,0 0 0,1 0 0,-1 0 0,0 0 0,1 0 0,-1 0 0,1 0 0,-1 0 0,0-1-1,1 1 1,-1 0 0,0-1 0,1 0 0,-1 1 0,0-1 0,0 0 0,0 1 0,0-1 0,1 0 0,0-1 0,5-3 89,-1 0 0,0 0 0,0-1-1,0 0 1,-1 0 0,0 0 0,0-1 0,5-8 0,33-63 235,-37 65-357,7-14 78,-1 0 0,-2-1 0,-1 0 0,-1-1 0,-1 0 0,-2 0 0,-1 0 0,-1-1 0,-2-53 0,-3 68-18,-2 15 77,-2 26 21,2 30-23,-2 1 272,3-1 1,2 1-1,13 106 0,-10-152-399,0-1 0,1 0 0,1 1 0,4 9 0,-7-18 0,-1 0 0,1 0 0,0-1 0,0 1 0,0 0 0,0-1 0,0 1 0,0-1 0,1 1 0,-1-1 0,0 1 0,1-1 0,-1 0 0,1 0 0,-1 0 0,1 0 0,0 0 0,-1 0 0,1 0 0,0 0 0,0-1 0,0 1 0,-1-1 0,1 1 0,0-1 0,0 0 0,0 0 0,0 1 0,4-2 0,-5 1 0,0-1 0,0 0 0,0 1 0,0-1 0,1 0 0,-1 0 0,0 0 0,0 1 0,0-1 0,-1 0 0,1-1 0,0 1 0,0 0 0,0 0 0,-1 0 0,1 0 0,-1-1 0,1 1 0,-1 0 0,1 0 0,-1-1 0,0 1 0,0 0 0,1-1 0,-1-1 0,1-41 0,-1 36 0,-1-2 0,0 0 0,-1 1 0,0-1 0,0 1 0,-1 0 0,-7-16 0,9 21 0,-1 1 0,1-1 0,-1 1 0,0 0 0,0-1 0,0 1 0,-1 0 0,1 0 0,-1 0 0,1 0 0,-1 1 0,0-1 0,0 1 0,0 0 0,-1 0 0,1 0 0,0 0 0,-1 0 0,-6-1 0,9 3 0,1 0 0,-1 1 0,0-1 0,1 1 0,-1-1 0,0 1 0,1-1 0,-1 1 0,1 0 0,-1-1 0,1 1 0,-1 0 0,1-1 0,0 1 0,-1 0 0,1-1 0,0 1 0,-1 0 0,1 0 0,0 0 0,0-1 0,0 1 0,0 0 0,0 0 0,0 0 0,0-1 0,0 1 0,0 0 0,0 0 0,0 0 0,0-1 0,1 3 0,5 30 0,-5-30 0,0-1 0,1 1 0,-1-1 0,1 1 0,0-1 0,0 1 0,0-1 0,0 0 0,0 0 0,0 0 0,1 0 0,-1 0 0,1-1 0,-1 1 0,1-1 0,5 3 0,-2-2 0,1 0 0,-1-1 0,1 1 0,-1-1 0,1-1 0,0 1 0,9-2 0,-1 0 0,0-1 0,0-1 0,0 0 0,0-1 0,-1 0 0,17-8 0,-3-2-47,0-2 1,-2 0-1,0-2 0,0-1 0,-2-1 1,-1-1-1,29-32 0,-64 91-198,3-19 314,0 0-1,2 1 1,1 0 0,0 0 0,2 0 0,0 1-1,1 0 1,0 30 0,3-49-69,0 1 0,0-1 0,1 0 0,-1 0 0,1 0 0,-1 0 0,1 0 0,0 0 0,0 0 0,0 0 0,0 0 0,0 0 0,0 0 0,1 0 0,-1-1 0,0 1 0,1 0 0,0-1 0,-1 1 0,1-1 0,0 0 0,0 0 0,-1 1 0,1-1 0,0 0 0,0-1 0,0 1 0,1 0 0,-1-1 0,0 1 0,0-1 0,0 1 0,0-1 0,1 0 0,-1 0 0,0 0 0,4-1 0,4 0 0,-1 0 0,1 0 0,-1-1 0,0-1 0,0 1 0,0-2 0,14-6 0,7-5-446,0-2 0,0 0 1,-2-2-1,0-2 0,40-37 0,-48 31-6648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4.075"/>
    </inkml:context>
    <inkml:brush xml:id="br0">
      <inkml:brushProperty name="width" value="0.025" units="cm"/>
      <inkml:brushProperty name="height" value="0.025" units="cm"/>
    </inkml:brush>
  </inkml:definitions>
  <inkml:trace contextRef="#ctx0" brushRef="#br0">31 1 15182,'0'0'15759,"-30"56"-15951,30-38-1345,6-1-1410,1-1-1281,6-2-1185,-1-3-2595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4.449"/>
    </inkml:context>
    <inkml:brush xml:id="br0">
      <inkml:brushProperty name="width" value="0.025" units="cm"/>
      <inkml:brushProperty name="height" value="0.025" units="cm"/>
    </inkml:brush>
  </inkml:definitions>
  <inkml:trace contextRef="#ctx0" brushRef="#br0">82 5 6470,'0'0'20900,"-3"-2"-19870,2 2-987,0-1-1,0 1 1,0-1 0,0 1-1,0 0 1,0 0-1,0 0 1,0-1-1,0 1 1,0 0 0,0 0-1,0 1 1,0-1-1,0 0 1,0 0-1,0 0 1,0 1 0,0-1-1,0 0 1,0 1-1,0-1 1,0 1-1,1-1 1,-1 1 0,-1 0-1,-26 28 1157,25-26-1103,0 1 1,1 0 0,-1 0 0,1-1-1,0 1 1,0 0 0,1 1 0,-1-1-1,1 0 1,0 0 0,0 1 0,0-1 0,1 0-1,0 1 1,-1-1 0,2 7 0,0-10-87,0 0 1,0 0-1,0 0 1,1 0-1,-1 0 1,0 0-1,1 0 0,-1 0 1,1-1-1,-1 1 1,1 0-1,-1-1 1,1 1-1,-1-1 1,1 0-1,0 1 1,-1-1-1,1 0 1,-1 0-1,1 0 1,2-1-1,42-1 147,-42 2-144,14-3-224,-1-1 0,1-1-1,-1-1 1,0 0 0,-1-1 0,0-1 0,0 0 0,21-15 0,-37 23 236,0 0 0,1 0 0,-1 0 1,0 0-1,0 0 0,1 0 1,-1 0-1,0 0 0,0 1 1,0-1-1,1 0 0,-1 0 1,0 0-1,0 0 0,0 0 0,0 1 1,0-1-1,1 0 0,-1 0 1,0 0-1,0 0 0,0 1 1,0-1-1,0 0 0,0 0 1,0 0-1,0 1 0,1-1 1,-1 0-1,0 0 0,0 1 0,0-1 1,0 0-1,0 0 0,0 0 1,0 1-1,0-1 0,0 0 1,-1 0-1,1 1 0,0-1 1,0 0-1,0 0 0,0 0 0,0 1 1,0-1-1,0 0 0,0 0 1,-1 0-1,1 0 0,0 1 1,0-1-1,0 0 0,0 0 1,-1 0-1,1 0 0,0 1 1,-8 24 95,4-12 163,3-12-282,1 0-1,0 0 0,0 0 1,0 0-1,0 0 1,0 0-1,0 0 0,0 0 1,1-1-1,-1 1 0,0 0 1,0 0-1,1 0 1,-1 0-1,0 0 0,1-1 1,-1 1-1,1 0 0,-1 0 1,1-1-1,0 1 1,-1 0-1,1-1 0,0 1 1,-1 0-1,1-1 0,0 1 1,0-1-1,0 1 1,1-1-1,1 2 0,1-1 1,0 1-1,1-1 0,-1-1 1,0 1-1,0-1 0,6 1 1,7-1-6,1-1 1,27-6-1,-9-2 4,70-28 0,-44 14 0,-42 21-5132,4-2-7048,-12-5-488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4.777"/>
    </inkml:context>
    <inkml:brush xml:id="br0">
      <inkml:brushProperty name="width" value="0.025" units="cm"/>
      <inkml:brushProperty name="height" value="0.025" units="cm"/>
    </inkml:brush>
  </inkml:definitions>
  <inkml:trace contextRef="#ctx0" brushRef="#br0">32 0 8616,'0'0'22453,"3"60"-21396,-8-19-416,-2 7-641,2 1 0,3 3 0,2 1 0,0 4 0,0-1 0,0-6-2178,2-3-2595,0-11-3074</inkml:trace>
  <inkml:trace contextRef="#ctx0" brushRef="#br0" timeOffset="1">33 664 22037,'0'0'10538,"-33"52"-10346,33-40-192,0 1 0,0-4 0,0 3 0,9-3-1313,2-6-2082,-5-3-2691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5.150"/>
    </inkml:context>
    <inkml:brush xml:id="br0">
      <inkml:brushProperty name="width" value="0.025" units="cm"/>
      <inkml:brushProperty name="height" value="0.025" units="cm"/>
    </inkml:brush>
  </inkml:definitions>
  <inkml:trace contextRef="#ctx0" brushRef="#br0">1 1 18834,'0'0'8803,"4"14"-8189,5 34-189,-2 0-1,-3 1 1,-1 66 0,-23 160 1298,13-105-2182,7-168 394,-1 0-173,1 0-1,0-1 0,1 1 1,-1 0-1,0-1 0,0 1 0,1 0 1,-1 0-1,1-1 0,-1 1 0,1-1 1,0 1-1,0-1 0,0 1 0,0-1 1,0 1-1,0-1 0,2 2 0,-2-2-302,0 0-1,1 0 0,-1-1 0,1 1 0,-1-1 0,1 1 0,-1-1 0,1 1 0,-1-1 0,1 0 0,-1 0 0,1 0 1,-1 0-1,1 0 0,-1 0 0,1 0 0,-1 0 0,1-1 0,-1 1 0,1-1 0,2 0 0,15-11-12195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5.475"/>
    </inkml:context>
    <inkml:brush xml:id="br0">
      <inkml:brushProperty name="width" value="0.025" units="cm"/>
      <inkml:brushProperty name="height" value="0.025" units="cm"/>
    </inkml:brush>
  </inkml:definitions>
  <inkml:trace contextRef="#ctx0" brushRef="#br0">77 1 16656,'0'0'6374,"-45"54"-3684,31-32-928,5 1-705,3-1-673,4 0-320,2-4-64,0-3-928,2-8-1411,9-5-992,-4-2-1730,1-9-3459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5.819"/>
    </inkml:context>
    <inkml:brush xml:id="br0">
      <inkml:brushProperty name="width" value="0.025" units="cm"/>
      <inkml:brushProperty name="height" value="0.025" units="cm"/>
    </inkml:brush>
  </inkml:definitions>
  <inkml:trace contextRef="#ctx0" brushRef="#br0">46 1 18770,'0'0'7911,"-3"85"-6630,0-37-352,3 1-512,0 3-193,0-1-160,0 2 0,0-3-544,0-2-1955,0-5-2722,0 0-4900</inkml:trace>
  <inkml:trace contextRef="#ctx0" brushRef="#br0" timeOffset="1">0 913 18706,'0'0'10313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6:59:36.830"/>
    </inkml:context>
    <inkml:brush xml:id="br0">
      <inkml:brushProperty name="width" value="0.025" units="cm"/>
      <inkml:brushProperty name="height" value="0.025" units="cm"/>
    </inkml:brush>
  </inkml:definitions>
  <inkml:trace contextRef="#ctx0" brushRef="#br0">63 266 13004,'-8'-1'1362,"6"1"-1078,-27-1 310,28 1-446,0 0 0,0 0 0,0 0 0,0 0 0,0 0 0,0 0 0,0-1 0,0 1 0,0 0 0,0-1 0,0 1 0,0-1 0,0 1 0,0-1 0,0 0 0,0 1 0,1-1 0,-1 0 0,0 0 0,0 1 0,1-1 0,-1 0 0,1 0 0,-1 0 0,1 0 0,-2-2 0,3 3-85,-1-1 0,0 0 0,0 1 0,1-1 0,-1 1 0,0-1 0,1 1 0,-1-1 1,1 0-1,-1 1 0,1-1 0,-1 1 0,1 0 0,-1-1 0,1 1 0,-1-1 0,1 1 1,-1 0-1,1-1 0,0 1 0,-1 0 0,1 0 0,0 0 0,-1-1 0,1 1 0,0 0 1,1 0-1,25-4 165,-20 3-8,554-69 4159,282 7-4920,-799 60 467,22 0-94,90-17-1,-285 14 30,-9 10 816,-177 29-1,-134 46 688,194-31-600,226-42-501,18-3-52,0-1-1,0 0 1,0-1 0,-1 0-1,-19-1 1,47-14-83,27-6-195,0 2 0,1 2-1,1 2 1,90-16 0,-101 23-40,135-27-1582,1 8 0,313-7 1,-495 34 1800,0 0 1,-1 1-1,-22 7 1,-14 3 232,-408 61 3172,-224 42-1124,1056-205-3829,-161 47 184,191-41-1815,-381 79 2955,-18 5 78,1-2 0,0 1 0,-1-1 0,0 0 0,1 0 0,-1-1 0,10-5 0,-15 5 4,-9 1 17,-46 4 14,-1 1 0,1 3 0,-98 24 0,97-18 0,-303 72-1418,277-60-11,1 4 0,-102 50 0,161-68-5309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18.992"/>
    </inkml:context>
    <inkml:brush xml:id="br0">
      <inkml:brushProperty name="width" value="0.025" units="cm"/>
      <inkml:brushProperty name="height" value="0.025" units="cm"/>
    </inkml:brush>
  </inkml:definitions>
  <inkml:trace contextRef="#ctx0" brushRef="#br0">162 59 10730,'0'0'7159,"5"-9"-3524,-2-1-2828,-2 7-545,0 0-1,0-1 1,0 1-1,1 0 1,-1 0-1,1 0 1,0 0-1,0 0 1,0 0-1,0 1 1,4-4-1,-6 6-218,0 0-1,0 0 1,0 0-1,1 0 1,-1-1 0,0 1-1,0 0 1,0 0-1,1 0 1,-1 0-1,0 0 1,0 0-1,1 0 1,-1 0-1,0 1 1,0-1-1,0 0 1,1 0-1,-1 0 1,0 0-1,0 0 1,0 0-1,1 0 1,-1 0-1,0 1 1,0-1-1,0 0 1,0 0-1,1 0 1,-1 0-1,0 0 1,0 1-1,0-1 1,0 0-1,0 0 1,0 0-1,0 1 1,1-1-1,-1 0 1,0 0 0,0 0-1,0 1 1,0-1-1,0 0 1,0 0-1,0 1 1,0-1-1,0 0 1,0 0-1,0 0 1,0 1-1,0-1 1,0 0-1,-1 0 1,1 1-1,0-1 1,1 17-229,-1-16 313,1 132 1538,-3 155-810,1-265-1566,-9 45-1,9-63 256,0 1 0,-1-1-1,1 1 1,-1-1 0,0 0 0,-1 0 0,1 0-1,-1 0 1,0 0 0,0 0 0,0-1-1,-1 1 1,-7 6 0,8-9 145,1-1 0,0 0-1,-1 0 1,1 0 0,-1 0 0,1 0-1,-1-1 1,1 1 0,-1-1 0,1 0-1,-1 0 1,1 0 0,-1 0 0,0 0 0,1 0-1,-1-1 1,1 1 0,-1-1 0,1 1-1,-1-1 1,-2-1 0,-3-2-1250,0 0-1,1 0 1,-1-1-1,-12-10 1,-18-16-5176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19.352"/>
    </inkml:context>
    <inkml:brush xml:id="br0">
      <inkml:brushProperty name="width" value="0.025" units="cm"/>
      <inkml:brushProperty name="height" value="0.025" units="cm"/>
    </inkml:brush>
  </inkml:definitions>
  <inkml:trace contextRef="#ctx0" brushRef="#br0">190 559 192,'-39'-53'4443,"-50"-94"0,79 127-3233,1 0-1,0-1 1,2 0 0,0 0 0,2 0-1,0-1 1,1 0 0,-1-35 0,5 52-1081,1 1 0,-1-1 0,1 1 1,1-1-1,-1 1 0,1 0 1,-1-1-1,1 1 0,1 0 1,-1 0-1,0 0 0,1 1 0,0-1 1,0 0-1,0 1 0,0 0 1,1 0-1,-1 0 0,1 0 1,0 0-1,-1 1 0,1 0 1,0 0-1,1 0 0,-1 0 0,0 0 1,5 0-1,14-5 58,0 1-1,0 0 1,44-3-1,143-1 210,-178 10-332,1 2 0,-1 2 0,0 1 0,44 12 0,-65-14 63,-1 1 0,0 0 0,0 1 0,0 0 0,0 0 0,-1 1 1,0 0-1,9 9 0,-15-13-44,-1 0-1,1 1 1,-1 0 0,1 0-1,-1 0 1,0 0 0,0 0-1,-1 0 1,1 0 0,0 0-1,-1 1 1,0-1 0,0 1-1,0-1 1,0 1 0,-1-1-1,1 1 1,-1 0 0,0-1 0,0 1-1,0 0 1,-1-1 0,1 1-1,-1-1 1,0 1 0,0 0-1,-2 5 1,-1-2 105,0-1 0,0 0 0,0 0 1,-1 0-1,0-1 0,0 1 0,0-1 0,-1-1 1,0 1-1,-10 6 0,-67 35 1089,28-23-1250,-99 28 0,118-41-1229,65-13-6288,23 5 3038,-13 0 224,6-2-2108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0.002"/>
    </inkml:context>
    <inkml:brush xml:id="br0">
      <inkml:brushProperty name="width" value="0.025" units="cm"/>
      <inkml:brushProperty name="height" value="0.025" units="cm"/>
    </inkml:brush>
  </inkml:definitions>
  <inkml:trace contextRef="#ctx0" brushRef="#br0">0 53 14221,'0'0'11243,"3"9"-9540,3 24-41,4 62-1,6 35-30,-16-130-1629,0 0 0,0 0 0,0 0 0,0 0 0,0 0-1,0 0 1,0 0 0,0-1 0,0 1 0,0 0 0,0 0 0,1 0 0,-1 0 0,0 0-1,0 0 1,0 0 0,0 0 0,0 0 0,0 0 0,0 0 0,0 0 0,1 0 0,-1 0-1,0 0 1,0 0 0,0 0 0,0 0 0,0 0 0,0 0 0,0 0 0,1 0 0,-1 0 0,0 0-1,0 0 1,0 0 0,0 0 0,0 1 0,0-1 0,0 0 0,0 0 0,0 0 0,0 0-1,1 0 1,-1 0 0,0 0 0,0 0 0,0 0 0,0 0 0,0 0 0,0 1 0,0-1-1,0 0 1,0 0 0,0 0 0,0 0 0,0 0 0,0 0 0,0 0 0,0 1 0,0-1 0,0 0-1,0 0 1,0 0 0,0 0 0,0 0 0,0 0 0,0 0 0,0 0 0,0 1 0,5-13 216,3-18 77,-8 26-295,6-91 0,-6 86 0,0 0 0,-1 0 0,0 0 0,-1 0 0,0 0 0,0 0 0,-1 1 0,-5-13 0,8 21-1,0 0 0,0-1 1,0 1-1,0 0 0,0-1 0,-1 1 1,1 0-1,0-1 0,0 1 0,0 0 1,0 0-1,0-1 0,0 1 0,-1 0 1,1 0-1,0-1 0,0 1 0,0 0 1,-1 0-1,1 0 0,0-1 0,0 1 1,-1 0-1,1 0 0,0 0 0,-1 0 0,1 0 1,0 0-1,0-1 0,-1 1 0,1 0 1,0 0-1,-1 0 0,1 0 0,0 0 1,0 0-1,-1 0 0,1 0 0,-1 0 1,-4 14-69,6 21-46,1-31 117,1 0-1,-1-1 0,1 0 0,0 1 0,0-1 0,0 0 0,0 0 0,1-1 0,-1 1 0,1-1 1,-1 0-1,1 1 0,0-2 0,0 1 0,0 0 0,0-1 0,0 0 0,1 0 0,-1 0 1,0 0-1,8 0 0,11 1 56,0-1 1,38-3 0,-54 1-57,0-1 0,1 1 1,-1-1-1,0-1 0,0 1 0,0-1 1,-1 0-1,1-1 0,-1 0 0,0 0 1,0 0-1,0-1 0,0 1 0,-1-1 1,7-8-1,-6 6-1,0-1-1,0 1 1,-1-1 0,0 0-1,0 0 1,-1-1 0,0 1-1,-1-1 1,0 0 0,0 0-1,2-14 1,-5 22-2,0 1 1,0 0-1,0 0 0,1-1 1,-1 1-1,0 0 0,0 0 1,0-1-1,0 1 0,0 0 1,0 0-1,0-1 0,0 1 1,0 0-1,0-1 0,0 1 0,0 0 1,0 0-1,0-1 0,-1 1 1,1 0-1,0 0 0,0-1 1,0 1-1,0 0 0,0 0 1,0-1-1,-1 1 0,1 0 1,0 0-1,0 0 0,0-1 1,-1 1-1,1 0 0,0 0 1,0 0-1,-1 0 0,1 0 1,0-1-1,-1 1 0,-10 7-151,-10 15-84,9-6 270,1 1 0,-17 35 0,26-46-14,-1 0 0,1 0 0,0 0 1,0 1-1,1-1 0,0 1 0,0-1 1,1 1-1,-1-1 0,1 1 0,1-1 1,-1 1-1,2 6 0,0-11-16,-1 0-1,0 0 0,0 0 0,1 0 1,-1 0-1,1 0 0,0 0 0,-1-1 1,1 1-1,0-1 0,0 1 0,0-1 1,0 0-1,0 0 0,0 0 0,1 0 1,-1 0-1,0 0 0,1 0 0,-1-1 1,0 1-1,1-1 0,-1 0 0,0 0 1,1 0-1,-1 0 0,1 0 0,2-1 1,6 1 1,0-1 0,0-1 0,-1 1 1,1-2-1,11-3 0,-10 1-4,1-1 0,-1 0 0,-1-1 0,0 0 0,0 0 0,0-2 0,-1 1 0,0-1 0,0-1 0,-1 0 0,-1 0 0,1-1 0,-2 1 0,1-2 0,7-18 0,-15 33 0,-18 70 0,16-65 0,0 0 0,1 1 0,0-1 0,1 0 0,-1 1 0,2-1 0,-1 0 0,3 13 0,-1-18-29,1 1 0,-1-1 0,1 0 0,-1 0 0,1 0 0,0 0 0,0 0 0,0-1 0,1 1 0,-1-1 0,0 0 0,1 0 0,0 0 0,-1-1 0,1 1 0,0-1 0,0 0 0,0 0 0,0 0 0,0 0 0,0-1 0,5 0 0,15 2-641,0-1 0,33-3 0,-52 2 507,-5 0-87,1 0 0,0 0 0,0 0-1,0-1 1,-1 1 0,1 0 0,0 0 0,0 0 0,-1-1 0,1 1-1,0 0 1,-1-1 0,1 1 0,0-1 0,-1 1 0,1-1 0,0 1-1,-1-1 1,1 1 0,-1-1 0,1 1 0,-1-1 0,1 0 0,-1 1-1,0-1 1,1 0 0,-1 0 0,0 1 0,0-1 0,1 0 0,-1 0-1,0 1 1,0-1 0,0-1 0,5-20-6957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0.714"/>
    </inkml:context>
    <inkml:brush xml:id="br0">
      <inkml:brushProperty name="width" value="0.025" units="cm"/>
      <inkml:brushProperty name="height" value="0.025" units="cm"/>
    </inkml:brush>
  </inkml:definitions>
  <inkml:trace contextRef="#ctx0" brushRef="#br0">1 0 480,'0'0'385,"35"68"-321,-21-41 64,2 4-128,1 5 32,1 3 0,-1 2 0,1 0-96,-4-4 64,-1-7-32,-3-8 32,0-11-64,-5-11-641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0.455"/>
    </inkml:context>
    <inkml:brush xml:id="br0">
      <inkml:brushProperty name="width" value="0.025" units="cm"/>
      <inkml:brushProperty name="height" value="0.025" units="cm"/>
    </inkml:brush>
  </inkml:definitions>
  <inkml:trace contextRef="#ctx0" brushRef="#br0">1 1 13357,'0'0'13111,"9"5"-12706,8 4-640,-1-1 0,1-2 0,1 1 0,-1-2 0,1 0 0,35 4 0,123 3-6800,-174-13 7065,0 1 0,0 0 0,0 0 0,1 0 0,-1 1-1,0-1 1,0 1 0,0-1 0,0 1 0,0-1 0,1 1 0,-1 0-1,3 2 1,-5-2 40,1-1 0,-1 1-1,0-1 1,0 1 0,0 0 0,0-1-1,0 1 1,0-1 0,0 1-1,0-1 1,0 1 0,0-1 0,0 1-1,0-1 1,0 1 0,0-1-1,0 1 1,-1-1 0,1 1 0,0-1-1,0 1 1,-1-1 0,1 1-1,0-1 1,-1 1 0,1-1 0,0 1-1,-1-1 1,1 0 0,-1 1-1,1-1 1,-1 0 0,0 1 0,-10 7 1200,-1 0 1,1 0 0,-14 5 0,12-6-938,-22 12 1016,18-11-989,-1 1-1,1 1 1,1 1 0,0 0 0,0 1 0,1 1 0,-22 23 0,36-35-370,1-1-1,-1 1 0,0 0 0,1 0 1,-1-1-1,1 1 0,-1 0 1,1 0-1,-1 0 0,1 0 0,0 0 1,-1 0-1,1 0 0,0 0 0,0 0 1,-1 0-1,1 0 0,0 0 1,0 0-1,0 0 0,0 0 0,1 0 1,-1-1-1,0 1 0,0 0 0,1 0 1,-1 0-1,0 0 0,1 0 1,-1 0-1,1 0 0,-1 0 0,1 0 1,-1-1-1,1 1 0,0 0 0,-1 0 1,1-1-1,0 1 0,0-1 1,-1 1-1,1 0 0,0-1 0,0 1 1,0-1-1,0 0 0,0 1 0,0-1 1,0 0-1,0 0 0,0 1 1,0-1-1,0 0 0,0 0 0,0 0 1,2 0-1,11 1-360,1 1 0,0-2 0,17-1-1,-14 0-414,-12 1 477,130 9-2491,-123-7 2850,-1 0-1,1 0 0,-1 2 1,0-1-1,0 2 1,0 0-1,-1 0 0,18 11 1,-28-16 46,0 1 1,0-1-1,0 1 1,0 0 0,0-1-1,0 1 1,0 0-1,0 0 1,0 0-1,0 0 1,0 0-1,0 0 1,0 0 0,-1 0-1,1 0 1,0 1-1,-1-1 1,1 0-1,-1 0 1,0 0 0,1 1-1,-1-1 1,0 0-1,0 1 1,0-1-1,0 0 1,0 1 0,0-1-1,0 0 1,0 1-1,0-1 1,0 0-1,-1 0 1,1 1-1,-1-1 1,1 0 0,-1 0-1,1 0 1,-1 1-1,0-1 1,0 0-1,1 0 1,-1 0 0,0 0-1,0 0 1,0 0-1,0-1 1,0 1-1,0 0 1,0 0-1,-3 0 1,-6 6 301,0-1 1,0 0-1,-1-1 0,-14 5 1,24-10-392,-24 10-113,0-1 0,-1-1 0,0-1 0,0-2 0,-27 3 0,52-8-25,1 0-1,-1 0 1,1 0-1,0 0 0,-1 0 1,1 0-1,0 0 0,-1 0 1,1 0-1,0 0 0,-1-1 1,1 1-1,0 0 0,-1 0 1,1 0-1,0 0 1,-1-1-1,1 1 0,0 0 1,0 0-1,-1 0 0,1-1 1,0 1-1,0 0 0,-1-1 1,1 1-1,0 0 1,0-1-1,0 1 0,0 0 1,0-1-1,-1 1 0,1 0 1,0-1-1,0 1 0,0 0 1,0-1-1,0 1 0,0 0 1,0-1-1,0 1 1,0 0-1,0-1 0,0 1 1,0 0-1,0-1 0,1 1 1,-1 0-1,0-1 0,0 1 1,0 0-1,0-1 0,1 1 1,-1-1-1,1-1-801,7-22-8008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0.826"/>
    </inkml:context>
    <inkml:brush xml:id="br0">
      <inkml:brushProperty name="width" value="0.025" units="cm"/>
      <inkml:brushProperty name="height" value="0.025" units="cm"/>
    </inkml:brush>
  </inkml:definitions>
  <inkml:trace contextRef="#ctx0" brushRef="#br0">16 123 19987,'0'0'2077,"13"0"-33,28 1-242,2 1 24,60-6 0,-93 3-1774,0 0 1,0-1 0,0 0 0,0-1-1,0 0 1,-1 0 0,1-1 0,-1 0-1,0 0 1,0-1 0,-1-1 0,9-6-1,-15 11-42,-1 0 0,0 0-1,1 0 1,-1 0 0,0 0 0,0 0-1,0-1 1,0 1 0,0 0-1,0-1 1,0 1 0,0-1 0,0 1-1,-1-1 1,1 1 0,-1-1-1,1 1 1,-1-1 0,1 0-1,-1 1 1,0-1 0,0 0 0,0 1-1,0-4 1,-1 3-4,0 1 1,0-1-1,0 1 1,-1-1-1,1 1 1,0 0-1,-1-1 1,1 1-1,-1 0 0,1 0 1,-1 0-1,1 0 1,-1 0-1,0 0 1,0 0-1,1 1 0,-5-2 1,-7-1 40,-1 0-1,0 1 1,0 0 0,-18 1 0,15 1 78,0 1 0,0 0 0,0 2 0,0 0 0,0 1 0,0 1-1,-29 12 1,41-15-93,0 0 0,0 1 0,0-1 0,0 1 0,1 0 0,-1 0 0,1 1 0,0-1 0,0 1 0,0 0 0,1 0 0,-1 0 0,1 0 0,0 1 0,0 0 0,0-1 0,1 1 0,0 0 0,0 0 0,0 0 0,0 1 0,1-1 0,0 0 0,0 1 0,0-1 0,1 0 0,0 1 0,1 10 0,0-13-31,0 1 0,0-1 0,1 1-1,-1-1 1,1 0 0,0 0 0,0 1 0,0-1 0,1 0 0,-1-1 0,1 1-1,-1 0 1,1-1 0,0 1 0,0-1 0,0 0 0,0 0 0,0 0-1,7 2 1,8 4-27,0-1 0,27 8-1,-42-15 20,23 7-737,1-1 1,33 2 0,18-5-5916,-18-4-4754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1.512"/>
    </inkml:context>
    <inkml:brush xml:id="br0">
      <inkml:brushProperty name="width" value="0.025" units="cm"/>
      <inkml:brushProperty name="height" value="0.025" units="cm"/>
    </inkml:brush>
  </inkml:definitions>
  <inkml:trace contextRef="#ctx0" brushRef="#br0">153 220 7015,'38'-24'1500,"53"-37"3349,-84 55-3998,0 1 0,0-2 0,0 1 0,-1-1 0,0 0 0,-1 0 0,1-1 0,8-15 0,-14 21-642,1 1 0,0-1 1,-1 1-1,1 0 0,0-1 1,-1 1-1,0-1 0,1 0 1,-1 1-1,0-1 0,0 1 1,0-1-1,0 0 0,0 1 1,0-1-1,0 1 0,-1-1 1,1 1-1,0-1 0,-1 1 1,1-1-1,-1 1 0,0-1 1,0 1-1,1 0 0,-3-3 0,1 2-58,0 1-1,-1-1 1,1 1-1,-1-1 1,0 1-1,1 0 1,-1 0-1,0 0 0,0 0 1,1 0-1,-1 1 1,0-1-1,-4 1 1,-7-1-60,-1 1 1,1 1-1,-1 0 1,-25 6-1,23-2-79,0 0 1,0 1-1,1 1 0,0 1 0,0 0 0,1 1 0,0 0 0,1 1 1,0 1-1,-20 20 0,33-31-13,0 1 1,0 0-1,0 0 1,0 0-1,0-1 1,0 1-1,1 0 0,-1 0 1,0 0-1,1 0 1,-1 0-1,0 0 1,1 0-1,-1 1 1,1-1-1,0 0 1,-1 0-1,1 0 0,0 0 1,0 1-1,0-1 1,0 0-1,0 0 1,0 1-1,0-1 1,0 0-1,0 0 1,0 0-1,1 1 1,-1-1-1,1 0 0,-1 0 1,1 0-1,-1 0 1,1 0-1,-1 0 1,1 0-1,0 0 1,0 0-1,-1 0 1,1 0-1,0 0 0,0-1 1,0 1-1,0 0 1,0 0-1,0-1 1,0 1-1,0-1 1,1 1-1,-1-1 1,0 0-1,0 1 0,2-1 1,11 4-11,-1 0 0,1-2 0,26 3-1,-25-3 7,40 3-89,-32-4 33,-1 1 1,0 1-1,0 1 1,0 1-1,0 0 0,25 12 1,-45-16 64,0-1 0,-1 1 1,1 0-1,0 0 0,-1 0 0,1 0 0,0 0 1,-1 1-1,0-1 0,1 0 0,-1 1 0,0-1 1,0 1-1,1-1 0,-1 1 0,0 0 0,-1-1 1,1 1-1,0 0 0,0 0 0,-1 0 0,1-1 1,-1 1-1,0 0 0,1 0 0,-1 0 0,0 0 1,0 0-1,0 0 0,0 0 0,-1 0 1,1 0-1,0-1 0,-1 1 0,1 0 0,-1 0 1,0 0-1,0-1 0,0 1 0,0 0 0,0-1 1,0 1-1,-2 1 0,-3 6 148,0-1 0,-1 0 0,0-1 0,-1 0 0,0 0 0,-13 9 0,5-5 80,-1 0-1,0-1 1,-1-1-1,0-1 1,-1 0-1,1-1 1,-1-2-1,-1 0 0,1 0 1,-24 1-1,51-13-2248,66-35-6034,-23 7 1565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1.951"/>
    </inkml:context>
    <inkml:brush xml:id="br0">
      <inkml:brushProperty name="width" value="0.025" units="cm"/>
      <inkml:brushProperty name="height" value="0.025" units="cm"/>
    </inkml:brush>
  </inkml:definitions>
  <inkml:trace contextRef="#ctx0" brushRef="#br0">83 0 19250,'0'0'1874,"-8"12"400,6-8-2121,-43 77 4075,40-71-3830,1 0 1,0 0 0,0 0-1,1 1 1,1-1 0,-1 1-1,0 16 1,3-25-393,1 0 0,-1-1 0,1 1 1,-1 0-1,1-1 0,0 1 0,-1 0 0,1-1 1,0 1-1,0-1 0,0 0 0,0 1 0,1-1 0,-1 0 1,0 1-1,0-1 0,1 0 0,-1 0 0,1 0 1,-1 0-1,1 0 0,-1-1 0,1 1 0,0 0 0,-1-1 1,1 1-1,0-1 0,-1 1 0,1-1 0,0 0 1,0 0-1,-1 0 0,1 0 0,2 0 0,9 0 51,0 0 0,0 0-1,19-5 1,-5 0-143,-1-2 0,0-1 0,0-1 1,-1-1-1,26-15 0,-6 0-238,74-54-1,-119 79 335,0 0 0,0 1 0,0-1 0,0 0-1,0 0 1,0 0 0,0 0 0,0 0 0,-1 0 0,1 0-1,0 1 1,0-1 0,0 0 0,0 0 0,0 0 0,0 0-1,0 0 1,0 0 0,0 1 0,0-1 0,0 0 0,1 0-1,-1 0 1,0 0 0,0 0 0,0 0 0,0 0 0,0 1-1,0-1 1,0 0 0,0 0 0,0 0 0,0 0-1,0 0 1,0 0 0,0 0 0,1 0 0,-1 0 0,0 0-1,0 1 1,0-1 0,0 0 0,0 0 0,0 0 0,0 0-1,1 0 1,-1 0 0,0 0 0,0 0 0,-10 23 915,-9 23 178,19-46-1103,0 1 0,0-1 0,0 1 0,0-1 0,0 0 0,0 1 0,0-1 0,0 1 0,0-1 0,0 1 0,0-1 0,1 0 0,-1 1 0,0-1 0,0 1 0,0-1 0,1 0 0,-1 1 0,0-1 0,1 0 0,-1 1 0,0-1 0,1 0 0,-1 1 0,0-1 0,1 0 0,-1 0 0,0 1 0,1-1 0,-1 0 0,1 0 0,-1 0 0,1 0 0,-1 0 0,0 0 0,1 1 0,-1-1 0,1 0 0,0 0 0,22-1 0,-20 0 0,17-2-52,-1-2-1,0 0 1,0-1-1,-1-1 1,22-11-1,-25 11 5,0 0-1,0 1 0,0 0 1,1 2-1,0-1 0,0 2 1,0 0-1,23 0 0,-38 3 53,0 0-1,-1 0 0,1 0 1,0 0-1,0 0 0,-1 0 1,1 1-1,0-1 1,-1 0-1,1 0 0,0 1 1,-1-1-1,1 1 0,0-1 1,-1 0-1,1 1 0,-1-1 1,1 1-1,-1 0 0,1-1 1,-1 1-1,1-1 1,-1 1-1,0 0 0,1-1 1,-1 1-1,0 0 0,0-1 1,1 1-1,-1 1 0,0 29 258,-17 26 127,8-33-2173,17-30-2377,18-38-4123,-17 12 3160,-3-7-1046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2.309"/>
    </inkml:context>
    <inkml:brush xml:id="br0">
      <inkml:brushProperty name="width" value="0.025" units="cm"/>
      <inkml:brushProperty name="height" value="0.025" units="cm"/>
    </inkml:brush>
  </inkml:definitions>
  <inkml:trace contextRef="#ctx0" brushRef="#br0">1 0 8200,'0'0'7335,"52"14"-7239,-19 4-32,11 0-545,4 1-1120,0-2-1282,-4-2-3299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2.667"/>
    </inkml:context>
    <inkml:brush xml:id="br0">
      <inkml:brushProperty name="width" value="0.025" units="cm"/>
      <inkml:brushProperty name="height" value="0.025" units="cm"/>
    </inkml:brush>
  </inkml:definitions>
  <inkml:trace contextRef="#ctx0" brushRef="#br0">160 245 9865,'0'0'10223,"-9"3"-7004,-7 2-2084,1 1 0,1 1 0,-1 0 0,-21 16-1,30-19-865,1 0-1,0 0 0,0 1 0,0 0 0,0 0 0,1 0 0,-5 7 0,8-10-215,0 1 0,-1-1-1,1 1 1,0 0-1,0-1 1,0 1 0,0 0-1,1 0 1,-1 0-1,1 0 1,0-1-1,0 1 1,0 0 0,0 0-1,0 0 1,1 0-1,0 5 1,0-7-48,0 0 0,0 0-1,-1 1 1,1-1 0,0 0 0,0 0 0,0 0-1,0 0 1,1 0 0,-1 0 0,0 0-1,0 0 1,1 0 0,-1-1 0,0 1 0,1-1-1,-1 1 1,0-1 0,1 1 0,-1-1 0,1 0-1,-1 1 1,1-1 0,2 0 0,42-1 144,-40 1-108,14-3-92,0 0 0,0-2 0,-1 0 1,0-1-1,0-1 0,0-1 1,-1 0-1,0-1 0,0-1 0,-1-1 1,30-26-1,-35 28 10,-1-1-1,0 0 1,-1-1-1,0-1 1,0 1-1,-1-1 1,-1-1-1,0 0 1,-1 0 0,0 0-1,-1-1 1,-1 0-1,0 0 1,-1-1-1,0 1 1,2-26-1,-6 37 81,0-1 0,0 1 0,0 0-1,-1-1 1,1 1 0,-1-1-1,0 1 1,0 0 0,0 0-1,0-1 1,-1 1 0,1 0 0,-4-5-1,4 7-18,0 0-1,0 0 1,0 0 0,-1 0-1,1 0 1,0 0-1,0 1 1,-1-1 0,1 0-1,0 1 1,-1-1-1,1 1 1,-1-1 0,1 1-1,-1 0 1,1 0-1,0 0 1,-1 0 0,1 0-1,-1 0 1,1 0-1,-1 0 1,1 0 0,-1 0-1,1 1 1,-1-1-1,1 1 1,0-1 0,-1 1-1,1 0 1,0-1-1,-1 1 1,1 0 0,-2 2-1,-1 0-2,0 1 0,1-1 0,-1 1 0,1 0 0,0 0 1,0 0-1,0 1 0,1-1 0,-1 1 0,1 0 0,0-1 0,1 1 0,-1 0 0,1 0 0,0 0 0,0 0 0,0 6 0,0-5-4,0 1-1,1 0 1,0 0-1,0 0 1,0-1-1,1 1 1,0 0-1,1 0 1,-1-1-1,1 1 1,0-1-1,6 12 1,-2-10-119,1 1-1,0-1 1,0 0 0,1-1-1,0 1 1,0-2 0,1 1-1,10 5 1,4 1-1139,0 0 0,30 9 0,2-3-5434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3.259"/>
    </inkml:context>
    <inkml:brush xml:id="br0">
      <inkml:brushProperty name="width" value="0.025" units="cm"/>
      <inkml:brushProperty name="height" value="0.025" units="cm"/>
    </inkml:brush>
  </inkml:definitions>
  <inkml:trace contextRef="#ctx0" brushRef="#br0">256 77 11307,'4'-11'3235,"2"0"-2026,-4 7-705,0 0-1,0 0 1,0 0-1,-1 0 1,1-1-1,-1 1 1,0-1-1,0 1 1,-1-1-1,1-7 0,-6 21 4513,-21 40-3503,11-7-894,2 1-1,1 1 1,3 0 0,2 1-1,2 0 1,1 0-1,5 82 1,0-112-619,1-1 0,0 0 0,1 0 0,0-1 0,1 1 0,1-1 0,0 1 0,8 13 0,-4-18 0,-6-19 0,-6-19 0,-2 16-82,-1 1 1,0 0-1,0 0 1,-1 1-1,-1 0 1,-10-13-1,-61-62-889,50 56 719,12 12 3,-34-32-110,77 51-84,60 9 686,95 0 0,-150-11-207,1 0 1,-1-2-1,0-1 1,0-2 0,0-1-1,43-15 1,-71 21-22,-1 0-1,1 1 1,-1-1 0,1 0 0,-1 0 0,1 0 0,-1-1-1,0 1 1,0 0 0,0-1 0,1 0 0,-1 1 0,-1-1 0,1 0-1,0 0 1,0 0 0,-1 0 0,1-1 0,-1 1 0,0 0-1,1 0 1,-1-1 0,0 1 0,-1-1 0,1 1 0,0-1 0,-1 0-1,1 1 1,-1-1 0,0 1 0,0-4 0,0 5-16,0 0-1,-1 0 1,1 0 0,-1 1 0,1-1 0,-1 0 0,1 0-1,-1 0 1,0 1 0,1-1 0,-1 0 0,0 0 0,0 1-1,1-1 1,-1 1 0,0-1 0,0 1 0,0-1-1,0 1 1,0-1 0,0 1 0,0 0 0,0 0 0,0-1-1,0 1 1,0 0 0,0 0 0,0 0 0,0 0 0,0 0-1,0 0 1,-1 1 0,-37 1-62,31 0 117,-1 1 0,1 0 0,0 0 0,0 1-1,0 0 1,1 0 0,-1 1 0,1 0 0,0 0-1,0 0 1,1 1 0,0 0 0,0 1-1,0-1 1,1 1 0,-1 0 0,2 1 0,-1-1-1,1 1 1,0 0 0,1 0 0,0 0 0,0 1-1,1-1 1,-2 9 0,4-15-49,0 0 1,0-1-1,0 1 1,0 0-1,1-1 0,-1 1 1,0 0-1,1-1 0,-1 1 1,1 0-1,-1-1 1,1 1-1,0-1 0,0 1 1,0-1-1,0 1 1,0-1-1,0 0 0,0 1 1,0-1-1,0 0 0,1 0 1,-1 0-1,0 0 1,1 0-1,-1 0 0,1 0 1,-1-1-1,1 1 1,0 0-1,-1-1 0,1 0 1,0 1-1,-1-1 0,3 1 1,8 0 19,0 0 1,-1 0-1,1-1 1,14-2-1,-7 1-15,-2 0-1053,1-1-1,28-6 1,-28 3-534,0 0 0,-1-1 0,1-1 0,-1 0 0,-1-1 0,0-1 0,0-1 0,24-19 0,-14 5-2368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3.602"/>
    </inkml:context>
    <inkml:brush xml:id="br0">
      <inkml:brushProperty name="width" value="0.025" units="cm"/>
      <inkml:brushProperty name="height" value="0.025" units="cm"/>
    </inkml:brush>
  </inkml:definitions>
  <inkml:trace contextRef="#ctx0" brushRef="#br0">180 10 12268,'0'0'13661,"-11"-3"-11820,6 1-1672,-1 1 1,1 0-1,-1 0 0,0 0 0,0 1 0,0-1 0,1 1 0,-1 1 1,0-1-1,0 1 0,1 0 0,-1 1 0,0-1 0,1 1 0,-1 0 1,1 0-1,0 1 0,-8 4 0,4-2 41,-22 16 221,30-20-435,0-1 0,0 1 1,0 0-1,0 0 1,0 0-1,0 1 1,0-1-1,0 0 1,0 0-1,1 0 0,-1 1 1,0-1-1,1 0 1,-1 1-1,1-1 1,0 0-1,-1 1 1,1-1-1,0 1 0,0 1 1,0-2-6,1 0-1,-1-1 1,1 1 0,0 0-1,0 0 1,-1 0 0,1-1-1,0 1 1,0 0 0,0-1-1,0 1 1,0-1 0,0 1-1,0-1 1,0 1 0,0-1-1,0 0 1,0 0 0,0 1-1,0-1 1,0 0 0,0 0-1,0 0 1,0 0 0,2 0-1,37 0-126,-32 0 40,18 0-341,-4-2 124,0 2-1,0 1 0,0 0 0,0 2 0,-1 1 1,1 0-1,28 10 0,-49-13 335,1-1-1,-1 1 1,0-1 0,1 1-1,-1 0 1,1-1 0,-1 1 0,0 0-1,0 0 1,1 0 0,-1 0-1,0 0 1,0 0 0,0 0 0,0 1-1,0-1 1,0 0 0,-1 0-1,1 1 1,0-1 0,-1 1-1,1-1 1,0 3 0,-1-2 40,0 0-1,-1 0 1,1-1 0,-1 1-1,1 0 1,-1-1 0,0 1 0,0-1-1,0 1 1,0-1 0,0 1 0,0-1-1,0 1 1,0-1 0,0 0-1,-1 0 1,-1 2 0,-9 6 320,-1 0 1,0-1 0,-24 11-1,29-15-481,-5 3 183,-19 9 12,-59 23-1,91-39-126,-1 0-1,1 0 0,0 0 0,0 0 0,0 1 0,0-1 0,0 0 1,0 0-1,-1 0 0,1 0 0,0 0 0,0 0 0,0 0 1,0 0-1,0 0 0,-1 1 0,1-1 0,0 0 0,0 0 0,0 0 1,0 0-1,-1 0 0,1 0 0,0 0 0,0 0 0,0 0 1,0 0-1,-1 0 0,1 0 0,0-1 0,0 1 0,0 0 1,0 0-1,0 0 0,-1 0 0,1 0 0,0 0 0,0 0 0,0 0 1,0 0-1,0 0 0,0-1 0,-1 1 0,1 0 0,0 0 1,0 0-1,0 0 0,0 0 0,0-1 0,0 1 0,0 0 0,0 0 1,0 0-1,0 0 0,0-1 0,0 1 0,0 0 0,0 0 1,0 0-1,0 0 0,0-1 0,0 1 0,9-14-1698,18-14-1590,57-57-7639,-31 29 380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3.977"/>
    </inkml:context>
    <inkml:brush xml:id="br0">
      <inkml:brushProperty name="width" value="0.025" units="cm"/>
      <inkml:brushProperty name="height" value="0.025" units="cm"/>
    </inkml:brush>
  </inkml:definitions>
  <inkml:trace contextRef="#ctx0" brushRef="#br0">292 0 15887,'0'0'8680,"-9"10"-6886,-3 5-1309,0 1-1,2 0 1,0 0 0,0 1 0,2 0-1,0 0 1,1 1 0,1 0-1,-8 35 1,11-30-381,1 1 0,0-1 0,2 1 0,1-1 0,1 1 0,1-1 0,1 0 0,0 0-1,2 0 1,1-1 0,1 0 0,1 0 0,0 0 0,25 38 0,-40-89-104,-7 0-203,-2 1-1,-1 0 1,-2 1 0,0 1-1,-2 1 1,0 1 0,-2 0-1,-1 2 1,0 0 0,-49-32-1,91 51 328,-1 0 0,1 2 1,29 1-1,75 2-65,50 1 54,-60-8-3430,-86 0-1717,-11-5-3016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5.773"/>
    </inkml:context>
    <inkml:brush xml:id="br0">
      <inkml:brushProperty name="width" value="0.025" units="cm"/>
      <inkml:brushProperty name="height" value="0.025" units="cm"/>
    </inkml:brush>
  </inkml:definitions>
  <inkml:trace contextRef="#ctx0" brushRef="#br0">331 126 15727,'23'29'577,"-2"2"1,-2 0-1,-1 2 1,-1 0-1,14 40 0,-17-35-410,-1 1-1,-2 1 0,-2-1 0,-2 2 0,-1-1 0,-1 47 1,-4-1 1304,-19 161 0,-24 32 180,15-115-1249,-12 283 0,39-444-398,1 1-1,-1 0 1,1 0-1,-1 0 0,1 0 1,1 0-1,-1-1 1,0 1-1,1 0 0,0-1 1,0 1-1,0-1 1,0 0-1,0 0 1,4 4-1,0-1 73,0-1 0,0 1-1,1-1 1,0 0 0,0-1 0,14 7 0,1-1 178,2-1 0,-1-2 0,49 10 0,43-3-21,214-2 1,-226-11-215,1807 3 1016,-842-43-196,-139 3-380,-406 15-220,-117 4 2,-386 16-205,17-1 12,1 1 0,-1 2 1,1 1-1,-1 2 0,52 13 1,-80-14-27,-1-1 0,1 0 0,0 0 0,0 0 0,17 0 0,-23-3-7,0 1 1,-1-1-1,1 1 1,0-1 0,0 0-1,-1 0 1,1 0-1,0 0 1,-1-1 0,1 1-1,-1-1 1,0 1 0,0-1-1,1 0 1,-1 0-1,0 0 1,0 0 0,-1 0-1,1-1 1,0 1 0,-1 0-1,2-4 1,8-14 14,-1-2 1,-1 1 0,-1-1 0,-1-1-1,-1 1 1,5-35 0,7-148 33,-11 86-71,14-34 17,51-193 0,15-85 23,-85 413-46,5-29 2,-2-1 0,-2 0-1,-6-81 1,3 128 7,-1 0-1,1 0 1,-1 0 0,1 0 0,-1 0 0,1 0 0,-1 0-1,0 0 1,0 0 0,1 0 0,-1 1 0,0-1 0,0 0-1,0 1 1,0-1 0,0 0 0,0 1 0,0-1 0,0 1-1,0-1 1,0 1 0,0 0 0,0 0 0,0-1 0,-1 1-1,-1 0 1,-38-2-153,28 2 133,-1836-146-761,377 81 785,3 123 0,230 3-715,1158-60 427,-193 10 147,224-6-1540,-76 18 1,83-10-2527,16 0-2236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1.710"/>
    </inkml:context>
    <inkml:brush xml:id="br0">
      <inkml:brushProperty name="width" value="0.025" units="cm"/>
      <inkml:brushProperty name="height" value="0.025" units="cm"/>
    </inkml:brush>
  </inkml:definitions>
  <inkml:trace contextRef="#ctx0" brushRef="#br0">1 1 1345,'0'25'160,"0"4"-128,0 10 0,4 8-32,7 5 0,3 4-32,0-2 0,2-4-64,1-15 32,-4-10 0,2-18-480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0:27.437"/>
    </inkml:context>
    <inkml:brush xml:id="br0">
      <inkml:brushProperty name="width" value="0.025" units="cm"/>
      <inkml:brushProperty name="height" value="0.025" units="cm"/>
    </inkml:brush>
  </inkml:definitions>
  <inkml:trace contextRef="#ctx0" brushRef="#br0">6663 756 12876,'-27'-16'653,"-59"-39"39,-1 4-1,-186-76 1,126 79 689,-306-55 0,-165 22-278,441 60-265,-1309-132 859,-4 70-1472,1263 75-228,-103-1 401,320 9-294,-1 0 1,1 1-1,0 0 0,0 1 0,0 0 1,0 1-1,0 0 0,0 1 0,0 0 1,1 0-1,-14 9 0,12-5-97,0 1 0,0 0 0,1 0 0,0 1 0,1 1 0,0 0-1,1 0 1,-7 13 0,0 2 30,1 0 0,2 2 0,1-1 0,-11 42 0,-21 123 406,25-103-377,-126 444 206,63-254-197,63-201 52,4 0 0,2 1 0,4 0 1,6 159-1,2-216-94,2 0 1,1-1 0,0 1 0,2-1 0,0 0 0,1 0 0,13 27 0,-13-36-11,0 0 0,2 0 0,-1 0 0,2-1 0,-1 0 0,1-1 0,1 0 0,0 0 0,1-1 1,-1-1-1,2 1 0,19 10 0,1-3 52,2-2 1,0 0 0,0-3-1,1-1 1,0-1 0,44 5-1,225 7 75,-244-19-119,1240 7 46,0-50 9,-884 26-78,484 9 57,-504 9-40,-313-4 9,-1-4 1,105-19-1,-139 15 14,0-3 1,0-2 0,-2-2 0,0-2 0,50-27-1,-89 41-19,1 0 1,-2 0-1,1-1 0,0 0 0,-1 0 0,0 0 0,0-1 0,0 0 0,-1 0 0,0 0 0,7-13 0,-8 10-2,0 0-1,-1 0 1,0 0-1,-1-1 1,0 0-1,0 1 1,-1-1-1,0 0 1,-1-13-1,-5-55 55,-2 0 0,-23-94 0,6 39 34,24 131-115,-30-182 147,-9-299 0,38 97-211,1 378 33,0 0 0,-1 0 0,-1 0 0,1 0 0,-1 0 0,-1 1 0,1-1 0,-1 1 0,0-1 1,-1 1-1,0 0 0,0 0 0,-10-11 0,6 9 2,0 1 0,-1 1-1,0-1 1,0 1 0,-1 1 0,0 0 0,0 0-1,-18-7 1,-9 1-1,-1 1-1,0 2 0,0 2 0,-65-5 1,-390-3 27,-5 35 9,237-7-4,-1815 6-183,1170-24 20,198 39-1357,3 41-5291,516-53 210,13-4-6042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34.170"/>
    </inkml:context>
    <inkml:brush xml:id="br0">
      <inkml:brushProperty name="width" value="0.025" units="cm"/>
      <inkml:brushProperty name="height" value="0.025" units="cm"/>
    </inkml:brush>
  </inkml:definitions>
  <inkml:trace contextRef="#ctx0" brushRef="#br0">6466 1257 15503,'-43'-55'378,"-2"1"1,-2 3-1,-2 2 0,-3 2 1,-1 2-1,-3 3 1,-1 2-1,-114-60 1,49 41-452,-3 6 1,-201-58 0,144 64-242,-242-29 1,27 38 241,-444 15 0,446 37 539,0 17 0,2 17 0,-612 156 0,482-46-448,446-128-28,1 3 0,2 3 0,2 4 0,-106 76 0,152-95 0,0 1-1,2 0 1,0 2 0,2 1 0,0 1 0,2 1-1,1 0 1,1 1 0,2 2 0,-19 43 0,28-54 25,0-1-1,2 1 1,0 1 0,1-1-1,1 0 1,1 1 0,0 0-1,2-1 1,0 1 0,1 0 0,2-1-1,-1 1 1,2-1 0,1 0-1,0 0 1,2 0 0,0-1 0,18 35-1,-5-22 54,2-2 0,0 0 0,2-1 0,1-1 0,1-2 0,1 0 0,2-2 0,47 31 0,-1-8 123,2-4-1,117 47 1,-30-27-65,3-8 1,242 47-1,359 9-18,-336-78 362,2-20 0,-1-18 0,0-19 0,457-87-1,1333-382 796,-2143 473-1264,245-72-50,-258 70-94,0-3 1,101-55 0,-156 74 110,0 0 0,0-1 0,-1-1 0,0 0 0,0 0 0,-1-1 0,0-1 0,-1 1 0,0-2 0,8-12 0,-13 17 13,-1 0 1,0 0-1,0 0 0,-1-1 0,1 1 0,-2-1 0,1 1 1,-1-1-1,0 1 0,-1-1 0,1 0 0,-2 0 0,1 1 0,-1-1 1,0 0-1,-1 1 0,0-1 0,0 1 0,0 0 0,-4-8 0,-2-1-34,-1 0-1,0 1 0,-1 1 1,-1-1-1,0 2 0,-1-1 0,0 2 1,-1-1-1,-14-9 0,-20-13-78,-75-41-1,12 16 103,-199-76 0,-135-17 106,404 140-74,-2187-598 141,1785 526-847,-660-41 0,760 112-978,-1 16 0,-532 69 0,288 32-1933,-7 29-1213,592-131 4812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4:37.162"/>
    </inkml:context>
    <inkml:brush xml:id="br0">
      <inkml:brushProperty name="width" value="0.025" units="cm"/>
      <inkml:brushProperty name="height" value="0.025" units="cm"/>
    </inkml:brush>
  </inkml:definitions>
  <inkml:trace contextRef="#ctx0" brushRef="#br0">7160 929 11179,'-271'-128'1566,"-413"-188"530,555 260-1872,-3 6 0,-1 5 0,-3 7 1,-1 5-1,-271-27 0,-560 45-185,-1 89-436,125 51 1536,665-84-646,1 8-1,-278 115 0,289-88 350,-309 194 0,365-194-462,4 4-1,3 5 1,-132 141 0,194-181-279,1 2 0,3 3 0,3 0 0,1 2 0,-44 92 0,66-115-84,1 0-1,0 1 1,3 0 0,0 1-1,2 0 1,2 0-1,0 0 1,2 0-1,2 1 1,0-1 0,2 1-1,2-1 1,7 31-1,0-25-7,1-1 0,2 0-1,1-1 1,2 0 0,2-1-1,1-2 1,1 0 0,48 55-1,-14-28-34,2-2 0,3-3 0,81 58 0,-54-52-38,2-4 0,178 82 1,-127-80 77,204 56 0,669 84 181,333-15 1073,7-66-449,-534-103-763,-7-84 320,-513 18-45,-2-13 0,491-175 0,-471 105-273,-249 100-123,-1-2-1,96-73 0,-130 84 24,-1-1 0,-1-2-1,-2-1 1,-1-2 0,48-69 0,-60 74 30,-1 0 0,-1-2-1,-1 0 1,-1 0 0,-2-1 0,-1 0 0,-2-1 0,7-61-1,-11 38 66,-3-1 0,-1 1 0,-4-1 0,-1 1 0,-4 0 0,-1 1 0,-3 0-1,-2 1 1,-2 1 0,-33-65 0,-2 15 169,-4 2-1,-4 3 1,-144-171 0,94 143-353,-5 5 1,-5 5-1,-5 5 1,-5 6-1,-4 6 1,-4 6 0,-4 6-1,-4 6 1,-3 6-1,-2 8 1,-4 6 0,-2 7-1,-316-61 1,215 76-1017,0 11-1,-469 13 1,-523 125-8319,682-37-1136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5:40.189"/>
    </inkml:context>
    <inkml:brush xml:id="br0">
      <inkml:brushProperty name="width" value="0.025" units="cm"/>
      <inkml:brushProperty name="height" value="0.025" units="cm"/>
    </inkml:brush>
  </inkml:definitions>
  <inkml:trace contextRef="#ctx0" brushRef="#br0">62 119 8840,'0'0'2387,"-9"-2"-1507,-43-5 2948,76 8-2595,8 5-768,44 14 0,-45-11-391,55 9 1,43-7 399,182-7 1,131-32 376,-81 3-457,95 1 148,643-17-102,57 28 246,-129 1-246,54-5-335,458 2 1141,-1271 17-34,-268-2-1154,0 1 342,5 0-7819,8-8-66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31.611"/>
    </inkml:context>
    <inkml:brush xml:id="br0">
      <inkml:brushProperty name="width" value="0.025" units="cm"/>
      <inkml:brushProperty name="height" value="0.025" units="cm"/>
    </inkml:brush>
  </inkml:definitions>
  <inkml:trace contextRef="#ctx0" brushRef="#br0">75 95 9513,'0'0'1239,"-9"2"682,-19 0-805,1 1 1418,16-2 3062,136-31-3120,80-14-1386,25 24-660,273 12 0,-329 9-345,-169-1-78,-3-1-3,-1 1 0,1 0 0,0 0 0,0 0-1,-1 0 1,1 0 0,0 0 0,-1 0 0,1 0 0,0 1 0,0-1 0,-1 1 0,1-1-1,-1 1 1,1 0 0,-1 0 0,1-1 0,-1 1 0,1 0 0,-1 0 0,0 0 0,2 2-1,-6-2 2,0 1 0,1-1 0,-1 1-1,0-1 1,0 0 0,0-1 0,0 1-1,-5 0 1,-19 3-2016,0-5-3788,14-2-372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1:31.319"/>
    </inkml:context>
    <inkml:brush xml:id="br0">
      <inkml:brushProperty name="width" value="0.025" units="cm"/>
      <inkml:brushProperty name="height" value="0.025" units="cm"/>
    </inkml:brush>
  </inkml:definitions>
  <inkml:trace contextRef="#ctx0" brushRef="#br0">1035 161 8616,'0'0'1100,"-7"-8"-582,-5-9-444,4 5 834,-1 1 1,0 0 0,0 0-1,-1 0 1,-1 2 0,0-1-1,0 1 1,0 1 0,-19-11-1,13 13-753,-1 1 0,1 1 0,-1 1 0,1 0 0,-31-1 0,-91 8 794,126-2-912,1 0-1,0 1 1,0 0-1,1 1 0,-1 0 1,1 1-1,0 0 1,0 1-1,0 0 0,1 1 1,0 0-1,-18 17 1,-7 10-72,-59 73 1,74-81 73,-2 0-76,-118 151 535,112-137-186,1 1 1,-32 69-1,52-92-286,1 0 0,0 1 0,2 0 0,0 0 0,1 0 0,1 0 0,1 1 0,0-1 0,2 0 0,0 1 0,1-1 0,1 0 0,1 0 0,8 25 1,-7-28-31,1-1 0,0 1 1,0-1-1,2 0 1,0-1-1,1 1 0,0-2 1,1 1-1,0-2 1,1 1-1,1-1 0,0-1 1,1 0-1,0-1 1,0 0-1,1-1 0,16 8 1,-13-10 19,-1-2 1,1 0-1,0-1 1,0-1 0,1-1-1,-1 0 1,1-1-1,-1-1 1,1-1-1,-1 0 1,28-6-1,2-4 71,-1-1 0,89-36 0,-74 21 39,-2-3 0,0-2 0,98-73-1,-114 71-22,-1-1 0,-2-2 0,-2-2 0,-1-2 0,33-49 0,-59 75 82,-1-1 0,-1-1 0,0 0 0,-1-1 0,-1 1 0,-1-1 0,0 0 0,-1-1 0,4-31 0,-8 40-82,-1-1 0,0 1 0,0-1 1,-1 1-1,0-1 0,-1 1 1,0 0-1,-1-1 0,0 1 0,0 0 1,-1 1-1,-1-1 0,0 1 0,0 0 1,0 0-1,-1 0 0,-1 1 0,-12-14 1,6 10-37,0 1 0,-1 1 0,0 0 1,0 1-1,-1 1 0,0 0 1,-1 0-1,0 2 0,0 0 0,0 1 1,-1 1-1,0 0 0,-32-2 0,16 3-700,0 2 0,-38 4 0,-62 15-10031,112-16-1646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2:28.890"/>
    </inkml:context>
    <inkml:brush xml:id="br0">
      <inkml:brushProperty name="width" value="0.025" units="cm"/>
      <inkml:brushProperty name="height" value="0.025" units="cm"/>
    </inkml:brush>
  </inkml:definitions>
  <inkml:trace contextRef="#ctx0" brushRef="#br0">216 100 13132,'49'-8'483,"115"-21"2287,308-12-1,-502 55-1562,-58 8 207,0-3 0,-101 7 0,-182-4 259,237-22-387,167-12-918,602-70-1034,-601 79 601,-2 0 62,-30 2-68,-8 2-19,-50 4-24,-453 54 1550,869-115-5140,-206 42-244,-28 3-2792,-64 4-1620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3:54.044"/>
    </inkml:context>
    <inkml:brush xml:id="br0">
      <inkml:brushProperty name="width" value="0.025" units="cm"/>
      <inkml:brushProperty name="height" value="0.025" units="cm"/>
    </inkml:brush>
  </inkml:definitions>
  <inkml:trace contextRef="#ctx0" brushRef="#br0">302 22 11819,'-14'9'2242,"-5"4"-1842,1 1 0,0 0-1,1 2 1,1 0 0,0 1 0,1 0-1,-16 26 1,10-5-214,2 1 0,2 0 0,1 1 0,2 1 0,2 0 0,-12 81 0,16-61-5,3 0 1,3 0 0,3 0-1,10 79 1,-4-92-61,3 0-1,2-1 1,1 0-1,21 45 1,-19-57-62,2-1 1,0 0 0,3-2 0,0 0-1,43 49 1,-54-72-68,0 1 0,1-1 0,0-1-1,0 0 1,1 0 0,0-1 0,1-1 0,0 0 0,17 7 0,-20-10 54,-1-1 1,1 0 0,-1 0 0,1-1 0,0 0-1,-1 0 1,1-1 0,0-1 0,-1 1 0,1-1-1,0-1 1,-1 1 0,1-2 0,-1 1-1,11-5 1,-2-2 266,-1 0-1,0-1 1,-1-1-1,0-1 1,0 0-1,-1-1 1,-1 0-1,0-1 1,16-23-1,1-6 252,-2-1-1,27-58 1,-27 42-78,-3 0 1,-2-2-1,-3 0 1,17-95-1,-29 104-251,-1 0 0,-3-1 1,-2 0-1,-3 0 0,-13-99 0,10 132-230,-1-1 0,-1 1 1,-1 0-1,-1 0 0,0 1 0,-2 0 0,0 1 0,-1 0 0,-1 0 1,-1 1-1,-1 1 0,0 0 0,-22-20 0,24 27-95,1 1 0,-1 0 1,-1 1-1,0 0 0,0 1 0,-1 0 0,1 1 0,-1 1 0,-1 0 1,1 0-1,-1 2 0,1 0 0,-1 1 0,0 0 0,0 1 0,0 1 1,0 0-1,0 1 0,0 1 0,-20 4 0,17-1-112,0 1 1,0 1-1,1 1 0,0 0 0,0 1 1,1 1-1,0 0 0,1 1 0,1 1 0,-1 1 1,2 0-1,0 0 0,-14 19 0,7-6-1012,1 1-1,2 1 0,1 1 0,1 0 1,1 1-1,-17 56 0,7 10-6686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4:52.243"/>
    </inkml:context>
    <inkml:brush xml:id="br0">
      <inkml:brushProperty name="width" value="0.025" units="cm"/>
      <inkml:brushProperty name="height" value="0.025" units="cm"/>
    </inkml:brush>
  </inkml:definitions>
  <inkml:trace contextRef="#ctx0" brushRef="#br0">413 281 6951,'3'-12'2706,"3"-8"-1842,-1 0 0,-2-1 1,0 0-1,-1 1 0,-1-38 0,-1 52-609,-1 1 0,1-1 1,-2 0-1,1 1 0,-1-1 0,0 0 1,0 1-1,0 0 0,-1-1 0,0 1 1,0 0-1,-3-4 0,2 6-112,1-1-1,0 1 1,-1 1-1,1-1 1,-1 1-1,0-1 1,0 1-1,0 0 1,0 0-1,0 1 1,0-1-1,-1 1 1,1 0-1,0 0 1,-1 0-1,1 1 1,-1 0-1,-4 0 1,1 0-75,1 1 1,0 1-1,-1-1 1,1 1-1,0 0 1,0 1-1,0-1 1,0 2-1,1-1 1,-1 1-1,1 0 1,0 0-1,0 0 1,0 1-1,1 0 1,-1 0-1,1 1 1,0-1-1,1 1 1,-6 9-1,-8 14-14,1 0 1,1 0-1,-13 38 0,6-8 124,3 2 0,2 1 0,3 0 1,3 1-1,-8 121 0,18-127-153,2 0 0,3 0 0,2 0 0,3-1 0,3 0 0,31 99-1,-31-122-51,2-1-1,2-1 0,1 0 1,1-1-1,1-1 0,33 40 1,-41-58 18,0-1 0,1 0 1,0 0-1,1-1 0,0 0 1,0-1-1,22 11 0,-24-15 9,-1 0 1,1-1-1,0 0 0,0-1 0,0 0 0,1-1 0,-1 0 0,0 0 0,0-1 1,1 0-1,19-4 0,-16 1 7,-2-1 1,1-1 0,0 0-1,-1-1 1,0 0-1,0-1 1,-1 0-1,0-1 1,0 0-1,0-1 1,-1 0-1,-1-1 1,0 0-1,10-12 1,8-15 189,-1-1 0,38-76 1,-33 50 333,-3-1 1,-3-1 0,-3-2-1,-3 0 1,-3-1 0,-3-1-1,-3 0 1,-3-1 0,-3-88 0,-5 129-367,-1 1 1,-2 0 0,-1 0-1,-1 1 1,-1-1 0,-2 1 0,0 1-1,-20-39 1,22 54-113,0 1 1,0 0-1,-1 0 0,0 1 0,-1 0 1,0 0-1,-1 1 0,-21-16 0,23 20-58,-1 0 0,0 0-1,0 1 1,0 0-1,-1 1 1,0 0 0,1 0-1,-1 1 1,0 0-1,0 1 1,0 0 0,0 1-1,-11 0 1,7 2-116,1 0 0,0 1 0,1 0 0,-1 1 0,1 1 1,-1 0-1,1 0 0,1 1 0,-1 1 0,1 0 0,0 0 0,-11 11 0,-17 17-3145,-61 69-1,52-51-3368,11-15-5723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58.295"/>
    </inkml:context>
    <inkml:brush xml:id="br0">
      <inkml:brushProperty name="width" value="0.025" units="cm"/>
      <inkml:brushProperty name="height" value="0.025" units="cm"/>
    </inkml:brush>
  </inkml:definitions>
  <inkml:trace contextRef="#ctx0" brushRef="#br0">59 158 6822,'0'0'5787,"8"-3"-4991,15-5-463,-1 1 0,1 1 0,46-6 0,85 0 385,-108 9-526,482-17 563,-20 1-1580,-426 14 780,332-35-283,-398 36 342,-16 0 60,-30-2 30,-336-2 755,-572 58 1,885-45-697,-223 28 284,211-22-401,0 3 0,-70 24-1,112-26-53,27-7-66,17-2-36,456 3-222,-266-8-126,-3 2-190,1017-36-4357,-1195 31 5273,-38 1 705,-53-1 225,-554-4 2254,-304 76-2713,799-51-1089,-165 21-4606,119-22-3783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2.085"/>
    </inkml:context>
    <inkml:brush xml:id="br0">
      <inkml:brushProperty name="width" value="0.025" units="cm"/>
      <inkml:brushProperty name="height" value="0.025" units="cm"/>
    </inkml:brush>
  </inkml:definitions>
  <inkml:trace contextRef="#ctx0" brushRef="#br0">33 0 1922,'0'10'176,"0"53"849,-16 111 0,10-139-753,1 0 0,0 66 0,5-89-276,0-1-1,1 0 1,1 0-1,-1 0 1,2 0-1,0 0 1,0 0-1,1-1 0,0 1 1,1-1-1,0 0 1,0-1-1,9 12 1,-12-19-3,0 0 1,0 1 0,1-1 0,-1 0 0,1 0-1,-1 0 1,1-1 0,0 1 0,-1-1 0,1 1 0,0-1-1,4 1 1,-6-2 2,0 1 0,0-1 0,0 0 0,0 0 0,0 0 0,0 0 0,0-1 0,0 1 0,0 0 0,-1 0-1,1 0 1,0-1 0,0 1 0,0 0 0,0-1 0,0 1 0,-1-1 0,1 1 0,0-1 0,0 0 0,-1 1 0,1-1 0,0 0 0,-1 1 0,1-1 0,-1 0 0,1 0 0,-1 1-1,1-1 1,-1 0 0,1 0 0,-1 0 0,0 0 0,1 0 0,-1 0 0,0 0 0,0 0 0,0 1 0,0-1 0,0 0 0,0-2 0,6-154-1161,-6 130 723,0-33-967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1:38.159"/>
    </inkml:context>
    <inkml:brush xml:id="br0">
      <inkml:brushProperty name="width" value="0.025" units="cm"/>
      <inkml:brushProperty name="height" value="0.025" units="cm"/>
    </inkml:brush>
  </inkml:definitions>
  <inkml:trace contextRef="#ctx0" brushRef="#br0">1341 40 7719,'-11'-6'230,"0"0"-103,-1 1 0,0 0 0,0 1-1,0 1 1,0 0 0,0 0 0,-1 1 0,1 1 0,-1 0 0,0 0 0,1 2 0,-17 1-1,-3 4 36,1 1-1,0 2 1,1 0-1,0 2 0,-38 20 1,0 6 888,-68 47 1,81-44-751,2 2-1,2 2 1,2 3 0,2 1-1,2 3 1,2 2 0,3 1-1,2 2 1,3 2 0,-45 97-1,43-68 103,4 2-1,4 1 1,4 1-1,3 1 1,5 1 0,-10 188-1,25-231-304,2 0-1,2 0 1,3 0 0,2 0-1,2-1 1,18 60 0,-20-87-70,2-1-1,0 0 1,1 0 0,1 0 0,1-2-1,1 1 1,0-1 0,2-1 0,0-1-1,1 0 1,0-1 0,2 0 0,0-2 0,0 0-1,34 18 1,-17-15-17,1-1 0,0-3 0,1 0 0,1-3 0,-1-1 0,2-2 0,76 5 0,-63-10 9,0-3 0,-1-2-1,1-2 1,0-3 0,73-20-1,-84 16-2,0-2 0,0-2 1,-2-2-1,0-1 0,-1-2 0,62-46 0,-73 45 4,-1-2 0,0 0 0,-2-1 0,-1-2 0,-1 0 1,-2-1-1,0-2 0,29-60 0,-25 34 38,-3-1-1,-3-2 1,-2 0 0,-2 0-1,6-75 1,1-310 877,-42 50-46,12 328-729,-3 0-1,-3 1 0,-44-120 1,50 162-94,-1 0 0,-1 1 0,-2 0 0,0 1 0,-22-27-1,27 39-45,0 1-1,0 0 0,0 0 0,-1 1 0,0 0 0,-1 0 0,1 1 0,-1 1 0,-1-1 0,1 2 0,-1-1 0,0 2 0,-19-5 0,9 5-159,0 1 0,-1 2 0,1 0-1,0 1 1,0 1 0,0 1 0,0 1 0,0 0 0,1 2 0,-1 1 0,-35 16-1,-15 13-2008,-121 82-1,132-79 743,-53 31-2581,12-10-3187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35.051"/>
    </inkml:context>
    <inkml:brush xml:id="br0">
      <inkml:brushProperty name="width" value="0.025" units="cm"/>
      <inkml:brushProperty name="height" value="0.025" units="cm"/>
    </inkml:brush>
  </inkml:definitions>
  <inkml:trace contextRef="#ctx0" brushRef="#br0">1 82 7655,'0'0'20286,"4"1"-19512,-1-1-735,32 1 1676,-34-1-1662,0-1-1,0 1 1,0 0 0,0-1-1,0 1 1,0-1 0,0 0-1,0 1 1,0-1-1,0 0 1,-1 1 0,1-1-1,0 0 1,0 0 0,-1 0-1,1 0 1,0 0-1,-1 0 1,1 0 0,-1 0-1,1 0 1,-1 0-1,0 0 1,1 0 0,-1 0-1,0 0 1,0 0 0,0-1-1,0 1 1,0 0-1,0-2 1,0 2-42,-1 0 0,1 1 1,-1-1-1,1 0 0,-1 0 0,0 1 0,1-1 0,-1 0 1,0 1-1,0-1 0,1 1 0,-1-1 0,0 1 1,0-1-1,0 1 0,1-1 0,-1 1 0,0 0 0,0 0 1,0-1-1,0 1 0,0 0 0,0 0 0,0 0 1,0 0-1,0 0 0,0 0 0,0 0 0,1 0 0,-1 1 1,0-1-1,0 0 0,0 0 0,-1 1 0,0-1-8,1 1-1,-1-1 0,1 0 0,-1 0 1,1 1-1,-1-1 0,1 1 1,-1 0-1,1-1 0,0 1 0,-1 0 1,1 0-1,0 0 0,-1 0 1,1 0-1,0 0 0,0 0 0,0 0 1,0 0-1,0 1 0,0-1 1,1 0-1,-1 1 0,-1 1 1,3-2-1,-1 0 1,0-1-1,1 1 1,-1-1 0,1 1-1,0-1 1,-1 1 0,1-1-1,-1 1 1,1-1-1,0 0 1,-1 1 0,1-1-1,0 0 1,-1 0 0,1 1-1,0-1 1,0 0 0,-1 0-1,1 0 1,0 0-1,0 0 1,-1 0 0,1 0-1,0 0 1,-1 0 0,1 0-1,0-1 1,0 1-1,-1 0 1,1 0 0,0-1-1,-1 1 1,1 0 0,0-1-1,30-9 69,3-14-71,-32 22 0,0 1 0,-1-1 0,1 1 0,0-1 0,-1 0 0,0 1 0,1-1 0,-1 0 0,0 0 0,0 0 0,0 0 0,0 0 0,0 0 0,0-1 0,0-3 0,-1 6 0,-1-1 0,1 1 0,0 0 0,-1-1 0,1 1 0,0 0 0,-1-1 0,1 1 0,0 0 0,-1 0 0,1 0 0,-1-1 0,1 1 0,-1 0 0,1 0 0,0 0 0,-1 0 0,1 0 0,-1 0 0,1-1 0,-1 1 0,1 0 0,-1 1 0,1-1 0,-1 0 0,1 0 0,-1 0 0,1 0 0,0 0 0,-1 0 0,1 0 0,-1 1 0,1-1 0,-1 0 0,1 0 0,0 1 0,-1-1 0,1 0 0,0 1 0,-1-1 0,1 0 0,0 1 0,-1-1 0,1 1 0,-21 14 0,19-14-56,0 1 0,1 0 0,-1 0 1,1 0-1,-1 0 0,1 0 0,0 0 0,-1 0 0,1 1 0,-1 3 0,2-5-17,0-1-1,0 1 0,0 0 1,-1-1-1,1 1 0,0 0 1,0 0-1,0-1 1,1 1-1,-1 0 0,0 0 1,0-1-1,0 1 0,0 0 1,1 0-1,-1-1 0,0 1 1,1 0-1,-1-1 0,1 1 1,-1-1-1,1 1 0,0 0 1,0 0-169,1 0-1,0 0 1,-1-1 0,1 1 0,0-1 0,0 0 0,-1 1-1,1-1 1,0 0 0,0 0 0,0 0 0,-1 0 0,1 0 0,0 0-1,0-1 1,0 1 0,-1-1 0,1 1 0,0-1 0,-1 0-1,1 1 1,0-1 0,-1 0 0,1 0 0,-1 0 0,3-3 0,14-11-10152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3.432"/>
    </inkml:context>
    <inkml:brush xml:id="br0">
      <inkml:brushProperty name="width" value="0.025" units="cm"/>
      <inkml:brushProperty name="height" value="0.025" units="cm"/>
    </inkml:brush>
  </inkml:definitions>
  <inkml:trace contextRef="#ctx0" brushRef="#br0">0 113 14894,'0'0'4500,"10"-1"-2887,258-24 4127,-13 0-4653,-247 25-1105,217-26-588,-203 17-1923,-18-5-3142,-7 1 274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3.789"/>
    </inkml:context>
    <inkml:brush xml:id="br0">
      <inkml:brushProperty name="width" value="0.025" units="cm"/>
      <inkml:brushProperty name="height" value="0.025" units="cm"/>
    </inkml:brush>
  </inkml:definitions>
  <inkml:trace contextRef="#ctx0" brushRef="#br0">733 22 16592,'0'0'8611,"10"-4"-8542,31-11-42,-40 15-28,-1 0 1,1-1 0,-1 1-1,1 0 1,-1 0 0,1-1-1,-1 1 1,1 0 0,-1 0-1,1 0 1,-1 0 0,1 0 0,-1 0-1,1 0 1,0 0 0,-1 0-1,1 0 1,-1 0 0,1 0-1,-1 0 1,1 0 0,-1 0-1,1 0 1,-1 1 0,1-1-1,-1 0 1,1 0 0,-1 1 0,1-1-1,-1 0 1,1 1 0,-1-1-1,0 0 1,1 1 0,-1-1-1,0 1 1,1-1 0,-1 1-1,0-1 1,1 1 0,-1-1-1,0 1 1,0 0 0,-7 18 8,-3-12 54,0 0-1,0 0 1,0-1-1,-1 0 1,0-1 0,0 0-1,-16 4 1,-4 3 70,-178 65 944,107-42-178,1 5-1,-107 59 1,204-97-871,0 1-1,-1 0 1,1 0 0,0 0 0,0 1-1,1-1 1,-1 1 0,-5 7 0,9-10-26,-1 0 1,1 0 0,-1 0-1,1 0 1,-1 0-1,1 0 1,0 0 0,-1 0-1,1 0 1,0 1-1,0-1 1,0 0 0,0 0-1,0 0 1,0 0-1,0 0 1,0 1 0,1-1-1,-1 0 1,0 0-1,1 0 1,-1 0-1,0 0 1,1 0 0,0 0-1,-1 0 1,1 0-1,0 0 1,-1 0 0,1 0-1,0 0 1,0-1-1,0 1 1,-1 0 0,1 0-1,0-1 1,0 1-1,0-1 1,0 1 0,1-1-1,-1 1 1,2 0-1,25 9 73,0-1-1,1-1 1,0-2-1,1-1 1,52 3-1,-8 0-22,-25 0-324,85 26 1,-75-15-2519,0 2-3440,-19-7-2935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5.620"/>
    </inkml:context>
    <inkml:brush xml:id="br0">
      <inkml:brushProperty name="width" value="0.025" units="cm"/>
      <inkml:brushProperty name="height" value="0.025" units="cm"/>
    </inkml:brush>
  </inkml:definitions>
  <inkml:trace contextRef="#ctx0" brushRef="#br0">3 102 17424,'0'0'2040,"-1"-9"-2024,1 8-15,-1-1-3,1 0 1,0 0-1,-1 0 1,1 0-1,0 0 0,0 0 1,0 0-1,0 0 0,0 1 1,1-1-1,-1 0 0,1 0 1,-1 0-1,2-3 1,0 4-5,0 0 0,0-1 1,0 1-1,0 0 1,0 0-1,0 0 1,0 0-1,0 1 1,0-1-1,0 1 1,1-1-1,-1 1 1,0 0-1,0-1 1,1 1-1,-1 0 1,0 1-1,3-1 1,41 2 262,50 9 0,4 0 483,465-1 613,0-37-750,68-3 628,-565 29-1222,2546-24 3826,-1537 60-2233,-342-8-1058,23-14 1805,-768-21-2269,-46-11-1948,-38 2-5370,59 11 4076,-40-6-4098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6.370"/>
    </inkml:context>
    <inkml:brush xml:id="br0">
      <inkml:brushProperty name="width" value="0.025" units="cm"/>
      <inkml:brushProperty name="height" value="0.025" units="cm"/>
    </inkml:brush>
  </inkml:definitions>
  <inkml:trace contextRef="#ctx0" brushRef="#br0">1 15 6534,'0'0'-608,"1"-3"-1474,17-8-1378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6.825"/>
    </inkml:context>
    <inkml:brush xml:id="br0">
      <inkml:brushProperty name="width" value="0.025" units="cm"/>
      <inkml:brushProperty name="height" value="0.025" units="cm"/>
    </inkml:brush>
  </inkml:definitions>
  <inkml:trace contextRef="#ctx0" brushRef="#br0">1 816 11851,'0'0'5333,"9"-1"-4009,5-1-956,0 0-1,0-1 1,0-1-1,0 0 1,-1-1 0,13-7-1,87-47 1350,-58 28-1320,462-216 2379,137-77 262,-638 315-2938,5-3 229,-1 0 0,0-1 0,-1-1 0,34-31 0,-52 44-335,-1 1 1,0 0-1,1 0 0,-1 0 0,0 0 0,1-1 0,-1 1 0,0 0 0,0 0 0,1-1 0,-1 1 0,0 0 0,0-1 0,1 1 0,-1 0 0,0-1 0,0 1 1,0 0-1,0-1 0,0 1 0,1 0 0,-1-1 0,0 1 0,0 0 0,0-1 0,0 1 0,0-1 0,0 1 0,0 0 0,0-1 0,0 1 0,0 0 0,-1-1 1,1 1-1,0 0 0,0-1 0,0 1 0,0-1 0,0 1 0,-1 0 0,1 0 0,0-1 0,0 1 0,-1 0 0,1-1 0,0 1 0,0 0 0,-1 0 0,1-1 0,0 1 1,-1 0-1,1 0 0,0 0 0,-1 0 0,1-1 0,-1 1 0,0 0-223,1 0 0,-1 0 0,1 1 0,-1-1-1,1 0 1,-1 0 0,1 0 0,-1 0 0,1 1 0,0-1 0,-1 0 0,1 0 0,-1 1 0,1-1 0,-1 0-1,1 1 1,0-1 0,-1 1 0,1-1 0,0 0 0,0 1 0,-1-1 0,1 1 0,0-1 0,0 1 0,-1-1-1,1 2 1,-17 22-11318,8-17 5627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07:07.214"/>
    </inkml:context>
    <inkml:brush xml:id="br0">
      <inkml:brushProperty name="width" value="0.025" units="cm"/>
      <inkml:brushProperty name="height" value="0.025" units="cm"/>
    </inkml:brush>
  </inkml:definitions>
  <inkml:trace contextRef="#ctx0" brushRef="#br0">0 133 13068,'0'0'8467,"14"0"-7180,43-4-915,-1-3 0,0-3 0,0-2 0,-1-2 0,-1-2 1,104-48-1,-157 63-370,0 0 1,0 1-1,1-1 1,-1 1-1,0-1 0,1 1 1,-1-1-1,1 1 1,-1 0-1,0-1 1,1 1-1,-1 0 1,1 0-1,-1 0 0,1 0 1,-1 1-1,0-1 1,1 0-1,-1 1 1,1-1-1,-1 0 1,0 1-1,1 0 0,-1-1 1,0 1-1,0 0 1,1 0-1,-1-1 1,0 1-1,1 2 1,2 1 83,-1 1 0,0 0 0,0 0 1,0 0-1,-1 1 0,3 7 1,0 0-73,-5-12-132,3 10-1199,-6-4-3761,-10-3-949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0:54.900"/>
    </inkml:context>
    <inkml:brush xml:id="br0">
      <inkml:brushProperty name="width" value="0.025" units="cm"/>
      <inkml:brushProperty name="height" value="0.025" units="cm"/>
    </inkml:brush>
  </inkml:definitions>
  <inkml:trace contextRef="#ctx0" brushRef="#br0">93 0 15471,'0'0'5973,"-3"11"-5236,-19 80-287,3 2 0,4 0 0,-2 95 0,11 18-4118,-5-225-8798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0:55.243"/>
    </inkml:context>
    <inkml:brush xml:id="br0">
      <inkml:brushProperty name="width" value="0.025" units="cm"/>
      <inkml:brushProperty name="height" value="0.025" units="cm"/>
    </inkml:brush>
  </inkml:definitions>
  <inkml:trace contextRef="#ctx0" brushRef="#br0">1 104 11659,'0'0'11018,"63"-20"-9384,-21 7-321,8-4-192,7-2-576,-1 2-353,2 4-128,-3 8-32,2 5-544,-12 6-1763,-5 7-1760,-10-4-4614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4.032"/>
    </inkml:context>
    <inkml:brush xml:id="br0">
      <inkml:brushProperty name="width" value="0.025" units="cm"/>
      <inkml:brushProperty name="height" value="0.025" units="cm"/>
    </inkml:brush>
  </inkml:definitions>
  <inkml:trace contextRef="#ctx0" brushRef="#br0">33 0 6150,'1'33'413,"0"-9"57,-1-1 1,-1 0-1,-1 0 1,-10 42-1,13-65-449,-1 0-1,0 0 1,0 1 0,0-1-1,0 0 1,0 0-1,0 0 1,0 1 0,0-1-1,0 0 1,0 0 0,0 1-1,0-1 1,0 0-1,0 0 1,0 0 0,0 1-1,0-1 1,0 0 0,0 0-1,0 1 1,0-1-1,0 0 1,0 0 0,-1 0-1,1 1 1,0-1-1,0 0 1,0 0 0,0 0-1,0 0 1,-1 1 0,1-1-1,0 0 1,0 0-1,0 0 1,-1 0 0,1 0-1,0 0 1,0 0 0,0 1-1,-1-1 1,1 0-1,0 0 1,0 0 0,-1 0-1,1 0 1,0 0 0,0 0-1,0 0 1,-1 0-1,1 0 1,0 0 0,0 0-1,-1 0 1,1-1 0,0 1-1,0 0 1,-1 0-1,-4-19 127,0-29-367,4 37 187,0 1-135,1 0 0,0-1 0,0 1 0,3-13 0,-3 22 143,0 0 0,0 1 0,0-1 1,0 0-1,1 0 0,-1 0 1,0 0-1,1 1 0,-1-1 0,1 0 1,-1 1-1,1-1 0,-1 0 1,1 1-1,-1-1 0,1 0 0,0 1 1,-1-1-1,1 1 0,0-1 1,-1 1-1,1-1 0,1 0 0,0 2-2,0-1 0,-1 0 0,1 0 0,-1 0 0,1 1 0,-1-1 0,1 1 0,-1-1 0,1 1 0,-1 0 0,0 0 0,1 0 0,-1-1 0,0 1 0,1 0-1,-1 0 1,0 1 0,1 0 0,18 20 27,-2 1 0,0 0 0,-2 2 1,-1 0-1,14 30 0,0-2-22,-10-19 18,-12-19 0,0 0 0,1-1 1,1-1-1,0 1 0,1-1 1,0-1-1,1 0 0,15 13 1,-26-24-3,1-1 0,0 1 1,-1-1-1,1 0 1,-1 1-1,1-1 1,0 0-1,-1 1 1,1-1-1,0 0 0,-1 0 1,1 1-1,0-1 1,-1 0-1,1 0 1,0 0-1,-1 0 0,1 0 1,0 0-1,0 0 1,-1 0-1,1 0 1,0-1-1,-1 1 0,1 0 1,0 0-1,-1-1 1,1 1-1,-1 0 1,1-1-1,0 1 0,-1 0 1,1-1-1,-1 1 1,1-1-1,-1 1 1,1-1-1,-1 1 0,1-1 1,-1 0-1,0 1 1,1-1-1,-1 1 1,0-1-1,0 0 1,1 1-1,-1-1 0,0 0 1,0 0-1,0 1 1,0-1-1,0 0 1,0-1-1,2-46-92,-2 39 112,0-161 285,0 170-300,0 1 1,0-1-1,0 0 0,0 0 0,0 0 0,0 0 1,0 1-1,1-1 0,-1 0 0,0 0 0,0 0 1,0 0-1,0 0 0,0 1 0,0-1 0,0 0 0,0 0 1,1 0-1,-1 0 0,0 0 0,0 0 0,0 0 1,0 0-1,0 0 0,1 1 0,-1-1 0,0 0 1,0 0-1,0 0 0,0 0 0,0 0 0,1 0 1,-1 0-1,0 0 0,0 0 0,0 0 0,0 0 1,1 0-1,-1 0 0,0 0 0,0 0 0,0 0 0,0-1 1,1 1-1,-1 0 0,0 0 0,0 0 0,0 0 1,0 0-1,0 0 0,0 0 0,1 0 0,-1 0 1,0-1-1,0 1 0,0 0 0,0 0 0,0 0 1,0 0-1,0 0 0,0-1 0,0 1 0,0 0 1,0 0-1,1 0 0,-1 0 0,0-1 0,0 1 1,10 15-68,11 29 510,-2 0 0,-2 2 0,14 64 0,5 8 364,-28-93-671,-4-10-68,1 1 1,1-1-1,1 0 0,0-1 0,11 17 1,-8-22-101,-5-14-64,-3-20 38,-2 23 77,-12-154 366,1 31-293,13 104-130,5 17-142,-4 6 175,0-1 0,-1 1 0,1 0 1,-1 0-1,0 1 0,0-1 1,0 0-1,0 1 0,3 4 0,23 37 239,42 91-1,-48-87-104,3-1 0,33 49 0,-57-94-129,1 0 0,-1 0 0,0 0-1,1 0 1,0 0 0,-1 0 0,1 0 0,0-1 0,0 1-1,0-1 1,0 1 0,0-1 0,0 0 0,1 0 0,-1 0-1,4 1 1,-5-2 0,0 0-1,0 0 1,0 0-1,0 0 0,0-1 1,0 1-1,0 0 1,0-1-1,0 1 1,0-1-1,0 0 1,0 1-1,0-1 1,0 1-1,-1-1 1,1 0-1,0 0 0,0 0 1,-1 1-1,1-1 1,0 0-1,-1 0 1,1 0-1,-1 0 1,1-2-1,3-7-1,-1-1-1,0 1 1,-1-1 0,0 0-1,1-21 1,1-301 222,-4 324-251,1-1 0,0 0 0,1 1 0,2-10 0,-3 17 21,-1 1-1,0 0 1,0 0-1,0 0 0,1 0 1,-1 0-1,0 0 0,1 0 1,-1 1-1,1-1 1,-1 0-1,1 0 0,-1 0 1,1 0-1,0 0 0,-1 1 1,1-1-1,0 0 0,0 1 1,0-1-1,0 0 1,-1 1-1,1-1 0,0 1 1,0-1-1,0 1 0,0 0 1,0-1-1,0 1 1,0 0-1,0 0 0,0 0 1,0 0-1,0 0 0,0 0 1,0 0-1,1 0 0,-1 0 1,0 0-1,0 0 1,0 1-1,0-1 0,0 0 1,-1 1-1,1-1 0,0 1 1,0-1-1,0 1 1,0 0-1,1 0 0,11 12 93,0-1-1,-1 2 1,-1 0 0,0 0-1,-1 1 1,0 0-1,7 17 1,11 15 176,-10-19-137,51 74 112,-60-90-221,1-1 0,1 1-1,0-2 1,0 0 0,24 17 0,-32-25-12,0 0-1,0 0 1,0-1 0,0 1 0,1-1 0,-1 1-1,1-1 1,-1 0 0,1-1 0,-1 1 0,1-1-1,0 1 1,-1-1 0,1 0 0,6-1 0,-7 0-1,-1 0 0,1 0 0,-1 0 0,1 0 1,-1 0-1,1-1 0,-1 1 0,0-1 0,0 0 1,0 0-1,0 0 0,0 0 0,0 0 0,-1 0 1,1 0-1,-1 0 0,1-1 0,-1 1 1,0-1-1,0 1 0,1-5 0,6-20 45,-1 0 0,-2-1 1,-1 1-1,1-32 0,-3 25-24,2 1 0,9-38-1,-13 68-32,1-1-1,0 1 1,1-1-1,-1 1 1,1 0-1,-1 0 1,1 0-1,0-1 1,0 2-1,0-1 1,4-3-1,-5 5 7,0 0 0,1 0-1,-1 0 1,0 1 0,1-1 0,-1 0-1,1 1 1,-1-1 0,0 1 0,1 0-1,-1-1 1,1 1 0,-1 0 0,1 0-1,-1 0 1,1 0 0,-1 0 0,1 0-1,-1 1 1,1-1 0,-1 0 0,1 1-1,-1-1 1,1 1 0,-1 0 0,0-1-1,0 1 1,1 0 0,1 1 0,12 10 85,0 1 1,0 1-1,-1 0 1,-1 0-1,15 22 1,28 30 247,-50-59-319,-1-1 0,1 0-1,0 0 1,1-1 0,-1 0 0,1 0 0,0-1 0,1 1 0,-1-1 0,1-1 0,-1 0 0,1 0-1,0 0 1,0-1 0,0 0 0,1-1 0,-1 0 0,9 0 0,-14-1-8,0-1 0,0 0 0,0 0 0,0 0 0,0-1 0,0 1 0,0-1 0,0 0 0,-1 0-1,1 0 1,-1 0 0,1 0 0,-1 0 0,0-1 0,0 1 0,0-1 0,0 0 0,0 1 0,-1-1 0,1 0 0,-1 0 0,3-6 0,3-11 32,-1 1-1,6-33 1,-5 25 29,-6 20-62,1 1 1,0-1-1,1 1 0,-1 0 0,1 0 0,0 0 0,5-6 0,-7 11-2,0-1-1,0 1 0,0 0 0,0 0 1,1 0-1,-1 0 0,0 0 0,1 0 1,-1 0-1,0 0 0,1 1 1,-1-1-1,1 0 0,-1 1 0,1-1 1,-1 1-1,1 0 0,0-1 0,-1 1 1,1 0-1,0 0 0,-1 0 0,1 0 1,-1 0-1,1 1 0,0-1 0,-1 0 1,1 1-1,-1-1 0,1 1 0,-1 0 1,1-1-1,-1 1 0,1 0 0,1 1 1,14 11 138,-1 1 1,0 0-1,-1 1 0,-1 0 1,18 26-1,15 15 225,-36-44-314,10 10 28,37 32 0,-52-49-73,0 0 0,0-1 0,1 0 0,-1 0 0,1 0 0,0-1 0,0 0 0,0-1 0,1 1 0,-1-1 0,15 1 0,-19-3-5,-1 0-1,0 0 0,1-1 1,-1 1-1,0-1 1,1 1-1,-1-1 0,0 0 1,0 0-1,0 0 0,0 0 1,0-1-1,0 1 0,0 0 1,0-1-1,0 0 1,-1 1-1,1-1 0,-1 0 1,1 0-1,-1 0 0,0 0 1,2-3-1,25-59 104,-17 33-3,-9 28-97,-1 0 1,0 0-1,1 0 0,0 0 0,-1 0 0,1 0 0,0 1 0,1-1 1,-1 1-1,0-1 0,1 1 0,-1 0 0,1 0 0,0 0 0,0 0 0,0 0 1,0 1-1,0-1 0,0 1 0,5-2 0,-4 3 5,0 0-1,-1 0 1,1 0-1,0 1 1,0-1-1,0 1 0,-1 0 1,1 0-1,-1 0 1,1 0-1,0 1 1,-1-1-1,0 1 1,1 0-1,-1 0 1,0 0-1,0 0 1,3 4-1,64 59 164,-54-48-159,0-1-1,1 0 1,0-1-1,2-1 0,-1-1 1,2-1-1,30 15 1,-47-26-11,0 1 0,0-1 1,1 0-1,-1 0 0,0 0 1,0-1-1,1 1 1,-1-1-1,1 0 0,-1 0 1,0 0-1,1 0 1,-1-1-1,1 1 0,-1-1 1,0 0-1,0 0 1,1 0-1,-1 0 0,0 0 1,4-3-1,-1-1-5,0-1-1,-1 1 1,0-1-1,0 0 1,0 0-1,-1-1 1,5-8 0,12-17 66,-19 29-57,0 0 0,0 0 0,0 0 0,1 1 0,-1-1 0,1 1-1,0-1 1,0 1 0,0 0 0,0 0 0,0 1 0,0-1 0,0 1 0,1-1-1,-1 1 1,0 0 0,1 0 0,6-1 0,-5 2 1,0 1 1,0-1-1,0 1 0,0 0 0,0 0 1,0 0-1,0 1 0,0-1 1,0 1-1,-1 1 0,8 3 1,6 7 21,0 0 1,-1 1 0,0 1 0,24 29-1,70 95 42,-72-86-24,61 63 1,-95-110-44,1-1 1,0 0-1,-1-1 1,2 1 0,-1-1-1,0 0 1,1-1 0,12 6-1,-16-8-3,-1-1 0,1 1 0,-1-1-1,1 0 1,-1 1 0,1-1 0,-1 0-1,1 0 1,-1-1 0,1 1 0,-1 0-1,1-1 1,-1 0 0,0 1 0,1-1 0,-1 0-1,0 0 1,0 0 0,1-1 0,-1 1-1,0 0 1,0-1 0,0 1 0,0-1 0,-1 0-1,1 0 1,0 0 0,-1 0 0,2-2-1,11-19 56,-11 17-41,1-1 0,0 1 0,0 0 0,1 0 0,0 1 0,5-6 0,-8 9-12,0 1 0,-1 0 0,1 0 0,0 0 1,0 0-1,0 0 0,0 0 0,0 1 0,0-1 1,0 1-1,1-1 0,-1 1 0,0 0 0,0-1 1,0 1-1,0 0 0,1 1 0,-1-1 0,0 0 1,0 1-1,0-1 0,0 1 0,0 0 0,0-1 1,4 3-1,4 3 21,0 0 0,0 0 0,-1 1-1,0 1 1,0 0 0,13 14 0,48 66 118,-36-44-132,-5-7-19,-7-8 27,1-1 1,48 45-1,-66-68-22,1 0 0,0 0 1,1 0-1,-1-1 0,1 0 0,0 0 1,0-1-1,0 0 0,1 0 0,-1 0 0,1-1 1,-1 0-1,1-1 0,0 0 0,0 0 0,0 0 1,0-1-1,12-2 0,-12 0-1,1-1 0,-1 0 0,1-1 0,-1 1-1,0-2 1,0 1 0,-1-1 0,14-11 0,-15 10 12,1 1 1,0 0 0,0 0 0,1 0-1,-1 1 1,1 0 0,0 1 0,0 0-1,0 0 1,17-3 0,-5 6 9,0 0 1,-1 2-1,1 0 1,38 10 0,-32-6-4,51 4 0,-69-10-18,1 0-1,-1 0 1,0-1-1,1 0 1,-1 0-1,0-1 1,0 0-1,0-1 1,0 1-1,9-6 1,26-15-10,-29 14 7,1 1-1,0 0 1,0 1-1,0 1 0,1 0 1,0 1-1,0 1 0,1 0 1,-1 1-1,26-1 0,-10 6 13,0 2 0,0 1 0,-1 1 0,35 12 0,-43-10-27,0-2-1,1 0 0,0-1 0,1-2 1,-1 0-1,1-2 0,-1 0 1,31-4-1,-46 0 1,0 0 0,0-1 0,0 0 0,0 0 0,-1-1 0,0 0 0,0-1 0,0 1 0,0-2 0,-1 1 0,0-1 0,9-11 0,-9 9 3,0 1 0,1 1-1,0-1 1,1 1-1,-1 1 1,1 0-1,0 0 1,1 0-1,0 1 1,12-4 0,-11 6 2,-1 2 0,0-1 0,0 1 0,1 1 0,-1 0 0,0 0 0,1 1 0,-1 1 0,0 0 0,0 0 0,0 1 0,0 0 0,0 0 0,-1 1 0,0 1 0,17 9 0,8 9 87,-1 2 1,60 56-1,-21-17-27,-56-50 7,1-1 0,1-1 0,37 19-1,-52-29-42,1 0 0,0-1 0,-1 1 0,1 0-1,0-1 1,0 0 0,0 0 0,0 0-1,0-1 1,0 1 0,0-1 0,1 0 0,-1 0-1,0 0 1,0-1 0,0 1 0,0-1 0,0 0-1,0 0 1,0 0 0,0-1 0,0 0 0,-1 1-1,1-1 1,0-1 0,-1 1 0,6-5 0,0-5 9,-1 1 0,0-1 0,-1-1 0,0 1 0,9-26 0,-11 25 4,1 1 0,0-1 1,0 1-1,2 0 1,10-14-1,-15 22-11,1 1 1,0-1-1,0 0 0,1 1 1,-1 0-1,1 0 0,-1 1 1,1-1-1,0 1 0,0 0 1,0 0-1,0 0 0,1 1 1,-1 0-1,0 0 0,1 0 0,9 1 1,6 1 11,0 1 0,0 1 0,0 1 0,-1 1 0,1 1 0,32 14 0,-29-10-1,0-2 1,1 0-1,0-2 1,26 3-1,-42-8-18,0 0 0,0 0 0,0-1 0,0-1 0,0 1 0,0-1 0,0-1 0,-1 0 0,1 0 0,0-1 0,-1 0 0,0 0 0,0-1-1,0 0 1,0 0 0,0-1 0,-1 0 0,10-8 0,-6 4-75,2 0 0,-1 0 0,1 1 0,0 1 0,1 0 0,0 1 0,0 1 0,0 0-1,1 1 1,0 0 0,20-2 0,-12 1-2701,-5 0-2963</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2.178"/>
    </inkml:context>
    <inkml:brush xml:id="br0">
      <inkml:brushProperty name="width" value="0.025" units="cm"/>
      <inkml:brushProperty name="height" value="0.025" units="cm"/>
    </inkml:brush>
  </inkml:definitions>
  <inkml:trace contextRef="#ctx0" brushRef="#br0">119 1 20435,'0'0'2563,"-49"72"-641,30-29-1090,-1 5-447,5 3-97,5-4-32,4-7-192,6-4 0,0-9-64,0-8-224,4-11-1153,4-8-801,-2-1-1570,-3-19-3138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2.551"/>
    </inkml:context>
    <inkml:brush xml:id="br0">
      <inkml:brushProperty name="width" value="0.025" units="cm"/>
      <inkml:brushProperty name="height" value="0.025" units="cm"/>
    </inkml:brush>
  </inkml:definitions>
  <inkml:trace contextRef="#ctx0" brushRef="#br0">1 96 15407,'0'0'5605,"45"-61"-2690,-10 47-1250,5 3-480,7 6 32,4 1-224,5 4-768,-1 0-161,-5 0-32,-9 0-1281,-12 5-1218,-15 0-1088,-14 3-2243,-16-3-5316</inkml:trace>
  <inkml:trace contextRef="#ctx0" brushRef="#br0" timeOffset="1">105 172 13837,'0'0'10826,"55"4"-9000,-9-14-321,12-2-928,1 3-481,-2 1-352,-10 7-1858,-14 1-1441,-17 0-2339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2.895"/>
    </inkml:context>
    <inkml:brush xml:id="br0">
      <inkml:brushProperty name="width" value="0.025" units="cm"/>
      <inkml:brushProperty name="height" value="0.025" units="cm"/>
    </inkml:brush>
  </inkml:definitions>
  <inkml:trace contextRef="#ctx0" brushRef="#br0">1 59 14382,'0'0'7943,"54"40"-7398,-6-49-289,5-5-224,4-3-224,-4 2-1570,-7-2-1249,-8 4-1761,-7-1-2563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3.252"/>
    </inkml:context>
    <inkml:brush xml:id="br0">
      <inkml:brushProperty name="width" value="0.025" units="cm"/>
      <inkml:brushProperty name="height" value="0.025" units="cm"/>
    </inkml:brush>
  </inkml:definitions>
  <inkml:trace contextRef="#ctx0" brushRef="#br0">33 251 14061,'0'0'3305,"-5"10"-1133,2-3-1742,-1-2-112,1 1 0,0 0 1,0-1-1,1 1 0,0 0 1,0 0-1,0 1 0,1-1 1,0 0-1,0 1 0,0 9 1,2-14-239,0-1 1,0 1-1,0-1 1,0 1-1,0-1 1,0 0-1,0 0 1,0 1-1,1-1 0,-1 0 1,0 0-1,1 0 1,-1-1-1,1 1 1,-1 0-1,1 0 1,0-1-1,-1 1 1,1-1-1,0 0 0,-1 1 1,1-1-1,0 0 1,-1 0-1,1 0 1,0 0-1,2 0 1,51-4 511,-38 0-593,0-1-1,0-1 1,-1-1 0,1 0-1,-1-1 1,26-18-1,-18 12-102,42-19-1,-66 33 106,0 0 0,0 0-1,0 0 1,0 0-1,0 0 1,1 0-1,-1 0 1,0 0 0,0 0-1,0 0 1,0 0-1,0 0 1,1 0 0,-1 0-1,0 0 1,0 0-1,0 0 1,0 0 0,0 0-1,1 0 1,-1 0-1,0 0 1,0 0 0,0 0-1,0 0 1,0 0-1,0 1 1,1-1 0,-1 0-1,0 0 1,0 0-1,0 0 1,0 0 0,0 0-1,0 0 1,0 1-1,0-1 1,0 0-1,0 0 1,0 0 0,0 0-1,0 0 1,0 1-1,1-1 1,-1 0 0,0 0-1,0 0 1,0 0-1,-1 0 1,1 1 0,0-1-1,0 0 1,0 0-1,0 0 1,0 1 0,-3 14 406,-9 16 514,12-31-895,-2 4 79,0 1-22,-1 0 1,1 0-1,0 0 0,1 0 1,-1 0-1,1 0 0,0 0 1,0 1-1,1-1 1,-1 0-1,2 11 0,-1-15-65,1-1-1,0 1 1,-1 0 0,1-1-1,0 1 1,-1-1-1,1 1 1,0-1-1,0 1 1,0-1-1,0 1 1,-1-1 0,1 0-1,0 1 1,0-1-1,0 0 1,0 0-1,0 0 1,0 0-1,0 0 1,0 0 0,0 0-1,-1 0 1,1 0-1,2-1 1,25-4 353,3-7-191,58-30 0,0-1-994,-79 39 501,5-2-1098,0 0 0,1 1 0,26-5-1,-42 9 1295,0 1-1,0 0 1,1 0-1,-1 0 0,0 0 1,1-1-1,-1 1 0,1 0 1,-1 0-1,0 0 1,1 0-1,-1 0 0,0 0 1,1 0-1,-1 0 0,0 0 1,1 0-1,-1 0 1,0 0-1,1 0 0,-1 1 1,1-1-1,-1 0 0,0 0 1,0 0-1,1 0 1,-1 1-1,0-1 0,1 0 1,-1 0-1,0 1 1,0-1-1,1 0 0,-1 0 1,0 1-1,0-1 0,0 0 1,1 1-1,-1-1 1,0 0-1,0 1 0,0-1 1,0 0-1,0 1 0,0-1 1,0 0-1,1 1 1,-1-1-1,0 0 0,0 1 1,-1-1-1,1 1 0,0-1 1,0 0-1,0 1 1,0-1-1,0 0 0,0 1 1,0-1-1,0 0 0,-1 1 1,1-1-1,0 0 1,0 0-1,0 1 0,-1-1 1,1 0-1,0 1 1,-1-1-1,-16 21-3500,-4-2-1960</inkml:trace>
  <inkml:trace contextRef="#ctx0" brushRef="#br0" timeOffset="1">640 69 6342,'0'0'14574,"0"-50"-9449,0 36-1314,0 9-2401,-8 5-1378,0 0-609,-1 5-1313,1 4-3074,0-2-6215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3.706"/>
    </inkml:context>
    <inkml:brush xml:id="br0">
      <inkml:brushProperty name="width" value="0.025" units="cm"/>
      <inkml:brushProperty name="height" value="0.025" units="cm"/>
    </inkml:brush>
  </inkml:definitions>
  <inkml:trace contextRef="#ctx0" brushRef="#br0">156 121 15407,'2'-12'229,"0"-5"-121,0 0 674,0 1-1,1 0 1,9-26 0,-12 47 4516,-10 45-3795,-51 113 1163,-36 112-1157,94-265-1373,1 0 0,0-1 0,0 1 0,1 0 1,0 11-1,2-20-122,-1 0 0,0 0 0,0 0 0,1-1 0,-1 1 0,0 0 0,1 0 0,-1-1 0,1 1 0,-1 0 0,1 0 0,-1-1 0,1 1 0,0-1 0,-1 1 0,1 0 0,0-1 0,0 1 0,-1-1 0,1 0 0,0 1-1,0-1 1,0 0 0,-1 1 0,1-1 0,0 0 0,0 0 0,0 0 0,0 0 0,0 0 0,-1 1 0,1-2 0,0 1 0,0 0 0,0 0 0,0 0 0,0 0 0,-1-1 0,1 1 0,0 0 0,0-1 0,0 1 0,-1 0 0,2-2 0,41-17 472,13-18-321,-1-3 0,-3-2-1,-1-2 1,-3-2-1,73-89 1,-108 119-175,0 2-143,-1 0 1,-1-1 0,-1-1 0,0 1 0,14-32-1,-23 47 63,-1 0-1,0 0 1,0-1-1,0 1 1,1 0-1,-1-1 1,0 1-1,0 0 1,0-1-1,0 1 1,0 0-1,0-1 1,1 1-1,-1-1 0,0 1 1,0 0-1,0-1 1,0 1-1,0 0 1,0-1-1,-1 1 1,1-1-1,0 1 1,0 0-1,0-1 1,0 1-1,0 0 1,0-1-1,-1 1 0,1 0 1,0-1-1,0 1 1,-1 0-1,1 0 1,0-1-1,0 1 1,-1 0-1,1 0 1,0-1-1,-1 1 1,1 0-1,0 0 1,-1 0-1,-20 4-3361,-21 20-4887,2 4-4847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4.066"/>
    </inkml:context>
    <inkml:brush xml:id="br0">
      <inkml:brushProperty name="width" value="0.025" units="cm"/>
      <inkml:brushProperty name="height" value="0.025" units="cm"/>
    </inkml:brush>
  </inkml:definitions>
  <inkml:trace contextRef="#ctx0" brushRef="#br0">1 0 16752,'0'0'7559,"53"61"-6214,-21-47 97,5-2-481,5-2-801,0-3-256,-2-5-2082,0-2-1858,-7 0-2851,-7-14-4740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4.456"/>
    </inkml:context>
    <inkml:brush xml:id="br0">
      <inkml:brushProperty name="width" value="0.025" units="cm"/>
      <inkml:brushProperty name="height" value="0.025" units="cm"/>
    </inkml:brush>
  </inkml:definitions>
  <inkml:trace contextRef="#ctx0" brushRef="#br0">199 1 5317,'0'0'11867,"-11"1"-8087,4 0-3577,-1 0 1,1 1 0,0 0-1,-1 0 1,1 1-1,1 0 1,-1 0-1,0 1 1,1 0 0,-1 0-1,1 0 1,0 1-1,1 0 1,-10 10-1,14-14-189,-52 64 494,50-61-467,0 0 1,1 0 0,-1 0 0,1 1 0,0-1-1,0 1 1,0-1 0,1 1 0,0 0-1,0 0 1,0 0 0,0-1 0,1 1-1,-1 7 1,2-11-33,0 0-1,-1 0 1,1 0-1,0 0 1,0 0 0,-1-1-1,1 1 1,0 0-1,0 0 1,0-1-1,0 1 1,0-1 0,0 1-1,0-1 1,0 1-1,0-1 1,0 0 0,1 1-1,-1-1 1,0 0-1,0 0 1,0 0-1,0 0 1,0 0 0,0 0-1,1 0 1,-1 0-1,0 0 1,1-1-1,37-5 290,-3-5-308,0-2 0,-1-1 0,0-2 0,51-32 0,6-2 98,-71 45 488,-21 5-527,1 0 1,-1 0 0,1 0-1,-1 0 1,0 1-1,1-1 1,-1 0 0,0 0-1,1 0 1,-1 1-1,0-1 1,1 0 0,-1 1-1,0-1 1,0 0 0,1 1-1,-1-1 1,0 0-1,0 1 1,0-1 0,0 0-1,1 1 1,-1-1-1,0 1 1,0-1 0,0 0-1,0 1 1,0 0 0,0 3 170,-1 0 1,1 1-1,-1-1 1,0 0-1,0 0 1,0 0 0,-3 5-1,-7 15 126,8-18-302,0-1-1,0 1 0,1 0 1,0 1-1,0-1 1,1 0-1,-1 1 1,0 6-1,6-13-22,-1 0 0,0 0 0,1-1-1,-1 1 1,0-1 0,0 0 0,0 1 0,1-2 0,-1 1 0,3-2 0,64-40-404,-59 34 300,0 1 0,1 0 0,-1 1 0,1 0 0,1 1 0,-1 1 0,1 0 1,0 0-1,20-3 0,-32 8 98,0 0 0,-1 0 0,1 1 0,0-1 0,-1 0 0,1 1 0,-1-1 0,1 1 0,-1-1 0,1 0 0,-1 1 0,1-1 0,-1 1 0,1 0 0,-1-1 0,1 1 0,-1-1 0,0 1 0,1 0 0,-1-1 1,0 1-1,0-1 0,1 1 0,-1 0 0,0 0 0,0-1 0,0 1 0,0 0 0,0-1 0,0 1 0,0 0 0,0-1 0,0 1 0,0 0 0,-1-1 0,1 1 0,0 0 0,0-1 0,-1 1 0,1 0 0,0-1 0,-1 2 0,-11 32 572,1-11-336,6-14-208,1 0 1,0 0-1,0 0 1,1 1-1,0 0 1,-2 10-1,5-19-35,0-1-1,0 1 1,0-1 0,0 1-1,0-1 1,0 1-1,0-1 1,0 1 0,0-1-1,0 1 1,0-1 0,0 1-1,1-1 1,-1 0-1,0 1 1,0-1 0,0 1-1,1-1 1,-1 1 0,0-1-1,0 0 1,1 1-1,-1-1 1,0 0 0,1 1-1,-1-1 1,1 0 0,-1 1-1,0-1 1,1 0-1,-1 0 1,1 1 0,-1-1-1,1 0 1,-1 0 0,1 0-1,-1 0 1,1 0-1,25-4 265,24-19-8,3-10-312,-34 20-158,0 1 1,2 0-1,-1 2 1,1 0-1,36-11 1,-57 21 200,1 0 0,0 0 1,-1-1-1,1 1 0,0 0 1,-1 0-1,1 0 1,0 0-1,-1 0 0,1 0 1,0 0-1,-1 0 0,1 0 1,0 0-1,-1 0 0,1 0 1,0 1-1,-1-1 0,1 0 1,-1 0-1,1 1 1,0-1-1,-1 0 0,1 1 1,-1-1-1,1 1 0,-1-1 1,1 1-1,-1-1 0,1 1 1,0 0-1,-2 23 280,-21 31 369,20-52-646,-7 13 164,6-11-123,0 0 0,1-1 0,-1 1 0,1 0 0,0 0 0,1 0 0,-1 0 0,0 8 0,24-36-8180,-8 0-2274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4.796"/>
    </inkml:context>
    <inkml:brush xml:id="br0">
      <inkml:brushProperty name="width" value="0.025" units="cm"/>
      <inkml:brushProperty name="height" value="0.025" units="cm"/>
    </inkml:brush>
  </inkml:definitions>
  <inkml:trace contextRef="#ctx0" brushRef="#br0">1 0 21140,'0'0'-4324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5.186"/>
    </inkml:context>
    <inkml:brush xml:id="br0">
      <inkml:brushProperty name="width" value="0.025" units="cm"/>
      <inkml:brushProperty name="height" value="0.025" units="cm"/>
    </inkml:brush>
  </inkml:definitions>
  <inkml:trace contextRef="#ctx0" brushRef="#br0">183 93 13805,'-61'-52'3401,"61"51"-3350,-1 0 0,0 1 0,0-1 0,0 0 0,0 1 0,0-1 0,0 0 1,0 1-1,0-1 0,0 1 0,0-1 0,0 1 0,0 0 0,-1 0 0,1-1 0,0 1 1,0 0-1,0 0 0,0 0 0,-1 0 0,1 0 0,0 0 0,0 1 0,0-1 1,0 0-1,0 0 0,-1 1 0,1-1 0,0 1 0,0-1 0,0 1 0,0 0 0,0-1 1,0 1-1,0 0 0,1-1 0,-1 1 0,-1 2 0,-2 2 78,2 0 0,-1 0 0,0 0 0,1 0 0,0 0-1,-2 7 1,0 1 552,-11 19 669,7-17-742,1 0 0,1 1-1,0 0 1,1-1 0,-4 22 0,9-36-588,0-1-1,0 1 1,0-1-1,0 1 1,0-1-1,0 1 1,0-1-1,0 1 1,1-1-1,-1 1 1,0-1-1,0 1 1,1-1-1,-1 1 1,0-1-1,0 1 1,1-1 0,-1 0-1,1 1 1,-1-1-1,0 1 1,1-1-1,-1 0 1,1 1-1,-1-1 1,1 0-1,-1 0 1,1 0-1,-1 1 1,1-1-1,-1 0 1,1 0-1,-1 0 1,1 0-1,-1 0 1,1 0 0,-1 0-1,1 0 1,-1 0-1,1 0 1,-1 0-1,1 0 1,-1 0-1,1 0 1,-1-1-1,1 1 1,-1 0-1,1 0 1,0-1-1,30-9 751,4-9-409,-2-1 1,0-2-1,-1-1 0,52-47 1,25-20-376,-162 173-327,27-48 471,11-17-63,1 1 0,1 0 1,0 1-1,1 0 0,-10 26 1,22-46-55,0 0 0,0 1 0,0-1 1,0 0-1,0 0 0,0 0 1,-1 1-1,1-1 0,0 0 0,0 0 1,0 0-1,0 1 0,0-1 0,0 0 1,0 0-1,0 1 0,0-1 1,0 0-1,0 0 0,0 0 0,0 1 1,0-1-1,0 0 0,0 0 0,1 0 1,-1 1-1,0-1 0,0 0 1,0 0-1,0 0 0,0 1 0,0-1 1,1 0-1,-1 0 0,0 0 0,0 0 1,0 1-1,0-1 0,1 0 1,-1 0-1,0 0 0,0 0 0,0 0 1,1 0-1,-1 0 0,0 0 1,0 0-1,1 0 0,-1 0 0,0 0 1,0 0-1,0 0 0,1 0 0,-1 0 1,0 0-1,21-6 372,18-17 83,265-158-164,-299 179-365,0-1-1,0 1 1,0 0-1,0 0 1,1 1 0,-1-1-1,9 0 1,-13 2 55,-1 0 0,1 1-1,-1-1 1,1 0 0,-1 0 0,1 1 0,-1-1 0,1 0 0,-1 1-1,1-1 1,-1 1 0,0-1 0,1 0 0,-1 1 0,0-1 0,1 1-1,-1-1 1,0 1 0,0-1 0,0 1 0,1-1 0,-1 1 0,0-1-1,0 1 1,0 0 0,0-1 0,0 1 0,0-1 0,0 1 0,0-1-1,0 1 1,0-1 0,0 1 0,0-1 0,0 1 0,0 0 0,-1-1-1,1 1 1,0-1 0,0 1 0,-1-1 0,1 1 0,-10 25 14,-3-1 38,-1-2 1,-27 35-1,-13 20 50,51-67-1538,13-13-548,14-12-1764,3-9-2513,4-6-3588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5.734"/>
    </inkml:context>
    <inkml:brush xml:id="br0">
      <inkml:brushProperty name="width" value="0.025" units="cm"/>
      <inkml:brushProperty name="height" value="0.025" units="cm"/>
    </inkml:brush>
  </inkml:definitions>
  <inkml:trace contextRef="#ctx0" brushRef="#br0">35 75 19378,'0'0'3737,"-1"8"-1068,0 5-1921,0-8-464,0 0-1,0 0 1,1 0-1,0 0 0,0 0 1,0 0-1,2 6 1,-2-10-237,1 1 0,-1-1 0,1 1 0,0-1 0,-1 1 0,1-1 0,0 0 0,0 0 0,0 1 0,0-1 0,0 0 0,1 0 0,-1 0 0,0 0 0,0 0 0,1 0 0,-1 0 0,0-1 1,1 1-1,-1 0 0,1-1 0,-1 1 0,1-1 0,-1 0 0,1 1 0,0-1 0,-1 0 0,1 0 0,-1 0 0,3 0 0,3 0-11,-1-1 1,1 0-1,0 0 1,0 0-1,-1-1 1,1 0-1,-1 0 1,0 0-1,1-1 1,-1 0-1,0-1 1,0 1-1,-1-1 1,1 0-1,-1 0 1,0-1-1,0 0 1,0 0-1,-1 0 1,0 0-1,0-1 1,0 1-1,-1-1 0,1 0 1,-1 0-1,-1-1 1,1 1-1,-1 0 1,1-8-1,-3 13-40,0-1 0,0 0 0,0 0 1,0 0-1,-1 1 0,1-1 0,0 0 0,-1 0 0,0 1 0,1-1 0,-1 0 0,0 1 0,0-1 0,0 1 0,0-1 0,0 1 0,0-1 0,0 1 0,-1 0 0,1 0 1,-1-1-1,1 1 0,0 0 0,-1 0 0,0 1 0,1-1 0,-1 0 0,1 0 0,-1 1 0,0-1 0,0 1 0,1-1 0,-1 1 0,0 0 0,0 0 0,0 0 0,1 0 0,-1 0 1,-4 1-1,0-1-14,-1 0 0,1 0 1,-1 1-1,0 0 0,1 1 0,-1-1 1,1 1-1,0 1 0,0-1 1,-7 5-1,4-1 5,0 2 1,0-1-1,0 1 1,1 1-1,1 0 0,-8 10 1,12-14 20,-1-1 0,1 1 0,0 0 0,1 0 0,-1 0 0,1 0 0,0 1 0,0-1 0,1 1 0,0-1 0,0 1 0,0-1 0,1 1 0,-1 8 0,2-13-3,-1-1 0,0 1 0,0 0 0,1 0 0,-1 0 0,0-1 0,1 1 0,-1 0-1,1-1 1,-1 1 0,1 0 0,0-1 0,-1 1 0,1 0 0,-1-1 0,1 1 0,0-1 0,0 1 0,-1-1 0,1 0 0,0 1 0,0-1 0,0 0 0,-1 1 0,2-1-1,30 3 92,31-13 64,-27-1-125,0-2-1,47-25 0,-43 18-48,52-16 0,-68 34 50,-23 2-26,-1 1-1,1-1 1,-1 0 0,1 1-1,-1-1 1,1 0 0,-1 1-1,1-1 1,-1 1 0,1-1-1,-1 1 1,0-1 0,1 1-1,-1-1 1,0 1 0,1-1-1,-1 1 1,0 0 0,0-1-1,0 1 1,1-1 0,-1 1-1,0 0 1,0 4 71,-1 0-1,1 0 1,-1 0 0,0 0-1,0 0 1,0-1-1,-3 8 1,-15 31 126,14-34-187,1 0-1,0 0 1,1 0-1,0 1 1,0-1-1,1 1 1,-2 17-1,4-27-19,0 1 0,0-1 0,1 1 0,-1 0 0,0-1 0,1 1 0,-1-1 0,1 1 0,-1-1 0,1 1 0,-1-1 0,1 1 0,-1-1 0,1 1 0,-1-1 0,1 0 0,0 1 0,-1-1 0,1 0 0,0 0 0,-1 1 0,1-1 0,0 0 0,-1 0 0,1 0 0,0 0 0,-1 0 0,1 0 0,0 0 0,-1 0 0,1 0 0,0 0 0,0 0 0,28-3 0,-10-2 0,0-1 0,0-1 0,33-17 0,-36 16 0,-1 0 0,2 2 0,-1-1 0,1 2 0,29-6 0,-45 11 0,-1 0 1,0 0-1,1 0 1,-1 0-1,0 0 1,0 0-1,1 0 1,-1 0-1,0 0 1,1 0-1,-1 0 1,0 0-1,0 0 0,1 0 1,-1 0-1,0 0 1,0 0-1,1 0 1,-1 0-1,0 0 1,0 1-1,1-1 1,-1 0-1,0 0 1,0 0-1,1 0 0,-1 1 1,0-1-1,0 0 1,0 0-1,1 1 1,-1-1-1,0 0 1,0 0-1,0 1 1,0-1-1,0 0 1,0 0-1,0 1 0,0-1 1,1 0-1,-1 0 1,0 1-1,0-1 1,0 1-1,-7 17 25,-18 17-197,23-33 111,-1 2-254,-10 10-4911,8-13-2050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2.623"/>
    </inkml:context>
    <inkml:brush xml:id="br0">
      <inkml:brushProperty name="width" value="0.025" units="cm"/>
      <inkml:brushProperty name="height" value="0.025" units="cm"/>
    </inkml:brush>
  </inkml:definitions>
  <inkml:trace contextRef="#ctx0" brushRef="#br0">87 1 6951,'0'0'14750,"-10"4"-13832,6-3-798,0 1 0,0 0-1,0 0 1,0 0 0,0 0 0,0 1 0,0 0 0,1-1 0,-1 1 0,1 1 0,0-1-1,0 0 1,0 1 0,0 0 0,1-1 0,-1 1 0,1 0 0,0 1 0,0-1 0,0 0-1,1 0 1,0 1 0,-2 6 0,1 8 184,0 0 0,2 1 0,0-1 0,1 0 0,0 0-1,8 29 1,35 111 134,-36-135-216,-5-24 1445,1-10-936,1-13-279,-2-22-336,-1 0 0,-6-53-1,4 96-126,0-1 0,0 1 0,0 0 0,-1 0 0,1-1 1,-1 1-1,1 0 0,-1 0 0,0 0 0,0 0 0,0 0 0,0 0 0,0 0 0,0 0 0,0 0 0,-3-2 0,3 6-34,1 0 0,-1 0 0,1 0 0,-1 0 0,1 1 0,0-1 0,0 0 0,0 0 0,0 0 0,0 0 0,1 4 0,0-3 41,0 0 0,-1 0 0,1 0 0,1-1-1,-1 1 1,0 0 0,1 0 0,-1-1-1,1 1 1,0-1 0,0 0 0,0 1 0,0-1-1,0 0 1,0 0 0,6 3 0,-3-1 7,1-1 0,0 0 0,1-1-1,-1 1 1,0-1 0,1 0 0,9 1 0,-3-1 27,0-1-1,0 0 0,0-1 1,0 0-1,0-1 1,0-1-1,21-5 0,-26 5-3,-1-2-1,0 1 0,0-1 0,12-8 1,18-10 39,-11 59 768,-21-35-797,0 0 0,-1 0-1,1 0 1,0-1 0,0 0 0,1 0-1,-1 0 1,0-1 0,0 1 0,0-1-1,0 0 1,11-2 0,60-13 300,-45 7-1126,0 2 0,39-3 0,-69 9 593,-1-1 0,1 1 0,0 0 1,-1-1-1,1 1 0,-1 0 0,1-1 0,-1 1 1,0-1-1,1 1 0,-1-1 0,1 1 0,-1-1 1,0 1-1,1-1 0,-1 1 0,0-1 0,0 1 1,1-1-1,-1 0 0,0 1 0,0-1 0,0 1 1,0-1-1,0 0 0,0 1 0,0-1 0,0 0 1,0 1-1,0-1 0,0 1 0,0-1 0,0 0 1,-1 1-1,1-1 0,0 1 0,0-1 0,-1 1 1,1-1-1,0 1 0,-1-1 0,1 0 0,-16-33-4772,14 28 3960,1 6 1063,1-1 0,-1 1 0,1-1 0,-1 0-1,1 1 1,0-1 0,-1 0 0,1 1 0,0-1 0,-1 0-1,1 1 1,0-1 0,0 0 0,0 0 0,0 1-1,0-1 1,0 0 0,0 0 0,0 0 0,0 1 0,0-1-1,0 0 1,0 0 0,1 1 0,-1-1 0,0 0-1,0 1 1,1-2 0,23 1 1771,-19 1-2248,105 6 535,-131 2 5561,-1 10-3420,-9 22-297,30-39-1895,0 1 0,0 0 1,0-1-1,0 1 0,0 0 0,0 0 1,0 0-1,1 0 0,-1 0 1,1 0-1,0 0 0,-1 0 1,1 0-1,0 0 0,0 0 1,0 0-1,0 0 0,1 0 0,-1 0 1,0 0-1,1 0 0,0 2 1,1-2-27,-1 0 1,0-1 0,1 1 0,-1-1 0,1 0-1,0 1 1,-1-1 0,1 0 0,0 0-1,0 0 1,0 0 0,0-1 0,0 1 0,0 0-1,0-1 1,0 1 0,3-1 0,6 1 16,0 0 0,0-1 0,0 0 1,0-1-1,0-1 0,0 1 0,11-5 0,73-34-52,-94 41-12,-1 0-1,1-1 1,-1 1-1,1 0 1,-1 0-1,1 0 0,-1-1 1,1 1-1,-1 0 1,0 0-1,0 0 1,1 0-1,-1 0 1,0 0-1,0 0 0,0-1 1,0 1-1,0 0 1,0 0-1,0 0 1,-1 0-1,1 0 1,0 0-1,0 0 0,-1 1 1,0-1 15,1 1 1,0-1-1,-1 1 1,1-1-1,0 0 0,0 1 1,0-1-1,0 1 1,0-1-1,1 1 0,-1-1 1,0 1-1,1-1 1,-1 0-1,1 1 1,-1-1-1,1 0 0,1 3 1,3-4-355,0 1 0,1-1 0,-1 0 0,0 0 0,1-1 0,-1 1 0,0-1 0,0 0 0,1-1 1,-1 1-1,0-1 0,0 0 0,8-5 0,2-3-1947,0 0 1,24-22-1,0-1 1416,3 8 4719,-39 24-3447,0 0-1,0 0 1,0 0 0,0 0 0,0 0-1,0 1 1,0 0 0,0-1 0,0 1 0,1 0-1,-1 1 1,0-1 0,0 0 0,0 1-1,5 1 1,-7-1-373,1-1-1,-1 1 1,0 0-1,0-1 0,0 1 1,0 0-1,0 0 1,0 0-1,0 0 0,0 0 1,0 0-1,0 0 1,0 0-1,-1 0 0,1 0 1,0 1-1,-1-1 1,1 0-1,-1 0 1,1 1-1,-1-1 0,0 0 1,0 1-1,1-1 1,-1 0-1,0 1 0,0-1 1,0 0-1,-1 1 1,1-1-1,0 0 0,0 1 1,-1-1-1,1 0 1,-1 1-1,0 1 1,-3 5 148,0 0 1,-1 0 0,0-1 0,0 0 0,0 0 0,-9 8 0,9-10-14,0 0 0,0 0 1,1 1-1,0-1 0,0 1 1,0 0-1,1 0 1,0 0-1,0 0 0,1 1 1,-4 11-1,6-17-142,1 0 0,-1-1 0,0 1 0,1 0 0,-1 0-1,1 0 1,-1 0 0,1-1 0,0 1 0,-1 0 0,1-1 0,0 1 0,0 0 0,-1-1 0,1 1-1,0-1 1,0 1 0,0-1 0,-1 1 0,1-1 0,0 0 0,0 1 0,0-1 0,0 0-1,0 0 1,0 0 0,0 0 0,0 0 0,0 0 0,0 0 0,0 0 0,0 0 0,1 0 0,40-2 310,-39 2-315,53-14-3136,-54 13 2915,0 1-1,1-1 0,-1 0 1,0 0-1,0 1 1,-1-1-1,1 0 1,0-1-1,0 1 1,0 0-1,-1-1 1,1 1-1,-1 0 1,1-1-1,-1 0 0,1 1 1,-1-1-1,0 0 1,0 0-1,0 0 1,0 0-1,0 0 1,0-2-1,-1 3-181,0 1 0,0-1-1,0 0 1,0 0 0,0 1-1,0-1 1,0 0 0,0 1 0,-1-1-1,1 0 1,0 1 0,-1-1-1,1 1 1,0-1 0,-1 0 0,1 1-1,-1-1 1,1 1 0,-1-1 0,1 1-1,-1-1 1,1 1 0,-1 0-1,1-1 1,-1 1 0,0 0 0,0-1-1,-17-7-7603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29.707"/>
    </inkml:context>
    <inkml:brush xml:id="br0">
      <inkml:brushProperty name="width" value="0.025" units="cm"/>
      <inkml:brushProperty name="height" value="0.025" units="cm"/>
    </inkml:brush>
  </inkml:definitions>
  <inkml:trace contextRef="#ctx0" brushRef="#br0">1 4906 8872,'0'0'4869,"5"-15"-3844,77-189 1028,133-238 0,165-180-2187,446-583 16,-340 558-86,-205 316 2032,13 13 0,451-377 0,-603 577-1633,245-159 0,-327 246-291,-67 49-695,-8-5-621,-1 1 0,0-2 0,-31 19 0,-28 13-6830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6.434"/>
    </inkml:context>
    <inkml:brush xml:id="br0">
      <inkml:brushProperty name="width" value="0.025" units="cm"/>
      <inkml:brushProperty name="height" value="0.025" units="cm"/>
    </inkml:brush>
  </inkml:definitions>
  <inkml:trace contextRef="#ctx0" brushRef="#br0">152 115 12812,'34'-114'6871,"-104"438"1201,8-22-6001,8-99-1527,73-272-484,-4 0 0,-2-2 0,5-117 0,-19 186-60,1 1-1,0 0 1,1 0-1,-1 0 1,0 0-1,0-1 1,0 1-1,1 0 0,-1 0 1,0 0-1,1 0 1,-1 0-1,1 0 1,0 0-1,-1 0 1,1 0-1,1-1 1,-2 2-7,1-1 0,-1 1 0,1 0 0,0 0 0,-1 0 0,1-1 0,-1 1 0,1 0 0,0 0 0,-1 0 0,1 0-1,0 0 1,-1 0 0,1 0 0,0 0 0,-1 0 0,1 1 0,-1-1 0,1 0 0,0 0 0,-1 1 0,1-1 0,0 0 0,39 33-1200,-17-13-605,-14-15 825,1 0 0,-1-1 1,0 0-1,1-1 0,0 0 1,0 0-1,0-1 1,0 0-1,0-1 0,15 0 1,26 0-6734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6.792"/>
    </inkml:context>
    <inkml:brush xml:id="br0">
      <inkml:brushProperty name="width" value="0.025" units="cm"/>
      <inkml:brushProperty name="height" value="0.025" units="cm"/>
    </inkml:brush>
  </inkml:definitions>
  <inkml:trace contextRef="#ctx0" brushRef="#br0">212 85 16367,'-12'-1'1741,"5"1"-1460,0-1 0,-1 1 0,1 0 0,0 0 0,-1 1 0,1 0 0,0 1 0,0-1 0,0 1 0,0 1 0,0-1 0,0 1 0,0 0 0,1 1 0,0 0 0,0 0 0,0 0 0,0 1 0,0-1 0,1 1 0,-6 7 0,5-4-182,1-1 0,0 1 1,0 0-1,1 0 0,0 0 0,1 0 1,-1 1-1,2-1 0,-1 1 1,1 0-1,0 0 0,1 0 0,0 0 1,1 10-1,0-17-83,0-1 0,1 1 0,0 0 1,-1-1-1,1 1 0,0 0 0,0-1 0,0 1 0,0-1 0,0 1 1,0-1-1,0 1 0,0-1 0,1 0 0,-1 0 0,0 1 0,1-1 1,-1 0-1,1 0 0,-1-1 0,1 1 0,0 0 0,-1 0 0,1-1 0,0 1 1,0-1-1,-1 0 0,1 1 0,0-1 0,0 0 0,0 0 0,3 0 1,5 0 136,0 0 0,0-1 0,-1 0 1,1-1-1,10-2 0,0-4 3,0 0 0,-1-2 0,0 0-1,0-1 1,-1 0 0,0-2 0,-1 0 0,-1-1-1,0-1 1,-1 0 0,0-1 0,-1-1 0,-1 0-1,-1 0 1,16-32 0,-25 44-150,-1 0 0,0 0 0,0 0 0,0 0-1,-1 0 1,0-1 0,0 1 0,0 0 0,0-9 0,-18 20-385,3 11 378,0 1 0,2 0 0,0 1 0,1 0 0,1 0 0,-13 34 0,12-26 13,11-26-16,-5 7-57,1 0 0,0 1 0,1-1 1,0 1-1,1 0 0,0 0 1,0 0-1,0 1 0,2-1 0,-1 13 1,1-21-58,0 0 1,0 0 0,0 0 0,1 0 0,-1-1 0,0 1 0,1 0 0,-1 0 0,0 0 0,1 0-1,-1 0 1,1 0 0,0 0 0,-1-1 0,1 1 0,-1 0 0,1-1 0,0 1 0,0 0-1,-1-1 1,1 1 0,0-1 0,0 1 0,0-1 0,0 1 0,1 0 0,1-1-203,0 1 1,0-1-1,-1 0 1,1 0-1,0 0 1,0 0-1,-1 0 1,1-1-1,5-1 1,0 0-903,1-1 0,-1-1 0,0 1 1,0-1-1,11-8 0,24-22-7261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7.149"/>
    </inkml:context>
    <inkml:brush xml:id="br0">
      <inkml:brushProperty name="width" value="0.025" units="cm"/>
      <inkml:brushProperty name="height" value="0.025" units="cm"/>
    </inkml:brush>
  </inkml:definitions>
  <inkml:trace contextRef="#ctx0" brushRef="#br0">159 0 9545,'0'0'6796,"-5"13"-5029,-16 40-718,-24 61 983,-36 136 1,79-242-1867,0-1 1,1 1-1,0 0 0,0 0 1,1 10-1,0-17-159,0 0 0,0 0 1,0 0-1,1 0 0,-1 0 1,0 1-1,1-1 0,-1 0 0,1 0 1,-1 0-1,1 0 0,-1 0 1,1 0-1,-1-1 0,1 1 0,0 0 1,0 0-1,0 0 0,-1-1 1,1 1-1,0 0 0,0-1 0,0 1 1,0 0-1,0-1 0,0 0 1,0 1-1,0-1 0,0 1 0,0-1 1,1 0-1,-1 0 0,0 0 1,0 0-1,0 0 0,0 0 1,0 0-1,0 0 0,0 0 0,1 0 1,-1-1-1,0 1 0,1-1 1,8-2-12,0 0 1,-1-1-1,0-1 1,0 1 0,0-1-1,0-1 1,-1 0 0,0 0-1,0-1 1,-1 1 0,1-2-1,6-8 1,8-10-219,-2-1 0,24-39 0,-9-1 1451,-2-2 1,30-94-1,-136 354-166,-19 65 1350,90-246-2317,0 0 0,0 1 1,1-1-1,0 1 1,2 19-1,-1-28-261,0 0 0,0 0 0,1 0 0,-1 0-1,1-1 1,-1 1 0,1 0 0,0 0 0,0-1 0,-1 1 0,1 0 0,0-1 0,0 1-1,1-1 1,-1 1 0,0-1 0,2 2 0,-2-3-306,1 1 0,0-1 1,-1 1-1,1-1 0,-1 0 0,1 1 0,0-1 1,-1 0-1,1 0 0,0 0 0,-1 0 0,1 0 1,0-1-1,-1 1 0,1 0 0,-1-1 0,1 1 1,-1-1-1,1 0 0,-1 0 0,1 1 0,-1-1 1,2-1-1,15-16-15422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7.808"/>
    </inkml:context>
    <inkml:brush xml:id="br0">
      <inkml:brushProperty name="width" value="0.025" units="cm"/>
      <inkml:brushProperty name="height" value="0.025" units="cm"/>
    </inkml:brush>
  </inkml:definitions>
  <inkml:trace contextRef="#ctx0" brushRef="#br0">192 1 14542,'0'0'12775,"-2"14"-12279,-33 141 123,-18 100 2564,34-125-4971,12-2-4966,7-139 3912,-1 1 1,0-1 0,-1 1 0,-4-12 0,-16-45-2946,7 24 6769,4 2 3855,10 39-4623,-14-82 5505,14 76-5011,0-1 1,1 1-1,0-1 1,0 1-1,1-1 1,0 1-1,4-14 0,-4 19-491,1 1-1,-1-1 0,0 1 0,1 0 0,0 0 1,0 0-1,-1 0 0,1 0 0,0 0 0,1 1 0,-1-1 1,0 1-1,0-1 0,1 1 0,-1 0 0,1 0 1,-1 0-1,1 0 0,-1 0 0,1 1 0,5-2 1,63-2 1762,-60 4-1849,34 2 121,80 15 1,-72-9-2570,1-1-3645,-38-6-1741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8.168"/>
    </inkml:context>
    <inkml:brush xml:id="br0">
      <inkml:brushProperty name="width" value="0.025" units="cm"/>
      <inkml:brushProperty name="height" value="0.025" units="cm"/>
    </inkml:brush>
  </inkml:definitions>
  <inkml:trace contextRef="#ctx0" brushRef="#br0">1 21 9257,'0'0'18257,"48"7"-23894,-9-19 960,9-4-3811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8.496"/>
    </inkml:context>
    <inkml:brush xml:id="br0">
      <inkml:brushProperty name="width" value="0.025" units="cm"/>
      <inkml:brushProperty name="height" value="0.025" units="cm"/>
    </inkml:brush>
  </inkml:definitions>
  <inkml:trace contextRef="#ctx0" brushRef="#br0">66 0 20563,'0'0'2787,"-62"23"-1506,59-18-896,22-5-3684,9-14-2179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1.004"/>
    </inkml:context>
    <inkml:brush xml:id="br0">
      <inkml:brushProperty name="width" value="0.025" units="cm"/>
      <inkml:brushProperty name="height" value="0.025" units="cm"/>
    </inkml:brush>
  </inkml:definitions>
  <inkml:trace contextRef="#ctx0" brushRef="#br0">83 0 12908,'0'0'11440,"-3"15"-10911,-16 62 363,1-8-207,3 0 0,-12 136 0,26 160 62,10-372-2176,1-10-1060,3-28-7852,-13 21-672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1.348"/>
    </inkml:context>
    <inkml:brush xml:id="br0">
      <inkml:brushProperty name="width" value="0.025" units="cm"/>
      <inkml:brushProperty name="height" value="0.025" units="cm"/>
    </inkml:brush>
  </inkml:definitions>
  <inkml:trace contextRef="#ctx0" brushRef="#br0">0 69 15182,'0'0'2899,"12"2"-966,26 4-214,0-1 0,45-1 1,87-12-599,168-44-4480,-327 50 2412,24-5-1683,-19-3-3413,-15 4 833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1.722"/>
    </inkml:context>
    <inkml:brush xml:id="br0">
      <inkml:brushProperty name="width" value="0.025" units="cm"/>
      <inkml:brushProperty name="height" value="0.025" units="cm"/>
    </inkml:brush>
  </inkml:definitions>
  <inkml:trace contextRef="#ctx0" brushRef="#br0">0 168 18001,'0'0'5830,"57"-32"-4421,-13 13 417,13-4-353,7-2-896,4 2-449,3 4-64,-3 6-32,-1 1-64,-5 11-641,-3 1-352,-1 1-833,-5 11-1217,-2-3-1505,-10-3-2018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2.065"/>
    </inkml:context>
    <inkml:brush xml:id="br0">
      <inkml:brushProperty name="width" value="0.025" units="cm"/>
      <inkml:brushProperty name="height" value="0.025" units="cm"/>
    </inkml:brush>
  </inkml:definitions>
  <inkml:trace contextRef="#ctx0" brushRef="#br0">66 6 17457,'0'0'1783,"11"-1"-780,4 0-454,6-1 304,0 1 0,0 1 0,1 1 1,35 6-1,-52-6-784,-1-1 1,0 1-1,1 1 0,-1-1 1,0 1-1,0 0 1,0-1-1,0 2 1,0-1-1,-1 0 0,1 1 1,-1 0-1,1 0 1,-1 0-1,0 0 0,0 0 1,0 1-1,-1-1 1,1 1-1,-1 0 1,0 0-1,0 0 0,0 0 1,0 0-1,-1 0 1,0 0-1,0 1 0,0-1 1,0 0-1,0 7 1,-1 0 90,-1 0 0,0-1 1,-1 1-1,0-1 0,-1 1 0,0-1 1,0 0-1,-1 1 0,-1-2 0,0 1 1,0-1-1,-1 1 0,-12 15 1,-11 9 22,-1 0 1,-37 30-1,14-13-111,21-16-336,5-5-2673,8-12-4239,11-14-6277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0.080"/>
    </inkml:context>
    <inkml:brush xml:id="br0">
      <inkml:brushProperty name="width" value="0.025" units="cm"/>
      <inkml:brushProperty name="height" value="0.025" units="cm"/>
    </inkml:brush>
  </inkml:definitions>
  <inkml:trace contextRef="#ctx0" brushRef="#br0">71 1 14446,'-70'79'-6278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2.471"/>
    </inkml:context>
    <inkml:brush xml:id="br0">
      <inkml:brushProperty name="width" value="0.025" units="cm"/>
      <inkml:brushProperty name="height" value="0.025" units="cm"/>
    </inkml:brush>
  </inkml:definitions>
  <inkml:trace contextRef="#ctx0" brushRef="#br0">24 1 23094,'0'0'1890,"-2"65"-1442,-3-25 0,0 5-223,-1 2-97,2-3-96,3-8-801,1-9-896,0-10-706,0-15-351,3-2-1122,-1-18-352,-2-15-4452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2.813"/>
    </inkml:context>
    <inkml:brush xml:id="br0">
      <inkml:brushProperty name="width" value="0.025" units="cm"/>
      <inkml:brushProperty name="height" value="0.025" units="cm"/>
    </inkml:brush>
  </inkml:definitions>
  <inkml:trace contextRef="#ctx0" brushRef="#br0">5 0 17392,'0'0'6439,"-5"52"-6279,23-22-96,8-1-320,9-3-1730,10-9-1281,3-9-2595,1-6-2786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3.172"/>
    </inkml:context>
    <inkml:brush xml:id="br0">
      <inkml:brushProperty name="width" value="0.025" units="cm"/>
      <inkml:brushProperty name="height" value="0.025" units="cm"/>
    </inkml:brush>
  </inkml:definitions>
  <inkml:trace contextRef="#ctx0" brushRef="#br0">131 0 17104,'-6'8'3246,"-40"45"736,22-27-1539,-30 43-1,55-64-2600,9-5-26,11-5-211,-2-1-131,-1 2-1,1 0 1,0 0 0,0 2-1,1 1 1,18 0-1,-34 1 531,0 0 0,-1 0-1,1 1 1,-1 0-1,1-1 1,-1 1 0,0 0-1,1 0 1,-1 1 0,0-1-1,0 1 1,1 0 0,-1-1-1,-1 1 1,1 1 0,0-1-1,0 0 1,-1 1-1,1-1 1,-1 1 0,0 0-1,0 0 1,0 0 0,0 0-1,0 0 1,-1 0 0,0 0-1,1 1 1,-1-1 0,0 0-1,0 1 1,-1-1-1,1 1 1,-1-1 0,0 1-1,0 0 1,0-1 0,0 1-1,-2 4 1,1-1 207,0-1 0,-1 0 1,0 1-1,0-1 0,-1 0 1,0 0-1,0 0 0,0-1 0,0 1 1,-1-1-1,0 0 0,0 0 0,-1 0 1,0-1-1,1 1 0,-1-1 0,-1 0 1,1 0-1,-1-1 0,-7 4 0,1 0 50,-1-1-1,1 0 1,-2-1-1,1-1 0,0 0 1,-1-1-1,0 0 0,-20 1 1,33-4-321,-1 0 1,1 0-1,0 0 1,-1 1-1,1-2 0,0 1 1,-1 0-1,1 0 1,0 0-1,-1 0 1,1-1-1,0 1 1,0-1-1,0 1 1,-1-1-1,1 1 1,0-1-1,0 0 0,0 0 1,0 1-1,0-1 1,0 0-1,0 0 1,0 0-1,0 0 1,1 0-1,-1 0 1,0 0-1,1-1 1,-1 1-1,0 0 0,1 0 1,0 0-1,-1-1 1,1 1-1,0 0 1,-1-1-1,1 1 1,0 0-1,0-1 1,0 1-1,0 0 0,0 0 1,1-1-1,-1 1 1,0 0-1,0-1 1,1 1-1,-1 0 1,1 0-1,0-2 1,3-8-1370,0 0 0,1 1 1,0-1-1,11-15 1,18-25-4840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3.530"/>
    </inkml:context>
    <inkml:brush xml:id="br0">
      <inkml:brushProperty name="width" value="0.025" units="cm"/>
      <inkml:brushProperty name="height" value="0.025" units="cm"/>
    </inkml:brush>
  </inkml:definitions>
  <inkml:trace contextRef="#ctx0" brushRef="#br0">249 0 19218,'0'0'2563,"-4"11"-994,-11 26-814,2 1 1,1 1-1,2 0 1,-6 45-1,14-70-573,1 0-1,1 0 1,0 0 0,1 0-1,0 0 1,1 0 0,1 0-1,0 0 1,1-1 0,0 1-1,1-1 1,1 0 0,0-1-1,1 1 1,0-1 0,11 14-1,18 11-2044,-32-35 429,-25-23 461,-156-128-545,111 96 3217,65 52-1545,-1 0 0,1 0 1,-1 0-1,1-1 0,-1 1 0,1 0 0,0-1 1,0 1-1,0-1 0,0 0 0,0 1 1,0-1-1,-1-3 0,2 4-110,0 0 0,0 1 0,0-1 1,0 1-1,0-1 0,0 0 0,0 1 0,1-1 1,-1 1-1,0-1 0,0 1 0,0-1 0,1 1 0,-1-1 1,0 1-1,1-1 0,-1 1 0,1-1 0,-1 1 0,1-1 1,-1 1-1,0 0 0,1-1 0,-1 1 0,1 0 0,0-1 1,0 1-1,6-3 27,0 1-1,1 0 1,-1 0 0,1 1-1,9-1 1,-10 2-159,57-7-260,29-2-3034,-31-1-3837,-7-1-6885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4.242"/>
    </inkml:context>
    <inkml:brush xml:id="br0">
      <inkml:brushProperty name="width" value="0.025" units="cm"/>
      <inkml:brushProperty name="height" value="0.025" units="cm"/>
    </inkml:brush>
  </inkml:definitions>
  <inkml:trace contextRef="#ctx0" brushRef="#br0">137 355 14958,'4'-9'2878,"1"-3"-1625,0 0 0,0-1 0,-1 0 0,-1 0 0,0 0 0,1-17 0,-4 29-1209,0 1 0,-1-1 1,1 1-1,0-1 1,0 1-1,0-1 1,0 1-1,-1-1 0,1 1 1,0 0-1,-1-1 1,1 1-1,0-1 1,-1 1-1,1 0 1,0-1-1,-1 1 0,1 0 1,-1-1-1,1 1 1,0 0-1,-1 0 1,1-1-1,-1 1 0,1 0 1,-1 0-1,1 0 1,-1 0-1,1 0 1,-1 0-1,1-1 1,-1 1-1,1 0 0,-1 0 1,1 1-1,-1-1 1,1 0-1,-1 0 1,1 0-1,-1 0 0,1 0 1,-1 1-1,1-1 1,-1 0-1,1 0 1,-1 1-1,1-1 1,-1 1-1,-26 13 37,15-3-80,1 1 1,0 0 0,0 1 0,1 0 0,1 1-1,0 0 1,1 0 0,0 1 0,1 0-1,1 1 1,1-1 0,0 1 0,1 0 0,-2 17-1,5-32 1,1-1 0,0 1 0,0 0 1,0-1-1,0 1 0,0 0 0,0 0 0,0-1 0,0 1 0,0 0 0,1-1 0,-1 1 0,0 0 0,0-1 0,1 1 0,-1 0 0,0-1 0,1 1 0,-1 0 0,1-1 0,-1 1 0,0-1 0,1 1 0,-1-1 1,1 1-1,0-1 0,-1 1 0,1-1 0,-1 0 0,1 1 0,0-1 0,-1 0 0,1 1 0,1-1 0,0 0 15,1 0-1,-1 0 1,1 0 0,-1 0-1,1 0 1,-1-1 0,1 1 0,-1-1-1,0 0 1,4-1 0,5-3 108,0 0 1,0-1 0,15-11-1,2-6-19,-1 0 1,-1-2-1,-1-2 0,-1 0 0,26-40 0,-35 45-37,-1-2 0,-1 1 1,-1-2-1,-1 0 0,-1 0 0,-2-1 1,10-45-1,-17 46-15,-11 40-179,-13 39 9,10-22 142,2 0 0,1 1-1,2 0 1,1 0 0,-5 62 0,11-92-22,1-1 0,0 0 1,0 0-1,0 0 0,0 1 0,1-1 0,-1 0 1,0 0-1,1 0 0,0 1 0,0-1 1,-1 0-1,1 0 0,0 0 0,0 0 1,1-1-1,-1 1 0,0 0 0,1 0 0,-1-1 1,1 1-1,-1-1 0,1 1 0,0-1 1,0 1-1,0-1 0,3 2 0,2-1-10,0-1-1,-1 0 0,1 0 1,0 0-1,-1-1 0,1 0 1,0 0-1,9-2 1,-5 1-242,1-1 0,-1 0 0,19-7 0,-15 3-869,-1 0 0,0-1-1,0-1 1,24-17 0,-29 18 475,-1 1-1,0-1 1,0-1 0,-1 0-1,0 0 1,0 0 0,-1 0-1,0-1 1,0 0 0,-1-1-1,0 1 1,-1-1 0,0 0-1,3-14 1,-6 24 772,-1-1 0,0 1 1,1-1-1,-1 1 0,0-1 0,0 1 1,0-1-1,0 1 0,1-1 0,-1 0 1,0 1-1,0-1 0,0 1 0,0-1 1,0 1-1,0-1 0,0 0 0,-1 1 1,1-1-1,0 1 0,0-1 1,0 1-1,0-1 0,-1 1 0,1-1 1,0 1-1,-1-1 0,1 1 0,0-1 1,-1 1-1,1-1 0,0 1 0,-1-1 1,1 1-1,-2-1 0,-17 12 2044,-20 30-229,21-19-300,-25 44 1,39-60-1423,1 1 1,-1 0-1,1-1 1,1 1 0,-1 1-1,1-1 1,1 0-1,-1 1 1,1-1 0,0 0-1,1 15 1,0-20-214,1-1 1,0 1-1,-1-1 1,1 0-1,0 1 1,0-1-1,0 0 1,-1 0-1,1 0 1,1 0-1,-1 0 1,0 0-1,0 0 1,0 0-1,1 0 1,-1 0-1,0-1 1,1 1-1,-1 0 1,0-1-1,1 1 1,-1-1-1,1 0 1,-1 1-1,1-1 1,-1 0-1,1 0 1,-1 0-1,1 0 1,-1 0-1,1 0 1,-1 0-1,1-1 1,-1 1-1,3-2 1,5 1 30,0-1 0,0 0 0,-1-1 0,1 0 0,8-4 0,-4 0-72,0-1-1,0-1 0,-1 0 0,0-1 0,0 0 0,-1 0 0,13-17 0,-18 20 45,-1 0 1,1-1-1,-1 1 0,-1-1 0,0-1 1,0 1-1,0 0 0,-1-1 1,0 0-1,-1 0 0,0 0 0,0 0 1,0-13-1,-2 22-6,0 0-1,0 0 1,0 0-1,0 0 1,-1-1 0,1 1-1,0 0 1,0 0-1,0 0 1,0 0 0,-1 0-1,1 0 1,0 0-1,0 0 1,0-1 0,-1 1-1,1 0 1,0 0-1,0 0 1,0 0 0,-1 0-1,1 0 1,0 0-1,0 0 1,0 0-1,-1 0 1,1 1 0,0-1-1,0 0 1,0 0-1,-1 0 1,1 0 0,0 0-1,0 0 1,0 0-1,-1 0 1,1 1 0,0-1-1,0 0 1,0 0-1,0 0 1,0 0 0,0 0-1,-1 1 1,1-1-1,0 0 1,0 0 0,0 0-1,0 1 1,0-1-1,-11 15 30,2 0-1,0 1 1,0 0-1,2 0 0,0 1 1,1 0-1,0 0 1,2 1-1,0 0 1,-3 28-1,7-44-50,0 0-1,-1 0 1,1 0-1,0 0 1,0-1-1,0 1 1,0 0-1,0 0 1,0 0-1,0 0 1,1 0-1,-1 0 1,1 0-1,0 0 1,-1-1-1,1 1 1,0 0-1,0 0 1,0-1-1,0 1 1,0-1-1,1 1 1,-1-1-1,0 1 1,1-1-1,-1 0 1,1 0-1,-1 1 1,1-1-1,0 0 1,-1 0-1,1-1 1,0 1-1,0 0 1,0-1-1,0 1 1,-1-1-1,1 1 1,0-1-1,0 0 1,0 0-1,0 0 1,0 0-1,0 0 1,2-1-1,5 0-579,0-1 1,0 0-1,0-1 1,-1 0-1,1 0 0,-1 0 1,0-1-1,14-9 1,16-19-4718,0-6-2242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4.599"/>
    </inkml:context>
    <inkml:brush xml:id="br0">
      <inkml:brushProperty name="width" value="0.025" units="cm"/>
      <inkml:brushProperty name="height" value="0.025" units="cm"/>
    </inkml:brush>
  </inkml:definitions>
  <inkml:trace contextRef="#ctx0" brushRef="#br0">190 0 11627,'0'0'8632,"-12"13"-6673,4-5-1846,-92 103 4083,92-101-3833,0 1 1,0-1-1,1 2 0,0-1 1,1 1-1,1 0 1,0 0-1,0 0 1,1 1-1,-2 14 1,6-26-365,0 0 1,0 1-1,1-1 1,-1 0-1,1 0 1,-1 1-1,1-1 1,-1 0 0,1 0-1,0 0 1,0 0-1,-1 0 1,1 0-1,0 0 1,0 0-1,0 0 1,0 0-1,0 0 1,0-1-1,0 1 1,1 0-1,-1-1 1,0 1-1,0-1 1,0 1-1,1-1 1,-1 1-1,0-1 1,1 0-1,-1 0 1,0 0-1,0 0 1,1 0-1,-1 0 1,0 0 0,3 0-1,55-6-269,-39 1-564,0-2 1,-1 0 0,32-17 0,-33 14 262,1 2 0,-1 0 0,1 1 0,22-5 0,-41 12 632,1 0-1,-1 0 1,1 0-1,-1-1 0,1 1 1,-1 0-1,0 0 1,1 0-1,-1 0 0,1 0 1,-1 0-1,1 0 1,-1 0-1,1 0 0,-1 0 1,1 0-1,-1 0 1,0 1-1,1-1 0,-1 0 1,1 0-1,-1 0 1,0 0-1,1 1 0,-1-1 1,1 0-1,-1 1 1,0-1-1,1 0 1,-1 1-1,0-1 0,1 0 1,-1 1-1,0-1 1,-4 17 1505,-19 18 530,6-16-1827,-1 0 0,0-1 0,-1-1 1,-1 0-1,-1-2 0,0 0 1,-1-2-1,-31 15 0,36-24-2691,6-3-2528,3-1-4873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5.997"/>
    </inkml:context>
    <inkml:brush xml:id="br0">
      <inkml:brushProperty name="width" value="0.025" units="cm"/>
      <inkml:brushProperty name="height" value="0.025" units="cm"/>
    </inkml:brush>
  </inkml:definitions>
  <inkml:trace contextRef="#ctx0" brushRef="#br0">0 1 16111,'0'0'5734,"0"57"-5030,0-27 1154,10 8-961,0 3-481,0 6-63,4 0-225,0 2-64,4-3-513,1-5-1793,-4-6-2851,-3-12-5188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6.683"/>
    </inkml:context>
    <inkml:brush xml:id="br0">
      <inkml:brushProperty name="width" value="0.025" units="cm"/>
      <inkml:brushProperty name="height" value="0.025" units="cm"/>
    </inkml:brush>
  </inkml:definitions>
  <inkml:trace contextRef="#ctx0" brushRef="#br0">63 0 16976,'0'0'11536,"-9"7"-11440,-30 22-16,38-28-84,0-1 0,0 1 0,0 0 0,0-1 0,0 1 0,0 0 0,1 0 0,-1-1 0,0 1 0,0 0 0,1 0 0,-1 0 0,0 0 0,1 0 0,-1 0 0,1 0 0,0 0 0,-1 0 0,1 2 0,14 1 33,32-13 155,-44 9-167,3-1-3,8-3-13,0 2 1,0-1-1,1 2 1,17-1-1,-28 2-4,-1 0-1,0 0 1,0 0-1,1 0 1,-1 1 0,0-1-1,0 1 1,0-1-1,0 1 1,1 0-1,-1 0 1,0 0-1,0 0 1,0 0-1,-1 0 1,1 1 0,0-1-1,0 0 1,-1 1-1,1 0 1,-1-1-1,1 1 1,-1 0-1,0 0 1,1 0 0,-1 0-1,0 0 1,0 0-1,-1 0 1,1 0-1,0 0 1,-1 0-1,1 3 1,0 4 121,-1-1 1,0 0-1,0 1 0,-1-1 1,0 0-1,-1 0 1,0 1-1,0-1 0,0 0 1,-1-1-1,-1 1 1,1 0-1,-1-1 0,0 0 1,-1 0-1,0 0 0,0 0 1,0-1-1,-1 0 1,0 0-1,0 0 0,0-1 1,-1 0-1,0 0 1,0-1-1,0 0 0,-1 0 1,1 0-1,-1-1 0,0 0 1,0-1-1,0 0 1,-15 2-1,22-4-169,0 1 1,1-1-1,-1 0 1,0 0-1,1 0 0,-1 0 1,0 0-1,1 0 1,-1-1-1,0 1 0,1 0 1,-1 0-1,0 0 1,1-1-1,-1 1 1,1 0-1,-1-1 0,0 1 1,1 0-1,-1-1 1,1 1-1,-1-1 0,1 1 1,-1-1-1,1 1 1,-1-1-1,1 1 0,0-1 1,-1 1-1,1-1 1,0 1-1,-1-2 0,2-24-4637,5 5-2791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8.085"/>
    </inkml:context>
    <inkml:brush xml:id="br0">
      <inkml:brushProperty name="width" value="0.025" units="cm"/>
      <inkml:brushProperty name="height" value="0.025" units="cm"/>
    </inkml:brush>
  </inkml:definitions>
  <inkml:trace contextRef="#ctx0" brushRef="#br0">147 328 15887,'0'0'2691,"1"-10"117,7-36-91,-8 45-2631,1 1 0,-1-1 0,0 0-1,1 0 1,-1 0 0,0 0 0,0 0 0,0 0 0,0 0 0,1 0 0,-1 1 0,-1-1 0,1 0 0,0 0 0,0 0 0,0 0-1,0 0 1,-1 0 0,1 0 0,0 0 0,-1 1 0,1-1 0,-1 0 0,1 0 0,-1 0 0,1 1 0,-1-1 0,0 0 0,1 1-1,-1-1 1,0 0 0,1 1 0,-1-1 0,0 1 0,0-1 0,0 1 0,1-1 0,-1 1 0,0 0 0,0 0 0,0-1 0,0 1 0,0 0-1,0 0 1,0 0 0,0 0 0,0 0 0,1 0 0,-1 0 0,0 0 0,0 0 0,0 0 0,0 1 0,0-1 0,0 0 0,0 1-1,0-1 1,-1 1 0,-4 2-65,0-1 0,0 1 0,0 0-1,0 1 1,-10 7 0,8-3-5,0 0-1,1 0 1,0 0-1,0 1 1,1 0-1,0 0 1,0 1-1,1-1 1,0 1-1,-6 21 1,11-31-15,-1 1 0,1 0 1,0 0-1,0-1 0,-1 1 0,1 0 0,0 0 1,0-1-1,0 1 0,0 0 0,0 0 0,0-1 1,0 1-1,0 0 0,0 0 0,0-1 1,1 1-1,-1 0 0,0 0 0,0-1 0,1 1 1,-1 0-1,0 0 0,1-1 0,-1 1 0,1-1 1,-1 1-1,1 0 0,-1-1 0,1 1 1,-1-1-1,1 1 0,0-1 0,-1 1 0,1-1 1,0 0-1,-1 1 0,1-1 0,0 0 0,0 0 1,-1 1-1,1-1 0,0 0 0,0 0 1,-1 0-1,1 0 0,0 0 0,0 0 0,-1 0 1,1 0-1,0 0 0,0 0 0,-1 0 0,1-1 1,0 1-1,0 0 0,-1 0 0,1-1 1,1 0-1,5-1 18,0-1 0,-1 1 0,1-2 0,-1 1 0,8-6 0,22-20 18,0-2 0,-3-1 1,0-2-1,-3-1 1,0-2-1,-3 0 0,41-74 1,-54 78 55,-11 23 25,-11 22 28,-6 11-172,2 2 0,1-1-1,-12 38 1,18-47 44,1 0 0,0 1-1,2-1 1,0 1 0,0 0 0,2-1 0,1 24 0,-1-37-17,0 1-1,0-1 1,1 1 0,-1-1 0,1 1 0,0-1 0,0 1 0,0-1 0,0 1 0,0-1-1,0 0 1,0 0 0,1 1 0,-1-1 0,1 0 0,0 0 0,0-1 0,0 1 0,0 0-1,0-1 1,0 1 0,0-1 0,0 1 0,0-1 0,1 0 0,-1 0 0,1 0-1,-1 0 1,0-1 0,1 1 0,0 0 0,-1-1 0,1 0 0,-1 0 0,1 0 0,-1 0-1,1 0 1,0 0 0,-1-1 0,4 0 0,3-1 22,-1 0 1,1-1-1,0 0 1,-1 0-1,0-1 0,0 0 1,0 0-1,0-1 1,-1 0-1,10-8 0,-9 5-5,0 0-1,-1-1 1,0 0 0,0 0-1,8-15 1,-12 19 17,-1 0 1,1-1-1,-1 1 0,0 0 1,-1-1-1,1 1 1,-1-1-1,0 1 1,0-1-1,-1 0 0,0 1 1,0-11-1,0 16-33,-1-1-1,1 1 1,0 0-1,0-1 1,0 1-1,-1 0 1,1-1-1,0 1 0,0 0 1,-1 0-1,1-1 1,0 1-1,0 0 1,-1 0-1,1-1 1,0 1-1,-1 0 1,1 0-1,0 0 1,-1 0-1,1 0 1,-1-1-1,1 1 1,0 0-1,-1 0 1,1 0-1,0 0 1,-1 0-1,1 0 1,-1 0-1,1 0 0,0 0 1,-1 0-1,1 1 1,0-1-1,-1 0 1,1 0-1,0 0 1,-1 0-1,1 0 1,0 1-1,-1-1 1,1 0-1,0 0 1,-1 1-1,1-1 1,0 0-1,0 0 1,-1 1-1,-15 12-102,10-3 99,-1-1-1,2 1 0,-1 0 0,2 0 0,-1 1 1,-4 19-1,7-26 3,2 0 1,-1 0 0,0 1-1,1-1 1,0 0-1,0 0 1,0 1 0,1-1-1,0 7 1,0-9-2,0 0 0,-1 0 0,1-1 0,0 1 0,0 0-1,0 0 1,0-1 0,0 1 0,1-1 0,-1 1 0,0-1 0,1 1 0,-1-1 0,1 0 0,0 0 0,-1 1 0,1-1-1,0-1 1,0 1 0,-1 0 0,4 1 0,6 0 16,0 1 0,0-1 0,0-1 0,1 0 0,-1 0-1,0-1 1,1-1 0,-1 0 0,20-4 0,-12 1-10,-1-1 1,1-1-1,-1-1 1,33-16-1,-51 23 8,1-1-1,0 1 0,-1 0 1,1 0-1,0-1 0,-1 1 0,1 0 1,-1-1-1,1 1 0,0 0 1,-1-1-1,1 1 0,-1-1 1,0 1-1,1-1 0,-1 1 1,1-1-1,-1 1 0,0-1 0,1 0 1,-1 1-1,0-1 0,1 1 1,-1-1-1,0 0 0,0 1 1,0-1-1,0 0 0,0 1 1,0-1-1,0 0 0,0 0 0,0 1 1,0-1-1,0 0 0,0 1 1,0-1-1,0 0 0,-1 1 1,1-1-1,0 1 0,0-1 1,-1 0-1,1 1 0,-1-1 0,1 1 1,0-1-1,-1 1 0,1-1 1,-1 1-1,1-1 0,-1 1 1,1-1-1,-2 1 0,-38-24 724,27 18-729,5 1 11,-33-20-3,39 24-15,0 0 0,0 0-1,1-1 1,-1 1-1,0 0 1,1-1 0,-1 0-1,1 1 1,0-1 0,-1 0-1,1 1 1,0-1-1,0 0 1,0 0 0,0 0-1,0-3 1,4 4-2,0 0 1,1 1-1,0-1 1,-1 0-1,1 1 1,-1 0-1,1 0 1,0 0-1,3 1 0,-2-1-46,146 0-6465,-84 0-139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9.533"/>
    </inkml:context>
    <inkml:brush xml:id="br0">
      <inkml:brushProperty name="width" value="0.025" units="cm"/>
      <inkml:brushProperty name="height" value="0.025" units="cm"/>
    </inkml:brush>
  </inkml:definitions>
  <inkml:trace contextRef="#ctx0" brushRef="#br0">196 304 4484,'0'0'5867,"1"-7"-2013,1-2-3414,-1 5 204,0 0 0,-1 0 0,1 0 0,-1 0 0,0 0 1,0 0-1,-1-7 0,1 10-481,-1 0 1,1 0-1,-1-1 0,1 1 0,-1 0 1,1 0-1,-1 0 0,0 0 1,0 0-1,0 0 0,0 0 0,1 0 1,-1 0-1,0 0 0,-1 1 1,1-1-1,0 0 0,0 1 0,0-1 1,0 0-1,0 1 0,-1 0 1,1-1-1,0 1 0,-1 0 0,1-1 1,0 1-1,0 0 0,-1 0 1,1 0-1,0 0 0,-2 1 0,-4 0-66,0 0 0,1 1-1,-1 0 1,0 0-1,1 0 1,0 1-1,-1 0 1,1 0-1,0 1 1,1 0 0,-1 0-1,1 0 1,0 1-1,0 0 1,0 0-1,0 0 1,1 0-1,-5 9 1,2-6-16,1 1-1,0 0 1,1 0 0,0 0-1,1 1 1,0 0 0,0 0-1,1 0 1,1 0 0,-1 1-1,0 14 1,3-24-78,0-1 1,0 1-1,0 0 0,0-1 1,0 1-1,0 0 0,0-1 0,0 1 1,0-1-1,1 1 0,-1 0 1,0-1-1,0 1 0,1-1 0,-1 1 1,0-1-1,1 1 0,-1-1 1,0 1-1,1-1 0,-1 1 0,1-1 1,-1 1-1,1-1 0,-1 0 1,1 1-1,-1-1 0,1 0 0,0 0 1,-1 1-1,1-1 0,-1 0 1,2 0-1,26-4 162,26-23 151,-24 5-280,-1-1 0,-1-2-1,-1 0 1,-1-2 0,-2-1 0,0-1 0,-2-1 0,-2-1 0,0-1 0,23-51 0,-41 76 104,1 0 1,-1-1-1,0 1 1,0 0 0,0-14-1,-2 21-131,0 0 0,0 0-1,0 0 1,0 0 0,1-1-1,-1 1 1,0 0 0,0 0-1,0 0 1,0 0 0,0 0-1,0 0 1,0-1 0,0 1-1,0 0 1,0 0 0,0 0-1,0 0 1,0 0 0,0 0-1,-1-1 1,1 1 0,0 0-1,0 0 1,0 0 0,0 0-1,0 0 1,0 0 0,0 0-1,0 0 1,0-1 0,0 1-1,0 0 1,-1 0 0,1 0-1,0 0 1,0 0 0,0 0-1,0 0 1,0 0 0,0 0-1,0 0 1,0 0 0,-1 0-1,1 0 1,0 0 0,0 0-1,0 0 1,0 0 0,0 0-1,0 0 1,-1 0 0,1 0-1,0 0 1,0 0 0,0 0-1,0 0 1,0 0 0,-1 0-1,-8 8 115,-7 14-179,4-1 71,0 1-1,2 0 1,1 0-1,0 1 1,2 0-1,0 1 0,2 0 1,1 0-1,-3 43 1,7-65-14,0 0 0,0 0 1,0 1-1,0-1 1,0 0-1,0 0 1,1 0-1,-1 0 0,1 0 1,-1-1-1,1 1 1,0 0-1,0 0 1,-1 0-1,1 0 1,1-1-1,-1 1 0,0 0 1,0-1-1,1 1 1,-1-1-1,1 1 1,1 0-1,1 0 13,-1-1 0,1 0-1,0 0 1,-1 0 0,1-1 0,0 1-1,-1-1 1,1 0 0,0 0 0,-1 0 0,1-1-1,5 0 1,1-2 21,-1 1-1,0-1 1,0-1-1,0 0 1,-1 0-1,1-1 1,-1 1-1,0-2 0,-1 1 1,12-12-1,-8 7-10,0 0 0,-1-1-1,-1 0 1,0 0-1,0-1 1,8-17 0,-16 28-62,-12 22-298,2-4 293,3-8 75,1 0 1,0 0-1,0 1 1,1 0-1,0 0 1,1 0-1,0 1 1,0-1-1,1 1 1,1 0-1,-1 11 1,2-22-24,1 1 1,-1 0-1,0 0 0,1 0 1,-1-1-1,1 1 0,-1 0 1,1-1-1,0 1 0,-1 0 1,1-1-1,0 1 0,-1-1 1,1 1-1,0-1 0,0 0 1,-1 1-1,1-1 0,0 0 1,0 1-1,0-1 0,0 0 1,-1 0-1,1 0 0,0 1 1,0-1-1,0 0 0,0 0 1,0 0-1,-1-1 1,1 1-1,0 0 0,0 0 1,0 0-1,0-1 0,0 1 1,-1 0-1,1-1 0,0 1 1,1-1-1,35-16 249,-22 6-206,-1 0 0,-1-1 0,16-18 0,-16 16-38,0 1 0,24-18 0,-35 55-430,-8 17 501,4-34-71,0 0 1,1 1-1,0-1 0,1 1 0,-1-1 1,1 1-1,1 0 0,1 10 1,-1-17-5,-1-1 0,0 1 0,0-1 1,1 0-1,-1 1 0,1-1 0,-1 1 1,0-1-1,1 0 0,-1 1 0,1-1 1,-1 0-1,1 0 0,-1 1 0,1-1 0,-1 0 1,1 0-1,-1 0 0,1 1 0,-1-1 1,1 0-1,-1 0 0,1 0 0,-1 0 1,1 0-1,0 0 0,-1 0 0,1 0 1,-1-1-1,1 1 0,-1 0 0,1 0 1,-1 0-1,1 0 0,-1-1 0,1 1 1,-1 0-1,1-1 0,-1 1 0,20-13 376,-14 6-386,-1 1 0,0-1 0,0 0 0,-1 0 0,0-1 0,-1 1 0,1-1 0,-1 0 0,-1 0 0,4-14 0,-3-1 0,-1 0 0,0-36 0,-2 58-24,0 1 0,0-1-1,1 1 1,-1-1 0,0 1 0,0-1-1,1 1 1,-1 0 0,0-1 0,0 1-1,1 0 1,-1-1 0,1 1 0,-1 0-1,0-1 1,1 1 0,-1 0 0,1 0 0,-1-1-1,0 1 1,1 0 0,-1 0 0,1 0-1,-1 0 1,1 0 0,-1 0 0,1 0-1,-1-1 1,1 1 0,-1 0 0,1 1-1,-1-1 1,1 0 0,-1 0 0,0 0 0,1 0-1,-1 0 1,1 0 0,-1 1 0,1-1-1,-1 0 1,1 0 0,0 1 0,0-1-298,17 5-1339,11 3-2924,0-2-1,53 6 1,-31-11-3978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0.410"/>
    </inkml:context>
    <inkml:brush xml:id="br0">
      <inkml:brushProperty name="width" value="0.025" units="cm"/>
      <inkml:brushProperty name="height" value="0.025" units="cm"/>
    </inkml:brush>
  </inkml:definitions>
  <inkml:trace contextRef="#ctx0" brushRef="#br0">140 117 12011,'6'-14'1623,"25"-47"-705,-29 58-869,0-1-1,0 0 1,0 1-1,1 0 1,0 0-1,0 0 1,0 0-1,0 0 1,0 0-1,0 1 1,5-4-1,-7 6-41,-1 0-1,1 0 1,-1-1-1,1 1 1,0 0-1,-1 0 1,1 0-1,-1 0 1,1 0-1,0 0 1,-1 0-1,1 0 1,-1 0-1,1 0 1,-1 0-1,1 0 1,0 0-1,-1 0 1,1 0-1,-1 1 1,1-1-1,-1 0 1,1 0-1,-1 1 1,2 0-1,-2 0-2,1 0 0,0 0 0,0 0-1,-1 0 1,1 0 0,-1 1 0,1-1 0,-1 0-1,0 0 1,1 1 0,-1-1 0,0 0-1,0 1 1,0-1 0,0 3 0,0 26 215,-2 1 1,-1 0 0,-12 51-1,-34 91 894,26-96-648,3-9-72,-98 407 1845,116-465-2112,0 0 1,1 0-1,0 0 0,1 0 0,0 0 0,2 11 0,-2-20-106,1-1-1,-1 1 0,0 0 1,0 0-1,1 0 1,-1 0-1,0-1 1,1 1-1,-1 0 0,1 0 1,-1-1-1,1 1 1,-1 0-1,1-1 1,-1 1-1,1 0 0,0-1 1,-1 1-1,1-1 1,0 1-1,0-1 0,-1 0 1,1 1-1,0-1 1,0 0-1,0 1 1,-1-1-1,3 0 0,0 0 3,0-1-1,0 1 1,0-1-1,-1 0 0,1 0 1,0 0-1,0 0 1,-1-1-1,1 1 0,0-1 1,-1 0-1,1 1 1,2-4-1,31-26 522,-2-2 1,57-72-1,-22 25-171,49-46-126,157-132 1,-90 113-2438,-89 73-2192,-20 6-2877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29.984"/>
    </inkml:context>
    <inkml:brush xml:id="br0">
      <inkml:brushProperty name="width" value="0.025" units="cm"/>
      <inkml:brushProperty name="height" value="0.025" units="cm"/>
    </inkml:brush>
  </inkml:definitions>
  <inkml:trace contextRef="#ctx0" brushRef="#br0">176 246 14990,'0'0'3427,"-8"-3"-896,3 1-2369,1 0 0,0 1 0,0-1 0,0 1 0,-1 0 0,1 0 0,-1 1 0,1-1 0,-1 1 1,1 0-1,-1 0 0,1 0 0,0 1 0,-1 0 0,1 0 0,-1 0 0,1 0 0,0 1 0,0-1 0,0 1 0,0 0 0,0 0 1,0 1-1,-6 4 0,4-1 7,1 0 0,0 0-1,0 1 1,0-1 0,1 1 0,0 0 0,0 0 0,1 1 0,0-1 0,0 1 0,-2 11 0,4-17-132,1 1 0,-1-1 0,1 0 0,0 1 0,0-1 0,0 1 0,0-1 0,0 0 0,0 1 0,1-1 0,-1 0 0,1 1 0,-1-1 0,1 0 0,0 1 0,0-1 0,0 0 0,1 0 0,-1 0 0,0 0 0,1 0 0,-1 0 0,1-1 0,-1 1 0,1 0 0,0-1 0,0 1 0,0-1 0,0 0 1,0 1-1,0-1 0,0 0 0,1 0 0,-1-1 0,0 1 0,0 0 0,1-1 0,-1 1 0,0-1 0,1 0 0,2 0 0,9 1-20,-1-1 0,0-1 1,0 0-1,1-1 0,-1 0 0,0-1 1,0-1-1,-1 0 0,1 0 1,-1-2-1,0 1 0,0-1 0,-1-1 1,1 0-1,-2-1 0,1 0 0,-1-1 1,0 0-1,9-12 0,-6 8 13,-1-1 0,0-1 0,-1 0 0,-1-1 0,0 0-1,-2 0 1,1-1 0,-2 0 0,0 0 0,-2-1 0,0 0-1,0 0 1,2-25 0,-7 41-10,0-1 0,1 0 0,-1 1 0,0-1 0,-1 0 0,1 1 0,0-1 0,-1 0 0,1 1-1,-1-1 1,0 0 0,0 1 0,0-1 0,0 1 0,0-1 0,-1 1 0,-2-4 0,2 4-9,0 1 0,0 0 0,-1 0-1,1 0 1,0 0 0,0 0 0,-1 0 0,1 1 0,0-1 0,-1 1-1,1-1 1,0 1 0,-1 0 0,1 0 0,-1 0 0,1 1 0,0-1 0,-1 0-1,1 1 1,0-1 0,-4 2 0,1 0-16,0 0 0,0 0 0,1 0 0,-1 0 1,0 1-1,1 0 0,0 0 0,0 0 0,-1 0 0,2 1 0,-1 0 0,0-1 0,1 2 0,0-1 1,0 0-1,0 0 0,-4 8 0,6-9-28,-1 1 0,1-1 0,0 1 0,0-1 0,0 1 0,0-1 0,0 1 0,1 0 0,-1-1 0,1 1 0,0 0 0,0-1 0,1 1 1,-1 0-1,1-1 0,0 1 0,0-1 0,0 1 0,0-1 0,0 1 0,1-1 0,0 0 0,0 1 0,0-1 0,3 4 0,54 49-401,-46-45 297,0 0 0,-1 1 0,16 21-1,-24-28 182,-1 1 0,1 0 0,-1 0 0,0 0 0,-1 0 0,0 0 0,0 1 0,0-1 0,-1 1 0,1 0 0,-2-1 0,1 12 0,-1-14-232,-1 25 1014,1-28-994,0 0 0,0 0 0,-1 0 0,1 0-1,0 0 1,0 0 0,-1 0 0,1 0 0,0 0 0,-1 0-1,1 0 1,-1-1 0,1 1 0,-1 0 0,0 0 0,1 0-1,-1 0 1,0-1 0,0 1 0,1 0 0,-1-1-1,-1 2 1,-3-2-6868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0.575"/>
    </inkml:context>
    <inkml:brush xml:id="br0">
      <inkml:brushProperty name="width" value="0.025" units="cm"/>
      <inkml:brushProperty name="height" value="0.025" units="cm"/>
    </inkml:brush>
  </inkml:definitions>
  <inkml:trace contextRef="#ctx0" brushRef="#br0">257 44 11691,'0'0'12422,"-8"-8"-10452,2 2-1684,4 4-232,1-1-1,-1 1 0,-1 0 0,1 0 1,0 0-1,-1 0 0,1 0 0,-1 0 1,1 1-1,-1-1 0,0 1 0,1 0 1,-1-1-1,0 1 0,0 1 1,0-1-1,0 0 0,0 1 0,0-1 1,0 1-1,0 0 0,0 0 0,0 0 1,-4 1-1,-9 4 55,1 0-1,1 1 1,-1 1 0,1 0 0,0 1-1,0 0 1,1 1 0,0 1 0,1 0-1,-16 16 1,28-26-109,0 0 1,-1 1-1,1-1 1,0 0-1,-1 1 0,1-1 1,0 0-1,0 1 1,-1-1-1,1 0 0,0 1 1,0-1-1,-1 1 1,1-1-1,0 0 0,0 1 1,0-1-1,0 1 1,0-1-1,0 1 0,0-1 1,0 0-1,0 1 1,0-1-1,0 1 0,0-1 1,0 1-1,0-1 0,0 1 1,0-1-1,0 0 1,1 1-1,-1-1 0,0 1 1,0-1-1,0 0 1,1 1-1,-1-1 0,0 0 1,1 1-1,-1-1 1,0 0-1,1 1 0,-1-1 1,0 0-1,1 0 1,-1 1-1,0-1 0,1 0 1,-1 0-1,1 0 1,-1 0-1,1 1 0,-1-1 1,0 0-1,1 0 1,-1 0-1,1 0 0,-1 0 1,1 0-1,0 0 1,36-1 65,-30 0-61,52-6-105,-46 4 57,0 1 1,0 0 0,0 1 0,0 0 0,1 1-1,-1 0 1,0 2 0,0-1 0,0 1 0,15 5-1,-26-6 44,0 0 0,-1-1 0,1 1 0,-1 0-1,1 0 1,0 0 0,-1 0 0,0 0-1,1 1 1,-1-1 0,0 0 0,0 1-1,0-1 1,1 0 0,-2 1 0,1-1-1,0 1 1,0 0 0,0-1 0,-1 1 0,1 0-1,-1 0 1,1-1 0,-1 1 0,0 0-1,1 0 1,-1-1 0,0 1 0,0 0-1,-1 0 1,1 0 0,0-1 0,0 1 0,-1 0-1,1 0 1,-1-1 0,0 1 0,-1 3-1,-1 0 175,0 1-1,-1-1 0,1 1 1,-1-1-1,0 0 0,-1-1 1,1 1-1,-1-1 0,-8 6 1,-1 0-73,0-1 0,-1-1 0,0-1 0,0 0 0,-1-1-1,0 0 1,0-1 0,0-1 0,-1-1 0,-19 2 0,36-5-188,0 0-1,0 0 1,0 0-1,0-1 1,0 1-1,-1 0 1,1 0-1,0 0 1,0 0 0,0-1-1,0 1 1,0 0-1,0 0 1,0 0-1,0-1 1,0 1-1,0 0 1,0 0-1,0 0 1,0-1 0,0 1-1,0 0 1,0 0-1,0 0 1,0 0-1,0-1 1,0 1-1,0 0 1,0 0-1,0 0 1,0-1 0,0 1-1,1 0 1,-1 0-1,0 0 1,0 0-1,0 0 1,0-1-1,0 1 1,1 0-1,-1 0 1,0 0-1,0 0 1,0 0 0,0 0-1,1 0 1,6-6-1422,0 1 1,1 0 0,0 1 0,0 0 0,0 0 0,16-4 0,-1-1-1692,26-10-3767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1.069"/>
    </inkml:context>
    <inkml:brush xml:id="br0">
      <inkml:brushProperty name="width" value="0.025" units="cm"/>
      <inkml:brushProperty name="height" value="0.025" units="cm"/>
    </inkml:brush>
  </inkml:definitions>
  <inkml:trace contextRef="#ctx0" brushRef="#br0">157 293 12460,'0'0'12598,"-9"1"-11311,1 1-1180,1 1 1,-1 0-1,1 0 0,0 0 1,-1 1-1,1 0 0,1 1 1,-1 0-1,1 0 0,0 0 1,0 0-1,0 1 0,1 0 1,0 1-1,0-1 0,0 1 1,1 0-1,-7 14 0,7-13 32,0 1-1,1-1 0,-1 1 1,-2 14-1,6-22-133,-1 0 0,1 1 0,-1-1 0,1 1 0,0-1 0,0 1 0,-1-1 0,1 1 0,0-1 0,0 1 0,1-1 0,-1 1 0,0-1 0,0 0 0,1 1-1,-1-1 1,1 1 0,-1-1 0,1 0 0,0 1 0,-1-1 0,1 0 0,0 0 0,0 1 0,0-1 0,0 0 0,0 0 0,0 0 0,0 0 0,0 0 0,0-1 0,1 1-1,-1 0 1,0 0 0,3 0 0,4 0 15,0 0 1,1-1-1,-1 0 0,0 0 0,0-1 0,0 0 0,0-1 0,0 1 1,0-1-1,0-1 0,-1 0 0,1 0 0,-1 0 0,0-1 0,0 0 0,0-1 1,0 0-1,11-10 0,1-1 0,-1-2 0,-1 1-1,0-2 1,-1-1 0,13-21 0,-17 23 1,-2-1 0,0 0 0,-1 0 0,-1-1 0,0 0 0,-2-1 0,0 1-1,-2-1 1,0 0 0,-1-1 0,-1-27 0,-1 47-22,-1-1 1,0 1-1,-1-1 0,1 1 1,0-1-1,-1 1 0,0-1 1,1 1-1,-1 0 0,0-1 1,0 1-1,0 0 1,0 0-1,-1-1 0,1 1 1,-1 0-1,1 0 0,-4-2 1,4 3-10,-1 0-1,0 0 1,1 0 0,-1 1 0,0-1 0,1 1 0,-1-1 0,0 1 0,0 0 0,0 0 0,1-1 0,-1 1 0,0 1 0,0-1 0,0 0 0,1 0 0,-1 1 0,0-1 0,0 1 0,1-1 0,-1 1 0,0 0 0,1-1 0,-1 1 0,1 0 0,-1 0-1,-2 2 1,-10 10 28,0 0 0,1 1 0,0 1 0,1-1 0,1 2 0,0 0 0,1 0 0,1 1 0,1 0 0,-8 20 0,15-33 16,-1 1 1,1-1-1,-1 0 1,1 1-1,1-1 0,-1 0 1,1 1-1,-1 8 1,2-12-33,-1 1 1,0-1 0,1 0-1,-1 1 1,1-1 0,-1 0-1,1 0 1,-1 1 0,1-1-1,0 0 1,0 0 0,0 0-1,-1 0 1,1 0 0,0 0-1,0 0 1,0 0 0,1-1-1,-1 1 1,0 0 0,0 0-1,0-1 1,0 1 0,1-1-1,-1 1 1,0-1 0,1 0-1,-1 1 1,0-1 0,1 0-1,1 0 1,38 3-347,65-3 0,-38-2-943,-67 2 1277,1 0 0,0 0 0,-1 0 0,1 0 0,-1 1 0,1-1-1,-1 0 1,1 1 0,-1-1 0,0 1 0,1 0 0,-1-1 0,0 1 0,1 0 0,-1 0 0,0 0 0,0 0 0,0 0 0,1 0 0,-1 0 0,0 0 0,-1 0 0,1 1 0,0-1 0,1 2-1,-1 1 67,1 0 0,-1 0 0,0 0 0,0 1-1,0-1 1,-1 0 0,0 0 0,0 1 0,0 4-1,-2 9 329,0 0 0,-2 0-1,-7 23 1,10-36-368,-1 1 1,1 0-1,0 0 1,0-1-1,0 1 1,1 9-1,0-14-47,0-1-1,0 1 1,0-1-1,0 0 0,0 1 1,0-1-1,0 1 0,0-1 1,0 0-1,1 1 0,-1-1 1,0 1-1,0-1 1,0 0-1,1 1 0,-1-1 1,0 0-1,1 1 0,-1-1 1,0 0-1,0 0 0,1 1 1,-1-1-1,1 0 1,-1 0-1,0 1 0,1-1 1,-1 0-1,0 0 0,1 0 1,-1 0-1,1 0 1,0 0-1,0 0-182,1 0 1,0-1-1,0 0 0,-1 1 1,1-1-1,0 0 1,-1 0-1,1 0 0,-1 0 1,1 0-1,-1 0 1,3-3-1,34-36-11568,-16 14-170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1.412"/>
    </inkml:context>
    <inkml:brush xml:id="br0">
      <inkml:brushProperty name="width" value="0.025" units="cm"/>
      <inkml:brushProperty name="height" value="0.025" units="cm"/>
    </inkml:brush>
  </inkml:definitions>
  <inkml:trace contextRef="#ctx0" brushRef="#br0">57 1 8136,'0'0'18321,"-36"69"-16495,26-44-897,4 0-65,1-1-543,5-2-257,0-7-833,8-3-1729,4-8-1346,0-4-1345,0-2-2979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1.816"/>
    </inkml:context>
    <inkml:brush xml:id="br0">
      <inkml:brushProperty name="width" value="0.025" units="cm"/>
      <inkml:brushProperty name="height" value="0.025" units="cm"/>
    </inkml:brush>
  </inkml:definitions>
  <inkml:trace contextRef="#ctx0" brushRef="#br0">57 67 19442,'0'0'5958,"0"10"-4581,-2 40-111,-3-1 0,-15 72 0,9-67-902,3 2 0,-2 66 0,9-121-375,1-1-1,0 0 0,0 0 0,0 0 0,0 0 1,0 0-1,0 0 0,0 1 0,0-1 0,0 0 1,0 0-1,0 0 0,0 0 0,0 0 0,0 1 1,0-1-1,0 0 0,0 0 0,0 0 0,1 0 1,-1 0-1,0 0 0,0 1 0,0-1 1,0 0-1,0 0 0,0 0 0,0 0 0,0 0 1,0 0-1,0 0 0,1 0 0,-1 1 0,0-1 1,0 0-1,0 0 0,0 0 0,0 0 0,0 0 1,1 0-1,-1 0 0,0 0 0,0 0 1,0 0-1,0 0 0,0 0 0,1 0 0,-1 0 1,0 0-1,0 0 0,0 0 0,0 0 0,0 0 1,0 0-1,1 0 0,9-8-390,6-13-217,7-20-670,-2 0 1,-2-2-1,-2 0 1,15-61 0,-12 42 726,32-73 1,-34 99 1177,-18 36-579,0 0 0,0 0 0,0 1 0,0-1 0,0 0 0,0 0 0,0 0 0,0 0-1,0 0 1,0 0 0,1 0 0,-1 0 0,0 0 0,0 0 0,0 0 0,0 0 0,0 0 0,0 0 0,0 0 0,0 0 0,0 0 0,0 0-1,0 0 1,0 0 0,0 0 0,0 0 0,0 0 0,0 0 0,1 0 0,-1 0 0,0 0 0,0 0 0,-8 22 744,-9 23-101,3-1 0,1 2 0,2 0 0,2 0 0,2 1 0,2 0 0,2 49 0,3-95-664,0-1-1,0 1 1,0 0 0,0-1 0,0 1-1,0 0 1,0 0 0,0-1 0,0 1 0,1 0-1,-1-1 1,0 1 0,1 0 0,-1-1-1,0 1 1,1-1 0,-1 1 0,0 0-1,1-1 1,-1 1 0,1-1 0,-1 1 0,1-1-1,0 0 1,-1 1 0,1-1 0,-1 1-1,1-1 1,0 0 0,-1 0 0,1 1 0,0-1-1,-1 0 1,1 0 0,0 0 0,0 0-1,-1 0 1,1 0 0,0 0 0,-1 0-1,1 0 1,0 0 0,0 0 0,-1 0 0,1 0-1,0-1 1,-1 1 0,1 0 0,0 0-1,-1-1 1,1 1 0,-1-1 0,1 1-1,-1 0 1,1-1 0,0 1 0,-1-1 0,1 1-1,0-2 1,3-1 85,1 0-1,-1-1 1,0 1-1,0-1 0,0 0 1,6-9-1,-3-1-246,-1-2 0,0 1-1,-1-1 1,0 0 0,-1 0-1,-1 0 1,-1 0 0,0-1-1,-2 1 1,1-1-1,-3-17 1,2 34 16,0-1 0,0 0 0,0 0-1,0 0 1,0 0 0,0 0 0,0 0 0,0 0 0,0 0-1,-1 0 1,1 0 0,0 0 0,-1 0 0,1 1 0,0-1-1,-1 0 1,1 0 0,-1 0 0,0 1 0,1-1 0,-1 0-1,1 1 1,-1-1 0,0 0 0,0 1 0,1-1 0,-1 1 0,0-1-1,0 1 1,0-1 0,0 1 0,1 0 0,-1-1 0,0 1-1,0 0 1,0 0 0,0 0 0,0-1 0,0 1 0,0 0-1,0 0 1,-1 1 0,-2 0-990,0-1 1,1 2-1,-1-1 0,0 0 0,1 1 1,-1 0-1,1 0 0,0 0 0,-4 3 1,-14 10-9446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2.159"/>
    </inkml:context>
    <inkml:brush xml:id="br0">
      <inkml:brushProperty name="width" value="0.025" units="cm"/>
      <inkml:brushProperty name="height" value="0.025" units="cm"/>
    </inkml:brush>
  </inkml:definitions>
  <inkml:trace contextRef="#ctx0" brushRef="#br0">1 35 17873,'0'0'9705,"59"-26"-8264,-16 24-159,11-1-546,2 2-447,1 1-193,-6 0-353,-5 0-1440,-10 0-2627,-12-3-4164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2.550"/>
    </inkml:context>
    <inkml:brush xml:id="br0">
      <inkml:brushProperty name="width" value="0.025" units="cm"/>
      <inkml:brushProperty name="height" value="0.025" units="cm"/>
    </inkml:brush>
  </inkml:definitions>
  <inkml:trace contextRef="#ctx0" brushRef="#br0">0 341 14798,'0'0'3502,"10"3"-763,1-1-2139,1 1 1,0-2 0,-1 0 0,1 0-1,0-1 1,0 0 0,-1-1 0,1-1 0,0 1-1,-1-2 1,1 0 0,13-5 0,-6-1-338,0-1 1,-1-1 0,0-1-1,-1 0 1,-1-1 0,0-1-1,25-27 1,-34 33-254,0 0 1,-1 0-1,0 0 0,-1-1 1,1 0-1,-2 0 0,1-1 1,-1 1-1,-1-1 0,0 0 1,0 0-1,-1 0 0,0-1 1,-1 1-1,0 0 0,0-1 1,-2-15-1,1 25-20,-1 0 1,1 0-1,0 0 0,0-1 0,0 1 0,-1 0 0,1 0 1,-1 0-1,1 0 0,-1 0 0,1 0 0,-1 0 1,1 0-1,-1 0 0,0 0 0,0 1 0,1-1 0,-1 0 1,0 0-1,0 1 0,0-1 0,0 0 0,0 1 1,0-1-1,0 1 0,0-1 0,0 1 0,0 0 0,0-1 1,0 1-1,0 0 0,-1 0 0,1 0 0,0 0 1,0 0-1,0 0 0,-2 0 0,0 1-10,-1-1 1,1 1-1,0 0 0,0 0 0,0 0 1,0 0-1,0 1 0,0 0 0,0-1 1,1 1-1,-1 0 0,-3 3 0,-4 7 19,0 0 0,0 0-1,1 1 1,1 1 0,0 0-1,1 0 1,0 0 0,1 1-1,1 0 1,0 0 0,1 0-1,1 0 1,0 1 0,1 0-1,0 25 1,2-37 4,0 0 0,0 0 0,1 0 0,-1 0 0,1-1 0,0 1 0,0 0 0,0 0 0,1 0 0,-1-1 0,1 1 0,0-1 0,0 1 0,0-1 0,0 0 0,1 0 0,-1 0 0,1 0 0,3 3 0,-1-3 7,-1 0 0,1 0 0,0 0 1,0-1-1,0 0 0,0 0 0,0 0 0,1-1 0,-1 0 1,0 0-1,1 0 0,8 0 0,-5-1 1,0 0-1,0 0 1,0-1 0,0 0-1,-1-1 1,1 0 0,0 0-1,-1-1 1,1 0 0,-1-1-1,0 0 1,0 0 0,0 0-1,-1-1 1,0-1 0,0 1 0,7-7-1,-8 5 1,0 0 0,-1 0-1,0-1 1,0 1 0,0-1-1,-1 0 1,-1-1 0,1 1-1,-1 0 1,0-1 0,2-16-1,-5 25-7,-1-1-1,1 1 1,0 0-1,-1 0 0,1 0 1,-1 0-1,1 0 1,0-1-1,-1 1 0,1 0 1,0 0-1,-1 0 1,1 0-1,-1 0 0,1 0 1,0 0-1,-1 0 1,1 1-1,-1-1 1,1 0-1,0 0 0,-1 0 1,1 0-1,0 0 1,-1 1-1,1-1 0,0 0 1,-1 0-1,1 1 1,-1-1-1,-4 5 35,1 0 1,-1 0-1,1 0 0,0 1 0,0 0 0,1 0 1,-1 0-1,1 0 0,1 0 0,-1 1 0,-2 10 1,1-1 37,1-1 0,1 0 0,0 1 0,0 17 0,2-32-107,0 1 0,0 0-1,0 0 1,0 0 0,0 0 0,0-1-1,0 1 1,1 0 0,-1 0 0,1-1-1,-1 1 1,1 0 0,0 0 0,-1-1-1,1 1 1,0-1 0,0 1 0,0-1-1,0 1 1,1-1 0,-1 0 0,0 1-1,1-1 1,-1 0 0,1 0 0,-1 0-1,1 0 1,-1 0 0,1 0 0,0 0-1,-1-1 1,1 1 0,0-1 0,0 1-1,-1-1 1,1 0 0,3 1 0,-2-1-341,0-1 1,0 1-1,0 0 1,0-1-1,0 0 1,0 0-1,0 0 1,-1 0 0,6-3-1,-5 2-333,0 1 0,0-1 0,0-1 0,-1 1-1,1 0 1,-1-1 0,1 1 0,-1-1 0,2-3 0,11-21-6597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3.094"/>
    </inkml:context>
    <inkml:brush xml:id="br0">
      <inkml:brushProperty name="width" value="0.025" units="cm"/>
      <inkml:brushProperty name="height" value="0.025" units="cm"/>
    </inkml:brush>
  </inkml:definitions>
  <inkml:trace contextRef="#ctx0" brushRef="#br0">14 111 13004,'0'0'8312,"-3"9"-7927,2-6-405,0 0-18,-1 1 0,1 0 0,-1 0 0,1 0 0,1 0 0,-1-1 0,0 1 0,1 0 0,0 0 0,0 0 0,0 0 0,0 0 0,1 0 0,-1 0 0,1 0 0,0 0 0,0 0 0,1 0 0,-1-1 0,1 1 0,0 0 0,0-1 0,0 1 0,0-1 0,0 0 0,1 0 0,4 5 0,2-1-972,1 0 0,0 0 0,0-1 1,0-1-1,1 0 0,0 0 0,0-1 1,0 0-1,16 3 0,2-4 3231,-2-5 4610,-39 10-329,-2 20-3627,4 18-1731,10-45-1115,0 0-1,0 0 0,0 0 0,0 0 0,0 0 1,0 0-1,0 0 0,0 0 0,1 0 0,-1 0 1,0 0-1,1 0 0,-1 0 0,1 0 0,-1 0 0,1 0 1,-1 0-1,1 0 0,0-1 0,-1 1 0,1 0 1,0 0-1,0-1 0,0 1 0,1 0 0,0 0 2,1 0 0,-1 0-1,1 0 1,-1-1 0,1 1-1,-1-1 1,1 1 0,0-1-1,-1 0 1,4 0 0,1-1-13,-1 0 0,1 0 0,0 0 0,-1-1 0,0 0 0,1 0 0,10-5 0,-2-4-200,0-1 0,0-1-1,-1 0 1,-1 0-1,0-1 1,-1-1 0,0 0-1,-2-1 1,1 0 0,-2-1-1,0 0 1,-1 0-1,-1-1 1,-1 0 0,0 0-1,-1-1 1,-1 1 0,-1-1-1,1-26 1,-4 44 150,1-1-1,-1 0 1,0 1 0,0-1 0,0 0-1,0 0 1,-1 1 0,1-1 0,0 0 0,-1 1-1,1-1 1,-1 1 0,0-1 0,1 0-1,-1 1 1,0-1 0,0 1 0,0 0 0,0-1-1,0 1 1,0 0 0,-3-3 0,3 4 17,-1-1 1,0 1-1,1 0 1,-1-1-1,0 1 1,1 0 0,-1 0-1,0 0 1,0 0-1,1 0 1,-1 0-1,0 1 1,1-1-1,-1 0 1,0 1 0,1 0-1,-1-1 1,-1 2-1,-7 3 38,0 1-1,1 0 1,-1 0-1,1 1 0,-11 11 1,11-9 168,0 0 0,1 0 0,1 1 0,0 0 1,0 0-1,1 1 0,0-1 0,1 1 0,-5 14 0,9-21-189,0 0 0,0 0 0,0 1 0,0-1 0,1 0 0,-1 1-1,1-1 1,0 0 0,0 1 0,1-1 0,0 0 0,-1 1 0,1-1 0,1 0 0,-1 0 0,1 1-1,-1-1 1,1-1 0,0 1 0,1 0 0,-1 0 0,1-1 0,-1 1 0,1-1 0,0 0-1,0 0 1,1 0 0,3 3 0,70 38-2923,-57-34 1982,0 1 0,33 24 0,-48-31 512,-1 0-1,1 0 0,-1 0 0,0 1 0,0 0 0,0 0 0,-1 0 0,0 0 0,0 0 1,0 0-1,-1 1 0,1 0 0,-1-1 0,-1 1 0,2 6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3.452"/>
    </inkml:context>
    <inkml:brush xml:id="br0">
      <inkml:brushProperty name="width" value="0.025" units="cm"/>
      <inkml:brushProperty name="height" value="0.025" units="cm"/>
    </inkml:brush>
  </inkml:definitions>
  <inkml:trace contextRef="#ctx0" brushRef="#br0">1 1 10570,'0'0'7554,"12"1"-4586,95 12 352,59 6-1494,-153-18-1731,32 0 75,-43-1-66,0 0 1,-1 0-1,1 0 0,-1 0 1,1 0-1,-1-1 0,1 1 1,-1 0-1,1-1 0,-1 1 1,1-1-1,-1 0 0,1 1 1,-1-1-1,0 0 0,1 0 1,-1 0-1,0 0 0,0 0 0,2-2 1,-3 3-61,0 0 0,0-1 0,0 1 0,0-1 0,0 1 0,0-1 0,0 1 0,0-1 1,0 1-1,0 0 0,0-1 0,0 1 0,0-1 0,0 1 0,0-1 0,0 1 0,-1-1 0,1 1 0,0 0 0,0-1 0,0 1 0,-1 0 1,1-1-1,0 1 0,-1-1 0,1 1 0,0 0 0,-1 0 0,1-1 0,0 1 0,-1 0 0,1 0 0,-1-1 0,1 1 0,0 0 1,-1 0-1,1 0 0,-1 0 0,1-1 0,-1 1 0,-20-4 289,20 4-316,-20-2 157,1 1 0,-1 1 0,0 1 1,-26 4-1,40-4-162,1 0-1,0 1 1,0 0 0,1 0-1,-1 1 1,0-1 0,1 1-1,-9 5 1,12-6-13,0 0 0,0 0 0,-1 1 0,1-1 0,0 0 0,1 1-1,-1-1 1,0 1 0,1-1 0,-1 1 0,1 0 0,0 0 0,0 0 0,0 0 0,0-1-1,1 1 1,-1 0 0,1 4 0,-1-5-75,1 0 0,0 0-1,0 0 1,1 0 0,-1 0 0,0 0-1,0-1 1,1 1 0,0 0-1,-1 0 1,1 0 0,0-1 0,0 1-1,0 0 1,0-1 0,0 1 0,2 2-1,-1-2-404,0 0 0,0-1-1,1 1 1,-1 0 0,1-1-1,0 1 1,-1-1 0,1 0-1,0 0 1,5 1-1,29 5-7456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4.061"/>
    </inkml:context>
    <inkml:brush xml:id="br0">
      <inkml:brushProperty name="width" value="0.025" units="cm"/>
      <inkml:brushProperty name="height" value="0.025" units="cm"/>
    </inkml:brush>
  </inkml:definitions>
  <inkml:trace contextRef="#ctx0" brushRef="#br0">82 183 3812,'3'-8'9155,"17"-66"-1599,-12 42-2812,-17 54-789,-21 64-3664,13-43 178,2 1 1,2 0-1,2 1 0,-7 55 0,18-99-457,0-1 0,0 1-1,0 0 1,0-1 0,0 1 0,0 0-1,1-1 1,-1 1 0,0 0-1,0-1 1,0 1 0,1-1-1,-1 1 1,0 0 0,1-1-1,-1 1 1,0-1 0,1 1-1,-1-1 1,1 1 0,-1-1-1,1 1 1,-1-1 0,1 0-1,-1 1 1,1-1 0,-1 0-1,1 1 1,0-1 0,-1 0-1,1 0 1,-1 1 0,1-1-1,0 0 1,-1 0 0,1 0-1,0 0 1,-1 0 0,1 0-1,0 0 1,-1 0 0,1 0-1,0 0 1,0-1 0,33-8 301,-14-1-299,1-1 1,-2-1-1,0-1 0,0 0 1,29-29-1,-14 8-22,52-65-1,-62 68-40,23-42-1,-41 63-37,0 0-1,-1 0 1,-1-1-1,0 0 1,0 0-1,-1 0 1,0 0-1,1-19 1,-4 30-72,0 0 1,0-1 0,0 1 0,0 0-1,0-1 1,-1 1 0,1-1-1,0 1 1,0 0 0,0 0-1,-1-1 1,1 1 0,0 0-1,0-1 1,-1 1 0,1 0-1,0 0 1,-1-1 0,1 1-1,0 0 1,-1 0 0,1 0-1,0 0 1,-1-1 0,1 1-1,-1 0 1,1 0 0,0 0-1,-1 0 1,1 0 0,0 0-1,-1 0 1,1 0 0,-1 0-1,1 0 1,0 0 0,-1 0-1,1 0 1,0 1 0,-1-1-1,1 0 1,-1 0 0,1 0 0,0 0-1,-1 1 1,1-1 0,0 0-1,0 0 1,-1 1 0,1-1-1,-1 1 1,-19 10-7966,-2 9-6055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1.359"/>
    </inkml:context>
    <inkml:brush xml:id="br0">
      <inkml:brushProperty name="width" value="0.025" units="cm"/>
      <inkml:brushProperty name="height" value="0.025" units="cm"/>
    </inkml:brush>
  </inkml:definitions>
  <inkml:trace contextRef="#ctx0" brushRef="#br0">0 582 18001,'0'0'2936,"9"-13"-1799,8-19-642,-1 0 0,-2-1 1,19-64-1,24-127 247,-51 216 223,-1 21-546,2 37-179,-6-41-92,12 69-14,4-1-1,3-1 1,4-1-1,33 73 0,-47-125 52,-2 1-1,-1 0 1,-1 0-1,-1 0 1,-1 0-1,-1 1 1,-1-1-1,-2 36 1,-1-55-113,0-1 1,0 1 0,0 0 0,0 0-1,-1-1 1,0 1 0,0-1-1,0 1 1,0-1 0,-1 0 0,-5 8-1,7-11-55,-1 0 1,1 0-1,0 1 0,0-1 0,-1 0 0,1 0 1,0 0-1,-1 0 0,1-1 0,-1 1 0,1 0 0,-1-1 1,0 1-1,1-1 0,-1 1 0,0-1 0,1 0 1,-1 1-1,0-1 0,0 0 0,1 0 0,-1 0 1,0-1-1,1 1 0,-1 0 0,0-1 0,1 1 0,-1-1 1,1 1-1,-1-1 0,0 0 0,1 0 0,-1 0 1,1 0-1,0 0 0,-1 0 0,1 0 0,-2-2 0,-2-3-20,-1 0-1,2-1 1,-1 1-1,1-1 0,0 0 1,0-1-1,0 1 0,1 0 1,1-1-1,-1 0 0,-1-11 1,-2-9-47,2 0 1,-1-29-1,4 27 7,1 1 0,1 0 0,2 0 0,0 0 0,2 0 0,2 0-1,0 1 1,2 0 0,1 0 0,1 1 0,2 0 0,30-48 0,8 6 3,-36 50 56,-1 0-1,0 0 0,-2-1 1,12-25-1,-23 44-6,0-1 0,-1 1 1,1 0-1,-1-1 0,0 1 0,1-1 0,-1 1 0,0-1 1,0 1-1,0-1 0,0 1 0,0-1 0,0 1 0,0-1 1,-1 1-1,1-1 0,0 1 0,-1-1 0,1 1 0,-1 0 1,0-1-1,1 1 0,-1 0 0,0-1 0,0 1 0,0 0 1,0 0-1,0 0 0,0 0 0,0 0 0,-2-1 0,2 1-3,0 1-1,0-1 0,0 1 0,0-1 0,0 1 1,0 0-1,-1-1 0,1 1 0,0 0 1,0 0-1,0 0 0,0 0 0,0 0 0,-1 0 1,1 0-1,0 1 0,0-1 0,0 0 0,0 1 1,0-1-1,0 1 0,0-1 0,0 1 0,0-1 1,0 1-1,0-1 0,0 1 0,0 0 1,0 0-1,1 0 0,-1-1 0,0 1 0,0 0 1,1 0-1,-1 0 0,1 0 0,-1 0 0,0 2 1,-4 12 31,0 0 1,1 1 0,1-1 0,1 1 0,0 0 0,1 0 0,1 0-1,0 0 1,1 0 0,3 17 0,-4-31-39,0 0 1,1 0-1,-1 0 0,0 0 0,1 1 1,-1-1-1,1 0 0,0 0 0,0 0 1,0 0-1,0 0 0,0-1 0,0 1 1,0 0-1,1 0 0,-1-1 1,0 1-1,1-1 0,0 1 0,-1-1 1,1 0-1,0 1 0,-1-1 0,1 0 1,0 0-1,0 0 0,0-1 1,0 1-1,0 0 0,0-1 0,0 1 1,1-1-1,-1 0 0,3 1 0,-1-2-28,0 0 0,0 0 1,0 0-1,0 0 0,0-1 0,0 0 0,0 0 0,0 0 0,-1 0 0,1 0 0,-1-1 0,1 1 0,-1-1 0,0 0 0,0 0 0,4-6 0,8-10-1028,-1-2-1,-2 0 0,0-1 1,0 0-1,10-33 1,-14 32-1687,-2 1 1,0-1 0,2-28 0,-4-6-6791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4.419"/>
    </inkml:context>
    <inkml:brush xml:id="br0">
      <inkml:brushProperty name="width" value="0.025" units="cm"/>
      <inkml:brushProperty name="height" value="0.025" units="cm"/>
    </inkml:brush>
  </inkml:definitions>
  <inkml:trace contextRef="#ctx0" brushRef="#br0">0 1 15407,'0'0'8295,"61"53"-6533,-26-49-801,2-4-641,4 0-448,0 0-1986,-2-8-1665,-2-6-2019,-7-4-4452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4.748"/>
    </inkml:context>
    <inkml:brush xml:id="br0">
      <inkml:brushProperty name="width" value="0.025" units="cm"/>
      <inkml:brushProperty name="height" value="0.025" units="cm"/>
    </inkml:brush>
  </inkml:definitions>
  <inkml:trace contextRef="#ctx0" brushRef="#br0">134 1 15663,'0'0'3379,"-9"3"-1030,0 0-1943,1 1 1,-1 0-1,1 1 0,0 0 1,0 0-1,1 1 0,-1 0 1,-9 10-1,13-12-214,0 0-1,0 0 1,1 1-1,-1 0 1,1-1 0,0 1-1,0 0 1,1 1-1,-1-1 1,1 0-1,0 1 1,1-1-1,-1 1 1,1 0 0,0-1-1,1 1 1,-1 10-1,2-15-173,0 0-1,0 1 1,0-1-1,0 0 0,0 1 1,0-1-1,1 0 1,-1 0-1,0 0 1,1 0-1,-1 0 0,0 0 1,1-1-1,-1 1 1,1 0-1,-1-1 0,1 1 1,0-1-1,-1 0 1,1 1-1,0-1 1,-1 0-1,1 0 0,0 0 1,-1 0-1,1 0 1,2-1-1,52-3 179,-33-1-327,0-1 1,0-2 0,-1 0-1,31-17 1,-29 14 129,1 0-1,0 1 1,28-6 0,-52 16 17,-1 0 0,0-1 0,1 1 0,-1 0 0,0 0 0,1 0 0,-1 0 0,0 0 0,1 0 0,-1 0 0,0 0 0,1 0 0,-1 1 0,0-1 0,1 0 0,-1 0 0,0 0 0,1 0 0,-1 0 0,0 0 0,0 1 0,1-1 0,-1 0 0,0 0 0,0 0 0,1 1 0,-1-1 0,0 0 0,0 0 0,0 1 0,1-1 0,-1 0 0,0 1 0,0-1 0,0 0 0,0 1 0,0-1 0,1 1 0,-2 18 447,-13 26 5,12-38-443,1-5-17,1 0 1,-1 0-1,0 1 0,1-1 1,0 0-1,-1 1 0,1-1 1,0 0-1,0 1 0,0-1 1,1 4-1,0-5 2,-1-1 1,0 1-1,1 0 0,-1 0 1,0-1-1,1 1 0,-1 0 1,1 0-1,0-1 0,-1 1 0,1-1 1,-1 1-1,1 0 0,0-1 1,-1 1-1,1-1 0,0 0 1,0 1-1,-1-1 0,1 1 1,2-1-1,2 1 77,0-1 0,0 0 0,0 0 0,0 0-1,0-1 1,0 1 0,0-1 0,0-1 0,8-2 0,17-7-220,0-1 1,-1-2-1,33-21 1,26-13-779,-87 48 910,-1 0 0,0 0 0,0 0 0,0-1 1,0 1-1,0 0 0,1 0 0,-1 0 1,0 0-1,0 0 0,0 0 0,1 0 0,-1-1 1,0 1-1,0 0 0,0 0 0,0 0 1,1 0-1,-1 0 0,0 0 0,0 0 1,1 0-1,-1 0 0,0 0 0,0 0 0,0 0 1,1 0-1,-1 0 0,0 0 0,0 1 1,0-1-1,0 0 0,1 0 0,-1 0 0,0 0 1,0 0-1,0 0 0,0 0 0,1 1 1,-1-1-1,0 0 0,0 0 0,0 0 0,0 0 1,0 1-1,-3 11 157,-19 25 239,15-24-403,-4 14 815,10-14-3116,1-13 2035,0 1 1,0-1 0,1 0-1,-1 0 1,0 1 0,0-1-1,0 0 1,0 0-1,0 0 1,0 0 0,1 1-1,-1-1 1,0 0 0,0 0-1,0 0 1,0 0 0,1 1-1,-1-1 1,0 0 0,0 0-1,0 0 1,1 0-1,-1 0 1,0 0 0,0 0-1,0 0 1,1 0 0,-1 0-1,0 0 1,0 0 0,1 0-1,-1 0 1,0 0 0,0 0-1,1 0 1,-1 0 0,0 0-1,0 0 1,0 0-1,1 0 1,-1 0 0,12-6-14643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5.212"/>
    </inkml:context>
    <inkml:brush xml:id="br0">
      <inkml:brushProperty name="width" value="0.025" units="cm"/>
      <inkml:brushProperty name="height" value="0.025" units="cm"/>
    </inkml:brush>
  </inkml:definitions>
  <inkml:trace contextRef="#ctx0" brushRef="#br0">258 21 17200,'0'0'5275,"-8"-3"-3209,-2-1-1929,0 1 1,0 0-1,0 1 1,0 0 0,0 0-1,0 1 1,-1 1 0,1-1-1,0 2 1,0 0 0,-1 0-1,1 0 1,0 2-1,0-1 1,0 1 0,1 0-1,-1 1 1,1 0 0,0 1-1,0 0 1,0 1 0,-8 6-1,15-11-138,1-1 0,0 1 0,0 0 0,0 0 0,0 0-1,0 0 1,0 0 0,1 0 0,-1 0 0,0 0 0,0 0 0,1 1 0,-1-1-1,1 0 1,-1 0 0,1 1 0,-1-1 0,1 0 0,0 0 0,0 1 0,0-1-1,0 0 1,0 1 0,0-1 0,0 2 0,1-2-16,0 1 0,0-1 0,0 0 0,0 1 0,0-1 0,0 0 0,0 0-1,1 0 1,-1 0 0,0 0 0,1 0 0,-1-1 0,1 1 0,-1 0 0,1-1 0,-1 1 0,3 0 0,10 2-81,0-1-1,0 1 1,21-1 0,-32-2 117,20 1-90,79 7-175,-95-7 232,0 1 0,0-1 0,0 1 0,-1 0 0,1 1 0,0 0 0,-1 0 0,0 0 0,0 1 0,0 0-1,9 7 1,-14-10 44,0 0 0,0 0 0,0 0-1,0 1 1,0-1 0,0 0-1,0 1 1,0-1 0,0 1 0,-1-1-1,1 1 1,-1-1 0,1 1 0,-1 0-1,1-1 1,-1 1 0,0-1-1,0 1 1,0 0 0,0-1 0,0 1-1,0 0 1,0-1 0,-1 1 0,1 0-1,-1-1 1,1 1 0,-1-1-1,1 1 1,-1-1 0,0 1 0,0-1-1,0 0 1,0 1 0,0-1 0,0 0-1,0 1 1,0-1 0,0 0-1,-1 0 1,1 0 0,0 0 0,-1 0-1,-1 0 1,-8 7 444,-1-2 0,0 1-1,1-1 1,-15 4 0,24-9-449,-22 8 287,-1-1 0,1-1 0,-1-1 0,0-1 0,-1-2-1,-28 1 1,54-4-360,0 0 0,0-1-1,0 1 1,0 0 0,0-1-1,0 1 1,0 0 0,0-1-1,0 1 1,0 0 0,0-1-1,0 1 1,0 0 0,0-1-1,0 1 1,0 0 0,0-1-1,0 1 1,1 0 0,-1-1-1,0 1 1,0 0-1,0 0 1,0-1 0,1 1-1,-1 0 1,0-1 0,0 1-1,1 0 1,-1 0 0,0 0-1,0-1 1,1 1 0,-1 0-1,1 0 1,12-11-2349,2 2-1,23-14 1,0 1-2235,12-9-2538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5.883"/>
    </inkml:context>
    <inkml:brush xml:id="br0">
      <inkml:brushProperty name="width" value="0.025" units="cm"/>
      <inkml:brushProperty name="height" value="0.025" units="cm"/>
    </inkml:brush>
  </inkml:definitions>
  <inkml:trace contextRef="#ctx0" brushRef="#br0">111 0 19763,'0'0'2172,"-11"13"311,2-4-2065,-47 57 1566,52-60-1737,0 0 1,0 0 0,1 1 0,-1-1 0,1 1 0,1-1-1,-1 1 1,1 0 0,1 0 0,-1 0 0,0 10 0,2-16-240,0-1 0,0 1 1,0 0-1,0-1 1,1 1-1,-1 0 0,0-1 1,0 1-1,1-1 1,-1 1-1,0 0 0,1-1 1,-1 1-1,0-1 1,1 1-1,-1-1 1,1 1-1,-1-1 0,1 1 1,-1-1-1,1 0 1,-1 1-1,1-1 0,0 0 1,-1 1-1,1-1 1,1 0-1,25 4 93,29-12 48,-26-2-397,-1-2-1,0-1 0,-1-1 0,0-1 0,49-38 1,-10 8 272,-67 45-20,1 0 0,-1 0 0,0 0 0,0 0-1,0 0 1,0 0 0,0 0 0,0 0 0,0 0 0,0-1 0,1 1-1,-1 0 1,0 0 0,0 0 0,0 0 0,0 0 0,0 0-1,0 0 1,1 0 0,-1 0 0,0 0 0,0 0 0,0 0 0,0 0-1,0 0 1,0 0 0,1 0 0,-1 0 0,0 0 0,0 0-1,0 0 1,0 0 0,0 0 0,0 0 0,1 0 0,-1 0-1,0 1 1,0-1 0,0 0 0,0 0 0,0 0 0,0 0 0,0 0-1,0 0 1,0 0 0,1 0 0,-1 1 0,0-1 0,0 0-1,0 0 1,0 0 0,0 0 0,0 0 0,0 0 0,0 0-1,0 1 1,0-1 0,0 0 0,0 0 0,0 0 0,0 0 0,0 0-1,0 1 1,-3 14 104,-9 16 56,7-22-97,0 1 0,1 0-1,0 0 1,1 0 0,-4 21-1,7-30-56,0 0 0,1-1 0,-1 1 0,0 0 0,1-1 0,-1 1 0,0 0 0,1-1 0,-1 1 0,1 0 0,-1-1 0,1 1 0,-1-1 0,1 1 0,0-1 0,-1 1 0,1-1 0,0 1-1,-1-1 1,1 0 0,0 1 0,-1-1 0,1 0 0,0 1 0,0-1 0,-1 0 0,1 0 0,0 0 0,0 0 0,0 0 0,-1 0 0,1 0 0,0 0 0,0 0 0,-1 0 0,1 0 0,0-1-1,0 1 1,-1 0 0,2-1 0,37-9 196,50-35-441,-72 34 116,1 1 1,0 1 0,1 0 0,0 2 0,22-6-1,-41 12 131,0 1-1,0 0 0,1 0 0,-1 0 0,0 0 1,0 0-1,0 0 0,1 0 0,-1 0 0,0 0 0,0 0 1,0 0-1,1 0 0,-1 0 0,0 0 0,0 0 1,0 1-1,0-1 0,1 0 0,-1 0 0,0 0 0,0 0 1,0 0-1,0 0 0,1 0 0,-1 0 0,0 1 1,0-1-1,0 0 0,0 0 0,0 0 0,1 0 0,-1 1 1,0-1-1,0 0 0,0 0 0,0 0 0,0 0 1,0 1-1,0-1 0,0 0 0,0 0 0,0 0 0,0 1 1,-2 13 378,-13 19 16,12-27-392,-3 23 103,6-29-103,0 1-1,0 0 0,0-1 0,0 1 0,1 0 1,-1-1-1,0 1 0,0 0 0,1-1 1,-1 1-1,0 0 0,1-1 0,-1 1 0,1-1 1,-1 1-1,1-1 0,-1 1 0,1-1 1,-1 1-1,1-1 0,0 0 0,-1 1 0,2-1 1,2 1 16,0 0 1,0-1-1,0 1 1,0-1-1,0 0 1,0 0-1,0-1 1,0 1-1,0-1 1,0 0-1,5-1 0,52-19-554,-47 15 201,1 1 0,0 1-1,0 0 1,24-3 0,-38 7 335,-1-1 1,1 1 0,-1 0-1,1 0 1,-1 0 0,1 0-1,-1 0 1,1 1-1,0-1 1,-1 0 0,1 0-1,-1 0 1,1 0-1,-1 1 1,1-1 0,-1 0-1,1 0 1,-1 1 0,1-1-1,-1 0 1,1 1-1,-1-1 1,0 1 0,1-1-1,-1 1 1,0-1 0,1 0-1,-1 1 1,0-1-1,0 1 1,1-1 0,-1 1-1,0 0 1,0-1 0,0 1-1,0-1 1,1 1-1,-1-1 1,0 1 0,0-1-1,0 1 1,0 0-1,-1-1 1,1 1 0,0-1-1,0 1 1,0-1 0,-1 2-1,-12 35 1418,6-18-547,34-21-446,25-24-407,-45 22-134,1-1 0,-1 1-1,1 0 1,0 1-1,0 0 1,0 0 0,1 0-1,-1 1 1,1 1 0,-1-1-1,16 1 1,-24 1 75,1 0 1,-1 1 0,0-1 0,1 1-1,-1-1 1,0 0 0,0 1-1,0-1 1,1 1 0,-1-1-1,0 0 1,0 1 0,0-1 0,0 1-1,0-1 1,0 1 0,0-1-1,0 1 1,0-1 0,0 1-1,0-1 1,0 0 0,0 1-1,0-1 1,0 1 0,-1-1 0,1 1-1,0-1 1,0 0 0,0 1-1,-1-1 1,1 1 0,0-1-1,-1 0 1,1 1 0,0-1-1,-1 1 1,-10 15-2745,2-11-4252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8.096"/>
    </inkml:context>
    <inkml:brush xml:id="br0">
      <inkml:brushProperty name="width" value="0.025" units="cm"/>
      <inkml:brushProperty name="height" value="0.025" units="cm"/>
    </inkml:brush>
  </inkml:definitions>
  <inkml:trace contextRef="#ctx0" brushRef="#br0">29 254 3299,'27'-71'10804,"-17"41"-4379,-9 26-3173,-5 8-57,-5 14-3182,0-1 1,1 1 0,1 1-1,1-1 1,0 1-1,-3 26 1,3 27 2437,4-50-1627,2-12-240,20-25-396,32-37 182,37-33-23,-77 75-275,0 0 0,1 2 0,0-1 0,0 2-1,24-11 1,-36 17-76,0 0 0,0 1 0,0-1 0,0 1-1,0-1 1,0 1 0,0-1 0,0 1 0,0 0 0,0 0 0,0-1-1,0 1 1,0 0 0,0 0 0,0 0 0,0 0 0,1 0 0,-1 0-1,0 0 1,0 1 0,0-1 0,0 0 0,0 1 0,0-1 0,0 0-1,0 1 1,0-1 0,0 1 0,0 0 0,0-1 0,0 1 0,-1 0-1,1 0 1,0-1 0,0 1 0,-1 0 0,1 0 0,0 0 0,-1 0-1,1 0 1,0 1 0,0 4-6,0-1 0,-1 1-1,0 0 1,0 0 0,0 0-1,-2 9 1,2-13 21,-3 11 14,0-1 0,0 0 0,-2 1-1,1-1 1,-2-1 0,-12 22-1,-10 25 65,36-60 76,62-55 70,-53 41-225,2 1 0,-1 0-1,2 1 1,0 2 0,29-15 0,-48 26-20,0 1 1,0-1-1,0 1 1,-1 0-1,1-1 1,0 1-1,0 0 1,0 0-1,0 0 1,0 0-1,1 0 1,-1 0-1,0 0 1,0 0-1,0 0 1,0 0-1,0 0 1,0 0-1,0 1 1,-1-1-1,1 1 1,0-1-1,0 0 1,0 1-1,0-1 1,0 1-1,0 0 1,-1-1-1,1 1 1,0 0-1,0 0 1,-1-1-1,1 1 1,-1 0-1,1 0 1,-1 0-1,1 0 0,-1 0 1,1-1-1,-1 1 1,0 0-1,1 0 1,-1 0-1,0 0 1,0 0-1,0 0 1,0 0-1,0 0 1,0 1-1,0 0 1,1 11 21,-1 1 1,-1-1 0,-3 19-1,1-3 17,3-28-27,1-1 0,-1 0 0,0 0 0,0 0 0,0 1 0,1-1-1,-1 0 1,0 0 0,1 0 0,-1 0 0,0 0 0,0 1 0,1-1 0,-1 0-1,0 0 1,1 0 0,-1 0 0,0 0 0,0 0 0,1 0 0,-1 0 0,0 0-1,1 0 1,-1 0 0,0 0 0,1-1 0,-1 1 0,0 0 0,0 0 0,1 0 0,-1 0-1,0 0 1,0 0 0,1-1 0,-1 1 0,0 0 0,0 0 0,1 0 0,-1-1-1,0 1 1,0 0 0,0 0 0,1-1 0,13-9 75,14-14-150,0-1 0,-2-1-1,39-51 1,-75 97-182,1 1 0,1 0 0,-9 38 0,17-58 265,-1 0 0,1 0 0,0 0 0,-1 0 0,1 1-1,0-1 1,0 0 0,0 0 0,0 0 0,0 1 0,0-1 0,0 0 0,0 0 0,1 0-1,-1 0 1,0 0 0,1 1 0,-1-1 0,1 0 0,-1 0 0,1 0 0,0 0 0,-1 0-1,1 0 1,0 0 0,1 1 0,0-1 8,-1-1-1,1 0 1,0 0-1,-1 1 1,1-1-1,-1 0 1,1 0 0,0-1-1,-1 1 1,1 0-1,-1 0 1,1-1-1,0 1 1,-1-1-1,1 1 1,2-2 0,9-5 50,0-1 0,-1 0 1,13-10-1,-24 17-74,32-26-25,-2-1-1,0-2 1,-2-1-1,-1-2 1,-2 0-1,-2-2 1,0-1-1,21-45 1,-134 210-118,70-94 358,1 1 0,-17 54 0,30-75-154,1 0-1,0 0 1,1 0 0,1 1-1,1-1 1,0 1 0,1 0 0,0-1-1,4 20 1,-4-33-55,0-1 0,0 0 0,0 1 0,1-1 0,-1 1 0,0-1 0,1 0 0,0 0 0,-1 1 0,1-1 0,0 0 0,-1 0 0,1 1 0,0-1 0,0 0 0,0 0 0,0 0 0,2 1 0,-3-2 0,1 1 0,0-1 0,0 0 0,0 0 0,-1 0 0,1 0 0,0 0 0,0 0 0,0 0 0,0 0 0,-1 0 0,1 0 0,0-1 0,0 1 0,0 0 0,-1 0 0,1-1 0,0 1 0,0-1 0,-1 1 0,1-1 0,0 0 0,4-2 0,-2-1 0,1 0 0,0 0 0,-1 0 0,1 0 0,-1 0 0,3-8 0,4-9-280,-1 0 1,-2-1-1,0 0 0,5-33 1,9-97-2148,-13 81 1666,-3 5-2858,-26 78 1831,-44 45 1816,14-14-23,2 2-1,-46 55 1,95-99 759,20-28 2412,3-7-1444,15-19 1752,-35 52-3488,0 0 0,0 0 0,0 1 0,0-1 0,0 1 1,0-1-1,0 1 0,0 0 0,1 0 0,-1 1 0,0-1 1,0 0-1,0 1 0,0 0 0,0 0 0,0 0 0,0 0 1,3 2-1,-2-1 18,16 4-75,1 0 0,0-2 0,0 0 0,25 1-1,8-10-2648,-52 5 2485,-1 0 0,0-1 1,0 1-1,0-1 0,0 1 1,0-1-1,0 1 0,0-1 1,0 0-1,0 1 0,0-1 1,0 0-1,0 0 0,-1 0 0,1 0 1,0 0-1,-1 0 0,1 0 1,0 0-1,-1 0 0,1 0 1,-1 0-1,0 0 0,1-1 1,1-20-6731,-2 2-4309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8.455"/>
    </inkml:context>
    <inkml:brush xml:id="br0">
      <inkml:brushProperty name="width" value="0.025" units="cm"/>
      <inkml:brushProperty name="height" value="0.025" units="cm"/>
    </inkml:brush>
  </inkml:definitions>
  <inkml:trace contextRef="#ctx0" brushRef="#br0">8 6 16688,'-8'-5'10922,"12"5"-10153,14 3-449,6 9 97,9 3-289,2-3-288,0-1-2819,-7-6-4548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8.875"/>
    </inkml:context>
    <inkml:brush xml:id="br0">
      <inkml:brushProperty name="width" value="0.025" units="cm"/>
      <inkml:brushProperty name="height" value="0.025" units="cm"/>
    </inkml:brush>
  </inkml:definitions>
  <inkml:trace contextRef="#ctx0" brushRef="#br0">119 322 15214,'0'0'1260,"10"-7"-85,1 0-760,-7 5-220,0 0 1,0 0-1,-1 0 0,1-1 1,-1 0-1,1 0 1,-1 0-1,0 0 0,0 0 1,0-1-1,4-6 1,-7 10-4,1-1 1,-1 1-1,1-1 1,-1 1-1,1-1 1,-1 0-1,0 1 1,1-1 0,-1 0-1,0 1 1,0-1-1,1 0 1,-1 0-1,0 1 1,0-1-1,0 0 1,0 0-1,0 1 1,0-1 0,0 0-1,0 0 1,0 1-1,0-1 1,0 0-1,-1 0 1,1 1-1,0-1 1,-1-1 0,0 1-75,0 1 0,0-1 1,0 1-1,-1-1 1,1 1-1,0-1 1,0 1-1,0 0 1,0 0-1,-1-1 1,1 1-1,0 0 0,0 0 1,0 0-1,0 0 1,-2 1-1,-3 0-10,-1 0-1,1 0 0,0 1 1,-1 0-1,1 0 0,-7 4 1,4-1-106,0 1 1,0 0-1,1 1 0,-1 0 1,2 1-1,-1-1 0,1 2 1,0-1-1,1 1 0,0 0 1,0 0-1,1 0 0,0 1 1,1 0-1,-5 14 0,8-23-6,1 0 1,0 0-1,0-1 0,0 1 0,-1 0 0,1 0 0,0 0 1,0-1-1,0 1 0,0 0 0,0 0 0,1 0 0,-1-1 1,0 1-1,0 0 0,0 0 0,1-1 0,-1 1 0,0 0 1,1 0-1,-1-1 0,0 1 0,1 0 0,-1-1 0,1 1 1,-1-1-1,1 1 0,0-1 0,0 2 0,1-2 5,-1 1-1,1-1 1,0 0-1,-1 1 1,1-1-1,-1 0 0,1 0 1,0 0-1,-1 0 1,1-1-1,0 1 1,-1 0-1,3-1 1,48-22 166,6-16-11,-1-1 0,-3-4 0,-1-1-1,81-91 1,-125 125 38,1 0 0,-1-1 0,-1 0 0,0-1 0,12-24 0,-20 37-195,-1 0-1,1 0 0,0-1 1,-1 1-1,1 0 1,0 0-1,-1 0 1,1 0-1,-1 0 1,1 0-1,0 0 0,-1 0 1,1 0-1,0 0 1,-1 0-1,1 0 1,0 1-1,-1-1 0,1 0 1,0 0-1,-1 0 1,1 0-1,0 1 1,-1-1-1,1 0 1,0 0-1,0 0 0,-1 1 1,1-1-1,0 0 1,0 0-1,-1 1 1,1-1-1,0 0 0,0 1 1,0-1-1,0 0 1,-1 1-1,1-1 1,0 1-1,-20 24-15,0 1 0,2 1 0,1 0 0,-17 38-1,6-3-67,-21 68 0,47-124 18,-2 3-357,1 1 0,0 0 0,0-1 1,1 1-1,1 0 0,-1 1 0,2-1 1,0 11-1,0-20 316,0-1 0,0 1 1,0-1-1,0 1 0,1-1 1,-1 1-1,0-1 0,0 1 1,1-1-1,-1 1 0,0-1 1,1 1-1,-1-1 0,1 0 1,-1 1-1,0-1 0,1 0 1,-1 1-1,1-1 0,-1 0 0,1 1 1,-1-1-1,1 0 0,-1 0 1,1 0-1,0 0 0,-1 1 1,1-1-1,-1 0 0,1 0 1,-1 0-1,1 0 0,-1 0 1,1 0-1,0 0 0,-1-1 1,1 1-1,-1 0 0,1 0 1,-1 0-1,1 0 0,0-1 1,22-11-3959,-3-11-2175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39.613"/>
    </inkml:context>
    <inkml:brush xml:id="br0">
      <inkml:brushProperty name="width" value="0.025" units="cm"/>
      <inkml:brushProperty name="height" value="0.025" units="cm"/>
    </inkml:brush>
  </inkml:definitions>
  <inkml:trace contextRef="#ctx0" brushRef="#br0">319 111 15246,'5'-8'3764,"-4"6"-3482,26-51 5521,-23 23-2254,-5 29-3459,1 0-1,0 0 1,0 1-1,-1-1 1,1 0-1,-1 0 1,1 0-1,0 1 1,-1-1-1,0 0 1,1 1-1,-1-1 1,1 0-1,-1 1 1,0-1 0,0 0-1,1 1 1,-1-1-1,0 1 1,0 0-1,1-1 1,-1 1-1,0 0 1,0-1-1,0 1 1,0 0-1,0 0 1,-1 0-1,-6-1-25,-1 1 0,0 0 0,1 1 0,-1-1 0,0 2 0,1-1 0,-1 2 0,1-1-1,0 1 1,0 0 0,0 0 0,0 1 0,0 0 0,1 1 0,-11 8 0,3-2-74,1 1-1,0 0 1,1 1-1,0 1 1,1 0 0,-13 22-1,24-36 8,0 1 1,0 0-1,1 0 0,-1-1 0,1 1 0,-1 0 0,1 0 0,-1 0 0,1-1 0,-1 1 0,1 0 0,0 0 0,-1 0 0,1 0 0,0 0 0,0 0 0,0 0 0,0 0 0,0 0 0,0 0 0,0 0 0,0 0 0,0 0 0,0 0 0,0 0 0,1 0 1,-1-1-1,0 1 0,1 0 0,-1 0 0,1 0 0,-1 0 0,1 0 0,-1-1 0,1 1 0,0 0 0,-1 0 0,1-1 0,0 1 0,-1-1 0,2 2 0,3 0-22,0 0 0,1 0-1,-1-1 1,0 0 0,1 0 0,6 1 0,4 0 5,10 3 13,-13-4-9,1 1 0,-1 0 0,0 1 1,0 1-1,0 0 0,-1 1 0,0 0 0,1 1 0,20 13 1,-32-18 9,0 0 0,1 0 0,-1 1 1,0-1-1,0 0 0,0 1 0,1-1 1,-1 1-1,-1-1 0,1 1 1,0-1-1,0 1 0,-1 0 0,1-1 1,0 1-1,-1 0 0,0-1 0,1 1 1,-1 0-1,0 0 0,0 0 0,0-1 1,0 1-1,-1 3 0,0-2 43,0 0 0,-1 0-1,0 0 1,1-1 0,-1 1-1,0 0 1,0-1 0,0 0 0,0 1-1,-1-1 1,1 0 0,-5 3-1,-8 5 144,-1-1-1,0-1 0,-29 11 0,45-19-183,-22 7 6,1 0 1,-1-1-1,0-2 0,-1 0 0,1-1 1,-33-1-1,54-2-16,-1 0 1,1 0-1,0 1 1,0-1-1,0 0 1,0-1-1,-1 1 1,1 0-1,0 0 1,0 0-1,0-1 0,0 1 1,0 0-1,0-1 1,0 1-1,0-1 1,0 0-1,0 1 1,0-1-1,0 0 0,0 1 1,0-1-1,0 0 1,1 0-1,-1 0 1,0 0-1,1 0 1,-1 0-1,0 0 1,1 0-1,-1 0 0,1 0 1,0 0-1,-1 0 1,1 0-1,0 0 1,0-1-1,-1 1 1,1 0-1,0 0 1,0 0-1,0 0 0,1 0 1,-1-1-1,0 0 1,1-3-149,1 1-1,-1-1 1,1 1 0,-1 0 0,1 0-1,1 0 1,-1-1 0,0 2 0,1-1 0,5-5-1,86-79-7759,-53 52 3774,19-18-3059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0.359"/>
    </inkml:context>
    <inkml:brush xml:id="br0">
      <inkml:brushProperty name="width" value="0.025" units="cm"/>
      <inkml:brushProperty name="height" value="0.025" units="cm"/>
    </inkml:brush>
  </inkml:definitions>
  <inkml:trace contextRef="#ctx0" brushRef="#br0">173 0 19410,'0'0'6038,"-1"10"-4970,-13 56 97,-3-1 1,-2-1-1,-34 75 0,-8 23-200,54-124-839,7-38-123,0 1-1,0-1 1,0 0-1,-1 0 1,1 0-1,0 1 1,0-1-1,0 0 1,0 0-1,0 0 1,1 0-1,-1 1 1,0-1-1,0 0 1,0 0-1,0 0 1,0 0-1,0 0 0,0 1 1,0-1-1,0 0 1,0 0-1,0 0 1,0 0-1,1 0 1,-1 1-1,0-1 1,0 0-1,0 0 1,0 0-1,0 0 1,1 0-1,-1 0 1,0 0-1,0 0 1,0 0-1,0 0 1,1 1-1,-1-1 1,0 0-1,0 0 1,0 0-1,0 0 1,1 0-1,-1 0 0,0 0 1,0 0-1,0 0 1,1-1-1,14-14 154,1-11-236,-2 0-1,0 0 0,12-35 1,-11 26-194,22-40 0,-37 75 262,1-1 0,-1 1 0,0 0 0,0 0 1,0-1-1,1 1 0,-1 0 0,0-1 0,0 1 0,1 0 0,-1 0 0,0 0 0,0-1 1,1 1-1,-1 0 0,0 0 0,1 0 0,-1 0 0,0-1 0,1 1 0,-1 0 0,0 0 1,1 0-1,-1 0 0,0 0 0,1 0 0,-1 0 0,0 0 0,1 0 0,-1 0 0,0 0 1,1 0-1,-1 0 0,0 1 0,1-1 0,-1 0 0,0 0 0,1 0 0,-1 0 1,0 0-1,1 1 0,-1-1 0,0 0 0,0 0 0,1 1 0,-1-1 0,0 0 0,0 0 1,1 1-1,-1-1 0,0 0 0,0 1 0,0-1 0,0 0 0,1 1 0,-1-1 0,0 0 1,0 1-1,0-1 0,0 0 0,0 1 0,0-1 0,0 0 0,0 1 0,0-1 0,0 1 1,10 38-24,-5-22 28,-5-14 11,1 0 1,0 0-1,0-1 1,1 1 0,-1 0-1,1 0 1,-1-1-1,1 1 1,0-1-1,0 1 1,0-1-1,0 0 1,0 0-1,1 0 1,-1 0-1,1 0 1,-1 0-1,1-1 1,0 1 0,-1-1-1,1 0 1,0 0-1,0 0 1,0 0-1,0 0 1,0-1-1,0 1 1,0-1-1,0 0 1,0 0-1,0 0 1,6-1 0,-3 0 19,0-1 1,1 0-1,-1 0 1,0-1-1,0 0 1,-1 0-1,1 0 1,-1-1-1,1 1 1,-1-1 0,0-1-1,-1 1 1,1-1-1,6-8 1,-8 9-15,22-31 53,-24 32-45,1 1 0,-1 0 0,0 0 0,0 0 0,0-1 0,0 1 0,0-1 0,0 1 0,-1-1 0,1 1 0,-1-1 0,0 1 0,0-5 0,-15 28-290,4 1 306,0 0-1,1 0 1,2 1 0,0 1-1,2-1 1,0 1-1,2 0 1,1 0 0,-1 38-1,3-60-22,1 1 0,0 0 0,1 0 1,-1 0-1,0 0 0,1-1 0,-1 1 0,1 0 0,0 0 0,0-1 0,0 1 0,0-1 0,0 1 0,1-1 0,-1 1 0,1-1 0,2 3 0,-2-3 14,1-1 0,-1 0 0,0 0 0,0 1 0,1-2 0,-1 1 0,1 0 0,-1 0 0,1-1 0,-1 1 0,1-1 0,-1 0 0,1 0 0,0 0 1,-1 0-1,1 0 0,-1-1 0,1 1 0,3-2 0,4-1-8,0-1 0,-1 1 0,0-2 0,0 1 0,0-1 1,0-1-1,-1 0 0,0 0 0,0 0 0,0-1 0,-1 0 1,0-1-1,8-12 0,-1 2-4,-2-1 1,0 0-1,-1 0 0,-1-2 1,8-21-1,-14 33-13,-1 1 0,-1-1 0,1 0 0,-1 1 0,1-18 0,-6 24 0,-4 7 0,-5 10 0,2 1-15,1 0-1,1 0 1,0 1-1,1 0 1,1 1-1,1-1 1,0 1-1,1 0 1,-2 33-1,5-50-66,1 0 0,0 0 0,0 0 0,0 0 0,0 0 0,0 0 0,1 0 0,-1 0 0,0 1 0,0-1 0,1 0 0,-1 0 0,1 0 0,-1-1 0,1 1 0,-1 0 0,1 0 0,-1 0 0,1 0 0,1 1 0,-2-2-31,1 0 0,0 1-1,0-1 1,-1 0 0,1 0 0,0 0 0,0 0 0,-1 0 0,1 0-1,0 0 1,0 0 0,-1 0 0,1 0 0,0 0 0,0 0 0,-1 0-1,1-1 1,0 1 0,-1 0 0,1-1 0,1 0 0,1-1-459,1 0 0,0-1 0,-1 1 0,1-1 0,-1 0 1,0 0-1,0-1 0,3-4 0,2-5-994,-1 0-1,0 0 1,-1-1-1,6-18 1,-5 10 1223,-2-1 1,3-26 0,-2-13 3051,-4-68 1,-2 94-2190,-5 83-1632,0 10-5394,6-27 2257,1 0-374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0.965"/>
    </inkml:context>
    <inkml:brush xml:id="br0">
      <inkml:brushProperty name="width" value="0.025" units="cm"/>
      <inkml:brushProperty name="height" value="0.025" units="cm"/>
    </inkml:brush>
  </inkml:definitions>
  <inkml:trace contextRef="#ctx0" brushRef="#br0">13 43 6790,'0'0'3337,"9"-1"256,-1 0-3035,-1 0-1,1-1 1,-1 0 0,0-1 0,0 0 0,0 0 0,0 0 0,-1-1-1,13-8 1,-15 13 1105,-5 8-975,-5 12 90,-3 9-406,1 0 0,1 1 0,1 0 0,2 0 0,2 0 0,0 1 0,2-1 0,2 0 0,10 60 0,-9-74-424,-1 0 0,-1 0 0,0 0 0,-2 18-1,1-32 85,0 0 1,0 0-1,0-1 0,0 1 0,-1 0 0,1-1 1,-1 1-1,0 0 0,0-1 0,0 1 0,0-1 0,0 1 1,0-1-1,-1 0 0,1 1 0,-1-1 0,0 0 0,0 0 1,1 0-1,-1 0 0,-1 0 0,1-1 0,0 1 0,0-1 1,-1 1-1,1-1 0,0 0 0,-1 0 0,0 0 1,1 0-1,-1 0 0,1-1 0,-6 2 0,7-3 3,-1 1-1,1 0 1,0-1-1,-1 1 1,1-1-1,0 1 0,0-1 1,0 0-1,0 0 1,-1 1-1,1-1 1,0 0-1,0 0 1,1 0-1,-1 0 1,0 0-1,0 0 1,0 0-1,1 0 1,-1-1-1,0 1 0,1 0 1,-1 0-1,1-1 1,-1 1-1,1 0 1,0-1-1,0 1 1,0 0-1,-1-1 1,1 1-1,1-3 1,-2-57-202,2 47 109,1-11-294,1 0 0,1 0 1,1 0-1,2 0 0,0 1 0,2 0 0,0 1 1,22-37-1,-14 30 316,1 1 1,1 0-1,2 2 1,1 1-1,47-46 1,-84 114 1770,8-29-1564,1-3-1,0 0 0,0 0 1,1 0-1,1 1 0,0-1 0,0 1 1,1 0-1,0 0 0,-2 21 1,5-31-162,0 0 1,1 0-1,-1 0 1,0-1-1,0 1 0,0 0 1,1 0-1,-1 0 1,0 0-1,1 0 1,-1 0-1,1 0 1,-1-1-1,1 1 1,0 0-1,-1 0 1,1-1-1,0 1 1,-1 0-1,1-1 1,0 1-1,0-1 1,-1 1-1,1-1 1,2 1-1,30 6 202,-20-7-146,0-1-1,0-1 1,16-3-1,-8-1-283,0-2 0,0 0 0,35-20 0,-31 15 422,43-16 0,-68 28-158,1 1 0,-1 0 1,1-1-1,0 1 0,-1 0 0,1 0 0,0 0 0,-1 0 0,1 0 0,0 0 1,-1 0-1,1 0 0,0 0 0,-1 0 0,1 0 0,0 0 0,-1 0 0,1 0 1,-1 1-1,1-1 0,0 0 0,-1 1 0,1-1 0,-1 0 0,1 1 0,0-1 1,-1 0-1,1 1 0,-1-1 0,0 1 0,1-1 0,-1 1 0,1-1 0,-1 1 0,0 0 1,1-1-1,-1 1 0,0-1 0,0 1 0,1 0 0,-1-1 0,0 1 0,0 0 1,0-1-1,0 1 0,0 0 0,0 0 0,-2 44 397,-1-24-343,4-20-100,-1 0 1,1-1-1,-1 1 0,1-1 1,-1 1-1,1 0 1,0-1-1,-1 0 0,1 1 1,0-1-1,-1 1 1,1-1-1,0 0 0,0 1 1,-1-1-1,1 0 1,0 0-1,0 0 0,0 1 1,-1-1-1,1 0 1,0 0-1,0 0 0,0 0 1,-1 0-1,1-1 1,0 1-1,0 0 0,0 0 1,1-1-1,29-6-301,58-31-3187,-2-7-6111,-58 28 2537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1.765"/>
    </inkml:context>
    <inkml:brush xml:id="br0">
      <inkml:brushProperty name="width" value="0.025" units="cm"/>
      <inkml:brushProperty name="height" value="0.025" units="cm"/>
    </inkml:brush>
  </inkml:definitions>
  <inkml:trace contextRef="#ctx0" brushRef="#br0">10 0 13132,'0'0'2947,"-2"14"-795,-5 93 3229,8 145 0,0-241-5229,0-1 0,1 1-1,0-1 1,1 0 0,7 19 0,-9-27-149,0 0 0,-1-1 0,1 1 0,0 0 0,0-1-1,0 1 1,0 0 0,0-1 0,0 0 0,0 1 0,1-1 0,-1 0 0,0 1 0,1-1-1,-1 0 1,1 0 0,0 0 0,-1 0 0,1-1 0,0 1 0,-1 0 0,1-1 0,0 1-1,0-1 1,-1 1 0,1-1 0,0 0 0,0 0 0,0 0 0,0 0 0,0 0 0,-1 0 0,1-1-1,0 1 1,0 0 0,0-1 0,-1 0 0,1 1 0,0-1 0,-1 0 0,1 0 0,2-1-1,4-5-12,1-1 0,-1 1-1,0-1 1,-1-1-1,0 1 1,0-1-1,-1 0 1,0-1-1,-1 1 1,6-16 0,-6 14-77,1 0 0,0 0 0,0 1 0,1 0 0,0 0 0,1 0 0,0 1 0,17-15 1,-25 24 83,1-1 1,-1 1-1,1-1 1,-1 1 0,1 0-1,-1-1 1,1 1 0,-1 0-1,1-1 1,0 1 0,-1 0-1,1 0 1,-1 0-1,1-1 1,0 1 0,-1 0-1,1 0 1,0 0 0,-1 0-1,1 0 1,-1 0-1,1 0 1,0 0 0,-1 1-1,1-1 1,0 0 0,-1 0-1,1 0 1,-1 1 0,1-1-1,0 0 1,-1 1-1,1-1 1,-1 0 0,1 1-1,-1-1 1,1 1 0,-1-1-1,0 1 1,1-1 0,-1 1-1,1-1 1,-1 1-1,0-1 1,0 1 0,1-1-1,-1 1 1,0 0 0,0-1-1,0 1 1,1 0-1,-1-1 1,0 1 0,0 0-1,0-1 1,0 2 0,1 47 258,-1-38-137,-2 22 155,1-23-211,0 1 0,1-1 0,0 1-1,0-1 1,1 0 0,0 1 0,1-1 0,0 0 0,1 0 0,5 13 0,-8-22-58,1 0 1,-1-1-1,1 1 0,-1-1 0,1 1 0,0 0 1,-1-1-1,1 1 0,0-1 0,-1 0 1,1 1-1,0-1 0,0 1 0,-1-1 1,1 0-1,0 0 0,0 0 0,-1 1 1,1-1-1,0 0 0,0 0 0,0 0 1,0 0-1,-1 0 0,1 0 0,0 0 1,0-1-1,0 1 0,-1 0 0,1 0 0,0-1 1,0 1-1,-1 0 0,1-1 0,0 1 1,-1-1-1,1 1 0,0-1 0,-1 1 1,2-1-1,25-27 59,-25 26-49,44-49-959,-10 11-2045,-2-2-4364,-26 27 3862,-2-1-545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41.712"/>
    </inkml:context>
    <inkml:brush xml:id="br0">
      <inkml:brushProperty name="width" value="0.025" units="cm"/>
      <inkml:brushProperty name="height" value="0.025" units="cm"/>
    </inkml:brush>
  </inkml:definitions>
  <inkml:trace contextRef="#ctx0" brushRef="#br0">40 255 7239,'0'0'14189,"-6"8"-12374,-1-2-1239,5-4-390,-1 1 1,1-1 0,0 0 0,-1 1 0,1 0 0,0-1 0,1 1 0,-1 0 0,0 0 0,1 0 0,0 0 0,-1 0 0,0 5 0,2-7-136,1-1 1,-1 0-1,0 1 1,0-1 0,1 1-1,-1-1 1,0 1-1,0-1 1,1 0 0,-1 1-1,1-1 1,-1 0-1,0 1 1,1-1 0,-1 0-1,1 1 1,-1-1-1,1 0 1,-1 0 0,1 0-1,-1 1 1,0-1-1,1 0 1,0 0 0,-1 0-1,1 0 1,-1 0-1,1 0 1,-1 0 0,1 0-1,-1 0 1,1 0-1,-1 0 1,1 0 0,-1 0-1,1-1 1,-1 1-1,1 0 1,-1 0 0,0-1-1,1 1 1,-1 0-1,1 0 1,0-1 0,26-10 434,26-19-526,61-48 0,-93 61 4,0 0-1,-1-1 0,-1-1 1,-1-1-1,21-31 1,-36 48-28,-1-1 1,0 0-1,0 0 1,0 0-1,0 0 1,-1-1-1,0 1 1,2-8-1,-3 11 54,0 1 0,0 0 0,0-1 0,0 1 0,0-1 0,0 1-1,0-1 1,0 1 0,0 0 0,0-1 0,0 1 0,-1-1-1,1 1 1,0 0 0,0-1 0,0 1 0,-1-1 0,1 1-1,0 0 1,0-1 0,-1 1 0,1 0 0,0-1 0,0 1-1,-1 0 1,1 0 0,-1-1 0,1 1 0,0 0 0,-1 0-1,0-1 1,0 1 21,-1 0 0,0 1 0,1-1 0,-1 0 0,1 0 0,-1 1 0,0-1 0,1 1 1,-1 0-1,1-1 0,-1 1 0,1 0 0,-3 1 0,-10 9 242,-1 0 0,2 1 0,0 1 0,0 0-1,1 0 1,1 1 0,0 1 0,1 0 0,0 0 0,1 1 0,1 0 0,-9 25 0,16-37-217,0-1 0,0 1 0,1-1 0,-1 1 0,1-1 0,-1 1 0,1-1 0,0 1 0,0 0 0,1-1 0,-1 1 1,1-1-1,0 1 0,0-1 0,0 1 0,0-1 0,1 0 0,-1 1 0,1-1 0,2 3 0,-1-3-30,0 0 1,1 0 0,-1 0 0,1-1-1,-1 1 1,1-1 0,0 0-1,0 0 1,0-1 0,0 1-1,0-1 1,1 0 0,-1 0-1,0 0 1,1-1 0,4 1-1,1 0-97,1 0 0,-1 0 0,0-1 0,0-1 0,0 0 0,0 0 1,0-1-1,0 0 0,0-1 0,0 0 0,-1 0 0,1-1 0,-1-1 0,0 1 0,0-1 0,-1-1 0,1 0 0,-1 0 0,-1 0 0,1-1 0,-1 0 0,0-1 0,0 0 0,9-14 0,-15 20 104,0 0 1,0 0-1,0 0 0,0 0 0,-1 0 1,1 0-1,0 0 0,-1 0 0,1 0 0,-1 0 1,0 0-1,0 0 0,0 0 0,0-3 1,0 4-3,0 1 0,-1-1 0,1 1-1,0-1 1,-1 1 0,1-1 0,0 1 0,-1-1 0,1 1 0,-1-1 0,1 1 0,0 0 0,-1-1 0,1 1 0,-1 0 0,0-1 0,1 1 0,-1 0 0,1 0 0,-1-1 0,1 1 0,-1 0 0,0 0 0,1 0 0,-1 0 0,1 0 0,-1 0 0,0 0 0,1 0 0,-2 0 0,-1 1 30,-1-1-1,0 1 1,0 1 0,1-1 0,-1 0 0,1 1 0,0 0 0,-1-1-1,1 1 1,0 1 0,0-1 0,0 0 0,-4 5 0,3-3 5,1-1 1,1 1 0,-1 0 0,0 0-1,1 0 1,0 0 0,0 0 0,0 1-1,1-1 1,-1 0 0,0 8 0,1-11-39,1 1-1,0-1 1,1 1 0,-1-1 0,0 0 0,0 1 0,0-1 0,1 1 0,-1-1 0,1 1 0,-1-1 0,1 0 0,0 1 0,-1-1-1,1 0 1,0 0 0,0 0 0,0 0 0,0 1 0,0-1 0,0 0 0,0 0 0,0-1 0,0 1 0,1 0 0,-1 0 0,0-1 0,1 1-1,-1 0 1,0-1 0,1 1 0,-1-1 0,1 0 0,-1 0 0,0 1 0,1-1 0,-1 0 0,3 0 0,22 1-315,1-1 1,0 0-1,0-2 1,0-2-1,29-6 1,-24 3 11,1 2 1,57-1-1,-89 6 315,0 0 0,0 0 1,0 0-1,-1 0 0,1 0 0,0 1 0,0-1 1,-1 0-1,1 1 0,0-1 0,0 0 0,-1 1 1,1-1-1,0 1 0,-1-1 0,1 1 0,-1-1 1,1 1-1,-1 0 0,1-1 0,-1 1 0,1 0 0,-1-1 1,1 1-1,-1 0 0,0-1 0,1 1 0,-1 0 1,0 0-1,0-1 0,0 1 0,0 0 0,1 1 1,-2 34 1121,1-9-739,1-26-391,0 0 0,0 0 1,0 0-1,0 0 0,0-1 0,0 1 1,0 0-1,1-1 0,-1 1 1,0-1-1,0 0 0,1 1 1,-1-1-1,0 0 0,1 0 1,-1 1-1,0-1 0,1 0 1,-1-1-1,0 1 0,3 0 1,32-3 111,44-15-565,-50 10 296,1 1-1,0 2 0,1 1 0,33 0 0,-63 4 154,-1 0-1,0 0 0,1 1 1,-1-1-1,0 1 1,1-1-1,-1 1 0,0-1 1,0 1-1,0-1 0,1 1 1,-1 0-1,0 0 0,0 0 1,0 0-1,0-1 0,0 1 1,0 0-1,1 3 0,7 5-2846,3-5-7137,0-4-6589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58.479"/>
    </inkml:context>
    <inkml:brush xml:id="br0">
      <inkml:brushProperty name="width" value="0.025" units="cm"/>
      <inkml:brushProperty name="height" value="0.025" units="cm"/>
    </inkml:brush>
  </inkml:definitions>
  <inkml:trace contextRef="#ctx0" brushRef="#br0">407 33 9417,'0'0'19106,"-13"-7"-18391,6 3-641,3 1-54,0 1-1,0-1 1,0 1 0,-1 0-1,1 0 1,0 1 0,-1-1 0,1 1-1,-1 0 1,0 0 0,1 1-1,-1-1 1,0 1 0,1 0 0,-1 0-1,0 1 1,1-1 0,-1 1-1,0 0 1,1 0 0,-6 3-1,-13 7 59,1 1-1,1 1 1,0 1-1,0 0 0,2 2 1,0 1-1,-24 26 0,33-32-25,0 1 0,1-1 0,1 2 0,0-1 0,0 2 0,1-1 0,1 0-1,0 1 1,1 0 0,1 1 0,0-1 0,1 1 0,-2 24 0,4-35-50,2 0 0,-1-1 1,0 1-1,1-1 0,-1 1 1,1 0-1,0-1 0,0 0 0,1 1 1,-1-1-1,1 0 0,-1 1 1,1-1-1,0 0 0,0 0 1,0 0-1,1-1 0,-1 1 0,1 0 1,0-1-1,-1 0 0,1 0 1,0 0-1,0 0 0,1 0 1,-1 0-1,0-1 0,1 1 0,-1-1 1,0 0-1,1 0 0,0-1 1,4 2-1,15 1-470,-1-1 0,0-1 0,0-1 0,29-3 0,-34 2-270,21-2-3608,63-15 1,-39 2-2948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58.824"/>
    </inkml:context>
    <inkml:brush xml:id="br0">
      <inkml:brushProperty name="width" value="0.025" units="cm"/>
      <inkml:brushProperty name="height" value="0.025" units="cm"/>
    </inkml:brush>
  </inkml:definitions>
  <inkml:trace contextRef="#ctx0" brushRef="#br0">225 8 13965,'0'0'2461,"-12"-1"-123,3-1-1942,2 1-70,1 0 0,-1 0 1,0 0-1,0 1 0,0 0 1,0 0-1,0 0 0,1 1 1,-1 0-1,0 1 0,0 0 1,1 0-1,-1 0 0,-9 5 1,8 0-69,0-1 1,1 2-1,0-1 0,0 1 1,0 0-1,1 0 1,1 1-1,-1-1 1,1 1-1,1 1 0,-1-1 1,2 1-1,-1-1 1,1 1-1,1 0 1,0 0-1,0 0 0,1 1 1,0-1-1,1 0 1,1 15-1,0-22-235,-1 0 0,1-1-1,0 1 1,0 0 0,0-1 0,0 1-1,0-1 1,0 1 0,1-1 0,-1 0-1,1 0 1,0 1 0,0-1 0,0 0-1,0-1 1,0 1 0,0 0 0,0-1-1,3 3 1,0-2 0,0 0 0,0 0 0,1 0 0,-1 0 0,1-1 0,-1 0 0,1 0 0,-1 0 0,7-1 0,1 0 24,-1 0 0,1-1 0,-1-1 1,1 0-1,-1-1 0,0 0 0,22-10 0,-24 8-15,1-1 0,-1 0-1,0 0 1,17-15 0,-24 18-9,0 0 0,0 0 1,0 0-1,0-1 0,-1 1 1,1-1-1,-1 1 0,0-1 1,0 0-1,0 0 1,-1 0-1,1 0 0,-1 0 1,0 0-1,0 0 0,0-8 1,-1 10-9,-1 0 1,1 1 0,-1-1 0,0 0-1,1 1 1,-1-1 0,0 1-1,0 0 1,0-1 0,0 1 0,-1 0-1,1-1 1,0 1 0,0 0-1,-1 0 1,1 0 0,-1 0 0,1 0-1,-1 0 1,1 1 0,-1-1 0,1 0-1,-1 1 1,0-1 0,1 1-1,-1 0 1,0-1 0,1 1 0,-1 0-1,0 0 1,0 0 0,-1 1-1,-63 0 17,61-1-106,0 1 0,0-1 1,0 1-1,0 0 1,0 1-1,0-1 1,0 1-1,1 0 1,-1 0-1,1 0 0,-1 0 1,1 1-1,0 0 1,0 0-1,0 0 1,0 1-1,-4 5 1,8-9-61,0 0 1,-1 0 0,1 1-1,0-1 1,0 0 0,0 0-1,0 1 1,0-1-1,0 0 1,0 1 0,0-1-1,0 0 1,0 0 0,0 1-1,0-1 1,0 0 0,0 0-1,0 1 1,0-1 0,1 0-1,-1 0 1,0 1 0,0-1-1,0 0 1,0 0 0,0 1-1,1-1 1,-1 0 0,0 0-1,0 0 1,0 0-1,1 1 1,-1-1 0,0 0-1,0 0 1,1 0 0,-1 0-1,0 0 1,0 0 0,1 0-1,-1 1 1,0-1 0,0 0-1,1 0 1,-1 0 0,0 0-1,0 0 1,1 0 0,-1 0-1,0 0 1,0 0 0,1 0-1,-1-1 1,0 1-1,1 0 1,17-2-7555,6-8-5754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7:59.944"/>
    </inkml:context>
    <inkml:brush xml:id="br0">
      <inkml:brushProperty name="width" value="0.025" units="cm"/>
      <inkml:brushProperty name="height" value="0.025" units="cm"/>
    </inkml:brush>
  </inkml:definitions>
  <inkml:trace contextRef="#ctx0" brushRef="#br0">133 66 9065,'0'-4'1220,"0"-1"1,0 1-1,-1-1 1,0 0-1,0 1 1,0-1 0,0 1-1,-1 0 1,-3-9-1,4 12-1099,0 0-1,0 0 0,0 0 1,1 0-1,-1 0 0,0 1 1,0-1-1,0 0 1,0 0-1,-1 1 0,1-1 1,0 1-1,0-1 0,0 1 1,0-1-1,-1 1 1,1 0-1,0-1 0,0 1 1,-1 0-1,1 0 0,0 0 1,-1 0-1,1 0 1,0 0-1,0 1 0,-1-1 1,1 0-1,0 1 0,0-1 1,0 0-1,-1 1 1,1 0-1,0-1 0,0 1 1,0 0-1,0-1 0,0 1 1,0 0-1,0 0 1,0 0-1,-1 1 0,-4 4-25,1 0 1,-1 0-1,1 0 0,0 1 0,1 0 0,-1 0 0,1 0 0,1 0 0,-1 1 0,1-1 0,1 1 0,-1 0 0,-1 13 0,-1 4 284,2 1 0,1-1-1,0 29 1,2-51-355,0 0 0,0 0 0,0 0 1,0 0-1,0 0 0,1 0 0,-1 0 0,1 0 1,0 0-1,0 0 0,0 0 0,0 0 1,0 0-1,1 0 0,-1-1 0,1 1 0,0 0 1,0-1-1,0 0 0,0 1 0,0-1 0,1 0 1,-1 0-1,1 0 0,-1 0 0,1-1 1,0 1-1,-1-1 0,1 0 0,0 1 0,0-1 1,0 0-1,0-1 0,0 1 0,0-1 0,0 1 1,0-1-1,1 0 0,5 0 0,1-1 81,1-1 0,0 0-1,-1 0 1,1-1-1,-1 0 1,0-1 0,0 0-1,0-1 1,-1 0-1,15-10 1,-8 3-12,0-1 0,0-1 1,21-24-1,-32 32-44,0 0 0,-1 0 0,1 0-1,-1 0 1,-1-1 0,1 0 0,-1 0 0,0 0 0,-1 0 0,1 0 0,-1-1 0,1-14 0,-3 21-43,0 0-1,0 0 1,0 1-1,0-1 1,0 0-1,0 0 1,-1 0-1,1 0 1,0 0-1,-1 1 1,1-1-1,0 0 1,-1 0-1,1 1 1,-1-1-1,0 0 1,1 1-1,-1-1 1,1 0-1,-1 1 1,0-1-1,0 1 1,1-1-1,-1 1 1,0-1-1,-1 0 1,-31-4 103,20 5-87,1 1 0,-1 1 1,-17 3-1,30-5-22,-50 16-737,46-15 629,1 0 1,-1 0-1,1 1 1,-1 0-1,1 0 0,0 0 1,0 0-1,0 0 0,0 0 1,0 1-1,-3 3 0,5-5-47,1-1 0,0 1 1,0-1-1,0 0 0,0 1 0,0-1 0,1 0 0,-1 1 0,0-1 0,0 0 0,0 1 0,0-1 0,0 0 0,0 1 0,0-1 0,1 0 0,-1 1 0,0-1 0,0 0 0,1 1 0,-1-1 0,0 0 0,0 0 0,1 1 0,-1-1 0,0 0 0,1 0 1,-1 0-1,0 0 0,1 1 0,-1-1 0,0 0 0,1 0 0,-1 0 0,0 0 0,1 0 0,-1 0 0,0 0 0,1 0 0,-1 0 0,0 0 0,1 0 0,-1 0 0,1 0 0,-1 0 0,0 0 0,1 0 0,24 0-4389,-22 0 3026,22 0-5534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0.394"/>
    </inkml:context>
    <inkml:brush xml:id="br0">
      <inkml:brushProperty name="width" value="0.025" units="cm"/>
      <inkml:brushProperty name="height" value="0.025" units="cm"/>
    </inkml:brush>
  </inkml:definitions>
  <inkml:trace contextRef="#ctx0" brushRef="#br0">139 1 19154,'0'0'2109,"-7"10"-476,-13 23-827,2 1 1,2 0-1,1 1 0,2 1 0,1 0 0,2 1 0,1 0 0,2 1 0,2 0 0,-1 40 0,6-76-791,-1 1-1,1-1 1,0 0 0,0 0-1,1 1 1,-1-1-1,0 0 1,1 0-1,-1 0 1,1 0-1,0 0 1,-1 0-1,1 1 1,0-2 0,1 1-1,-1 0 1,0 0-1,0 0 1,1 0-1,-1-1 1,1 1-1,1 1 1,0-2 0,0 0 1,-1-1-1,1 1 1,0-1-1,0 1 1,0-1 0,-1 0-1,1 0 1,0 0-1,0 0 1,0-1-1,0 1 1,-1-1-1,1 1 1,0-1-1,-1 0 1,5-3-1,11-4 12,0-2 1,-1 0-1,-1-1 0,0 0 0,0-2 0,22-23 0,45-33-361,-83 69 336,1-1 0,-1 1 0,0 0 0,1 0 0,-1-1 0,0 1 0,1 0 0,-1 0 0,0-1 0,1 1 0,-1 0 0,1 0 0,-1 0 0,0 0 0,1 0 0,-1 0 0,1 0 0,-1 0 0,1 0 0,-1 0 0,1 0 0,-1 0 0,0 0 0,1 0 0,-1 0 0,1 0 0,-1 0 0,0 0 0,1 1 0,-1-1 0,1 0 0,-1 0 0,0 1 0,1-1 1,-1 0-1,0 0 0,1 1 0,-1-1 0,0 0 0,1 1 0,-1-1 0,0 0 0,0 1 0,0-1 0,1 1 0,4 30 180,-12 36 77,-2-25-259,5-25 0,1 0 0,0 0 0,0 20 0,3-37-3,1 1 0,-1-1-1,0 1 1,0-1 0,0 0 0,1 1-1,-1-1 1,0 1 0,0-1 0,1 0 0,-1 1-1,0-1 1,1 0 0,-1 1 0,0-1 0,1 0-1,-1 1 1,1-1 0,-1 0 0,0 0-1,1 0 1,-1 1 0,1-1 0,-1 0 0,1 0-1,-1 0 1,1 0 0,-1 0 0,1 0 0,-1 0-1,1 0 1,-1 0 0,1 0 0,-1 0-1,0 0 1,1 0 0,-1 0 0,1 0 0,-1-1-1,1 1 1,-1 0 0,1 0 0,0-1 0,22-9-1340,-16 4-637,-1 0 1,0 0 0,0 0-1,9-14 1,6-9-6050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1.063"/>
    </inkml:context>
    <inkml:brush xml:id="br0">
      <inkml:brushProperty name="width" value="0.025" units="cm"/>
      <inkml:brushProperty name="height" value="0.025" units="cm"/>
    </inkml:brush>
  </inkml:definitions>
  <inkml:trace contextRef="#ctx0" brushRef="#br0">71 282 5285,'0'0'23510,"-9"8"-22218,3-3-1249,1 1 0,0-1-1,0 1 1,0 0 0,1 0-1,-1 1 1,1-1 0,1 1 0,0 0-1,0 0 1,0 0 0,0 0-1,1 0 1,1 1 0,-1-1-1,1 1 1,0 7 0,1-14-49,0 0 0,0 0 0,0 0 1,0-1-1,0 1 0,0 0 0,1 0 0,-1 0 1,0 0-1,0 0 0,1-1 0,-1 1 1,1 0-1,-1 0 0,1 0 0,-1-1 0,1 1 1,-1 0-1,1-1 0,0 1 0,-1 0 0,1-1 1,0 1-1,-1-1 0,1 1 0,0-1 0,1 1 1,28 0-89,-23-2 20,-1-1-1,1 1 0,0-2 0,-1 1 0,0-1 0,0 0 1,7-4-1,-4 0-395,0-1 0,0 0 0,-1 0 0,12-16 0,-17 20 423,0-1 0,0 1 0,0-1 0,-1 1-1,1-1 1,-1 0 0,-1 0 0,1 0 0,-1-1-1,1 1 1,-1 0 0,0-6 0,-1 10 88,0 1 0,0 0 0,0 0 1,0-1-1,0 1 0,0 0 0,0 0 0,0-1 0,0 1 0,0 0 1,0 0-1,0-1 0,0 1 0,0 0 0,-1 0 0,1-1 0,0 1 1,0 0-1,0 0 0,0 0 0,0-1 0,0 1 0,-1 0 1,1 0-1,0 0 0,0 0 0,0-1 0,-1 1 0,1 0 0,0 0 1,0 0-1,0 0 0,-1 0 0,1 0 0,0 0 0,0 0 1,-1-1-1,1 1 0,0 0 0,0 0 0,-1 0 0,1 0 0,0 0 1,-1 0-1,-13 8 619,-10 13-466,18-12-153,1 0-1,1 1 0,-1-1 1,1 1-1,-2 12 0,4-17-7,1 0 0,0 0 1,0 0-1,0 1 0,1-1 0,0 0 0,0 1 0,0-1 0,1 1 1,-1-1-1,1 0 0,2 5 0,-2-8-26,-1-1 0,1 1 0,0-1 0,0 0 0,-1 1 0,1-1 0,0 0 0,0 0 0,0 0 0,1 0 0,-1 0 0,0 0 0,0 0 0,0 0 0,1 0 0,-1-1-1,0 1 1,1 0 0,-1-1 0,1 1 0,2 0 0,0-1 14,0 1 1,0-1-1,0 0 0,0 0 0,0-1 0,0 1 1,0-1-1,5-1 0,2-2 28,-1 1 1,0-2-1,0 1 1,0-1-1,12-9 1,3-5-192,-1-1 1,-1-1 0,-1-2 0,-1 0-1,-1-1 1,-1-1 0,-2 0-1,0-2 1,-1 0 0,-2-1 0,-1 0-1,-1-1 1,-2-1 0,9-37-1,-18 65 199,-1 1-1,1 0 0,-1 0 0,0 0 1,1-1-1,-1 1 0,0 0 0,0 0 1,0-1-1,0 1 0,0 0 0,0 0 1,0-1-1,-1 1 0,1 0 0,0 0 1,-2-3-1,-10 17 580,-13 36-219,16-26-257,1 0 1,1 1-1,1 0 0,1 0 0,1 0 0,1 0 0,1 1 1,1 0-1,2-1 0,3 33 0,-2-52-160,0 1 0,-1-1 0,2 1 0,-1-1 0,0 0 0,1 0 0,0 0 0,1 0 0,6 8 0,-8-11 0,-1 0 0,1-1 0,0 1 0,0 0 0,-1-1 0,1 1 0,0-1 0,0 0 0,0 0 0,0 0 0,1 0 0,-1 0 0,0 0 0,0 0 0,1-1 0,-1 1 0,0-1 0,1 0 0,-1 0 0,0 1 0,1-1 0,-1-1 0,1 1 0,-1 0 0,0-1 0,4 0 0,-4-1 0,-1 1 0,0 0 0,0 0 0,0-1 0,0 1 0,-1 0 0,1-1 0,0 1 0,-1-1 0,1 1 0,-1-1 0,1 1 0,-1-1 0,1 0 0,-1 1 0,0-1 0,0 1 0,0-1 0,0 0 0,0 1 0,-1-4 0,-6-37 0,2 32-58,0 0 0,0 0 1,-1 0-1,-1 1 0,0 0 0,0 0 1,0 1-1,-1-1 0,-1 2 0,-14-11 1,11 8-11,-1 1 1,-1 1 0,1 0-1,-1 1 1,-1 1-1,1 0 1,-19-4 0,50 9 286,1-1 1,32-8 0,12-2-335,37-4-3588,-33 1-4894,-9-1-5186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1.968"/>
    </inkml:context>
    <inkml:brush xml:id="br0">
      <inkml:brushProperty name="width" value="0.025" units="cm"/>
      <inkml:brushProperty name="height" value="0.025" units="cm"/>
    </inkml:brush>
  </inkml:definitions>
  <inkml:trace contextRef="#ctx0" brushRef="#br0">0 59 13869,'6'-14'1962,"-3"9"-684,-1-1-1,1 0 1,0 1 0,1-1 0,-1 1 0,6-6-1,-6 25 1526,-5 13-2409,-1 1 0,-8 37 0,5-36-44,1-1 0,-1 41 0,6-68-340,0 1 0,0-1 0,0 0 0,0 1 0,0-1 0,0 0 1,0 1-1,1-1 0,-1 0 0,0 1 0,1-1 0,-1 0 1,1 0-1,0 1 0,-1-1 0,1 0 0,0 0 0,0 0 0,0 0 1,-1 0-1,1 0 0,0 0 0,0 0 0,1 0 0,-1 0 1,0-1-1,0 1 0,0 0 0,1-1 0,-1 1 0,0-1 0,0 1 1,1-1-1,-1 0 0,0 1 0,1-1 0,-1 0 0,0 0 1,1 0-1,-1 0 0,1 0 0,-1-1 0,0 1 0,1 0 0,-1 0 1,0-1-1,1 1 0,1-2 0,7-1 119,0-1 0,0 0 0,0 0 0,18-12 0,1-5-72,-1-1 0,45-45 0,-40 35-57,-33 32-6,0 0 1,0-1 0,1 1-1,-1 0 1,0 0 0,0 0-1,0 0 1,0 0 0,0 0 0,0 0-1,1 0 1,-1 0 0,0 0-1,0 0 1,0 0 0,0 0-1,0 0 1,1 0 0,-1 0-1,0 0 1,0 0 0,0 0-1,0 0 1,1 0 0,-1 0-1,0 0 1,0 0 0,0 0-1,0 0 1,0 0 0,0 0-1,1 0 1,-1 0 0,0 0-1,0 1 1,0-1 0,0 0-1,0 0 1,0 0 0,0 0-1,1 0 1,-1 0 0,0 0-1,0 1 1,0-1 0,0 0-1,0 0 1,0 0 0,0 0-1,0 0 1,0 1 0,0-1-1,0 0 1,0 0 0,0 0-1,3 17-24,-3 27 212,0-37-190,0-2 28,0 0-1,0 0 1,0 0 0,1 0-1,0-1 1,0 1-1,0 0 1,0 0 0,1-1-1,3 8 1,-4-10 10,1-1-1,-1 0 1,1 1 0,-1-1 0,1 0-1,-1 0 1,1 0 0,0 0-1,0 0 1,-1 0 0,1-1 0,0 1-1,0-1 1,0 1 0,0-1-1,0 1 1,0-1 0,0 0 0,-1 0-1,1 0 1,0 0 0,0-1-1,0 1 1,0 0 0,0-1 0,0 1-1,0-1 1,0 0 0,-1 0-1,4-1 1,5-3 18,0 0 1,-1 0-1,0-1 0,0 0 1,0-1-1,-1 0 0,0 0 1,12-15-1,-4 3 28,-1-1-1,23-38 1,-20 18-76,-13 27 0,-11 26 0,0 1 0,0 0 0,0 1 0,2 0 0,0 0 0,0 0 0,2 1 0,0-1 0,0 1 0,2-1 0,1 22 0,-1-35 0,1 0 0,-1-1 0,1 1 0,-1 0 0,1-1 0,0 1 0,0-1 0,0 1 0,0-1 0,0 0 0,0 1 0,0-1 0,0 0 0,0 1 0,1-1 0,-1 0 0,1 0 0,-1 0 0,1 0 0,-1-1 0,1 1 0,-1 0 0,1-1 0,0 1 0,-1-1 0,1 1 0,0-1 0,-1 0 0,1 0 0,0 1 0,0-1 0,-1-1 0,1 1 0,0 0 0,-1 0 0,1-1 0,0 1 0,-1-1 0,4 0 0,2-1 0,-1 0 0,1 0 0,-1-1 0,1 0 0,-1 0 0,0 0 0,0-1 0,-1 0 0,6-5 0,-5 3-311,0 0 1,0-1-1,-1 0 0,0 0 0,4-9 1,-5 8-606,0-1 0,-1 0-1,0 1 1,0-1 0,-1-1 0,0 1 0,1-18 0,-2-19-7508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2.296"/>
    </inkml:context>
    <inkml:brush xml:id="br0">
      <inkml:brushProperty name="width" value="0.025" units="cm"/>
      <inkml:brushProperty name="height" value="0.025" units="cm"/>
    </inkml:brush>
  </inkml:definitions>
  <inkml:trace contextRef="#ctx0" brushRef="#br0">21 0 19186,'0'0'4933,"-21"54"-4421,29-40-448,15 0-128,5-6-1954,5-1-2978,8-4-8201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2.669"/>
    </inkml:context>
    <inkml:brush xml:id="br0">
      <inkml:brushProperty name="width" value="0.025" units="cm"/>
      <inkml:brushProperty name="height" value="0.025" units="cm"/>
    </inkml:brush>
  </inkml:definitions>
  <inkml:trace contextRef="#ctx0" brushRef="#br0">159 200 8296,'0'0'9855,"-11"7"-6033,-6 5-3005,1 0 0,1 1 0,-22 23 1,30-29-475,1 1 0,0 0 1,0 0-1,1 0 1,0 1-1,0 0 1,1 0-1,0 0 1,0 0-1,-3 19 0,6-25-300,0 1 0,1-1-1,-1 1 1,1-1 0,0 1-1,0-1 1,0 1-1,0-1 1,0 1 0,1-1-1,0 1 1,0-1 0,0 1-1,0-1 1,0 0-1,3 5 1,-1-6-45,-1 0 0,1 0 0,-1 0 0,1 0 1,0 0-1,-1-1 0,1 0 0,0 1 0,0-1 0,0 0 0,0 0 0,0-1 0,1 1 1,-1 0-1,0-1 0,0 0 0,0 0 0,5 0 0,6-1-35,0-1 1,0 0-1,0 0 0,0-2 0,0 0 1,0 0-1,-1-1 0,0-1 0,0 0 0,-1-1 1,1 0-1,-2-1 0,1 0 0,12-12 1,-7 5-18,-1-1 0,0 0 0,-1-1 0,-1-1 1,0 0-1,-2-1 0,0 0 0,13-29 0,-21 38 98,0-1-1,-1 0 0,0 0 0,-1 0 0,0 0 1,0 0-1,-1-1 0,-1 1 0,0 0 1,-2-17-1,1 25-4,1 0 0,-1 0 0,0 0-1,0 0 1,0 0 0,0 0 0,0 0 0,-1 0 0,1 0 0,-1 1 0,0-1 0,0 0 0,0 1 0,0 0 0,0-1 0,0 1 0,-1 0-1,1 0 1,-1 0 0,0 1 0,1-1 0,-1 0 0,0 1 0,0 0 0,0 0 0,0 0 0,0 0 0,0 0 0,0 1 0,-1-1 0,1 1-1,0 0 1,0 0 0,0 0 0,0 0 0,-1 0 0,1 1 0,0 0 0,0-1 0,-5 3 0,-4 2-25,0 0 1,0 0-1,1 1 0,0 1 1,0 0-1,1 1 1,0 0-1,0 0 0,0 1 1,1 0-1,1 1 1,0 0-1,0 0 1,1 1-1,0-1 0,1 2 1,0-1-1,0 1 1,-6 23-1,12-33-20,-1 0-1,1-1 1,0 1-1,0 0 1,0-1-1,0 1 1,1-1-1,-1 1 1,0 0-1,1-1 1,-1 1-1,1-1 1,-1 1-1,1-1 1,0 1-1,0-1 1,0 1-1,-1-1 1,1 0-1,1 1 1,-1-1-1,0 0 1,0 0-1,0 0 1,1 0-1,-1 0 1,0 0-1,1 0 1,-1-1-1,1 1 1,-1 0-1,1-1 1,-1 1-1,1-1 1,-1 1-1,1-1 1,2 0-1,9 2-141,0-1 0,-1 0 0,26-2 0,-18 0-251,169-1-7139,-186 2 7622,-1 0 1,1 0-1,-1 0 1,1 0-1,-1 0 0,0 0 1,1 1-1,-1-1 1,1 1-1,-1-1 1,0 1-1,1 0 1,-1 0-1,0 0 0,0 0 1,1 1-1,-1-1 1,0 1-1,-1-1 1,1 1-1,0 0 1,0-1-1,-1 1 0,1 0 1,-1 0-1,1 0 1,-1 0-1,0 1 1,0-1-1,0 0 1,1 4-1,0 3 692,-1 0 1,-1 1-1,0-1 1,0 1-1,0-1 1,-4 17-1,2-9-916,1-16 104,1-1 1,0 1 0,0 0 0,0-1-1,0 1 1,0-1 0,-1 1 0,1-1 0,0 1-1,0-1 1,0 1 0,1-1 0,-1 1-1,0 0 1,0-1 0,0 1 0,0-1-1,0 1 1,1-1 0,-1 1 0,0-1 0,0 1-1,1-1 1,-1 0 0,0 1 0,1-1-1,-1 1 1,0-1 0,1 0 0,-1 1-1,1-1 1,0 1 0,16-8-2106,17-23-3668,-8-3-2295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3.011"/>
    </inkml:context>
    <inkml:brush xml:id="br0">
      <inkml:brushProperty name="width" value="0.025" units="cm"/>
      <inkml:brushProperty name="height" value="0.025" units="cm"/>
    </inkml:brush>
  </inkml:definitions>
  <inkml:trace contextRef="#ctx0" brushRef="#br0">143 0 20756,'-6'13'2578,"-14"36"-543,2 1-1,-18 83 1,29-96-1691,1 0 1,2 0-1,2 0 1,4 72-1,5-71-569,-6-36 162,-1 0 0,1 0 0,-1-1 0,1 1 1,0 0-1,0-1 0,0 1 0,0 0 0,0-1 1,0 1-1,0-1 0,1 1 0,-1-1 0,0 0 1,1 0-1,-1 0 0,3 2 0,-3-3 9,-1 0 0,1 0-1,0 0 1,-1 0 0,1 0-1,-1 0 1,1 0 0,-1 0 0,1 0-1,-1 0 1,1 0 0,0 0-1,-1 0 1,1 0 0,-1-1 0,1 1-1,-1 0 1,1 0 0,-1-1-1,0 1 1,1 0 0,-1-1-1,1 1 1,-1 0 0,1-1 0,-1 1-1,0-1 1,1 1 0,-1 0-1,0-1 1,0 1 0,1-1 0,-1 1-1,0-1 1,0 0 0,0 1-1,1-1 1,-1 1 0,0-1 0,0 0-1,4-27-1337,-4 25 1135,2-24-559,-2 0 1,0 0 0,-2 0 0,-7-34 0,6 46 977,0 1-1,-1 0 1,-1 0-1,0 0 0,-1 1 1,0 0-1,-1 0 1,0 0-1,-15-18 1,22 31-109,-1-1 0,1 1 0,0-1 0,-1 1 0,1-1 0,0 1 0,-1 0 0,1-1 0,-1 1 1,1-1-1,-1 1 0,1 0 0,-1-1 0,1 1 0,-1 0 0,1 0 0,-1-1 0,1 1 0,-1 0 1,1 0-1,-1 0 0,0 0 0,1 0 0,-1 0 0,1 0 0,-1 0 0,0 0 0,1 0 0,-1 0 1,1 0-1,-2 0 0,2 1-65,0-1 0,0 1 1,0-1-1,0 1 0,-1-1 1,1 0-1,0 1 0,0-1 1,0 1-1,0-1 0,0 1 1,0-1-1,0 1 0,0-1 1,1 0-1,-1 1 0,0-1 1,0 1-1,0-1 0,0 0 1,1 1-1,-1-1 0,0 1 1,0-1-1,1 0 0,-1 1 1,0-1-1,0 0 0,1 1 0,-1-1 1,0 0-1,1 0 0,-1 1 1,1-1-1,-1 0 0,0 0 1,1 0-1,0 1 0,5 2-622,0 0 0,0-1-1,0 0 1,1 0-1,-1 0 1,1-1 0,-1 0-1,1 0 1,0 0 0,-1-1-1,9-1 1,28 2-6183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2.123"/>
    </inkml:context>
    <inkml:brush xml:id="br0">
      <inkml:brushProperty name="width" value="0.025" units="cm"/>
      <inkml:brushProperty name="height" value="0.025" units="cm"/>
    </inkml:brush>
  </inkml:definitions>
  <inkml:trace contextRef="#ctx0" brushRef="#br0">50 1 17072,'0'0'3507,"-2"14"-1046,-7 37-394,3 1-1,1 102 1,5-123-1649,3-1 1,0 1-1,2 0 1,1-1-1,2 0 1,20 52-1,-24-73-447,1 0 0,0 0 1,0 0-1,1-1 0,0 0 0,1 0 0,0 0 0,0-1 1,1 0-1,-1 0 0,1-1 0,1 0 0,-1 0 1,12 4-1,-37-49-2133,-57-55-98,43 58 2736,-33-52 0,64 87-426,-1-1 1,0 1 0,0 0-1,1-1 1,-1 1-1,1-1 1,-1 1 0,1-1-1,-1 1 1,1-1-1,0 1 1,0-1-1,0 0 1,0 1 0,0-1-1,0 1 1,1-1-1,-1 1 1,0-1 0,1 1-1,-1-1 1,1 1-1,-1-1 1,1 1 0,0-1-1,0 1 1,0 0-1,0-1 1,0 1 0,0 0-1,0 0 1,0 0-1,0 0 1,0 0 0,1 0-1,-1 0 1,0 0-1,1 0 1,-1 1 0,0-1-1,1 1 1,-1-1-1,3 0 1,11-4-156,0 0 0,0 0 0,25-3 0,-19 4 18,-6 1-533,20-5-3019,-15-3-2683,-14 3-911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3.367"/>
    </inkml:context>
    <inkml:brush xml:id="br0">
      <inkml:brushProperty name="width" value="0.025" units="cm"/>
      <inkml:brushProperty name="height" value="0.025" units="cm"/>
    </inkml:brush>
  </inkml:definitions>
  <inkml:trace contextRef="#ctx0" brushRef="#br0">346 1 12524,'0'0'17328,"-11"6"-15945,8-4-1291,-8 4 108,0 0 0,1 2 0,0-1 0,-10 11 0,17-16-184,1 0 0,0 0 0,0 0 1,0 1-1,0-1 0,0 1 1,0-1-1,1 1 0,-1 0 1,1-1-1,0 1 0,0 0 1,0 0-1,0 0 0,0 0 1,1 0-1,-1 0 0,1 0 1,0 1-1,0-1 0,0 0 0,0 0 1,1 0-1,-1 0 0,1 0 1,1 4-1,-1-5-43,0 0 0,1 0 1,-1 0-1,1 0 0,-1 0 0,1-1 0,0 1 1,0 0-1,0-1 0,0 1 0,0-1 0,0 0 1,0 0-1,0 0 0,1 0 0,-1 0 0,0 0 1,1 0-1,-1-1 0,5 1 0,59 3-985,-32-3 601,-24 0 326,-1 1-1,1 0 1,-1 1-1,0-1 1,0 2-1,16 8 1,-23-12 118,0 1-1,-1 0 1,1 0 0,0 0-1,-1 0 1,1 0 0,-1 0-1,1 1 1,-1-1-1,0 0 1,1 1 0,-1-1-1,0 1 1,0-1 0,0 1-1,0 0 1,-1-1 0,1 1-1,0 0 1,-1 0 0,1 0-1,-1-1 1,1 1 0,-1 0-1,0 0 1,0 0 0,0 0-1,0 0 1,0 0 0,0 0-1,0-1 1,-1 1 0,1 0-1,-1 0 1,0 0 0,1 0-1,-1-1 1,0 1 0,0 0-1,0-1 1,0 1 0,-2 1-1,-3 4 47,0 0-1,-1-1 1,0 1 0,0-2-1,-1 1 1,0-1-1,0 0 1,0-1 0,0 0-1,-13 5 1,-6 1-40,-1-2 0,-32 7 0,-39-2-1365,-4-10-5094,25-3-1587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3.695"/>
    </inkml:context>
    <inkml:brush xml:id="br0">
      <inkml:brushProperty name="width" value="0.025" units="cm"/>
      <inkml:brushProperty name="height" value="0.025" units="cm"/>
    </inkml:brush>
  </inkml:definitions>
  <inkml:trace contextRef="#ctx0" brushRef="#br0">101 107 3908,'-14'1'8488,"-73"7"-2536,99-6-2257,55 6-2249,775-47 4433,-194-2-2480,-329 40-3399,96-2 0,-388-2-3200,-27 4 2952,0 1 0,0-1 0,0 1 0,0-1 0,0 0 0,1 1 0,-1-1 0,0 1 0,0-1 0,0 0 0,-1 1 0,1-1 0,0 1 0,0-1 0,0 0 1,0 1-1,0-1 0,-1 1 0,1-1 0,0 1 0,-1-1 0,1 1 0,0-1 0,-1 1 0,1-1 0,0 1 0,-1-1 0,1 1 0,-1 0 0,1-1 0,-1 1 0,1 0 0,-1-1 0,1 1 1,-1 0-1,0-1 0,-19-16-15308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4.879"/>
    </inkml:context>
    <inkml:brush xml:id="br0">
      <inkml:brushProperty name="width" value="0.025" units="cm"/>
      <inkml:brushProperty name="height" value="0.025" units="cm"/>
    </inkml:brush>
  </inkml:definitions>
  <inkml:trace contextRef="#ctx0" brushRef="#br0">13 158 2210,'0'0'24322,"-1"10"-23329,-3 44 332,-1-10-429,3 58 0,2-99-887,0 0 1,0 0-1,0 0 0,0-1 0,1 1 0,-1 0 0,1 0 1,0 0-1,0 0 0,0-1 0,0 1 0,0 0 0,1-1 1,-1 1-1,1-1 0,0 0 0,0 1 0,-1-1 0,1 0 0,1 0 1,-1 0-1,0 0 0,0-1 0,1 1 0,-1-1 0,1 1 1,-1-1-1,1 0 0,0 0 0,0 0 0,-1 0 0,1 0 0,0-1 1,0 1-1,0-1 0,0 0 0,0 0 0,0 0 0,-1 0 1,1 0-1,0-1 0,4 0 0,4-2 34,0 0 1,0 0-1,0-1 1,0 0-1,0-1 0,-1 0 1,0-1-1,0 0 0,12-10 1,-9 5-1,-1-1 1,0 0 0,-1 0-1,-1-1 1,15-23-1,-24 35-80,-2 4-54,-11 31 79,7-22 15,1-1 0,1 1 0,-1-1 0,2 1 1,0 0-1,0 0 0,1 0 0,0 19 0,2-31 2,-1 1 0,0 0-1,1-1 1,-1 1 0,1 0-1,-1-1 1,0 1 0,1 0 0,-1-1-1,1 1 1,0-1 0,-1 1-1,1-1 1,-1 1 0,1-1-1,0 0 1,-1 1 0,1-1 0,0 0-1,0 0 1,-1 1 0,1-1-1,0 0 1,0 0 0,-1 0-1,1 0 1,0 0 0,0 0 0,-1 0-1,1 0 1,0 0 0,0 0-1,-1 0 1,1-1 0,0 1-1,0 0 1,-1 0 0,1-1 0,0 1-1,-1 0 1,2-2 0,31-15 283,-14 3-318,-1-1-1,0-1 1,-1-1-1,-1-1 1,-1 0-1,0-1 1,-2 0 0,0-2-1,11-21 1,-29 70-127,1 1 1,0 32-1,4-59 177,-1 1-1,1-1 1,0 1 0,0-1-1,1 1 1,-1-1 0,0 1 0,1-1-1,0 1 1,-1-1 0,1 0-1,0 1 1,0-1 0,0 0 0,1 0-1,-1 0 1,0 0 0,1 0-1,-1 0 1,5 4 0,-4-5-2,0-1 1,0 1-1,0 0 1,0-1-1,0 1 1,1-1-1,-1 1 1,0-1-1,0 0 0,1 0 1,-1 0-1,0-1 1,0 1-1,1 0 1,-1-1-1,0 1 1,0-1-1,0 0 1,0 0-1,0 0 1,0 0-1,0 0 1,0 0-1,2-2 0,9-7-88,0 0-1,-1-1 0,0 0 0,0-1 0,-2-1 0,1 1 0,10-19 0,-16 24 67,-5 37-642,-2-9 611,0-8 61,0 0 0,1 0-1,1 1 1,0-1 0,1 1 0,4 15 0,-5-26-7,1-1 0,0 1 0,0 0 0,1-1 0,-1 1 0,1 0 0,-1-1 0,1 0 0,0 1 0,0-1 0,0 0 0,0 0 0,0 0 0,0 0 0,1 0 0,-1-1 0,1 1 0,-1-1 0,1 1 0,-1-1 0,1 0 0,0 0 0,0 0 0,0-1 0,-1 1 0,1-1 1,0 1-1,0-1 0,0 0 0,0 0 0,0 0 0,0 0 0,0-1 0,3 0 0,5-1 5,-1-1 0,0 0-1,0 0 1,-1-1 0,1-1 0,-1 1 0,0-1 0,0-1 0,0 0 0,-1 0-1,0-1 1,11-10 0,1-3-75,-1-1 0,-1-1 0,23-34 1,-28 34 15,-1 0 1,-1-1-1,0 0 1,-2 0-1,-1-1 1,-1 0-1,-1-1 1,-1 0-1,-1 0 1,1-41-1,-24 105 372,7 0-246,1 0 1,2 1-1,2 0 1,2 1-1,1 0 1,2 43-1,3-76-74,-1 0-1,1 0 0,1 0 0,0 0 0,0-1 0,0 1 0,1-1 1,5 10-1,-8-15-25,1-1 0,0 1 1,0 0-1,0 0 1,0 0-1,0-1 0,0 1 1,1-1-1,-1 1 1,0-1-1,1 1 0,0-1 1,-1 0-1,1 1 1,-1-1-1,1 0 1,0 0-1,0-1 0,0 1 1,0 0-1,0 0 1,0-1-1,0 1 0,0-1 1,0 0-1,0 0 1,0 1-1,0-1 0,0-1 1,0 1-1,0 0 1,0 0-1,0-1 0,0 1 1,0-1-1,0 0 1,2 0-1,-3-1-35,0 1 1,0 0-1,0 0 1,0 0 0,0-1-1,0 1 1,0-1-1,0 1 1,0 0-1,-1-1 1,1 0-1,-1 1 1,1-1-1,-1 1 1,0-1-1,1 1 1,-1-1-1,0 0 1,0 1-1,0-1 1,0 0-1,-1-1 1,-6-39-938,1 31 693,1-1 1,-2 1-1,1 1 0,-2-1 0,1 1 0,-1 1 0,-1-1 0,0 1 0,-12-10 1,8 8 350,-1 1 1,0 0-1,-1 1 1,1 1-1,-2 0 1,-22-7-1,45 15 123,-1 1 0,0-1 1,0 1-1,1-2 0,-1 1 0,0-1 0,0 0 0,9-2 1,9-1-53,-5 1-253,8 1-154,45-12-1,-64 11-851,0 1 0,0-1 0,0-1 1,0 0-1,11-7 0,0-4-4523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5.222"/>
    </inkml:context>
    <inkml:brush xml:id="br0">
      <inkml:brushProperty name="width" value="0.025" units="cm"/>
      <inkml:brushProperty name="height" value="0.025" units="cm"/>
    </inkml:brush>
  </inkml:definitions>
  <inkml:trace contextRef="#ctx0" brushRef="#br0">23 1 20531,'-15'14'1538,"7"-2"-129,8 0-992,9-3-610,10-7-3074,6-2-6086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5.995"/>
    </inkml:context>
    <inkml:brush xml:id="br0">
      <inkml:brushProperty name="width" value="0.025" units="cm"/>
      <inkml:brushProperty name="height" value="0.025" units="cm"/>
    </inkml:brush>
  </inkml:definitions>
  <inkml:trace contextRef="#ctx0" brushRef="#br0">40 146 12268,'0'0'4041,"-2"11"-710,1-9-3005,-9 46 2158,9-47-2352,1 1 1,-1-1 0,1 1-1,0-1 1,0 1-1,0-1 1,0 1 0,0-1-1,0 1 1,0-1-1,0 1 1,0-1 0,1 1-1,-1-1 1,1 1-1,-1-1 1,1 0-1,0 1 1,-1-1 0,1 0-1,0 1 1,0-1-1,0 0 1,0 0 0,0 0-1,0 0 1,0 0-1,0 0 1,1 0 0,-1 0-1,0 0 1,3 0-1,1 0 53,0-1-1,1-1 1,-1 1-1,0-1 0,1 0 1,-1 0-1,0 0 0,0-1 1,0 0-1,0 0 1,0 0-1,0-1 0,-1 0 1,1 1-1,-1-2 1,0 1-1,0 0 0,0-1 1,0 0-1,-1 0 0,1 0 1,-1 0-1,3-5 1,0 1-147,0 0 1,-1-1 0,0 1 0,0-1-1,-1 0 1,0-1 0,-1 1-1,0-1 1,-1 1 0,0-1 0,2-16-1,-4 23-51,0 0-1,-1 1 0,1-1 0,-1 0 1,1 1-1,-1-1 0,0 0 1,0 1-1,0-1 0,0 1 0,-1-1 1,1 1-1,-1 0 0,1-1 1,-1 1-1,0 0 0,0 0 1,0 0-1,0 0 0,0 1 0,0-1 1,0 1-1,-1-1 0,1 1 1,-1 0-1,1-1 0,-1 1 0,1 1 1,-5-2-1,3 1-17,0 0 0,0 0 0,-1 1 0,1 0 0,0 0 0,0 0 0,0 0 0,0 0 0,-1 1 0,1 0 1,0 0-1,0 0 0,0 0 0,0 1 0,1-1 0,-1 1 0,0 0 0,1 0 0,-6 5 0,2 0 9,0 1 0,1 0 0,-1 1 0,2-1 0,0 1 0,0 0 0,0 1 0,1-1 0,0 1 0,1 0 0,0 0 0,1 0 0,-2 15 0,3-16 16,-1-1 0,2 1 0,-1 0 0,1-1 0,1 1 0,-1 0 0,1-1-1,1 1 1,0-1 0,0 0 0,1 1 0,0-1 0,0 0 0,0 0 0,1-1 0,8 12 0,-7-14 16,0-1 1,0 0-1,0 0 1,0 0-1,1 0 1,0-1-1,0 0 1,0 0-1,0-1 1,0 0-1,1 0 1,-1 0-1,1-1 1,-1 1-1,1-2 1,0 1-1,-1-1 1,1 0-1,0 0 1,11-3-1,-1 1 45,0-2 0,-1 0-1,1-1 1,-1 0 0,0-1 0,29-17-1,-26 12-20,-1-1 0,0-1 0,-1-1 0,25-25 0,-36 33-37,-1 1 0,0-1 1,0 0-1,-1 0 0,1-1 0,-1 1 1,-1-1-1,1 0 0,-1 0 0,0 0 1,-1-1-1,0 1 0,0-1 0,0 1 0,-1-1 1,0-10-1,-1 18 0,0-1 0,0 1-1,0-1 1,0 1 0,0 0 0,0-1 0,0 1 0,-1-1-1,1 1 1,0 0 0,0-1 0,0 1 0,-1-1 0,1 1-1,0 0 1,0-1 0,-1 1 0,1 0 0,0-1-1,-1 1 1,1 0 0,0 0 0,-1-1 0,1 1 0,-1 0-1,1 0 1,0 0 0,-1 0 0,1-1 0,-1 1-1,1 0 1,0 0 0,-1 0 0,1 0 0,-1 0 0,1 0-1,-1 0 1,1 0 0,-1 0 0,1 0 0,0 0 0,-1 0-1,1 1 1,-1-1 0,1 0 0,0 0 0,-1 0-1,1 1 1,-1-1 0,1 0 0,-1 1 0,-20 13-62,13-5 123,1 0-1,-1 1 1,2 0-1,0 0 0,0 0 1,0 1-1,2-1 1,-1 1-1,1 1 0,1-1 1,0 0-1,1 1 1,0 0-1,0-1 0,1 22 1,2-32-45,-1 1 0,1-1 0,-1 1 0,1-1 0,0 1 0,0-1 0,0 0 0,0 1 0,0-1 0,0 0 0,0 0 0,0 0 0,1 0 0,-1 0 0,0 0 1,1 0-1,-1 0 0,0 0 0,1 0 0,-1-1 0,1 1 0,-1-1 0,1 1 0,0-1 0,-1 0 0,1 1 0,-1-1 0,1 0 0,0 0 0,-1 0 0,1 0 0,1-1 1,7 1 37,0-1 1,0 0-1,0 0 1,11-4-1,3-4-72,1 0-1,-2-2 1,0-1 0,27-17-1,32-17-68,-82 45 92,0 1 0,1 0-1,-1 0 1,0 0 0,1-1 0,-1 1 0,0 0 0,1 0 0,-1 0 0,1 0-1,-1 0 1,0 0 0,1 0 0,-1 0 0,1 0 0,-1 0 0,0 0 0,1 0-1,-1 0 1,1 0 0,-1 0 0,0 0 0,1 0 0,-1 0 0,1 0-1,-1 1 1,0-1 0,1 0 0,-1 0 0,0 1 0,1-1 0,-1 0 0,0 0-1,1 1 1,-1-1 0,0 0 0,0 1 0,1-1 0,-1 0 0,0 1 0,2 23 173,-12 33 146,8-50-307,1-1-14,-1-1 0,1 1 0,1 0 0,-1 0 0,1 0 0,0 0 0,1 10 0,-1-15 0,0 0 0,0-1 0,1 1 0,-1 0 0,0 0 0,1-1 0,-1 1 0,0 0 0,1-1 0,-1 1 0,1 0 0,-1-1 0,1 1 0,0-1 0,-1 1 0,1-1 0,0 1 0,-1-1 0,1 1 0,0-1 0,-1 0 0,1 1 0,1-1 0,1 1 0,-1-1 0,0 0 0,1 0 0,-1 0 0,1 0 0,-1-1 0,0 1 0,1-1 0,-1 1 0,0-1 0,0 0 0,3-1 0,11-6 0,0-1 0,-1-1 0,0 0 0,15-13 0,-17 13 0,0 0 0,0 0 0,1 2 0,0-1 0,26-9 0,-40 17-13,1 1 1,0 0-1,0-1 1,0 1-1,-1 0 1,1 0-1,0-1 1,0 1-1,0 0 1,0 0-1,-1 0 1,1 0-1,0 0 1,0 0-1,0 0 1,0 1-1,-1-1 1,1 0-1,0 0 1,0 1-1,0-1 0,-1 0 1,1 1-1,0-1 1,0 1-1,-1-1 1,1 1-1,0-1 1,-1 1-1,1-1 1,-1 1-1,1 0 1,0-1-1,-1 1 1,0 0-1,1 1 1,0 1-114,0 0 1,0 1-1,0-1 1,-1 1-1,0-1 1,0 1 0,0-1-1,0 1 1,-1 6-1,-1-1-382,1 0 0,-1 0 0,-1 0 0,0-1 0,0 1 0,-1-1 1,-7 13-1,7-18-5552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6.324"/>
    </inkml:context>
    <inkml:brush xml:id="br0">
      <inkml:brushProperty name="width" value="0.025" units="cm"/>
      <inkml:brushProperty name="height" value="0.025" units="cm"/>
    </inkml:brush>
  </inkml:definitions>
  <inkml:trace contextRef="#ctx0" brushRef="#br0">0 1 14574,'0'0'10121,"65"44"-13964,-31-24-1410,8 2-6118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6.715"/>
    </inkml:context>
    <inkml:brush xml:id="br0">
      <inkml:brushProperty name="width" value="0.025" units="cm"/>
      <inkml:brushProperty name="height" value="0.025" units="cm"/>
    </inkml:brush>
  </inkml:definitions>
  <inkml:trace contextRef="#ctx0" brushRef="#br0">251 13 4644,'0'0'21397,"-10"-2"-20372,2-1-908,0 1 0,0 0 1,-1 1-1,1 0 1,0 0-1,0 0 1,0 1-1,-1 1 1,1-1-1,0 1 1,0 1-1,0 0 0,0 0 1,0 0-1,0 1 1,-13 6-1,12-2 61,0 0-1,0 0 1,1 0-1,0 1 1,0 1-1,-7 8 1,13-13-88,-1-1 0,1 1 0,0-1 0,-1 1 0,2-1 0,-1 1 0,0 0 0,1 0 0,0 0 0,0 0 0,0 0 0,0 0 0,0 1 0,1-1 0,0 0 0,0 0 0,0 0 0,1 1 0,0 5 0,0-8-79,0 0 0,0-1 0,0 1 0,0 0 0,0-1 0,0 1 0,0-1 0,1 0 0,-1 1 0,1-1 0,-1 0 0,1 0 0,-1 0 0,1 0 0,-1 0 0,1 0 0,0 0 0,0 0 0,-1-1 0,1 1 0,0-1 0,3 1 0,47 2 76,-40-3-53,6-1-204,0 0-1,1-1 1,-1-1 0,0-1 0,-1-1-1,1 0 1,22-11 0,10-8-692,52-33 1,-80 43 1314,-22 14-444,0 0-1,0 0 1,0 0 0,0 0 0,0 0-1,0 1 1,0-1 0,0 0 0,0 0-1,0 0 1,0 0 0,0 0 0,0 0 0,0 0-1,0 1 1,0-1 0,0 0 0,0 0-1,0 0 1,0 0 0,0 0 0,0 0-1,0 0 1,0 0 0,0 0 0,1 1-1,-1-1 1,0 0 0,0 0 0,0 0-1,0 0 1,0 0 0,0 0 0,0 0-1,0 0 1,0 0 0,0 0 0,1 0-1,-1 0 1,0 0 0,0 0 0,0 0-1,0 0 1,0 0 0,0 0 0,0 0 0,0 0-1,1 0 1,-1 0 0,0 0 0,0 0-1,0 0 1,0 0 0,0 0 0,0 0-1,0 0 1,0 0 0,1 0 0,-1 0-1,0 0 1,0 0 0,0 0 0,0 0-1,0 0 1,0 0 0,0 0 0,0 0-1,0-1 1,-5 16 844,-13 22 528,15-32-1299,1-2-82,0 0 0,0 0 0,1 0 0,-1 1 0,1-1 0,0 0 0,0 1 0,0-1 0,1 1 0,-1-1 0,1 1 0,0 6 0,0-9 0,0 0 0,0 0 0,1 0 0,-1-1 0,0 1 0,1 0 0,-1-1 0,1 1 0,-1 0 0,1-1 0,0 1 0,-1 0 0,1-1 0,-1 1 0,1-1 0,0 1 0,0-1 0,-1 0 0,1 1 0,1 0 0,29 2 0,-15-6-166,0 0 0,-1-1-1,1-1 1,-1 0 0,24-12 0,-29 12 48,1-1-1,0 2 1,0-1-1,0 2 1,0 0-1,1 0 1,0 1-1,-1 0 1,1 1 0,0 0-1,22 2 1,-32 0 170,-1-1 1,0 1-1,0 0 0,0 0 1,0 0-1,0 0 1,0 0-1,-1 0 0,1 0 1,0 0-1,0 1 1,-1-1-1,1 0 0,-1 0 1,1 0-1,-1 1 1,0-1-1,1 0 0,-1 1 1,0-1-1,0 0 1,0 1-1,0-1 0,0 3 1,-1 45 886,1-35-797,0-13-141,0-1 0,0 1 0,0-1-1,0 1 1,0 0 0,0-1 0,0 1-1,0-1 1,1 1 0,-1-1 0,0 1-1,0-1 1,1 1 0,-1-1 0,0 1 0,1-1-1,-1 1 1,0-1 0,1 0 0,-1 1-1,1-1 1,-1 1 0,1-1 0,-1 0-1,1 0 1,-1 1 0,1-1 0,-1 0 0,1 0-1,0 1 1,23-1 6,23-15-38,-11-1-326,-21 8-14,1 1 0,0 0 0,0 1 0,0 1 0,1 0 0,-1 1 0,27-2-1,-42 6 370,0 0 0,-1 0-1,1 0 1,-1 0-1,1 0 1,0 0-1,-1 0 1,1 1 0,0-1-1,-1 0 1,1 0-1,-1 1 1,1-1-1,-1 0 1,1 1-1,-1-1 1,1 0 0,-1 1-1,1-1 1,-1 1-1,1-1 1,-1 1-1,0-1 1,1 1 0,-1-1-1,0 1 1,1-1-1,-1 1 1,0 0-1,0-1 1,1 2-1,-3 24-539,1-21 1,0 0 0,-1 0 0,0 0 0,0 0 0,-1 0 0,1-1 0,-6 8 0,-3-4-9127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7.168"/>
    </inkml:context>
    <inkml:brush xml:id="br0">
      <inkml:brushProperty name="width" value="0.025" units="cm"/>
      <inkml:brushProperty name="height" value="0.025" units="cm"/>
    </inkml:brush>
  </inkml:definitions>
  <inkml:trace contextRef="#ctx0" brushRef="#br0">31 1 15503,'0'0'9481,"-10"75"-7367,4-26-161,1 9-896,0 1-608,0-2-321,5-6-64,0-8-32,0-7 0,10-12-384,3-10-641,-3-9-513,-1-5-1088,-7-11-769,-2-14-2146,-5-8-5510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7.512"/>
    </inkml:context>
    <inkml:brush xml:id="br0">
      <inkml:brushProperty name="width" value="0.025" units="cm"/>
      <inkml:brushProperty name="height" value="0.025" units="cm"/>
    </inkml:brush>
  </inkml:definitions>
  <inkml:trace contextRef="#ctx0" brushRef="#br0">0 22 14189,'0'0'5734,"58"-22"-3172,-22 22-1088,6 0-129,8 0-32,4 5-672,0 1-385,-2 2-64,-8 2-640,-10-2-1602,-13-1-1281,-9 2-1826,-12-4-2562</inkml:trace>
  <inkml:trace contextRef="#ctx0" brushRef="#br0" timeOffset="1">120 182 15310,'0'0'12813,"88"27"-12237,-35-32-416,0-1-64,1 1-160,-12 5-1505,-11 0-2499,-15 2-2210,-16 8-2690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7.868"/>
    </inkml:context>
    <inkml:brush xml:id="br0">
      <inkml:brushProperty name="width" value="0.025" units="cm"/>
      <inkml:brushProperty name="height" value="0.025" units="cm"/>
    </inkml:brush>
  </inkml:definitions>
  <inkml:trace contextRef="#ctx0" brushRef="#br0">0 51 11659,'0'0'12588,"49"25"-11147,2-25-127,6-4-770,8-8-416,1 1-64,1-2-416,-12-4-2915,-6-1-5061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2.481"/>
    </inkml:context>
    <inkml:brush xml:id="br0">
      <inkml:brushProperty name="width" value="0.025" units="cm"/>
      <inkml:brushProperty name="height" value="0.025" units="cm"/>
    </inkml:brush>
  </inkml:definitions>
  <inkml:trace contextRef="#ctx0" brushRef="#br0">0 235 17264,'0'0'5510,"54"-39"-4646,-12 10 257,9-3-224,9-1-640,-2-1-290,-4 1-3330,-6-2-7463</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8.399"/>
    </inkml:context>
    <inkml:brush xml:id="br0">
      <inkml:brushProperty name="width" value="0.025" units="cm"/>
      <inkml:brushProperty name="height" value="0.025" units="cm"/>
    </inkml:brush>
  </inkml:definitions>
  <inkml:trace contextRef="#ctx0" brushRef="#br0">307 0 19090,'0'0'8680,"-51"56"-8456,18-23-63,-1 5-65,-2-3-32,6-3-32,0-5 32,9-4-32,-2-9-416,5-7-1923,2-7-1889,1-2-2754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8.729"/>
    </inkml:context>
    <inkml:brush xml:id="br0">
      <inkml:brushProperty name="width" value="0.025" units="cm"/>
      <inkml:brushProperty name="height" value="0.025" units="cm"/>
    </inkml:brush>
  </inkml:definitions>
  <inkml:trace contextRef="#ctx0" brushRef="#br0">0 1 14574,'0'0'10602,"63"53"-8873,-42-34 129,0-1-897,4 4-673,1-5-224,2-3-320,0-5-2082,1-8-1442,-1-1-736,-3-11-2210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9.101"/>
    </inkml:context>
    <inkml:brush xml:id="br0">
      <inkml:brushProperty name="width" value="0.025" units="cm"/>
      <inkml:brushProperty name="height" value="0.025" units="cm"/>
    </inkml:brush>
  </inkml:definitions>
  <inkml:trace contextRef="#ctx0" brushRef="#br0">45 1 14638,'0'0'4580,"-6"72"-2498,-5-31-1441,0 6 224,3-1 416,3-5-577,2-5-415,3-10-225,0-11-609,9-12-928,5-3-577,-1-18-1057,-1-11-4036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9.460"/>
    </inkml:context>
    <inkml:brush xml:id="br0">
      <inkml:brushProperty name="width" value="0.025" units="cm"/>
      <inkml:brushProperty name="height" value="0.025" units="cm"/>
    </inkml:brush>
  </inkml:definitions>
  <inkml:trace contextRef="#ctx0" brushRef="#br0">8 0 11339,'0'0'9011,"-2"12"-8958,0-8-73,1 1-1,0 0 0,1 0 0,-1 0 0,1-1 1,0 1-1,0 0 0,0 0 0,1 0 0,0 0 1,0-1-1,0 1 0,0 0 0,1 0 1,0-1-1,0 1 0,0-1 0,0 0 0,1 0 1,0 0-1,-1 0 0,2 0 0,-1 0 1,0-1-1,1 1 0,-1-1 0,7 4 0,22 12-927,-20-13-1206,-1-1 1,1 0 0,1-1-1,22 5 1,-8-6 1513,2-2 6979,-34-1 129,-15 3-3994,14 0-2054,-1 0-1,1 0 1,0 0 0,-1 1-1,2 0 1,-1 0 0,0 0-1,1 1 1,-6 5 0,6-4-327,0-1 0,1 0 0,-1 1 0,1 0 1,0 0-1,1 0 0,-1 0 0,1 1 0,1 0 1,-1-1-1,1 1 0,0 0 0,1 0 0,-2 12 0,4-18-133,-1 0 0,1 0 0,0 0 0,0 1 0,-1-1 0,1 0 0,0 0 0,0 0 0,0 0 0,0-1 0,0 1 0,1 0 0,-1 0 0,0 0 0,0-1 0,0 1 0,1-1 0,-1 1 0,0-1 0,1 0 0,-1 1 0,0-1 0,1 0 0,-1 0 0,0 0 0,1 0 0,-1 0 0,1 0 0,1 0 0,48-2-1888,-50 2 1779,26-3-1350,-19 1 1090,0 1 1,0 0-1,0 1 0,1 0 1,-1 0-1,15 2 1,-22-1 414,0-1-1,1 1 1,-1-1 0,0 1-1,1-1 1,-1 1 0,0 0 0,0 0-1,0 0 1,0 0 0,0 0 0,0 0-1,0 0 1,0 0 0,0 0-1,0 0 1,1 3 0,-1-2 130,0 1 1,-1-1-1,1 1 1,-1-1-1,1 1 0,-1 0 1,0-1-1,0 1 1,0 0-1,0-1 0,-1 1 1,0 5-1,-2-2 254,1 0-1,-1 0 0,0-1 0,0 1 1,0 0-1,-1-1 0,0 0 0,0 0 1,0 0-1,-1 0 0,1-1 0,-1 0 1,-10 7-1,6-5-270,1 0 1,0-1-1,-1-1 0,0 1 1,0-1-1,-1-1 0,1 0 1,-14 3-1,22-6-154,0 1 0,-1-1 1,1 0-1,0 0 0,0 0 1,0 0-1,0 0 0,0 0 1,0 0-1,0-1 0,0 1 1,0 0-1,0 0 0,0-1 1,0 1-1,0-1 0,0 1 1,0-1-1,0 1 0,0-1 0,1 0 1,-1 1-1,0-1 0,0 0 1,1 0-1,-2-1 0,1 0-214,0 0 0,0 0 0,1 0 0,-1 0 0,1-1 0,-1 1 0,1 0 0,0-1 0,-1 1 0,1 0 0,1-4 0,0-7-1831,2 1-1,-1-1 1,7-17 0,9-19-7380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09.835"/>
    </inkml:context>
    <inkml:brush xml:id="br0">
      <inkml:brushProperty name="width" value="0.025" units="cm"/>
      <inkml:brushProperty name="height" value="0.025" units="cm"/>
    </inkml:brush>
  </inkml:definitions>
  <inkml:trace contextRef="#ctx0" brushRef="#br0">71 0 11563,'0'10'5803,"-3"33"-3212,-1 0 0,-2 0 1,-16 58-1,11-63-1954,3 0-1,1 0 1,2 1-1,2 0 0,2 69 1,1-107-635,0 0-1,0 0 1,0 0 0,0 0 0,0 0 0,0 0-1,0 0 1,1 0 0,-1 0 0,0 0 0,1 0-1,-1 0 1,1 0 0,-1 0 0,1 0 0,-1 0-1,1 0 1,0 0 0,-1-1 0,1 1 0,0 0-1,0-1 1,-1 1 0,1 0 0,0-1 0,0 1-1,0-1 1,0 1 0,0-1 0,0 1-1,0-1 1,0 0 0,0 0 0,0 1 0,0-1-1,0 0 1,0 0 0,0 0 0,0 0 0,0 0-1,0 0 1,1 0 0,1-1 0,0 0-57,0-1 1,1 1-1,-1-1 0,0 1 1,0-1-1,0 0 0,0 0 1,0 0-1,0-1 1,0 1-1,3-5 0,0-2-189,0 0 1,-1 0-1,0-1 0,-1 1 0,0-1 0,-1 0 0,0 0 0,0 0 0,-1-1 0,0 1 0,-1-1 1,0 1-1,-1-1 0,0 1 0,-3-19 0,4 30 260,0 3 58,0 0 0,1-1-1,0 1 1,0-1 0,-1 0 0,2 1 0,-1-1 0,0 0 0,1 0 0,-1 0 0,1-1 0,3 4 0,0-3-36,-1 1 0,1-1 0,-1 0-1,1-1 1,0 0 0,0 1 0,0-2 0,1 1 0,-1-1 0,0 0 0,0 0 0,1-1-1,-1 1 1,1-1 0,-1-1 0,9-1 0,3-2-11,0-2 0,0 0 0,-1 0 0,19-11 0,13-5-267,-47 21 215,0 0 0,-1 0 1,1 1-1,0-1 0,0 1 0,0-1 0,0 1 0,-1 0 0,1 0 1,0 0-1,0 0 0,0 0 0,0 0 0,1 1 0,-2-1 30,0 0-1,0 1 1,-1-1-1,1 0 0,-1 1 1,1-1-1,0 1 1,-1-1-1,1 1 0,-1 0 1,1-1-1,-1 1 1,1-1-1,-1 1 0,0 0 1,1-1-1,-1 1 1,0 0-1,0-1 0,1 1 1,-1 0-1,0 0 1,0 1-1,0 4 171,0 0 0,0 0 0,-1 0-1,0 0 1,0 0 0,-1 0 0,-2 6 0,-2 5 293,4-12-390,0 0 0,0 0-1,0 0 1,1 0 0,0 0-1,0 0 1,0 0 0,0 0 0,1 1-1,0-1 1,0 0 0,2 10 0,-1-14-59,0 0 0,0 0 1,0 0-1,0 0 1,0-1-1,0 1 0,1 0 1,-1 0-1,0-1 0,1 1 1,-1 0-1,0-1 1,1 0-1,-1 1 0,1-1 1,-1 0-1,0 0 1,1 0-1,-1 0 0,1 0 1,-1 0-1,1 0 1,-1 0-1,1 0 0,-1-1 1,3 0-1,38-12 285,-24 4-748,-2-1 0,1-1 0,-1 0 0,20-20 0,21-31-6337,-32 24 573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0.161"/>
    </inkml:context>
    <inkml:brush xml:id="br0">
      <inkml:brushProperty name="width" value="0.025" units="cm"/>
      <inkml:brushProperty name="height" value="0.025" units="cm"/>
    </inkml:brush>
  </inkml:definitions>
  <inkml:trace contextRef="#ctx0" brushRef="#br0">0 2 13837,'0'0'3881,"8"0"-1297,32-1-637,76 1 3569,-114 0-5446,-1 0 1,1 0-1,0 1 1,0-1 0,0 0-1,0 1 1,-1-1-1,1 1 1,0 0-1,0-1 1,-1 1-1,1 0 1,-1 0-1,1 0 1,0 0-1,-1 0 1,0 1-1,1-1 1,-1 0-1,0 1 1,0-1-1,0 1 1,0-1-1,0 1 1,0 0-1,0-1 1,0 1-1,-1 0 1,1 0-1,-1-1 1,1 1-1,-1 0 1,1 0 0,-1 0-1,0 2 1,-1 1 62,1-1 1,-1 1-1,0-1 1,0 0 0,0 1-1,-1-1 1,1 0 0,-1 0-1,0 0 1,0 0 0,-1 0-1,1-1 1,-6 7-1,-28 24 147,-18 19-45,51-49-227,-1 0-1,1 1 1,-1 0 0,1-1 0,0 1 0,1 0 0,-1 1-1,1-1 1,-3 10 0,5-14-8,0 0 0,0-1 0,0 1 0,0 0 0,0 0 0,0 0 0,0-1 0,0 1 0,0 0 0,1 0 0,-1-1 0,0 1 0,0 0 0,1-1 0,-1 1 0,0 0 0,1 0 0,-1-1 0,1 1 0,-1-1 0,1 1 0,-1 0 0,1-1 0,-1 1 0,1-1 0,0 1 0,-1-1 0,1 0 0,0 1 0,-1-1 0,1 0 0,0 1 0,0-1 0,-1 0 0,1 0 0,0 1 0,0-1 0,1 0 0,36 1 0,-27-2 0,10 2-67,0-2 1,1 0-1,-1-1 0,0-1 0,0-1 1,0-1-1,-1-1 0,0-1 0,24-11 1,-44 17-55,1 1-1,-1 0 1,1 0 0,0-1 0,-1 1 0,0 0 0,1-1 0,-1 1 0,1 0 0,-1-1-1,1 1 1,-1-1 0,0 1 0,1 0 0,-1-1 0,0 1 0,1-1 0,-1 1-1,0-1 1,0 1 0,0-1 0,1 0 0,-1 1 0,0-1 0,0 1 0,0-1-1,0 1 1,0-1 0,0 0 0,0 1 0,0-1 0,0 1 0,0-1 0,0 1 0,-1-1-1,1 0 1,0 1 0,0-1 0,0 1 0,-1-1 0,1 1 0,0-1 0,-1 1-1,1 0 1,0-1 0,-1 1 0,1-1 0,-1 1 0,1 0 0,-1-1 0,1 1 0,-1 0-1,1-1 1,-1 1 0,1 0 0,-1 0 0,1-1 0,-1 1 0,0 0 0,-39-16-6889,36 15 6302,-34-11-6002,-5 0-3311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0.536"/>
    </inkml:context>
    <inkml:brush xml:id="br0">
      <inkml:brushProperty name="width" value="0.025" units="cm"/>
      <inkml:brushProperty name="height" value="0.025" units="cm"/>
    </inkml:brush>
  </inkml:definitions>
  <inkml:trace contextRef="#ctx0" brushRef="#br0">57 7 1890,'0'0'16367,"-57"-2"-10665,60 2-4517,20 5 544,11-1-608,6 0-672,9-4-289,5 0-128,0 0-897,-4-4-2914,-2-9-5798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1.038"/>
    </inkml:context>
    <inkml:brush xml:id="br0">
      <inkml:brushProperty name="width" value="0.025" units="cm"/>
      <inkml:brushProperty name="height" value="0.025" units="cm"/>
    </inkml:brush>
  </inkml:definitions>
  <inkml:trace contextRef="#ctx0" brushRef="#br0">2 5 13421,'0'0'14707,"-1"13"-13912,0 103 668,1-115-1449,0 1-1,0-1 0,0 0 1,1 0-1,-1 1 1,0-1-1,1 0 1,-1 0-1,0 0 1,1 0-1,0 1 1,-1-1-1,1 0 1,0 0-1,-1 0 1,1 0-1,0 0 1,0 0-1,0-1 0,0 1 1,0 0-1,0 0 1,0-1-1,0 1 1,0 0-1,0-1 1,2 1-1,0 0 44,1 0-1,-1-1 0,1 0 1,-1 1-1,1-1 1,-1-1-1,1 1 1,-1 0-1,8-3 0,2-1 124,1 0 0,-1-1 0,26-14-1,89-68-119,-76 51-82,-52 35 18,0 1 1,1 0-1,-1-1 1,0 1 0,1-1-1,-1 1 1,0 0 0,1-1-1,-1 1 1,1 0-1,-1 0 1,0-1 0,1 1-1,-1 0 1,1 0-1,-1 0 1,1-1 0,-1 1-1,1 0 1,-1 0-1,1 0 1,-1 0 0,1 0-1,-1 0 1,1 0-1,-1 0 1,1 0 0,-1 0-1,1 1 1,-1-1-1,1 0 1,-1 0 0,1 0-1,-1 0 1,0 1-1,1-1 1,-1 0 0,1 1-1,-1-1 1,0 0-1,1 1 1,-1 25 207,-19 41 366,17-61-550,1-5-15,-1 5-3,-1 0 0,1 0 1,1 0-1,-1 0 0,1 0 0,0 1 1,0-1-1,1 0 0,0 0 0,0 1 1,1 7-1,0-13-2,0 0 0,-1-1 0,1 1 0,0 0 0,0-1 0,-1 1 0,1-1 0,0 0 0,0 1 0,0-1 0,0 1 0,0-1 0,0 0 0,0 0 0,0 0 0,0 0 0,0 0 0,-1 0 0,1 0 0,0 0 0,0 0 0,0 0 0,0 0 0,2-1 0,24-6 0,-7-5 0,-1-1 0,0 0 0,-1-1 0,0-2 0,-1 1 0,-1-2 0,27-35 0,-27 34 0,-14 33 0,-6 2 0,-1-1 0,-13 30 0,13-36 0,0 0 0,1 1 0,0-1 0,1 1 0,0-1 0,1 1 0,0 0 0,0 0 0,2 0 0,-1 16 0,2-26-30,-1 0 1,1 0-1,-1-1 1,1 1-1,0 0 1,-1-1-1,1 1 1,0-1-1,-1 1 1,1-1-1,0 1 1,0-1-1,-1 1 0,1-1 1,0 0-1,0 1 1,0-1-1,0 0 1,-1 0-1,1 0 1,0 0-1,0 0 1,0 0-1,0 0 1,0 0-1,0 0 1,-1 0-1,1 0 0,0 0 1,0-1-1,0 1 1,0 0-1,-1 0 1,1-1-1,0 1 1,0-1-1,0 0 1,34-15-2719,-23 7 170,-1 0 1,-1 0-1,0-1 0,0 0 1,15-22-1,-4-2-6465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1.507"/>
    </inkml:context>
    <inkml:brush xml:id="br0">
      <inkml:brushProperty name="width" value="0.025" units="cm"/>
      <inkml:brushProperty name="height" value="0.025" units="cm"/>
    </inkml:brush>
  </inkml:definitions>
  <inkml:trace contextRef="#ctx0" brushRef="#br0">86 0 16528,'0'0'7724,"-4"9"-5930,-17 35-259,11-27-944,1-1 0,1 1-1,1 1 1,1-1 0,0 1 0,1 0 0,-4 31 0,9-48-585,0 0 0,0 0 0,1 0 0,-1-1 0,1 1 0,-1 0 0,1 0 0,-1 0 0,1 0 0,0-1 0,-1 1 0,1 0 0,0 0 0,0-1 0,0 1-1,-1-1 1,1 1 0,0-1 0,0 1 0,0-1 0,0 1 0,0-1 0,0 0 0,0 0 0,0 1 0,0-1 0,0 0 0,0 0 0,0 0 0,0 0 0,0 0 0,0 0 0,0 0 0,2-1 0,38-5 68,-22-2-557,-1 0 1,0-1 0,0-1-1,-1 0 1,24-20-1,40-23 132,-80 53 374,-1 0 1,1 1-1,-1-1 0,1 1 0,-1-1 0,1 1 1,-1-1-1,0 1 0,1-1 0,-1 1 1,0 0-1,1-1 0,-1 1 0,0-1 1,0 1-1,0 0 0,0-1 0,0 1 0,1 0 1,-1-1-1,0 1 0,0 0 0,0-1 1,-1 1-1,1 0 0,0-1 0,0 1 1,0-1-1,0 1 0,-1 0 0,-1 26 154,0-19-183,0 27 765,11-28-244,13-14-187,-8-1-559,0-1 1,0 0-1,21-20 0,-24 19-19,1 0 0,-1 1 0,2 1 0,23-13 0,-35 24 352,0 1 0,0-1 0,-1 0 0,1 1 0,-1-1 0,1 1 0,-1-1 0,0 1 0,0-1 0,-2 6-1,-3 38 276,-5 65 298,10-112-671,0 1 0,0-1 0,0 0 0,0 1 0,0-1 0,-1 1 0,1-1 0,0 0 0,0 1 0,0-1 0,0 1 0,0-1 0,0 0 0,1 1 0,-1-1 0,0 1 0,0-1-1,0 0 1,0 1 0,0-1 0,1 0 0,-1 1 0,0-1 0,0 0 0,0 1 0,1-1 0,-1 0 0,0 1 0,1-1 0,-1 0 0,0 0 0,1 1 0,-1-1 0,0 0 0,1 0 0,-1 0 0,0 1 0,1-1 0,-1 0 0,0 0 0,1 0 0,-1 0 0,1 0 0,-1 0 0,0 0 0,1 0-1,-1 0 1,1 0 0,-1 0 0,0 0 0,1 0 0,-1 0 0,1-1 0,16-15-1083,-14 11 55,-1 0 0,0-1 0,0 1-1,-1-1 1,1 0 0,0-6 0,1-18-5804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1.882"/>
    </inkml:context>
    <inkml:brush xml:id="br0">
      <inkml:brushProperty name="width" value="0.025" units="cm"/>
      <inkml:brushProperty name="height" value="0.025" units="cm"/>
    </inkml:brush>
  </inkml:definitions>
  <inkml:trace contextRef="#ctx0" brushRef="#br0">0 1 19346,'0'0'9225,"47"44"-37059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3.452"/>
    </inkml:context>
    <inkml:brush xml:id="br0">
      <inkml:brushProperty name="width" value="0.025" units="cm"/>
      <inkml:brushProperty name="height" value="0.025" units="cm"/>
    </inkml:brush>
  </inkml:definitions>
  <inkml:trace contextRef="#ctx0" brushRef="#br0">155 270 12556,'0'0'4260,"-10"-1"-1447,5 0-2620,1 0 0,0 0-1,0 0 1,-1 1 0,1-1 0,-1 1-1,1 0 1,0 1 0,-1-1-1,1 1 1,0 0 0,-1 0 0,1 0-1,0 0 1,0 1 0,0 0-1,0 0 1,0 0 0,1 0 0,-1 1-1,0-1 1,1 1 0,0 0-1,0 0 1,0 0 0,0 0 0,0 1-1,0-1 1,-2 6 0,0 1-33,1 1 0,0 0 0,1 0 0,0 0 0,0 0 1,1 0-1,1 1 0,0-1 0,0 0 0,1 1 0,1-1 1,2 15-1,-3-25-152,0 0-1,0 0 1,1 0 0,-1 0 0,0 0 0,1 0 0,-1 0 0,0 0-1,1 0 1,-1-1 0,1 1 0,-1 0 0,1 0 0,0-1 0,-1 1-1,1 0 1,0-1 0,-1 1 0,1 0 0,0-1 0,0 1 0,0-1-1,0 1 1,-1-1 0,1 0 0,0 1 0,0-1 0,0 0 0,0 0-1,0 1 1,0-1 0,0 0 0,0 0 0,0 0 0,0 0 0,0 0-1,0 0 1,0-1 0,0 1 0,-1 0 0,1 0 0,0-1 0,0 1-1,0-1 1,0 1 0,0 0 0,0-1 0,-1 0 0,2 0 0,4-3 97,0 0 0,0 0 1,-1 0-1,0-1 0,8-8 1,42-58 534,-36 44-596,1 0 0,2 2-1,0 1 1,41-34 0,-60 56-45,0 0-1,1-1 1,-1 1-1,1 0 1,0 0 0,-1 1-1,1-1 1,0 1-1,0 0 1,0 0-1,0 0 1,8 0 0,-10 1 8,0 1 1,0-1-1,0 0 1,0 1-1,0 0 1,0-1-1,0 1 0,0 0 1,0 0-1,0 0 1,0 0-1,-1 0 1,1 0-1,0 1 1,-1-1-1,1 0 1,-1 1-1,1 0 1,-1-1-1,0 1 1,0 0-1,0-1 1,0 1-1,0 0 1,1 3-1,5 12 224,-2 1 0,0-1-1,4 27 1,-7-26-50,2 0 1,1-1 0,8 24 0,-13-41-168,0 0 0,0 0-1,0 0 1,0-1 0,0 1 0,0 0 0,0 0 0,0 0 0,0-1 0,1 1 0,-1 0-1,0 0 1,0 0 0,0 0 0,0-1 0,0 1 0,0 0 0,0 0 0,1 0-1,-1 0 1,0 0 0,0-1 0,0 1 0,0 0 0,1 0 0,-1 0 0,0 0-1,0 0 1,0 0 0,0 0 0,1 0 0,-1 0 0,0 0 0,0 0 0,0 0-1,1 0 1,-1 0 0,0 0 0,0 0 0,0 0 0,1 0 0,-1 0 0,0 0-1,0 0 1,0 0 0,0 0 0,1 0 0,-1 0 0,0 0 0,0 0 0,0 0 0,0 1-1,1-1 1,-1 0 0,0 0 0,0 0 0,0 0 0,0 0 0,0 1 0,1-1-1,-1 0 1,0 0 0,0 0 0,0 0 0,0 1 0,0-1 0,0 0 0,0 0-1,0 1 1,5-16 264,0-11-233,-2 0 0,-1 0 0,-1 0 0,-1 0 0,-1-1 0,-6-33 0,-2 27-45,9 32 0,0 0 0,0 0 0,-1 0 0,1 0 0,-1-1 0,1 1 0,-1 0 0,0 0 0,1 0 0,-1 0 0,0 0 0,0 0 0,1 0 0,-1 0 0,0 1 0,0-1 0,0 0 0,0 0 0,0 1 0,0-1 0,0 1 0,-3-2 0,3 6 0,1-1 0,-1 0 0,0 1 0,1-1 0,0 1 0,0-1 0,0 1 0,0-1 0,0 1 0,1-1 0,0 1 0,-1-1 0,4 6 0,-4-8 0,1 0 0,0-1 0,0 1 0,0 0 0,0-1 0,0 1 0,0-1 0,0 0 0,0 1 0,0-1 0,1 0 0,-1 0 0,0 0 0,0 1 0,0-1 0,0 0 0,0-1 0,0 1 0,1 0 0,-1 0 0,0 0 0,0-1 0,0 1 0,0 0 0,0-1 0,0 1 0,0-1 0,0 1 0,0-1 0,0 0 0,0 1 0,-1-1 0,1 0 0,0 0 0,0 1 0,0-1 0,-1 0 0,1 0 0,0-2 0,30-44 0,-28 40 0,19-39 0,-19 36 0,1 0 0,0 0 0,1 1 0,0 0 0,1 0 0,0 0 0,8-8 0,-14 16 0,0 1 0,1 0 0,-1 0 0,0 0 0,1 0 0,-1-1 0,0 1 0,1 0 0,-1 0 0,1 0 0,-1 0 0,0 0 0,1 0 0,-1 0 0,1 0 0,-1 0 0,0 0 0,1 0 0,-1 0 0,0 1 0,1-1 0,-1 0 0,1 0 0,-1 0 0,0 0 0,1 1 0,-1-1 0,0 0 0,1 0 0,-1 1 0,0-1 0,0 0 0,1 0 0,-1 1 0,0-1 0,0 0 0,1 1 0,-1-1 0,0 0 0,0 1 0,0-1 0,0 1 0,0-1 0,1 0 0,-1 1 0,0-1 0,0 0 0,0 1 0,0-1 0,0 1 0,0-1 0,0 0 0,0 1 0,-1 0 0,6 29 0,-4-25 0,20 222 0,-21-226-75,0 0 0,0 0-1,0 0 1,0 0 0,0 0 0,0 0-1,1 1 1,-1-1 0,0 0 0,1 0 0,-1 0-1,1 0 1,-1-1 0,1 1 0,0 0 0,-1 0-1,1 0 1,0 0 0,0-1 0,0 2 0,0-2-77,0 0 1,-1 0 0,1 0-1,0 0 1,-1 0 0,1 0 0,-1-1-1,1 1 1,0 0 0,-1 0 0,1 0-1,-1-1 1,1 1 0,-1 0 0,1-1-1,-1 1 1,1 0 0,-1-1 0,1 1-1,-1-1 1,1 1 0,-1-1-1,0 1 1,1-2 0,3-2-1053,-1-1 0,0 0 0,0 0 0,-1-1 0,0 1 0,2-6 0,1-11-5859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2.848"/>
    </inkml:context>
    <inkml:brush xml:id="br0">
      <inkml:brushProperty name="width" value="0.025" units="cm"/>
      <inkml:brushProperty name="height" value="0.025" units="cm"/>
    </inkml:brush>
  </inkml:definitions>
  <inkml:trace contextRef="#ctx0" brushRef="#br0">67 1 16560,'0'0'3518,"-3"8"48,-5 12-2086,-29 84 3491,32-87-4714,1 1 0,1-1-1,0 1 1,0 25 0,3-42-256,0 0 0,0 0 0,0 0 0,0 0 0,0 0 0,1 0 0,-1 0 0,0 0 0,0 0 0,1-1 0,-1 1 0,1 0 1,-1 0-1,1 0 0,-1-1 0,1 1 0,-1 0 0,1 0 0,0-1 0,-1 1 0,1-1 0,0 1 0,-1 0 0,1-1 0,0 0 0,0 1 0,0-1 0,0 1 0,-1-1 0,1 0 0,0 0 0,0 1 0,0-1 0,0 0 0,0 0 0,0 0 0,0 0 1,0 0-1,0 0 0,0 0 0,-1 0 0,1-1 0,0 1 0,1-1 0,0 1-11,-2 0 726,3 27-319,17-23-181,-4-4-194,-3 1-22,0 0 0,0 2 0,0-1 0,-1 2 0,1 0 0,18 8 0,25 8 0,-54-20 0,1 0 0,-1 0 0,1 0 0,-1-1 0,0 1 0,1-1 0,-1 1 0,0-1 0,1 0 0,-1 0 0,0 0 0,0 0 0,0-1 0,1 1 0,-1 0 0,-1-1 0,1 1 0,0-1 0,0 0 0,-1 0 0,1 0 0,-1 0 0,1 0 0,-1 0 0,2-3 0,36-66 0,-33 58 0,3-5-169,16-31-910,-23 46 1021,-1 0 1,1 0-1,0 1 1,0-1-1,0 1 0,1-1 1,-1 1-1,0 0 1,1 0-1,0 0 1,-1 0-1,7-2 0,-9 4 27,1 1 0,-1-1 0,0 1 0,1-1 0,-1 1 0,1-1 0,-1 1-1,0 0 1,1-1 0,-1 1 0,0-1 0,0 1 0,0 0 0,0-1-1,1 1 1,-1 0 0,0-1 0,0 1 0,0 0 0,0-1 0,0 1 0,-1 0-1,1-1 1,0 1 0,0 0 0,0-1 0,-1 2 0,-2 22-123,-15 24 191,13-39 162,1 0 0,1 0-1,0 1 1,-4 17 0,7-27-178,0 1 0,0-1 0,0 1 0,1-1 0,-1 1 0,0-1 0,0 1 0,0-1 0,0 0 1,1 1-1,-1-1 0,0 1 0,1-1 0,-1 1 0,0-1 0,1 0 0,-1 1 0,0-1 0,1 0 0,-1 1 0,1-1 0,-1 0 0,0 1 1,1-1-1,-1 0 0,1 0 0,-1 0 0,1 1 0,-1-1 0,1 0 0,-1 0 0,1 0 0,-1 0 0,1 0 0,-1 0 0,1 0 1,-1 0-1,1 0 0,-1 0 0,1 0 0,-1-1 0,1 1 0,-1 0 0,1 0 0,-1 0 0,1-1 0,-1 1 0,1 0 0,-1 0 0,0-1 1,1 1-1,0-1 0,29-14 298,0-4-401,-2-2 0,0-1 0,-1-1 0,-1-2 1,37-45-1,-70 120-78,5-43 182,-6 45 239,8-50-245,0-1 0,0 0 1,0 0-1,0 1 0,0-1 0,0 0 0,1 1 0,-1-1 0,0 0 1,1 0-1,-1 0 0,0 1 0,1-1 0,0 0 0,-1 0 0,1 0 1,0 0-1,0 0 0,-1 0 0,1 0 0,0 0 0,0 0 0,0 0 1,0 0-1,0-1 0,0 1 0,0 0 0,1-1 0,-1 1 0,0-1 1,0 1-1,0-1 0,1 0 0,-1 1 0,2-1 0,6 0 19,0 0-1,0 0 1,0-1 0,0 0-1,-1-1 1,1 1-1,0-2 1,-1 0 0,1 0-1,9-5 1,6-5-94,44-32 1,-54 35 45,-12 9-88,-10 30-225,7-26 345,-15 43-4,15-45-4,1-1 0,0 1-1,-1 0 1,1 0 0,0 0-1,-1 0 1,1 0-1,0 0 1,0 0 0,0 0-1,0 0 1,0 0 0,0 0-1,0 0 1,0 0-1,0 0 1,0-1 0,0 1-1,1 0 1,-1 0 0,0 0-1,1 0 1,-1 0-1,1 0 1,-1 0 0,1-1-1,-1 1 1,1 0-1,-1 0 1,1-1 0,0 1-1,0 0 1,-1-1 0,1 1-1,0-1 1,0 1-1,0-1 1,-1 1 0,1-1-1,1 1 1,12-2-6,-1 0 1,0-1-1,-1 0 1,1-1-1,0-1 1,-1 0-1,1 0 0,-1-1 1,-1-1-1,22-13 1,-19 11-8,1 0 0,0 1 1,0 1-1,0 0 0,1 1 1,20-4-1,-35 9 2,0 0 0,0 0 0,-1 0 0,1 0 0,0 1 0,0-1 0,0 0 0,0 0 0,-1 1 0,1-1 0,0 1 0,0-1 0,-1 1 0,1-1 0,0 1 0,-1-1 0,1 1 0,0 0 0,-1-1 0,1 1 0,-1 0 0,1-1 0,-1 1 0,1 0 0,-1 0 0,0 0 0,1-1 0,-1 1 0,0 0 0,0 0 0,1 0 0,-1 0 0,0 0 0,0 0 0,0-1 0,0 1 0,0 0 0,0 0 0,-1 0 0,1 1 0,0 0 0,0 0 0,0-1 0,0 1 0,0 0 0,1 0 0,-1-1 0,0 1 0,1 0 0,0-1 0,-1 1 0,1 0 0,0-1 0,0 1 0,0-1 0,0 1 0,0-1 0,0 1 0,0-1 0,3 2 0,5 0 0,1-1 0,0-1 0,-1 0 0,1 0 0,0-1 0,0 0 0,0 0 0,0-1 0,-1 0 0,15-5 0,12-1-18,-21 2-13,1 2 1,0 0-1,0 1 0,0 1 0,30 1 0,-44 0 12,-1 1 0,0 0 0,0 0 0,0-1 0,0 1 1,0 0-1,0 0 0,0 0 0,0 0 0,0 0 0,0 0 0,0 1 0,-1-1 0,1 0 0,-1 0 0,1 0 0,-1 1 0,1-1 0,-1 0 0,1 1 1,-1 1-1,2 3-3765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3.624"/>
    </inkml:context>
    <inkml:brush xml:id="br0">
      <inkml:brushProperty name="width" value="0.025" units="cm"/>
      <inkml:brushProperty name="height" value="0.025" units="cm"/>
    </inkml:brush>
  </inkml:definitions>
  <inkml:trace contextRef="#ctx0" brushRef="#br0">0 25 20820,'18'-6'1238,"-1"1"1,0 1-1,1 1 1,0 0-1,24 0 1,-42 3-1227,1 0 0,0 0 1,-1 0-1,1 0 0,-1 0 0,1 0 1,0 0-1,-1 0 0,1 1 0,-1-1 1,1 0-1,0 0 0,-1 1 1,1-1-1,-1 1 0,1-1 0,-1 0 1,1 1-1,-1-1 0,0 1 1,1-1-1,-1 1 0,1-1 0,-1 1 1,0-1-1,1 1 0,-1-1 0,0 1 1,0 0-1,0-1 0,1 1 1,-1-1-1,0 1 0,0 0 0,0-1 1,0 1-1,0-1 0,0 1 0,0 0 1,0-1-1,0 1 0,0 0 1,-1-1-1,1 1 0,0-1 0,0 1 1,0 0-1,-1-1 0,1 1 0,0-1 1,-1 1-1,1-1 0,-1 1 1,1-1-1,0 1 0,-2-1 0,-22 35 447,7-17-122,-37 40 214,49-53-534,1 1 1,0 0 0,0 0-1,1 0 1,-1 0 0,1 1-1,0-1 1,-2 10-1,5-15-16,0-1 0,0 1 0,0 0-1,-1-1 1,1 1 0,0 0-1,0-1 1,0 1 0,0 0-1,0 0 1,0-1 0,1 1-1,-1 0 1,0-1 0,0 1-1,0 0 1,1-1 0,-1 1-1,0 0 1,1-1 0,-1 1-1,0-1 1,1 1 0,-1 0-1,1-1 1,-1 1 0,1-1-1,-1 0 1,1 1 0,0-1-1,-1 1 1,1-1 0,0 1-1,30 0 147,30-19 63,-28 3-156,47-30 1,-69 38-91,-1-1 0,0 1-1,0-2 1,0 1-1,-1-2 1,0 1-1,14-20 1,-61 104-924,36-70 986,0 0 0,0 1-1,1-1 1,-1 0 0,1 1 0,1-1 0,-1 1-1,1 0 1,0-1 0,0 1 0,0-1 0,2 11-1,-1-15 3,0 0 0,0-1 0,0 1-1,1 0 1,-1 0 0,0 0-1,0-1 1,0 1 0,1 0 0,-1-1-1,0 1 1,1-1 0,-1 0 0,0 1-1,1-1 1,-1 0 0,0 0-1,1 0 1,-1 0 0,1 0 0,-1 0-1,0 0 1,1 0 0,1-1-1,36-8 460,-26 2-451,0-1 0,0 0 0,-1-1 0,-1 0-1,1-1 1,-2 0 0,1-1 0,-1 0 0,-1-1 0,0 0-1,-1 0 1,0-1 0,11-23 0,-23 44-410,-2 5 584,1 0 0,0 0 0,1 0 0,-4 26 0,7-36-281,1 0-1,0 0 1,0 0 0,0 0-1,0-1 1,1 1-1,-1 0 1,1 0-1,-1 0 1,1 0-1,0 0 1,0-1-1,3 5 1,-3-5-153,1 0-1,-1-1 1,1 1 0,0 0 0,0-1-1,0 0 1,-1 1 0,1-1-1,0 0 1,1 0 0,-1 0 0,0 0-1,0 0 1,0-1 0,1 1-1,-1-1 1,0 1 0,0-1-1,1 0 1,2 0 0,27 0-7202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4.501"/>
    </inkml:context>
    <inkml:brush xml:id="br0">
      <inkml:brushProperty name="width" value="0.025" units="cm"/>
      <inkml:brushProperty name="height" value="0.025" units="cm"/>
    </inkml:brush>
  </inkml:definitions>
  <inkml:trace contextRef="#ctx0" brushRef="#br0">34 1 14670,'0'0'10143,"2"12"-8830,2 19-679,-1-1-1,-2 0 1,-1 1-1,-2-1 0,-6 42 1,-1-25-222,0-5 75,2 1 1,-1 55-1,31-123 426,-12 3-1006,-2-1 0,0 1-1,-1-1 1,-1-1 0,-1 1 0,3-29 0,-9 56 103,0 1 0,0-1 0,0 0 0,1 0 0,0 0 0,0 0 0,0 0-1,0-1 1,1 1 0,-1 0 0,1 0 0,0-1 0,0 1 0,0-1 0,1 0 0,-1 0 0,1 1-1,0-2 1,0 1 0,0 0 0,0 0 0,0-1 0,1 0 0,-1 0 0,1 0 0,-1 0-1,1 0 1,0-1 0,0 1 0,0-1 0,0 0 0,0-1 0,8 2 0,-2-1 18,0-1 0,1 1 1,-1-2-1,1 1 0,-1-2 1,1 1-1,-1-1 0,0-1 1,0 0-1,0 0 0,0-1 1,13-8-1,-14 8-28,-1-1 0,0 0 0,0-1 0,0 0 0,-1 0 0,0-1 0,0 1 0,-1-2 0,1 1 0,-1-1 0,-1 0 0,0 0 0,6-11 0,-11 18 0,0 1 0,0 0 0,0 0 0,0 0 0,1 0 0,-1 0 0,0-1 0,0 1 0,0 0 0,0 0 0,0 0 0,0 0 0,0-1 0,0 1 0,0 0 0,0 0 0,1 0 0,-1 0 0,0-1 0,0 1 0,0 0 0,0 0 0,0 0 0,0-1 0,-1 1 0,1 0 0,0 0 0,0 0 0,0-1 0,0 1 0,0 0 0,0 0 0,0 0 0,0 0 0,0-1 0,0 1 0,-1 0 0,1 0 0,0 0 0,0 0 0,0 0 0,0 0 0,0-1 0,-1 1 0,1 0 0,0 0 0,0 0 0,0 0 0,0 0 0,-1 0 0,1 0 0,0 0 0,0 0 0,0 0 0,-1 0 0,1 0 0,0 0 0,0 0 0,0 0 0,0 0 0,-1 0 0,1 0 0,0 0 0,0 0 0,-1 0 0,-7 4 0,8-4 0,-8 8 0,1 0 0,0 0 0,1 0 0,0 1 0,0-1 0,1 2 0,-9 18 0,11-22 0,0 0 0,1 0 0,0 1 0,0-1 0,0 1 0,1-1 0,0 1 0,0 0 0,1-1 0,0 1 0,0 0 0,0-1 0,3 14 0,-1-18 0,-1-1 0,0 1 0,1 0 0,-1-1 0,0 0 0,1 1 0,0-1 0,-1 0 0,1 0 0,0 0 0,0 0 0,-1 0 0,1 0 0,0 0 0,0 0 0,0-1 0,0 1 0,0-1 0,0 0 0,0 1 0,0-1 0,0 0 0,1 0 0,-1 0 0,0-1 0,0 1 0,0 0 0,0-1 0,2 0 0,5-1 0,-1 0 0,1 0 0,-1-1 0,0 0 0,13-6 0,-5-2 0,0-1 0,-1 0 0,-1-1 0,0-1 0,-1 0 0,0 0 0,-1-2 0,-1 1 0,17-33 0,-33 60 0,0 0 0,0 0 0,1 1 0,1-1 0,0 1 0,1 0 0,0 0 0,1 0 0,0 16 0,2-26-164,0-1 1,1 0-1,-1 0 1,0 0-1,1 0 1,-1 0-1,1 0 1,-1 0-1,1 0 1,0 0-1,0-1 1,0 1-1,0-1 1,0 0-1,0 1 1,0-1-1,1 0 1,-1 0-1,0 0 1,0-1-1,1 1 1,-1-1-1,1 1 1,-1-1-1,1 0 1,2 1-1,2 0-924,1-1-1,0 1 1,0-1 0,-1 0-1,1-1 1,0 0 0,11-2-1,1-8-9011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4.952"/>
    </inkml:context>
    <inkml:brush xml:id="br0">
      <inkml:brushProperty name="width" value="0.025" units="cm"/>
      <inkml:brushProperty name="height" value="0.025" units="cm"/>
    </inkml:brush>
  </inkml:definitions>
  <inkml:trace contextRef="#ctx0" brushRef="#br0">115 0 22389,'0'0'2830,"-11"11"-172,3-3-2334,-51 63 1959,54-65-2098,1 1 0,0-1 1,0 1-1,1 0 1,0 1-1,0-1 0,0 0 1,1 1-1,0 0 0,1-1 1,-1 9-1,2-14-181,0 0-1,0-1 1,0 1 0,0-1-1,0 1 1,1-1-1,-1 1 1,1 0 0,-1-1-1,1 1 1,0-1-1,0 0 1,-1 1 0,1-1-1,0 0 1,0 1-1,0-1 1,0 0 0,1 0-1,-1 0 1,0 0-1,0 0 1,3 1 0,0 0-16,0 0 0,0 0 0,0-1 0,0 0 1,0 1-1,1-2 0,-1 1 0,9 0 0,-5-1-79,1 0-1,-1 0 1,1-1 0,-1 0-1,1-1 1,-1 1-1,0-2 1,1 1-1,7-5 1,3-5-7,-2-1 0,0 0 1,0-2-1,17-20 0,-15 17 491,-24 48 659,1-23-1045,1 0 1,0 1 0,1-1 0,0 1 0,-2 11-1,3-18-7,1 0 0,0 0 0,0 0-1,0 1 1,0-1 0,0 0 0,0 0 0,0 1-1,1-1 1,-1 0 0,0 0 0,1 0 0,-1 0-1,1 1 1,-1-1 0,1 0 0,0 0-1,-1 0 1,1 0 0,0 0 0,0 0 0,-1 0-1,1-1 1,0 1 0,0 0 0,0 0-1,0-1 1,0 1 0,0 0 0,1-1 0,-1 1-1,0-1 1,0 1 0,0-1 0,0 0-1,1 0 1,-1 1 0,0-1 0,0 0 0,1 0-1,-1 0 1,2-1 0,13 0-535,-1 0 1,1-2-1,-1 0 1,0-1-1,0 0 0,0-1 1,0-1-1,22-12 0,-18 9-304,0 0-1,0 2 0,1 0 0,21-4 0,-32 11-1997,-10 6-2542,-4 0 921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5.292"/>
    </inkml:context>
    <inkml:brush xml:id="br0">
      <inkml:brushProperty name="width" value="0.025" units="cm"/>
      <inkml:brushProperty name="height" value="0.025" units="cm"/>
    </inkml:brush>
  </inkml:definitions>
  <inkml:trace contextRef="#ctx0" brushRef="#br0">71 0 20499,'0'0'7720,"-11"76"-6599,-1-37-224,-2 2-193,2-1-255,2 4-225,2-2-128,5 0-96,2-4-1537,1-7-2788,0-7-3362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5.650"/>
    </inkml:context>
    <inkml:brush xml:id="br0">
      <inkml:brushProperty name="width" value="0.025" units="cm"/>
      <inkml:brushProperty name="height" value="0.025" units="cm"/>
    </inkml:brush>
  </inkml:definitions>
  <inkml:trace contextRef="#ctx0" brushRef="#br0">19 1 21620,'0'0'10090,"-19"58"-9481,19-53-417,7 0-128,3-3-1954,0-2-4068,-1 0-7206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5.978"/>
    </inkml:context>
    <inkml:brush xml:id="br0">
      <inkml:brushProperty name="width" value="0.025" units="cm"/>
      <inkml:brushProperty name="height" value="0.025" units="cm"/>
    </inkml:brush>
  </inkml:definitions>
  <inkml:trace contextRef="#ctx0" brushRef="#br0">0 120 17713,'0'0'1938,"17"0"309,565-19 4480,-316 5-5932,632-11 442,-40 2-515,-626 20 666,-233 3-1412,1 0-1,0 0 1,0 0 0,0 0 0,0 0-1,0-1 1,0 1 0,-1 0-1,1 0 1,0 0 0,0 0 0,0-1-1,0 1 1,0 0 0,0 0 0,0 0-1,0 0 1,0-1 0,0 1-1,0 0 1,0 0 0,0 0 0,0-1-1,0 1 1,0 0 0,0 0-1,0 0 1,0 0 0,0-1 0,0 1-1,0 0 1,0 0 0,0 0-1,0 0 1,1-1 0,-1 1 0,0 0-1,0 0 1,0 0 0,0 0 0,0 0-1,0-1 1,1 1 0,-1 0-1,0 0 1,0 0 0,0 0 0,0 0-1,1 0 1,-1 0 0,0 0-1,0 0 1,0 0 0,1 0 0,-1 0-1,0 0 1,0 0 0,0 0-1,0 0 1,1 0 0,-1 0 0,0 0-1,0 0 1,0 0 0,0 0-1,1 0 1,-1 0 0,0 0 0,0 0-1,-12-11-4015,9 8 2360,-12-11-4897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9.275"/>
    </inkml:context>
    <inkml:brush xml:id="br0">
      <inkml:brushProperty name="width" value="0.025" units="cm"/>
      <inkml:brushProperty name="height" value="0.025" units="cm"/>
    </inkml:brush>
  </inkml:definitions>
  <inkml:trace contextRef="#ctx0" brushRef="#br0">0 0 9801,'0'0'18738,"59"32"-17361,-10-30 65,5-2-802,7 0-512,-5 0-192,-6 0-1281,-12 4-1794,-13-3-2146,-15-1-1730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19.651"/>
    </inkml:context>
    <inkml:brush xml:id="br0">
      <inkml:brushProperty name="width" value="0.025" units="cm"/>
      <inkml:brushProperty name="height" value="0.025" units="cm"/>
    </inkml:brush>
  </inkml:definitions>
  <inkml:trace contextRef="#ctx0" brushRef="#br0">132 1 18930,'0'0'4377,"10"2"-2700,-6-2-1521,1 1 0,0 0 0,0 0 0,-1 1 1,1 0-1,-1-1 0,0 1 0,1 1 0,-1-1 1,0 1-1,0-1 0,0 1 0,-1 0 0,1 1 0,-1-1 1,1 1-1,-1-1 0,0 1 0,-1 0 0,1 0 1,-1 0-1,1 0 0,-1 1 0,0-1 0,-1 1 1,1-1-1,-1 1 0,0 0 0,0-1 0,0 10 1,-1-6 1,-1 0 0,0-1-1,-1 1 1,0 0 0,0-1 0,0 1 0,-1-1 0,0 0 0,-1 0 0,1 0 0,-1 0 0,-1 0 0,1-1 0,-10 10 0,-8 7 67,-1-2-1,-36 28 1,2-3-412,51-41-3,-8 7-1125,5-6-3400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0.194"/>
    </inkml:context>
    <inkml:brush xml:id="br0">
      <inkml:brushProperty name="width" value="0.025" units="cm"/>
      <inkml:brushProperty name="height" value="0.025" units="cm"/>
    </inkml:brush>
  </inkml:definitions>
  <inkml:trace contextRef="#ctx0" brushRef="#br0">191 115 15599,'0'0'1516,"4"-10"-64,-2 6-969,17-40 711,-17 41-800,-1 0-1,0 0 0,0 0 1,0 0-1,-1 0 1,1 0-1,-1 0 1,1-1-1,-1 1 1,0 0-1,0 0 0,-1 0 1,0-7-1,0 10-248,0-1-1,0 0 1,0 1-1,-1-1 1,1 0-1,0 1 1,0-1-1,0 1 1,-1 0-1,1-1 1,0 1-1,0 0 1,-1 0-1,1 0 1,0 0-1,0 0 1,-1 0-1,1 0 1,0 0-1,0 0 1,-1 1-1,0 0 1,-30 7 455,19-2-503,-1 1 1,1 0-1,1 1 0,-1 1 1,2 0-1,-1 1 0,1 0 1,0 1-1,1 0 0,1 0 1,0 1-1,-11 17 0,20-29-100,0 1-1,-1-1 1,1 1 0,0-1-1,0 1 1,-1-1-1,1 1 1,0-1-1,0 1 1,0-1-1,-1 1 1,1 0 0,0-1-1,0 1 1,0-1-1,0 1 1,0-1-1,0 1 1,0-1-1,0 1 1,0 0 0,1-1-1,-1 1 1,0-1-1,0 1 1,0-1-1,1 1 1,-1-1-1,0 1 1,0-1 0,1 1-1,-1-1 1,1 1-1,-1-1 1,1 1-1,25 4-1,41-15 58,-59 8-73,8-1-97,0 0-1,0 1 1,1 1-1,23 1 1,-38 0 104,0 0 1,1 0-1,-1 0 0,0 1 1,0-1-1,0 0 1,0 1-1,0-1 1,0 1-1,0 0 0,0 0 1,0 0-1,0 0 1,0 0-1,0 0 1,0 0-1,-1 0 0,1 1 1,-1-1-1,1 1 1,-1-1-1,1 1 1,-1 0-1,0 0 0,0 0 1,0-1-1,0 1 1,0 0-1,0 0 1,0 0-1,-1 0 0,1 0 1,-1 1-1,1-1 1,-1 0-1,0 0 1,0 0-1,0 0 0,0 0 1,0 1-1,0-1 1,-1 0-1,1 0 1,-2 2-1,0 3 52,-1-1 0,0 0 0,0 0 0,-1 0-1,0 0 1,0 0 0,0-1 0,-1 0 0,0 0 0,0 0 0,0 0 0,0-1-1,-12 7 1,-10 7 79,-43 19 0,69-36-118,-6 2-199,-36 16 198,15-13-3584,35-21-5282,14-8 944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3.778"/>
    </inkml:context>
    <inkml:brush xml:id="br0">
      <inkml:brushProperty name="width" value="0.025" units="cm"/>
      <inkml:brushProperty name="height" value="0.025" units="cm"/>
    </inkml:brush>
  </inkml:definitions>
  <inkml:trace contextRef="#ctx0" brushRef="#br0">26 1 3427,'0'0'26361,"-26"50"-26329,38-46-544,-1 3-898,-2-5-1440,0-2-1570,-3 0-3076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0.679"/>
    </inkml:context>
    <inkml:brush xml:id="br0">
      <inkml:brushProperty name="width" value="0.025" units="cm"/>
      <inkml:brushProperty name="height" value="0.025" units="cm"/>
    </inkml:brush>
  </inkml:definitions>
  <inkml:trace contextRef="#ctx0" brushRef="#br0">69 18 16688,'0'0'11819,"-9"12"-11477,3-4-321,0-1-13,1 0 0,-1 1 0,1 0 0,0 0 0,1 0 0,0 0 0,0 1 0,1 0 0,0-1 0,0 1 0,-2 16 0,5-24-68,0-1 0,0 1 0,0-1-1,0 1 1,0-1 0,0 1 0,0-1 0,0 0 0,0 1 0,0-1-1,1 1 1,-1-1 0,0 1 0,0-1 0,0 0 0,0 1-1,1-1 1,-1 1 0,0-1 0,0 0 0,1 1 0,-1-1 0,0 0-1,1 0 1,-1 1 0,0-1 0,1 0 0,-1 0 0,1 1-1,-1-1 1,0 0 0,1 0 0,-1 0 0,1 0 0,-1 1 0,1-1-1,0 0 1,20-6-1422,16-19-718,-14-6 406,-20 26 1562,0 0 0,1 0 0,-1 0 0,1 0 0,0 1 0,0 0 0,1-1 0,-1 1 0,1 1 0,7-5 0,-11 10 443,0 0 0,1 0 0,-1 0 0,0 1 0,0-1 0,-1 0 0,1 0 0,0 1 0,-1-1 0,1 1 0,-1-1 0,1 5 0,-1-3 100,0-1-165,1 0 0,-1-1 0,1 1 0,0 0 0,0-1 0,0 1-1,0-1 1,0 1 0,0-1 0,1 0 0,-1 1 0,1-1 0,0 0 0,-1 0 0,1 0 0,0 0 0,0 0 0,0 0 0,1-1 0,-1 1 0,0-1 0,1 0 0,-1 1-1,4 0 1,-3-1 21,1-1 0,0 0 0,-1 0-1,1 0 1,-1 0 0,1-1 0,-1 1 0,1-1-1,-1 0 1,0 0 0,1 0 0,-1 0-1,0-1 1,0 1 0,0-1 0,0 0-1,0 0 1,5-5 0,45-44 670,-50 48-763,0-1-1,0 0 1,0 0 0,-1 0-1,1-1 1,-1 1-1,0 0 1,0-1-1,-1 0 1,1 1 0,-1-1-1,1-8 1,-2 13-67,0 0 1,0-1 0,0 1 0,0 0-1,-1-1 1,1 1 0,0 0-1,0 0 1,0-1 0,0 1 0,-1 0-1,1 0 1,0-1 0,0 1-1,0 0 1,-1 0 0,1 0 0,0-1-1,0 1 1,-1 0 0,1 0 0,0 0-1,-1 0 1,1 0 0,0 0-1,0-1 1,-1 1 0,1 0 0,0 0-1,-1 0 1,1 0 0,0 0-1,-1 0 1,1 0 0,0 0 0,-1 1-1,1-1 1,0 0 0,0 0-1,-1 0 1,1 0 0,-1 0 0,-14 6 1,7 0 5,1 0-1,0 0 0,0 1 1,0 0-1,1 0 0,0 1 1,0-1-1,1 1 1,0 1-1,1-1 0,-6 13 1,4-6 43,0 0 0,1 1 0,1 0 0,0-1 1,1 1-1,-1 17 0,4-31-47,0 0 1,-1-1 0,2 1-1,-1 0 1,0 0-1,0 0 1,0 0 0,1-1-1,-1 1 1,1 0-1,-1 0 1,1-1 0,0 1-1,0-1 1,0 1-1,0 0 1,0-1 0,0 1-1,0-1 1,0 0-1,1 1 1,-1-1 0,0 0-1,1 0 1,-1 0-1,1 0 1,0 0 0,-1 0-1,1 0 1,0-1-1,-1 1 1,1-1 0,0 1-1,0-1 1,-1 0-1,1 1 1,0-1 0,0 0-1,0 0 1,0 0-1,-1 0 1,5-1 0,1 0-164,1 0 0,-1-1 0,0 1 0,1-1 0,-1-1 0,0 0 0,0 0 1,0 0-1,8-6 0,-8 4-935,-1 0 0,0 0 1,0-1-1,0 0 0,-1 0 1,0-1-1,7-11 0,6-19-7063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1.035"/>
    </inkml:context>
    <inkml:brush xml:id="br0">
      <inkml:brushProperty name="width" value="0.025" units="cm"/>
      <inkml:brushProperty name="height" value="0.025" units="cm"/>
    </inkml:brush>
  </inkml:definitions>
  <inkml:trace contextRef="#ctx0" brushRef="#br0">48 1 22870,'0'0'6950,"-48"48"-6854,48-30-96,14-7-1761,4-6-4005,-3-5-6533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1.969"/>
    </inkml:context>
    <inkml:brush xml:id="br0">
      <inkml:brushProperty name="width" value="0.025" units="cm"/>
      <inkml:brushProperty name="height" value="0.025" units="cm"/>
    </inkml:brush>
  </inkml:definitions>
  <inkml:trace contextRef="#ctx0" brushRef="#br0">43 1 16624,'0'0'1927,"-3"10"-197,-6 18-740,2 1 0,0 0 1,2 0-1,-1 32 1,1 132 2043,5-190-2985,0 1-1,0-1 1,0 0 0,0 1 0,1-1-1,-1 1 1,1-1 0,0 0 0,0 1-1,0-1 1,1 0 0,-1 0 0,1 0-1,0 0 1,-1 0 0,1 0 0,1 0 0,2 3-1,-2-5 3,-1 0 1,1 1-1,-1-1 0,1 0 0,-1-1 0,1 1 0,0 0 0,-1-1 0,1 1 1,0-1-1,-1 0 0,1 0 0,0 0 0,-1 0 0,1-1 0,0 1 0,0-1 1,-1 0-1,1 1 0,-1-1 0,1 0 0,-1-1 0,1 1 0,3-3 0,6-3 63,0-1 0,-1-1 0,0 0 0,-1 0 0,0-1 0,12-15 0,9-8 33,-31 33-150,1-1 0,-1 1 0,0 0 0,0 0-1,1-1 1,-1 1 0,0 0 0,0 0-1,1 0 1,-1-1 0,0 1 0,1 0 0,-1 0-1,0 0 1,1 0 0,-1 0 0,0 0-1,1 0 1,-1-1 0,0 1 0,1 0 0,-1 0-1,0 0 1,1 1 0,-1-1 0,0 0-1,1 0 1,-1 0 0,0 0 0,1 0 0,-1 0-1,0 0 1,0 0 0,1 1 0,-1-1-1,0 0 1,1 0 0,-1 0 0,0 1 0,0-1-1,1 0 1,-1 0 0,0 1 0,0-1-1,0 0 1,0 1 0,1-1 0,-1 0 0,0 0-1,0 1 1,0-1 0,0 0 0,0 1-1,0-1 1,0 0 0,0 1 0,0-1 0,0 0-1,0 1 1,0-1 0,0 0 0,0 1-1,0-1 1,0 0 0,0 1 0,0-1 0,0 0-1,-1 1 1,2 36 76,-2-26 18,-3 164 69,6-175-542,0-1 0,0 0 0,0 1 0,0-1-1,-1 0 1,1 0 0,0 0 0,-1 0 0,1 0 0,-1 0 0,1-1 0,-1 1 0,2-2 0,33-47-10840,-18 19 23</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2.300"/>
    </inkml:context>
    <inkml:brush xml:id="br0">
      <inkml:brushProperty name="width" value="0.025" units="cm"/>
      <inkml:brushProperty name="height" value="0.025" units="cm"/>
    </inkml:brush>
  </inkml:definitions>
  <inkml:trace contextRef="#ctx0" brushRef="#br0">64 48 9993,'0'0'5969,"1"9"-2841,0-4-2710,0 0-1,0 0 1,0-1 0,0 1-1,1 0 1,0 0-1,0-1 1,3 7 0,-3-9-176,0 0 0,-1-1 1,1 1-1,0 0 0,0-1 0,0 1 1,1-1-1,-1 0 0,0 0 1,0 1-1,1-1 0,-1-1 1,1 1-1,-1 0 0,0-1 0,1 1 1,0-1-1,-1 0 0,1 0 1,-1 0-1,1 0 0,3-1 1,-1 1-117,0-1 0,-1-1 0,1 1 0,-1-1 0,0 1 0,1-1 0,-1-1 0,0 1 0,0 0 1,0-1-1,0 0 0,-1 0 0,1 0 0,-1-1 0,0 1 0,0-1 0,0 1 0,0-1 0,-1 0 0,1 0 1,-1 0-1,0-1 0,0 1 0,0 0 0,-1-1 0,0 1 0,0-1 0,1-5 0,-2 9-106,0 0-1,0 0 1,0 0-1,-1 0 0,1 0 1,0 0-1,0 0 1,-1 0-1,1 0 0,-1 0 1,1 0-1,0 0 1,-1 0-1,0 0 0,1 0 1,-1 1-1,0-1 1,1 0-1,-1 1 0,0-1 1,0 0-1,1 1 1,-1-1-1,0 1 0,-1-1 1,-32-7 154,25 7-175,-1 2 0,1-1 0,0 1 0,0 0 0,-14 4 0,16-1-11,0-1 1,0 1-1,0 0 1,1 1-1,-1-1 0,1 1 1,0 0-1,1 1 1,-1 0-1,1 0 0,0 0 1,0 0-1,-7 14 0,9-15 12,1 0-1,-1 0 1,1 0-1,0 0 0,0 0 1,0 1-1,1-1 0,-1 1 1,2-1-1,-1 1 0,0-1 1,1 1-1,0 0 0,1-1 1,-1 1-1,1 0 0,0-1 1,0 1-1,1-1 0,3 9 1,-2-10-22,0 0 0,1 0 0,-1 0 1,1 0-1,0-1 0,0 1 0,0-1 1,0 0-1,1-1 0,-1 1 0,1-1 0,0 0 1,0 0-1,0 0 0,0 0 0,0-1 1,0 0-1,8 1 0,3 0-1447,1-1 1,0 0-1,0-1 1,26-3-1,6-8-6789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3.188"/>
    </inkml:context>
    <inkml:brush xml:id="br0">
      <inkml:brushProperty name="width" value="0.025" units="cm"/>
      <inkml:brushProperty name="height" value="0.025" units="cm"/>
    </inkml:brush>
  </inkml:definitions>
  <inkml:trace contextRef="#ctx0" brushRef="#br0">103 1 17617,'0'0'6432,"-10"10"-5369,7-7-1006,-4 4 76,1 0 0,-1 0 0,1 1 0,1-1 1,-1 1-1,1 1 0,1-1 0,0 1 0,0-1 0,-4 15 0,-2 19 317,-4 45 0,12-71-359,1 1-1,0 0 0,1-1 0,1 1 0,6 29 1,-7-43-70,1-1 0,-1 1 1,1-1-1,0 1 1,0-1-1,0 0 0,0 1 1,0-1-1,0 0 1,0 0-1,1 0 0,-1 0 1,1 0-1,0 0 1,0 0-1,-1 0 0,1-1 1,0 1-1,0-1 0,1 1 1,-1-1-1,0 0 1,0 0-1,1 0 0,-1 0 1,0 0-1,1-1 1,-1 1-1,1-1 0,-1 1 1,1-1-1,-1 0 1,1 0-1,-1 0 0,1 0 1,-1-1-1,1 1 1,-1-1-1,1 1 0,-1-1 1,3-1-1,5-1 99,-2-1 0,1 0 0,0-1 0,-1 0 0,0 0 0,0 0 0,0-1 0,-1 0 0,11-12 0,-10 10-79,-1-1 1,0 0 0,0-1 0,-1 1 0,0-1 0,0 0 0,-1-1 0,-1 1 0,0-1-1,-1 0 1,1 0 0,1-15 0,-5 27-43,-1-1 1,1 0-1,0 0 1,0 0-1,0 0 1,0 0-1,0 0 0,0 0 1,-1 1-1,1-1 1,0 0-1,0 0 0,0 0 1,0 0-1,0 0 1,-1 0-1,1 0 0,0 0 1,0 0-1,0 0 1,0 0-1,0 0 0,-1 0 1,1 0-1,0 0 1,0 0-1,0 0 0,0 0 1,-1 0-1,1 0 1,0 0-1,0 0 0,0 0 1,0 0-1,-1 0 1,1 0-1,0-1 1,0 1-1,0 0 0,0 0 1,0 0-1,0 0 1,0 0-1,-1 0 0,1 0 1,0-1-1,0 1 1,0 0-1,0 0 0,0 0 1,0 0-1,0-1 1,-10 16-76,3 2 92,0-1 0,2 2 0,-1-1 0,2 1 0,1-1 0,0 1 0,-1 31 0,4-48 5,0 0-1,0 1 0,0-1 0,0 0 0,0 0 0,0 1 0,0-1 0,0 0 1,1 0-1,-1 1 0,0-1 0,1 0 0,-1 0 0,1 0 0,-1 1 0,1-1 0,0 0 1,-1 0-1,1 0 0,0 0 0,0 0 0,0 0 0,0-1 0,0 1 0,0 0 1,0 0-1,0-1 0,0 1 0,0 0 0,0-1 0,0 1 0,0-1 0,1 1 1,-1-1-1,0 0 0,0 0 0,1 1 0,-1-1 0,0 0 0,0 0 0,1 0 1,-1 0-1,0-1 0,0 1 0,1 0 0,-1 0 0,0-1 0,0 1 0,0-1 1,1 1-1,0-2 0,7-1 143,0-1 1,0 0 0,-1-1 0,1 1-1,10-10 1,18-20-164,0-1 0,59-76 0,-110 147 0,-11 44 0,22-66 0,0 0 0,1 0 0,0 0 0,1 0 0,1 0 0,2 24 0,-1-37 1,-1 0 1,1 0-1,-1 0 0,1 0 0,-1-1 1,1 1-1,0 0 0,0 0 1,-1 0-1,1-1 0,0 1 1,0 0-1,0-1 0,0 1 0,0-1 1,0 1-1,0-1 0,0 0 1,0 1-1,0-1 0,0 0 1,0 0-1,0 1 0,0-1 0,0 0 1,0 0-1,0 0 0,0 0 1,0-1-1,0 1 0,0 0 1,0 0-1,2-1 0,37-11-221,0-16-2859,-6-9-4642,-14 6-745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3.530"/>
    </inkml:context>
    <inkml:brush xml:id="br0">
      <inkml:brushProperty name="width" value="0.025" units="cm"/>
      <inkml:brushProperty name="height" value="0.025" units="cm"/>
    </inkml:brush>
  </inkml:definitions>
  <inkml:trace contextRef="#ctx0" brushRef="#br0">170 0 13068,'-10'9'6588,"-12"8"-4713,-5 4 537,0 1 1,1 1 0,-28 34-1,54-57-2400,0 0 0,-1 0 0,1 0 0,0 0 0,0 1 0,-1-1 0,1 0-1,0 0 1,0 0 0,0 1 0,0-1 0,0 0 0,-1 0 0,1 0 0,0 1-1,0-1 1,0 0 0,0 0 0,0 1 0,0-1 0,0 0 0,0 0 0,0 1-1,0-1 1,0 0 0,0 1 0,0-1 0,0 0 0,0 0 0,0 1-1,0-1 1,0 0 0,0 0 0,0 1 0,0-1 0,0 0 0,1 0 0,-1 0-1,0 1 1,0-1 0,1 0 0,12 0 71,18-10-115,-12 1 22,73-27-621,-83 34 576,-1 0 1,1 0 0,-1 1-1,1 0 1,0 0 0,-1 1-1,1 0 1,0 0 0,10 3-1,-17-2 43,1 0-1,-1 0 0,0 0 1,1 1-1,-1-1 1,0 1-1,0-1 0,0 1 1,0 0-1,0-1 1,-1 1-1,1 0 0,0 0 1,-1 1-1,0-1 1,1 0-1,-1 0 1,0 1-1,0-1 0,0 1 1,0-1-1,-1 1 1,1-1-1,-1 1 0,1-1 1,-1 1-1,0 0 1,0-1-1,0 1 0,-1-1 1,0 5-1,1 3 107,-2 1 1,1 0-1,-1-1 0,-1 0 0,0 1 0,-6 13 0,-2-3 178,0 0 0,-2 0-1,-16 19 1,24-33-199,0 0 0,-1 0 0,0-1 1,-1 0-1,1 0 0,-1-1 0,0 0 0,0 0 0,-1 0 1,1-1-1,-15 5 0,21-8-138,0-1 1,1 0-1,-1 0 1,0 1-1,1-1 1,-1 0-1,0 0 1,0 0-1,1 0 1,-1 0-1,0 0 1,0 0-1,1 0 1,-1 0-1,0 0 1,0-1-1,1 1 0,-1 0 1,0 0-1,1-1 1,-1 1-1,0 0 1,1-1-1,-1 1 1,0-1-1,1 1 1,-1-1-1,1 1 1,-1-1-1,1 1 1,-1-1-1,1 0 1,-1 1-1,1-1 0,0 1 1,-1-1-1,1 0 1,0 0-1,0 1 1,-1-1-1,1 0 1,0 1-1,0-1 1,0 0-1,0 0 1,0 1-1,0-1 1,0 0-1,0 0 1,0 1-1,0-1 0,1 0 1,-1 0-1,0 1 1,0-1-1,1-1 1,15-45-5696,30-50-3839,-15 35 3588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4.167"/>
    </inkml:context>
    <inkml:brush xml:id="br0">
      <inkml:brushProperty name="width" value="0.025" units="cm"/>
      <inkml:brushProperty name="height" value="0.025" units="cm"/>
    </inkml:brush>
  </inkml:definitions>
  <inkml:trace contextRef="#ctx0" brushRef="#br0">53 1 13837,'0'0'11189,"0"12"-9859,-5 45 474,-14 69 1,8-67-644,-6 112 0,17-171-1158,0 1 0,0-1 1,0 1-1,0-1 1,0 1-1,0-1 1,0 1-1,0-1 1,0 1-1,0 0 1,0-1-1,0 1 1,0-1-1,0 1 1,0-1-1,1 1 1,-1-1-1,0 1 1,0-1-1,1 1 0,-1-1 1,0 0-1,0 1 1,1-1-1,-1 1 1,1-1-1,-1 0 1,0 1-1,1-1 1,-1 0-1,2 1 1,11-10 157,12-25 47,-16 17-208,-1 1 0,-1-1 0,-1 0 0,0-1 0,-1 1 0,-1-1 0,0 0 0,0-22 0,-19 80 0,13-30 0,1 1 0,0-1 0,0 0 0,1 0 0,0 1 0,1-1 0,2 14 0,-2-22 0,0 1 0,0 0 0,0-1 0,0 1 0,0-1 0,1 1 0,-1-1 0,1 0 0,0 0 0,-1 1 0,1-1 0,0 0 0,0-1 0,0 1 0,1 0 0,-1-1 0,0 1 0,1-1 0,-1 1 0,1-1 0,-1 0 0,1 0 0,0-1 0,-1 1 0,1 0 0,0-1 0,0 1 0,-1-1 0,1 0 0,0 0 0,5-1 0,-2 0 0,1 0 0,0-1 0,0 0 0,-1 0 0,1-1 0,-1 0 0,0 0 0,0 0 0,0-1 0,0 0 0,-1 0 0,1 0 0,-1-1 0,0 0 0,8-9 0,-5 5 0,0-1 0,-1 0 0,0 0 0,-1 0 0,0-1 0,0 0 0,-1 0 0,4-15 0,-29 59 0,14-14 0,0-1 0,2 1 0,0 0 0,2 0 0,0 0 0,1 31 0,1-49-2,-1 1-1,1-1 1,0 0 0,0 0 0,0 0-1,0 1 1,0-1 0,0 0-1,1 0 1,-1 0 0,0 1 0,0-1-1,1 0 1,-1 0 0,1 0-1,-1 0 1,1 0 0,0 0 0,-1 0-1,1 0 1,0 0 0,0 0-1,0 0 1,0 0 0,-1-1 0,1 1-1,0 0 1,0-1 0,0 1 0,1 0-1,-1-1 1,0 1 0,0-1-1,0 0 1,0 1 0,0-1 0,1 0-1,-1 0 1,0 0 0,0 0-1,0 0 1,1 0 0,-1 0 0,2 0-1,0-1-61,1 0 0,-1 0 0,0-1 0,0 1 0,1-1 0,-1 1 0,0-1 0,0 0 0,-1 0 1,1 0-1,0-1 0,-1 1 0,1-1 0,2-4 0,3-6-1681,-1-1 0,-1 0 0,0 0 1,-1 0-1,0-1 0,-1 0 0,-1 1 1,0-2-1,0-16 0,0-57-3023,-11 8 5870,8 79-739,0-1 0,0 1 0,-1 0 0,1 0 1,-1 0-1,0 0 0,1 0 0,-1 0 0,0 0 0,0 0 0,0 0 0,-1 0 0,1 0 0,0 0 0,-1 1 0,-2-3 0,4 4-231,0-1 0,-1 1 0,1 0 0,0 0 0,-1 0 0,1 0 0,0 0 0,-1 0 1,1 0-1,0 0 0,-1 0 0,1 0 0,-1 0 0,1 0 0,0 0 0,-1 0 0,1 0 0,0 0 0,-1 0 0,1 1 0,0-1 0,-1 0 1,1 0-1,0 0 0,0 0 0,-1 1 0,1-1 0,0 0 0,-1 0 0,1 1 0,0-1 0,-9 22 729,7-7-796,0-1-1,1 1 1,0 0-1,2 18 1,11 11-2489,-11-41 1800,1 0-1,-1 0 0,1-1 0,0 1 0,0 0 0,0-1 1,0 0-1,1 1 0,-1-1 0,1 0 0,3 3 1,12 4-5927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4.637"/>
    </inkml:context>
    <inkml:brush xml:id="br0">
      <inkml:brushProperty name="width" value="0.025" units="cm"/>
      <inkml:brushProperty name="height" value="0.025" units="cm"/>
    </inkml:brush>
  </inkml:definitions>
  <inkml:trace contextRef="#ctx0" brushRef="#br0">61 110 6887,'0'0'15513,"3"12"-13938,17 200 383,-14-128-1850,-4-66 381,-1 0 1,0 1-1,-1-1 1,-1 0-1,0 0 1,-2 0-1,0 0 1,-1 0-1,-1 0 1,-1-1-1,0 0 1,-10 19-1,15-35-472,1 1 0,-1-1 0,1 0 0,-1 0 0,0 0-1,0 0 1,0 0 0,1 0 0,-1 0 0,0 0 0,0 0 0,0 0 0,-1-1 0,1 1 0,0 0 0,0-1-1,0 1 1,0-1 0,-2 1 0,2-1-14,0 0-1,0 0 1,1 0-1,-1 0 1,0-1-1,1 1 1,-1 0 0,0-1-1,0 1 1,1 0-1,-1-1 1,1 1-1,-1-1 1,0 1-1,1-1 1,-1 0 0,1 1-1,-1-1 1,1 1-1,0-1 1,-1 0-1,1 1 1,-1-2-1,-1-4-14,0 1-1,0-1 0,0 0 0,0 0 0,1 0 0,-1-10 1,2 0-127,0 0 1,0-1-1,2 1 1,0 0-1,1 0 1,0 0-1,1 0 1,11-26-1,-4 20-55,1 0-1,0 0 1,2 1-1,0 1 1,19-20 0,11-8 231,39-50 149,-73 86-158,-2-1-1,1 0 1,-2-1 0,0 1 0,10-29-1,-16 40-2,0 0-1,0-1 1,-1 1-1,1 0 1,-1-1-1,0 1 0,0-1 1,0 1-1,0-1 1,0 1-1,0 0 1,0-1-1,-1 1 1,-1-4-1,2 5-5,-1 0-1,1 0 1,-1 0-1,0 0 1,1 0 0,-1 1-1,0-1 1,0 0-1,0 0 1,1 1-1,-1-1 1,0 0 0,0 1-1,0-1 1,0 1-1,0-1 1,0 1 0,-1 0-1,1-1 1,0 1-1,0 0 1,-1 0-1,-2 0-2,-1 0-1,1 0 0,0 1 0,0 0 0,0 0 0,0 0 0,0 0 0,0 0 0,0 1 0,0 0 0,0 0 0,1 0 0,-1 0 0,-5 5 0,-2 3 60,1-1 1,0 2-1,1-1 1,0 1 0,1 1-1,-8 12 0,13-18-37,-1 0 0,1 1 0,0-1-1,1 1 1,-1-1 0,1 1 0,0 0-1,1 0 1,0 0 0,0 0 0,0 0-1,1 0 1,1 14 0,0-19-36,0 0-1,0 0 1,-1 0-1,1 0 1,0 0-1,1 0 1,-1 0 0,0-1-1,0 1 1,1-1-1,-1 1 1,1-1-1,-1 1 1,1-1 0,0 0-1,-1 0 1,1 0-1,0 0 1,0 0-1,0 0 1,0 0 0,0 0-1,0-1 1,4 1-1,59 5-61,-38-4-95,-22-2-385,17 3-903,-11 2-7091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4.979"/>
    </inkml:context>
    <inkml:brush xml:id="br0">
      <inkml:brushProperty name="width" value="0.025" units="cm"/>
      <inkml:brushProperty name="height" value="0.025" units="cm"/>
    </inkml:brush>
  </inkml:definitions>
  <inkml:trace contextRef="#ctx0" brushRef="#br0">55 40 17200,'-9'1'1773,"-25"2"1345,23-2 345,31 0-1770,317-26 2210,-125 5-2286,834 22-2081,-931 1-1149,-65-3-7120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6.322"/>
    </inkml:context>
    <inkml:brush xml:id="br0">
      <inkml:brushProperty name="width" value="0.025" units="cm"/>
      <inkml:brushProperty name="height" value="0.025" units="cm"/>
    </inkml:brush>
  </inkml:definitions>
  <inkml:trace contextRef="#ctx0" brushRef="#br0">192 116 10122,'0'-10'2332,"2"-1"-1540,0 2 338,-1-1 0,0 0 0,-1 1 0,0-1 0,0 0 0,-3-17 0,2 27-1045,1-1-1,0 1 1,-1-1 0,1 0 0,0 1-1,-1-1 1,1 1 0,-1-1-1,1 1 1,-1-1 0,1 1-1,-1-1 1,1 1 0,-1 0-1,0-1 1,1 1 0,-1 0 0,0-1-1,1 1 1,-1 0 0,0 0-1,1 0 1,-1-1 0,0 1-1,0 0 1,1 0 0,-1 0 0,0 0-1,1 0 1,-1 0 0,0 1-1,0-1 1,1 0 0,-1 0-1,0 0 1,1 1 0,-1-1 0,0 1-1,-25 16 884,17-5-707,-1 0 1,2 1-1,0 0 1,0 1-1,2-1 1,-1 1-1,2 1 1,-7 25-1,2 2 1023,-9 80 1,9 177 632,10-278-1902,0-17-4,2 28 10,-3-31-21,1 0 1,1 0 0,-1 1 0,0-1 0,0 0-1,0 0 1,1 0 0,-1 1 0,0-1-1,1 0 1,-1 0 0,1 0 0,0 0 0,-1 0-1,1 0 1,0 0 0,-1 0 0,1 0 0,0 0-1,1 0 1,-1-42 416,-3 13-406,-1 0 1,-1-1 0,-10-31-1,7 32-88,1-1 0,2 0 0,-2-35 0,7 63 54,0 1-1,0-1 1,0 0-1,0 1 1,0-1 0,0 0-1,0 1 1,1 0-1,-1-1 1,0 1 0,0-1-1,0 1 1,1 0-1,-1 0 1,0 0 0,0 0-1,0 0 1,1 0 0,-1 0-1,0 0 1,0 0-1,0 1 1,3 0 0,34 4-1439,-37-5 1360,24 5-2483,1-2-1,0-1 0,-1-1 0,51-5 1,-63 2 1583,-1 0 0,0-1 0,0 0 0,0-1 0,0 0 0,17-10 0,-22 10 965,0 0-1,0-1 0,-1 0 1,1 0-1,-1-1 0,8-9 1,-13 13 418,1 0 1,0 0 0,-1 0 0,0 0 0,1 0 0,-1 0-1,0 0 1,0-1 0,0 1 0,-1 0 0,1-1 0,0 1-1,-1-1 1,0 1 0,1-1 0,-1 1 0,0-1-1,0 1 1,-1-4 0,1 5-214,0 1-1,-1-1 0,1 0 1,0 1-1,-1-1 0,1 1 1,0-1-1,-1 1 1,1-1-1,-1 1 0,1-1 1,0 1-1,-1-1 0,1 1 1,-1 0-1,0-1 0,1 1 1,-1 0-1,1 0 1,-1-1-1,0 1 0,1 0 1,-1 0-1,1 0 0,-1-1 1,-1 1-1,0 0-16,0 1-1,0-1 0,-1 0 1,1 1-1,0 0 0,0-1 1,0 1-1,0 0 0,0 0 1,0 0-1,-4 3 0,-2 2 222,0 1-1,0 0 0,1 0 1,-1 0-1,2 1 0,-1 1 0,1-1 1,1 1-1,0 0 0,-6 11 0,5-5-7,0-1 0,0 1 0,2 0-1,0 0 1,0 0 0,-1 19 0,5-32-345,0 0 0,-1-1 0,1 1 1,0 0-1,0 0 0,0 0 0,0-1 0,1 1 1,-1 0-1,0 0 0,1 0 0,-1-1 1,1 1-1,0 0 0,-1-1 0,1 1 0,0 0 1,0-1-1,0 1 0,0-1 0,1 0 1,-1 1-1,0-1 0,0 0 0,1 0 0,1 2 1,0-2 28,0 0 0,0 0 0,0-1 0,0 1 0,0-1 0,0 1 0,0-1 0,0 0 0,1 0 0,-1-1 0,0 1 0,0-1 0,5-1 1,6-2 89,0-1 1,-1 0-1,1-1 1,-1 0-1,19-14 1,-15 7-139,0-1 0,-1 0 0,0-1 0,21-27 0,-30 33 0,0-1 0,0 0 0,-1-1 0,0 1 0,-1-1 0,0 0 0,-1 0 0,0-1 0,4-19 0,-8 31 0,0 0 0,0 0 0,-1 0 0,1 1 0,0-1 0,0 0 0,0 0 0,0 0 0,0 0 0,0 0 0,0 0 0,-1 0 0,1 1 0,0-1 0,0 0 0,0 0 0,0 0 0,0 0 0,-1 0 0,1 0 0,0 0 0,0 0 0,0 0 0,0 0 0,-1 0 0,1 0 0,0 0 0,0 0 0,0 0 0,0 0 0,0 0 0,-1 0 0,1 0 0,0 0 0,0 0 0,0 0 0,0 0 0,-1 0 0,1-1 0,0 1 0,0 0 0,0 0 0,0 0 0,0 0 0,0 0 0,0 0 0,-1 0 0,1-1 0,0 1 0,0 0 0,0 0 0,0 0 0,0 0 0,0 0 0,0-1 0,0 1 0,0 0 0,0 0 0,-11 12 0,2 4-3,0 1 0,1 1 0,1-1 0,1 1 0,0 0 1,1 0-1,1 1 0,1 0 0,1-1 0,0 35 0,2-52-22,0 0-1,0 0 1,0 0 0,0 0 0,0 0-1,1 0 1,-1 0 0,0 0-1,1 0 1,-1 0 0,1 0 0,-1 0-1,1 0 1,-1 0 0,1 0-1,0-1 1,0 1 0,-1 0 0,1 0-1,0-1 1,0 1 0,0 0-1,0-1 1,0 1 0,0-1 0,1 1-1,1 0-82,0 0 0,0-1 0,-1 1-1,1-1 1,0 0 0,0 0 0,0 0-1,0 0 1,6-2 0,-1 0-393,1-1-1,0 0 1,0 0 0,-1 0 0,14-9-1,-6 0-1418,0 0 0,-1-2 0,0 1 0,-1-2 0,-1 0 0,0 0 0,-1-2 0,13-24 0,2-11-5847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029"/>
    </inkml:context>
    <inkml:brush xml:id="br0">
      <inkml:brushProperty name="width" value="0.025" units="cm"/>
      <inkml:brushProperty name="height" value="0.025" units="cm"/>
    </inkml:brush>
  </inkml:definitions>
  <inkml:trace contextRef="#ctx0" brushRef="#br0">0 847 16143,'0'0'12385,"9"4"-11894,-7-3-459,0 1-1,0-1 0,1 0 0,-1-1 0,1 1 0,-1 0 0,0-1 0,1 1 0,-1-1 0,1 0 1,-1 0-1,1 0 0,0 0 0,-1 0 0,5-1 0,-3-1-7,0 0 0,0-1 0,0 1 0,0-1 0,-1 1 0,1-1 0,-1 0 0,0-1-1,0 1 1,0 0 0,3-5 0,0 0-12,0 0 1,-1 0-1,0 0 0,0-1 0,0 0 0,-1 0 1,-1 0-1,0 0 0,0-1 0,0 1 0,-1-1 1,-1 0-1,1-12 0,-2 22-11,0-1 0,0 1 0,0 0 0,0 0 0,0-1 0,0 1 0,0 0 0,0-1 0,0 1 0,0 0 0,0-1 0,0 1 0,0 0 0,0-1 0,0 1 0,0 0 0,0 0 0,-1-1 0,1 1 0,0 0 0,0 0 0,0-1 0,-1 1 0,1 0 0,0 0 0,0 0 0,-1-1 0,1 1 0,0 0 0,0 0 0,-1 0 0,1 0 0,0-1 0,0 1 0,-1 0 0,1 0 0,0 0 0,-1 0 0,1 0 0,0 0 0,-1 0 0,1 0 0,0 0 0,-1 0 0,1 0 0,0 0 0,0 0 0,-1 0 0,1 0 0,-1 1 0,-14 11 7,7 1 45,2 1 1,0 0-1,1 0 0,0 0 1,1 1-1,1-1 0,0 1 1,1 0-1,0 0 1,1 0-1,1 0 0,2 21 1,-2-35-45,0 0 1,0 0-1,1 0 1,-1 1 0,0-1-1,0 0 1,1 0-1,-1 0 1,0 0-1,1 0 1,-1 0 0,1 0-1,-1 0 1,1-1-1,0 1 1,-1 0-1,1 0 1,0 0 0,0-1-1,-1 1 1,1 0-1,0-1 1,0 1-1,0 0 1,0-1 0,0 1-1,0-1 1,0 0-1,0 1 1,0-1-1,0 0 1,0 0 0,0 1-1,0-1 1,0 0-1,0 0 1,0 0-1,1 0 1,-1 0 0,0-1-1,2 1 1,1-1 1,-1-1 1,1 1-1,0 0 1,0-1-1,-1 0 1,1 0-1,-1 0 1,0 0-1,1-1 1,3-4-1,20-22 76,-2-3 0,31-50 1,17-21-553,-72 101 441,0 1-1,0 0 0,0-1 1,1 1-1,-1 0 1,0 0-1,1-1 0,-1 1 1,1 0-1,-1 0 0,1 1 1,-1-1-1,3-1 0,-4 2 13,1 0-1,-1 0 0,1 0 1,-1 0-1,1 0 0,-1 1 1,1-1-1,-1 0 1,1 0-1,-1 0 0,0 0 1,1 0-1,-1 1 0,1-1 1,-1 0-1,1 1 0,-1-1 1,0 0-1,1 0 0,-1 1 1,0-1-1,1 1 0,-1-1 1,0 0-1,0 1 0,1-1 1,-1 1-1,0-1 0,0 1 1,3 6-74,-2 0 0,1 0 0,-1 0 1,0 0-1,-1 8 0,2 4 103,-2-15-205,1 0-1,0 0 1,-1 0 0,1 0-1,1 0 1,-1 0 0,1-1 0,-1 1-1,1-1 1,0 1 0,4 5-1,-5-9 77,0 1 0,-1-1 0,1 1-1,0-1 1,-1 1 0,1-1-1,0 1 1,0-1 0,-1 0-1,1 1 1,0-1 0,0 0 0,0 0-1,-1 0 1,1 1 0,0-1-1,0 0 1,0 0 0,0 0-1,-1 0 1,1-1 0,1 1 0,1-1-54,-1 0 0,0 0 0,0 0 0,0 0 0,0-1 0,0 1 0,0-1 0,0 1 0,0-1 1,-1 0-1,4-3 0,9-14-1094,-1 0 0,-1-1 0,-1 0 1,0-1-1,-1 0 0,-2-1 0,0 0 1,7-35-1,-8 23 23,4-57 0,-9 55 3202,-4-49 0,-7 50 1660,2 26-818,-1 25-478,3 19-1456,2 0 0,1 1 0,4 43 0,-1-46 55,-1-25-751,1 0 0,0 0 0,0-1 0,0 1 0,1 0 0,1 0 0,-1-1 0,1 1 0,0-1 1,1 0-1,5 8 0,-7-12-160,0 0 0,0-1 1,0 1-1,1-1 0,-1 1 1,1-1-1,0 0 0,-1 0 1,1 0-1,0 0 0,0 0 1,0-1-1,1 0 1,-1 1-1,0-1 0,1 0 1,-1-1-1,0 1 0,1-1 1,-1 1-1,1-1 0,-1 0 1,1 0-1,-1 0 0,0-1 1,1 1-1,5-3 0,-6 2 4,0 0 1,-1 0-1,1-1 0,0 1 0,-1-1 0,1 0 0,-1 0 0,1 0 1,-1 0-1,0 0 0,0 0 0,0-1 0,0 1 0,0-1 0,-1 1 0,1-1 1,-1 0-1,0 0 0,0 1 0,1-1 0,-2 0 0,1 0 0,0 0 0,0-5 1,1-9 53,0 0 1,-1 0 0,-2-20 0,1 18-16,-2 10 190,-2 11 29,-2 15-162,4-6-77,0 1-1,2-1 1,-1 0 0,1 1 0,1-1 0,4 22 0,-5-31-33,1 0 1,0 0-1,-1 1 1,1-1-1,0 0 1,0 0 0,0 0-1,1 0 1,-1 0-1,0 0 1,1-1 0,-1 1-1,1 0 1,0-1-1,-1 1 1,1-1-1,2 2 1,-1-2-2,-1-1 0,0 1 0,1 0 0,-1-1 0,1 0 0,-1 0-1,1 1 1,-1-2 0,1 1 0,-1 0 0,1 0 0,-1-1 0,1 1 0,-1-1 0,1 0 0,-1 0 0,0 0 0,1 0 0,2-2 0,2-1 26,0-1 0,-1 0 0,1 0 0,-1-1 0,0 0 0,-1 0 1,1 0-1,-1-1 0,-1 1 0,1-1 0,3-8 0,-1 2-32,0 0 0,-2-1 0,0 0-1,0 1 1,4-22 0,-13 48-486,-2 14 456,1 0 0,-3 35-1,8-61 34,0 0 0,0-1 0,0 1-1,1-1 1,-1 1 0,0 0-1,0-1 1,1 1 0,-1-1-1,0 1 1,1-1 0,-1 1-1,1-1 1,-1 0 0,0 1-1,1-1 1,-1 1 0,1-1-1,-1 0 1,1 1 0,-1-1 0,1 0-1,0 1 1,-1-1 0,1 0-1,-1 0 1,1 0 0,0 0-1,-1 0 1,1 0 0,-1 1-1,1-1 1,0 0 0,-1-1-1,1 1 1,-1 0 0,1 0 0,0 0-1,-1 0 1,1 0 0,-1-1-1,1 1 1,0 0 0,-1 0-1,1-1 1,-1 1 0,1 0-1,-1-1 1,1 0 0,30-16 113,28-39-129,-44 40-175,0 1 0,32-24 1,-46 38 165,0 1 0,0-1 0,0 0 0,1 1 1,-1-1-1,0 1 0,0 0 0,0-1 0,0 1 0,0 0 0,1-1 1,-1 1-1,0 0 0,0 0 0,0 0 0,1 0 0,-1 0 1,0 1-1,0-1 0,0 0 0,0 0 0,1 1 0,-1-1 0,0 1 1,0-1-1,0 1 0,0-1 0,0 1 0,0 0 0,0 0 1,0-1-1,1 2 0,-1-1 11,0 0 1,0 0 0,0 0-1,1 0 1,-1 0-1,0 0 1,1-1-1,-1 1 1,0 0-1,1-1 1,-1 1-1,1-1 1,-1 0 0,1 0-1,-1 1 1,1-1-1,-1 0 1,1 0-1,-1 0 1,1-1-1,-1 1 1,1 0-1,-1 0 1,3-2 0,1 0-68,0-1 0,0 0 1,0-1-1,0 1 0,-1-1 1,1 0-1,-1 0 0,0-1 1,5-6-1,31-50-1281,-33 50 980,5-9 294,0-1-1,-2 0 1,-1 0 0,0-1-1,-2 0 1,0-1-1,-2 0 1,0 0-1,-2 0 1,1-39 0,-17 108 608,11-33-483,1 1 1,0-1 0,1 0-1,1 1 1,0-1-1,0 1 1,5 13-1,-4-19-49,1-1-1,0 0 0,0 0 0,1-1 0,0 1 0,0-1 1,0 1-1,1-1 0,0-1 0,0 1 0,1-1 0,-1 0 0,13 9 1,-4-6-588,-10-6 158,-1-1-1,0 1 0,0 0 0,0 0 0,0 0 0,0 0 0,-1 1 0,1-1 0,-1 1 0,1-1 0,-1 1 0,3 4 0,-6-6 341,1-1-1,-1 1 0,1 0 1,-1-1-1,1 1 0,-1-1 1,0 1-1,1-1 0,-1 1 1,0-1-1,0 0 0,1 1 1,-1-1-1,0 0 1,0 0-1,1 1 0,-1-1 1,0 0-1,0 0 0,0 0 1,0 0-1,1 0 0,-1 0 1,0 0-1,0 0 0,0-1 1,0 1-1,-28-1 104,18-2 269,0 1 1,0-2 0,0 1 0,1-2 0,0 1 0,-1-2-1,-15-10 1,-64-51 3745,87 64-3806,1 2-4,1 0-1,-1 0 1,1 0 0,-1-1 0,1 1 0,-1 0-1,1-1 1,0 1 0,0-1 0,0 0 0,0 1-1,0-1 1,0 0 0,0 0 0,0 0 0,1 0 0,-1 0-1,0-2 1,1 2-146,1 1-1,-1 0 1,0 0-1,1-1 1,-1 1-1,1 0 1,-1 0-1,1 0 1,0 0-1,-1-1 0,1 1 1,0 0-1,0 0 1,0 0-1,0 1 1,0-1-1,0 0 1,0 0-1,0 0 1,2 0-1,9-5-148,-1 2 1,1-1-1,-1 2 0,22-5 0,-19 5 206,11-2-727,6-1-2187,-14-1-2400,-10 0-1335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6.666"/>
    </inkml:context>
    <inkml:brush xml:id="br0">
      <inkml:brushProperty name="width" value="0.025" units="cm"/>
      <inkml:brushProperty name="height" value="0.025" units="cm"/>
    </inkml:brush>
  </inkml:definitions>
  <inkml:trace contextRef="#ctx0" brushRef="#br0">123 0 12812,'0'0'10453,"-8"10"-9797,-3 6-268,1 2 0,0-1-1,1 1 1,2 0 0,-1 1-1,2 0 1,-6 27 0,1-3 103,1 1 0,2 0 0,1 0 0,3 1 1,3 75-1,2-114-547,0-1 0,1 1-1,0-1 1,0 1 0,1-1 0,-1 0 0,1 0 0,0 0 0,0 0 0,1-1 0,0 1 0,-1-1 0,1 0 0,8 6 0,-10-8-193,0-1 1,1 1 0,-1-1-1,0 1 1,1-1 0,-1 0-1,1 0 1,0 0 0,-1 0-1,1 0 1,0-1 0,-1 1-1,6-1 1,-6 0-190,0 0-1,0-1 1,0 1 0,0-1-1,0 0 1,0 1 0,0-1 0,0 0-1,0 0 1,-1 0 0,1 0-1,0 0 1,-1-1 0,1 1-1,-1 0 1,1-1 0,-1 1-1,0-1 1,0 0 0,2-3 0,13-22-8611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6.993"/>
    </inkml:context>
    <inkml:brush xml:id="br0">
      <inkml:brushProperty name="width" value="0.025" units="cm"/>
      <inkml:brushProperty name="height" value="0.025" units="cm"/>
    </inkml:brush>
  </inkml:definitions>
  <inkml:trace contextRef="#ctx0" brushRef="#br0">186 1 14638,'0'0'10036,"-8"0"-8717,-15 2-640,0 1 1,1 1 0,0 0 0,0 2-1,-29 11 1,50-16-681,0-1 0,0 0 0,1 0 0,-1 0 0,0 1 0,1-1 0,-1 0 0,0 1 0,1-1 0,-1 1 0,0-1 0,1 0 0,-1 1 0,1-1 0,-1 1 0,1 0 0,-1-1 0,1 1 0,-1-1 0,1 1 0,0 0 0,-1 0 0,1-1 0,-1 2 1,15 4-51,28-2 131,-22-4-152,71 4-813,-86-4 837,0 1 0,0 0 1,1 0-1,-1 1 1,0-1-1,0 1 1,-1 0-1,1 1 1,0-1-1,-1 1 1,1 0-1,-1 0 1,0 0-1,5 6 1,-8-7 62,1 0 0,-1 0 0,0 0 0,0 0 0,0 0 1,0 1-1,0-1 0,0 1 0,-1-1 0,1 0 1,-1 1-1,1-1 0,-1 1 0,0-1 0,0 1 0,0-1 1,-1 1-1,1-1 0,0 1 0,-1-1 0,0 1 0,0-1 1,1 0-1,-1 1 0,-1-1 0,1 0 0,0 0 1,0 0-1,-1 0 0,1 0 0,-1 0 0,0 0 0,-2 2 1,-6 6 266,-1 0 0,0 0 0,0-2 0,-16 11 1,5-4-44,9-6-219,0 0 0,-1-1 0,0 0 0,0-1 0,0-1 0,-27 8 0,41-14-222,0-1 0,-1 1 1,1-1-1,0 1 1,0-1-1,0 1 0,0-1 1,0 1-1,0-1 0,0 0 1,1 1-1,-1-1 1,0 1-1,0-1 0,0 1 1,0 0-1,1-1 0,-1 1 1,0-1-1,1 1 1,-1-1-1,0 1 0,1-1 1,-1 1-1,1-1 0,61-53-11569,-19 21 2781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7.373"/>
    </inkml:context>
    <inkml:brush xml:id="br0">
      <inkml:brushProperty name="width" value="0.025" units="cm"/>
      <inkml:brushProperty name="height" value="0.025" units="cm"/>
    </inkml:brush>
  </inkml:definitions>
  <inkml:trace contextRef="#ctx0" brushRef="#br0">85 380 11435,'0'0'11355,"-3"9"-10544,-28 49 618,23-44-810,-1-1 0,2 1-1,0 1 1,1-1-1,-6 20 1,12-33-604,-1 0 0,1 0 1,0 0-1,0 0 0,0 0 0,0 0 0,0 0 1,0 0-1,0 0 0,0 0 0,0 0 1,0-1-1,1 1 0,-1 0 0,0 0 0,1 0 1,-1 0-1,0 0 0,1 0 0,-1 0 0,1-1 1,0 1-1,-1 0 0,1 0 0,-1-1 1,1 1-1,0 0 0,1 0 0,1 0 4,-1 0-1,0 0 1,1 0-1,-1-1 1,0 1-1,1-1 1,-1 0-1,1 0 1,-1 0-1,1 0 0,2 0 1,6-2 16,-1 0 0,0 0 0,0-1 0,16-7 0,-7 0-30,-1-1-1,0-1 1,-1-1-1,0 0 1,-1-1-1,0-1 1,-2 0-1,0-2 1,0 1-1,-2-1 1,17-30-1,-17 27 103,-2-1 0,0 0-1,-1-1 1,-1 0 0,-1 0-1,-1-1 1,-1 1 0,-2-1-1,0-1 1,0-30 0,-2 50-108,-1 1-1,0-1 1,-1 1 0,1-1 0,0 1 0,-1-1 0,0 1-1,0 0 1,0-1 0,0 1 0,0 0 0,-1 0 0,1 0-1,-1 0 1,0 0 0,0 0 0,0 0 0,0 1 0,-1-1-1,1 1 1,-1-1 0,0 1 0,1 0 0,-1 0-1,0 0 1,0 0 0,0 1 0,0-1 0,-1 1 0,1 0-1,0 0 1,-1 0 0,1 0 0,0 1 0,-1-1 0,1 1-1,-1 0 1,1 0 0,-1 0 0,1 0 0,-1 1 0,1-1-1,0 1 1,-1 0 0,1 0 0,0 0 0,-1 1-1,1-1 1,-5 4 0,-2 2 9,0 0-1,0 0 1,0 1-1,1 0 0,0 1 1,1 0-1,0 0 1,0 1-1,1 0 1,0 1-1,1-1 1,0 1-1,1 0 1,0 1-1,1-1 1,0 1-1,1 0 1,0 0-1,-1 17 1,4-26-3,0-1 1,0 1-1,1-1 1,-1 1 0,1-1-1,-1 1 1,1-1 0,0 1-1,0-1 1,0 0 0,0 1-1,0-1 1,1 0 0,-1 0-1,1 0 1,0 0-1,-1 0 1,1 0 0,0-1-1,0 1 1,0 0 0,0-1-1,0 0 1,0 1 0,1-1-1,-1 0 1,4 1-1,8 3 21,1-1 0,0 0 0,28 3-1,-32-6-47,1 1 0,0 0 0,-1 1-1,15 5 1,-23-7 42,0 1 0,-1-1 0,1 1 0,0 0 0,0 0 0,-1 0 0,1 0 0,-1 1 0,0-1 0,1 0 0,-1 1 0,0 0 0,-1 0 0,1-1 0,0 1 1,-1 0-1,0 0 0,1 0 0,-1 1 0,0-1 0,-1 0 0,1 0 0,-1 0 0,1 1 0,-1-1 0,0 6 0,-2 5 135,0 0-1,-1 0 1,-1 0 0,0 0 0,-6 13-1,-7 27 96,17-54-279,0-1-1,1 1 1,-1 0-1,0 0 1,0 0-1,0 0 1,1 0-1,-1 0 1,0-1-1,0 1 1,0 0-1,1 0 1,-1 0-1,0 0 1,0 0 0,1 0-1,-1 0 1,0 0-1,0 0 1,1 0-1,-1 0 1,0 0-1,0 0 1,1 0-1,-1 0 1,0 0-1,0 0 1,0 0-1,1 1 1,-1-1-1,0 0 1,0 0 0,1 0-1,-1 0 1,0 0-1,0 1 1,0-1-1,0 0 1,1 0-1,-1 0 1,0 0-1,0 1 1,0-1-1,0 0 1,0 0-1,0 1 1,0-1 0,1 0-1,-1 0 1,0 0-1,0 1 1,0-1-1,0 0 1,0 0-1,0 1 1,0-1-1,0 0 1,0 0-1,0 1 1,0-1-1,0 0 1,-1 1 0,17-16-4142,0-8-1835,2-6-3005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7.734"/>
    </inkml:context>
    <inkml:brush xml:id="br0">
      <inkml:brushProperty name="width" value="0.025" units="cm"/>
      <inkml:brushProperty name="height" value="0.025" units="cm"/>
    </inkml:brush>
  </inkml:definitions>
  <inkml:trace contextRef="#ctx0" brushRef="#br0">57 84 19378,'0'0'3513,"1"10"-64,-1-6-3064,-1-1-237,1-1 0,0 0 0,0 1 0,0-1 0,0 1 0,0-1 0,0 0 0,1 1 0,-1-1 0,1 0 0,0 1 0,-1-1 0,1 0 0,0 0 0,0 0 0,1 1 0,-1-1 0,0 0 0,1 0 0,-1-1 0,1 1 1,0 0-1,-1-1 0,1 1 0,0-1 0,0 1 0,0-1 0,0 0 0,0 0 0,0 1 0,1-2 0,-1 1 0,2 1 0,5-1-82,0-1 1,0 0-1,0 0 1,0-1-1,0 0 0,0 0 1,0-1-1,0 0 1,-1-1-1,1 0 0,10-5 1,-15 6-60,-1 1 0,1-1 0,-1 0 0,0 0 0,0 0 0,0 0 0,0-1 0,0 1 0,-1-1 1,1 0-1,-1 0 0,1 0 0,-1 0 0,0 0 0,0 0 0,-1 0 0,1-1 0,-1 1 0,1-1 0,-1 1 0,0-1 0,0 0 1,-1 1-1,1-1 0,-1 0 0,0 0 0,0 1 0,0-1 0,-1-5 0,0 6-7,0 1 0,0-1 0,-1 1 0,1-1 0,0 1 0,-1-1 0,0 1 0,1 0 0,-1 0 0,0 0 0,0 0 0,0 0 0,-1 1 0,1-1 0,0 0 0,-1 1 0,1 0 0,-1-1 0,1 1 0,-1 0 0,1 0 0,-1 1 0,0-1 0,0 1 0,-4-1 0,-2-1 0,-1 1 0,0 0 0,0 1 0,0 0 0,0 1 0,-10 1 0,12 0 0,1 1 0,0 0 0,0 0 0,0 0 0,0 1 0,0 0 0,0 0 0,1 0 0,0 1 0,0 0 0,0 1 0,1-1 0,-9 12 0,11-13 0,-1 0 0,1 1 0,0-1 0,0 1 0,1 0 0,0 0 0,-1 0 0,2 0 0,-1 0 0,0 1 0,1-1 0,0 0 0,0 1 0,1-1 0,0 1 0,0-1 0,0 1 0,0-1 0,1 1 0,2 7 0,-2-10-120,1 0 1,0 1-1,0-1 1,1 0-1,-1 0 1,1 0-1,-1-1 0,1 1 1,0 0-1,0-1 1,0 0-1,0 0 1,1 0-1,-1 0 0,1 0 1,-1-1-1,1 1 1,-1-1-1,1 0 1,0 0-1,5 0 1,3 1-1154,1 0 0,-1-1 1,1 0-1,0-1 1,17-2-1,19-9-11459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8.437"/>
    </inkml:context>
    <inkml:brush xml:id="br0">
      <inkml:brushProperty name="width" value="0.025" units="cm"/>
      <inkml:brushProperty name="height" value="0.025" units="cm"/>
    </inkml:brush>
  </inkml:definitions>
  <inkml:trace contextRef="#ctx0" brushRef="#br0">144 1 11307,'0'0'14894,"-9"5"-12508,-3 4-2258,1 0 1,0 1-1,1 0 1,1 0-1,-1 1 1,1 0-1,1 1 1,0 0-1,1 0 1,0 1-1,1 0 1,1 0-1,0 1 0,0-1 1,-4 28-1,9-40-131,0 1-1,0-1 1,0 1 0,0-1-1,0 0 1,0 1-1,1-1 1,-1 0-1,0 1 1,1-1 0,-1 0-1,1 0 1,0 1-1,-1-1 1,1 0-1,0 0 1,0 0 0,0 0-1,-1 0 1,1 0-1,0 0 1,0 0-1,2 0 1,0 1 9,0 0-1,0-1 1,1 1 0,-1-1-1,0 0 1,1 0 0,-1-1-1,1 1 1,3 0 0,12-1 52,1 0 1,33-5 0,-34 3-71,-6 0 10,-1 1-4,-1 0 0,1 0 0,0 1-1,18 2 1,-28-2 2,0 1 1,1-1-1,-1 1 1,0 0-1,1-1 0,-1 1 1,0 0-1,0 0 1,0 1-1,1-1 1,-1 0-1,-1 1 0,1-1 1,0 1-1,0 0 1,0-1-1,-1 1 0,1 0 1,-1 0-1,0 0 1,1 0-1,-1 0 1,0 1-1,0-1 0,0 0 1,-1 0-1,2 5 1,-1 0 49,-1-1 0,0 1 0,0-1 0,-1 1-1,1 0 1,-1-1 0,-1 1 0,1-1 0,-1 0 0,-1 0 0,1 1 0,-1-1 0,0-1 0,0 1 0,0 0 0,-1-1 0,0 0 0,0 1 0,-1-1 0,1-1 0,-1 1 0,0-1 0,0 0 0,-11 7 0,8-6-67,-1 0 0,1 0 0,-1 0 1,0-1-1,0 0 0,-1-1 0,1 0 0,-1-1 0,1 0 1,-1 0-1,0-1 0,0 0 0,0 0 0,0-2 1,0 1-1,-12-3 0,19 2-312,0 0 0,0-1 0,0 1 0,0-1 0,0 1 0,0-1 0,1 0 0,-1 0 0,1-1-1,-1 1 1,1 0 0,0-1 0,0 0 0,0 1 0,0-1 0,0 0 0,1 0 0,-1 0 0,1 0 0,0 0 0,0 0 0,0 0 0,0-1 0,1 1 0,-1-5 0,-1-11-2764,0 1 0,2-1 1,2-23-1,-2 31 1439,5-45-6216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8.780"/>
    </inkml:context>
    <inkml:brush xml:id="br0">
      <inkml:brushProperty name="width" value="0.025" units="cm"/>
      <inkml:brushProperty name="height" value="0.025" units="cm"/>
    </inkml:brush>
  </inkml:definitions>
  <inkml:trace contextRef="#ctx0" brushRef="#br0">1 158 4773,'18'-46'5188,"0"8"-1152,1 9-256,1 7-161,4 8-672,3 5-705,1 9-897,4 0-416,3 4-608,-2 8-257,3 4-64,-3 2-1538,-4 0-2081,-4-4-2787,-7 2-10346</inkml:trace>
  <inkml:trace contextRef="#ctx0" brushRef="#br0" timeOffset="1">497 313 19442,'0'0'8456,"73"24"-5861,-33-24-1602,8 0-417,1-7-383,0-4-193,-4-3-1538,-11-2-2850,-14-2-3812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29.810"/>
    </inkml:context>
    <inkml:brush xml:id="br0">
      <inkml:brushProperty name="width" value="0.025" units="cm"/>
      <inkml:brushProperty name="height" value="0.025" units="cm"/>
    </inkml:brush>
  </inkml:definitions>
  <inkml:trace contextRef="#ctx0" brushRef="#br0">12 101 10442,'0'0'4319,"0"-8"-615,0-1-3697,0-16 5039,0 14-141,0 31-3161,-6 37-665,3-45-947,2 0 0,0 0 0,0 23 0,1-34-126,1-1 0,-1 1 0,0 0 0,1-1 0,-1 1 0,1 0 0,-1-1 0,1 1 0,-1 0 0,1-1-1,-1 1 1,1-1 0,-1 1 0,1-1 0,0 0 0,-1 1 0,1-1 0,0 1 0,-1-1 0,1 0 0,0 0 0,0 1 0,-1-1 0,1 0 0,0 0 0,0 0 0,-1 0 0,1 0 0,0 0-1,0 0 1,-1 0 0,1 0 0,0 0 0,0-1 0,-1 1 0,1 0 0,0 0 0,0-1 0,0 0 0,33-11 317,-9-5-245,0 0 0,-1-1 0,-1-2 0,37-40 0,1 0-36,-59 86-58,-18 40 5,9-40 18,1 0 0,1 1-1,-3 47 1,8-74-7,0 1 0,0-1 0,0 0 0,0 1 0,0-1 0,0 0 0,0 1 0,1-1 0,-1 1 0,0-1 0,0 0 0,0 1 0,0-1 0,1 0 0,-1 1 0,0-1 0,0 0 0,1 0 0,-1 1 0,0-1 0,0 0 0,1 0 0,-1 1 0,0-1 0,1 0 0,-1 0 0,0 0 0,1 0 0,-1 1 0,1-1 0,-1 0 0,0 0 0,1 0 0,-1 0 0,0 0 0,1 0 0,-1 0 0,1 0 0,-1 0 0,0 0 0,1 0 0,-1 0 0,1 0 0,-1 0 0,0-1 0,1 1 0,-1 0 0,0 0 0,1 0 0,-1-1 0,0 1 0,1-1 0,21-12 0,1-6 0,-1-2 0,0 0 0,-2-2 0,-1 0 0,-1-1 0,0-1 0,15-31 0,-49 89 0,3 0 0,0 1 0,-13 62 0,26-96 0,0 1 0,0-1 0,0 1 0,0-1 0,0 1 0,0-1 0,0 1 0,0-1 0,1 1 0,-1-1 0,0 1 0,0-1 0,0 1 0,1-1 0,-1 1 0,0-1 0,1 0 0,-1 1 0,0-1 0,1 1 0,-1-1 0,0 0 0,1 1 0,-1-1 0,1 0 0,-1 0 0,1 1 0,-1-1 0,0 0 0,1 0 0,-1 0 0,1 0 0,-1 1 0,1-1 0,-1 0 0,1 0 0,-1 0 0,1 0 0,-1 0 0,1 0 0,-1 0 0,1 0 0,-1-1 0,1 1 0,-1 0 0,1 0 0,-1 0 0,1 0 0,-1-1 0,1 1 0,-1 0 0,1-1 0,-1 1 0,1-1 0,29-13 0,34-34 0,-48 34 0,1 1 0,1 1 0,-1 0 0,22-9 0,-38 20 0,-1 1 0,0 0 0,0 0 0,1 0 0,-1 0 0,0 0 0,1-1 0,-1 1 0,0 0 0,1 0 0,-1 0 0,0 0 0,1 0 0,-1 0 0,0 0 0,1 0 0,-1 0 0,0 0 0,1 0 0,-1 0 0,0 0 0,1 0 0,-1 1 0,0-1 0,1 0 0,-1 0 0,0 0 0,0 0 0,1 1 0,-1-1 0,0 0 0,1 0 0,-1 0 0,0 1 0,0-1 0,0 0 0,1 1 0,-1-1 0,0 0 0,0 0 0,0 1 0,0-1 0,0 0 0,1 1 0,-1-1 0,0 0 0,0 1 0,0-1 0,0 0 0,0 1 0,0-1 0,0 0 0,0 1 0,0-1 0,0 0 0,0 1 0,0-1 0,-1 0 0,1 1 0,0-1 0,0 0 0,0 1 0,0-1 0,-1 0 0,1 0 0,0 1 0,-20 52 0,17-45 0,-1 0 0,1 0 0,0 0 0,0 0 0,1 1 0,0-1 0,0 14 0,2-22 0,0 1 0,0-1 0,0 1 0,0-1 0,0 0 0,1 1 0,-1-1 0,0 0 0,0 1 0,0-1 0,1 0 0,-1 1 0,0-1 0,1 0 0,-1 1 0,0-1 0,1 0 0,-1 0 0,0 0 0,1 1 0,-1-1 0,0 0 0,1 0 0,-1 0 0,1 0 0,-1 0 0,0 1 0,1-1 0,-1 0 0,1 0 0,-1 0 0,0 0 0,1 0 0,-1 0 0,1 0 0,-1-1 0,0 1 0,1 0 0,-1 0 0,1 0 0,-1-1 0,21-5 0,-5-2 0,0-1 0,-1-1 0,26-21 0,-31 22 0,1 0 0,0 1 0,0 0 0,1 1 0,0 0 0,0 1 0,1 0 0,17-5 0,-29 11 0,-1 0 0,1 0 0,0 0 0,-1 0 0,1 0 0,0 0 0,-1 0 0,1 0 0,0 0 0,-1 0 0,1 0 0,0 0 0,-1 0 0,1 0 0,-1 1 0,1-1 0,0 0 0,-1 0 0,1 1 0,-1-1 0,1 0 0,-1 1 0,1-1 0,-1 1 0,1-1 0,-1 1 0,1-1 0,-1 1 0,1-1 0,-1 1 0,0-1 0,1 2 0,2 27 0,-19 37 0,14-59 0,-1 4 0,0 0 0,0 0 0,1 0 0,1 0 0,-1 19 0,3-30 0,-1 1 0,0-1 0,0 0 0,1 1 0,-1-1 0,0 0 0,1 0 0,-1 0 0,0 1 0,1-1 0,-1 0 0,0 0 0,1 0 0,-1 0 0,1 0 0,-1 0 0,0 1 0,1-1 0,-1 0 0,1 0 0,-1 0 0,0 0 0,1 0 0,-1-1 0,0 1 0,1 0 0,-1 0 0,1 0 0,-1 0 0,0 0 0,1 0 0,-1-1 0,0 1 0,1 0 0,-1 0 0,0-1 0,1 1 0,-1-1 0,15-7 0,-8 1-714,0 1 0,-1-1-1,0-1 1,-1 1 0,7-11 0,-7 9-1401,0-1 1,0 0 0,-1-1 0,3-11-1,-3 6-13969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0.762"/>
    </inkml:context>
    <inkml:brush xml:id="br0">
      <inkml:brushProperty name="width" value="0.025" units="cm"/>
      <inkml:brushProperty name="height" value="0.025" units="cm"/>
    </inkml:brush>
  </inkml:definitions>
  <inkml:trace contextRef="#ctx0" brushRef="#br0">36 359 12844,'0'0'5424,"4"-9"-1612,-1-2-2689,-2 6-611,1 1 0,-1 0 0,1 0 1,0 0-1,0 0 0,0 0 0,5-6 0,-18 59 1554,-3-13-1536,7-22-320,1 0 1,1 0-1,1 0 1,0 1-1,0 0 1,2 0-1,0 0 1,-1 20-1,4-34-195,-1-1-1,0 1 0,0-1 1,1 1-1,-1-1 1,0 1-1,1-1 0,-1 1 1,1-1-1,-1 0 1,1 1-1,-1-1 1,0 0-1,1 1 0,-1-1 1,1 0-1,0 0 1,-1 1-1,1-1 1,-1 0-1,1 0 0,-1 0 1,1 0-1,-1 0 1,1 0-1,0 1 1,-1-2-1,1 1 0,-1 0 1,1 0-1,-1 0 1,1 0-1,0 0 0,-1 0 1,1 0-1,-1-1 1,1 1-1,0-1 1,23-9 324,-4-6-330,-1-2-1,-1 0 0,-1-1 0,0-1 1,-1-1-1,-1 0 0,-1-1 1,15-31-1,-19 36-117,-8 19-147,-11 30-273,5-20 462,-1 5 80,1 0 0,1 0 0,0 0-1,-1 26 1,4-43-8,0 1 0,0 0 1,0-1-1,0 1 0,0 0 0,0 0 0,0-1 0,0 1 0,0 0 0,0-1 1,1 1-1,-1 0 0,0-1 0,0 1 0,1 0 0,-1-1 0,0 1 0,1-1 1,-1 1-1,0-1 0,1 1 0,-1 0 0,1-1 0,-1 0 0,1 1 0,0-1 1,-1 1-1,1-1 0,-1 0 0,1 1 0,0-1 0,-1 0 0,1 1 0,0-1 1,0 0-1,1 0 13,1 0 0,-1 0 0,0-1 0,1 1 0,-1-1 0,0 1 1,1-1-1,-1 0 0,0 0 0,4-2 0,46-34 287,-9-5-258,-3-1-1,38-52 1,-58 68-36,-1-1 1,-1-1-1,-2-1 0,-1 0 1,12-36-1,-18 33-11,-9 20 0,-4 12 0,-5 10 0,9-9 0,-24 36 0,2 2 0,1 0 0,2 1 0,2 1 0,1 1 0,-15 63 0,28-91 0,0 1 0,1-1 0,1 1 0,0-1 0,1 17 0,0-29 0,0 0 0,0 0 0,0-1 0,0 1 0,0 0 0,0-1 0,0 1 0,0 0 0,0 0 0,0-1 0,0 1 0,1 0 0,-1-1 0,0 1 0,0 0 0,1-1 0,-1 1 0,0 0 0,1-1 0,-1 1 0,1-1 0,-1 1 0,1-1 0,-1 1 0,1-1 0,0 1 0,-1-1 0,1 0 0,-1 1 0,1-1 0,0 0 0,-1 1 0,1-1 0,0 0 0,-1 0 0,1 0 0,0 1 0,0-1 0,-1 0 0,1 0 0,0 0 0,-1 0 0,1 0 0,0-1 0,0 1 0,-1 0 0,1 0 0,0 0 0,-1 0 0,1-1 0,0 1 0,-1 0 0,1-1 0,-1 1 0,1-1 0,0 1 0,0-1 0,3-2 0,0 0 0,0 0 0,0 0 0,0 0 0,-1 0 0,1-1 0,4-5 0,-1-7 0,-1 1 0,0-1 0,-1-1 0,0 1 0,3-28 0,-7 37 0,-1 10 0,0 0 0,1 0 0,-1 0 0,0 0 0,1 0 0,-1 0 0,1-1 0,0 1 0,0 0 0,0 0 0,1 0 0,-1-1 0,0 1 0,1-1 0,0 1 0,0-1 0,0 0 0,0 0 0,0 1 0,0-1 0,4 2 0,-2-2 0,0 1 0,0-1 0,1-1 0,-1 1 0,1 0 0,-1-1 0,1 0 0,0 0 0,0-1 0,-1 1 0,1-1 0,8-1 0,-6 1 0,0 0 0,0-1 0,0-1 0,-1 1 0,1-1 0,0 0 0,-1 0 0,1-1 0,-1 0 0,1 0 0,-1-1 0,0 1 0,-1-1 0,1-1 0,-1 1 0,0-1 0,0 0 0,0 0 0,4-7 0,-8 12 0,0-1 0,-1 0 0,1 0 0,0 0 0,-1 0 0,0 0 0,1 0 0,-1 0 0,0 0 0,1 0 0,-1 0 0,0 0 0,0 0 0,0 0 0,0 0 0,0 0 0,0-1 0,0 1 0,0-2 0,-1 3 0,1 0 0,-1-1 0,1 1 0,-1 0 0,1 0 0,-1-1 0,1 1 0,-1 0 0,1 0 0,-1 0 0,1-1 0,-1 1 0,0 0 0,1 0 0,-1 0 0,1 0 0,-1 0 0,1 0 0,-1 0 0,1 0 0,-1 0 0,0 1 0,1-1 0,-1 0 0,0 0 0,-3 2 0,0-1 0,-1 1 0,1 0 0,0 0 0,0 1 0,0-1 0,-6 6 0,5-3 0,1-1 0,0 1 0,0 0 0,0 0 0,1 0 0,-1 1 0,1-1 0,1 1 0,-1 0 0,1 0 0,0 0 0,0 0 0,-1 9 0,3-14 0,1 0 0,-1 0 0,0 0 0,1 0 0,-1 0 0,1 0 0,-1 0 0,1 0 0,0 0 0,-1 0 0,1-1 0,0 1 0,0 0 0,0 0 0,-1-1 0,1 1 0,0 0 0,0-1 0,0 1 0,0-1 0,0 1 0,0-1 0,0 1 0,0-1 0,0 0 0,1 0 0,-1 1 0,0-1 0,0 0 0,0 0 0,0 0 0,0 0 0,0-1 0,0 1 0,2 0 0,46-4 0,-28-1 0,0-2 0,0 0 0,20-10 0,-26 9 0,0 2 0,0 0 0,1 1 0,0 0 0,0 1 0,0 1 0,19-1 0,-35 4 0,0 0 0,1 0 0,-1 0 0,1 0 0,-1 0 0,0 0 0,1 0 0,-1 0 0,0 0 0,1 1 0,-1-1 0,0 0 0,1 0 0,-1 0 0,0 1 0,1-1 0,-1 0 0,0 0 0,1 1 0,-1-1 0,0 0 0,0 0 0,1 1 0,-1-1 0,0 0 0,0 1 0,0-1 0,1 0 0,-1 1 0,0-1 0,0 1 0,0-1 0,0 0 0,0 1 0,0 0 0,-3 19 0,-15 24 0,15-38 0,-2 13-1963,3-7-5229,10-23-6202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1.416"/>
    </inkml:context>
    <inkml:brush xml:id="br0">
      <inkml:brushProperty name="width" value="0.025" units="cm"/>
      <inkml:brushProperty name="height" value="0.025" units="cm"/>
    </inkml:brush>
  </inkml:definitions>
  <inkml:trace contextRef="#ctx0" brushRef="#br0">108 18 15535,'-5'18'6413,"-12"29"-3634,-11 37-1882,23-65-634,-9 30 524,2-1 0,2 2 0,-6 92 0,16-140-748,0 1-1,0 0 0,0-1 0,0 1 0,0-1 0,1 1 0,-1-1 1,1 1-1,0-1 0,-1 1 0,1-1 0,0 1 0,1-1 0,-1 0 0,2 4 1,-1-5-3,0 0 1,0 0-1,0 0 1,0 0-1,0 0 1,0 0-1,0-1 0,0 1 1,0-1-1,0 1 1,0-1-1,0 0 1,0 0-1,0 0 1,0 0-1,0 0 1,1 0-1,-1-1 1,2 0-1,9-2 120,0 0-1,0-1 0,-1-1 0,0 0 0,0-1 0,0 0 0,-1-1 0,18-13 0,81-73 841,-79 63-996,-1-2 0,-2 0 0,26-39 0,-44 58 0,-1 0 0,-1-1 0,-1-1 0,0 1 0,0-1 0,-2 0 0,0-1 0,-1 1 0,0-1 0,-1 0 0,1-22 0,-4 38 0,0 0 0,0 0 0,1-1 0,-1 1 0,0 0 0,0 0 0,0 0 0,0 0 0,0-1 0,0 1 0,0 0 0,0 0 0,0 0 0,0-1 0,0 1 0,0 0 0,0 0 0,0-1 0,0 1 0,0 0 0,0 0 0,0 0 0,0 0 0,-1-1 0,1 1 0,0 0 0,0 0 0,0 0 0,0-1 0,0 1 0,0 0 0,-1 0 0,1 0 0,0 0 0,0 0 0,0 0 0,0-1 0,-1 1 0,1 0 0,0 0 0,0 0 0,0 0 0,-1 0 0,1 0 0,0 0 0,0 0 0,0 0 0,-1 0 0,1 0 0,0 0 0,0 0 0,0 0 0,-1 0 0,-10 11 0,-8 20 0,-1 18-2576,15-33 432,0 0 0,1 0 1,1 0-1,1 0 0,-1 25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1.758"/>
    </inkml:context>
    <inkml:brush xml:id="br0">
      <inkml:brushProperty name="width" value="0.025" units="cm"/>
      <inkml:brushProperty name="height" value="0.025" units="cm"/>
    </inkml:brush>
  </inkml:definitions>
  <inkml:trace contextRef="#ctx0" brushRef="#br0">73 271 12844,'0'0'5990,"-13"54"-3268,2-29-1024,-1 0-257,0 1-95,-1-4-546,5-4-287,4-4-353,4-9-192,4-10-6246,10-12 0</inkml:trace>
  <inkml:trace contextRef="#ctx0" brushRef="#br0" timeOffset="1">195 0 17424,'0'0'3524,"-42"50"-4037,42-32-1216,0 0-1218,0-1-2242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0:13.401"/>
    </inkml:context>
    <inkml:brush xml:id="br0">
      <inkml:brushProperty name="width" value="0.025" units="cm"/>
      <inkml:brushProperty name="height" value="0.025" units="cm"/>
    </inkml:brush>
  </inkml:definitions>
  <inkml:trace contextRef="#ctx0" brushRef="#br0">32 190 6502,'-5'-2'148,"-19"-5"10004,21 3-4569,15 1-3502,3 1 109,30-4-2488,18-11-10542,-57 15 9966,-1-1 1,0 1-1,0-1 0,0 0 1,0-1-1,-1 1 1,1-1-1,6-8 0,-7 7 1707,0 1 0,-1-1 0,0 0-1,0-1 1,4-10 0,-9 27 8050,2 5-5191,3 38-4489,-2-46 1666,-1-6-869,0 0 1,0 1-1,1-1 1,-1 0-1,1 0 1,0 1 0,-1-1-1,1 0 1,0 0-1,1 0 1,-1 0-1,0 0 1,0 0-1,1 0 1,-1 0 0,1-1-1,0 1 1,-1 0-1,1-1 1,2 2-1,0-1-46,0 0-1,0 0 1,1-1-1,-1 1 1,0-1-1,1 0 0,-1 0 1,1 0-1,8 0 1,0-1-28,0-1 0,0 0 0,0-1 0,0 0 0,0-1 0,16-6 0,-16 4-30,-10 3 260,1 0 0,0 0 0,-1 1 0,1 0-1,0 0 1,0 0 0,0 0 0,0 0 0,0 1 0,0-1 0,0 1 0,0 0 0,0 1 0,0-1 0,0 1 0,5 1-1,1 0-178,0 1 1,0-1-1,1-1 0,-1 0 0,0 0 0,0-1 0,1-1 0,-1 0 0,0 0 0,0-1 0,19-5 0,-12 3-522,0 1 0,28-1-1,-43 7 552,-1 0 1,0 0-1,0 0 0,0 0 0,-1 0 0,1 0 0,-1 0 1,1 1-1,-1-1 0,0 0 0,0 0 0,-1 1 1,0 3-1,1 0 222,0 16 159,1-1 0,2 1 0,0-1 0,1 0 0,10 30 0,-12-46-382,0 0-1,0 1 0,0-1 0,-1 0 0,0 0 0,-1 1 1,0 9-1,0-14 21,0-1 0,-1 1 1,1-1-1,-1 1 0,0-1 0,1 1 1,-1-1-1,0 0 0,0 1 1,0-1-1,0 0 0,0 0 0,0 0 1,-1 0-1,1 0 0,0 0 1,0 0-1,-1 0 0,1 0 0,0-1 1,-1 1-1,1 0 0,-1-1 1,1 0-1,-1 1 0,1-1 0,-1 0 1,0 1-1,1-1 0,-1 0 1,1 0-1,-1 0 0,1-1 0,-3 1 1,-1 0 56,-1-1 1,1 1-1,0-1 1,0 0-1,0 0 1,0 0-1,0-1 1,0 0-1,0 0 1,1 0-1,-1 0 1,1-1-1,-1 0 1,1 0-1,0 0 1,-6-6-1,4 2-57,0-1 0,0 1-1,0-1 1,1-1 0,1 1-1,-1-1 1,1 1-1,-4-14 1,1-5-854,0-1-1,2 0 1,1 0-1,1 0 1,1-31-1,4 14-169,-2 34-408,2 0 0,-1 1-1,1-1 1,7-17 0,-9 25 1204,1 0 0,0 1-1,0 0 1,1-1 0,-1 1 0,1-1-1,-1 1 1,1 0 0,-1 0 0,1 0-1,0 0 1,0 0 0,0 0 0,0 1-1,1-1 1,-1 1 0,0-1 0,1 1-1,-1 0 1,5-1 0,-4 1 483,0 1 0,1-1 0,-1 1 0,1 0 1,-1 1-1,0-1 0,1 1 0,-1-1 0,0 1 0,1 0 0,-1 0 1,0 0-1,3 2 0,2 0-93,-1 0 0,1-1 1,0 0-1,-1-1 0,11 2 1,40-1-5883,-54-2 4976,32 0-6163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371"/>
    </inkml:context>
    <inkml:brush xml:id="br0">
      <inkml:brushProperty name="width" value="0.025" units="cm"/>
      <inkml:brushProperty name="height" value="0.025" units="cm"/>
    </inkml:brush>
  </inkml:definitions>
  <inkml:trace contextRef="#ctx0" brushRef="#br0">30 33 16656,'-18'-5'1954,"7"1"-1090,11 0-255,0-3-2275,11-6-3587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2.127"/>
    </inkml:context>
    <inkml:brush xml:id="br0">
      <inkml:brushProperty name="width" value="0.025" units="cm"/>
      <inkml:brushProperty name="height" value="0.025" units="cm"/>
    </inkml:brush>
  </inkml:definitions>
  <inkml:trace contextRef="#ctx0" brushRef="#br0">163 248 16367,'-8'-2'2120,"7"1"-2113,-8-2 556,0 1 0,0 0-1,0 0 1,-1 0-1,-13 1 1,19 1-437,1 0 0,0 0-1,-1 1 1,1-1 0,0 1 0,-1 0 0,1 0 0,0 1 0,0-1 0,0 0-1,0 1 1,0 0 0,0 0 0,1 0 0,-1 0 0,0 0 0,1 0-1,0 1 1,0-1 0,-1 1 0,1 0 0,-1 3 0,0-3-76,1 1 0,0 0-1,0 0 1,0 0 0,1 0 0,-1 0 0,1 1 0,0-1 0,1 0 0,-1 1-1,0-1 1,1 0 0,0 1 0,0-1 0,1 6 0,0-7-36,0-1 0,0 0 0,0 1 0,0-1 0,0 0 0,0 0 0,1 0 0,-1 0 1,1 0-1,-1 0 0,1 0 0,0-1 0,-1 1 0,1 0 0,0-1 0,0 0 0,0 1 0,1-1 0,-1 0 0,0 0 1,0 0-1,1 0 0,-1-1 0,0 1 0,1-1 0,-1 1 0,1-1 0,3 0 0,10 1 143,0-1 1,0-1-1,0 0 0,0-1 0,-1-1 1,1-1-1,0 0 0,-1-1 0,0 0 1,0-1-1,-1-1 0,0-1 0,0 0 1,0 0-1,19-18 0,-16 12 110,-1 0 0,0-2 0,-1 0-1,-1 0 1,-1-2 0,0 1 0,-1-2 0,-1 0-1,-1 0 1,0-1 0,6-22 0,-14 35-194,0 1 1,-1-1 0,0 0-1,0 1 1,-1-1-1,0-7 1,0 13-71,0 0 0,0 1-1,0-1 1,0 1 0,0-1-1,0 1 1,0-1 0,0 0 0,0 1-1,0-1 1,-1 1 0,1-1-1,0 1 1,0-1 0,-1 1 0,1-1-1,0 1 1,-1-1 0,1 1 0,-1-1-1,1 1 1,0 0 0,-1-1-1,1 1 1,-1 0 0,1-1 0,-1 1-1,0-1 1,-1 2-8,1-1 0,-1 1 0,1-1 1,-1 1-1,1-1 0,0 1 0,-1 0 0,1-1 0,0 1 1,0 0-1,-1 0 0,1 0 0,0 0 0,0 0 0,0 1 0,0-1 1,-1 1-1,-15 22 4,0 0 1,2 0-1,1 2 0,1 0 1,1 0-1,1 1 1,1 1-1,-7 32 0,16-55-92,-1 0 0,1 0 0,0 1 0,1-1 0,-1 0 0,1 0 0,0 1 0,0-1-1,1 0 1,1 7 0,-2-10-96,1 0 0,0-1 0,1 1 0,-1 0 0,0-1 0,0 1 0,1-1 0,-1 0 0,1 1 0,-1-1 0,1 0 0,-1 0 0,1 0 0,0 0 0,0 0 0,-1 0 0,1-1 0,0 1 0,0 0 0,0-1 0,0 0 0,0 1 0,0-1 0,0 0 0,0 0 0,0 0 0,0 0 0,0 0 0,3-2 0,26-3-4893,3-12-2616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2.469"/>
    </inkml:context>
    <inkml:brush xml:id="br0">
      <inkml:brushProperty name="width" value="0.025" units="cm"/>
      <inkml:brushProperty name="height" value="0.025" units="cm"/>
    </inkml:brush>
  </inkml:definitions>
  <inkml:trace contextRef="#ctx0" brushRef="#br0">67 0 7815,'0'0'19016,"2"10"-18280,-1-7-677,12 37 442,-12-39-476,0 1 1,0 0-1,0-1 0,1 0 0,-1 1 0,0-1 0,1 0 0,-1 1 0,1-1 0,-1 0 0,1 0 0,0 0 0,-1 0 0,1-1 0,0 1 1,0 0-1,0-1 0,-1 1 0,1-1 0,0 0 0,0 0 0,0 1 0,0-1 0,0 0 0,3-1 0,-4 1-3,-1 0 1,1-1-1,0 1 0,-1 0 0,1 0 1,0-1-1,-1 1 0,1-1 0,-1 1 1,1 0-1,-1-1 0,1 1 0,-1-1 1,1 0-1,-1 1 0,1-1 0,-1 1 1,0-1-1,1 1 0,-1-1 0,0 0 1,1 1-1,-1-1 0,0 0 0,0 1 0,0-1 1,0 0-1,0 0 0,0 1 0,0-1 1,0 0-1,0 1 0,0-1 0,0 0 1,0 1-1,-1-2 0,1 0 26,0 1 1,0-1-1,0 1 0,-1-1 1,1 1-1,-1 0 0,1-1 1,-1 1-1,0 0 0,1 0 0,-1-1 1,0 1-1,0 0 0,0 0 1,0 0-1,0 0 0,-2-2 1,0 2-38,0 0 1,-1 0-1,1 0 1,0 1 0,-1-1-1,1 1 1,0 0 0,-1 0-1,1 0 1,0 0 0,-1 1-1,1-1 1,0 1 0,0 0-1,-1 0 1,1 0 0,0 0-1,0 1 1,0-1 0,0 1-1,0 0 1,1 0 0,-1 0-1,0 0 1,1 0 0,-1 0-1,1 1 1,0 0 0,0-1-1,0 1 1,0 0 0,-2 5-1,0-2-39,1 0-1,0-1 1,0 2 0,0-1-1,1 0 1,0 0 0,0 1-1,0-1 1,1 1-1,0 0 1,0-1 0,1 1-1,0 0 1,0-1 0,2 13-1,0-16-123,-1-1-1,1 0 0,-1 1 1,1-1-1,0 0 1,0 0-1,0 0 1,0-1-1,0 1 1,1 0-1,-1-1 0,0 1 1,1-1-1,-1 0 1,1 0-1,0 0 1,-1 0-1,1 0 0,0-1 1,-1 1-1,1-1 1,0 0-1,0 1 1,0-1-1,-1-1 1,1 1-1,3-1 0,7 1-1012,-1-1 0,0-1-1,0 0 1,0-1 0,13-4-1,21-14-5288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2.811"/>
    </inkml:context>
    <inkml:brush xml:id="br0">
      <inkml:brushProperty name="width" value="0.025" units="cm"/>
      <inkml:brushProperty name="height" value="0.025" units="cm"/>
    </inkml:brush>
  </inkml:definitions>
  <inkml:trace contextRef="#ctx0" brushRef="#br0">200 22 10442,'0'0'8296,"-8"-2"-6150,4 1-2009,-1 0-1,1 1 1,-1 0 0,1 0 0,0 0 0,-1 0-1,1 1 1,0-1 0,-1 1 0,1 0 0,0 1-1,0-1 1,0 1 0,0-1 0,0 1 0,0 1-1,0-1 1,1 0 0,-1 1 0,1 0-1,0 0 1,-1 0 0,-2 4 0,-52 57 1841,54-59-1739,0 1 0,0 0 0,0 0 0,1 0 0,0 1 0,0-1 0,1 1 0,0 0 0,0-1 0,-1 8 0,3-13-225,0 0-1,0 0 1,0 0 0,0-1-1,0 1 1,0 0 0,0 0-1,0 0 1,0 0 0,1-1-1,-1 1 1,0 0 0,0 0 0,1-1-1,-1 1 1,1 0 0,-1 0-1,1-1 1,-1 1 0,1 0-1,-1-1 1,1 1 0,-1-1-1,1 1 1,0-1 0,-1 1 0,1-1-1,0 1 1,1 0 0,29 1 323,-22-3-255,0-1 0,0 0-1,-1 0 1,0-1 0,11-5-1,-6 1-52,-1-1-1,0 0 1,0-1-1,-1 0 1,0 0-1,12-16 1,-19 20 16,0 0 0,0 0 1,0 0-1,-1-1 1,0 0-1,0 0 1,0 0-1,-1 0 1,0 0-1,0 0 0,0-1 1,-1 1-1,0-1 1,0 1-1,-1-1 1,0-7-1,0 13-43,0 1 0,0-1 0,0 0 0,0 0 0,-1 1 0,1-1 0,0 0 0,-1 0 0,1 1 0,-1-1 1,1 0-1,-1 1 0,1-1 0,-1 0 0,1 1 0,-1-1 0,1 1 0,-1-1 0,0 1 0,1-1 0,-1 1 0,0 0 0,1-1 0,-1 1 0,0 0 0,0-1 0,0 1 0,1 0 0,-1 0 0,0 0 1,0 0-1,0 0 0,1 0 0,-1 0 0,0 0 0,0 0 0,0 0 0,1 0 0,-1 0 0,0 1 0,0-1 0,1 0 0,-2 1 0,-2 0-16,1 0 0,-1 0 0,1 1 0,-1-1-1,1 1 1,0 0 0,0 0 0,-5 4 0,1 1-88,0 1-1,0 0 1,1 1 0,-8 12 0,12-18-109,0 1 0,0-1 0,1 1 0,-1 0-1,1 0 1,0-1 0,0 1 0,0 0 0,0 0-1,1 0 1,-1 1 0,1-1 0,0 0 0,1 4-1,-1-7 56,1 0-1,-1 0 0,1-1 0,-1 1 0,1 0 0,0 0 0,-1-1 0,1 1 0,0 0 0,-1-1 0,1 1 0,0-1 1,-1 1-1,1-1 0,0 0 0,0 1 0,0-1 0,0 1 0,-1-1 0,1 0 0,0 0 0,0 0 0,0 0 0,0 1 0,0-1 1,1-1-1,29 1-2597,-26-1 1993,30-4-3141,5-9-1367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3.185"/>
    </inkml:context>
    <inkml:brush xml:id="br0">
      <inkml:brushProperty name="width" value="0.025" units="cm"/>
      <inkml:brushProperty name="height" value="0.025" units="cm"/>
    </inkml:brush>
  </inkml:definitions>
  <inkml:trace contextRef="#ctx0" brushRef="#br0">227 51 8904,'0'0'4554,"4"-9"-870,11-26-780,-15 35-2809,0 0 1,-1 0-1,1 0 1,0 0-1,0 0 1,-1 0-1,1 0 1,0 0-1,0 0 1,0 0-1,-1 0 0,1 0 1,0 0-1,0 0 1,-1 0-1,1 0 1,0 0-1,0 0 1,0 0-1,-1 0 1,1-1-1,0 1 1,0 0-1,0 0 1,0 0-1,-1 0 1,1 0-1,0-1 1,0 1-1,0 0 1,0 0-1,0 0 1,-1-1-1,1 1 1,0 0-1,0 0 1,0 0-1,0-1 1,0 1-1,0 0 1,0 0-1,0 0 1,0-1-1,0 1 1,0 0-1,0 0 1,0-1-1,0 1 1,0 0-1,0 0 0,0-1 1,-16 15 176,14-8-150,-1-1 1,1 0 0,0 1-1,0 0 1,1-1 0,-1 1-1,1 0 1,0 0 0,1 0-1,0-1 1,0 13 0,3-1 94,0 1 1,9 27-1,-8-34-107,-1 1-1,0 0 1,0-1-1,-2 1 0,1 1 1,-1-1-1,-2 23 1,0-31-60,0-1 0,-1 1 0,1-1 1,-1 0-1,0 1 0,0-1 0,0 0 1,0 0-1,-1 0 0,1-1 0,-1 1 1,0 0-1,0-1 0,0 0 0,0 0 1,0 0-1,0 0 0,-1 0 0,1-1 0,0 1 1,-1-1-1,0 0 0,-6 1 0,-5 2-276,0 0 0,0-2 0,-1 0 0,-20 0-1,-3-3-2730,3-5-2744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3.902"/>
    </inkml:context>
    <inkml:brush xml:id="br0">
      <inkml:brushProperty name="width" value="0.025" units="cm"/>
      <inkml:brushProperty name="height" value="0.025" units="cm"/>
    </inkml:brush>
  </inkml:definitions>
  <inkml:trace contextRef="#ctx0" brushRef="#br0">66 30 8168,'0'0'11483,"-9"11"-9882,2-3-1310,1 0 0,0 1 1,1-1-1,0 1 0,1 0 0,0 1 0,0-1 0,0 1 0,2-1 1,-1 1-1,1 0 0,-1 11 0,3-16-152,-1 0-1,1 0 1,0 1 0,0-1-1,1 0 1,-1 0 0,1 0-1,2 7 1,-2-10-96,0-1 1,0 0-1,1 1 0,-1-1 1,0 0-1,1 1 0,-1-1 1,1 0-1,-1 0 0,1 0 1,-1 0-1,1-1 0,0 1 1,-1 0-1,1-1 0,0 1 1,0-1-1,-1 1 0,1-1 1,0 0-1,0 0 1,0 0-1,-1 0 0,1 0 1,0 0-1,2-1 0,7-1 163,0 1 0,0-2 0,-1 0 0,1 0 0,-1-1 0,1 0 0,-1-1 0,-1 0 0,1-1 0,-1 0 0,0 0 0,11-11 0,15-13-90,45-51 0,-78 79-116,49-61 64,-60 116-331,5-40 292,-2 2 29,2 0 1,0 1 0,0-1-1,1 0 1,0 19-1,3-34-36,0 1 0,0-1-1,0 0 1,0 1 0,0-1-1,1 0 1,-1 1 0,0-1-1,0 0 1,0 1 0,0-1-1,1 0 1,-1 0-1,0 1 1,0-1 0,1 0-1,-1 0 1,0 1 0,1-1-1,-1 0 1,0 0 0,1 0-1,-1 0 1,0 0 0,1 1-1,-1-1 1,0 0 0,1 0-1,-1 0 1,0 0 0,1 0-1,-1 0 1,0 0 0,1 0-1,-1 0 1,0 0 0,1 0-1,-1 0 1,0 0 0,1-1-1,-1 1 1,0 0 0,1 0-1,-1 0 1,0 0 0,1-1-1,-1 1 1,19-9 549,-6-2-379,0 0-1,-1 0 1,12-15 0,-16 17-229,0-1 0,1 1-1,1 1 1,-1-1 0,1 2 0,1-1 0,15-7 0,-26 15 12,0-1 1,1 1 0,-1 0 0,1 0-1,-1 0 1,0 0 0,1-1-1,-1 1 1,1 0 0,-1 0 0,1 0-1,-1 0 1,1 0 0,-1 0-1,0 0 1,1 0 0,-1 0 0,1 1-1,-1-1 1,1 0 0,-1 0-1,0 0 1,1 0 0,-1 1 0,1-1-1,-1 0 1,0 0 0,1 1 0,-1-1-1,0 0 1,1 1 0,-1-1-1,0 0 1,1 1 0,-1-1 0,0 0-1,0 1 1,0-1 0,1 1-1,-1 0 1,3 26-257,-11 32 379,-1-22-50,4-19-6,0-1 1,2 1-1,-2 30 1,4-47-26,1-1 0,0 1 0,0-1 0,0 1 0,0-1 1,0 1-1,1-1 0,-1 1 0,0-1 0,0 1 0,0-1 1,0 1-1,1-1 0,-1 1 0,0-1 0,0 1 0,1-1 1,-1 0-1,0 1 0,1-1 0,-1 1 0,0-1 0,1 0 1,-1 1-1,0-1 0,1 0 0,-1 0 0,1 1 0,-1-1 1,1 0-1,-1 0 0,1 0 0,-1 1 0,1-1 1,-1 0-1,2 0 0,23-6 295,21-22-25,167-166-1415,-213 193 1088,0 1-1,0-1 1,0 1 0,1 0-1,-1-1 1,0 1 0,0-1-1,0 1 1,1 0 0,-1-1-1,0 1 1,1 0-1,-1-1 1,0 1 0,1 0-1,-1 0 1,0-1 0,1 1-1,-1 0 1,1 0 0,-1 0-1,0-1 1,1 1 0,-1 0-1,1 0 1,-1 0-1,1 0 1,-1 0 0,1 0-1,-1 0 1,0 0 0,1 0-1,-1 0 1,1 0 0,-1 0-1,1 0 1,-1 0 0,1 1-1,-1-1 1,0 0-1,1 0 1,0 1 0,-2 23-512,-20 45 682,18-61-303,-13 55-1651,14-36-5772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4.244"/>
    </inkml:context>
    <inkml:brush xml:id="br0">
      <inkml:brushProperty name="width" value="0.025" units="cm"/>
      <inkml:brushProperty name="height" value="0.025" units="cm"/>
    </inkml:brush>
  </inkml:definitions>
  <inkml:trace contextRef="#ctx0" brushRef="#br0">1 1 20948,'0'0'7495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4.602"/>
    </inkml:context>
    <inkml:brush xml:id="br0">
      <inkml:brushProperty name="width" value="0.025" units="cm"/>
      <inkml:brushProperty name="height" value="0.025" units="cm"/>
    </inkml:brush>
  </inkml:definitions>
  <inkml:trace contextRef="#ctx0" brushRef="#br0">21 0 17040,'0'0'4260,"2"55"-3747,-2-18 544,0 8 608,0 3-1216,0-1-1,0-2-192,3-2-128,-2-3-224,-1-2-672,0-7-994,0-6-2274,-6-9-2434,-14-6-4677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4.946"/>
    </inkml:context>
    <inkml:brush xml:id="br0">
      <inkml:brushProperty name="width" value="0.025" units="cm"/>
      <inkml:brushProperty name="height" value="0.025" units="cm"/>
    </inkml:brush>
  </inkml:definitions>
  <inkml:trace contextRef="#ctx0" brushRef="#br0">0 528 18674,'0'0'5797,"54"-9"-4644,-11 3-32,5-3 161,6-1-674,-2-1-512,-6-2-96,-10 4-1153,-12 2-1441,-11-4-1378,-13-2-2722</inkml:trace>
  <inkml:trace contextRef="#ctx0" brushRef="#br0" timeOffset="1">33 1 18481,'0'0'3620,"83"3"-3524,-40-1-224,3 6-545,0-1-1249,-7 1-1537,-7 0-1890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5.973"/>
    </inkml:context>
    <inkml:brush xml:id="br0">
      <inkml:brushProperty name="width" value="0.025" units="cm"/>
      <inkml:brushProperty name="height" value="0.025" units="cm"/>
    </inkml:brush>
  </inkml:definitions>
  <inkml:trace contextRef="#ctx0" brushRef="#br0">20 334 12107,'-2'12'3054,"-1"0"-2410,-2 7 930,2 0 0,0 1 0,0 23 0,3-42-1512,0 0 0,0 0 1,0 0-1,0 0 0,1 0 0,-1 0 1,1 0-1,-1 0 0,1 0 0,-1 0 1,1 0-1,-1 0 0,1 0 0,0-1 1,-1 1-1,1 0 0,0 0 0,0-1 1,0 1-1,0 0 0,-1-1 0,1 1 0,0-1 1,0 1-1,0-1 0,0 1 0,0-1 1,0 0-1,0 0 0,1 1 0,-1-1 1,0 0-1,0 0 0,0 0 0,0 0 1,0 0-1,0 0 0,2-1 0,4 0 99,0 0-1,-1 0 1,1-1-1,-1 1 0,10-5 1,4-4 15,0-2 0,-1 0 0,0-1 0,-1-1 0,28-27 0,12-9 481,-58 77-539,-12 27 216,7-39-311,1 0 1,1-1 0,1 1-1,0 0 1,1 1 0,0-1-1,2 16 1,0-30-39,-1-1 1,0 0-1,0 1 1,0-1-1,1 1 1,-1-1-1,0 0 0,0 1 1,1-1-1,-1 0 1,0 1-1,1-1 1,-1 0-1,0 0 0,1 1 1,-1-1-1,0 0 1,1 0-1,-1 1 1,1-1-1,-1 0 1,1 0-1,-1 0 0,0 0 1,1 0-1,-1 0 1,1 0-1,-1 0 1,1 0-1,-1 0 0,1 0 1,-1 0-1,0 0 1,1 0-1,-1 0 1,1 0-1,-1 0 0,1-1 1,-1 1-1,0 0 1,1 0-1,-1 0 1,0-1-1,1 1 0,-1 0 1,0-1-1,1 0 1,19-13-824,0-6-686,-2-1 1,0-1 0,-1 0-1,-2-1 1,0-1 0,-2-1-1,0 0 1,11-35 0,-10 21 323,14-64 1,-21 65 3642,3-62 1,-14 132 1484,-11 21-2320,2-3-620,-18 66 581,17-72-682,3 0 1,1 1 0,-4 54-1,14-98-856,0-1-1,-1 1 1,1 0-1,0-1 1,0 1 0,0 0-1,0 0 1,0-1-1,0 1 1,0 0-1,0-1 1,1 1-1,-1 0 1,0-1-1,0 1 1,0-1 0,1 1-1,-1 0 1,0-1-1,1 1 1,-1-1-1,1 1 1,-1 0-1,0-1 1,1 1 0,-1-1-1,1 0 1,0 1-1,0 0 1,17-8 621,16-25-229,-26 21-550,-1-1 0,-1 0 1,1 0-1,-2 0 1,0-1-1,0 0 0,-1 0 1,-1 0-1,0-1 1,-1 1-1,0-1 0,-1 1 1,-1-18-1,1 36 128,-1-1-1,0 1 1,1-1 0,0 1-1,0-1 1,0 0 0,1 1-1,0-1 1,-1 0-1,1 0 1,1 0 0,-1 0-1,1-1 1,-1 1 0,1 0-1,0-1 1,4 4-1,-5-5 45,1-1 0,-1 1 0,0-1 0,1 1 0,-1-1 0,1 0 0,-1 0 0,1 0 0,0 0 0,-1 0 0,1-1 0,0 1 0,0-1 0,-1 0 0,1 1 0,0-1 0,0-1 0,0 1 0,0 0 0,-1-1 0,1 1 0,0-1 0,-1 0 0,1 0 0,0 0 0,-1 0 0,1-1 0,-1 1 0,5-4 0,-3 2 16,0 0 0,0-1 0,-1 0 0,1 0 0,-1 0 0,0 0 0,0 0 0,-1-1 0,4-5 0,-5 7-42,0 1 0,0 0 0,0-1 0,0 1 0,0 0 0,0-1 1,-1 1-1,0-1 0,1 1 0,-1-1 0,0 1 0,0-1 0,0 1 1,0-1-1,-1 1 0,1-1 0,-1 1 0,1-1 0,-1 1 0,0-1 1,-2-2-1,3 4-22,-1 0 1,1 1-1,-1-1 1,1 0 0,-1 1-1,0-1 1,1 0-1,-1 1 1,0-1 0,1 1-1,-1 0 1,0-1-1,0 1 1,0-1-1,1 1 1,-1 0 0,0 0-1,0-1 1,0 1-1,0 0 1,0 0-1,1 0 1,-1 0 0,0 0-1,0 0 1,0 0-1,0 0 1,0 1 0,0-1-1,1 0 1,-1 0-1,0 1 1,0-1-1,0 0 1,1 1 0,-1-1-1,0 1 1,0-1-1,1 1 1,-1 0-1,0-1 1,1 1 0,-1-1-1,1 1 1,-1 0-1,1 0 1,-1 0 0,-22 37-101,20-32 100,1 0 0,0 0 0,1 1 0,-1-1 0,1 0 0,1 0 0,-1 1 0,1-1 0,1 9 0,-1-13 8,1 0 0,-1 0 1,1 0-1,0-1 0,-1 1 1,1 0-1,0 0 0,0-1 0,0 1 1,0-1-1,1 1 0,-1-1 1,0 1-1,1-1 0,-1 0 0,1 1 1,-1-1-1,1 0 0,0 0 0,-1 0 1,1-1-1,0 1 0,0 0 1,-1-1-1,1 1 0,0-1 0,0 1 1,0-1-1,0 0 0,0 0 1,0 0-1,0 0 0,3 0 0,6-1 30,-1 0 0,1-1-1,-1 0 1,20-7 0,-20 6-152,0 0 0,0 0 0,1 1 0,18-1 0,-28 3 105,0 0-1,-1 0 0,1 0 1,0 0-1,0 0 1,-1 0-1,1 1 0,0-1 1,0 0-1,-1 0 0,1 1 1,0-1-1,-1 1 1,1-1-1,0 0 0,-1 1 1,1-1-1,-1 1 0,1 0 1,-1-1-1,1 1 1,-1-1-1,1 1 0,-1 0 1,0-1-1,1 1 0,-1 0 1,0 0-1,0-1 1,1 1-1,-1 0 0,0-1 1,0 1-1,0 0 0,0 0 1,0 0-1,0-1 1,0 1-1,0 0 0,0 0 1,0-1-1,-1 2 0,-9 39 53,6-24 693,25-38 858,-8 3-1514,36-39 5,-46 54-96,1 0 0,-1 0 0,0 0 0,1 0 0,0 0 0,0 1 0,0 0 0,0 0 0,0 0 0,0 0-1,0 1 1,1-1 0,4 0 0,-8 2 5,0 0-1,0 0 0,-1 0 1,1 0-1,0 0 0,0 1 1,-1-1-1,1 0 1,0 0-1,-1 0 0,1 1 1,0-1-1,-1 0 0,1 1 1,0-1-1,-1 1 0,1-1 1,-1 0-1,1 1 1,-1 0-1,1-1 0,-1 1 1,1-1-1,-1 1 0,1-1 1,-1 1-1,0 0 0,1-1 1,-1 1-1,0 0 1,1 0-1,2 33-28,-14 30 187,11-64-134,-1 0 1,1 0-1,0 0 0,0 0 1,0 1-1,0-1 0,0 0 1,0 0-1,0 0 1,0 0-1,0 0 0,0 1 1,0-1-1,0 0 0,0 0 1,0 0-1,0 0 1,0 0-1,0 1 0,0-1 1,0 0-1,0 0 0,0 0 1,0 0-1,1 0 1,-1 0-1,0 1 0,0-1 1,0 0-1,0 0 0,0 0 1,0 0-1,0 0 1,0 0-1,1 0 0,-1 0 1,0 1-1,0-1 0,0 0 1,0 0-1,0 0 1,1 0-1,-1 0 0,0 0 1,0 0-1,0 0 0,0 0 1,0 0-1,1 0 1,-1 0-1,0 0 0,0 0 1,0 0-1,0 0 0,0 0 1,1 0-1,-1 0 1,0 0-1,0 0 0,0 0 1,0-1-1,0 1 0,0 0 1,1 0-1,-1 0 0,18-10 318,27-23-722,-35 25 210,-8 6 34,0 1 0,0 0-1,0-1 1,0 1 0,0 0-1,0 0 1,0 0 0,0 0-1,1 0 1,-1 0 0,0 1-1,5-1 1,0 8-2573,-10 15-463,0-13 676,-1 5-5977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6.351"/>
    </inkml:context>
    <inkml:brush xml:id="br0">
      <inkml:brushProperty name="width" value="0.025" units="cm"/>
      <inkml:brushProperty name="height" value="0.025" units="cm"/>
    </inkml:brush>
  </inkml:definitions>
  <inkml:trace contextRef="#ctx0" brushRef="#br0">96 342 18898,'4'6'4805,"15"16"-3354,-18-22-1433,0 0-1,0 0 1,0 1-1,-1-1 1,1 0-1,0 0 1,0 0-1,0 0 1,0 0-1,0 0 1,0-1-1,-1 1 1,1 0-1,0 0 1,0 0-1,0-1 1,0 1-1,-1-1 1,1 1-1,0 0 1,0-1-1,-1 0 1,1 1-1,0-1 1,-1 1-1,1-1 0,-1 0 1,2-1-1,-1 0 81,0 0-1,0 0 0,0 0 0,0-1 0,0 1 0,0 0 0,-1-1 0,1 1 0,-1 0 0,1-1 0,-1-3 0,0 4-61,0 0-1,0 0 1,0 0-1,0 0 0,0 0 1,0 0-1,-1 0 1,1 0-1,-1 0 0,1 1 1,-1-1-1,0 0 1,1 0-1,-1 0 0,0 1 1,0-1-1,0 0 1,-1 1-1,1-1 0,0 1 1,-1-1-1,1 1 1,-1 0-1,1-1 0,-1 1 1,0 0-1,1 0 0,-1 0 1,0 0-1,0 1 1,0-1-1,-3-1 0,0 3-84,1-1 0,-1 1 0,1 0 0,0 0 0,-1 0 0,1 1-1,0-1 1,0 1 0,0 0 0,0 0 0,0 1 0,0-1-1,1 1 1,-1 0 0,1 0 0,0 0 0,0 0 0,0 1 0,0-1-1,0 1 1,1 0 0,0-1 0,-3 7 0,1-4 51,1 1 0,-1 0 1,1 0-1,1 0 0,-1 0 0,1 0 1,1 1-1,-1-1 0,1 1 1,0-1-1,1 1 0,0-1 0,1 13 1,0-18-58,0-1 1,0 1-1,0 0 1,0-1 0,1 1-1,-1-1 1,0 1-1,1-1 1,-1 0 0,0 0-1,1 0 1,0 0-1,-1 0 1,1 0-1,0 0 1,-1 0 0,1 0-1,0-1 1,0 1-1,0-1 1,0 1-1,0-1 1,-1 0 0,1 0-1,0 0 1,0 0-1,0 0 1,0 0 0,0 0-1,0-1 1,2 0-1,4 0-854,1 0 0,-1-1 0,0 0 0,0 0 0,16-7 0,16-17-7056,-3-7 3476,2-13 2656,-26 27 2459,-1-1 0,10-22 0,-10 16 598,-1 0 0,-2-1 0,10-41 0,-14 44-3140,2-47 1,-6 41-2356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5.900"/>
    </inkml:context>
    <inkml:brush xml:id="br0">
      <inkml:brushProperty name="width" value="0.025" units="cm"/>
      <inkml:brushProperty name="height" value="0.025" units="cm"/>
    </inkml:brush>
  </inkml:definitions>
  <inkml:trace contextRef="#ctx0" brushRef="#br0">137 223 19026,'0'0'4965,"-9"-5"-3972,6 3-946,1 1 1,-1-1-1,0 1 0,0 0 1,1 0-1,-1 0 1,0 0-1,0 0 1,0 1-1,0-1 1,0 1-1,0 0 1,-4 0-1,5 1 32,-1 0-1,0 0 1,0 0-1,1 1 1,-1 0-1,1-1 1,-1 1-1,1 0 1,0 0-1,0 0 1,-1 0 0,1 1-1,1-1 1,-1 0-1,0 1 1,1-1-1,-1 1 1,-1 4-1,-3 4 77,0 0-1,1 0 0,0 1 0,1 0 1,0 0-1,1 0 0,0 1 1,1-1-1,-1 19 0,3-30-178,0-1 0,0 1 0,0-1-1,0 0 1,0 1 0,0-1 0,0 0 0,0 1-1,0-1 1,0 0 0,0 1 0,1-1 0,-1 0-1,0 1 1,0-1 0,0 0 0,0 1-1,1-1 1,-1 0 0,0 1 0,0-1 0,0 0-1,1 0 1,-1 1 0,0-1 0,0 0 0,1 0-1,-1 0 1,0 1 0,1-1 0,-1 0 0,0 0-1,1 0 1,-1 0 0,0 0 0,1 0 0,0 1-1,16-7-391,18-19 200,-32 22 167,11-8-105,1 1 1,27-16 0,-37 23 141,0 1 1,0 0 0,0 0-1,1 0 1,-1 1-1,1-1 1,-1 1 0,1 1-1,-1-1 1,1 1 0,0 0-1,-1 0 1,8 1-1,-11 0 25,0 0-1,0 1 1,0-1-1,0 0 1,0 1-1,0-1 1,0 1-1,-1-1 1,1 1-1,-1 0 1,1 0-1,-1 0 0,1 0 1,-1 0-1,0 0 1,0 0-1,0 0 1,0 1-1,-1-1 1,1 0-1,0 1 1,-1-1-1,0 0 1,1 1-1,-1-1 1,0 4-1,-2 66 1061,-6-41-346,8-30-680,0 0 0,0 0 0,0 0 0,-1 0 0,1-1 0,0 1 0,-1 0-1,1 0 1,-1 0 0,1-1 0,-1 1 0,1 0 0,-1 0 0,1-1 0,-1 1 0,0-1 0,1 1 0,-1 0 0,0-1 0,1 1 0,-1-1 0,0 0 0,0 1 0,0-1 0,0 1 0,1-1 0,-1 0 0,0 0 0,0 0 0,-1 1 0,1-3-28,0 1-1,1 0 0,-1-1 1,0 1-1,1-1 1,0 1-1,-1-1 1,1 1-1,0 0 1,0-1-1,0 1 0,0-1 1,0 1-1,0-1 1,0 1-1,1-4 1,0 1-2,1-19-176,0 0-1,2 0 0,1 1 1,11-31-1,41-89-1497,-28 72 962,-28 68 686,0 0 0,-1-1 0,1 1-1,0 0 1,0 0 0,0 0 0,1 0 0,-1 1-1,0-1 1,1 0 0,2-2 0,-3 4 11,-1 0 0,1 0 1,-1 0-1,0 0 1,1 0-1,-1 0 0,1 0 1,-1 0-1,0 0 1,1 1-1,-1-1 0,0 0 1,1 0-1,-1 0 1,0 1-1,1-1 0,-1 0 1,0 0-1,0 1 1,1-1-1,-1 0 0,0 1 1,0-1-1,1 0 1,-1 1-1,0-1 0,0 0 1,0 1-1,0-1 0,0 1 1,1-1-1,-1 0 1,0 1-1,0-1 0,0 1 1,0-1-1,0 1 1,6 65 593,-5-45-233,2 16 84,-3-25-255,1-1-1,0 1 1,0-1 0,1 1 0,1-1-1,0 0 1,1 0 0,5 11 0,-9-21-175,0 0 0,1 0 0,0 0-1,-1 0 1,1 0 0,0 0 0,-1 0 0,1 0 0,0 0 0,0-1 0,0 1 0,0 0 0,0-1 0,0 1 0,0 0 0,0-1 0,0 0-1,0 1 1,0-1 0,0 1 0,0-1 0,0 0 0,0 0 0,0 0 0,0 0 0,1 0 0,-1 0 0,0 0 0,0 0 0,0 0 0,0 0 0,0 0-1,0-1 1,0 1 0,0-1 0,0 1 0,1 0 0,-2-1 0,1 0 0,0 1 0,0-1 0,0 0 0,0 1 0,0-1 0,0 0 0,-1 0-1,1 0 1,0 0 0,-1 0 0,2-2 0,4-3 32,-1-2 1,0 1-1,-1-1 0,0 1 0,4-11 0,-4 10-253,-1-1 0,-1 0 0,1 0 0,-2 0 1,1 0-1,-1 0 0,-1 0 0,1 0 0,-2 0 0,1 0 0,-3-12 0,1 11-948,-1 0-1,0 0 1,-1 0 0,0 1-1,-1-1 1,0 1 0,0 0-1,-1 1 1,-10-13 0,-11-10-8826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6.708"/>
    </inkml:context>
    <inkml:brush xml:id="br0">
      <inkml:brushProperty name="width" value="0.025" units="cm"/>
      <inkml:brushProperty name="height" value="0.025" units="cm"/>
    </inkml:brush>
  </inkml:definitions>
  <inkml:trace contextRef="#ctx0" brushRef="#br0">147 1 1473,'0'0'12012,"-1"8"-9535,-3 26 208,-2-1 0,-15 50 1,-10 53 244,25-87-2069,3 0 1,4 77-1,-1-126 2,-2-11-664,-7-25-402,-3 8 268,1 0 0,2 0 0,0-1-1,2-1 1,1 1 0,2-1 0,-2-45-1,6 74-10,0 0 0,0 0-1,1 0 1,-1 0 0,1 0-1,-1 0 1,0 0-1,1 0 1,0 0 0,-1 0-1,1 0 1,0 0 0,-1 0-1,1 1 1,0-1 0,0 0-1,0 0 1,0 1 0,-1-1-1,1 0 1,0 1 0,0-1-1,0 1 1,0 0 0,1-1-1,-1 1 1,0 0 0,0-1-1,0 1 1,1 0-1,41-4-90,-35 4 82,169-1-2872,-96 1-2679,-25 0-2790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7.067"/>
    </inkml:context>
    <inkml:brush xml:id="br0">
      <inkml:brushProperty name="width" value="0.025" units="cm"/>
      <inkml:brushProperty name="height" value="0.025" units="cm"/>
    </inkml:brush>
  </inkml:definitions>
  <inkml:trace contextRef="#ctx0" brushRef="#br0">36 0 4548,'0'0'26105,"34"72"-24792,-34-22-512,-1 7-801,-13 3 0,1 3 0,-2-3 0,4-3 0,3-6 0,4-4-3107,1-11-2242,3-12-3459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7.411"/>
    </inkml:context>
    <inkml:brush xml:id="br0">
      <inkml:brushProperty name="width" value="0.025" units="cm"/>
      <inkml:brushProperty name="height" value="0.025" units="cm"/>
    </inkml:brush>
  </inkml:definitions>
  <inkml:trace contextRef="#ctx0" brushRef="#br0">30 835 22261,'0'0'6342,"-27"65"-4933,24-46-640,3-4-224,0-4-449,2-5-256,11-6-1378,1 0-2241,0-14-2051,1-14-3074</inkml:trace>
  <inkml:trace contextRef="#ctx0" brushRef="#br0" timeOffset="1">354 0 20403,'0'0'1346,"-20"64"1120,5-16 192,-6 6-992,6 6-897,1 2-225,3-2-352,4-3-95,5-6-65,2-2-449,-2-5-1248,2-4-1314,0-3-1057,0-4-1185,4-6-3523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7.771"/>
    </inkml:context>
    <inkml:brush xml:id="br0">
      <inkml:brushProperty name="width" value="0.025" units="cm"/>
      <inkml:brushProperty name="height" value="0.025" units="cm"/>
    </inkml:brush>
  </inkml:definitions>
  <inkml:trace contextRef="#ctx0" brushRef="#br0">33 846 15663,'0'0'12203,"-33"56"-10377,33-52-961,0-3-609,3-1-224,6 0-1121,0-11-1730,2-12-2562,-4-8-4292</inkml:trace>
  <inkml:trace contextRef="#ctx0" brushRef="#br0" timeOffset="1">319 1 9225,'0'0'19122,"-10"84"-18546,-2-38-191,-3 4-321,3-1 0,-4 2-320,3 0-1250,5-4-1537,3-2-2146,1-2-3363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38.130"/>
    </inkml:context>
    <inkml:brush xml:id="br0">
      <inkml:brushProperty name="width" value="0.025" units="cm"/>
      <inkml:brushProperty name="height" value="0.025" units="cm"/>
    </inkml:brush>
  </inkml:definitions>
  <inkml:trace contextRef="#ctx0" brushRef="#br0">16 1 22870,'0'0'7303,"-15"59"-4709,15-48-2594,0-2 0,0-5 0,1-4 0,4 0-577,-2-4-5348,-3-14-9097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3.083"/>
    </inkml:context>
    <inkml:brush xml:id="br0">
      <inkml:brushProperty name="width" value="0.025" units="cm"/>
      <inkml:brushProperty name="height" value="0.025" units="cm"/>
    </inkml:brush>
  </inkml:definitions>
  <inkml:trace contextRef="#ctx0" brushRef="#br0">47 1 18161,'0'0'6502,"-30"55"-4260,24-25-672,0 10-641,1 5-257,5 4-511,0 1-129,0 0-96,0-2-993,8-8-993,-5-7-1314,-3-10-1280,-6-11-4228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3.440"/>
    </inkml:context>
    <inkml:brush xml:id="br0">
      <inkml:brushProperty name="width" value="0.025" units="cm"/>
      <inkml:brushProperty name="height" value="0.025" units="cm"/>
    </inkml:brush>
  </inkml:definitions>
  <inkml:trace contextRef="#ctx0" brushRef="#br0">23 61 17585,'0'0'1542,"7"-10"-31,-3 3-1194,-3 4-232,1 1 1,-1-1 0,1 0 0,0 0 0,0 1 0,0-1-1,0 1 1,0 0 0,1-1 0,-1 1 0,1 0 0,-1 1-1,1-1 1,0 0 0,0 1 0,0-1 0,0 1 0,0 0-1,0 0 1,0 0 0,4 0 0,10 0 497,1 1 0,-1 1 0,0 1 0,0 1 0,32 8 0,-26-4-438,0 2 1,-1 0-1,0 1 1,0 1-1,-1 1 1,31 23-1,-44-28-44,0 0-1,-1 1 1,0-1 0,0 2-1,-1-1 1,0 0-1,0 1 1,-1 0 0,0 1-1,-1-1 1,0 1-1,0 0 1,-1 0-1,0 0 1,-1 0 0,0 1-1,-1-1 1,0 0-1,0 1 1,-1-1 0,-1 1-1,0-1 1,0 1-1,-1-1 1,0 0 0,-7 19-1,4-15 42,0 0-1,-1 0 1,-1 0 0,0-1 0,-1 0-1,0 0 1,-1-1 0,-1 0-1,0-1 1,0 0 0,-1 0-1,0-1 1,-1-1 0,0 0-1,-1 0 1,0-2 0,0 1-1,-16 5 1,12-7-198,0-1-1,0-1 1,-1-1-1,1-1 1,-1 0 0,0-1-1,-29-3 1,39 2-14,1-1 0,0-1-1,0 1 1,0-1 0,0 0 0,1-1 0,-1 0-1,1 0 1,-11-6 0,14 6 10,0 1 0,0-1 0,0 0-1,0 1 1,1-1 0,-1-1 0,1 1 0,0 0 0,0 0 0,0-1 0,0 1-1,1-1 1,-1 0 0,1 0 0,0 1 0,0-1 0,0 0 0,0-6-1,1 8-421,0 0 0,0 0 0,0-1 0,0 1 0,1 0 0,-1 0 0,0 0 0,1 0 0,0-1 0,-1 1 0,1 0 0,0 0-1,0 0 1,0 0 0,1 0 0,-1 1 0,0-1 0,1 0 0,-1 0 0,1 1 0,-1-1 0,3-1 0,21-17-10894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4.346"/>
    </inkml:context>
    <inkml:brush xml:id="br0">
      <inkml:brushProperty name="width" value="0.025" units="cm"/>
      <inkml:brushProperty name="height" value="0.025" units="cm"/>
    </inkml:brush>
  </inkml:definitions>
  <inkml:trace contextRef="#ctx0" brushRef="#br0">32 1 16688,'0'0'7207,"-5"12"-6898,-1 7-133,1 0-1,0 1 1,2 0-1,-3 23 0,5-34-15,1 0 1,0-1-1,0 1 0,0 0 0,1-1 0,0 1 0,1 0 0,0-1 0,0 0 0,1 1 0,0-1 0,0 0 0,1 0 0,6 8 0,-9-14-93,1 0 1,0 0-1,0 0 0,0-1 0,0 1 1,0-1-1,0 1 0,1-1 0,-1 0 1,0 0-1,1 0 0,-1 0 0,1 0 1,-1 0-1,1-1 0,-1 1 0,1-1 1,-1 0-1,1 0 0,0 0 0,-1 0 1,1 0-1,-1-1 0,1 1 0,-1-1 1,1 1-1,-1-1 0,1 0 0,-1 0 1,4-2-1,5-3 94,0 0-1,-1 0 1,1-1-1,15-15 1,86-85 26,-111 107-189,-1-1 0,0 1 0,1 0 0,-1-1 0,1 1 0,-1 0 0,1-1 1,-1 1-1,1 0 0,-1-1 0,1 1 0,-1 0 0,1 0 0,-1 0 0,1-1 0,-1 1 0,1 0 0,-1 0 0,1 0 1,-1 0-1,1 0 0,-1 0 0,1 0 0,0 0 0,-1 0 0,1 0 0,-1 1 0,1-1 0,-1 0 0,1 0 0,-1 0 0,1 1 1,-1-1-1,1 0 0,-1 1 0,1-1 0,-1 0 0,0 1 0,1-1 0,-1 0 0,1 1 0,-1-1 0,0 1 0,0-1 1,1 1-1,-1-1 0,0 1 0,0-1 0,1 1 0,-1-1 0,0 1 0,0-1 0,0 1 0,0-1 0,0 1 0,0 0 0,0-1 1,0 1-1,0-1 0,0 1 0,0 0 0,0 49 37,-1-35 124,-6 150 145,6-165-296,1 0-1,0 1 1,0-1 0,-1 1 0,1-1-1,0 1 1,0-1 0,0 1 0,0-1-1,0 1 1,0-1 0,0 1 0,0-1-1,0 1 1,0-1 0,0 1 0,0-1-1,0 1 1,0-1 0,0 1 0,1-1-1,-1 1 1,0-1 0,0 0 0,1 1-1,-1-1 1,0 1 0,0-1 0,1 0-1,-1 1 1,0-1 0,1 0 0,-1 1-1,1-1 1,-1 0 0,0 1 0,1-1-1,-1 0 1,1 0 0,-1 0 0,1 1-1,-1-1 1,1 0 0,-1 0 0,1 0-1,-1 0 1,1 0 0,-1 0-1,1 0 1,-1 0 0,1 0 0,-1 0-1,1 0 1,-1 0 0,1 0 0,-1-1-1,1 1 1,-1 0 0,0 0 0,1 0-1,-1-1 1,1 1 0,-1 0 0,1-1-1,-1 1 1,0 0 0,1-1 0,24-27 1034,-15 9-1020,0 0 0,-2-1 0,0 0 0,-2 0-1,0-1 1,-1 0 0,-1 0 0,-1 0 0,-1 0-1,-1 0 1,-2-40 0,-2 49-223,0 17-319,3-4 463,0 0 0,0 0-1,0 0 1,0 0 0,0 0 0,0 0-1,0 0 1,0 0 0,1 0-1,-1 0 1,1 0 0,-1 0 0,0 0-1,1 0 1,-1-1 0,1 1-1,0 0 1,-1 0 0,1 0 0,0-1-1,-1 1 1,1 0 0,0-1-1,0 1 1,1 1 0,8 1-1243,0 0 0,0-1 0,0 0 0,0 0 0,0-1 0,0 0 0,1-1 0,-1 0 0,17-2 0,-23 1 623,35-3-6242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4.865"/>
    </inkml:context>
    <inkml:brush xml:id="br0">
      <inkml:brushProperty name="width" value="0.025" units="cm"/>
      <inkml:brushProperty name="height" value="0.025" units="cm"/>
    </inkml:brush>
  </inkml:definitions>
  <inkml:trace contextRef="#ctx0" brushRef="#br0">133 316 4452,'0'0'20505,"-10"4"-20388,2 0 31,1-1 0,0 1-1,1 0 1,-1 0-1,0 1 1,1 0-1,0 0 1,0 0-1,1 1 1,0 0 0,0 0-1,0 0 1,-5 10-1,5-9 82,1 1-1,0 1 0,0-1 0,1 0 0,0 1 1,0 0-1,1 0 0,0 0 0,1 0 1,0 0-1,1 17 0,0-24-218,0-1 1,1 0-1,-1 1 0,1-1 1,0 1-1,-1-1 0,1 0 1,0 0-1,0 0 0,0 1 1,-1-1-1,2 0 0,-1 0 1,0 0-1,0 0 0,0 0 1,0-1-1,0 1 0,1 0 1,-1 0-1,0-1 1,1 1-1,-1-1 0,1 1 1,-1-1-1,0 0 0,1 1 1,-1-1-1,1 0 0,-1 0 1,1 0-1,-1 0 0,1 0 1,1-1-1,3 1 10,1-1 0,-1 0 0,1 0 0,-1-1 0,1 0 0,10-4 0,-1-3-90,0-1 0,0 0 0,-1-1-1,0-1 1,-1 0 0,-1-1 0,0 0 0,0-1 0,20-31 0,-17 20 71,0-1 0,-2-1 0,0 0 0,-2-1 1,12-42-1,-7-13 24,-15 76 3,-2 0 1,1 0-1,-1 0 1,0 0-1,0-1 1,-1 1-1,0 0 0,0 0 1,-4-9-1,5 15-25,-1 0 0,1 0-1,-1 0 1,1 0 0,-1 0 0,0 0-1,1 0 1,-1 0 0,0 0-1,0 1 1,0-1 0,0 0-1,1 1 1,-1-1 0,0 0 0,0 1-1,0-1 1,-1 1 0,1 0-1,0-1 1,0 1 0,0 0-1,0-1 1,0 1 0,0 0 0,0 0-1,-1 0 1,1 0 0,0 0-1,0 0 1,0 1 0,0-1-1,0 0 1,-1 0 0,1 1 0,0-1-1,0 1 1,0-1 0,0 1-1,0-1 1,0 1 0,0 0-1,-1 1 1,-4 2-24,1 0-1,-1 0 0,1 1 1,0 0-1,-9 10 1,-66 101-43,73-103 112,-1 0 1,2 1 0,0 0 0,0 0-1,1 1 1,1-1 0,-3 20-1,7-33-41,0 0 0,0 1 0,0-1 0,0 0 0,0 0 0,0 1 0,0-1 0,0 0-1,1 0 1,-1 0 0,1 1 0,-1-1 0,1 0 0,-1 0 0,1 0 0,-1 0 0,1 0-1,0 0 1,0 0 0,0 0 0,-1 0 0,1 0 0,0 0 0,0 0 0,0-1 0,0 1 0,1 0-1,-1-1 1,0 1 0,0-1 0,0 1 0,0-1 0,1 0 0,-1 1 0,0-1 0,2 0 0,54 1 74,-39-2-161,17 0-474,-26 0 377,0 0-1,0 1 0,0 0 0,1 1 0,-1 0 0,14 3 1,-20-3 196,-1 0 1,0 0 0,1 1 0,-1-1-1,0 1 1,1-1 0,-1 1-1,0 0 1,0 0 0,-1 0 0,1 0-1,0 0 1,0 0 0,-1 0 0,0 1-1,1-1 1,-1 0 0,0 1 0,0-1-1,0 1 1,0 0 0,-1-1-1,1 1 1,-1 0 0,0-1 0,1 6-1,0 15 197,0 0-1,-1 0 0,-1 1 1,-2-2-1,-5 28 0,6-61-11660,2-11-497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5.238"/>
    </inkml:context>
    <inkml:brush xml:id="br0">
      <inkml:brushProperty name="width" value="0.025" units="cm"/>
      <inkml:brushProperty name="height" value="0.025" units="cm"/>
    </inkml:brush>
  </inkml:definitions>
  <inkml:trace contextRef="#ctx0" brushRef="#br0">176 1 21685,'-11'1'3550,"7"-1"-3081,-16 2 1063,1 0-1,-35 9 1,48-9-1334,0 0-1,1 0 1,-1 1-1,1-1 1,-1 1-1,-7 6 1,11-8-190,0 1-1,1-1 1,-1 1 0,1-1 0,-1 1 0,1 0 0,0-1-1,-1 1 1,1 0 0,0 0 0,0 0 0,1 0-1,-1 0 1,0 0 0,1 0 0,-1 0 0,1 0-1,-1 0 1,1 3 0,1-3-53,-1-1 0,1 1 0,-1-1 0,1 1 0,0-1 0,0 1 0,-1-1 0,1 0 0,0 1 0,0-1 0,0 0 0,1 0 0,-1 0 0,0 0 0,0 0 0,1 0 0,-1 0 0,0 0 0,1-1 0,-1 1 0,1 0 0,-1-1 0,1 1 0,-1-1 0,1 0 0,0 1 0,-1-1 0,3 0 0,60 7-499,-45-6 156,19 1-189,-28-2 425,0 0 0,0 1 0,0 0 0,0 0 0,0 1 0,-1 0 0,1 1 0,0 0-1,11 6 1,-20-8 213,0 0 0,0 0 0,0 0 0,0 0 0,-1 0 0,1 0 0,0 0 0,-1 0 0,1 1 0,-1-1 0,1 0 0,-1 0 0,1 1 0,-1-1 0,0 0 0,0 1 0,1-1 1,-1 0-1,0 1 0,0-1 0,0 0 0,-1 1 0,1-1 0,0 0 0,0 0 0,-1 1 0,1-1 0,-1 0 0,1 0 0,-1 1 0,1-1 0,-1 0 0,0 0 0,0 0 0,0 0 0,1 0 0,-1 0 0,-2 1 0,-37 41 2002,38-41-2037,-11 10 126,1-1-336,0 0 1,0-1-1,-1 0 0,-1-1 0,-23 13 0,38-36-6323,10-7-171,6-5-2574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6.387"/>
    </inkml:context>
    <inkml:brush xml:id="br0">
      <inkml:brushProperty name="width" value="0.025" units="cm"/>
      <inkml:brushProperty name="height" value="0.025" units="cm"/>
    </inkml:brush>
  </inkml:definitions>
  <inkml:trace contextRef="#ctx0" brushRef="#br0">1 450 6054,'0'0'6053,"9"2"-6053,0-2-69,0 0-1,0-1 0,0 0 0,0 0 0,-1-1 0,1 0 1,0 0-1,-1-1 0,0 0 0,1 0 0,14-10 0,12-6-229,63-23-1,-37 27 3899,-60 15-3479,-1 0 0,1 0 0,-1 0 0,0 1 0,1-1 0,-1 0 0,0 0 0,1 1 0,-1-1 0,0 0 0,0 1 0,1-1 0,-1 0 0,0 1 0,0-1 0,0 0 0,1 1-1,-1-1 1,0 0 0,0 1 0,0-1 0,0 1 0,0-1 0,0 0 0,0 1 0,0-1 0,0 1 0,0-1 0,0 0 0,0 1 0,0-1 0,0 1 0,0-1 0,0 0 0,0 1-1,0-1 1,-1 1 0,-3 22 1209,4-19-804,-5 19 729,0 1-1,2-1 1,1 1-1,1 0 1,3 32 0,-2-54-1242,0-1 0,1 1 0,-1-1 1,0 0-1,1 1 0,-1-1 0,1 0 1,-1 0-1,1 1 0,0-1 0,-1 0 0,1 0 1,0 0-1,0 0 0,0 0 0,0 0 1,0 0-1,0 0 0,0 0 0,0 0 1,0 0-1,0-1 0,1 1 0,-1-1 0,0 1 1,0-1-1,1 1 0,-1-1 0,0 1 1,1-1-1,-1 0 0,0 0 0,1 0 1,-1 0-1,1 0 0,-1 0 0,0 0 0,1 0 1,-1-1-1,0 1 0,3-1 0,2-1 0,0 0 0,0 0 0,0-1 0,0 1 0,0-1 0,0-1-1,8-6 1,6-6 51,-2-2-1,0 0 1,-1-1-1,0-1 1,-2 0-1,-1-1 1,0-1-1,17-39 1,-24 48-34,-2-1 1,1-1-1,-2 1 1,0-1 0,0 1-1,-1-1 1,-1-1-1,-1 1 1,0 0-1,-1 0 1,-1 0 0,0 0-1,-1 0 1,0 0-1,-9-28 1,9 38-28,0 0 1,0 1-1,0-1 1,-1 0-1,0 1 1,0-1-1,0 1 1,0 0-1,-1 0 1,1 0-1,-1 1 0,0-1 1,0 1-1,-1 0 1,1 0-1,-1 0 1,1 1-1,-1 0 1,-5-2-1,6 3-12,0 0 0,0 0 0,0 1 0,0 0 0,-1 0 0,1 0 0,0 0-1,0 1 1,0-1 0,0 1 0,0 0 0,0 1 0,0-1 0,0 1 0,1-1 0,-1 1 0,0 0 0,1 0 0,0 1-1,-1-1 1,1 1 0,0 0 0,0 0 0,-4 5 0,-4 4 89,1-1 0,0 2 1,1-1-1,1 2 0,0-1 0,1 1 0,0 0 1,1 0-1,1 1 0,0 0 0,-4 18 0,9-32-74,0 0 0,0 0-1,0 0 1,0 0 0,1 0-1,-1 0 1,0 0 0,0 0-1,1 0 1,-1 0 0,0 0 0,1 0-1,-1 0 1,1-1 0,-1 1-1,1 0 1,0 0 0,-1 0-1,1-1 1,0 1 0,-1 0-1,1-1 1,0 1 0,0-1 0,-1 1-1,1-1 1,0 1 0,0-1-1,0 1 1,0-1 0,0 0-1,0 0 1,0 1 0,0-1-1,0 0 1,0 0 0,0 0-1,0 0 1,1 0 0,46-4 29,-40 2-10,52-10 17,-46 8-222,1 0 0,0 1 0,-1 1 1,1 0-1,1 1 0,-1 1 1,0 0-1,21 4 0,-34-4 48,0 1-1,0 0 1,0 0-1,0 0 1,0 0-1,0 0 1,0 0-1,0 0 0,0 0 1,-1 1-1,1-1 1,-1 1-1,1-1 1,-1 1-1,1 0 1,-1 0-1,0-1 1,0 1-1,2 4 1,4 25-4441,-6-8-3150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5.711"/>
    </inkml:context>
    <inkml:brush xml:id="br0">
      <inkml:brushProperty name="width" value="0.025" units="cm"/>
      <inkml:brushProperty name="height" value="0.025" units="cm"/>
    </inkml:brush>
  </inkml:definitions>
  <inkml:trace contextRef="#ctx0" brushRef="#br0">89 231 16496,'0'0'6801,"-11"13"-5803,2 0-763,-1-1 1,2 2-1,0-1 1,1 1-1,0 0 1,1 1-1,0-1 0,1 1 1,-3 18-1,7-24-151,0-1 0,0 1-1,1-1 1,0 1 0,0-1 0,3 16-1,-2-22-74,-1 0-1,1-1 0,0 1 0,0 0 1,0 0-1,0 0 0,0-1 0,0 1 1,0-1-1,0 1 0,1-1 1,-1 1-1,1-1 0,-1 0 0,1 1 1,-1-1-1,1 0 0,0 0 0,0 0 1,-1-1-1,1 1 0,0 0 0,0-1 1,0 1-1,0-1 0,0 1 1,0-1-1,0 0 0,0 0 0,0 0 1,0 0-1,0 0 0,0 0 0,2-1 1,3-1-38,-1 0 0,1 0 0,-1 0 1,1-1-1,-1 0 0,0 0 0,0-1 1,0 1-1,0-1 0,-1-1 0,0 1 0,0-1 1,0 0-1,0 0 0,-1 0 0,1-1 1,3-7-1,6-8-117,-1-2 1,-1 1-1,12-34 1,-14 29 217,-1-1 0,-2 0 0,0 0 0,-2-1 0,-2 0 0,0 0 0,-2-33 1,-1 59-59,0 0 1,-1 1 0,1-1 0,0 0-1,-1 0 1,0 1 0,0-1 0,0 1-1,0-1 1,0 0 0,0 1 0,-1 0-1,1-1 1,-4-3 0,4 5-4,0 1-1,0-1 1,0 0 0,0 1 0,0-1-1,-1 0 1,1 1 0,0-1 0,0 1-1,0 0 1,-1-1 0,1 1 0,0 0-1,0 0 1,-1 0 0,1 0 0,0 0-1,-1 0 1,1 0 0,0 0 0,0 0 0,-1 1-1,1-1 1,0 1 0,0-1 0,0 1-1,-1-1 1,1 1 0,0-1 0,0 1-1,0 0 1,0 0 0,0 0 0,-1 1-1,-9 10 123,0 0 0,2 1 0,-1 0 1,1 0-1,1 1 0,1 0 0,0 0 0,1 1 0,0 0 0,1 0 0,-4 21 0,8-32-78,0-1-1,0 1 1,1 0 0,-1 0 0,1 0 0,0-1 0,0 1 0,0 0 0,1 0 0,-1 0 0,1-1-1,0 1 1,0 0 0,0-1 0,4 7 0,-3-8-46,0 0 0,0 0-1,1 0 1,-1 0 0,1-1 0,-1 1-1,1-1 1,0 1 0,-1-1 0,1 0-1,0 0 1,0 0 0,0-1 0,0 1-1,0-1 1,0 1 0,0-1 0,0 0-1,0 0 1,3-1 0,6 0-286,1 0 1,-1-1-1,0-1 1,0 1-1,21-10 1,-19 7-103,-1 1-1,1 0 1,22-3 0,-35 7 455,0 0 0,0 0 0,0 1 0,0-1 0,0 0 0,0 0 0,-1 0 0,1 1 1,0-1-1,0 1 0,0-1 0,0 0 0,-1 1 0,1-1 0,0 1 0,0 0 0,-1-1 1,1 1-1,0 0 0,-1-1 0,1 1 0,-1 0 0,1 0 0,-1-1 0,1 1 0,-1 0 0,1 0 1,-1 0-1,0 0 0,0 0 0,1 0 0,-1 0 0,0-1 0,0 1 0,0 2 0,1 42 1727,-2-31-1407,1-2-137,-1 6-192,1 0 0,1 0-1,1-1 1,0 1-1,1-1 1,5 18 0,5-18-1255,-13-16 894,1-1 1,-1 0 0,0 0-1,1 0 1,-1 1 0,1-1-1,-1 0 1,1 0 0,-1 0-1,1 0 1,-1 0 0,1 0-1,-1 0 1,1 0 0,-1 0 0,1 0-1,-1 0 1,1 0 0,-1 0-1,0 0 1,1 0 0,-1 0-1,1-1 1,-1 1 0,1 0-1,-1 0 1,1-1 0,11-11-11777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6.579"/>
    </inkml:context>
    <inkml:brush xml:id="br0">
      <inkml:brushProperty name="width" value="0.025" units="cm"/>
      <inkml:brushProperty name="height" value="0.025" units="cm"/>
    </inkml:brush>
  </inkml:definitions>
  <inkml:trace contextRef="#ctx0" brushRef="#br0">26 1 13261,'0'0'14109,"1"9"-12433,-2 21-709,-1-1-1,-8 44 1,4-43-814,2 0 0,1 0 1,2 52-1,1-82-152,0 1 0,0-1 0,0 1 0,1 0 1,-1-1-1,0 1 0,0-1 0,0 1 0,0-1 0,1 1 1,-1-1-1,0 1 0,0-1 0,1 1 0,-1-1 0,0 1 1,1-1-1,-1 1 0,1-1 0,-1 0 0,0 1 0,1-1 0,-1 0 1,1 1-1,-1-1 0,1 0 0,-1 0 0,1 1 0,-1-1 1,1 0-1,0 0 0,-1 0 0,1 0 0,-1 0 0,1 0 1,-1 0-1,1 0 0,0 0 0,-1 0 0,1 0 0,-1 0 1,1 0-1,-1 0 0,1 0 0,-1-1 0,1 1 0,-1 0 0,1 0 1,0-1-1,25-17 128,-3-13-191,-2 0 0,-1-2 0,21-47 1,-34 67 94,-7 13-40,0 0 0,0 1-1,0-1 1,0 0 0,0 0 0,0 0 0,0 0-1,0 0 1,0 0 0,0 1 0,0-1 0,0 0-1,0 0 1,0 0 0,0 0 0,0 0-1,0 0 1,0 0 0,0 0 0,0 1 0,0-1-1,0 0 1,1 0 0,-1 0 0,0 0-1,0 0 1,0 0 0,0 0 0,0 0 0,0 0-1,0 0 1,0 0 0,1 0 0,-1 1 0,0-1-1,0 0 1,0 0 0,0 0 0,0 0-1,0 0 1,0 0 0,1 0 0,-1 0 0,0 0-1,0 0 1,0 0 0,0 0 0,0 0-1,0 0 1,0-1 0,1 1 0,-1 0 0,0 0-1,0 0 1,0 0 0,0 0 0,2 23-34,-3 28 178,-5 37 183,6-87-318,0-1 0,0 1-1,0-1 1,0 1-1,0 0 1,1-1-1,-1 1 1,0-1-1,0 1 1,0-1-1,0 1 1,1-1 0,-1 1-1,0-1 1,1 1-1,-1-1 1,0 0-1,1 1 1,-1-1-1,0 1 1,1-1-1,-1 0 1,1 1-1,-1-1 1,1 0 0,-1 0-1,1 1 1,-1-1-1,1 0 1,-1 0-1,1 1 1,23-2 75,19-16 26,-32 10-254,-1 0 1,1-1-1,-2 0 1,13-13-1,-18 17 86,-1 0 0,1-1-1,-1 1 1,1-1-1,-1 0 1,-1 0 0,1 0-1,-1 0 1,0 0-1,0-1 1,2-10 0,-4 15 0,-2 12-495,-13 23 292,8-21-162,2 0 0,-1 0 0,2 0 0,0 1 0,0-1 0,-2 23 0,6-35 203,0 0-1,0-1 1,-1 1-1,1 0 1,0-1-1,0 1 1,0 0-1,0-1 1,1 1-1,-1 0 1,0-1 0,0 1-1,0 0 1,0-1-1,1 1 1,-1 0-1,0-1 1,1 1-1,-1 0 1,0-1-1,1 1 1,-1-1-1,1 1 1,-1-1-1,1 1 1,-1-1-1,1 1 1,-1-1-1,1 0 1,0 1 0,-1-1-1,1 0 1,-1 1-1,1-1 1,0 0-1,-1 0 1,1 0-1,0 0 1,-1 1-1,1-1 1,0 0-1,0 0 1,-1 0-1,1 0 1,0-1-1,-1 1 1,1 0-1,0 0 1,-1 0 0,1 0-1,0-1 1,-1 1-1,2-1 1,17-6-8475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7.745"/>
    </inkml:context>
    <inkml:brush xml:id="br0">
      <inkml:brushProperty name="width" value="0.025" units="cm"/>
      <inkml:brushProperty name="height" value="0.025" units="cm"/>
    </inkml:brush>
  </inkml:definitions>
  <inkml:trace contextRef="#ctx0" brushRef="#br0">130 82 16367,'0'0'6860,"-3"9"-5589,-10 27-679,2 0-1,2 1 1,1 0 0,-2 38-1,-2 163 1122,13-232-1696,-1 0 1,1 1-1,-1-1 0,2 0 1,-1 0-1,1 0 0,3 9 1,-4-14-16,-1 0 0,1 0 0,-1 0 0,1 0 0,0 0 1,-1 0-1,1 0 0,0 0 0,0 0 0,-1-1 0,1 1 0,0 0 0,0 0 1,0-1-1,0 1 0,0 0 0,0-1 0,0 1 0,0-1 0,1 0 1,-1 1-1,0-1 0,0 0 0,0 0 0,0 1 0,1-1 0,-1 0 1,0 0-1,0 0 0,0 0 0,0-1 0,1 1 0,-1 0 0,0 0 0,0-1 1,0 1-1,0-1 0,0 1 0,0-1 0,0 1 0,0-1 0,0 0 1,0 0-1,0 1 0,0-1 0,0 0 0,0 0 0,-1 0 0,2-1 0,12-12-69,0 0 0,-1-1-1,-1 0 1,-1-1-1,0-1 1,15-29-1,42-115-581,-52 119 568,-2-1 0,-2-1 0,-2 0 0,8-84 0,-18 128 109,0-1-1,0 1 1,0 0 0,1-1 0,-1 1 0,0-1 0,0 1-1,0 0 1,0-1 0,0 1 0,0-1 0,0 1 0,0 0 0,0-1-1,0 1 1,0-1 0,0 1 0,0 0 0,0-1 0,-1 1 0,1-1-1,0 1 1,0 0 0,0-1 0,-1 1 0,1 0 0,0-1-1,0 1 1,-1 0 0,1-1 0,0 1 0,-1 0 0,1-1 0,0 1-1,-1 0 1,-9 12 194,-8 28-160,-2 26 333,3 0-1,3 1 0,2 1 0,4 0 1,3 0-1,3 82 0,12-94-372,-10-56-466,-7-13-954,-14-12-201,-1 1 0,0 1-1,-2 2 1,-37-27 0,-41-39 3199,102 87-1531,-1 0 0,1-1-1,0 1 1,0 0 0,-1 0-1,1 0 1,0-1 0,0 1-1,-1 0 1,1 0 0,0-1-1,0 1 1,0 0-1,0 0 1,-1-1 0,1 1-1,0 0 1,0-1 0,0 1-1,0 0 1,0-1 0,0 1-1,0 0 1,0-1 0,0 1-1,0 0 1,0-1 0,0 1-1,0 0 1,0 0-1,0-1 1,0 1 0,0 0-1,0-1 1,0 1 0,1 0-1,-1-1 1,0 1 0,0 0-1,0 0 1,0-1 0,1 1-1,-1 0 1,0 0 0,0-1-1,1 1 1,22-6 901,44 4-1469,-52 2 789,48 2 516,-38-1-4410,1 0-1,0-2 1,41-6-1,-59 5 2928,0 0 0,0 0 0,-1-1 0,1 0 0,-1-1 0,0 1 0,0-1 0,8-6 0,-9 5 1024,-1 0 0,0 0 0,0 0 1,0 0-1,-1-1 0,6-8 0,-5 5 222,0 0-1,0 0 0,-1-1 0,0 0 1,-1 0-1,2-11 0,-2 3 3984,0 0-1,-1-32 1,-28 85-3965,10 4-528,3 1 0,-14 69-1,24-91 109,0 1 1,2 0-1,0 0 0,4 33 0,-3-47-139,0 1-1,1 0 1,0 0-1,1 0 1,-1-1 0,1 1-1,0 0 1,0-1 0,1 0-1,-1 1 1,1-1-1,1 0 1,-1 0 0,1-1-1,-1 1 1,1-1-1,1 0 1,-1 0 0,6 4-1,-8-7-8,0 0 0,1 0 0,-1 0 0,1 0 0,-1-1 0,1 1 0,-1-1 0,1 1 0,0-1 0,-1 0 0,1 0 0,-1-1 0,1 1 0,0 0 0,-1-1 0,1 1 0,-1-1 0,1 0 0,-1 0 1,0 0-1,1 0 0,-1 0 0,0-1 0,0 1 0,1-1 0,-1 1 0,0-1 0,-1 0 0,1 0 0,0 0 0,2-3 0,6-8 35,0 0 1,-2-1 0,14-27-1,-17 32-59,35-100 827,-49 132-773,2 1 0,0 0 0,2 0 0,0 0 0,-2 47 0,7-70-45,1 0 0,-1 0 0,0 0 0,0 0 0,1 0 0,-1 0 0,1 0 0,-1 0 0,1 0 0,-1 0 0,1 0 0,-1 0 0,1 0 0,0 0 0,0 0 0,-1-1 0,1 1 0,0 0 0,0 0-1,0-1 1,0 1 0,0-1 0,0 1 0,0-1 0,0 1 0,0-1 0,0 0 0,0 1 0,0-1 0,0 0 0,0 0 0,0 0 0,0 0 0,0 0 0,1 0 0,-1 0 0,0 0 0,0 0 0,0-1 0,0 1 0,0 0 0,0-1 0,2 0 0,3 0-190,0-1 1,-1 0 0,1 0-1,-1 0 1,1 0 0,-1-1 0,7-4-1,-4-1-1739,1 1-1,-1-1 1,-1-1 0,0 1-1,9-14 1,1-6-6574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8.117"/>
    </inkml:context>
    <inkml:brush xml:id="br0">
      <inkml:brushProperty name="width" value="0.025" units="cm"/>
      <inkml:brushProperty name="height" value="0.025" units="cm"/>
    </inkml:brush>
  </inkml:definitions>
  <inkml:trace contextRef="#ctx0" brushRef="#br0">54 3 18161,'-14'-2'3299,"0"2"-32,3 0-992,2 5-1218,4 9-577,4 3-288,1 1-192,0-2-1794,13 2-1857,5-4-2050,5-2-3620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8.460"/>
    </inkml:context>
    <inkml:brush xml:id="br0">
      <inkml:brushProperty name="width" value="0.025" units="cm"/>
      <inkml:brushProperty name="height" value="0.025" units="cm"/>
    </inkml:brush>
  </inkml:definitions>
  <inkml:trace contextRef="#ctx0" brushRef="#br0">51 225 16528,'0'0'1841,"-6"9"87,6-8-1894,-33 61 2308,31-58-2092,0 0 0,1 0 0,-1 1-1,1-1 1,0 0 0,0 1 0,0-1 0,1 1 0,0-1 0,-1 1 0,2-1 0,-1 1 0,0-1 0,1 1 0,0-1 0,2 6-1,-2-8-223,0-1 0,0 1 0,1-1 0,-1 1 0,1-1 0,-1 0 0,1 1 0,0-1 0,-1 0 0,1 0 0,0 0 0,0 0 0,0 0 0,0-1 0,-1 1 0,1-1 0,0 1 0,0-1 0,1 1 0,-1-1 0,0 0 0,0 0 0,0 0 0,0 0 0,0-1 0,0 1 0,0 0 0,0-1 0,3-1 0,2 0 13,0 0-1,-1 0 1,1-1 0,-1 1-1,0-2 1,0 1 0,10-8 0,-5 1-84,-1 0 1,0-2 0,0 1 0,-1-1 0,-1 0 0,0-1 0,0 0-1,-2 0 1,1-1 0,6-21 0,-6 10 161,-1 1 1,-1-1-1,-1-1 1,-1 1-1,0-33 0,-3 57-112,0-1-1,0 1 1,0 0-1,0 0 1,0 0-1,0-1 1,0 1 0,0 0-1,0 0 1,-1 0-1,1 0 1,0 0-1,-1-1 1,1 1-1,-1 0 1,0 0-1,1 0 1,-1 0-1,0 0 1,1 1-1,-3-3 1,3 3-7,-1 0 0,0 0-1,0 0 1,0-1 0,0 1 0,0 0 0,0 0 0,0 0 0,1 0 0,-1 1 0,0-1-1,0 0 1,0 0 0,0 1 0,0-1 0,1 0 0,-1 1 0,0-1 0,0 1 0,0-1-1,0 1 1,-5 3-22,1 1-1,-1 0 0,1-1 0,0 2 0,-7 9 0,4-3 65,-1 0-1,2 1 1,0 1 0,0-1-1,1 1 1,1 0-1,0 0 1,1 1 0,1-1-1,0 1 1,-1 28-1,4-41-153,0 0 0,0 1-1,0-1 1,1 0-1,-1 1 1,1-1-1,-1 0 1,1 0 0,0 1-1,0-1 1,0 0-1,0 0 1,0 0-1,0 0 1,3 2 0,19 13-4558,1-9-2284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8.819"/>
    </inkml:context>
    <inkml:brush xml:id="br0">
      <inkml:brushProperty name="width" value="0.025" units="cm"/>
      <inkml:brushProperty name="height" value="0.025" units="cm"/>
    </inkml:brush>
  </inkml:definitions>
  <inkml:trace contextRef="#ctx0" brushRef="#br0">5 170 19731,'0'0'4665,"6"-8"-3458,30-34-565,-19 25-657,-1-2 0,-1 1 0,15-26 0,-27 26 452,-14 15 1247,8 4-1446,-1 0-1,1 0 1,-1 0 0,1 0-1,0 1 1,0 0 0,-1-1-1,-2 4 1,-3 3-112,1 0 0,0 1 1,1 0-1,0 0 0,1 0 1,-1 1-1,2 0 0,-1 1 1,2-1-1,-8 22 0,11-28-79,0 1 0,0-1 0,0 1-1,1-1 1,-1 1 0,1-1 0,0 1 0,0 0 0,1-1-1,0 1 1,-1-1 0,1 1 0,2 4 0,-1-6-35,-1 0 1,1 0 0,0-1-1,0 1 1,0-1-1,0 1 1,0-1 0,1 0-1,-1 0 1,1 0-1,-1 0 1,1-1 0,0 1-1,-1 0 1,1-1-1,0 0 1,0 0 0,0 0-1,0 0 1,0 0-1,4 0 1,2 1-522,0-1 0,-1 1-1,1-2 1,0 1 0,0-1 0,0 0 0,-1-1-1,1 0 1,0 0 0,0-1 0,-1 0 0,14-6-1,7-11-7444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9.163"/>
    </inkml:context>
    <inkml:brush xml:id="br0">
      <inkml:brushProperty name="width" value="0.025" units="cm"/>
      <inkml:brushProperty name="height" value="0.025" units="cm"/>
    </inkml:brush>
  </inkml:definitions>
  <inkml:trace contextRef="#ctx0" brushRef="#br0">20 1 17040,'0'0'7917,"2"8"-6908,0 15-356,-1-1 0,-1 1-1,-1 0 1,-1-1 0,-7 33 0,4-30-249,2-1 0,0 1 0,2 0 1,1 0-1,3 33 0,-3-56-397,1 0 1,-1 0 0,1-1-1,-1 1 1,1 0-1,0 0 1,0-1-1,0 1 1,0-1-1,0 1 1,0-1-1,0 1 1,0-1-1,1 0 1,-1 0 0,0 1-1,1-1 1,-1 0-1,1 0 1,0 0-1,-1-1 1,1 1-1,0 0 1,-1-1-1,1 1 1,0-1-1,0 1 1,-1-1 0,1 0-1,0 0 1,0 1-1,0-2 1,0 1-1,-1 0 1,1 0-1,0 0 1,0-1-1,0 1 1,2-2 0,5 0 14,-1-1 1,1 0-1,-1 0 1,1-1-1,-1 0 0,13-8 1,7-9-23,-1-1 0,34-36 0,-49 46 0,0-1 0,-2 0 0,1-1 0,-2-1 0,0 1 0,13-31 0,-21 44-2,1-10-2209,-10 7-3455,-7 4-2855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9.521"/>
    </inkml:context>
    <inkml:brush xml:id="br0">
      <inkml:brushProperty name="width" value="0.025" units="cm"/>
      <inkml:brushProperty name="height" value="0.025" units="cm"/>
    </inkml:brush>
  </inkml:definitions>
  <inkml:trace contextRef="#ctx0" brushRef="#br0">0 13 18321,'0'0'7816,"53"46"-6215,-24-46-960,5 0-481,5-4-448,2-9-2403,0-6-1633,-5-4-3107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49.883"/>
    </inkml:context>
    <inkml:brush xml:id="br0">
      <inkml:brushProperty name="width" value="0.025" units="cm"/>
      <inkml:brushProperty name="height" value="0.025" units="cm"/>
    </inkml:brush>
  </inkml:definitions>
  <inkml:trace contextRef="#ctx0" brushRef="#br0">117 1 19955,'0'0'2738,"-9"3"-282,1 1-2195,0 0 0,1 0 0,0 0 0,0 1 0,0 0-1,0 0 1,1 1 0,-12 12 0,15-14-173,-1 0-1,1 0 0,0 1 1,0-1-1,1 1 1,-1 0-1,1-1 1,0 1-1,0 0 0,1 0 1,-1 0-1,1 1 1,0-1-1,1 0 1,-1 0-1,1 1 0,0-1 1,1 8-1,0-12-72,0 1 0,0-1 0,0 1 0,0-1 0,0 0 0,0 1 0,0-1 0,1 0-1,-1 0 1,0 0 0,1 0 0,-1 0 0,1 0 0,0 0 0,-1 0 0,1 0 0,-1-1 0,1 1 0,0-1 0,0 1-1,-1-1 1,1 0 0,0 0 0,0 0 0,-1 0 0,1 0 0,0 0 0,2 0 0,4-1 32,1 1 0,-1-1 0,0 0 0,15-4 0,-15 2-35,0-1 1,0 0 0,0-1-1,-1 0 1,1 0 0,-1 0 0,0-1-1,0 0 1,10-13 0,-13 14 81,1 0 0,-1-1 1,0 1-1,-1-1 0,1 0 0,-1 0 1,-1 0-1,1-1 0,-1 1 0,0-1 0,0 1 1,-1-1-1,1-10 0,-2 17-89,0 0 0,0-1 0,0 1 0,0 0 0,0 0 0,0-1 0,0 1 0,0 0 0,0-1 0,0 1 0,0 0 0,0-1 0,0 1 0,-1 0 0,1-1 0,0 1 0,0 0 0,0 0 0,-1-1 0,1 1 0,0 0 0,0 0 0,-1-1 0,1 1 0,0 0 0,0 0 0,-1 0 0,1 0 0,0-1 0,-1 1 0,1 0 0,0 0 0,0 0 0,-1 0 0,1 0 0,0 0 0,-1 0 0,1 0 0,0 0 0,-1 0 0,1 0 0,0 0 0,-1 0 0,1 0 0,0 0 0,-1 0 0,1 0 0,0 1 0,-1-1 0,1 0 0,0 0 0,0 0 0,-1 0 0,1 1 0,0-1 0,-1 0 0,1 0 0,0 0 0,0 1 0,-18 15-182,18-15 169,-1 0-1,0 0 1,0 0-1,1 0 1,-1 0-1,0 1 1,1-1 0,-1 0-1,1 0 1,0 1-1,-1-1 1,1 0-1,0 1 1,0-1-1,0 0 1,0 1 0,0-1-1,0 1 1,0-1-1,1 0 1,-1 1-1,0-1 1,1 0-1,-1 0 1,1 1 0,0 0-1,0-1-6,1 1 1,-1-1-1,1 0 0,-1 0 0,1-1 1,0 1-1,-1 0 0,1 0 1,0-1-1,0 1 0,0-1 0,-1 0 1,1 1-1,0-1 0,0 0 0,2 0 1,9 0-73,-1-1 0,1-1 0,-1 0 0,19-5 0,4-5-358,-20 6 161,0 1-1,1 1 1,-1 0 0,1 1-1,18-1 1,-33 5 333,0-1-1,0 1 1,0 0 0,0-1 0,0 1-1,-1 0 1,1-1 0,0 1 0,0 0-1,-1 0 1,1 0 0,-1-1 0,1 1-1,0 0 1,-1 0 0,0 0 0,1 0 0,-1 0-1,0 0 1,1 0 0,-1 0 0,0 0-1,0 1 1,0-1 0,0 0 0,0 0-1,0 0 1,0 2 0,-1 44 977,1-34-1021,0-12-2,0 0 0,0-1 1,0 1-1,0 0 1,0 0-1,0 0 0,0 0 1,0 0-1,0 0 0,1-1 1,-1 1-1,0 0 0,1 0 1,-1 0-1,1-1 0,-1 1 1,1 0-1,-1 0 0,1-1 1,-1 1-1,1 0 0,0-1 1,-1 1-1,1-1 1,0 1-1,0-1 0,-1 1 1,1-1-1,0 0 0,0 1 1,1-1-1,2 1 18,-1-1 1,0 0-1,0 0 1,0 0-1,0 0 0,0-1 1,1 1-1,-1-1 0,4-1 1,8-3 6,-1-1 0,25-14 0,-5-2-768,29-16-1030,-59 36 542,0 0-1,1 0 1,-1 1 0,1 0-1,-1 0 1,1 0 0,7 0-1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0.228"/>
    </inkml:context>
    <inkml:brush xml:id="br0">
      <inkml:brushProperty name="width" value="0.025" units="cm"/>
      <inkml:brushProperty name="height" value="0.025" units="cm"/>
    </inkml:brush>
  </inkml:definitions>
  <inkml:trace contextRef="#ctx0" brushRef="#br0">58 1 14574,'0'0'13127,"-9"3"-12892,-24 12-128,32-14-105,0-1 0,0 1 0,0-1 0,0 1 0,0-1 0,0 1 0,0 0 0,0 0 1,1-1-1,-1 1 0,0 0 0,1 0 0,-1 0 0,1 0 0,-1 0 0,1 0 0,-1 0 1,1 0-1,-1 0 0,1 0 0,0 0 0,0 0 0,0 0 0,-1 0 0,1 0 1,0 1-1,0-1 0,0 0 0,1 0 0,-1 0 0,0 0 0,0 0 0,1 0 0,-1 0 1,0 0-1,1 1 0,0 0-105,0 0 0,1 0 1,-1 0-1,0-1 0,0 1 0,1 0 1,-1-1-1,1 1 0,0-1 0,-1 0 1,1 1-1,0-1 0,0 0 1,3 1-1,29 7-2549,-26-8 2582,0 1 0,-1 0 0,1 0 0,-1 0 0,0 1 0,1 0 0,-1 1 0,-1 0 0,1 0 0,12 9 0,-18-12 236,-1 0 0,1 0 0,0-1 0,-1 1 0,1 0 0,0 0 0,-1 0 0,1 0 0,-1 0 0,1 0-1,-1 0 1,0 0 0,1 0 0,-1 0 0,0 0 0,0 0 0,0 0 0,0 0 0,0 1 0,0-1 0,0 0 0,0 0 0,0 0 0,0 0 0,-1 0 0,1 1 0,-2 1-38,1-1 1,0 0-1,-1 0 1,1-1 0,-1 1-1,0 0 1,1 0-1,-1-1 1,0 1-1,0-1 1,-3 2-1,-7 3-87,1 0-1,-1-1 1,-17 5-1,27-9 21,-47 8-1497,48-9 1327,1 0 0,0 0-1,0 0 1,-1 0 0,1-1 0,0 1 0,0 0 0,0 0 0,-1 0-1,1 0 1,0-1 0,0 1 0,0 0 0,0 0 0,-1-1 0,1 1 0,0 0-1,0 0 1,0 0 0,0-1 0,0 1 0,0 0 0,0 0 0,0-1-1,0 1 1,0 0 0,0 0 0,0-1 0,0 1 0,0 0 0,0 0 0,0-1-1,0 1 1,0 0 0,0 0 0,0-1 0,0 1 0,0 0 0,0 0-1,1-1 1,-1 1 0,0 0 0,0 0 0,0 0 0,0-1 0,1 1 0,-1 0-1,0 0 1,0 0 0,1-1 0,8-12-3021,11-6-2033,5-2-2892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7.352"/>
    </inkml:context>
    <inkml:brush xml:id="br0">
      <inkml:brushProperty name="width" value="0.025" units="cm"/>
      <inkml:brushProperty name="height" value="0.025" units="cm"/>
    </inkml:brush>
  </inkml:definitions>
  <inkml:trace contextRef="#ctx0" brushRef="#br0">134 404 13100,'1'-13'2194,"0"2"-1558,1 1 181,-1 0 0,0 0-1,0 0 1,-1 0 0,0 0 0,-1 0-1,0 0 1,-3-11 0,4 21-722,-1-1-1,1 0 1,-1 0 0,0 0 0,1 0 0,-1 1 0,0-1 0,1 0 0,-1 0-1,0 1 1,0-1 0,1 1 0,-1-1 0,0 1 0,0-1 0,0 1 0,0-1-1,0 1 1,0 0 0,0 0 0,0-1 0,0 1 0,0 0 0,0 0 0,0 0-1,0 0 1,0 0 0,0 0 0,0 0 0,0 0 0,0 1 0,1-1 0,-1 0-1,0 1 1,0-1 0,0 0 0,0 1 0,0-1 0,0 1 0,0 0 0,1-1-1,-1 1 1,-1 0 0,-3 3 10,1 0 0,-1 0 0,1 0 0,-1 0 0,-6 9 0,3 1-80,-1 0 0,2 1 0,0 0-1,1 0 1,0 0 0,1 1 0,1 0 0,1 0-1,0 0 1,1 0 0,0 0 0,2 1-1,1 25 1,-1-41-24,0-1 0,0 1 0,0 0-1,0 0 1,0 0 0,1 0 0,-1 0-1,0 0 1,0 0 0,1-1 0,-1 1 0,0 0-1,1 0 1,-1 0 0,1-1 0,-1 1-1,1 0 1,-1-1 0,1 1 0,0 0 0,-1-1-1,1 1 1,0-1 0,-1 1 0,1-1-1,0 1 1,0-1 0,-1 1 0,2-1 0,0 0 6,0 0 1,0 0-1,-1 0 1,1 0-1,0-1 1,0 1-1,-1-1 1,1 1-1,0-1 1,-1 0-1,1 0 1,-1 1-1,3-3 1,4-3 63,-1 0 1,0 0-1,0 0 1,9-13-1,6-10 19,-3-1-1,0-1 1,-2-1-1,-1 0 1,-2-1-1,-1-1 1,-2 0-1,-1 0 1,-1-1-1,-2-1 1,-2 1-1,1-38 1,-21 134-21,9-7 29,2 0-1,3 0 0,6 65 1,-5-116-72,1 0-1,-1 1 1,1-1-1,0 0 1,-1 0 0,2 1-1,-1-1 1,0 0 0,1 0-1,-1 0 1,1 0 0,0-1-1,0 1 1,0 0-1,0-1 1,1 1 0,-1-1-1,1 0 1,-1 0 0,1 0-1,4 3 1,-4-4-9,0 0 1,0 0-1,0-1 0,0 1 1,-1-1-1,1 0 1,0 1-1,0-1 0,0-1 1,0 1-1,0 0 0,0-1 1,0 1-1,0-1 0,0 0 1,0 0-1,-1 0 1,1 0-1,0-1 0,-1 1 1,1-1-1,-1 1 0,0-1 1,4-4-1,4-3 26,-2 0 0,1-1-1,-1 0 1,-1 0 0,0-1-1,-1 0 1,0 0 0,0 0 0,-1-1-1,0 0 1,-1 0 0,-1 0-1,0-1 1,-1 1 0,0-1-1,-1 0 1,0 1 0,-2-19 0,-1 22 27,-5 17-120,-4 18-56,7-8 93,1-1-1,1 0 1,0 1 0,1-1-1,1 18 1,0-34 10,0 0 0,0 0-1,0 0 1,1 0 0,-1 0-1,0 0 1,0 0 0,1 0-1,-1 0 1,0 0 0,1 0-1,-1-1 1,1 1 0,-1 0 0,1 0-1,-1 0 1,1-1 0,0 1-1,-1 0 1,1-1 0,0 1-1,0-1 1,0 1 0,-1 0-1,1-1 1,0 0 0,0 1 0,1 0-1,0-1 0,1 0 0,-1 0 0,0 0 0,0 0-1,0 0 1,0-1 0,1 1 0,-1-1 0,0 1-1,0-1 1,0 0 0,2-1 0,5-2 9,0-1 1,0-1-1,-1 0 1,10-8-1,11-15-17,-1-1-1,44-64 1,-70 92 29,-1 0 0,0-1-1,0 1 1,0-1 0,0 1 0,-1-1 0,1 1 0,-1-1-1,1 0 1,-1 1 0,0-1 0,0 1 0,0-1 0,0 0-1,-1 1 1,1-1 0,-1 1 0,1-1 0,-1 0-1,0 1 1,0 0 0,0-1 0,-1 1 0,1 0 0,0-1-1,-1 1 1,1 0 0,-3-2 0,1 1-23,1-1 0,0 1 0,0-1 0,1 1 0,-1-1 0,0 0 0,1 1 0,0-1 0,0 0 0,0 0 0,0-5 0,2 7-54,-1 1-1,1 0 0,-1 0 0,1 0 0,0 0 0,0 0 1,-1 0-1,1 0 0,0 0 0,0 0 0,0 0 1,0 0-1,0 0 0,0 1 0,0-1 0,1 0 1,-1 1-1,0-1 0,0 1 0,0-1 0,1 1 1,-1 0-1,0-1 0,2 1 0,43-10-2577,-26 7 732,27-9-4223,5-4-4670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0.601"/>
    </inkml:context>
    <inkml:brush xml:id="br0">
      <inkml:brushProperty name="width" value="0.025" units="cm"/>
      <inkml:brushProperty name="height" value="0.025" units="cm"/>
    </inkml:brush>
  </inkml:definitions>
  <inkml:trace contextRef="#ctx0" brushRef="#br0">44 1 21204,'0'0'7575,"-6"10"-7148,5-7-423,-4 4 96,0 1 1,1-1 0,0 1-1,1 0 1,0 0 0,0 1 0,0-1-1,1 1 1,1-1 0,-1 1-1,1 14 1,1-21-99,1-1-1,-1 0 1,1 1-1,0-1 1,-1 0-1,1 0 1,0 0-1,0 1 1,0-1-1,0 0 1,0 0 0,0 0-1,0-1 1,0 1-1,0 0 1,1 0-1,-1-1 1,0 1-1,1 0 1,-1-1-1,0 1 1,1-1-1,-1 0 1,0 1-1,1-1 1,-1 0 0,1 0-1,-1 0 1,1 0-1,-1 0 1,0 0-1,1 0 1,-1-1-1,2 0 1,53-9-366,38-33-602,-71 31 943,1 1 1,0 0-1,31-7 0,-55 18 52,1 0 0,-1-1 0,1 1-1,-1 0 1,1 0 0,-1 0-1,1 0 1,-1 0 0,1 0-1,-1 0 1,1 0 0,-1 0-1,1 0 1,0 0 0,-1 0 0,1 0-1,-1 1 1,1-1 0,-1 0-1,1 0 1,-1 1 0,1-1-1,-1 0 1,0 0 0,1 1-1,-1-1 1,1 1 0,-1-1 0,0 0-1,1 1 1,-1-1 0,0 1-1,1-1 1,-1 1 0,0-1-1,1 1 1,1 26 425,2 9-260,-4-35-183,1 0 1,-1 0 0,1 0-1,-1 0 1,1 0 0,0 0-1,-1 0 1,1 0-1,0 0 1,0 0 0,0 0-1,0 0 1,0-1 0,0 1-1,0 0 1,0 0-1,0-1 1,0 1 0,0-1-1,0 1 1,0-1 0,1 0-1,-1 1 1,0-1-1,0 0 1,2 0 0,22 0-353,-1-1 1,0-2-1,1 0 0,-1-1 1,0-2-1,43-16 1,-3 3-1707,-34 10 1550,29-6 466,-19 11 3196,-26 53 321,5-40-4691,2-10-4076,-11-8-5401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0.948"/>
    </inkml:context>
    <inkml:brush xml:id="br0">
      <inkml:brushProperty name="width" value="0.025" units="cm"/>
      <inkml:brushProperty name="height" value="0.025" units="cm"/>
    </inkml:brush>
  </inkml:definitions>
  <inkml:trace contextRef="#ctx0" brushRef="#br0">1 1 20948,'0'0'8296,"71"32"-7271,-24-22-353,12-3-159,8 0-321,5-3-128,-1 1-801,-9-1-1505,-16-1-2498,-21-2-1282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1.318"/>
    </inkml:context>
    <inkml:brush xml:id="br0">
      <inkml:brushProperty name="width" value="0.025" units="cm"/>
      <inkml:brushProperty name="height" value="0.025" units="cm"/>
    </inkml:brush>
  </inkml:definitions>
  <inkml:trace contextRef="#ctx0" brushRef="#br0">1 26 17553,'0'0'7527,"54"8"-6118,-5-8-576,8-3-641,6-2-192,0-2-1089,-4-1-3555,-2-3-9834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2.895"/>
    </inkml:context>
    <inkml:brush xml:id="br0">
      <inkml:brushProperty name="width" value="0.025" units="cm"/>
      <inkml:brushProperty name="height" value="0.025" units="cm"/>
    </inkml:brush>
  </inkml:definitions>
  <inkml:trace contextRef="#ctx0" brushRef="#br0">8 1 21556,'0'11'1698,"0"2"160,-4 0 32,1 4-1346,3-4-320,0-1-128,11-8-864,7-2-2820,2-2-1953,-4-3-6054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3.253"/>
    </inkml:context>
    <inkml:brush xml:id="br0">
      <inkml:brushProperty name="width" value="0.025" units="cm"/>
      <inkml:brushProperty name="height" value="0.025" units="cm"/>
    </inkml:brush>
  </inkml:definitions>
  <inkml:trace contextRef="#ctx0" brushRef="#br0">46 1 9417,'0'0'11947,"-45"51"-10698,45-44-672,0-3-193,13-3-256,8-1-1921,4-5-3012,3-13-7366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4.225"/>
    </inkml:context>
    <inkml:brush xml:id="br0">
      <inkml:brushProperty name="width" value="0.025" units="cm"/>
      <inkml:brushProperty name="height" value="0.025" units="cm"/>
    </inkml:brush>
  </inkml:definitions>
  <inkml:trace contextRef="#ctx0" brushRef="#br0">375 27 13132,'0'0'357,"0"-1"0,1 1 0,-1-1-1,0 1 1,1-1 0,-1 0 0,0 1-1,0-1 1,0 0 0,0 1-1,0-1 1,0 0 0,0 1 0,0-1-1,0 0 1,0 1 0,0-1 0,0 0-1,0 1 1,0-1 0,-1 1 0,1-1-1,0 0 1,0 1 0,-1-1-1,1 1 1,0-1 0,-1 1 0,1-1-1,-1 1 1,1-1 0,-1 0 0,-25-5 2811,-33 11-3028,38 0 189,1 1 0,0 0 0,0 2 0,0 0 0,1 2 0,1 0 0,-1 0 0,2 2 0,0 0 0,0 1 0,1 1-1,-21 24 1,34-35-307,0 1 0,0 0 0,1 0 0,-1 0 0,1 0 0,0 0 0,0 0 0,1 1-1,-3 7 1,4-10-20,0-1 0,0 1-1,-1-1 1,1 1 0,0-1 0,1 1-1,-1-1 1,0 1 0,0-1 0,1 1-1,-1-1 1,1 1 0,-1-1-1,1 0 1,-1 1 0,1-1 0,0 0-1,0 1 1,0-1 0,0 0 0,0 0-1,0 0 1,0 0 0,0 0-1,0 0 1,0 0 0,1 0 0,-1 0-1,0-1 1,1 1 0,-1 0 0,0-1-1,3 1 1,10 3 3,0-1 0,0 0 0,0-1 0,1 0 0,19-1-1,81-7-80,-86 4 0,117-14-2868,-52-1-7522,-66 11 361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4.662"/>
    </inkml:context>
    <inkml:brush xml:id="br0">
      <inkml:brushProperty name="width" value="0.025" units="cm"/>
      <inkml:brushProperty name="height" value="0.025" units="cm"/>
    </inkml:brush>
  </inkml:definitions>
  <inkml:trace contextRef="#ctx0" brushRef="#br0">1 45 10794,'0'0'15738,"8"2"-13827,23 3-1425,1-2 0,-1-1 0,52-3 0,105-17 1441,-75 6-1474,491-14-1921,-598 26 1013,27 3-813,-18 7-4419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5.157"/>
    </inkml:context>
    <inkml:brush xml:id="br0">
      <inkml:brushProperty name="width" value="0.025" units="cm"/>
      <inkml:brushProperty name="height" value="0.025" units="cm"/>
    </inkml:brush>
  </inkml:definitions>
  <inkml:trace contextRef="#ctx0" brushRef="#br0">1 0 18674,'0'0'12903,"3"11"-11889,13 104-838,-15-111-343,0 0 1,0-1-1,0 1 1,0 0-1,1-1 0,0 0 1,-1 1-1,1-1 1,1 0-1,-1 0 0,0 0 1,1 0-1,-1 0 1,1 0-1,0-1 0,0 1 1,0-1-1,0 0 1,0 0-1,1 0 1,-1 0-1,1-1 0,-1 1 1,1-1-1,-1 0 1,1 0-1,0 0 0,5 0 1,-3 0-316,1-1 0,-1 0 0,1 0 0,-1-1 0,1 0 0,-1 0 0,1 0 0,-1-1 0,0 0 0,1 0-1,-1-1 1,0 0 0,-1 0 0,1 0 0,0-1 0,4-3 0,19-20-6927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5.517"/>
    </inkml:context>
    <inkml:brush xml:id="br0">
      <inkml:brushProperty name="width" value="0.025" units="cm"/>
      <inkml:brushProperty name="height" value="0.025" units="cm"/>
    </inkml:brush>
  </inkml:definitions>
  <inkml:trace contextRef="#ctx0" brushRef="#br0">360 0 10762,'0'0'15343,"-48"52"-13037,19-12-1057,-4 8-192,-5 3-416,0 4-225,1 1-224,4-4-128,4 0-32,1-9-480,9-8-1410,3-13-3363,4-17-6182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8:59.659"/>
    </inkml:context>
    <inkml:brush xml:id="br0">
      <inkml:brushProperty name="width" value="0.025" units="cm"/>
      <inkml:brushProperty name="height" value="0.025" units="cm"/>
    </inkml:brush>
  </inkml:definitions>
  <inkml:trace contextRef="#ctx0" brushRef="#br0">160 108 1698,'-9'0'4580,"-87"-4"4401,42 2 866,171 15-8902,1-6-1,192-11 0,-294 3-915,625-53 227,94-3-171,-653 55-82,-21-1-9,0 2 0,0 3 0,86 15 0,-131-10-234,-18 0-242,-27 4 227,-113 6 95,-287-2 0,203-14 74,-442 27 135,2 47-1,1705-199-1591,-423 112 1422,-342 9-1071,-254 3 1142,-43-1-7,-771 39 468,0 43 977,475-46-732,345-37-3367,12-2-8,0-1 0,40-12-1,38-17-4353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7.715"/>
    </inkml:context>
    <inkml:brush xml:id="br0">
      <inkml:brushProperty name="width" value="0.025" units="cm"/>
      <inkml:brushProperty name="height" value="0.025" units="cm"/>
    </inkml:brush>
  </inkml:definitions>
  <inkml:trace contextRef="#ctx0" brushRef="#br0">1 0 1281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2.290"/>
    </inkml:context>
    <inkml:brush xml:id="br0">
      <inkml:brushProperty name="width" value="0.025" units="cm"/>
      <inkml:brushProperty name="height" value="0.025" units="cm"/>
    </inkml:brush>
  </inkml:definitions>
  <inkml:trace contextRef="#ctx0" brushRef="#br0">1 0 448,'0'0'21525,"57"6"-20020,-20-6-640,15 0-128,4 0-129,5 0-416,1 0-192,-7 0-1057,-12 0-1441,-15 0-897,-19 0-1698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2.632"/>
    </inkml:context>
    <inkml:brush xml:id="br0">
      <inkml:brushProperty name="width" value="0.025" units="cm"/>
      <inkml:brushProperty name="height" value="0.025" units="cm"/>
    </inkml:brush>
  </inkml:definitions>
  <inkml:trace contextRef="#ctx0" brushRef="#br0">3 0 12139,'0'0'6663,"-3"50"-5254,35-42 353,7-2-129,15-3-800,6-2-545,9-1-192,-1 0-544,-10 0-3556,-9-6-5509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3.227"/>
    </inkml:context>
    <inkml:brush xml:id="br0">
      <inkml:brushProperty name="width" value="0.025" units="cm"/>
      <inkml:brushProperty name="height" value="0.025" units="cm"/>
    </inkml:brush>
  </inkml:definitions>
  <inkml:trace contextRef="#ctx0" brushRef="#br0">394 90 12748,'0'0'5611,"6"-10"-3423,15-32-186,-20 41-1905,-1 0 1,0 1-1,1-1 0,-1 0 0,1 0 0,-1 0 0,0 0 0,1 0 0,-1 0 0,0 0 0,0 0 0,0 0 1,0 0-1,0 0 0,0 0 0,0 0 0,0 0 0,0 0 0,-1 1 0,1-1 0,0 0 0,-1 0 1,1 0-1,0 0 0,-1 0 0,1 0 0,-1 0 0,1 1 0,-1-1 0,0 0 0,1 0 0,-1 1 1,0-1-1,0 1 0,1-1 0,-1 0 0,0 1 0,0-1 0,0 1 0,0 0 0,1-1 0,-1 1 0,0 0 1,0-1-1,0 1 0,-1 0 0,-49-2 310,42 2-247,-5 1-101,0 1 1,0 0 0,0 1-1,1 1 1,-1 0 0,1 1 0,0 0-1,0 1 1,1 0 0,0 1 0,-16 11-1,7-3 156,1 1 0,1 1 1,0 1-1,1 0 0,-21 28 0,35-40-145,0 0 1,0 0 0,0 1 0,1-1-1,0 1 1,1 0 0,-1 0-1,1 0 1,0 0 0,-1 14-1,3-18-64,0 0 0,0 0 0,0 0-1,0 0 1,1 0 0,-1 0 0,1 0 0,0 0-1,0 0 1,0 0 0,0 0 0,0 0 0,1 0-1,-1-1 1,1 1 0,0-1 0,0 1-1,0-1 1,0 0 0,0 0 0,0 1 0,1-1-1,-1-1 1,1 1 0,-1 0 0,1-1 0,5 3-1,9 2-637,0 0 1,0-2-1,0 0 0,1 0 0,33 1 0,-9-4-4628,59-6-1,-45-3-2693</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3.558"/>
    </inkml:context>
    <inkml:brush xml:id="br0">
      <inkml:brushProperty name="width" value="0.025" units="cm"/>
      <inkml:brushProperty name="height" value="0.025" units="cm"/>
    </inkml:brush>
  </inkml:definitions>
  <inkml:trace contextRef="#ctx0" brushRef="#br0">170 2 13773,'0'0'2840,"-12"-1"-224,2 1-2008,-1 0 0,1 0 0,0 1 0,-1 1 0,1-1 0,0 2-1,-15 5 1,21-7-433,1 1-1,-1-1 0,0 1 0,1 0 0,0 1 0,-1-1 1,1 0-1,0 1 0,0 0 0,1 0 0,-1 0 1,0 0-1,1 0 0,0 0 0,0 1 0,0-1 0,0 1 1,0 0-1,1-1 0,0 1 0,-1 0 0,1 0 1,1 0-1,-1 0 0,1 0 0,-1 6 0,1-8-112,0 1 0,0-1 0,1 0-1,-1 1 1,0-1 0,1 0 0,0 1-1,-1-1 1,1 0 0,0 0 0,0 0 0,0 1-1,1-1 1,-1 0 0,0 0 0,1-1-1,-1 1 1,1 0 0,3 3 0,0-2-7,-1 0 0,1-1-1,0 1 1,0-1 0,0 0 0,0 0 0,0 0 0,9 1-1,8 0-4,1 0 0,-1-2 0,30-2 0,-43 1 2,-3 0-44,1-1 1,0-1-1,-1 1 1,0-1-1,1 0 0,-1 0 1,0-1-1,0 0 1,0 0-1,8-6 1,-12 8 1,-1 0 0,1 0 1,0 0-1,-1 0 0,1-1 1,-1 1-1,1 0 0,-1-1 1,0 1-1,0-1 0,1 0 1,-1 1-1,0-1 1,-1 0-1,1 0 0,0 0 1,0 1-1,-1-1 0,1 0 1,-1 0-1,0 0 0,1 0 1,-1 0-1,0 0 1,0 0-1,0 0 0,-1 0 1,1 0-1,0 0 0,-1 0 1,1 0-1,-1 0 0,0 0 1,1 0-1,-1 1 1,0-1-1,0 0 0,0 0 1,-2-1-1,-1 0 29,1 0 0,-1 0 0,0 0 0,0 0 0,0 1 0,-1 0 0,1 0 0,0 0 0,-1 0 0,1 1 0,-1 0 0,0 0 0,-6-1 0,2 0-180,1 1 0,-1 1-1,1-1 1,-1 1 0,0 1-1,-14 2 1,7 8-2643,13 1-5221,3-6-259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3.900"/>
    </inkml:context>
    <inkml:brush xml:id="br0">
      <inkml:brushProperty name="width" value="0.025" units="cm"/>
      <inkml:brushProperty name="height" value="0.025" units="cm"/>
    </inkml:brush>
  </inkml:definitions>
  <inkml:trace contextRef="#ctx0" brushRef="#br0">1 23 16432,'10'0'2733,"171"6"3886,7-4-3676,381-26-2592,-565 24-1023,41-4 1898,-32 2-3964,-22 1-8392,-11 1-1751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4.573"/>
    </inkml:context>
    <inkml:brush xml:id="br0">
      <inkml:brushProperty name="width" value="0.025" units="cm"/>
      <inkml:brushProperty name="height" value="0.025" units="cm"/>
    </inkml:brush>
  </inkml:definitions>
  <inkml:trace contextRef="#ctx0" brushRef="#br0">1 1 18097,'0'0'9481,"3"58"-8392,8-36-544,5 1-321,4-6-128,5-2-32,7-6-32,4-7-641,6-2-640,-1 0-1249,-3-12-1698,-2-7-1858,-7-2-3843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4.917"/>
    </inkml:context>
    <inkml:brush xml:id="br0">
      <inkml:brushProperty name="width" value="0.025" units="cm"/>
      <inkml:brushProperty name="height" value="0.025" units="cm"/>
    </inkml:brush>
  </inkml:definitions>
  <inkml:trace contextRef="#ctx0" brushRef="#br0">320 1 15599,'0'0'3715,"-54"59"-672,17-12-448,-5 5-930,-1 9-255,-1 1-129,5 0-352,9-1-513,10-5-320,10-9-192,10-11-2627,0-16-4996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7.459"/>
    </inkml:context>
    <inkml:brush xml:id="br0">
      <inkml:brushProperty name="width" value="0.025" units="cm"/>
      <inkml:brushProperty name="height" value="0.025" units="cm"/>
    </inkml:brush>
  </inkml:definitions>
  <inkml:trace contextRef="#ctx0" brushRef="#br0">22 1 18449,'0'0'3428,"-4"53"-1506,-4-23-577,2 4-128,3 4-352,2 0-609,1 0-224,0-4 32,4-4-96,4-5-352,1-4-225,-4-4-192,-4-3-416,-1-1-897,0-2-801,-9-2-1441,-8-7-2114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7.834"/>
    </inkml:context>
    <inkml:brush xml:id="br0">
      <inkml:brushProperty name="width" value="0.025" units="cm"/>
      <inkml:brushProperty name="height" value="0.025" units="cm"/>
    </inkml:brush>
  </inkml:definitions>
  <inkml:trace contextRef="#ctx0" brushRef="#br0">0 10 13901,'0'0'13517,"66"-10"-12716,-31 20-545,7 1-192,6 0 0,4-3-1121,-1-8-2979,-3 0-4548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9.141"/>
    </inkml:context>
    <inkml:brush xml:id="br0">
      <inkml:brushProperty name="width" value="0.025" units="cm"/>
      <inkml:brushProperty name="height" value="0.025" units="cm"/>
    </inkml:brush>
  </inkml:definitions>
  <inkml:trace contextRef="#ctx0" brushRef="#br0">332 11 7719,'0'0'14371,"-9"-4"-13725,5 3-613,0 0 0,0 0-1,0 0 1,0 0 0,0 0-1,-1 1 1,1 0 0,0 0-1,0 0 1,0 0 0,0 1-1,-6 1 1,0 1-2,0 0 1,0 1-1,0 1 1,-16 10-1,-1 1 455,2 0 0,0 2 0,-34 32 0,53-46-346,1 1 1,0 1 0,0-1 0,0 1 0,1 0 0,0 0-1,0 0 1,0 0 0,1 1 0,0 0 0,0-1-1,1 1 1,0 0 0,0 1 0,0-1 0,1 0-1,0 0 1,1 1 0,0-1 0,0 11 0,1-15-127,1 0 1,-1 0 0,0-1 0,1 1-1,-1 0 1,1-1 0,0 0-1,0 1 1,0-1 0,0 0 0,0 0-1,0 0 1,1 0 0,-1 0-1,1-1 1,-1 1 0,1-1 0,0 1-1,-1-1 1,1 0 0,0 0-1,0 0 1,0-1 0,0 1 0,6 0-1,10 2 24,1-2 1,35 0-1,-40-1-108,73-6-2863,-31-6-2852,-21 1-1811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044"/>
    </inkml:context>
    <inkml:brush xml:id="br0">
      <inkml:brushProperty name="width" value="0.025" units="cm"/>
      <inkml:brushProperty name="height" value="0.025" units="cm"/>
    </inkml:brush>
  </inkml:definitions>
  <inkml:trace contextRef="#ctx0" brushRef="#br0">1 74 13325,'0'0'2108,"0"-10"-90,1-16-513,-1 26-1456,0 0 1,0 1-1,0-1 0,0 0 1,0 0-1,0 0 1,0 0-1,0 0 0,0 0 1,0 0-1,0 0 1,0 0-1,0 0 0,1 0 1,-1 0-1,0 0 1,0 0-1,0 0 0,0 1 1,0-1-1,0 0 1,0 0-1,0 0 0,0 0 1,0 0-1,0 0 1,1 0-1,-1 0 0,0 0 1,0 0-1,0 0 0,0 0 1,0 0-1,0 0 1,0 0-1,0 0 0,0-1 1,0 1-1,1 0 1,-1 0-1,0 0 0,0 0 1,0 0-1,10 50 3793,-5-19-3402,16 105 1277,-12-66-760,20 75-1,-28-141-868,0-1 0,0 1 0,1 0 0,-1-1 0,1 1 1,0-1-1,0 0 0,0 1 0,4 3 0,-6-6-72,1-1 0,0 1 0,0-1 0,0 1 0,0 0 0,0-1 0,0 0 0,0 1 0,0-1 0,0 0 0,0 1 0,0-1 0,0 0 0,0 0 0,0 0 0,0 0 0,0 0 0,0 0 0,0 0 0,0 0 0,0 0 0,0-1 0,0 1 0,0 0 0,0-1 0,0 1 0,0-1 0,0 1 0,0-1 0,0 1 0,0-1 0,0 0 0,0 1 0,-1-1 0,1 0 0,0 0 0,-1 1 0,1-1 0,0-1 0,14-18 196,-2 0 1,-1-1-1,0-1 0,-2 1 0,0-2 0,12-41 0,-10 28-175,37-121 856,-28 85-2521,-4 24-7353,-30 73 1993,-2 5-4164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09.535"/>
    </inkml:context>
    <inkml:brush xml:id="br0">
      <inkml:brushProperty name="width" value="0.025" units="cm"/>
      <inkml:brushProperty name="height" value="0.025" units="cm"/>
    </inkml:brush>
  </inkml:definitions>
  <inkml:trace contextRef="#ctx0" brushRef="#br0">23 0 19410,'0'0'4421,"-18"57"-2372,13-30-511,5 2-33,0-2-512,14-5-640,10-6-257,4-4-64,6-10-673,2-2-448,-2-5-1025,-2-12-1249,-6-5-993,-3-2-1217,-3-3-385,-3 3-544</inkml:trace>
  <inkml:trace contextRef="#ctx0" brushRef="#br0" timeOffset="1">320 21 9065,'0'0'12075,"-37"57"-9865,9-16-448,-2 9-65,-4 2-159,4 0-65,2 0-384,5-5-480,8-7-417,7-6-192,8-9-1057,0-7-2018,0-10-3171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1.985"/>
    </inkml:context>
    <inkml:brush xml:id="br0">
      <inkml:brushProperty name="width" value="0.025" units="cm"/>
      <inkml:brushProperty name="height" value="0.025" units="cm"/>
    </inkml:brush>
  </inkml:definitions>
  <inkml:trace contextRef="#ctx0" brushRef="#br0">6 1 14958,'0'5'13293,"-3"-5"-11307,1 0 192,3 0-2787,4 0-1761,0 0-2146</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2.422"/>
    </inkml:context>
    <inkml:brush xml:id="br0">
      <inkml:brushProperty name="width" value="0.025" units="cm"/>
      <inkml:brushProperty name="height" value="0.025" units="cm"/>
    </inkml:brush>
  </inkml:definitions>
  <inkml:trace contextRef="#ctx0" brushRef="#br0">1 29 18546,'0'0'10441,"0"9"-9202,0-2-1112,-1 0 76,1 1 0,1-1 1,-1 0-1,1 1 0,1-1 0,3 13 1,-4-18-176,0 1 0,0-1-1,1 1 1,-1-1 0,1 0 0,0 0 0,0 1 0,0-1 0,0 0 0,0-1 0,0 1 0,0 0 0,0-1-1,1 1 1,-1-1 0,1 1 0,-1-1 0,1 0 0,0 0 0,-1-1 0,1 1 0,0 0 0,-1-1-1,7 1 1,-1-1-68,0 1-1,0-1 0,0-1 0,1 1 0,-1-1 0,10-3 0,-11 2-619,1-1-1,0 0 0,-1 0 0,0-1 0,11-6 1,30-31-6874,-4-8-3460,-20 21 1491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2.767"/>
    </inkml:context>
    <inkml:brush xml:id="br0">
      <inkml:brushProperty name="width" value="0.025" units="cm"/>
      <inkml:brushProperty name="height" value="0.025" units="cm"/>
    </inkml:brush>
  </inkml:definitions>
  <inkml:trace contextRef="#ctx0" brushRef="#br0">263 0 10890,'0'0'15829,"-6"15"-14393,-94 166 1881,69-134-3013,3 2-1,2 1 1,-38 104 0,57-120-1336,6-12-3750,11-20-7037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3.121"/>
    </inkml:context>
    <inkml:brush xml:id="br0">
      <inkml:brushProperty name="width" value="0.025" units="cm"/>
      <inkml:brushProperty name="height" value="0.025" units="cm"/>
    </inkml:brush>
  </inkml:definitions>
  <inkml:trace contextRef="#ctx0" brushRef="#br0">1 82 16207,'0'0'10031,"13"2"-8146,16 0-1217,-1-2 0,0-1 0,0 0 0,0-3 1,34-7-1,-55 9-651,261-47 780,-205 40-1407,0 3 1,82 4-1,-99 11-1870,-27 3-1969,-9 6-7375,-9-10 101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3.463"/>
    </inkml:context>
    <inkml:brush xml:id="br0">
      <inkml:brushProperty name="width" value="0.025" units="cm"/>
      <inkml:brushProperty name="height" value="0.025" units="cm"/>
    </inkml:brush>
  </inkml:definitions>
  <inkml:trace contextRef="#ctx0" brushRef="#br0">0 86 18193,'0'0'10538,"50"45"-8552,-27-31-545,2 0-832,6 0-609,0 1 0,3-4 0,0-3 0,3-3 0,2-5-993,0 0-1377,-2-5-1602,0-13-1761,-1-8-2147</inkml:trace>
  <inkml:trace contextRef="#ctx0" brushRef="#br0" timeOffset="1">553 0 19474,'0'0'5958,"-70"56"-3716,35-17-1057,-5 9 129,-1 4-65,-1 2-449,0 3-543,6-4-193,4-3-32,11-5-288,4-4-1058,5-10-1440,9-11-3268,0-7-6822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6.224"/>
    </inkml:context>
    <inkml:brush xml:id="br0">
      <inkml:brushProperty name="width" value="0.025" units="cm"/>
      <inkml:brushProperty name="height" value="0.025" units="cm"/>
    </inkml:brush>
  </inkml:definitions>
  <inkml:trace contextRef="#ctx0" brushRef="#br0">1 0 10666,'0'0'11691,"38"92"-9192,-22-16-385,6 15-833,9 8-673,5-1-351,3-7-129,7-12-64,3-14-96,2-9-641,-3-14-640,-3-11-929,-5-7-961,-9-12-1730,-11-7-6758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6.600"/>
    </inkml:context>
    <inkml:brush xml:id="br0">
      <inkml:brushProperty name="width" value="0.025" units="cm"/>
      <inkml:brushProperty name="height" value="0.025" units="cm"/>
    </inkml:brush>
  </inkml:definitions>
  <inkml:trace contextRef="#ctx0" brushRef="#br0">0 1 16816,'0'0'3940,"28"90"-2563,10-17 256,10 20-447,6 14-258,4 8-607,3 0-289,2-1-224,-2-5-1442,-5-10-2081,-5-9-2659,-7-13-6759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8.711"/>
    </inkml:context>
    <inkml:brush xml:id="br0">
      <inkml:brushProperty name="width" value="0.025" units="cm"/>
      <inkml:brushProperty name="height" value="0.025" units="cm"/>
    </inkml:brush>
  </inkml:definitions>
  <inkml:trace contextRef="#ctx0" brushRef="#br0">1 1 11915,'0'0'13037,"0"68"-10923,6-37 160,7 0-897,4 0-224,3-5-256,8-2-897,6-7 0,7-8 0,5-7-1505,0-2-930,0-10-1825,-8-12-929,-6-5-1793,-8-2-994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9.051"/>
    </inkml:context>
    <inkml:brush xml:id="br0">
      <inkml:brushProperty name="width" value="0.025" units="cm"/>
      <inkml:brushProperty name="height" value="0.025" units="cm"/>
    </inkml:brush>
  </inkml:definitions>
  <inkml:trace contextRef="#ctx0" brushRef="#br0">239 42 6246,'0'0'4954,"1"-10"-262,2-5-4428,2-2 4536,-15 45 1972,-87 162-2733,17-35-2891,66-125-2230,2 0 0,1 2 0,-9 37 0,17-45-4539,2-11-3027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560"/>
    </inkml:context>
    <inkml:brush xml:id="br0">
      <inkml:brushProperty name="width" value="0.025" units="cm"/>
      <inkml:brushProperty name="height" value="0.025" units="cm"/>
    </inkml:brush>
  </inkml:definitions>
  <inkml:trace contextRef="#ctx0" brushRef="#br0">1 455 15375,'0'0'6048,"9"-5"-4543,-1 1-1214,-1-1-1,0 1 1,0-1 0,0 0-1,-1-1 1,0 0-1,0 0 1,0 0-1,-1 0 1,1-1 0,-2 0-1,1 0 1,5-12-1,42-132-1502,-53 197 1313,-1-28-31,2 0 0,0-1 1,0 1-1,2 0 0,0-1 0,1 1 0,9 30 0,-11-47-65,-1 1 0,0-1 0,1 0 0,-1 1 0,1-1 0,-1 0 0,1 1 0,0-1 0,0 0 0,0 0 0,-1 0 0,1 0 0,0 1 0,0-1 0,1-1 0,-1 1 0,0 0 0,0 0 0,0 0 0,0 0 0,1-1 0,-1 1 0,0-1 0,1 1 0,-1-1 0,1 1 0,-1-1 0,0 0 0,1 0 0,-1 0 0,1 0 0,-1 0 0,1 0 0,-1 0 0,1 0 0,-1 0 0,0-1 0,1 1 0,-1-1 0,0 1 0,1-1 0,-1 1 0,0-1 0,1 0 0,-1 0 0,0 1 0,0-1 0,0 0 0,0 0 0,0 0 0,2-2 0,4-4 60,-1-1-1,1 0 0,-1 0 1,0 0-1,8-18 0,40-114 326,-54 140-397,0 0 1,0-1-1,0 1 0,0 0 1,0 0-1,0-1 0,0 1 0,0 0 1,1 0-1,-1-1 0,0 1 1,0 0-1,0 0 0,0-1 1,1 1-1,-1 0 0,0 0 0,0 0 1,1 0-1,-1-1 0,0 1 1,0 0-1,1 0 0,-1 0 1,0 0-1,0 0 0,1 0 0,-1 0 1,0 0-1,1 0 0,-1 0 1,0 0-1,1 0 0,-1 0 1,0 0-1,0 0 0,1 0 1,-1 0-1,0 0 0,0 0 0,1 0 1,-1 0-1,0 0 0,1 0 1,-1 1-1,0-1 0,0 0 1,0 0-1,1 0 0,-1 1 0,0-1 1,0 0-1,0 0 0,1 0 1,-1 1-1,0-1 0,0 0 1,0 0-1,0 1 0,0-1 0,1 0 1,-1 1-1,0-1 0,0 1 1,12 23-41,-10-19 107,0-2-46,-1-1 1,0 1-1,0-1 0,1 0 0,-1 0 0,1 0 1,0 0-1,0 0 0,0 0 0,0 0 0,0 0 0,0-1 1,0 1-1,0-1 0,1 0 0,-1 1 0,0-1 1,1 0-1,-1-1 0,1 1 0,0 0 0,-1-1 0,1 1 1,3-1-1,-3 0-6,1-1 0,-1 0 0,0 0 0,0 0 1,0 0-1,0-1 0,0 1 0,0-1 0,0 0 0,-1 0 1,1 0-1,-1 0 0,1 0 0,-1 0 0,0-1 0,0 1 1,0-1-1,0 0 0,2-3 0,14-26-105,24-55 0,5-11-2645,-44 94 2748,0 1-1,0-1 1,0 1-1,0 0 1,1 0-1,0 0 1,-1 0-1,1 1 1,0-1-1,0 1 1,0 0 0,1 0-1,-1 1 1,0-1-1,1 1 1,-1 0-1,1 0 1,0 1-1,-1-1 1,1 1 0,-1 0-1,1 0 1,0 0-1,6 2 1,-10-2 33,0 1-1,-1 0 1,1-1 0,0 1 0,0-1 0,0 1 0,0 0-1,-1 0 1,1-1 0,0 1 0,-1 0 0,1 0-1,0 0 1,-1 0 0,1 0 0,-1 0 0,0 0 0,1 0-1,-1 0 1,0 0 0,1 0 0,-1 0 0,0 0-1,0 0 1,0 0 0,0 2 0,0 38 964,-1-27-572,0 10 87,-1 1 1,-7 25-1,-2 37 586,11-87-1103,0 1 1,0-1-1,0 0 0,0 0 1,0 1-1,0-1 1,0 0-1,0 0 1,0 1-1,0-1 0,0 0 1,0 0-1,0 1 1,0-1-1,0 0 1,0 0-1,0 1 0,0-1 1,1 0-1,-1 0 1,0 0-1,0 1 1,0-1-1,0 0 0,1 0 1,-1 0-1,0 1 1,0-1-1,0 0 1,1 0-1,-1 0 1,0 0-1,0 0 0,1 0 1,-1 0-1,0 1 1,0-1-1,1 0 1,-1 0-1,0 0 0,0 0 1,1 0-1,15-6 158,16-16 216,-29 20-335,22-17-65,26-20-175,-22 11-4193,-25 21 119,-15 3-13003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9.455"/>
    </inkml:context>
    <inkml:brush xml:id="br0">
      <inkml:brushProperty name="width" value="0.025" units="cm"/>
      <inkml:brushProperty name="height" value="0.025" units="cm"/>
    </inkml:brush>
  </inkml:definitions>
  <inkml:trace contextRef="#ctx0" brushRef="#br0">46 1 16848,'0'0'10025,"12"54"-8423,-12-9-353,0 7-544,-3 4-385,-9 0-224,3 0-32,0 0-64,2-6-640,-1-7-1090,6-11-1889,-1-12-1282,-1-14-3299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9.817"/>
    </inkml:context>
    <inkml:brush xml:id="br0">
      <inkml:brushProperty name="width" value="0.025" units="cm"/>
      <inkml:brushProperty name="height" value="0.025" units="cm"/>
    </inkml:brush>
  </inkml:definitions>
  <inkml:trace contextRef="#ctx0" brushRef="#br0">0 572 17905,'0'0'12353,"14"1"-11403,-7 0-864,0 0 0,1-1 0,-1 0 0,0-1 0,1 0 0,-1 0 0,0 0 1,0-1-1,0 0 0,0-1 0,0 1 0,0-1 0,-1 0 0,1-1 0,-1 0 0,9-7 0,33-29-75,-2-3-1,-2-1 1,-2-2 0,-2-2-1,-2-2 1,-2-2 0,-3-1-1,48-102 1,-75 150-11,-7 23 0,-8 40 0,7-48 0,-4 24-477,2 0 1,1 0-1,1 0 0,2 0 1,8 56-1,-7-79 163,1 0 0,0-1 1,1 1-1,0-1 0,0 0 0,1 0 0,1 0 0,0 0 1,0-1-1,1 0 0,0 0 0,0 0 0,1-1 1,0 0-1,1 0 0,0-1 0,0 0 0,0 0 1,1-1-1,0 0 0,19 9 0,26 0-9557</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3.849"/>
    </inkml:context>
    <inkml:brush xml:id="br0">
      <inkml:brushProperty name="width" value="0.025" units="cm"/>
      <inkml:brushProperty name="height" value="0.025" units="cm"/>
    </inkml:brush>
  </inkml:definitions>
  <inkml:trace contextRef="#ctx0" brushRef="#br0">0 107 15631,'0'0'3705,"13"0"-2542,357-29 3304,-109 3-4295,8 12-996,133-10-679,-373 20 1557,-40 2 40,-50 0 20,-1162 62 3628,1438-76-3289,755-29-1622,-1624 75 1485,206-4 1263,429-25-1557,14-1 6,23-2-126,329-33-3588,376 11 0,-1309 64 3391,394-21-2624,54-6-3166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6.425"/>
    </inkml:context>
    <inkml:brush xml:id="br0">
      <inkml:brushProperty name="width" value="0.025" units="cm"/>
      <inkml:brushProperty name="height" value="0.025" units="cm"/>
    </inkml:brush>
  </inkml:definitions>
  <inkml:trace contextRef="#ctx0" brushRef="#br0">171 94 14414,'0'0'6609,"1"-8"-5099,-1 4-1600,1-4 810,-1 0 0,1 0-1,-2-1 1,1 1 0,-3-11 0,3 18-592,0-1 0,-1 1 0,1 0 0,0 0 0,-1 0 0,1 0 0,-1 0 0,0 0 0,1 0 0,-1 0 0,0 0 0,0 0 0,1 0 0,-1 0 0,0 0-1,0 0 1,0 1 0,0-1 0,-2-1 0,1 2-102,0 0 0,1 0 0,-1-1 0,0 1 0,0 0 0,1 1 0,-1-1 0,0 0 0,0 0 0,1 1 0,-1-1 0,0 1 0,1 0 0,-1-1 0,0 1 0,1 0 0,-1 0 0,-1 2 0,-8 4-5,0 1 0,1 1 0,0 0 0,1 1-1,0 0 1,-15 20 0,20-24-17,0 0 0,0 0 0,0 1 0,0 0 0,1-1 0,1 1 1,-1 0-1,1 0 0,0 1 0,0-1 0,1 0 0,0 1 0,0 13 0,2-18-29,0-1 1,0 0-1,0 0 1,0 0-1,0 0 1,0-1-1,0 1 0,1 0 1,-1 0-1,1-1 1,-1 1-1,1-1 1,0 1-1,-1-1 1,1 0-1,0 1 1,0-1-1,0 0 1,0 0-1,0 0 1,0-1-1,0 1 0,0 0 1,1-1-1,-1 0 1,0 1-1,3-1 1,72 3-2547,-63-3 1489,13 1-697,-9-1-1623,0 0 0,32-5 0,-21-3-5006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6.802"/>
    </inkml:context>
    <inkml:brush xml:id="br0">
      <inkml:brushProperty name="width" value="0.025" units="cm"/>
      <inkml:brushProperty name="height" value="0.025" units="cm"/>
    </inkml:brush>
  </inkml:definitions>
  <inkml:trace contextRef="#ctx0" brushRef="#br0">72 1 10602,'0'0'8776,"-9"3"-6576,8-2-2194,-3 0 230,1 0-1,0 0 1,0 0-1,-1 1 1,1 0 0,0-1-1,0 1 1,0 0 0,0 0-1,1 0 1,-1 1-1,1-1 1,-1 1 0,1 0-1,0-1 1,0 1-1,0 0 1,0 0 0,0 0-1,1 0 1,0 1 0,-1-1-1,1 0 1,0 1-1,1-1 1,-1 1 0,0 4-1,2-7-203,-1 1 0,1-1 0,0 0 0,0 1 0,0-1 0,0 0 0,0 0 0,0 0 0,0 0 0,1 0 0,-1 0 0,0 0 0,0 0 0,1 0 0,-1 0 0,1-1 0,-1 1 0,1-1 0,-1 1 0,1-1 0,-1 0 0,1 1 0,-1-1 0,1 0 0,-1 0 0,1 0 0,-1 0 0,1 0 0,2-1 0,52-1 450,4-17-301,-52 15-176,0 0 0,1 1 1,-1 1-1,1-1 1,0 1-1,14-1 1,-22 51 26,-1-46-40,-1-1 0,1 1 1,0 0-1,0 0 0,0-1 0,0 1 1,0 0-1,1 0 0,-1-1 1,1 1-1,-1 0 0,1-1 1,-1 1-1,1 0 0,0-1 1,0 1-1,-1-1 0,1 1 1,1-1-1,1 3 0,-1-4-136,0 1 0,0 0 0,0-1 0,0 0 0,0 1 0,1-1 0,-1 0 0,0 0 0,0 0-1,0 0 1,1-1 0,-1 1 0,0 0 0,0-1 0,0 0 0,0 1 0,3-3 0,6-1-2547,0-2 0,0 1-1,16-13 1,-16 11-451,15-11-5169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7.129"/>
    </inkml:context>
    <inkml:brush xml:id="br0">
      <inkml:brushProperty name="width" value="0.025" units="cm"/>
      <inkml:brushProperty name="height" value="0.025" units="cm"/>
    </inkml:brush>
  </inkml:definitions>
  <inkml:trace contextRef="#ctx0" brushRef="#br0">129 0 12204,'0'0'11061,"-10"0"-9935,8 0-1088,-42 2 1250,42-2-1259,0 0 1,1 0-1,-1 0 1,1 1 0,0-1-1,-1 0 1,1 1-1,-1-1 1,1 1-1,-1-1 1,1 1 0,0 0-1,-1 0 1,1-1-1,0 1 1,0 0-1,0 0 1,0 0-1,0 0 1,0 1 0,0-1-1,0 0 1,0 0-1,0 1 1,0-1-1,1 0 1,-1 1 0,1-1-1,-1 0 1,0 4-1,2-4-69,-1 0 0,1 0 0,0 0 0,0 0 0,0 0 0,0-1 0,0 1 0,0 0 0,0 0 0,0-1 0,0 1 0,0-1 0,0 1 0,0-1 0,1 1 0,-1-1 0,0 0 0,0 1 0,0-1-1,2 0 1,35 8-1260,-30-7 729,0 1 342,1 1 0,-1 0-1,1 1 1,-1 0 0,15 10-1,-21-13 264,0 0-1,0 1 1,0-1-1,0 1 1,0 0-1,-1 0 0,1-1 1,-1 1-1,1 0 1,-1 0-1,0 1 1,1 1-1,-1-3 18,-1 0 1,0 1-1,0-1 0,0 0 1,0 0-1,0 0 0,0 0 1,0 0-1,0 0 1,-1 1-1,1-1 0,0 0 1,-1 0-1,1 0 0,0 0 1,-1 0-1,1 0 0,-1 0 1,0 0-1,1 0 0,-1-1 1,0 1-1,0 0 0,1 0 1,-1 0-1,0-1 0,-1 2 1,-17 11 350,-1-1 1,0 0 0,-1-2-1,0 0 1,-1-1 0,-34 9-1,56-18-460,0 0-1,0-1 0,0 1 0,0 0 0,0 0 1,1 0-1,-1 0 0,0 0 0,0 0 0,0 0 1,0 0-1,0 0 0,0 0 0,0-1 0,0 1 0,0 0 1,0 0-1,0 0 0,0 0 0,-1 0 0,1 0 1,0 0-1,0 0 0,0 0 0,0 0 0,0-1 0,0 1 1,0 0-1,0 0 0,0 0 0,0 0 0,0 0 1,0 0-1,0 0 0,0 0 0,0 0 0,0 0 1,-1 0-1,1 0 0,0 0 0,0 0 0,0 0 0,0 0 1,0 0-1,0 0 0,0 0 0,0 0 0,0 0 1,0 0-1,-1 0 0,1 0 0,0 0 0,0 0 1,0 0-1,0 0 0,0 0 0,0 0 0,0 0 0,0 0 1,0 0-1,0 0 0,9-11-2760,23-20-3415,-24 24 3004,20-18-7693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7.533"/>
    </inkml:context>
    <inkml:brush xml:id="br0">
      <inkml:brushProperty name="width" value="0.025" units="cm"/>
      <inkml:brushProperty name="height" value="0.025" units="cm"/>
    </inkml:brush>
  </inkml:definitions>
  <inkml:trace contextRef="#ctx0" brushRef="#br0">149 0 13229,'0'0'10554,"-4"11"-10053,-8 19 240,2 1-1,1 0 1,1 0-1,2 1 1,-4 48 0,3 176 703,7-227-1604,-19-49 438,10 5-244,1-1 0,0 0 0,0-1 0,2 1 0,0-1 0,1 0 0,1-1 0,1 1 0,0-1 0,0-24 0,3 40-18,0 0 1,0 1 0,1-1 0,-1 1 0,1-1-1,-1 0 1,1 1 0,0-1 0,0 1 0,-1 0 0,1-1-1,0 1 1,0 0 0,1-1 0,-1 1 0,0 0-1,0 0 1,0 0 0,1 0 0,-1 0 0,1 0-1,-1 0 1,1 1 0,-1-1 0,1 1 0,-1-1-1,1 1 1,-1-1 0,1 1 0,0 0 0,2-1-1,63-1-342,-51 2-126,41 0-5772,-30 0 186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8.489"/>
    </inkml:context>
    <inkml:brush xml:id="br0">
      <inkml:brushProperty name="width" value="0.025" units="cm"/>
      <inkml:brushProperty name="height" value="0.025" units="cm"/>
    </inkml:brush>
  </inkml:definitions>
  <inkml:trace contextRef="#ctx0" brushRef="#br0">1 21 16592,'0'0'10378,"74"-10"-8809,-32 6-704,9 2-417,7-1-256,4 1-128,-7 2-96,-5 0-1089,-16 0-1793,-13 6-1346,-20 1-2275,-8 1-4995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8.831"/>
    </inkml:context>
    <inkml:brush xml:id="br0">
      <inkml:brushProperty name="width" value="0.025" units="cm"/>
      <inkml:brushProperty name="height" value="0.025" units="cm"/>
    </inkml:brush>
  </inkml:definitions>
  <inkml:trace contextRef="#ctx0" brushRef="#br0">1 1 16656,'0'0'7239,"77"13"-5382,-25-13-415,9 0-898,5 0-416,-6 0-416,-3 0-2819,-13-3-3875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9.471"/>
    </inkml:context>
    <inkml:brush xml:id="br0">
      <inkml:brushProperty name="width" value="0.025" units="cm"/>
      <inkml:brushProperty name="height" value="0.025" units="cm"/>
    </inkml:brush>
  </inkml:definitions>
  <inkml:trace contextRef="#ctx0" brushRef="#br0">284 99 15278,'0'0'2520,"3"-9"-331,0 3-1695,0 0 36,-1 1 1,1-1 0,-1 0-1,-1 0 1,1 0 0,-1 0-1,0 0 1,0 0 0,0 0 0,-1-8-1,-1 13-487,0 0 0,0 0 0,0 0 0,0 0 0,0 1 0,0-1 1,0 0-1,0 1 0,0-1 0,0 1 0,0-1 0,0 1 0,0 0 0,0-1 0,-1 1 0,1 0 0,0 0 0,0 0 0,0 0 0,-1 0 0,1 0 0,0 0 0,0 0 0,-2 1 0,-32 3-147,16 4 123,0 1 1,1 0 0,0 2-1,1 0 1,0 1-1,1 0 1,1 1-1,0 1 1,0 1 0,1 0-1,-20 29 1,31-39 8,0-1 1,0 0 0,1 1-1,0-1 1,-1 1 0,2 0-1,-1-1 1,0 1 0,1 0-1,0 0 1,0 0 0,1 0-1,-1 1 1,1-1 0,0 7-1,1-9-29,0 0-1,0 0 0,0 0 1,1-1-1,-1 1 0,0 0 1,1 0-1,0-1 1,0 1-1,0-1 0,0 1 1,0-1-1,0 0 1,1 0-1,-1 0 0,1 0 1,-1 0-1,1-1 0,0 1 1,0-1-1,0 1 1,0-1-1,0 0 0,0 0 1,3 0-1,13 3-906,-1 0 0,1-1-1,1-2 1,33 0 0,32-11-7667,-37-5-933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8.889"/>
    </inkml:context>
    <inkml:brush xml:id="br0">
      <inkml:brushProperty name="width" value="0.025" units="cm"/>
      <inkml:brushProperty name="height" value="0.025" units="cm"/>
    </inkml:brush>
  </inkml:definitions>
  <inkml:trace contextRef="#ctx0" brushRef="#br0">1 183 13869,'0'0'8937,"54"-60"-8553,-19 33-320,2 0-961,2-6-2498,-6-2-3267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19.833"/>
    </inkml:context>
    <inkml:brush xml:id="br0">
      <inkml:brushProperty name="width" value="0.025" units="cm"/>
      <inkml:brushProperty name="height" value="0.025" units="cm"/>
    </inkml:brush>
  </inkml:definitions>
  <inkml:trace contextRef="#ctx0" brushRef="#br0">138 0 11147,'0'0'2194,"-9"4"208,-1 1-1698,0 1 0,0 0-1,0 1 1,1 0 0,0 0 0,-15 16 0,19-18-397,1 0 0,-1 0-1,1 0 1,0 1 0,1 0 0,0 0 0,-1 0-1,2 0 1,-1 0 0,1 1 0,0-1 0,0 1-1,1 0 1,-2 12 0,3-17-284,0-1 0,1 1-1,-1 0 1,0-1 0,1 1 0,-1-1 0,1 0-1,-1 1 1,1-1 0,-1 1 0,1-1 0,0 0-1,0 1 1,0-1 0,0 0 0,0 0 0,0 0 0,0 0-1,0 0 1,0 0 0,1 0 0,-1 0 0,2 1-1,1 0 25,1 0 0,0 0 0,0 0 0,0-1 0,0 1 1,0-1-1,6 0 0,9 1 98,-1-2 1,35-2 0,-47 1-139,-1 0-1,1 0 1,-1-1 0,1 0-1,-1 0 1,0-1-1,0 1 1,0-1 0,0-1-1,8-4 1,-12 6 89,1 0 1,-1 0-1,0 0 0,1-1 1,-1 1-1,0-1 1,0 1-1,0-1 0,-1 1 1,1-1-1,-1 0 1,1 0-1,-1 0 0,0 0 1,0 0-1,0 0 1,-1 0-1,1 0 0,-1-1 1,1 1-1,-1 0 1,0 0-1,-1-5 0,0 6-15,0-1 0,0 1-1,0 0 1,-1-1-1,1 1 1,-1 0-1,1 0 1,-1 0-1,0 0 1,0 1-1,0-1 1,0 0-1,0 1 1,0-1-1,0 1 1,-1 0 0,1 0-1,-1 0 1,1 0-1,0 0 1,-1 0-1,1 1 1,-1-1-1,0 1 1,-2 0-1,-4-2-132,1 1 0,-1 0 0,1 1 0,-1 0 0,1 0 0,-14 3 0,22-3-51,0 0 1,0 0-1,0 0 1,1 0-1,-1 1 0,0-1 1,0 0-1,1 0 1,-1 0-1,0 0 0,0 0 1,0 0-1,1 1 1,-1-1-1,0 0 0,0 0 1,0 0-1,0 1 1,0-1-1,1 0 0,-1 0 1,0 0-1,0 1 1,0-1-1,0 0 0,0 0 1,0 1-1,0-1 1,0 0-1,0 0 0,0 1 1,0-1-1,0 0 1,0 0-1,0 0 0,0 1 1,0-1-1,0 0 1,0 0-1,0 1 0,0-1 1,0 0-1,0 0 1,0 1-1,-1-1 0,1 0 1,0 0-1,0 0 1,0 1-1,0-1 0,-1 0 1,1 0-1,0 0 1,0 0-1,0 0 0,-1 1 1,1-1-1,0 0 1,0 0-1,0 0 0,-1 0 1,1 0-1,-1 0 1,20 8-10201,-6-5-1143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0.163"/>
    </inkml:context>
    <inkml:brush xml:id="br0">
      <inkml:brushProperty name="width" value="0.025" units="cm"/>
      <inkml:brushProperty name="height" value="0.025" units="cm"/>
    </inkml:brush>
  </inkml:definitions>
  <inkml:trace contextRef="#ctx0" brushRef="#br0">0 120 14286,'0'0'2535,"12"1"-672,61-3 614,0-3-1,101-20 0,-55 7-1128,293-32-285,-136 30-3242,-254 19 1966,-16 1-2805,-24 0-10519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0.534"/>
    </inkml:context>
    <inkml:brush xml:id="br0">
      <inkml:brushProperty name="width" value="0.025" units="cm"/>
      <inkml:brushProperty name="height" value="0.025" units="cm"/>
    </inkml:brush>
  </inkml:definitions>
  <inkml:trace contextRef="#ctx0" brushRef="#br0">0 1 14734,'0'0'13293,"46"64"-11852,-44-39-480,1 1-481,2 0-288,5-7-160,8-5-128,10-7-929,8-7-544,6 0-961,2-16-1891,-2-7-2529,-7-4-5574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0.875"/>
    </inkml:context>
    <inkml:brush xml:id="br0">
      <inkml:brushProperty name="width" value="0.025" units="cm"/>
      <inkml:brushProperty name="height" value="0.025" units="cm"/>
    </inkml:brush>
  </inkml:definitions>
  <inkml:trace contextRef="#ctx0" brushRef="#br0">282 1 17296,'0'0'3428,"-51"60"-225,18-18-897,-6 6-545,0 6-287,1 0-257,4 0-769,10-1-319,8-6-450,8-7-1953,8-15-3619,0-14-4870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2.018"/>
    </inkml:context>
    <inkml:brush xml:id="br0">
      <inkml:brushProperty name="width" value="0.025" units="cm"/>
      <inkml:brushProperty name="height" value="0.025" units="cm"/>
    </inkml:brush>
  </inkml:definitions>
  <inkml:trace contextRef="#ctx0" brushRef="#br0">83 1 20339,'0'0'3203,"-37"67"-2434,21-30 352,3 5-96,0 0-577,9 0-351,4 0-65,0-5-32,10-4-1121,1-7-929,-2-7-257,-4-9-1248</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2.359"/>
    </inkml:context>
    <inkml:brush xml:id="br0">
      <inkml:brushProperty name="width" value="0.025" units="cm"/>
      <inkml:brushProperty name="height" value="0.025" units="cm"/>
    </inkml:brush>
  </inkml:definitions>
  <inkml:trace contextRef="#ctx0" brushRef="#br0">0 33 12716,'0'0'7591,"71"-25"-6438,-32 23-640,10 2-1,0 0-288,4 0-191,-1 0-418,-2 0-2049,-8-5-4357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2.734"/>
    </inkml:context>
    <inkml:brush xml:id="br0">
      <inkml:brushProperty name="width" value="0.025" units="cm"/>
      <inkml:brushProperty name="height" value="0.025" units="cm"/>
    </inkml:brush>
  </inkml:definitions>
  <inkml:trace contextRef="#ctx0" brushRef="#br0">397 12 22806,'0'0'1815,"-8"-2"-273,2 0-1453,0 0 0,0 0 0,-1 1-1,1 0 1,-1 0 0,1 1 0,-1 0-1,1 0 1,-1 0 0,1 1 0,0 0-1,-1 0 1,1 0 0,0 1 0,-7 3-1,-14 7 47,0 1 0,1 1 0,1 1 0,0 2 0,-28 25 0,44-35-69,0 1 0,1 0 1,0 1-1,1 0 1,0 0-1,0 0 0,1 1 1,0 0-1,1 1 1,0-1-1,1 1 0,0 0 1,0 0-1,1 0 0,1 0 1,-2 18-1,4-25-68,0 0-1,1 0 1,0 0-1,-1 0 1,1 0-1,1 0 1,-1-1 0,0 1-1,1 0 1,0-1-1,0 1 1,0-1-1,0 0 1,1 0-1,-1 1 1,1-1-1,0-1 1,-1 1 0,1 0-1,1-1 1,-1 0-1,0 1 1,1-1-1,-1 0 1,1-1-1,-1 1 1,1-1-1,0 0 1,0 1-1,4-1 1,12 4-710,0 0 0,0-2 0,1-1 1,30 0-1,49-2-8823,-57-5 391</inkml:trace>
  <inkml:trace contextRef="#ctx0" brushRef="#br0" timeOffset="1">446 305 18962,'0'0'3235,"-55"50"-1249,46-30-641,9-2 161,0 0-834,18-5-512,10-7-64,9-4-672,3-2-1154,4-10-1921,-1-12-3236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3.074"/>
    </inkml:context>
    <inkml:brush xml:id="br0">
      <inkml:brushProperty name="width" value="0.025" units="cm"/>
      <inkml:brushProperty name="height" value="0.025" units="cm"/>
    </inkml:brush>
  </inkml:definitions>
  <inkml:trace contextRef="#ctx0" brushRef="#br0">308 1 12620,'0'0'8584,"-68"56"-6918,46-34-97,3 1-63,3-1-97,12-5-833,4 0-672,12-9-352,12-6-1154,3-2-768,2-1-2306,-3-12-2787</inkml:trace>
  <inkml:trace contextRef="#ctx0" brushRef="#br0" timeOffset="1">330 122 15246,'0'0'4741,"-59"52"-1250,20-16-1089,-1 6-1857,-1 4-353,2 2 0,3-1-31,9-2-161,3-5-993,8-12-4196,8-8-5830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3.930"/>
    </inkml:context>
    <inkml:brush xml:id="br0">
      <inkml:brushProperty name="width" value="0.025" units="cm"/>
      <inkml:brushProperty name="height" value="0.025" units="cm"/>
    </inkml:brush>
  </inkml:definitions>
  <inkml:trace contextRef="#ctx0" brushRef="#br0">0 0 13677,'0'0'13778,"9"7"-12731,0 2-752,0 0 1,0 1 0,0 0 0,-2 1-1,1-1 1,-1 1 0,-1 1 0,0-1-1,8 23 1,-12-28-237,0 0 0,0 0 1,1 0-1,0 0 0,0 0 0,0-1 0,1 1 0,0-1 0,0 0 1,0 0-1,1-1 0,10 9 0,-11-11-203,0 0 0,1 0 0,-1 0 1,1-1-1,0 1 0,0-1 0,0-1 0,-1 1 0,1 0 0,0-1 1,0 0-1,0 0 0,0-1 0,0 0 0,0 1 0,-1-1 0,1-1 0,5-1 1,1-1-1272,0 0 0,0-1 0,16-9 0,29-26-8252,-21 10 656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4.302"/>
    </inkml:context>
    <inkml:brush xml:id="br0">
      <inkml:brushProperty name="width" value="0.025" units="cm"/>
      <inkml:brushProperty name="height" value="0.025" units="cm"/>
    </inkml:brush>
  </inkml:definitions>
  <inkml:trace contextRef="#ctx0" brushRef="#br0">411 1 14446,'0'0'7276,"-9"4"-4885,-13 11-1905,1 0-1,0 2 0,1 0 0,0 1 0,2 1 0,0 1 0,1 1 0,2 0 1,-19 31-1,3 2 782,1 1 1,-42 117-1,47-92-2057,-13 35-2296,41-136-22602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9.338"/>
    </inkml:context>
    <inkml:brush xml:id="br0">
      <inkml:brushProperty name="width" value="0.025" units="cm"/>
      <inkml:brushProperty name="height" value="0.025" units="cm"/>
    </inkml:brush>
  </inkml:definitions>
  <inkml:trace contextRef="#ctx0" brushRef="#br0">41 0 11883,'0'0'5456,"-5"13"-3929,-4 13-782,2 1-1,1 0 1,0 1 0,2 0-1,0 37 1,4-25 320,3 0 0,1 0 1,17 77-1,53 109-527,-66-198-603,0-3 1821,-6-27-806,-1-16-329,-4-80-395,0 66-401,1 0-1,2 0 0,1 0 1,2 0-1,0 0 0,10-33 0,-13 64 164,1-1-1,-1 1 0,0-1 0,1 1 0,0-1 1,-1 1-1,1 0 0,0-1 0,-1 1 1,1 0-1,0 0 0,0-1 0,0 1 0,0 0 1,0 0-1,1 0 0,-1 0 0,2-1 1,-2 2-9,0 0 0,0 0 0,-1 0 0,1 0 0,0 0 0,0 0 0,0 0 0,-1 0 0,1 1 0,0-1 0,0 0 0,0 0 0,-1 1 0,1-1 0,0 0 0,0 1 0,-1-1 0,1 1 0,0-1 0,-1 1 0,1-1 0,-1 1 0,2 1 0,1 2-69,1 1 0,-1 0 0,0 0-1,0 0 1,0 0 0,-1 1 0,3 6-1,-4-9 82,-1 0 0,1-1 0,0 1-1,0 0 1,0 0 0,1-1 0,-1 1 0,1 0-1,-1-1 1,1 1 0,2 1 0,8-6-61,3-18 53,-1-6 150,0-1 1,-2 0-1,-1-1 1,14-58-1,-30 188 278,5-102-404,0 0 0,-1 1 0,1-1 0,0 0 0,0 1 0,0-1 0,0 0 0,0 1 0,0-1 0,1 0 0,-1 1 0,0-1 0,0 0 0,0 1 1,0-1-1,0 0 0,0 1 0,1-1 0,-1 0 0,0 0 0,0 1 0,0-1 0,1 0 0,-1 0 0,0 1 0,0-1 0,1 0 0,-1 0 0,0 1 0,0-1 0,1 0 0,-1 0 0,0 0 0,1 0 0,0 0 0,12-5 255,11-17 157,-13 5-354,-1-1 0,0 1 0,-1-2-1,-2 1 1,0-1 0,0-1 0,4-29-1,-5 195-1169,-6-131 591,-1 28-242,9-24-6515,-2-29-10367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24.894"/>
    </inkml:context>
    <inkml:brush xml:id="br0">
      <inkml:brushProperty name="width" value="0.025" units="cm"/>
      <inkml:brushProperty name="height" value="0.025" units="cm"/>
    </inkml:brush>
  </inkml:definitions>
  <inkml:trace contextRef="#ctx0" brushRef="#br0">1 26 18033,'0'0'9903,"1"11"-8969,2 11-751,1-1 1,1 1-1,1-1 0,1-1 0,1 1 1,0-1-1,2 0 0,21 33 1,-29-51-152,0 0 0,0 1 0,0-1 0,0 0 1,1 0-1,-1 0 0,1 0 0,-1-1 1,1 1-1,0-1 0,-1 1 0,1-1 0,0 0 1,0 0-1,0 0 0,0-1 0,0 1 1,5 0-1,-2-2 39,-1 1 0,1-1 0,-1 0 1,1 0-1,-1 0 0,0-1 0,1 1 1,-1-1-1,8-5 0,5-3 31,-1-2 1,-1 0-1,1-1 1,19-20-1,-18 16-103,0-2-1,-1 0 1,0-1 0,-2 0-1,0-1 1,-2-1 0,13-28-1,-25 50-78,-4 1 50,0 1 0,1 0 0,0 0 0,-1 0 0,1 0 0,0 0 0,0 0 0,0 1 0,0-1 0,0 1 0,-2 5 0,0-2 1,-46 61 63,-126 187 456,159-225-438,1 1 1,1 1-1,2 0 1,1 1-1,1 0 1,-11 64-1,20-87-209,1-5-336,0 1-1,0-1 1,1 0 0,-1 1-1,1-1 1,0 1 0,0-1-1,1 0 1,-1 1-1,2 5 1,5-11-8283,3-14-7677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8.641"/>
    </inkml:context>
    <inkml:brush xml:id="br0">
      <inkml:brushProperty name="width" value="0.025" units="cm"/>
      <inkml:brushProperty name="height" value="0.025" units="cm"/>
    </inkml:brush>
  </inkml:definitions>
  <inkml:trace contextRef="#ctx0" brushRef="#br0">951 142 8712,'1'-5'574,"-1"0"0,0-1 0,0 1 0,0 0 0,0 0 0,-1-1 0,0 1 0,0 0 0,-1 0 0,1 0 0,-4-7 0,2 8-365,0 0 0,1 1 0,-2-1 0,1 1 0,0 0-1,-1 0 1,0 0 0,1 0 0,-1 1 0,0-1 0,0 1-1,-1 0 1,-4-1 0,-8-4 57,-1 1-1,0 2 1,0-1-1,0 2 1,0 1 0,0 0-1,-1 1 1,1 1-1,-1 0 1,1 2-1,0 0 1,-1 1-1,-28 9 1,6 1-79,1 2 1,0 2-1,1 2 1,-64 41-1,66-36 2,0 1 0,2 3-1,1 1 1,-60 66 0,82-82-153,2 0-1,-1 1 1,2 0 0,0 0 0,1 1 0,0 0 0,2 1 0,-1 0 0,2 0 0,0 0-1,1 1 1,1 0 0,0 0 0,1-1 0,1 2 0,1 19 0,1-30-36,0 0 0,1 1 0,0-1 1,0 0-1,0 0 0,1 0 0,0 0 0,0-1 1,1 1-1,0-1 0,0 0 0,0 0 0,1 0 1,0 0-1,0-1 0,1 0 0,-1 0 0,1-1 0,0 1 1,0-1-1,1 0 0,-1-1 0,1 0 0,0 0 1,0 0-1,12 3 0,10 1 145,1-1 0,0-1 0,0-2 0,0 0 0,39-3 0,-17-3 121,0-1 1,-1-3-1,0-2 0,0-3 0,-1-1 1,0-3-1,77-36 0,-88 34-142,-2-2 1,-1-2-1,0-1 1,-2-1-1,0-3 0,-2 0 1,-1-2-1,-2-1 1,49-64-1,-70 82-103,0-1 1,0 0-1,-1 0 0,-1-1 1,6-17-1,-11 27-21,0 0 1,0 0-1,0-1 1,0 1-1,0 0 1,-1 0-1,0-1 1,0 1-1,0 0 1,-1-1-1,1 1 1,-1 0-1,0 0 1,0-1-1,0 1 1,-1 0-1,1 0 0,-1 0 1,0 1-1,0-1 1,-1 0-1,-4-5 1,0 3-55,0 0 0,0 1-1,-1 0 1,0 0 0,0 0 0,0 1 0,0 0-1,-1 1 1,0 0 0,0 0 0,0 1 0,-16-2 0,-12-1-1161,-66 2 0,76 3-247,-1 2-1,1 0 0,-37 9 0,5 6-4035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9.548"/>
    </inkml:context>
    <inkml:brush xml:id="br0">
      <inkml:brushProperty name="width" value="0.025" units="cm"/>
      <inkml:brushProperty name="height" value="0.025" units="cm"/>
    </inkml:brush>
  </inkml:definitions>
  <inkml:trace contextRef="#ctx0" brushRef="#br0">30 27 5830,'0'0'12881,"-5"-6"-11760,2 2-1003,-13-12 542,11 20-170,5 18 207,3 8-301,0 0 1,3 0 0,0 0 0,2-1 0,14 34 0,-21-60-511,1 0 0,-1 0 0,1 0 0,0-1 0,0 1 0,0-1 0,0 0 1,0 1-1,0-1 0,1 0 0,-1 0 0,1 0 0,0-1 0,-1 1 0,1-1 0,0 1 1,0-1-1,0 0 0,6 2 0,-4-3-456,1 1 0,-1-1 0,0 1 0,0-1 0,1-1 0,-1 1 0,0-1 0,0 0 0,0 0 0,0-1 0,8-2 0,24-15-5425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39.918"/>
    </inkml:context>
    <inkml:brush xml:id="br0">
      <inkml:brushProperty name="width" value="0.025" units="cm"/>
      <inkml:brushProperty name="height" value="0.025" units="cm"/>
    </inkml:brush>
  </inkml:definitions>
  <inkml:trace contextRef="#ctx0" brushRef="#br0">326 1 15567,'0'0'1153,"-49"17"0,19 6-577,-1 9-191,2 5 576,0 6-128,5 7-321,-2 2-288,8-2-128,2 2-32,2 0 32,0-3-64,2-3-640,1-2-769,0-8-1378,0-10-4067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2.575"/>
    </inkml:context>
    <inkml:brush xml:id="br0">
      <inkml:brushProperty name="width" value="0.025" units="cm"/>
      <inkml:brushProperty name="height" value="0.025" units="cm"/>
    </inkml:brush>
  </inkml:definitions>
  <inkml:trace contextRef="#ctx0" brushRef="#br0">205 64 13997,'2'-10'2173,"6"-32"551,-6 31 1958,-7 45-2746,-47 313 465,-9 52-1474,-29-10-2365,88-387-1116,0-7 452,-1-23-1189,2-36-2722,1 10 226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2.899"/>
    </inkml:context>
    <inkml:brush xml:id="br0">
      <inkml:brushProperty name="width" value="0.025" units="cm"/>
      <inkml:brushProperty name="height" value="0.025" units="cm"/>
    </inkml:brush>
  </inkml:definitions>
  <inkml:trace contextRef="#ctx0" brushRef="#br0">20 0 13549,'0'0'6347,"-3"13"-4986,-3 10-938,2-1 0,1 1-1,1-1 1,0 1 0,3 34-1,55 464 2632,-54-492-3013,-3-20 43,2 0 0,-1 0 1,1 0-1,1 0 0,0 0 0,0 0 1,5 12-1,-7-21-70,1 1-1,-1 0 1,0-1-1,1 1 1,-1-1-1,1 1 1,-1-1-1,1 1 1,-1-1-1,1 1 1,-1-1-1,1 1 1,-1-1-1,1 1 1,-1-1-1,1 0 1,0 0-1,-1 1 1,1-1 0,0 0-1,-1 0 1,1 0-1,0 1 1,-1-1-1,1 0 1,0 0-1,-1 0 1,1 0-1,0 0 1,0-1-1,-1 1 1,1 0-1,0 0 1,-1 0-1,1 0 1,-1-1-1,1 1 1,0 0-1,-1-1 1,1 1 0,-1-1-1,1 1 1,0 0-1,-1-1 1,0 1-1,1-1 1,-1 1-1,1-1 1,0 0-1,23-31 403,-23 30-387,203-356 76,-57 91-6376,-81 157-39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8.126"/>
    </inkml:context>
    <inkml:brush xml:id="br0">
      <inkml:brushProperty name="width" value="0.025" units="cm"/>
      <inkml:brushProperty name="height" value="0.025" units="cm"/>
    </inkml:brush>
  </inkml:definitions>
  <inkml:trace contextRef="#ctx0" brushRef="#br0">65 0 13965,'0'0'5205,"2"13"-3806,5 28-403,-3 0 0,-1 1 1,-2 0-1,-5 50 1,-31 183-565,0-2-657,30-166-426,3-74-1616,2-27-356,0-8-1349,0-28-1126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19:48.482"/>
    </inkml:context>
    <inkml:brush xml:id="br0">
      <inkml:brushProperty name="width" value="0.025" units="cm"/>
      <inkml:brushProperty name="height" value="0.025" units="cm"/>
    </inkml:brush>
  </inkml:definitions>
  <inkml:trace contextRef="#ctx0" brushRef="#br0">16 103 14221,'-2'12'1735,"-5"38"213,3 0-1,1 0 1,9 99-1,4-66-925,34 141 0,-40-205-939,1 0 1,1 0-1,0-1 0,2 0 1,0 0-1,1 0 1,11 16-1,-18-32-58,-1 0 0,0-1 0,1 1-1,-1 0 1,1-1 0,0 1 0,-1-1 0,1 1 0,0-1-1,0 0 1,0 1 0,0-1 0,0 0 0,0-1 0,0 1-1,0 0 1,0 0 0,1-1 0,-1 0 0,0 1 0,0-1-1,1 0 1,1 0 0,0-1 43,0 0 0,-1 0 0,1 0 0,-1-1-1,0 1 1,1-1 0,-1 0 0,0 0 0,0 0 0,0-1 0,-1 1-1,1-1 1,2-2 0,9-12 281,-1 0 0,0-1-1,18-36 1,-27 47-338,159-330 153,-67 106-4593,-56 125-1646,-12 12-4058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6.892"/>
    </inkml:context>
    <inkml:brush xml:id="br0">
      <inkml:brushProperty name="width" value="0.025" units="cm"/>
      <inkml:brushProperty name="height" value="0.025" units="cm"/>
    </inkml:brush>
  </inkml:definitions>
  <inkml:trace contextRef="#ctx0" brushRef="#br0">179 254 12524,'0'-2'484,"1"1"0,0-1 0,-1 0 0,1 0 1,-1 0-1,1 0 0,-1 0 0,0 0 0,0 0 0,0 0 1,0 0-1,0 0 0,0 1 0,-1-1 0,1 0 0,0 0 1,-1 0-1,0 0 0,1 0 0,-1 0 0,0 1 0,-2-4 1,1 4-243,0-1 1,1 1-1,-1-1 1,0 1-1,0 0 1,0 0-1,-1 0 1,1 0-1,0 0 1,0 1-1,0-1 1,-1 1-1,1-1 1,0 1-1,-1 0 1,-2 0-1,-2 0-156,1 0 0,-1 1 0,1 0 0,-1 0 1,1 0-1,0 1 0,-1 0 0,1 0 0,0 1 0,0 0 0,0 0 0,1 0 0,-7 5 0,8-4-26,0 0-1,0 0 0,1 1 0,-1-1 0,1 1 0,0-1 0,0 1 0,1 0 0,-1 0 0,1 0 0,0 1 0,1-1 0,-1 0 1,0 10-1,2-14-49,0-1 1,-1 1 0,1-1 0,0 1-1,1-1 1,-1 1 0,0-1 0,0 1 0,0-1-1,0 1 1,0-1 0,0 1 0,1-1 0,-1 1-1,0-1 1,0 0 0,1 1 0,-1-1-1,0 1 1,1-1 0,-1 0 0,0 1 0,1-1-1,-1 0 1,0 1 0,1-1 0,-1 0-1,1 0 1,-1 1 0,1-1 0,-1 0 0,1 0-1,-1 0 1,2 1 0,22-5 316,20-17 170,-13 1-312,-1-2 0,48-46 1,-67 56-166,1 1 0,-2-2 0,1 0 0,-2 0 0,0-1 0,-1 0 0,0 0 0,11-29 0,-16 13 213,-3 30-222,0-1-1,0 1 1,0 0 0,-1-1 0,1 1 0,0 0-1,0-1 1,0 1 0,-1 0 0,1-1 0,0 1 0,0 0-1,-1-1 1,1 1 0,0 0 0,-1 0 0,1-1-1,0 1 1,-1 0 0,1 0 0,0 0 0,-1 0 0,1-1-1,-1 1 1,1 0 0,0 0 0,-1 0 0,1 0-1,-1 0 1,1 0 0,0 0 0,-1 0 0,1 0-1,-1 0 1,0 0 0,-1 2 4,-1-1 1,1 0-1,-1 1 0,1-1 0,0 1 0,-1-1 0,1 1 1,0 0-1,0 0 0,0 0 0,0 0 0,1 1 1,-1-1-1,0 0 0,-1 5 0,-3 4-3,2-1 1,-1 1-1,1 0 0,0 0 0,1 1 0,1-1 0,0 1 1,0-1-1,1 1 0,1 15 0,0-22-30,1 1 1,-1-1-1,1 0 0,1 0 0,-1 1 1,1-1-1,0 0 0,0 0 0,0-1 1,1 1-1,0 0 0,0-1 0,0 0 1,0 1-1,1-1 0,-1 0 1,1-1-1,0 1 0,0-1 0,1 0 1,-1 0-1,1 0 0,-1 0 0,7 2 1,-1-1-545,31 17-3900,-39-20 3743,-1 0-1,1 0 1,-1 1 0,1-1-1,-1 1 1,1-1 0,-1 1-1,0-1 1,0 1 0,0 0-1,2 2 1,-2 8-5692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7.252"/>
    </inkml:context>
    <inkml:brush xml:id="br0">
      <inkml:brushProperty name="width" value="0.025" units="cm"/>
      <inkml:brushProperty name="height" value="0.025" units="cm"/>
    </inkml:brush>
  </inkml:definitions>
  <inkml:trace contextRef="#ctx0" brushRef="#br0">0 0 14350,'0'0'8776,"49"50"-7143,11-50-608,11 0-128,11 0-352,-1-7-417,-3 1-64,-7 2 0,-14 1-448,-13 3-994,-14 0-447,-11 0-482,-12 0-960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07:13:39.696"/>
    </inkml:context>
    <inkml:brush xml:id="br0">
      <inkml:brushProperty name="width" value="0.025" units="cm"/>
      <inkml:brushProperty name="height" value="0.025" units="cm"/>
    </inkml:brush>
  </inkml:definitions>
  <inkml:trace contextRef="#ctx0" brushRef="#br0">1 0 7944,'0'0'-257</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7.688"/>
    </inkml:context>
    <inkml:brush xml:id="br0">
      <inkml:brushProperty name="width" value="0.025" units="cm"/>
      <inkml:brushProperty name="height" value="0.025" units="cm"/>
    </inkml:brush>
  </inkml:definitions>
  <inkml:trace contextRef="#ctx0" brushRef="#br0">211 243 14414,'0'0'7212,"3"-8"-3977,9-30-753,-12 38-2406,0-1 0,0 0 0,0 0-1,1 1 1,-2-1 0,1 0 0,0 0-1,0 1 1,0-1 0,0 0 0,0 0-1,-1 1 1,1-1 0,0 0 0,0 0 0,-1 1-1,1-1 1,-1 0 0,1 1 0,-1-1-1,1 1 1,-1-1 0,1 1 0,-1-1 0,1 1-1,-1-1 1,0 1 0,1-1 0,-1 1-1,0 0 1,1-1 0,-1 1 0,0 0-1,0-1 1,1 1 0,-1 0 0,0 0 0,0 0-1,1 0 1,-1 0 0,0 0 0,0 0-1,-1 0 1,-39 1 382,36 0-347,-3 1-85,-1 0 1,1 1 0,0 0 0,0 0 0,0 1 0,0 0 0,1 0-1,-1 1 1,1 0 0,1 1 0,-1-1 0,1 1 0,-1 0 0,2 1 0,-1-1-1,1 1 1,0 0 0,0 1 0,1-1 0,0 1 0,0 0 0,1 0-1,0 0 1,1 1 0,-1-1 0,2 0 0,-1 1 0,1 0 0,0-1-1,1 12 1,1-19-16,-1 1 0,1-1-1,0 1 1,-1-1-1,1 1 1,0-1 0,0 1-1,0-1 1,0 0-1,0 0 1,0 1 0,1-1-1,-1 0 1,0 0-1,0 0 1,1 0 0,-1-1-1,1 1 1,-1 0-1,1 0 1,-1-1 0,1 1-1,-1-1 1,1 0-1,0 1 1,-1-1 0,1 0-1,0 0 1,-1 0 0,1 0-1,0 0 1,-1 0-1,3-1 1,4 1 37,1-1 1,-1-1-1,0 1 1,1-1-1,10-5 1,-1-1-44,-1-1 0,0-1 0,-1 0 0,0-1 1,-1-1-1,0 0 0,-1-1 0,21-25 0,-18 19-6,-1-2-1,-1 0 1,-1-1-1,-1 0 1,19-48-1,-28 60 2,0-1 0,-1 1 0,-1-1 0,0 1 0,0-1 0,0-14 0,-2 25 0,0 0 0,0-1 0,0 1 0,0 0 0,0 0 0,0-1 0,0 1 0,0 0 0,0 0 0,0-1 0,0 1 0,0 0 0,0 0 0,0-1 0,0 1 0,0 0 0,0 0 0,0-1 0,0 1 0,0 0 0,-1 0 0,1 0 0,0-1 0,0 1 0,0 0 0,0 0 0,-1 0 0,1-1 0,0 1 0,0 0 0,0 0 0,-1 0 0,1 0 0,0 0 0,0-1 0,0 1 0,-1 0 0,1 0 0,0 0 0,0 0 0,-1 0 0,1 0 0,0 0 0,0 0 0,-1 0 0,1 0 0,0 0 0,0 0 0,-1 0 0,1 0 0,0 0 0,0 0 0,-1 0 0,1 1 0,0-1 0,0 0 0,-1 0 0,1 0 0,0 0 0,0 0 0,0 0 0,-1 1 0,1-1 0,0 0 0,0 1 0,-14 13 0,3 5 0,1 0 0,1 1 0,1 1 0,0-1 0,2 1 0,0 0 0,2 1 0,0-1 0,1 1 0,1 25 0,2-46-110,0 1-1,0 0 1,0-1 0,0 1 0,0 0-1,0-1 1,1 1 0,-1 0 0,1-1-1,-1 1 1,1-1 0,0 1 0,0-1-1,0 1 1,0-1 0,0 1 0,0-1-1,0 0 1,0 1 0,0-1 0,0 0-1,1 0 1,-1 0 0,0 0 0,1 0-1,-1 0 1,1-1 0,-1 1 0,1 0-1,0-1 1,-1 1 0,1-1 0,0 0-1,-1 1 1,1-1 0,0 0 0,-1 0-1,1 0 1,0 0 0,0 0-1,-1-1 1,1 1 0,2-1 0,1 0-562,-1 0 0,1 0 0,0 0 0,-1-1-1,1 0 1,-1 0 0,0 0 0,0 0 0,0-1 0,0 1 0,0-1 0,0 0 0,0-1 0,-1 1 0,3-4 0,8-18-14089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8.031"/>
    </inkml:context>
    <inkml:brush xml:id="br0">
      <inkml:brushProperty name="width" value="0.025" units="cm"/>
      <inkml:brushProperty name="height" value="0.025" units="cm"/>
    </inkml:brush>
  </inkml:definitions>
  <inkml:trace contextRef="#ctx0" brushRef="#br0">41 4 15182,'0'0'9161,"-29"57"-6150,22-37-577,3 2-928,4-4-513,0-3-737,15-6-224,7-4 0,7-5-481,2-1-736,2-15-833,-5-6-1729,-2-3-673,-6 2-417,-7 1-416,-2 4-1922</inkml:trace>
  <inkml:trace contextRef="#ctx0" brushRef="#br0" timeOffset="1">239 3 2498,'2'-2'11467,"-2"8"-8168,-9 10-288,-3 9-192,-3 4-513,0 2-224,-2 5-577,1 0-351,5-4-386,1-2-319,6-6-385,4-7-64,0-7-1057,4-10-1506,6 0-3042,-2-9-5702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8.486"/>
    </inkml:context>
    <inkml:brush xml:id="br0">
      <inkml:brushProperty name="width" value="0.025" units="cm"/>
      <inkml:brushProperty name="height" value="0.025" units="cm"/>
    </inkml:brush>
  </inkml:definitions>
  <inkml:trace contextRef="#ctx0" brushRef="#br0">313 1 13869,'0'0'10303,"-12"9"-9337,-15 14-191,0 1-1,2 1 0,1 1 0,1 2 0,1 0 0,-29 50 0,36-52-565,1 0 0,1 1 0,1 0-1,2 1 1,1 1 0,1-1 0,1 1-1,-5 55 1,11-78-200,1 0 0,0 1 1,0-1-1,1 1 0,0-1 0,0 0 1,0 0-1,1 1 0,0-1 0,0 0 0,0 0 1,1-1-1,0 1 0,4 6 0,-3-8-71,0 0 0,0 0 0,0-1 1,0 1-1,0-1 0,1 0 0,0-1 0,-1 1 0,1-1 0,0 0 0,0 0 0,0 0 0,1-1 0,-1 1 0,0-1 0,1-1 0,5 1 0,7 1-1837,-1-1 0,0-1 0,34-4 0,1-12-7775</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08.938"/>
    </inkml:context>
    <inkml:brush xml:id="br0">
      <inkml:brushProperty name="width" value="0.025" units="cm"/>
      <inkml:brushProperty name="height" value="0.025" units="cm"/>
    </inkml:brush>
  </inkml:definitions>
  <inkml:trace contextRef="#ctx0" brushRef="#br0">0 1 7271,'0'0'3876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0.171"/>
    </inkml:context>
    <inkml:brush xml:id="br0">
      <inkml:brushProperty name="width" value="0.025" units="cm"/>
      <inkml:brushProperty name="height" value="0.025" units="cm"/>
    </inkml:brush>
  </inkml:definitions>
  <inkml:trace contextRef="#ctx0" brushRef="#br0">203 36 15791,'0'-1'357,"1"0"1,-1 0-1,0-1 1,1 1-1,-1 0 1,0 0-1,0-1 0,0 1 1,0 0-1,0 0 1,0-1-1,0 1 1,0 0-1,0 0 1,0-1-1,-1 1 0,1 0 1,-1 0-1,1 0 1,-1 0-1,1-1 1,-1 1-1,0 0 1,-1-2-1,1 3-170,-1-1-1,1 1 1,0-1-1,-1 1 1,1-1-1,-1 1 1,1 0 0,-1-1-1,1 1 1,-1 0-1,1 0 1,-1 0-1,1 1 1,-1-1-1,1 0 1,-1 0 0,-1 1-1,-5 2-51,-1 0 1,1 0-1,0 1 0,0 0 0,-14 10 1,8-4 165,0 2-1,1 0 1,-22 25 0,32-33-228,0 0-1,0 0 0,0 0 1,0 0-1,1 1 0,-1-1 1,1 1-1,1-1 0,-1 1 1,0 0-1,1 0 1,0 0-1,0 0 0,1 0 1,-1 0-1,1 0 0,0 0 1,2 8-1,-1-10-57,0-1-1,0 0 1,0 0 0,1 1 0,-1-1-1,1 0 1,0 0 0,0-1-1,-1 1 1,1 0 0,0 0-1,1-1 1,-1 0 0,0 1-1,0-1 1,1 0 0,-1 0-1,0 0 1,1 0 0,-1 0-1,6 0 1,57 8 228,-38-7-726,86 2-7272,-101-5 6499,-1 1 0,1-2 1,-1 1-1,0-2 0,1 1 0,-1-2 1,15-5-1,-11-1-9842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0.514"/>
    </inkml:context>
    <inkml:brush xml:id="br0">
      <inkml:brushProperty name="width" value="0.025" units="cm"/>
      <inkml:brushProperty name="height" value="0.025" units="cm"/>
    </inkml:brush>
  </inkml:definitions>
  <inkml:trace contextRef="#ctx0" brushRef="#br0">1 0 16816,'0'0'5317,"56"3"-3043,-10-3 192,16 0-1184,7 0-834,0 0-288,1 0-96,-7 0-32,-11 0-352,-12 0-737,-11 0-993,-9 4-256,-8-3-1249,-7-1-1795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1.432"/>
    </inkml:context>
    <inkml:brush xml:id="br0">
      <inkml:brushProperty name="width" value="0.025" units="cm"/>
      <inkml:brushProperty name="height" value="0.025" units="cm"/>
    </inkml:brush>
  </inkml:definitions>
  <inkml:trace contextRef="#ctx0" brushRef="#br0">0 1 7495,'0'0'17419,"2"8"-15401,2 44 8,-3-33-1372,0 0 0,6 30 0,-7-47-646,1-1 0,-1 1 0,1-1 1,-1 1-1,1-1 0,0 1 0,0-1 0,-1 0 1,1 1-1,0-1 0,0 0 0,0 0 0,0 1 1,1-1-1,-1 0 0,0 0 0,0 0 0,1 0 0,-1-1 1,1 1-1,-1 0 0,1 0 0,-1-1 0,2 1 1,1 0-59,0-1 1,-1 0 0,1 0-1,-1 0 1,1 0 0,-1-1-1,1 1 1,-1-1-1,0 0 1,7-2 0,1-2-801,1 0-1,-1-1 1,0-1 0,0 0-1,12-10 1,-7 5-1898,-1-2 0,23-27-1,-19 7 1732,-25 45 6116,-13 8-2741,3-1-857,13-15-1279,-21 27 1597,-27 44-1,46-66-1775,0 1 0,1-1-1,0 1 1,0 0 0,1 0 0,0 0-1,1 1 1,0-1 0,0 1 0,0 19-1,2-29-168,0 1 1,0 0-1,0 0 0,0-1 0,0 1 0,0 0 0,0-1 0,1 1 0,-1 0 1,0-1-1,1 1 0,-1-1 0,0 1 0,1 0 0,-1-1 0,1 1 0,-1-1 1,1 1-1,-1-1 0,1 1 0,-1-1 0,1 1 0,-1-1 0,1 0 0,0 1 1,-1-1-1,1 0 0,-1 0 0,1 1 0,1-1 0,0 0-564,0 0 0,-1 0-1,1 0 1,0 0 0,0 0-1,0 0 1,-1 0 0,1-1-1,0 1 1,0-1 0,-1 0-1,4-1 1,20-18-13793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1.761"/>
    </inkml:context>
    <inkml:brush xml:id="br0">
      <inkml:brushProperty name="width" value="0.025" units="cm"/>
      <inkml:brushProperty name="height" value="0.025" units="cm"/>
    </inkml:brush>
  </inkml:definitions>
  <inkml:trace contextRef="#ctx0" brushRef="#br0">155 0 15310,'9'6'1415,"-4"-3"-1098,23 14 1763,-1 1 0,45 39 0,-65-51-1813,0 1 0,0 1 0,-1-1 0,1 1 1,-2 1-1,1-1 0,-1 1 0,-1-1 1,1 1-1,-1 1 0,-1-1 0,0 1 0,0-1 1,1 16-1,-3-4 131,0 0 1,-2-1 0,-1 1-1,0 0 1,-2-1-1,0 1 1,-1-1-1,-2 0 1,0-1 0,-15 32-1,-9 5-258,-1-2 0,-48 60 0,60-87-1224,-38 39-1,48-56-1031,-1 0 0,0-1 0,-18 11-1,-8-2-10503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2.249"/>
    </inkml:context>
    <inkml:brush xml:id="br0">
      <inkml:brushProperty name="width" value="0.025" units="cm"/>
      <inkml:brushProperty name="height" value="0.025" units="cm"/>
    </inkml:brush>
  </inkml:definitions>
  <inkml:trace contextRef="#ctx0" brushRef="#br0">1 6 19282,'0'0'3812,"97"8"-1410,-31-8-832,14 0-609,8 0-449,-1-4-416,-9-2-160,-13 3-993,-19 3-1601,-23 0-994,-20 0-160,-10 0-4227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7T07:22:12.622"/>
    </inkml:context>
    <inkml:brush xml:id="br0">
      <inkml:brushProperty name="width" value="0.025" units="cm"/>
      <inkml:brushProperty name="height" value="0.025" units="cm"/>
    </inkml:brush>
  </inkml:definitions>
  <inkml:trace contextRef="#ctx0" brushRef="#br0">0 0 13581,'0'0'9481,"95"33"-7463,-32-30-193,11-3-1120,-2 2-545,-4-2-128,-8 0-1729,-16 0-3780,-14-7-6567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08.05.2025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65065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18</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40</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41</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42</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45</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46</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47</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48</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51</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08.05.2025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08.05.2025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08.05.2025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08.05.2025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08.05.2025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08.05.2025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08.05.2025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08.05.2025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08.05.2025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08.05.2025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08.05.2025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08.05.2025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3" Type="http://schemas.openxmlformats.org/officeDocument/2006/relationships/customXml" Target="../ink/ink1195.xml"/><Relationship Id="rId18" Type="http://schemas.openxmlformats.org/officeDocument/2006/relationships/image" Target="../media/image578.png"/><Relationship Id="rId26" Type="http://schemas.openxmlformats.org/officeDocument/2006/relationships/image" Target="../media/image582.png"/><Relationship Id="rId39" Type="http://schemas.openxmlformats.org/officeDocument/2006/relationships/customXml" Target="../ink/ink1208.xml"/><Relationship Id="rId21" Type="http://schemas.openxmlformats.org/officeDocument/2006/relationships/customXml" Target="../ink/ink1199.xml"/><Relationship Id="rId34" Type="http://schemas.openxmlformats.org/officeDocument/2006/relationships/image" Target="../media/image586.png"/><Relationship Id="rId42" Type="http://schemas.openxmlformats.org/officeDocument/2006/relationships/image" Target="../media/image590.png"/><Relationship Id="rId47" Type="http://schemas.openxmlformats.org/officeDocument/2006/relationships/customXml" Target="../ink/ink1212.xml"/><Relationship Id="rId50" Type="http://schemas.openxmlformats.org/officeDocument/2006/relationships/image" Target="../media/image594.png"/><Relationship Id="rId7" Type="http://schemas.openxmlformats.org/officeDocument/2006/relationships/customXml" Target="../ink/ink1192.xml"/><Relationship Id="rId2" Type="http://schemas.openxmlformats.org/officeDocument/2006/relationships/notesSlide" Target="../notesSlides/notesSlide8.xml"/><Relationship Id="rId16" Type="http://schemas.openxmlformats.org/officeDocument/2006/relationships/image" Target="../media/image577.png"/><Relationship Id="rId29" Type="http://schemas.openxmlformats.org/officeDocument/2006/relationships/customXml" Target="../ink/ink1203.xml"/><Relationship Id="rId11" Type="http://schemas.openxmlformats.org/officeDocument/2006/relationships/customXml" Target="../ink/ink1194.xml"/><Relationship Id="rId24" Type="http://schemas.openxmlformats.org/officeDocument/2006/relationships/image" Target="../media/image581.png"/><Relationship Id="rId32" Type="http://schemas.openxmlformats.org/officeDocument/2006/relationships/image" Target="../media/image585.png"/><Relationship Id="rId37" Type="http://schemas.openxmlformats.org/officeDocument/2006/relationships/customXml" Target="../ink/ink1207.xml"/><Relationship Id="rId40" Type="http://schemas.openxmlformats.org/officeDocument/2006/relationships/image" Target="../media/image589.png"/><Relationship Id="rId45" Type="http://schemas.openxmlformats.org/officeDocument/2006/relationships/customXml" Target="../ink/ink1211.xml"/><Relationship Id="rId53" Type="http://schemas.openxmlformats.org/officeDocument/2006/relationships/customXml" Target="../ink/ink1215.xml"/><Relationship Id="rId5" Type="http://schemas.openxmlformats.org/officeDocument/2006/relationships/customXml" Target="../ink/ink1191.xml"/><Relationship Id="rId10" Type="http://schemas.openxmlformats.org/officeDocument/2006/relationships/image" Target="../media/image574.png"/><Relationship Id="rId19" Type="http://schemas.openxmlformats.org/officeDocument/2006/relationships/customXml" Target="../ink/ink1198.xml"/><Relationship Id="rId31" Type="http://schemas.openxmlformats.org/officeDocument/2006/relationships/customXml" Target="../ink/ink1204.xml"/><Relationship Id="rId44" Type="http://schemas.openxmlformats.org/officeDocument/2006/relationships/image" Target="../media/image591.png"/><Relationship Id="rId52" Type="http://schemas.openxmlformats.org/officeDocument/2006/relationships/image" Target="../media/image595.png"/><Relationship Id="rId4" Type="http://schemas.openxmlformats.org/officeDocument/2006/relationships/image" Target="../media/image571.png"/><Relationship Id="rId9" Type="http://schemas.openxmlformats.org/officeDocument/2006/relationships/customXml" Target="../ink/ink1193.xml"/><Relationship Id="rId14" Type="http://schemas.openxmlformats.org/officeDocument/2006/relationships/image" Target="../media/image576.png"/><Relationship Id="rId22" Type="http://schemas.openxmlformats.org/officeDocument/2006/relationships/image" Target="../media/image580.png"/><Relationship Id="rId27" Type="http://schemas.openxmlformats.org/officeDocument/2006/relationships/customXml" Target="../ink/ink1202.xml"/><Relationship Id="rId30" Type="http://schemas.openxmlformats.org/officeDocument/2006/relationships/image" Target="../media/image584.png"/><Relationship Id="rId35" Type="http://schemas.openxmlformats.org/officeDocument/2006/relationships/customXml" Target="../ink/ink1206.xml"/><Relationship Id="rId43" Type="http://schemas.openxmlformats.org/officeDocument/2006/relationships/customXml" Target="../ink/ink1210.xml"/><Relationship Id="rId48" Type="http://schemas.openxmlformats.org/officeDocument/2006/relationships/image" Target="../media/image593.png"/><Relationship Id="rId8" Type="http://schemas.openxmlformats.org/officeDocument/2006/relationships/image" Target="../media/image573.png"/><Relationship Id="rId51" Type="http://schemas.openxmlformats.org/officeDocument/2006/relationships/customXml" Target="../ink/ink1214.xml"/><Relationship Id="rId3" Type="http://schemas.openxmlformats.org/officeDocument/2006/relationships/customXml" Target="../ink/ink1190.xml"/><Relationship Id="rId12" Type="http://schemas.openxmlformats.org/officeDocument/2006/relationships/image" Target="../media/image575.png"/><Relationship Id="rId17" Type="http://schemas.openxmlformats.org/officeDocument/2006/relationships/customXml" Target="../ink/ink1197.xml"/><Relationship Id="rId25" Type="http://schemas.openxmlformats.org/officeDocument/2006/relationships/customXml" Target="../ink/ink1201.xml"/><Relationship Id="rId33" Type="http://schemas.openxmlformats.org/officeDocument/2006/relationships/customXml" Target="../ink/ink1205.xml"/><Relationship Id="rId38" Type="http://schemas.openxmlformats.org/officeDocument/2006/relationships/image" Target="../media/image588.png"/><Relationship Id="rId46" Type="http://schemas.openxmlformats.org/officeDocument/2006/relationships/image" Target="../media/image592.png"/><Relationship Id="rId20" Type="http://schemas.openxmlformats.org/officeDocument/2006/relationships/image" Target="../media/image579.png"/><Relationship Id="rId41" Type="http://schemas.openxmlformats.org/officeDocument/2006/relationships/customXml" Target="../ink/ink1209.xml"/><Relationship Id="rId54" Type="http://schemas.openxmlformats.org/officeDocument/2006/relationships/image" Target="../media/image596.png"/><Relationship Id="rId1" Type="http://schemas.openxmlformats.org/officeDocument/2006/relationships/slideLayout" Target="../slideLayouts/slideLayout7.xml"/><Relationship Id="rId6" Type="http://schemas.openxmlformats.org/officeDocument/2006/relationships/image" Target="../media/image572.png"/><Relationship Id="rId15" Type="http://schemas.openxmlformats.org/officeDocument/2006/relationships/customXml" Target="../ink/ink1196.xml"/><Relationship Id="rId23" Type="http://schemas.openxmlformats.org/officeDocument/2006/relationships/customXml" Target="../ink/ink1200.xml"/><Relationship Id="rId28" Type="http://schemas.openxmlformats.org/officeDocument/2006/relationships/image" Target="../media/image583.png"/><Relationship Id="rId36" Type="http://schemas.openxmlformats.org/officeDocument/2006/relationships/image" Target="../media/image587.png"/><Relationship Id="rId49" Type="http://schemas.openxmlformats.org/officeDocument/2006/relationships/customXml" Target="../ink/ink1213.xml"/></Relationships>
</file>

<file path=ppt/slides/_rels/slide11.xml.rels><?xml version="1.0" encoding="UTF-8" standalone="yes"?>
<Relationships xmlns="http://schemas.openxmlformats.org/package/2006/relationships"><Relationship Id="rId13" Type="http://schemas.openxmlformats.org/officeDocument/2006/relationships/customXml" Target="../ink/ink1221.xml"/><Relationship Id="rId18" Type="http://schemas.openxmlformats.org/officeDocument/2006/relationships/image" Target="../media/image604.png"/><Relationship Id="rId26" Type="http://schemas.openxmlformats.org/officeDocument/2006/relationships/image" Target="../media/image608.png"/><Relationship Id="rId21" Type="http://schemas.openxmlformats.org/officeDocument/2006/relationships/customXml" Target="../ink/ink1225.xml"/><Relationship Id="rId34" Type="http://schemas.openxmlformats.org/officeDocument/2006/relationships/image" Target="../media/image612.png"/><Relationship Id="rId7" Type="http://schemas.openxmlformats.org/officeDocument/2006/relationships/customXml" Target="../ink/ink1218.xml"/><Relationship Id="rId12" Type="http://schemas.openxmlformats.org/officeDocument/2006/relationships/image" Target="../media/image601.png"/><Relationship Id="rId17" Type="http://schemas.openxmlformats.org/officeDocument/2006/relationships/customXml" Target="../ink/ink1223.xml"/><Relationship Id="rId25" Type="http://schemas.openxmlformats.org/officeDocument/2006/relationships/customXml" Target="../ink/ink1227.xml"/><Relationship Id="rId33" Type="http://schemas.openxmlformats.org/officeDocument/2006/relationships/customXml" Target="../ink/ink1231.xml"/><Relationship Id="rId38" Type="http://schemas.openxmlformats.org/officeDocument/2006/relationships/image" Target="../media/image614.png"/><Relationship Id="rId2" Type="http://schemas.openxmlformats.org/officeDocument/2006/relationships/notesSlide" Target="../notesSlides/notesSlide9.xml"/><Relationship Id="rId16" Type="http://schemas.openxmlformats.org/officeDocument/2006/relationships/image" Target="../media/image603.png"/><Relationship Id="rId20" Type="http://schemas.openxmlformats.org/officeDocument/2006/relationships/image" Target="../media/image605.png"/><Relationship Id="rId29" Type="http://schemas.openxmlformats.org/officeDocument/2006/relationships/customXml" Target="../ink/ink1229.xml"/><Relationship Id="rId1" Type="http://schemas.openxmlformats.org/officeDocument/2006/relationships/slideLayout" Target="../slideLayouts/slideLayout7.xml"/><Relationship Id="rId6" Type="http://schemas.openxmlformats.org/officeDocument/2006/relationships/image" Target="../media/image598.png"/><Relationship Id="rId11" Type="http://schemas.openxmlformats.org/officeDocument/2006/relationships/customXml" Target="../ink/ink1220.xml"/><Relationship Id="rId24" Type="http://schemas.openxmlformats.org/officeDocument/2006/relationships/image" Target="../media/image607.png"/><Relationship Id="rId32" Type="http://schemas.openxmlformats.org/officeDocument/2006/relationships/image" Target="../media/image611.png"/><Relationship Id="rId37" Type="http://schemas.openxmlformats.org/officeDocument/2006/relationships/customXml" Target="../ink/ink1233.xml"/><Relationship Id="rId5" Type="http://schemas.openxmlformats.org/officeDocument/2006/relationships/customXml" Target="../ink/ink1217.xml"/><Relationship Id="rId15" Type="http://schemas.openxmlformats.org/officeDocument/2006/relationships/customXml" Target="../ink/ink1222.xml"/><Relationship Id="rId23" Type="http://schemas.openxmlformats.org/officeDocument/2006/relationships/customXml" Target="../ink/ink1226.xml"/><Relationship Id="rId28" Type="http://schemas.openxmlformats.org/officeDocument/2006/relationships/image" Target="../media/image609.png"/><Relationship Id="rId36" Type="http://schemas.openxmlformats.org/officeDocument/2006/relationships/image" Target="../media/image613.png"/><Relationship Id="rId10" Type="http://schemas.openxmlformats.org/officeDocument/2006/relationships/image" Target="../media/image600.png"/><Relationship Id="rId19" Type="http://schemas.openxmlformats.org/officeDocument/2006/relationships/customXml" Target="../ink/ink1224.xml"/><Relationship Id="rId31" Type="http://schemas.openxmlformats.org/officeDocument/2006/relationships/customXml" Target="../ink/ink1230.xml"/><Relationship Id="rId4" Type="http://schemas.openxmlformats.org/officeDocument/2006/relationships/image" Target="../media/image597.png"/><Relationship Id="rId9" Type="http://schemas.openxmlformats.org/officeDocument/2006/relationships/customXml" Target="../ink/ink1219.xml"/><Relationship Id="rId14" Type="http://schemas.openxmlformats.org/officeDocument/2006/relationships/image" Target="../media/image602.png"/><Relationship Id="rId22" Type="http://schemas.openxmlformats.org/officeDocument/2006/relationships/image" Target="../media/image606.png"/><Relationship Id="rId27" Type="http://schemas.openxmlformats.org/officeDocument/2006/relationships/customXml" Target="../ink/ink1228.xml"/><Relationship Id="rId30" Type="http://schemas.openxmlformats.org/officeDocument/2006/relationships/image" Target="../media/image610.png"/><Relationship Id="rId35" Type="http://schemas.openxmlformats.org/officeDocument/2006/relationships/customXml" Target="../ink/ink1232.xml"/><Relationship Id="rId8" Type="http://schemas.openxmlformats.org/officeDocument/2006/relationships/image" Target="../media/image599.png"/><Relationship Id="rId3" Type="http://schemas.openxmlformats.org/officeDocument/2006/relationships/customXml" Target="../ink/ink1216.xml"/></Relationships>
</file>

<file path=ppt/slides/_rels/slide12.xml.rels><?xml version="1.0" encoding="UTF-8" standalone="yes"?>
<Relationships xmlns="http://schemas.openxmlformats.org/package/2006/relationships"><Relationship Id="rId117" Type="http://schemas.openxmlformats.org/officeDocument/2006/relationships/customXml" Target="../ink/ink1291.xml"/><Relationship Id="rId21" Type="http://schemas.openxmlformats.org/officeDocument/2006/relationships/customXml" Target="../ink/ink1243.xml"/><Relationship Id="rId324" Type="http://schemas.openxmlformats.org/officeDocument/2006/relationships/customXml" Target="../ink/ink1395.xml"/><Relationship Id="rId170" Type="http://schemas.openxmlformats.org/officeDocument/2006/relationships/image" Target="../media/image698.png"/><Relationship Id="rId268" Type="http://schemas.openxmlformats.org/officeDocument/2006/relationships/image" Target="../media/image747.png"/><Relationship Id="rId475" Type="http://schemas.openxmlformats.org/officeDocument/2006/relationships/image" Target="../media/image849.png"/><Relationship Id="rId32" Type="http://schemas.openxmlformats.org/officeDocument/2006/relationships/image" Target="../media/image629.png"/><Relationship Id="rId74" Type="http://schemas.openxmlformats.org/officeDocument/2006/relationships/image" Target="../media/image650.png"/><Relationship Id="rId128" Type="http://schemas.openxmlformats.org/officeDocument/2006/relationships/image" Target="../media/image677.png"/><Relationship Id="rId335" Type="http://schemas.openxmlformats.org/officeDocument/2006/relationships/image" Target="../media/image780.png"/><Relationship Id="rId377" Type="http://schemas.openxmlformats.org/officeDocument/2006/relationships/image" Target="../media/image801.png"/><Relationship Id="rId500" Type="http://schemas.openxmlformats.org/officeDocument/2006/relationships/customXml" Target="../ink/ink1483.xml"/><Relationship Id="rId5" Type="http://schemas.openxmlformats.org/officeDocument/2006/relationships/customXml" Target="../ink/ink1235.xml"/><Relationship Id="rId181" Type="http://schemas.openxmlformats.org/officeDocument/2006/relationships/customXml" Target="../ink/ink1323.xml"/><Relationship Id="rId237" Type="http://schemas.openxmlformats.org/officeDocument/2006/relationships/customXml" Target="../ink/ink1351.xml"/><Relationship Id="rId402" Type="http://schemas.openxmlformats.org/officeDocument/2006/relationships/customXml" Target="../ink/ink1434.xml"/><Relationship Id="rId279" Type="http://schemas.openxmlformats.org/officeDocument/2006/relationships/customXml" Target="../ink/ink1372.xml"/><Relationship Id="rId444" Type="http://schemas.openxmlformats.org/officeDocument/2006/relationships/customXml" Target="../ink/ink1455.xml"/><Relationship Id="rId486" Type="http://schemas.openxmlformats.org/officeDocument/2006/relationships/customXml" Target="../ink/ink1476.xml"/><Relationship Id="rId43" Type="http://schemas.openxmlformats.org/officeDocument/2006/relationships/customXml" Target="../ink/ink1254.xml"/><Relationship Id="rId139" Type="http://schemas.openxmlformats.org/officeDocument/2006/relationships/customXml" Target="../ink/ink1302.xml"/><Relationship Id="rId290" Type="http://schemas.openxmlformats.org/officeDocument/2006/relationships/image" Target="../media/image758.png"/><Relationship Id="rId304" Type="http://schemas.openxmlformats.org/officeDocument/2006/relationships/customXml" Target="../ink/ink1385.xml"/><Relationship Id="rId346" Type="http://schemas.openxmlformats.org/officeDocument/2006/relationships/customXml" Target="../ink/ink1406.xml"/><Relationship Id="rId388" Type="http://schemas.openxmlformats.org/officeDocument/2006/relationships/customXml" Target="../ink/ink1427.xml"/><Relationship Id="rId511" Type="http://schemas.openxmlformats.org/officeDocument/2006/relationships/image" Target="../media/image867.png"/><Relationship Id="rId85" Type="http://schemas.openxmlformats.org/officeDocument/2006/relationships/customXml" Target="../ink/ink1275.xml"/><Relationship Id="rId150" Type="http://schemas.openxmlformats.org/officeDocument/2006/relationships/image" Target="../media/image688.png"/><Relationship Id="rId192" Type="http://schemas.openxmlformats.org/officeDocument/2006/relationships/image" Target="../media/image709.png"/><Relationship Id="rId206" Type="http://schemas.openxmlformats.org/officeDocument/2006/relationships/image" Target="../media/image716.png"/><Relationship Id="rId413" Type="http://schemas.openxmlformats.org/officeDocument/2006/relationships/image" Target="../media/image819.png"/><Relationship Id="rId248" Type="http://schemas.openxmlformats.org/officeDocument/2006/relationships/image" Target="../media/image737.png"/><Relationship Id="rId455" Type="http://schemas.openxmlformats.org/officeDocument/2006/relationships/image" Target="../media/image839.png"/><Relationship Id="rId497" Type="http://schemas.openxmlformats.org/officeDocument/2006/relationships/image" Target="../media/image860.png"/><Relationship Id="rId12" Type="http://schemas.openxmlformats.org/officeDocument/2006/relationships/image" Target="../media/image619.png"/><Relationship Id="rId108" Type="http://schemas.openxmlformats.org/officeDocument/2006/relationships/image" Target="../media/image667.png"/><Relationship Id="rId315" Type="http://schemas.openxmlformats.org/officeDocument/2006/relationships/image" Target="../media/image770.png"/><Relationship Id="rId357" Type="http://schemas.openxmlformats.org/officeDocument/2006/relationships/image" Target="../media/image791.png"/><Relationship Id="rId522" Type="http://schemas.openxmlformats.org/officeDocument/2006/relationships/customXml" Target="../ink/ink1494.xml"/><Relationship Id="rId54" Type="http://schemas.openxmlformats.org/officeDocument/2006/relationships/image" Target="../media/image640.png"/><Relationship Id="rId96" Type="http://schemas.openxmlformats.org/officeDocument/2006/relationships/image" Target="../media/image661.png"/><Relationship Id="rId161" Type="http://schemas.openxmlformats.org/officeDocument/2006/relationships/customXml" Target="../ink/ink1313.xml"/><Relationship Id="rId217" Type="http://schemas.openxmlformats.org/officeDocument/2006/relationships/customXml" Target="../ink/ink1341.xml"/><Relationship Id="rId399" Type="http://schemas.openxmlformats.org/officeDocument/2006/relationships/image" Target="../media/image812.png"/><Relationship Id="rId259" Type="http://schemas.openxmlformats.org/officeDocument/2006/relationships/customXml" Target="../ink/ink1362.xml"/><Relationship Id="rId424" Type="http://schemas.openxmlformats.org/officeDocument/2006/relationships/customXml" Target="../ink/ink1445.xml"/><Relationship Id="rId466" Type="http://schemas.openxmlformats.org/officeDocument/2006/relationships/customXml" Target="../ink/ink1466.xml"/><Relationship Id="rId23" Type="http://schemas.openxmlformats.org/officeDocument/2006/relationships/customXml" Target="../ink/ink1244.xml"/><Relationship Id="rId119" Type="http://schemas.openxmlformats.org/officeDocument/2006/relationships/customXml" Target="../ink/ink1292.xml"/><Relationship Id="rId270" Type="http://schemas.openxmlformats.org/officeDocument/2006/relationships/image" Target="../media/image748.png"/><Relationship Id="rId326" Type="http://schemas.openxmlformats.org/officeDocument/2006/relationships/customXml" Target="../ink/ink1396.xml"/><Relationship Id="rId65" Type="http://schemas.openxmlformats.org/officeDocument/2006/relationships/customXml" Target="../ink/ink1265.xml"/><Relationship Id="rId130" Type="http://schemas.openxmlformats.org/officeDocument/2006/relationships/image" Target="../media/image678.png"/><Relationship Id="rId368" Type="http://schemas.openxmlformats.org/officeDocument/2006/relationships/customXml" Target="../ink/ink1417.xml"/><Relationship Id="rId172" Type="http://schemas.openxmlformats.org/officeDocument/2006/relationships/image" Target="../media/image699.png"/><Relationship Id="rId228" Type="http://schemas.openxmlformats.org/officeDocument/2006/relationships/image" Target="../media/image727.png"/><Relationship Id="rId435" Type="http://schemas.openxmlformats.org/officeDocument/2006/relationships/image" Target="../media/image829.png"/><Relationship Id="rId477" Type="http://schemas.openxmlformats.org/officeDocument/2006/relationships/image" Target="../media/image850.png"/><Relationship Id="rId281" Type="http://schemas.openxmlformats.org/officeDocument/2006/relationships/customXml" Target="../ink/ink1373.xml"/><Relationship Id="rId337" Type="http://schemas.openxmlformats.org/officeDocument/2006/relationships/image" Target="../media/image781.png"/><Relationship Id="rId502" Type="http://schemas.openxmlformats.org/officeDocument/2006/relationships/customXml" Target="../ink/ink1484.xml"/><Relationship Id="rId34" Type="http://schemas.openxmlformats.org/officeDocument/2006/relationships/image" Target="../media/image630.png"/><Relationship Id="rId76" Type="http://schemas.openxmlformats.org/officeDocument/2006/relationships/image" Target="../media/image651.png"/><Relationship Id="rId141" Type="http://schemas.openxmlformats.org/officeDocument/2006/relationships/customXml" Target="../ink/ink1303.xml"/><Relationship Id="rId379" Type="http://schemas.openxmlformats.org/officeDocument/2006/relationships/image" Target="../media/image802.png"/><Relationship Id="rId7" Type="http://schemas.openxmlformats.org/officeDocument/2006/relationships/customXml" Target="../ink/ink1236.xml"/><Relationship Id="rId183" Type="http://schemas.openxmlformats.org/officeDocument/2006/relationships/customXml" Target="../ink/ink1324.xml"/><Relationship Id="rId239" Type="http://schemas.openxmlformats.org/officeDocument/2006/relationships/customXml" Target="../ink/ink1352.xml"/><Relationship Id="rId390" Type="http://schemas.openxmlformats.org/officeDocument/2006/relationships/customXml" Target="../ink/ink1428.xml"/><Relationship Id="rId404" Type="http://schemas.openxmlformats.org/officeDocument/2006/relationships/customXml" Target="../ink/ink1435.xml"/><Relationship Id="rId446" Type="http://schemas.openxmlformats.org/officeDocument/2006/relationships/customXml" Target="../ink/ink1456.xml"/><Relationship Id="rId250" Type="http://schemas.openxmlformats.org/officeDocument/2006/relationships/image" Target="../media/image738.png"/><Relationship Id="rId292" Type="http://schemas.openxmlformats.org/officeDocument/2006/relationships/image" Target="../media/image759.png"/><Relationship Id="rId306" Type="http://schemas.openxmlformats.org/officeDocument/2006/relationships/customXml" Target="../ink/ink1386.xml"/><Relationship Id="rId488" Type="http://schemas.openxmlformats.org/officeDocument/2006/relationships/customXml" Target="../ink/ink1477.xml"/><Relationship Id="rId45" Type="http://schemas.openxmlformats.org/officeDocument/2006/relationships/customXml" Target="../ink/ink1255.xml"/><Relationship Id="rId87" Type="http://schemas.openxmlformats.org/officeDocument/2006/relationships/customXml" Target="../ink/ink1276.xml"/><Relationship Id="rId110" Type="http://schemas.openxmlformats.org/officeDocument/2006/relationships/image" Target="../media/image668.png"/><Relationship Id="rId348" Type="http://schemas.openxmlformats.org/officeDocument/2006/relationships/customXml" Target="../ink/ink1407.xml"/><Relationship Id="rId513" Type="http://schemas.openxmlformats.org/officeDocument/2006/relationships/image" Target="../media/image868.png"/><Relationship Id="rId152" Type="http://schemas.openxmlformats.org/officeDocument/2006/relationships/image" Target="../media/image689.png"/><Relationship Id="rId194" Type="http://schemas.openxmlformats.org/officeDocument/2006/relationships/image" Target="../media/image710.png"/><Relationship Id="rId208" Type="http://schemas.openxmlformats.org/officeDocument/2006/relationships/image" Target="../media/image717.png"/><Relationship Id="rId415" Type="http://schemas.openxmlformats.org/officeDocument/2006/relationships/image" Target="../media/image820.png"/><Relationship Id="rId457" Type="http://schemas.openxmlformats.org/officeDocument/2006/relationships/image" Target="../media/image840.png"/><Relationship Id="rId261" Type="http://schemas.openxmlformats.org/officeDocument/2006/relationships/customXml" Target="../ink/ink1363.xml"/><Relationship Id="rId499" Type="http://schemas.openxmlformats.org/officeDocument/2006/relationships/image" Target="../media/image861.png"/><Relationship Id="rId14" Type="http://schemas.openxmlformats.org/officeDocument/2006/relationships/image" Target="../media/image620.png"/><Relationship Id="rId56" Type="http://schemas.openxmlformats.org/officeDocument/2006/relationships/image" Target="../media/image641.png"/><Relationship Id="rId317" Type="http://schemas.openxmlformats.org/officeDocument/2006/relationships/image" Target="../media/image771.png"/><Relationship Id="rId359" Type="http://schemas.openxmlformats.org/officeDocument/2006/relationships/image" Target="../media/image792.png"/><Relationship Id="rId98" Type="http://schemas.openxmlformats.org/officeDocument/2006/relationships/image" Target="../media/image662.png"/><Relationship Id="rId121" Type="http://schemas.openxmlformats.org/officeDocument/2006/relationships/customXml" Target="../ink/ink1293.xml"/><Relationship Id="rId163" Type="http://schemas.openxmlformats.org/officeDocument/2006/relationships/customXml" Target="../ink/ink1314.xml"/><Relationship Id="rId219" Type="http://schemas.openxmlformats.org/officeDocument/2006/relationships/customXml" Target="../ink/ink1342.xml"/><Relationship Id="rId370" Type="http://schemas.openxmlformats.org/officeDocument/2006/relationships/customXml" Target="../ink/ink1418.xml"/><Relationship Id="rId426" Type="http://schemas.openxmlformats.org/officeDocument/2006/relationships/customXml" Target="../ink/ink1446.xml"/><Relationship Id="rId230" Type="http://schemas.openxmlformats.org/officeDocument/2006/relationships/image" Target="../media/image728.png"/><Relationship Id="rId468" Type="http://schemas.openxmlformats.org/officeDocument/2006/relationships/customXml" Target="../ink/ink1467.xml"/><Relationship Id="rId25" Type="http://schemas.openxmlformats.org/officeDocument/2006/relationships/customXml" Target="../ink/ink1245.xml"/><Relationship Id="rId67" Type="http://schemas.openxmlformats.org/officeDocument/2006/relationships/customXml" Target="../ink/ink1266.xml"/><Relationship Id="rId272" Type="http://schemas.openxmlformats.org/officeDocument/2006/relationships/image" Target="../media/image749.png"/><Relationship Id="rId328" Type="http://schemas.openxmlformats.org/officeDocument/2006/relationships/customXml" Target="../ink/ink1397.xml"/><Relationship Id="rId132" Type="http://schemas.openxmlformats.org/officeDocument/2006/relationships/image" Target="../media/image679.png"/><Relationship Id="rId174" Type="http://schemas.openxmlformats.org/officeDocument/2006/relationships/image" Target="../media/image700.png"/><Relationship Id="rId381" Type="http://schemas.openxmlformats.org/officeDocument/2006/relationships/image" Target="../media/image803.png"/><Relationship Id="rId241" Type="http://schemas.openxmlformats.org/officeDocument/2006/relationships/customXml" Target="../ink/ink1353.xml"/><Relationship Id="rId437" Type="http://schemas.openxmlformats.org/officeDocument/2006/relationships/image" Target="../media/image830.png"/><Relationship Id="rId479" Type="http://schemas.openxmlformats.org/officeDocument/2006/relationships/image" Target="../media/image851.png"/><Relationship Id="rId36" Type="http://schemas.openxmlformats.org/officeDocument/2006/relationships/image" Target="../media/image631.png"/><Relationship Id="rId283" Type="http://schemas.openxmlformats.org/officeDocument/2006/relationships/customXml" Target="../ink/ink1374.xml"/><Relationship Id="rId339" Type="http://schemas.openxmlformats.org/officeDocument/2006/relationships/image" Target="../media/image782.png"/><Relationship Id="rId490" Type="http://schemas.openxmlformats.org/officeDocument/2006/relationships/customXml" Target="../ink/ink1478.xml"/><Relationship Id="rId504" Type="http://schemas.openxmlformats.org/officeDocument/2006/relationships/customXml" Target="../ink/ink1485.xml"/><Relationship Id="rId78" Type="http://schemas.openxmlformats.org/officeDocument/2006/relationships/image" Target="../media/image652.png"/><Relationship Id="rId101" Type="http://schemas.openxmlformats.org/officeDocument/2006/relationships/customXml" Target="../ink/ink1283.xml"/><Relationship Id="rId143" Type="http://schemas.openxmlformats.org/officeDocument/2006/relationships/customXml" Target="../ink/ink1304.xml"/><Relationship Id="rId185" Type="http://schemas.openxmlformats.org/officeDocument/2006/relationships/customXml" Target="../ink/ink1325.xml"/><Relationship Id="rId350" Type="http://schemas.openxmlformats.org/officeDocument/2006/relationships/customXml" Target="../ink/ink1408.xml"/><Relationship Id="rId406" Type="http://schemas.openxmlformats.org/officeDocument/2006/relationships/customXml" Target="../ink/ink1436.xml"/><Relationship Id="rId9" Type="http://schemas.openxmlformats.org/officeDocument/2006/relationships/customXml" Target="../ink/ink1237.xml"/><Relationship Id="rId210" Type="http://schemas.openxmlformats.org/officeDocument/2006/relationships/image" Target="../media/image718.png"/><Relationship Id="rId392" Type="http://schemas.openxmlformats.org/officeDocument/2006/relationships/customXml" Target="../ink/ink1429.xml"/><Relationship Id="rId448" Type="http://schemas.openxmlformats.org/officeDocument/2006/relationships/customXml" Target="../ink/ink1457.xml"/><Relationship Id="rId252" Type="http://schemas.openxmlformats.org/officeDocument/2006/relationships/image" Target="../media/image739.png"/><Relationship Id="rId294" Type="http://schemas.openxmlformats.org/officeDocument/2006/relationships/image" Target="../media/image760.png"/><Relationship Id="rId308" Type="http://schemas.openxmlformats.org/officeDocument/2006/relationships/customXml" Target="../ink/ink1387.xml"/><Relationship Id="rId515" Type="http://schemas.openxmlformats.org/officeDocument/2006/relationships/image" Target="../media/image869.png"/><Relationship Id="rId47" Type="http://schemas.openxmlformats.org/officeDocument/2006/relationships/customXml" Target="../ink/ink1256.xml"/><Relationship Id="rId89" Type="http://schemas.openxmlformats.org/officeDocument/2006/relationships/customXml" Target="../ink/ink1277.xml"/><Relationship Id="rId112" Type="http://schemas.openxmlformats.org/officeDocument/2006/relationships/image" Target="../media/image669.png"/><Relationship Id="rId154" Type="http://schemas.openxmlformats.org/officeDocument/2006/relationships/image" Target="../media/image690.png"/><Relationship Id="rId361" Type="http://schemas.openxmlformats.org/officeDocument/2006/relationships/image" Target="../media/image793.png"/><Relationship Id="rId196" Type="http://schemas.openxmlformats.org/officeDocument/2006/relationships/image" Target="../media/image711.png"/><Relationship Id="rId417" Type="http://schemas.openxmlformats.org/officeDocument/2006/relationships/image" Target="../media/image821.png"/><Relationship Id="rId459" Type="http://schemas.openxmlformats.org/officeDocument/2006/relationships/image" Target="../media/image841.png"/><Relationship Id="rId16" Type="http://schemas.openxmlformats.org/officeDocument/2006/relationships/image" Target="../media/image621.png"/><Relationship Id="rId221" Type="http://schemas.openxmlformats.org/officeDocument/2006/relationships/customXml" Target="../ink/ink1343.xml"/><Relationship Id="rId263" Type="http://schemas.openxmlformats.org/officeDocument/2006/relationships/customXml" Target="../ink/ink1364.xml"/><Relationship Id="rId319" Type="http://schemas.openxmlformats.org/officeDocument/2006/relationships/image" Target="../media/image772.png"/><Relationship Id="rId470" Type="http://schemas.openxmlformats.org/officeDocument/2006/relationships/customXml" Target="../ink/ink1468.xml"/><Relationship Id="rId58" Type="http://schemas.openxmlformats.org/officeDocument/2006/relationships/image" Target="../media/image642.png"/><Relationship Id="rId123" Type="http://schemas.openxmlformats.org/officeDocument/2006/relationships/customXml" Target="../ink/ink1294.xml"/><Relationship Id="rId330" Type="http://schemas.openxmlformats.org/officeDocument/2006/relationships/customXml" Target="../ink/ink1398.xml"/><Relationship Id="rId165" Type="http://schemas.openxmlformats.org/officeDocument/2006/relationships/customXml" Target="../ink/ink1315.xml"/><Relationship Id="rId372" Type="http://schemas.openxmlformats.org/officeDocument/2006/relationships/customXml" Target="../ink/ink1419.xml"/><Relationship Id="rId428" Type="http://schemas.openxmlformats.org/officeDocument/2006/relationships/customXml" Target="../ink/ink1447.xml"/><Relationship Id="rId232" Type="http://schemas.openxmlformats.org/officeDocument/2006/relationships/image" Target="../media/image729.png"/><Relationship Id="rId274" Type="http://schemas.openxmlformats.org/officeDocument/2006/relationships/image" Target="../media/image750.png"/><Relationship Id="rId481" Type="http://schemas.openxmlformats.org/officeDocument/2006/relationships/image" Target="../media/image852.png"/><Relationship Id="rId27" Type="http://schemas.openxmlformats.org/officeDocument/2006/relationships/customXml" Target="../ink/ink1246.xml"/><Relationship Id="rId69" Type="http://schemas.openxmlformats.org/officeDocument/2006/relationships/customXml" Target="../ink/ink1267.xml"/><Relationship Id="rId134" Type="http://schemas.openxmlformats.org/officeDocument/2006/relationships/image" Target="../media/image680.png"/><Relationship Id="rId80" Type="http://schemas.openxmlformats.org/officeDocument/2006/relationships/image" Target="../media/image653.png"/><Relationship Id="rId176" Type="http://schemas.openxmlformats.org/officeDocument/2006/relationships/image" Target="../media/image701.png"/><Relationship Id="rId341" Type="http://schemas.openxmlformats.org/officeDocument/2006/relationships/image" Target="../media/image783.png"/><Relationship Id="rId383" Type="http://schemas.openxmlformats.org/officeDocument/2006/relationships/image" Target="../media/image804.png"/><Relationship Id="rId439" Type="http://schemas.openxmlformats.org/officeDocument/2006/relationships/image" Target="../media/image831.png"/><Relationship Id="rId201" Type="http://schemas.openxmlformats.org/officeDocument/2006/relationships/customXml" Target="../ink/ink1333.xml"/><Relationship Id="rId243" Type="http://schemas.openxmlformats.org/officeDocument/2006/relationships/customXml" Target="../ink/ink1354.xml"/><Relationship Id="rId285" Type="http://schemas.openxmlformats.org/officeDocument/2006/relationships/customXml" Target="../ink/ink1375.xml"/><Relationship Id="rId450" Type="http://schemas.openxmlformats.org/officeDocument/2006/relationships/customXml" Target="../ink/ink1458.xml"/><Relationship Id="rId506" Type="http://schemas.openxmlformats.org/officeDocument/2006/relationships/customXml" Target="../ink/ink1486.xml"/><Relationship Id="rId38" Type="http://schemas.openxmlformats.org/officeDocument/2006/relationships/image" Target="../media/image632.png"/><Relationship Id="rId103" Type="http://schemas.openxmlformats.org/officeDocument/2006/relationships/customXml" Target="../ink/ink1284.xml"/><Relationship Id="rId310" Type="http://schemas.openxmlformats.org/officeDocument/2006/relationships/customXml" Target="../ink/ink1388.xml"/><Relationship Id="rId492" Type="http://schemas.openxmlformats.org/officeDocument/2006/relationships/customXml" Target="../ink/ink1479.xml"/><Relationship Id="rId91" Type="http://schemas.openxmlformats.org/officeDocument/2006/relationships/customXml" Target="../ink/ink1278.xml"/><Relationship Id="rId145" Type="http://schemas.openxmlformats.org/officeDocument/2006/relationships/customXml" Target="../ink/ink1305.xml"/><Relationship Id="rId187" Type="http://schemas.openxmlformats.org/officeDocument/2006/relationships/customXml" Target="../ink/ink1326.xml"/><Relationship Id="rId352" Type="http://schemas.openxmlformats.org/officeDocument/2006/relationships/customXml" Target="../ink/ink1409.xml"/><Relationship Id="rId394" Type="http://schemas.openxmlformats.org/officeDocument/2006/relationships/customXml" Target="../ink/ink1430.xml"/><Relationship Id="rId408" Type="http://schemas.openxmlformats.org/officeDocument/2006/relationships/customXml" Target="../ink/ink1437.xml"/><Relationship Id="rId212" Type="http://schemas.openxmlformats.org/officeDocument/2006/relationships/image" Target="../media/image719.png"/><Relationship Id="rId254" Type="http://schemas.openxmlformats.org/officeDocument/2006/relationships/image" Target="../media/image740.png"/><Relationship Id="rId49" Type="http://schemas.openxmlformats.org/officeDocument/2006/relationships/customXml" Target="../ink/ink1257.xml"/><Relationship Id="rId114" Type="http://schemas.openxmlformats.org/officeDocument/2006/relationships/image" Target="../media/image670.png"/><Relationship Id="rId296" Type="http://schemas.openxmlformats.org/officeDocument/2006/relationships/customXml" Target="../ink/ink1381.xml"/><Relationship Id="rId461" Type="http://schemas.openxmlformats.org/officeDocument/2006/relationships/image" Target="../media/image842.png"/><Relationship Id="rId517" Type="http://schemas.openxmlformats.org/officeDocument/2006/relationships/image" Target="../media/image870.png"/><Relationship Id="rId60" Type="http://schemas.openxmlformats.org/officeDocument/2006/relationships/image" Target="../media/image643.png"/><Relationship Id="rId156" Type="http://schemas.openxmlformats.org/officeDocument/2006/relationships/image" Target="../media/image691.png"/><Relationship Id="rId198" Type="http://schemas.openxmlformats.org/officeDocument/2006/relationships/image" Target="../media/image712.png"/><Relationship Id="rId321" Type="http://schemas.openxmlformats.org/officeDocument/2006/relationships/image" Target="../media/image773.png"/><Relationship Id="rId363" Type="http://schemas.openxmlformats.org/officeDocument/2006/relationships/image" Target="../media/image794.png"/><Relationship Id="rId419" Type="http://schemas.openxmlformats.org/officeDocument/2006/relationships/image" Target="../media/image822.png"/><Relationship Id="rId223" Type="http://schemas.openxmlformats.org/officeDocument/2006/relationships/customXml" Target="../ink/ink1344.xml"/><Relationship Id="rId430" Type="http://schemas.openxmlformats.org/officeDocument/2006/relationships/customXml" Target="../ink/ink1448.xml"/><Relationship Id="rId18" Type="http://schemas.openxmlformats.org/officeDocument/2006/relationships/image" Target="../media/image622.png"/><Relationship Id="rId265" Type="http://schemas.openxmlformats.org/officeDocument/2006/relationships/customXml" Target="../ink/ink1365.xml"/><Relationship Id="rId472" Type="http://schemas.openxmlformats.org/officeDocument/2006/relationships/customXml" Target="../ink/ink1469.xml"/><Relationship Id="rId125" Type="http://schemas.openxmlformats.org/officeDocument/2006/relationships/customXml" Target="../ink/ink1295.xml"/><Relationship Id="rId167" Type="http://schemas.openxmlformats.org/officeDocument/2006/relationships/customXml" Target="../ink/ink1316.xml"/><Relationship Id="rId332" Type="http://schemas.openxmlformats.org/officeDocument/2006/relationships/customXml" Target="../ink/ink1399.xml"/><Relationship Id="rId374" Type="http://schemas.openxmlformats.org/officeDocument/2006/relationships/customXml" Target="../ink/ink1420.xml"/><Relationship Id="rId71" Type="http://schemas.openxmlformats.org/officeDocument/2006/relationships/customXml" Target="../ink/ink1268.xml"/><Relationship Id="rId234" Type="http://schemas.openxmlformats.org/officeDocument/2006/relationships/image" Target="../media/image730.png"/><Relationship Id="rId2" Type="http://schemas.openxmlformats.org/officeDocument/2006/relationships/notesSlide" Target="../notesSlides/notesSlide10.xml"/><Relationship Id="rId29" Type="http://schemas.openxmlformats.org/officeDocument/2006/relationships/customXml" Target="../ink/ink1247.xml"/><Relationship Id="rId276" Type="http://schemas.openxmlformats.org/officeDocument/2006/relationships/image" Target="../media/image751.png"/><Relationship Id="rId441" Type="http://schemas.openxmlformats.org/officeDocument/2006/relationships/image" Target="../media/image832.png"/><Relationship Id="rId483" Type="http://schemas.openxmlformats.org/officeDocument/2006/relationships/image" Target="../media/image853.png"/><Relationship Id="rId40" Type="http://schemas.openxmlformats.org/officeDocument/2006/relationships/image" Target="../media/image633.png"/><Relationship Id="rId136" Type="http://schemas.openxmlformats.org/officeDocument/2006/relationships/image" Target="../media/image681.png"/><Relationship Id="rId178" Type="http://schemas.openxmlformats.org/officeDocument/2006/relationships/image" Target="../media/image702.png"/><Relationship Id="rId301" Type="http://schemas.openxmlformats.org/officeDocument/2006/relationships/image" Target="../media/image763.png"/><Relationship Id="rId343" Type="http://schemas.openxmlformats.org/officeDocument/2006/relationships/image" Target="../media/image784.png"/><Relationship Id="rId82" Type="http://schemas.openxmlformats.org/officeDocument/2006/relationships/image" Target="../media/image654.png"/><Relationship Id="rId203" Type="http://schemas.openxmlformats.org/officeDocument/2006/relationships/customXml" Target="../ink/ink1334.xml"/><Relationship Id="rId385" Type="http://schemas.openxmlformats.org/officeDocument/2006/relationships/image" Target="../media/image805.png"/><Relationship Id="rId245" Type="http://schemas.openxmlformats.org/officeDocument/2006/relationships/customXml" Target="../ink/ink1355.xml"/><Relationship Id="rId287" Type="http://schemas.openxmlformats.org/officeDocument/2006/relationships/customXml" Target="../ink/ink1376.xml"/><Relationship Id="rId410" Type="http://schemas.openxmlformats.org/officeDocument/2006/relationships/customXml" Target="../ink/ink1438.xml"/><Relationship Id="rId452" Type="http://schemas.openxmlformats.org/officeDocument/2006/relationships/customXml" Target="../ink/ink1459.xml"/><Relationship Id="rId494" Type="http://schemas.openxmlformats.org/officeDocument/2006/relationships/customXml" Target="../ink/ink1480.xml"/><Relationship Id="rId508" Type="http://schemas.openxmlformats.org/officeDocument/2006/relationships/customXml" Target="../ink/ink1487.xml"/><Relationship Id="rId105" Type="http://schemas.openxmlformats.org/officeDocument/2006/relationships/customXml" Target="../ink/ink1285.xml"/><Relationship Id="rId147" Type="http://schemas.openxmlformats.org/officeDocument/2006/relationships/customXml" Target="../ink/ink1306.xml"/><Relationship Id="rId312" Type="http://schemas.openxmlformats.org/officeDocument/2006/relationships/customXml" Target="../ink/ink1389.xml"/><Relationship Id="rId354" Type="http://schemas.openxmlformats.org/officeDocument/2006/relationships/customXml" Target="../ink/ink1410.xml"/><Relationship Id="rId51" Type="http://schemas.openxmlformats.org/officeDocument/2006/relationships/customXml" Target="../ink/ink1258.xml"/><Relationship Id="rId93" Type="http://schemas.openxmlformats.org/officeDocument/2006/relationships/customXml" Target="../ink/ink1279.xml"/><Relationship Id="rId189" Type="http://schemas.openxmlformats.org/officeDocument/2006/relationships/customXml" Target="../ink/ink1327.xml"/><Relationship Id="rId396" Type="http://schemas.openxmlformats.org/officeDocument/2006/relationships/customXml" Target="../ink/ink1431.xml"/><Relationship Id="rId214" Type="http://schemas.openxmlformats.org/officeDocument/2006/relationships/image" Target="../media/image720.png"/><Relationship Id="rId256" Type="http://schemas.openxmlformats.org/officeDocument/2006/relationships/image" Target="../media/image741.png"/><Relationship Id="rId298" Type="http://schemas.openxmlformats.org/officeDocument/2006/relationships/customXml" Target="../ink/ink1382.xml"/><Relationship Id="rId421" Type="http://schemas.openxmlformats.org/officeDocument/2006/relationships/image" Target="../media/image823.png"/><Relationship Id="rId463" Type="http://schemas.openxmlformats.org/officeDocument/2006/relationships/image" Target="../media/image843.png"/><Relationship Id="rId519" Type="http://schemas.openxmlformats.org/officeDocument/2006/relationships/image" Target="../media/image871.png"/><Relationship Id="rId116" Type="http://schemas.openxmlformats.org/officeDocument/2006/relationships/image" Target="../media/image671.png"/><Relationship Id="rId158" Type="http://schemas.openxmlformats.org/officeDocument/2006/relationships/image" Target="../media/image692.png"/><Relationship Id="rId323" Type="http://schemas.openxmlformats.org/officeDocument/2006/relationships/image" Target="../media/image774.png"/><Relationship Id="rId20" Type="http://schemas.openxmlformats.org/officeDocument/2006/relationships/image" Target="../media/image623.png"/><Relationship Id="rId62" Type="http://schemas.openxmlformats.org/officeDocument/2006/relationships/image" Target="../media/image644.png"/><Relationship Id="rId365" Type="http://schemas.openxmlformats.org/officeDocument/2006/relationships/image" Target="../media/image795.png"/><Relationship Id="rId225" Type="http://schemas.openxmlformats.org/officeDocument/2006/relationships/customXml" Target="../ink/ink1345.xml"/><Relationship Id="rId267" Type="http://schemas.openxmlformats.org/officeDocument/2006/relationships/customXml" Target="../ink/ink1366.xml"/><Relationship Id="rId432" Type="http://schemas.openxmlformats.org/officeDocument/2006/relationships/customXml" Target="../ink/ink1449.xml"/><Relationship Id="rId474" Type="http://schemas.openxmlformats.org/officeDocument/2006/relationships/customXml" Target="../ink/ink1470.xml"/><Relationship Id="rId127" Type="http://schemas.openxmlformats.org/officeDocument/2006/relationships/customXml" Target="../ink/ink1296.xml"/><Relationship Id="rId31" Type="http://schemas.openxmlformats.org/officeDocument/2006/relationships/customXml" Target="../ink/ink1248.xml"/><Relationship Id="rId73" Type="http://schemas.openxmlformats.org/officeDocument/2006/relationships/customXml" Target="../ink/ink1269.xml"/><Relationship Id="rId169" Type="http://schemas.openxmlformats.org/officeDocument/2006/relationships/customXml" Target="../ink/ink1317.xml"/><Relationship Id="rId334" Type="http://schemas.openxmlformats.org/officeDocument/2006/relationships/customXml" Target="../ink/ink1400.xml"/><Relationship Id="rId376" Type="http://schemas.openxmlformats.org/officeDocument/2006/relationships/customXml" Target="../ink/ink1421.xml"/><Relationship Id="rId4" Type="http://schemas.openxmlformats.org/officeDocument/2006/relationships/image" Target="../media/image615.png"/><Relationship Id="rId180" Type="http://schemas.openxmlformats.org/officeDocument/2006/relationships/image" Target="../media/image703.png"/><Relationship Id="rId236" Type="http://schemas.openxmlformats.org/officeDocument/2006/relationships/image" Target="../media/image731.png"/><Relationship Id="rId278" Type="http://schemas.openxmlformats.org/officeDocument/2006/relationships/image" Target="../media/image752.png"/><Relationship Id="rId401" Type="http://schemas.openxmlformats.org/officeDocument/2006/relationships/image" Target="../media/image813.png"/><Relationship Id="rId443" Type="http://schemas.openxmlformats.org/officeDocument/2006/relationships/image" Target="../media/image833.png"/><Relationship Id="rId303" Type="http://schemas.openxmlformats.org/officeDocument/2006/relationships/image" Target="../media/image764.png"/><Relationship Id="rId485" Type="http://schemas.openxmlformats.org/officeDocument/2006/relationships/image" Target="../media/image854.png"/><Relationship Id="rId42" Type="http://schemas.openxmlformats.org/officeDocument/2006/relationships/image" Target="../media/image634.png"/><Relationship Id="rId84" Type="http://schemas.openxmlformats.org/officeDocument/2006/relationships/image" Target="../media/image655.png"/><Relationship Id="rId138" Type="http://schemas.openxmlformats.org/officeDocument/2006/relationships/image" Target="../media/image682.png"/><Relationship Id="rId345" Type="http://schemas.openxmlformats.org/officeDocument/2006/relationships/image" Target="../media/image785.png"/><Relationship Id="rId387" Type="http://schemas.openxmlformats.org/officeDocument/2006/relationships/image" Target="../media/image806.png"/><Relationship Id="rId510" Type="http://schemas.openxmlformats.org/officeDocument/2006/relationships/customXml" Target="../ink/ink1488.xml"/><Relationship Id="rId191" Type="http://schemas.openxmlformats.org/officeDocument/2006/relationships/customXml" Target="../ink/ink1328.xml"/><Relationship Id="rId205" Type="http://schemas.openxmlformats.org/officeDocument/2006/relationships/customXml" Target="../ink/ink1335.xml"/><Relationship Id="rId247" Type="http://schemas.openxmlformats.org/officeDocument/2006/relationships/customXml" Target="../ink/ink1356.xml"/><Relationship Id="rId412" Type="http://schemas.openxmlformats.org/officeDocument/2006/relationships/customXml" Target="../ink/ink1439.xml"/><Relationship Id="rId107" Type="http://schemas.openxmlformats.org/officeDocument/2006/relationships/customXml" Target="../ink/ink1286.xml"/><Relationship Id="rId289" Type="http://schemas.openxmlformats.org/officeDocument/2006/relationships/customXml" Target="../ink/ink1377.xml"/><Relationship Id="rId454" Type="http://schemas.openxmlformats.org/officeDocument/2006/relationships/customXml" Target="../ink/ink1460.xml"/><Relationship Id="rId496" Type="http://schemas.openxmlformats.org/officeDocument/2006/relationships/customXml" Target="../ink/ink1481.xml"/><Relationship Id="rId11" Type="http://schemas.openxmlformats.org/officeDocument/2006/relationships/customXml" Target="../ink/ink1238.xml"/><Relationship Id="rId53" Type="http://schemas.openxmlformats.org/officeDocument/2006/relationships/customXml" Target="../ink/ink1259.xml"/><Relationship Id="rId149" Type="http://schemas.openxmlformats.org/officeDocument/2006/relationships/customXml" Target="../ink/ink1307.xml"/><Relationship Id="rId314" Type="http://schemas.openxmlformats.org/officeDocument/2006/relationships/customXml" Target="../ink/ink1390.xml"/><Relationship Id="rId356" Type="http://schemas.openxmlformats.org/officeDocument/2006/relationships/customXml" Target="../ink/ink1411.xml"/><Relationship Id="rId398" Type="http://schemas.openxmlformats.org/officeDocument/2006/relationships/customXml" Target="../ink/ink1432.xml"/><Relationship Id="rId521" Type="http://schemas.openxmlformats.org/officeDocument/2006/relationships/image" Target="../media/image872.png"/><Relationship Id="rId95" Type="http://schemas.openxmlformats.org/officeDocument/2006/relationships/customXml" Target="../ink/ink1280.xml"/><Relationship Id="rId160" Type="http://schemas.openxmlformats.org/officeDocument/2006/relationships/image" Target="../media/image693.png"/><Relationship Id="rId216" Type="http://schemas.openxmlformats.org/officeDocument/2006/relationships/image" Target="../media/image721.png"/><Relationship Id="rId423" Type="http://schemas.openxmlformats.org/officeDocument/2006/relationships/image" Target="../media/image824.png"/><Relationship Id="rId258" Type="http://schemas.openxmlformats.org/officeDocument/2006/relationships/image" Target="../media/image742.png"/><Relationship Id="rId465" Type="http://schemas.openxmlformats.org/officeDocument/2006/relationships/image" Target="../media/image844.png"/><Relationship Id="rId22" Type="http://schemas.openxmlformats.org/officeDocument/2006/relationships/image" Target="../media/image624.png"/><Relationship Id="rId64" Type="http://schemas.openxmlformats.org/officeDocument/2006/relationships/image" Target="../media/image645.png"/><Relationship Id="rId118" Type="http://schemas.openxmlformats.org/officeDocument/2006/relationships/image" Target="../media/image672.png"/><Relationship Id="rId325" Type="http://schemas.openxmlformats.org/officeDocument/2006/relationships/image" Target="../media/image775.png"/><Relationship Id="rId367" Type="http://schemas.openxmlformats.org/officeDocument/2006/relationships/image" Target="../media/image796.png"/><Relationship Id="rId171" Type="http://schemas.openxmlformats.org/officeDocument/2006/relationships/customXml" Target="../ink/ink1318.xml"/><Relationship Id="rId227" Type="http://schemas.openxmlformats.org/officeDocument/2006/relationships/customXml" Target="../ink/ink1346.xml"/><Relationship Id="rId269" Type="http://schemas.openxmlformats.org/officeDocument/2006/relationships/customXml" Target="../ink/ink1367.xml"/><Relationship Id="rId434" Type="http://schemas.openxmlformats.org/officeDocument/2006/relationships/customXml" Target="../ink/ink1450.xml"/><Relationship Id="rId476" Type="http://schemas.openxmlformats.org/officeDocument/2006/relationships/customXml" Target="../ink/ink1471.xml"/><Relationship Id="rId33" Type="http://schemas.openxmlformats.org/officeDocument/2006/relationships/customXml" Target="../ink/ink1249.xml"/><Relationship Id="rId129" Type="http://schemas.openxmlformats.org/officeDocument/2006/relationships/customXml" Target="../ink/ink1297.xml"/><Relationship Id="rId280" Type="http://schemas.openxmlformats.org/officeDocument/2006/relationships/image" Target="../media/image753.png"/><Relationship Id="rId336" Type="http://schemas.openxmlformats.org/officeDocument/2006/relationships/customXml" Target="../ink/ink1401.xml"/><Relationship Id="rId501" Type="http://schemas.openxmlformats.org/officeDocument/2006/relationships/image" Target="../media/image862.png"/><Relationship Id="rId75" Type="http://schemas.openxmlformats.org/officeDocument/2006/relationships/customXml" Target="../ink/ink1270.xml"/><Relationship Id="rId140" Type="http://schemas.openxmlformats.org/officeDocument/2006/relationships/image" Target="../media/image683.png"/><Relationship Id="rId182" Type="http://schemas.openxmlformats.org/officeDocument/2006/relationships/image" Target="../media/image704.png"/><Relationship Id="rId378" Type="http://schemas.openxmlformats.org/officeDocument/2006/relationships/customXml" Target="../ink/ink1422.xml"/><Relationship Id="rId403" Type="http://schemas.openxmlformats.org/officeDocument/2006/relationships/image" Target="../media/image814.png"/><Relationship Id="rId6" Type="http://schemas.openxmlformats.org/officeDocument/2006/relationships/image" Target="../media/image616.png"/><Relationship Id="rId238" Type="http://schemas.openxmlformats.org/officeDocument/2006/relationships/image" Target="../media/image732.png"/><Relationship Id="rId445" Type="http://schemas.openxmlformats.org/officeDocument/2006/relationships/image" Target="../media/image834.png"/><Relationship Id="rId487" Type="http://schemas.openxmlformats.org/officeDocument/2006/relationships/image" Target="../media/image855.png"/><Relationship Id="rId291" Type="http://schemas.openxmlformats.org/officeDocument/2006/relationships/customXml" Target="../ink/ink1378.xml"/><Relationship Id="rId305" Type="http://schemas.openxmlformats.org/officeDocument/2006/relationships/image" Target="../media/image765.png"/><Relationship Id="rId347" Type="http://schemas.openxmlformats.org/officeDocument/2006/relationships/image" Target="../media/image786.png"/><Relationship Id="rId512" Type="http://schemas.openxmlformats.org/officeDocument/2006/relationships/customXml" Target="../ink/ink1489.xml"/><Relationship Id="rId44" Type="http://schemas.openxmlformats.org/officeDocument/2006/relationships/image" Target="../media/image635.png"/><Relationship Id="rId86" Type="http://schemas.openxmlformats.org/officeDocument/2006/relationships/image" Target="../media/image656.png"/><Relationship Id="rId151" Type="http://schemas.openxmlformats.org/officeDocument/2006/relationships/customXml" Target="../ink/ink1308.xml"/><Relationship Id="rId389" Type="http://schemas.openxmlformats.org/officeDocument/2006/relationships/image" Target="../media/image807.png"/><Relationship Id="rId193" Type="http://schemas.openxmlformats.org/officeDocument/2006/relationships/customXml" Target="../ink/ink1329.xml"/><Relationship Id="rId207" Type="http://schemas.openxmlformats.org/officeDocument/2006/relationships/customXml" Target="../ink/ink1336.xml"/><Relationship Id="rId249" Type="http://schemas.openxmlformats.org/officeDocument/2006/relationships/customXml" Target="../ink/ink1357.xml"/><Relationship Id="rId414" Type="http://schemas.openxmlformats.org/officeDocument/2006/relationships/customXml" Target="../ink/ink1440.xml"/><Relationship Id="rId456" Type="http://schemas.openxmlformats.org/officeDocument/2006/relationships/customXml" Target="../ink/ink1461.xml"/><Relationship Id="rId498" Type="http://schemas.openxmlformats.org/officeDocument/2006/relationships/customXml" Target="../ink/ink1482.xml"/><Relationship Id="rId13" Type="http://schemas.openxmlformats.org/officeDocument/2006/relationships/customXml" Target="../ink/ink1239.xml"/><Relationship Id="rId109" Type="http://schemas.openxmlformats.org/officeDocument/2006/relationships/customXml" Target="../ink/ink1287.xml"/><Relationship Id="rId260" Type="http://schemas.openxmlformats.org/officeDocument/2006/relationships/image" Target="../media/image743.png"/><Relationship Id="rId316" Type="http://schemas.openxmlformats.org/officeDocument/2006/relationships/customXml" Target="../ink/ink1391.xml"/><Relationship Id="rId523" Type="http://schemas.openxmlformats.org/officeDocument/2006/relationships/image" Target="../media/image873.png"/><Relationship Id="rId55" Type="http://schemas.openxmlformats.org/officeDocument/2006/relationships/customXml" Target="../ink/ink1260.xml"/><Relationship Id="rId97" Type="http://schemas.openxmlformats.org/officeDocument/2006/relationships/customXml" Target="../ink/ink1281.xml"/><Relationship Id="rId120" Type="http://schemas.openxmlformats.org/officeDocument/2006/relationships/image" Target="../media/image673.png"/><Relationship Id="rId358" Type="http://schemas.openxmlformats.org/officeDocument/2006/relationships/customXml" Target="../ink/ink1412.xml"/><Relationship Id="rId162" Type="http://schemas.openxmlformats.org/officeDocument/2006/relationships/image" Target="../media/image694.png"/><Relationship Id="rId218" Type="http://schemas.openxmlformats.org/officeDocument/2006/relationships/image" Target="../media/image722.png"/><Relationship Id="rId425" Type="http://schemas.openxmlformats.org/officeDocument/2006/relationships/image" Target="../media/image825.png"/><Relationship Id="rId467" Type="http://schemas.openxmlformats.org/officeDocument/2006/relationships/image" Target="../media/image845.png"/><Relationship Id="rId271" Type="http://schemas.openxmlformats.org/officeDocument/2006/relationships/customXml" Target="../ink/ink1368.xml"/><Relationship Id="rId24" Type="http://schemas.openxmlformats.org/officeDocument/2006/relationships/image" Target="../media/image625.png"/><Relationship Id="rId66" Type="http://schemas.openxmlformats.org/officeDocument/2006/relationships/image" Target="../media/image646.png"/><Relationship Id="rId131" Type="http://schemas.openxmlformats.org/officeDocument/2006/relationships/customXml" Target="../ink/ink1298.xml"/><Relationship Id="rId327" Type="http://schemas.openxmlformats.org/officeDocument/2006/relationships/image" Target="../media/image776.png"/><Relationship Id="rId369" Type="http://schemas.openxmlformats.org/officeDocument/2006/relationships/image" Target="../media/image797.png"/><Relationship Id="rId173" Type="http://schemas.openxmlformats.org/officeDocument/2006/relationships/customXml" Target="../ink/ink1319.xml"/><Relationship Id="rId229" Type="http://schemas.openxmlformats.org/officeDocument/2006/relationships/customXml" Target="../ink/ink1347.xml"/><Relationship Id="rId380" Type="http://schemas.openxmlformats.org/officeDocument/2006/relationships/customXml" Target="../ink/ink1423.xml"/><Relationship Id="rId436" Type="http://schemas.openxmlformats.org/officeDocument/2006/relationships/customXml" Target="../ink/ink1451.xml"/><Relationship Id="rId240" Type="http://schemas.openxmlformats.org/officeDocument/2006/relationships/image" Target="../media/image733.png"/><Relationship Id="rId478" Type="http://schemas.openxmlformats.org/officeDocument/2006/relationships/customXml" Target="../ink/ink1472.xml"/><Relationship Id="rId35" Type="http://schemas.openxmlformats.org/officeDocument/2006/relationships/customXml" Target="../ink/ink1250.xml"/><Relationship Id="rId77" Type="http://schemas.openxmlformats.org/officeDocument/2006/relationships/customXml" Target="../ink/ink1271.xml"/><Relationship Id="rId100" Type="http://schemas.openxmlformats.org/officeDocument/2006/relationships/image" Target="../media/image663.png"/><Relationship Id="rId282" Type="http://schemas.openxmlformats.org/officeDocument/2006/relationships/image" Target="../media/image754.png"/><Relationship Id="rId338" Type="http://schemas.openxmlformats.org/officeDocument/2006/relationships/customXml" Target="../ink/ink1402.xml"/><Relationship Id="rId503" Type="http://schemas.openxmlformats.org/officeDocument/2006/relationships/image" Target="../media/image863.png"/><Relationship Id="rId8" Type="http://schemas.openxmlformats.org/officeDocument/2006/relationships/image" Target="../media/image617.png"/><Relationship Id="rId142" Type="http://schemas.openxmlformats.org/officeDocument/2006/relationships/image" Target="../media/image684.png"/><Relationship Id="rId184" Type="http://schemas.openxmlformats.org/officeDocument/2006/relationships/image" Target="../media/image705.png"/><Relationship Id="rId391" Type="http://schemas.openxmlformats.org/officeDocument/2006/relationships/image" Target="../media/image808.png"/><Relationship Id="rId405" Type="http://schemas.openxmlformats.org/officeDocument/2006/relationships/image" Target="../media/image815.png"/><Relationship Id="rId447" Type="http://schemas.openxmlformats.org/officeDocument/2006/relationships/image" Target="../media/image835.png"/><Relationship Id="rId251" Type="http://schemas.openxmlformats.org/officeDocument/2006/relationships/customXml" Target="../ink/ink1358.xml"/><Relationship Id="rId489" Type="http://schemas.openxmlformats.org/officeDocument/2006/relationships/image" Target="../media/image856.png"/><Relationship Id="rId46" Type="http://schemas.openxmlformats.org/officeDocument/2006/relationships/image" Target="../media/image636.png"/><Relationship Id="rId293" Type="http://schemas.openxmlformats.org/officeDocument/2006/relationships/customXml" Target="../ink/ink1379.xml"/><Relationship Id="rId307" Type="http://schemas.openxmlformats.org/officeDocument/2006/relationships/image" Target="../media/image766.png"/><Relationship Id="rId349" Type="http://schemas.openxmlformats.org/officeDocument/2006/relationships/image" Target="../media/image787.png"/><Relationship Id="rId514" Type="http://schemas.openxmlformats.org/officeDocument/2006/relationships/customXml" Target="../ink/ink1490.xml"/><Relationship Id="rId88" Type="http://schemas.openxmlformats.org/officeDocument/2006/relationships/image" Target="../media/image657.png"/><Relationship Id="rId111" Type="http://schemas.openxmlformats.org/officeDocument/2006/relationships/customXml" Target="../ink/ink1288.xml"/><Relationship Id="rId153" Type="http://schemas.openxmlformats.org/officeDocument/2006/relationships/customXml" Target="../ink/ink1309.xml"/><Relationship Id="rId195" Type="http://schemas.openxmlformats.org/officeDocument/2006/relationships/customXml" Target="../ink/ink1330.xml"/><Relationship Id="rId209" Type="http://schemas.openxmlformats.org/officeDocument/2006/relationships/customXml" Target="../ink/ink1337.xml"/><Relationship Id="rId360" Type="http://schemas.openxmlformats.org/officeDocument/2006/relationships/customXml" Target="../ink/ink1413.xml"/><Relationship Id="rId416" Type="http://schemas.openxmlformats.org/officeDocument/2006/relationships/customXml" Target="../ink/ink1441.xml"/><Relationship Id="rId220" Type="http://schemas.openxmlformats.org/officeDocument/2006/relationships/image" Target="../media/image723.png"/><Relationship Id="rId458" Type="http://schemas.openxmlformats.org/officeDocument/2006/relationships/customXml" Target="../ink/ink1462.xml"/><Relationship Id="rId15" Type="http://schemas.openxmlformats.org/officeDocument/2006/relationships/customXml" Target="../ink/ink1240.xml"/><Relationship Id="rId57" Type="http://schemas.openxmlformats.org/officeDocument/2006/relationships/customXml" Target="../ink/ink1261.xml"/><Relationship Id="rId262" Type="http://schemas.openxmlformats.org/officeDocument/2006/relationships/image" Target="../media/image744.png"/><Relationship Id="rId318" Type="http://schemas.openxmlformats.org/officeDocument/2006/relationships/customXml" Target="../ink/ink1392.xml"/><Relationship Id="rId99" Type="http://schemas.openxmlformats.org/officeDocument/2006/relationships/customXml" Target="../ink/ink1282.xml"/><Relationship Id="rId122" Type="http://schemas.openxmlformats.org/officeDocument/2006/relationships/image" Target="../media/image674.png"/><Relationship Id="rId164" Type="http://schemas.openxmlformats.org/officeDocument/2006/relationships/image" Target="../media/image695.png"/><Relationship Id="rId371" Type="http://schemas.openxmlformats.org/officeDocument/2006/relationships/image" Target="../media/image798.png"/><Relationship Id="rId427" Type="http://schemas.openxmlformats.org/officeDocument/2006/relationships/image" Target="../media/image826.png"/><Relationship Id="rId469" Type="http://schemas.openxmlformats.org/officeDocument/2006/relationships/image" Target="../media/image846.png"/><Relationship Id="rId26" Type="http://schemas.openxmlformats.org/officeDocument/2006/relationships/image" Target="../media/image626.png"/><Relationship Id="rId231" Type="http://schemas.openxmlformats.org/officeDocument/2006/relationships/customXml" Target="../ink/ink1348.xml"/><Relationship Id="rId273" Type="http://schemas.openxmlformats.org/officeDocument/2006/relationships/customXml" Target="../ink/ink1369.xml"/><Relationship Id="rId329" Type="http://schemas.openxmlformats.org/officeDocument/2006/relationships/image" Target="../media/image777.png"/><Relationship Id="rId480" Type="http://schemas.openxmlformats.org/officeDocument/2006/relationships/customXml" Target="../ink/ink1473.xml"/><Relationship Id="rId68" Type="http://schemas.openxmlformats.org/officeDocument/2006/relationships/image" Target="../media/image647.png"/><Relationship Id="rId133" Type="http://schemas.openxmlformats.org/officeDocument/2006/relationships/customXml" Target="../ink/ink1299.xml"/><Relationship Id="rId175" Type="http://schemas.openxmlformats.org/officeDocument/2006/relationships/customXml" Target="../ink/ink1320.xml"/><Relationship Id="rId340" Type="http://schemas.openxmlformats.org/officeDocument/2006/relationships/customXml" Target="../ink/ink1403.xml"/><Relationship Id="rId200" Type="http://schemas.openxmlformats.org/officeDocument/2006/relationships/image" Target="../media/image713.png"/><Relationship Id="rId382" Type="http://schemas.openxmlformats.org/officeDocument/2006/relationships/customXml" Target="../ink/ink1424.xml"/><Relationship Id="rId438" Type="http://schemas.openxmlformats.org/officeDocument/2006/relationships/customXml" Target="../ink/ink1452.xml"/><Relationship Id="rId242" Type="http://schemas.openxmlformats.org/officeDocument/2006/relationships/image" Target="../media/image734.png"/><Relationship Id="rId284" Type="http://schemas.openxmlformats.org/officeDocument/2006/relationships/image" Target="../media/image755.png"/><Relationship Id="rId491" Type="http://schemas.openxmlformats.org/officeDocument/2006/relationships/image" Target="../media/image857.png"/><Relationship Id="rId505" Type="http://schemas.openxmlformats.org/officeDocument/2006/relationships/image" Target="../media/image864.png"/><Relationship Id="rId37" Type="http://schemas.openxmlformats.org/officeDocument/2006/relationships/customXml" Target="../ink/ink1251.xml"/><Relationship Id="rId79" Type="http://schemas.openxmlformats.org/officeDocument/2006/relationships/customXml" Target="../ink/ink1272.xml"/><Relationship Id="rId102" Type="http://schemas.openxmlformats.org/officeDocument/2006/relationships/image" Target="../media/image664.png"/><Relationship Id="rId144" Type="http://schemas.openxmlformats.org/officeDocument/2006/relationships/image" Target="../media/image685.png"/><Relationship Id="rId90" Type="http://schemas.openxmlformats.org/officeDocument/2006/relationships/image" Target="../media/image658.png"/><Relationship Id="rId186" Type="http://schemas.openxmlformats.org/officeDocument/2006/relationships/image" Target="../media/image706.png"/><Relationship Id="rId351" Type="http://schemas.openxmlformats.org/officeDocument/2006/relationships/image" Target="../media/image788.png"/><Relationship Id="rId393" Type="http://schemas.openxmlformats.org/officeDocument/2006/relationships/image" Target="../media/image809.png"/><Relationship Id="rId407" Type="http://schemas.openxmlformats.org/officeDocument/2006/relationships/image" Target="../media/image816.png"/><Relationship Id="rId449" Type="http://schemas.openxmlformats.org/officeDocument/2006/relationships/image" Target="../media/image836.png"/><Relationship Id="rId211" Type="http://schemas.openxmlformats.org/officeDocument/2006/relationships/customXml" Target="../ink/ink1338.xml"/><Relationship Id="rId253" Type="http://schemas.openxmlformats.org/officeDocument/2006/relationships/customXml" Target="../ink/ink1359.xml"/><Relationship Id="rId295" Type="http://schemas.openxmlformats.org/officeDocument/2006/relationships/customXml" Target="../ink/ink1380.xml"/><Relationship Id="rId309" Type="http://schemas.openxmlformats.org/officeDocument/2006/relationships/image" Target="../media/image767.png"/><Relationship Id="rId460" Type="http://schemas.openxmlformats.org/officeDocument/2006/relationships/customXml" Target="../ink/ink1463.xml"/><Relationship Id="rId516" Type="http://schemas.openxmlformats.org/officeDocument/2006/relationships/customXml" Target="../ink/ink1491.xml"/><Relationship Id="rId48" Type="http://schemas.openxmlformats.org/officeDocument/2006/relationships/image" Target="../media/image637.png"/><Relationship Id="rId113" Type="http://schemas.openxmlformats.org/officeDocument/2006/relationships/customXml" Target="../ink/ink1289.xml"/><Relationship Id="rId320" Type="http://schemas.openxmlformats.org/officeDocument/2006/relationships/customXml" Target="../ink/ink1393.xml"/><Relationship Id="rId155" Type="http://schemas.openxmlformats.org/officeDocument/2006/relationships/customXml" Target="../ink/ink1310.xml"/><Relationship Id="rId197" Type="http://schemas.openxmlformats.org/officeDocument/2006/relationships/customXml" Target="../ink/ink1331.xml"/><Relationship Id="rId362" Type="http://schemas.openxmlformats.org/officeDocument/2006/relationships/customXml" Target="../ink/ink1414.xml"/><Relationship Id="rId418" Type="http://schemas.openxmlformats.org/officeDocument/2006/relationships/customXml" Target="../ink/ink1442.xml"/><Relationship Id="rId222" Type="http://schemas.openxmlformats.org/officeDocument/2006/relationships/image" Target="../media/image724.png"/><Relationship Id="rId264" Type="http://schemas.openxmlformats.org/officeDocument/2006/relationships/image" Target="../media/image745.png"/><Relationship Id="rId471" Type="http://schemas.openxmlformats.org/officeDocument/2006/relationships/image" Target="../media/image847.png"/><Relationship Id="rId17" Type="http://schemas.openxmlformats.org/officeDocument/2006/relationships/customXml" Target="../ink/ink1241.xml"/><Relationship Id="rId59" Type="http://schemas.openxmlformats.org/officeDocument/2006/relationships/customXml" Target="../ink/ink1262.xml"/><Relationship Id="rId124" Type="http://schemas.openxmlformats.org/officeDocument/2006/relationships/image" Target="../media/image675.png"/><Relationship Id="rId70" Type="http://schemas.openxmlformats.org/officeDocument/2006/relationships/image" Target="../media/image648.png"/><Relationship Id="rId166" Type="http://schemas.openxmlformats.org/officeDocument/2006/relationships/image" Target="../media/image696.png"/><Relationship Id="rId331" Type="http://schemas.openxmlformats.org/officeDocument/2006/relationships/image" Target="../media/image778.png"/><Relationship Id="rId373" Type="http://schemas.openxmlformats.org/officeDocument/2006/relationships/image" Target="../media/image799.png"/><Relationship Id="rId429" Type="http://schemas.openxmlformats.org/officeDocument/2006/relationships/image" Target="../media/image827.png"/><Relationship Id="rId1" Type="http://schemas.openxmlformats.org/officeDocument/2006/relationships/slideLayout" Target="../slideLayouts/slideLayout7.xml"/><Relationship Id="rId233" Type="http://schemas.openxmlformats.org/officeDocument/2006/relationships/customXml" Target="../ink/ink1349.xml"/><Relationship Id="rId440" Type="http://schemas.openxmlformats.org/officeDocument/2006/relationships/customXml" Target="../ink/ink1453.xml"/><Relationship Id="rId28" Type="http://schemas.openxmlformats.org/officeDocument/2006/relationships/image" Target="../media/image627.png"/><Relationship Id="rId275" Type="http://schemas.openxmlformats.org/officeDocument/2006/relationships/customXml" Target="../ink/ink1370.xml"/><Relationship Id="rId300" Type="http://schemas.openxmlformats.org/officeDocument/2006/relationships/customXml" Target="../ink/ink1383.xml"/><Relationship Id="rId482" Type="http://schemas.openxmlformats.org/officeDocument/2006/relationships/customXml" Target="../ink/ink1474.xml"/><Relationship Id="rId81" Type="http://schemas.openxmlformats.org/officeDocument/2006/relationships/customXml" Target="../ink/ink1273.xml"/><Relationship Id="rId135" Type="http://schemas.openxmlformats.org/officeDocument/2006/relationships/customXml" Target="../ink/ink1300.xml"/><Relationship Id="rId177" Type="http://schemas.openxmlformats.org/officeDocument/2006/relationships/customXml" Target="../ink/ink1321.xml"/><Relationship Id="rId342" Type="http://schemas.openxmlformats.org/officeDocument/2006/relationships/customXml" Target="../ink/ink1404.xml"/><Relationship Id="rId384" Type="http://schemas.openxmlformats.org/officeDocument/2006/relationships/customXml" Target="../ink/ink1425.xml"/><Relationship Id="rId202" Type="http://schemas.openxmlformats.org/officeDocument/2006/relationships/image" Target="../media/image714.png"/><Relationship Id="rId244" Type="http://schemas.openxmlformats.org/officeDocument/2006/relationships/image" Target="../media/image735.png"/><Relationship Id="rId39" Type="http://schemas.openxmlformats.org/officeDocument/2006/relationships/customXml" Target="../ink/ink1252.xml"/><Relationship Id="rId286" Type="http://schemas.openxmlformats.org/officeDocument/2006/relationships/image" Target="../media/image756.png"/><Relationship Id="rId451" Type="http://schemas.openxmlformats.org/officeDocument/2006/relationships/image" Target="../media/image837.png"/><Relationship Id="rId493" Type="http://schemas.openxmlformats.org/officeDocument/2006/relationships/image" Target="../media/image858.png"/><Relationship Id="rId507" Type="http://schemas.openxmlformats.org/officeDocument/2006/relationships/image" Target="../media/image865.png"/><Relationship Id="rId50" Type="http://schemas.openxmlformats.org/officeDocument/2006/relationships/image" Target="../media/image638.png"/><Relationship Id="rId104" Type="http://schemas.openxmlformats.org/officeDocument/2006/relationships/image" Target="../media/image665.png"/><Relationship Id="rId146" Type="http://schemas.openxmlformats.org/officeDocument/2006/relationships/image" Target="../media/image686.png"/><Relationship Id="rId188" Type="http://schemas.openxmlformats.org/officeDocument/2006/relationships/image" Target="../media/image707.png"/><Relationship Id="rId311" Type="http://schemas.openxmlformats.org/officeDocument/2006/relationships/image" Target="../media/image768.png"/><Relationship Id="rId353" Type="http://schemas.openxmlformats.org/officeDocument/2006/relationships/image" Target="../media/image789.png"/><Relationship Id="rId395" Type="http://schemas.openxmlformats.org/officeDocument/2006/relationships/image" Target="../media/image810.png"/><Relationship Id="rId409" Type="http://schemas.openxmlformats.org/officeDocument/2006/relationships/image" Target="../media/image817.png"/><Relationship Id="rId92" Type="http://schemas.openxmlformats.org/officeDocument/2006/relationships/image" Target="../media/image659.png"/><Relationship Id="rId213" Type="http://schemas.openxmlformats.org/officeDocument/2006/relationships/customXml" Target="../ink/ink1339.xml"/><Relationship Id="rId420" Type="http://schemas.openxmlformats.org/officeDocument/2006/relationships/customXml" Target="../ink/ink1443.xml"/><Relationship Id="rId255" Type="http://schemas.openxmlformats.org/officeDocument/2006/relationships/customXml" Target="../ink/ink1360.xml"/><Relationship Id="rId297" Type="http://schemas.openxmlformats.org/officeDocument/2006/relationships/image" Target="../media/image761.png"/><Relationship Id="rId462" Type="http://schemas.openxmlformats.org/officeDocument/2006/relationships/customXml" Target="../ink/ink1464.xml"/><Relationship Id="rId518" Type="http://schemas.openxmlformats.org/officeDocument/2006/relationships/customXml" Target="../ink/ink1492.xml"/><Relationship Id="rId115" Type="http://schemas.openxmlformats.org/officeDocument/2006/relationships/customXml" Target="../ink/ink1290.xml"/><Relationship Id="rId157" Type="http://schemas.openxmlformats.org/officeDocument/2006/relationships/customXml" Target="../ink/ink1311.xml"/><Relationship Id="rId322" Type="http://schemas.openxmlformats.org/officeDocument/2006/relationships/customXml" Target="../ink/ink1394.xml"/><Relationship Id="rId364" Type="http://schemas.openxmlformats.org/officeDocument/2006/relationships/customXml" Target="../ink/ink1415.xml"/><Relationship Id="rId61" Type="http://schemas.openxmlformats.org/officeDocument/2006/relationships/customXml" Target="../ink/ink1263.xml"/><Relationship Id="rId199" Type="http://schemas.openxmlformats.org/officeDocument/2006/relationships/customXml" Target="../ink/ink1332.xml"/><Relationship Id="rId19" Type="http://schemas.openxmlformats.org/officeDocument/2006/relationships/customXml" Target="../ink/ink1242.xml"/><Relationship Id="rId224" Type="http://schemas.openxmlformats.org/officeDocument/2006/relationships/image" Target="../media/image725.png"/><Relationship Id="rId266" Type="http://schemas.openxmlformats.org/officeDocument/2006/relationships/image" Target="../media/image746.png"/><Relationship Id="rId431" Type="http://schemas.openxmlformats.org/officeDocument/2006/relationships/image" Target="../media/image828.png"/><Relationship Id="rId473" Type="http://schemas.openxmlformats.org/officeDocument/2006/relationships/image" Target="../media/image848.png"/><Relationship Id="rId30" Type="http://schemas.openxmlformats.org/officeDocument/2006/relationships/image" Target="../media/image628.png"/><Relationship Id="rId126" Type="http://schemas.openxmlformats.org/officeDocument/2006/relationships/image" Target="../media/image676.png"/><Relationship Id="rId168" Type="http://schemas.openxmlformats.org/officeDocument/2006/relationships/image" Target="../media/image697.png"/><Relationship Id="rId333" Type="http://schemas.openxmlformats.org/officeDocument/2006/relationships/image" Target="../media/image779.png"/><Relationship Id="rId72" Type="http://schemas.openxmlformats.org/officeDocument/2006/relationships/image" Target="../media/image649.png"/><Relationship Id="rId375" Type="http://schemas.openxmlformats.org/officeDocument/2006/relationships/image" Target="../media/image800.png"/><Relationship Id="rId3" Type="http://schemas.openxmlformats.org/officeDocument/2006/relationships/customXml" Target="../ink/ink1234.xml"/><Relationship Id="rId235" Type="http://schemas.openxmlformats.org/officeDocument/2006/relationships/customXml" Target="../ink/ink1350.xml"/><Relationship Id="rId277" Type="http://schemas.openxmlformats.org/officeDocument/2006/relationships/customXml" Target="../ink/ink1371.xml"/><Relationship Id="rId400" Type="http://schemas.openxmlformats.org/officeDocument/2006/relationships/customXml" Target="../ink/ink1433.xml"/><Relationship Id="rId442" Type="http://schemas.openxmlformats.org/officeDocument/2006/relationships/customXml" Target="../ink/ink1454.xml"/><Relationship Id="rId484" Type="http://schemas.openxmlformats.org/officeDocument/2006/relationships/customXml" Target="../ink/ink1475.xml"/><Relationship Id="rId137" Type="http://schemas.openxmlformats.org/officeDocument/2006/relationships/customXml" Target="../ink/ink1301.xml"/><Relationship Id="rId302" Type="http://schemas.openxmlformats.org/officeDocument/2006/relationships/customXml" Target="../ink/ink1384.xml"/><Relationship Id="rId344" Type="http://schemas.openxmlformats.org/officeDocument/2006/relationships/customXml" Target="../ink/ink1405.xml"/><Relationship Id="rId41" Type="http://schemas.openxmlformats.org/officeDocument/2006/relationships/customXml" Target="../ink/ink1253.xml"/><Relationship Id="rId83" Type="http://schemas.openxmlformats.org/officeDocument/2006/relationships/customXml" Target="../ink/ink1274.xml"/><Relationship Id="rId179" Type="http://schemas.openxmlformats.org/officeDocument/2006/relationships/customXml" Target="../ink/ink1322.xml"/><Relationship Id="rId386" Type="http://schemas.openxmlformats.org/officeDocument/2006/relationships/customXml" Target="../ink/ink1426.xml"/><Relationship Id="rId190" Type="http://schemas.openxmlformats.org/officeDocument/2006/relationships/image" Target="../media/image708.png"/><Relationship Id="rId204" Type="http://schemas.openxmlformats.org/officeDocument/2006/relationships/image" Target="../media/image715.png"/><Relationship Id="rId246" Type="http://schemas.openxmlformats.org/officeDocument/2006/relationships/image" Target="../media/image736.png"/><Relationship Id="rId288" Type="http://schemas.openxmlformats.org/officeDocument/2006/relationships/image" Target="../media/image757.png"/><Relationship Id="rId411" Type="http://schemas.openxmlformats.org/officeDocument/2006/relationships/image" Target="../media/image818.png"/><Relationship Id="rId453" Type="http://schemas.openxmlformats.org/officeDocument/2006/relationships/image" Target="../media/image838.png"/><Relationship Id="rId509" Type="http://schemas.openxmlformats.org/officeDocument/2006/relationships/image" Target="../media/image866.png"/><Relationship Id="rId106" Type="http://schemas.openxmlformats.org/officeDocument/2006/relationships/image" Target="../media/image666.png"/><Relationship Id="rId313" Type="http://schemas.openxmlformats.org/officeDocument/2006/relationships/image" Target="../media/image769.png"/><Relationship Id="rId495" Type="http://schemas.openxmlformats.org/officeDocument/2006/relationships/image" Target="../media/image859.png"/><Relationship Id="rId10" Type="http://schemas.openxmlformats.org/officeDocument/2006/relationships/image" Target="../media/image618.png"/><Relationship Id="rId52" Type="http://schemas.openxmlformats.org/officeDocument/2006/relationships/image" Target="../media/image639.png"/><Relationship Id="rId94" Type="http://schemas.openxmlformats.org/officeDocument/2006/relationships/image" Target="../media/image660.png"/><Relationship Id="rId148" Type="http://schemas.openxmlformats.org/officeDocument/2006/relationships/image" Target="../media/image687.png"/><Relationship Id="rId355" Type="http://schemas.openxmlformats.org/officeDocument/2006/relationships/image" Target="../media/image790.png"/><Relationship Id="rId397" Type="http://schemas.openxmlformats.org/officeDocument/2006/relationships/image" Target="../media/image811.png"/><Relationship Id="rId520" Type="http://schemas.openxmlformats.org/officeDocument/2006/relationships/customXml" Target="../ink/ink1493.xml"/><Relationship Id="rId215" Type="http://schemas.openxmlformats.org/officeDocument/2006/relationships/customXml" Target="../ink/ink1340.xml"/><Relationship Id="rId257" Type="http://schemas.openxmlformats.org/officeDocument/2006/relationships/customXml" Target="../ink/ink1361.xml"/><Relationship Id="rId422" Type="http://schemas.openxmlformats.org/officeDocument/2006/relationships/customXml" Target="../ink/ink1444.xml"/><Relationship Id="rId464" Type="http://schemas.openxmlformats.org/officeDocument/2006/relationships/customXml" Target="../ink/ink1465.xml"/><Relationship Id="rId299" Type="http://schemas.openxmlformats.org/officeDocument/2006/relationships/image" Target="../media/image762.png"/><Relationship Id="rId63" Type="http://schemas.openxmlformats.org/officeDocument/2006/relationships/customXml" Target="../ink/ink1264.xml"/><Relationship Id="rId159" Type="http://schemas.openxmlformats.org/officeDocument/2006/relationships/customXml" Target="../ink/ink1312.xml"/><Relationship Id="rId366" Type="http://schemas.openxmlformats.org/officeDocument/2006/relationships/customXml" Target="../ink/ink1416.xml"/><Relationship Id="rId226" Type="http://schemas.openxmlformats.org/officeDocument/2006/relationships/image" Target="../media/image726.png"/><Relationship Id="rId433"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8580.png"/><Relationship Id="rId3" Type="http://schemas.openxmlformats.org/officeDocument/2006/relationships/customXml" Target="../ink/ink1495.xml"/><Relationship Id="rId7" Type="http://schemas.openxmlformats.org/officeDocument/2006/relationships/customXml" Target="../ink/ink149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570.png"/><Relationship Id="rId5" Type="http://schemas.openxmlformats.org/officeDocument/2006/relationships/customXml" Target="../ink/ink1496.xml"/><Relationship Id="rId4" Type="http://schemas.openxmlformats.org/officeDocument/2006/relationships/image" Target="../media/image8560.png"/></Relationships>
</file>

<file path=ppt/slides/_rels/slide14.xml.rels><?xml version="1.0" encoding="UTF-8" standalone="yes"?>
<Relationships xmlns="http://schemas.openxmlformats.org/package/2006/relationships"><Relationship Id="rId117" Type="http://schemas.openxmlformats.org/officeDocument/2006/relationships/image" Target="../media/image913.png"/><Relationship Id="rId299" Type="http://schemas.openxmlformats.org/officeDocument/2006/relationships/image" Target="../media/image1004.png"/><Relationship Id="rId21" Type="http://schemas.openxmlformats.org/officeDocument/2006/relationships/customXml" Target="../ink/ink1506.xml"/><Relationship Id="rId63" Type="http://schemas.openxmlformats.org/officeDocument/2006/relationships/customXml" Target="../ink/ink1527.xml"/><Relationship Id="rId159" Type="http://schemas.openxmlformats.org/officeDocument/2006/relationships/image" Target="../media/image934.png"/><Relationship Id="rId324" Type="http://schemas.openxmlformats.org/officeDocument/2006/relationships/customXml" Target="../ink/ink1658.xml"/><Relationship Id="rId170" Type="http://schemas.openxmlformats.org/officeDocument/2006/relationships/customXml" Target="../ink/ink1581.xml"/><Relationship Id="rId226" Type="http://schemas.openxmlformats.org/officeDocument/2006/relationships/customXml" Target="../ink/ink1609.xml"/><Relationship Id="rId268" Type="http://schemas.openxmlformats.org/officeDocument/2006/relationships/customXml" Target="../ink/ink1630.xml"/><Relationship Id="rId32" Type="http://schemas.openxmlformats.org/officeDocument/2006/relationships/image" Target="../media/image8710.png"/><Relationship Id="rId74" Type="http://schemas.openxmlformats.org/officeDocument/2006/relationships/image" Target="../media/image892.png"/><Relationship Id="rId128" Type="http://schemas.openxmlformats.org/officeDocument/2006/relationships/customXml" Target="../ink/ink1560.xml"/><Relationship Id="rId335" Type="http://schemas.openxmlformats.org/officeDocument/2006/relationships/image" Target="../media/image1022.png"/><Relationship Id="rId5" Type="http://schemas.openxmlformats.org/officeDocument/2006/relationships/customXml" Target="../ink/ink1498.xml"/><Relationship Id="rId181" Type="http://schemas.openxmlformats.org/officeDocument/2006/relationships/image" Target="../media/image945.png"/><Relationship Id="rId237" Type="http://schemas.openxmlformats.org/officeDocument/2006/relationships/image" Target="../media/image973.png"/><Relationship Id="rId279" Type="http://schemas.openxmlformats.org/officeDocument/2006/relationships/image" Target="../media/image994.png"/><Relationship Id="rId43" Type="http://schemas.openxmlformats.org/officeDocument/2006/relationships/customXml" Target="../ink/ink1517.xml"/><Relationship Id="rId139" Type="http://schemas.openxmlformats.org/officeDocument/2006/relationships/image" Target="../media/image924.png"/><Relationship Id="rId290" Type="http://schemas.openxmlformats.org/officeDocument/2006/relationships/customXml" Target="../ink/ink1641.xml"/><Relationship Id="rId304" Type="http://schemas.openxmlformats.org/officeDocument/2006/relationships/customXml" Target="../ink/ink1648.xml"/><Relationship Id="rId346" Type="http://schemas.openxmlformats.org/officeDocument/2006/relationships/customXml" Target="../ink/ink1669.xml"/><Relationship Id="rId85" Type="http://schemas.openxmlformats.org/officeDocument/2006/relationships/image" Target="../media/image897.png"/><Relationship Id="rId150" Type="http://schemas.openxmlformats.org/officeDocument/2006/relationships/customXml" Target="../ink/ink1571.xml"/><Relationship Id="rId192" Type="http://schemas.openxmlformats.org/officeDocument/2006/relationships/customXml" Target="../ink/ink1592.xml"/><Relationship Id="rId206" Type="http://schemas.openxmlformats.org/officeDocument/2006/relationships/customXml" Target="../ink/ink1599.xml"/><Relationship Id="rId248" Type="http://schemas.openxmlformats.org/officeDocument/2006/relationships/customXml" Target="../ink/ink1620.xml"/><Relationship Id="rId12" Type="http://schemas.openxmlformats.org/officeDocument/2006/relationships/image" Target="../media/image8610.png"/><Relationship Id="rId108" Type="http://schemas.openxmlformats.org/officeDocument/2006/relationships/customXml" Target="../ink/ink1550.xml"/><Relationship Id="rId315" Type="http://schemas.openxmlformats.org/officeDocument/2006/relationships/image" Target="../media/image1012.png"/><Relationship Id="rId357" Type="http://schemas.openxmlformats.org/officeDocument/2006/relationships/image" Target="../media/image1033.png"/><Relationship Id="rId54" Type="http://schemas.openxmlformats.org/officeDocument/2006/relationships/image" Target="../media/image882.png"/><Relationship Id="rId96" Type="http://schemas.openxmlformats.org/officeDocument/2006/relationships/customXml" Target="../ink/ink1544.xml"/><Relationship Id="rId161" Type="http://schemas.openxmlformats.org/officeDocument/2006/relationships/image" Target="../media/image935.png"/><Relationship Id="rId217" Type="http://schemas.openxmlformats.org/officeDocument/2006/relationships/image" Target="../media/image963.png"/><Relationship Id="rId259" Type="http://schemas.openxmlformats.org/officeDocument/2006/relationships/image" Target="../media/image984.png"/><Relationship Id="rId23" Type="http://schemas.openxmlformats.org/officeDocument/2006/relationships/customXml" Target="../ink/ink1507.xml"/><Relationship Id="rId119" Type="http://schemas.openxmlformats.org/officeDocument/2006/relationships/image" Target="../media/image914.png"/><Relationship Id="rId270" Type="http://schemas.openxmlformats.org/officeDocument/2006/relationships/customXml" Target="../ink/ink1631.xml"/><Relationship Id="rId326" Type="http://schemas.openxmlformats.org/officeDocument/2006/relationships/customXml" Target="../ink/ink1659.xml"/><Relationship Id="rId65" Type="http://schemas.openxmlformats.org/officeDocument/2006/relationships/customXml" Target="../ink/ink1528.xml"/><Relationship Id="rId130" Type="http://schemas.openxmlformats.org/officeDocument/2006/relationships/customXml" Target="../ink/ink1561.xml"/><Relationship Id="rId172" Type="http://schemas.openxmlformats.org/officeDocument/2006/relationships/customXml" Target="../ink/ink1582.xml"/><Relationship Id="rId228" Type="http://schemas.openxmlformats.org/officeDocument/2006/relationships/customXml" Target="../ink/ink1610.xml"/><Relationship Id="rId281" Type="http://schemas.openxmlformats.org/officeDocument/2006/relationships/image" Target="../media/image995.png"/><Relationship Id="rId337" Type="http://schemas.openxmlformats.org/officeDocument/2006/relationships/image" Target="../media/image1023.png"/><Relationship Id="rId34" Type="http://schemas.openxmlformats.org/officeDocument/2006/relationships/image" Target="../media/image8720.png"/><Relationship Id="rId76" Type="http://schemas.openxmlformats.org/officeDocument/2006/relationships/image" Target="../media/image893.png"/><Relationship Id="rId141" Type="http://schemas.openxmlformats.org/officeDocument/2006/relationships/image" Target="../media/image925.png"/><Relationship Id="rId7" Type="http://schemas.openxmlformats.org/officeDocument/2006/relationships/customXml" Target="../ink/ink1499.xml"/><Relationship Id="rId183" Type="http://schemas.openxmlformats.org/officeDocument/2006/relationships/image" Target="../media/image946.png"/><Relationship Id="rId239" Type="http://schemas.openxmlformats.org/officeDocument/2006/relationships/image" Target="../media/image974.png"/><Relationship Id="rId250" Type="http://schemas.openxmlformats.org/officeDocument/2006/relationships/customXml" Target="../ink/ink1621.xml"/><Relationship Id="rId292" Type="http://schemas.openxmlformats.org/officeDocument/2006/relationships/customXml" Target="../ink/ink1642.xml"/><Relationship Id="rId306" Type="http://schemas.openxmlformats.org/officeDocument/2006/relationships/customXml" Target="../ink/ink1649.xml"/><Relationship Id="rId45" Type="http://schemas.openxmlformats.org/officeDocument/2006/relationships/customXml" Target="../ink/ink1518.xml"/><Relationship Id="rId87" Type="http://schemas.openxmlformats.org/officeDocument/2006/relationships/image" Target="../media/image898.png"/><Relationship Id="rId110" Type="http://schemas.openxmlformats.org/officeDocument/2006/relationships/customXml" Target="../ink/ink1551.xml"/><Relationship Id="rId348" Type="http://schemas.openxmlformats.org/officeDocument/2006/relationships/customXml" Target="../ink/ink1670.xml"/><Relationship Id="rId152" Type="http://schemas.openxmlformats.org/officeDocument/2006/relationships/customXml" Target="../ink/ink1572.xml"/><Relationship Id="rId194" Type="http://schemas.openxmlformats.org/officeDocument/2006/relationships/customXml" Target="../ink/ink1593.xml"/><Relationship Id="rId208" Type="http://schemas.openxmlformats.org/officeDocument/2006/relationships/customXml" Target="../ink/ink1600.xml"/><Relationship Id="rId261" Type="http://schemas.openxmlformats.org/officeDocument/2006/relationships/image" Target="../media/image985.png"/><Relationship Id="rId14" Type="http://schemas.openxmlformats.org/officeDocument/2006/relationships/image" Target="../media/image8620.png"/><Relationship Id="rId56" Type="http://schemas.openxmlformats.org/officeDocument/2006/relationships/image" Target="../media/image883.png"/><Relationship Id="rId317" Type="http://schemas.openxmlformats.org/officeDocument/2006/relationships/image" Target="../media/image1013.png"/><Relationship Id="rId98" Type="http://schemas.openxmlformats.org/officeDocument/2006/relationships/customXml" Target="../ink/ink1545.xml"/><Relationship Id="rId121" Type="http://schemas.openxmlformats.org/officeDocument/2006/relationships/image" Target="../media/image915.png"/><Relationship Id="rId163" Type="http://schemas.openxmlformats.org/officeDocument/2006/relationships/image" Target="../media/image936.png"/><Relationship Id="rId219" Type="http://schemas.openxmlformats.org/officeDocument/2006/relationships/image" Target="../media/image964.png"/><Relationship Id="rId230" Type="http://schemas.openxmlformats.org/officeDocument/2006/relationships/customXml" Target="../ink/ink1611.xml"/><Relationship Id="rId25" Type="http://schemas.openxmlformats.org/officeDocument/2006/relationships/customXml" Target="../ink/ink1508.xml"/><Relationship Id="rId46" Type="http://schemas.openxmlformats.org/officeDocument/2006/relationships/image" Target="../media/image878.png"/><Relationship Id="rId67" Type="http://schemas.openxmlformats.org/officeDocument/2006/relationships/customXml" Target="../ink/ink1529.xml"/><Relationship Id="rId272" Type="http://schemas.openxmlformats.org/officeDocument/2006/relationships/customXml" Target="../ink/ink1632.xml"/><Relationship Id="rId293" Type="http://schemas.openxmlformats.org/officeDocument/2006/relationships/image" Target="../media/image1001.png"/><Relationship Id="rId307" Type="http://schemas.openxmlformats.org/officeDocument/2006/relationships/image" Target="../media/image1008.png"/><Relationship Id="rId328" Type="http://schemas.openxmlformats.org/officeDocument/2006/relationships/customXml" Target="../ink/ink1660.xml"/><Relationship Id="rId349" Type="http://schemas.openxmlformats.org/officeDocument/2006/relationships/image" Target="../media/image1029.png"/><Relationship Id="rId88" Type="http://schemas.openxmlformats.org/officeDocument/2006/relationships/customXml" Target="../ink/ink1540.xml"/><Relationship Id="rId111" Type="http://schemas.openxmlformats.org/officeDocument/2006/relationships/image" Target="../media/image910.png"/><Relationship Id="rId132" Type="http://schemas.openxmlformats.org/officeDocument/2006/relationships/customXml" Target="../ink/ink1562.xml"/><Relationship Id="rId153" Type="http://schemas.openxmlformats.org/officeDocument/2006/relationships/image" Target="../media/image931.png"/><Relationship Id="rId174" Type="http://schemas.openxmlformats.org/officeDocument/2006/relationships/customXml" Target="../ink/ink1583.xml"/><Relationship Id="rId195" Type="http://schemas.openxmlformats.org/officeDocument/2006/relationships/image" Target="../media/image952.png"/><Relationship Id="rId209" Type="http://schemas.openxmlformats.org/officeDocument/2006/relationships/image" Target="../media/image959.png"/><Relationship Id="rId220" Type="http://schemas.openxmlformats.org/officeDocument/2006/relationships/customXml" Target="../ink/ink1606.xml"/><Relationship Id="rId241" Type="http://schemas.openxmlformats.org/officeDocument/2006/relationships/image" Target="../media/image975.png"/><Relationship Id="rId15" Type="http://schemas.openxmlformats.org/officeDocument/2006/relationships/customXml" Target="../ink/ink1503.xml"/><Relationship Id="rId36" Type="http://schemas.openxmlformats.org/officeDocument/2006/relationships/image" Target="../media/image8730.png"/><Relationship Id="rId57" Type="http://schemas.openxmlformats.org/officeDocument/2006/relationships/customXml" Target="../ink/ink1524.xml"/><Relationship Id="rId262" Type="http://schemas.openxmlformats.org/officeDocument/2006/relationships/customXml" Target="../ink/ink1627.xml"/><Relationship Id="rId283" Type="http://schemas.openxmlformats.org/officeDocument/2006/relationships/image" Target="../media/image996.png"/><Relationship Id="rId318" Type="http://schemas.openxmlformats.org/officeDocument/2006/relationships/customXml" Target="../ink/ink1655.xml"/><Relationship Id="rId339" Type="http://schemas.openxmlformats.org/officeDocument/2006/relationships/image" Target="../media/image1024.png"/><Relationship Id="rId78" Type="http://schemas.openxmlformats.org/officeDocument/2006/relationships/image" Target="../media/image894.png"/><Relationship Id="rId99" Type="http://schemas.openxmlformats.org/officeDocument/2006/relationships/image" Target="../media/image904.png"/><Relationship Id="rId101" Type="http://schemas.openxmlformats.org/officeDocument/2006/relationships/image" Target="../media/image905.png"/><Relationship Id="rId122" Type="http://schemas.openxmlformats.org/officeDocument/2006/relationships/customXml" Target="../ink/ink1557.xml"/><Relationship Id="rId143" Type="http://schemas.openxmlformats.org/officeDocument/2006/relationships/image" Target="../media/image926.png"/><Relationship Id="rId164" Type="http://schemas.openxmlformats.org/officeDocument/2006/relationships/customXml" Target="../ink/ink1578.xml"/><Relationship Id="rId185" Type="http://schemas.openxmlformats.org/officeDocument/2006/relationships/image" Target="../media/image947.png"/><Relationship Id="rId350" Type="http://schemas.openxmlformats.org/officeDocument/2006/relationships/customXml" Target="../ink/ink1671.xml"/><Relationship Id="rId9" Type="http://schemas.openxmlformats.org/officeDocument/2006/relationships/customXml" Target="../ink/ink1500.xml"/><Relationship Id="rId210" Type="http://schemas.openxmlformats.org/officeDocument/2006/relationships/customXml" Target="../ink/ink1601.xml"/><Relationship Id="rId26" Type="http://schemas.openxmlformats.org/officeDocument/2006/relationships/image" Target="../media/image8680.png"/><Relationship Id="rId231" Type="http://schemas.openxmlformats.org/officeDocument/2006/relationships/image" Target="../media/image970.png"/><Relationship Id="rId252" Type="http://schemas.openxmlformats.org/officeDocument/2006/relationships/customXml" Target="../ink/ink1622.xml"/><Relationship Id="rId273" Type="http://schemas.openxmlformats.org/officeDocument/2006/relationships/image" Target="../media/image991.png"/><Relationship Id="rId294" Type="http://schemas.openxmlformats.org/officeDocument/2006/relationships/customXml" Target="../ink/ink1643.xml"/><Relationship Id="rId308" Type="http://schemas.openxmlformats.org/officeDocument/2006/relationships/customXml" Target="../ink/ink1650.xml"/><Relationship Id="rId329" Type="http://schemas.openxmlformats.org/officeDocument/2006/relationships/image" Target="../media/image1019.png"/><Relationship Id="rId47" Type="http://schemas.openxmlformats.org/officeDocument/2006/relationships/customXml" Target="../ink/ink1519.xml"/><Relationship Id="rId68" Type="http://schemas.openxmlformats.org/officeDocument/2006/relationships/image" Target="../media/image889.png"/><Relationship Id="rId89" Type="http://schemas.openxmlformats.org/officeDocument/2006/relationships/image" Target="../media/image899.png"/><Relationship Id="rId112" Type="http://schemas.openxmlformats.org/officeDocument/2006/relationships/customXml" Target="../ink/ink1552.xml"/><Relationship Id="rId133" Type="http://schemas.openxmlformats.org/officeDocument/2006/relationships/image" Target="../media/image921.png"/><Relationship Id="rId154" Type="http://schemas.openxmlformats.org/officeDocument/2006/relationships/customXml" Target="../ink/ink1573.xml"/><Relationship Id="rId175" Type="http://schemas.openxmlformats.org/officeDocument/2006/relationships/image" Target="../media/image942.png"/><Relationship Id="rId340" Type="http://schemas.openxmlformats.org/officeDocument/2006/relationships/customXml" Target="../ink/ink1666.xml"/><Relationship Id="rId196" Type="http://schemas.openxmlformats.org/officeDocument/2006/relationships/customXml" Target="../ink/ink1594.xml"/><Relationship Id="rId200" Type="http://schemas.openxmlformats.org/officeDocument/2006/relationships/customXml" Target="../ink/ink1596.xml"/><Relationship Id="rId16" Type="http://schemas.openxmlformats.org/officeDocument/2006/relationships/image" Target="../media/image8630.png"/><Relationship Id="rId221" Type="http://schemas.openxmlformats.org/officeDocument/2006/relationships/image" Target="../media/image965.png"/><Relationship Id="rId242" Type="http://schemas.openxmlformats.org/officeDocument/2006/relationships/customXml" Target="../ink/ink1617.xml"/><Relationship Id="rId263" Type="http://schemas.openxmlformats.org/officeDocument/2006/relationships/image" Target="../media/image986.png"/><Relationship Id="rId284" Type="http://schemas.openxmlformats.org/officeDocument/2006/relationships/customXml" Target="../ink/ink1638.xml"/><Relationship Id="rId319" Type="http://schemas.openxmlformats.org/officeDocument/2006/relationships/image" Target="../media/image1014.png"/><Relationship Id="rId37" Type="http://schemas.openxmlformats.org/officeDocument/2006/relationships/customXml" Target="../ink/ink1514.xml"/><Relationship Id="rId58" Type="http://schemas.openxmlformats.org/officeDocument/2006/relationships/image" Target="../media/image884.png"/><Relationship Id="rId79" Type="http://schemas.openxmlformats.org/officeDocument/2006/relationships/customXml" Target="../ink/ink1535.xml"/><Relationship Id="rId102" Type="http://schemas.openxmlformats.org/officeDocument/2006/relationships/customXml" Target="../ink/ink1547.xml"/><Relationship Id="rId123" Type="http://schemas.openxmlformats.org/officeDocument/2006/relationships/image" Target="../media/image916.png"/><Relationship Id="rId144" Type="http://schemas.openxmlformats.org/officeDocument/2006/relationships/customXml" Target="../ink/ink1568.xml"/><Relationship Id="rId330" Type="http://schemas.openxmlformats.org/officeDocument/2006/relationships/customXml" Target="../ink/ink1661.xml"/><Relationship Id="rId90" Type="http://schemas.openxmlformats.org/officeDocument/2006/relationships/customXml" Target="../ink/ink1541.xml"/><Relationship Id="rId165" Type="http://schemas.openxmlformats.org/officeDocument/2006/relationships/image" Target="../media/image937.png"/><Relationship Id="rId186" Type="http://schemas.openxmlformats.org/officeDocument/2006/relationships/customXml" Target="../ink/ink1589.xml"/><Relationship Id="rId351" Type="http://schemas.openxmlformats.org/officeDocument/2006/relationships/image" Target="../media/image1030.png"/><Relationship Id="rId211" Type="http://schemas.openxmlformats.org/officeDocument/2006/relationships/image" Target="../media/image960.png"/><Relationship Id="rId232" Type="http://schemas.openxmlformats.org/officeDocument/2006/relationships/customXml" Target="../ink/ink1612.xml"/><Relationship Id="rId253" Type="http://schemas.openxmlformats.org/officeDocument/2006/relationships/image" Target="../media/image981.png"/><Relationship Id="rId274" Type="http://schemas.openxmlformats.org/officeDocument/2006/relationships/customXml" Target="../ink/ink1633.xml"/><Relationship Id="rId295" Type="http://schemas.openxmlformats.org/officeDocument/2006/relationships/image" Target="../media/image1002.png"/><Relationship Id="rId309" Type="http://schemas.openxmlformats.org/officeDocument/2006/relationships/image" Target="../media/image1009.png"/><Relationship Id="rId27" Type="http://schemas.openxmlformats.org/officeDocument/2006/relationships/customXml" Target="../ink/ink1509.xml"/><Relationship Id="rId48" Type="http://schemas.openxmlformats.org/officeDocument/2006/relationships/image" Target="../media/image879.png"/><Relationship Id="rId69" Type="http://schemas.openxmlformats.org/officeDocument/2006/relationships/customXml" Target="../ink/ink1530.xml"/><Relationship Id="rId113" Type="http://schemas.openxmlformats.org/officeDocument/2006/relationships/image" Target="../media/image911.png"/><Relationship Id="rId134" Type="http://schemas.openxmlformats.org/officeDocument/2006/relationships/customXml" Target="../ink/ink1563.xml"/><Relationship Id="rId320" Type="http://schemas.openxmlformats.org/officeDocument/2006/relationships/customXml" Target="../ink/ink1656.xml"/><Relationship Id="rId80" Type="http://schemas.openxmlformats.org/officeDocument/2006/relationships/image" Target="../media/image895.png"/><Relationship Id="rId155" Type="http://schemas.openxmlformats.org/officeDocument/2006/relationships/image" Target="../media/image932.png"/><Relationship Id="rId176" Type="http://schemas.openxmlformats.org/officeDocument/2006/relationships/customXml" Target="../ink/ink1584.xml"/><Relationship Id="rId197" Type="http://schemas.openxmlformats.org/officeDocument/2006/relationships/image" Target="../media/image953.png"/><Relationship Id="rId341" Type="http://schemas.openxmlformats.org/officeDocument/2006/relationships/image" Target="../media/image1025.png"/><Relationship Id="rId201" Type="http://schemas.openxmlformats.org/officeDocument/2006/relationships/image" Target="../media/image955.png"/><Relationship Id="rId222" Type="http://schemas.openxmlformats.org/officeDocument/2006/relationships/customXml" Target="../ink/ink1607.xml"/><Relationship Id="rId243" Type="http://schemas.openxmlformats.org/officeDocument/2006/relationships/image" Target="../media/image976.png"/><Relationship Id="rId264" Type="http://schemas.openxmlformats.org/officeDocument/2006/relationships/customXml" Target="../ink/ink1628.xml"/><Relationship Id="rId285" Type="http://schemas.openxmlformats.org/officeDocument/2006/relationships/image" Target="../media/image997.png"/><Relationship Id="rId17" Type="http://schemas.openxmlformats.org/officeDocument/2006/relationships/customXml" Target="../ink/ink1504.xml"/><Relationship Id="rId38" Type="http://schemas.openxmlformats.org/officeDocument/2006/relationships/image" Target="../media/image874.png"/><Relationship Id="rId59" Type="http://schemas.openxmlformats.org/officeDocument/2006/relationships/customXml" Target="../ink/ink1525.xml"/><Relationship Id="rId103" Type="http://schemas.openxmlformats.org/officeDocument/2006/relationships/image" Target="../media/image906.png"/><Relationship Id="rId124" Type="http://schemas.openxmlformats.org/officeDocument/2006/relationships/customXml" Target="../ink/ink1558.xml"/><Relationship Id="rId310" Type="http://schemas.openxmlformats.org/officeDocument/2006/relationships/customXml" Target="../ink/ink1651.xml"/><Relationship Id="rId70" Type="http://schemas.openxmlformats.org/officeDocument/2006/relationships/image" Target="../media/image890.png"/><Relationship Id="rId91" Type="http://schemas.openxmlformats.org/officeDocument/2006/relationships/image" Target="../media/image900.png"/><Relationship Id="rId145" Type="http://schemas.openxmlformats.org/officeDocument/2006/relationships/image" Target="../media/image927.png"/><Relationship Id="rId166" Type="http://schemas.openxmlformats.org/officeDocument/2006/relationships/customXml" Target="../ink/ink1579.xml"/><Relationship Id="rId187" Type="http://schemas.openxmlformats.org/officeDocument/2006/relationships/image" Target="../media/image948.png"/><Relationship Id="rId331" Type="http://schemas.openxmlformats.org/officeDocument/2006/relationships/image" Target="../media/image1020.png"/><Relationship Id="rId352" Type="http://schemas.openxmlformats.org/officeDocument/2006/relationships/customXml" Target="../ink/ink1672.xml"/><Relationship Id="rId1" Type="http://schemas.openxmlformats.org/officeDocument/2006/relationships/slideLayout" Target="../slideLayouts/slideLayout7.xml"/><Relationship Id="rId212" Type="http://schemas.openxmlformats.org/officeDocument/2006/relationships/customXml" Target="../ink/ink1602.xml"/><Relationship Id="rId233" Type="http://schemas.openxmlformats.org/officeDocument/2006/relationships/image" Target="../media/image971.png"/><Relationship Id="rId254" Type="http://schemas.openxmlformats.org/officeDocument/2006/relationships/customXml" Target="../ink/ink1623.xml"/><Relationship Id="rId28" Type="http://schemas.openxmlformats.org/officeDocument/2006/relationships/image" Target="../media/image8690.png"/><Relationship Id="rId49" Type="http://schemas.openxmlformats.org/officeDocument/2006/relationships/customXml" Target="../ink/ink1520.xml"/><Relationship Id="rId114" Type="http://schemas.openxmlformats.org/officeDocument/2006/relationships/customXml" Target="../ink/ink1553.xml"/><Relationship Id="rId275" Type="http://schemas.openxmlformats.org/officeDocument/2006/relationships/image" Target="../media/image992.png"/><Relationship Id="rId296" Type="http://schemas.openxmlformats.org/officeDocument/2006/relationships/customXml" Target="../ink/ink1644.xml"/><Relationship Id="rId300" Type="http://schemas.openxmlformats.org/officeDocument/2006/relationships/customXml" Target="../ink/ink1646.xml"/><Relationship Id="rId60" Type="http://schemas.openxmlformats.org/officeDocument/2006/relationships/image" Target="../media/image885.png"/><Relationship Id="rId81" Type="http://schemas.openxmlformats.org/officeDocument/2006/relationships/customXml" Target="../ink/ink1536.xml"/><Relationship Id="rId135" Type="http://schemas.openxmlformats.org/officeDocument/2006/relationships/image" Target="../media/image922.png"/><Relationship Id="rId156" Type="http://schemas.openxmlformats.org/officeDocument/2006/relationships/customXml" Target="../ink/ink1574.xml"/><Relationship Id="rId177" Type="http://schemas.openxmlformats.org/officeDocument/2006/relationships/image" Target="../media/image943.png"/><Relationship Id="rId198" Type="http://schemas.openxmlformats.org/officeDocument/2006/relationships/customXml" Target="../ink/ink1595.xml"/><Relationship Id="rId321" Type="http://schemas.openxmlformats.org/officeDocument/2006/relationships/image" Target="../media/image1015.png"/><Relationship Id="rId342" Type="http://schemas.openxmlformats.org/officeDocument/2006/relationships/customXml" Target="../ink/ink1667.xml"/><Relationship Id="rId202" Type="http://schemas.openxmlformats.org/officeDocument/2006/relationships/customXml" Target="../ink/ink1597.xml"/><Relationship Id="rId223" Type="http://schemas.openxmlformats.org/officeDocument/2006/relationships/image" Target="../media/image966.png"/><Relationship Id="rId244" Type="http://schemas.openxmlformats.org/officeDocument/2006/relationships/customXml" Target="../ink/ink1618.xml"/><Relationship Id="rId18" Type="http://schemas.openxmlformats.org/officeDocument/2006/relationships/image" Target="../media/image8640.png"/><Relationship Id="rId39" Type="http://schemas.openxmlformats.org/officeDocument/2006/relationships/customXml" Target="../ink/ink1515.xml"/><Relationship Id="rId265" Type="http://schemas.openxmlformats.org/officeDocument/2006/relationships/image" Target="../media/image987.png"/><Relationship Id="rId286" Type="http://schemas.openxmlformats.org/officeDocument/2006/relationships/customXml" Target="../ink/ink1639.xml"/><Relationship Id="rId50" Type="http://schemas.openxmlformats.org/officeDocument/2006/relationships/image" Target="../media/image880.png"/><Relationship Id="rId104" Type="http://schemas.openxmlformats.org/officeDocument/2006/relationships/customXml" Target="../ink/ink1548.xml"/><Relationship Id="rId125" Type="http://schemas.openxmlformats.org/officeDocument/2006/relationships/image" Target="../media/image917.png"/><Relationship Id="rId146" Type="http://schemas.openxmlformats.org/officeDocument/2006/relationships/customXml" Target="../ink/ink1569.xml"/><Relationship Id="rId167" Type="http://schemas.openxmlformats.org/officeDocument/2006/relationships/image" Target="../media/image938.png"/><Relationship Id="rId188" Type="http://schemas.openxmlformats.org/officeDocument/2006/relationships/customXml" Target="../ink/ink1590.xml"/><Relationship Id="rId311" Type="http://schemas.openxmlformats.org/officeDocument/2006/relationships/image" Target="../media/image1010.png"/><Relationship Id="rId332" Type="http://schemas.openxmlformats.org/officeDocument/2006/relationships/customXml" Target="../ink/ink1662.xml"/><Relationship Id="rId353" Type="http://schemas.openxmlformats.org/officeDocument/2006/relationships/image" Target="../media/image1031.png"/><Relationship Id="rId71" Type="http://schemas.openxmlformats.org/officeDocument/2006/relationships/customXml" Target="../ink/ink1531.xml"/><Relationship Id="rId92" Type="http://schemas.openxmlformats.org/officeDocument/2006/relationships/customXml" Target="../ink/ink1542.xml"/><Relationship Id="rId213" Type="http://schemas.openxmlformats.org/officeDocument/2006/relationships/image" Target="../media/image961.png"/><Relationship Id="rId234" Type="http://schemas.openxmlformats.org/officeDocument/2006/relationships/customXml" Target="../ink/ink1613.xml"/><Relationship Id="rId2" Type="http://schemas.openxmlformats.org/officeDocument/2006/relationships/notesSlide" Target="../notesSlides/notesSlide12.xml"/><Relationship Id="rId29" Type="http://schemas.openxmlformats.org/officeDocument/2006/relationships/customXml" Target="../ink/ink1510.xml"/><Relationship Id="rId255" Type="http://schemas.openxmlformats.org/officeDocument/2006/relationships/image" Target="../media/image982.png"/><Relationship Id="rId276" Type="http://schemas.openxmlformats.org/officeDocument/2006/relationships/customXml" Target="../ink/ink1634.xml"/><Relationship Id="rId297" Type="http://schemas.openxmlformats.org/officeDocument/2006/relationships/image" Target="../media/image1003.png"/><Relationship Id="rId40" Type="http://schemas.openxmlformats.org/officeDocument/2006/relationships/image" Target="../media/image875.png"/><Relationship Id="rId115" Type="http://schemas.openxmlformats.org/officeDocument/2006/relationships/image" Target="../media/image912.png"/><Relationship Id="rId136" Type="http://schemas.openxmlformats.org/officeDocument/2006/relationships/customXml" Target="../ink/ink1564.xml"/><Relationship Id="rId157" Type="http://schemas.openxmlformats.org/officeDocument/2006/relationships/image" Target="../media/image933.png"/><Relationship Id="rId178" Type="http://schemas.openxmlformats.org/officeDocument/2006/relationships/customXml" Target="../ink/ink1585.xml"/><Relationship Id="rId301" Type="http://schemas.openxmlformats.org/officeDocument/2006/relationships/image" Target="../media/image1005.png"/><Relationship Id="rId322" Type="http://schemas.openxmlformats.org/officeDocument/2006/relationships/customXml" Target="../ink/ink1657.xml"/><Relationship Id="rId343" Type="http://schemas.openxmlformats.org/officeDocument/2006/relationships/image" Target="../media/image1026.png"/><Relationship Id="rId61" Type="http://schemas.openxmlformats.org/officeDocument/2006/relationships/customXml" Target="../ink/ink1526.xml"/><Relationship Id="rId82" Type="http://schemas.openxmlformats.org/officeDocument/2006/relationships/customXml" Target="../ink/ink1537.xml"/><Relationship Id="rId199" Type="http://schemas.openxmlformats.org/officeDocument/2006/relationships/image" Target="../media/image954.png"/><Relationship Id="rId203" Type="http://schemas.openxmlformats.org/officeDocument/2006/relationships/image" Target="../media/image956.png"/><Relationship Id="rId19" Type="http://schemas.openxmlformats.org/officeDocument/2006/relationships/customXml" Target="../ink/ink1505.xml"/><Relationship Id="rId224" Type="http://schemas.openxmlformats.org/officeDocument/2006/relationships/customXml" Target="../ink/ink1608.xml"/><Relationship Id="rId245" Type="http://schemas.openxmlformats.org/officeDocument/2006/relationships/image" Target="../media/image977.png"/><Relationship Id="rId266" Type="http://schemas.openxmlformats.org/officeDocument/2006/relationships/customXml" Target="../ink/ink1629.xml"/><Relationship Id="rId287" Type="http://schemas.openxmlformats.org/officeDocument/2006/relationships/image" Target="../media/image998.png"/><Relationship Id="rId30" Type="http://schemas.openxmlformats.org/officeDocument/2006/relationships/image" Target="../media/image8700.png"/><Relationship Id="rId105" Type="http://schemas.openxmlformats.org/officeDocument/2006/relationships/image" Target="../media/image907.png"/><Relationship Id="rId126" Type="http://schemas.openxmlformats.org/officeDocument/2006/relationships/customXml" Target="../ink/ink1559.xml"/><Relationship Id="rId147" Type="http://schemas.openxmlformats.org/officeDocument/2006/relationships/image" Target="../media/image928.png"/><Relationship Id="rId168" Type="http://schemas.openxmlformats.org/officeDocument/2006/relationships/customXml" Target="../ink/ink1580.xml"/><Relationship Id="rId312" Type="http://schemas.openxmlformats.org/officeDocument/2006/relationships/customXml" Target="../ink/ink1652.xml"/><Relationship Id="rId333" Type="http://schemas.openxmlformats.org/officeDocument/2006/relationships/image" Target="../media/image1021.png"/><Relationship Id="rId354" Type="http://schemas.openxmlformats.org/officeDocument/2006/relationships/customXml" Target="../ink/ink1673.xml"/><Relationship Id="rId51" Type="http://schemas.openxmlformats.org/officeDocument/2006/relationships/customXml" Target="../ink/ink1521.xml"/><Relationship Id="rId72" Type="http://schemas.openxmlformats.org/officeDocument/2006/relationships/image" Target="../media/image891.png"/><Relationship Id="rId93" Type="http://schemas.openxmlformats.org/officeDocument/2006/relationships/image" Target="../media/image901.png"/><Relationship Id="rId189" Type="http://schemas.openxmlformats.org/officeDocument/2006/relationships/image" Target="../media/image949.png"/><Relationship Id="rId3" Type="http://schemas.openxmlformats.org/officeDocument/2006/relationships/image" Target="NULL"/><Relationship Id="rId214" Type="http://schemas.openxmlformats.org/officeDocument/2006/relationships/customXml" Target="../ink/ink1603.xml"/><Relationship Id="rId235" Type="http://schemas.openxmlformats.org/officeDocument/2006/relationships/image" Target="../media/image972.png"/><Relationship Id="rId256" Type="http://schemas.openxmlformats.org/officeDocument/2006/relationships/customXml" Target="../ink/ink1624.xml"/><Relationship Id="rId277" Type="http://schemas.openxmlformats.org/officeDocument/2006/relationships/image" Target="../media/image993.png"/><Relationship Id="rId298" Type="http://schemas.openxmlformats.org/officeDocument/2006/relationships/customXml" Target="../ink/ink1645.xml"/><Relationship Id="rId116" Type="http://schemas.openxmlformats.org/officeDocument/2006/relationships/customXml" Target="../ink/ink1554.xml"/><Relationship Id="rId137" Type="http://schemas.openxmlformats.org/officeDocument/2006/relationships/image" Target="../media/image923.png"/><Relationship Id="rId158" Type="http://schemas.openxmlformats.org/officeDocument/2006/relationships/customXml" Target="../ink/ink1575.xml"/><Relationship Id="rId302" Type="http://schemas.openxmlformats.org/officeDocument/2006/relationships/customXml" Target="../ink/ink1647.xml"/><Relationship Id="rId323" Type="http://schemas.openxmlformats.org/officeDocument/2006/relationships/image" Target="../media/image1016.png"/><Relationship Id="rId344" Type="http://schemas.openxmlformats.org/officeDocument/2006/relationships/customXml" Target="../ink/ink1668.xml"/><Relationship Id="rId20" Type="http://schemas.openxmlformats.org/officeDocument/2006/relationships/image" Target="../media/image8650.png"/><Relationship Id="rId41" Type="http://schemas.openxmlformats.org/officeDocument/2006/relationships/customXml" Target="../ink/ink1516.xml"/><Relationship Id="rId62" Type="http://schemas.openxmlformats.org/officeDocument/2006/relationships/image" Target="../media/image886.png"/><Relationship Id="rId83" Type="http://schemas.openxmlformats.org/officeDocument/2006/relationships/image" Target="../media/image896.png"/><Relationship Id="rId179" Type="http://schemas.openxmlformats.org/officeDocument/2006/relationships/image" Target="../media/image944.png"/><Relationship Id="rId190" Type="http://schemas.openxmlformats.org/officeDocument/2006/relationships/customXml" Target="../ink/ink1591.xml"/><Relationship Id="rId204" Type="http://schemas.openxmlformats.org/officeDocument/2006/relationships/customXml" Target="../ink/ink1598.xml"/><Relationship Id="rId225" Type="http://schemas.openxmlformats.org/officeDocument/2006/relationships/image" Target="../media/image967.png"/><Relationship Id="rId246" Type="http://schemas.openxmlformats.org/officeDocument/2006/relationships/customXml" Target="../ink/ink1619.xml"/><Relationship Id="rId267" Type="http://schemas.openxmlformats.org/officeDocument/2006/relationships/image" Target="../media/image988.png"/><Relationship Id="rId288" Type="http://schemas.openxmlformats.org/officeDocument/2006/relationships/customXml" Target="../ink/ink1640.xml"/><Relationship Id="rId106" Type="http://schemas.openxmlformats.org/officeDocument/2006/relationships/customXml" Target="../ink/ink1549.xml"/><Relationship Id="rId127" Type="http://schemas.openxmlformats.org/officeDocument/2006/relationships/image" Target="../media/image918.png"/><Relationship Id="rId313" Type="http://schemas.openxmlformats.org/officeDocument/2006/relationships/image" Target="../media/image1011.png"/><Relationship Id="rId10" Type="http://schemas.openxmlformats.org/officeDocument/2006/relationships/image" Target="../media/image8600.png"/><Relationship Id="rId31" Type="http://schemas.openxmlformats.org/officeDocument/2006/relationships/customXml" Target="../ink/ink1511.xml"/><Relationship Id="rId52" Type="http://schemas.openxmlformats.org/officeDocument/2006/relationships/image" Target="../media/image881.png"/><Relationship Id="rId73" Type="http://schemas.openxmlformats.org/officeDocument/2006/relationships/customXml" Target="../ink/ink1532.xml"/><Relationship Id="rId94" Type="http://schemas.openxmlformats.org/officeDocument/2006/relationships/customXml" Target="../ink/ink1543.xml"/><Relationship Id="rId148" Type="http://schemas.openxmlformats.org/officeDocument/2006/relationships/customXml" Target="../ink/ink1570.xml"/><Relationship Id="rId169" Type="http://schemas.openxmlformats.org/officeDocument/2006/relationships/image" Target="../media/image939.png"/><Relationship Id="rId334" Type="http://schemas.openxmlformats.org/officeDocument/2006/relationships/customXml" Target="../ink/ink1663.xml"/><Relationship Id="rId355" Type="http://schemas.openxmlformats.org/officeDocument/2006/relationships/image" Target="../media/image1032.png"/><Relationship Id="rId4" Type="http://schemas.openxmlformats.org/officeDocument/2006/relationships/image" Target="NULL"/><Relationship Id="rId180" Type="http://schemas.openxmlformats.org/officeDocument/2006/relationships/customXml" Target="../ink/ink1586.xml"/><Relationship Id="rId215" Type="http://schemas.openxmlformats.org/officeDocument/2006/relationships/image" Target="../media/image962.png"/><Relationship Id="rId236" Type="http://schemas.openxmlformats.org/officeDocument/2006/relationships/customXml" Target="../ink/ink1614.xml"/><Relationship Id="rId257" Type="http://schemas.openxmlformats.org/officeDocument/2006/relationships/image" Target="../media/image983.png"/><Relationship Id="rId278" Type="http://schemas.openxmlformats.org/officeDocument/2006/relationships/customXml" Target="../ink/ink1635.xml"/><Relationship Id="rId303" Type="http://schemas.openxmlformats.org/officeDocument/2006/relationships/image" Target="../media/image1006.png"/><Relationship Id="rId42" Type="http://schemas.openxmlformats.org/officeDocument/2006/relationships/image" Target="../media/image876.png"/><Relationship Id="rId84" Type="http://schemas.openxmlformats.org/officeDocument/2006/relationships/customXml" Target="../ink/ink1538.xml"/><Relationship Id="rId138" Type="http://schemas.openxmlformats.org/officeDocument/2006/relationships/customXml" Target="../ink/ink1565.xml"/><Relationship Id="rId345" Type="http://schemas.openxmlformats.org/officeDocument/2006/relationships/image" Target="../media/image1027.png"/><Relationship Id="rId191" Type="http://schemas.openxmlformats.org/officeDocument/2006/relationships/image" Target="../media/image950.png"/><Relationship Id="rId205" Type="http://schemas.openxmlformats.org/officeDocument/2006/relationships/image" Target="../media/image957.png"/><Relationship Id="rId247" Type="http://schemas.openxmlformats.org/officeDocument/2006/relationships/image" Target="../media/image978.png"/><Relationship Id="rId107" Type="http://schemas.openxmlformats.org/officeDocument/2006/relationships/image" Target="../media/image908.png"/><Relationship Id="rId289" Type="http://schemas.openxmlformats.org/officeDocument/2006/relationships/image" Target="../media/image999.png"/><Relationship Id="rId11" Type="http://schemas.openxmlformats.org/officeDocument/2006/relationships/customXml" Target="../ink/ink1501.xml"/><Relationship Id="rId53" Type="http://schemas.openxmlformats.org/officeDocument/2006/relationships/customXml" Target="../ink/ink1522.xml"/><Relationship Id="rId149" Type="http://schemas.openxmlformats.org/officeDocument/2006/relationships/image" Target="../media/image929.png"/><Relationship Id="rId314" Type="http://schemas.openxmlformats.org/officeDocument/2006/relationships/customXml" Target="../ink/ink1653.xml"/><Relationship Id="rId356" Type="http://schemas.openxmlformats.org/officeDocument/2006/relationships/customXml" Target="../ink/ink1674.xml"/><Relationship Id="rId95" Type="http://schemas.openxmlformats.org/officeDocument/2006/relationships/image" Target="../media/image902.png"/><Relationship Id="rId160" Type="http://schemas.openxmlformats.org/officeDocument/2006/relationships/customXml" Target="../ink/ink1576.xml"/><Relationship Id="rId216" Type="http://schemas.openxmlformats.org/officeDocument/2006/relationships/customXml" Target="../ink/ink1604.xml"/><Relationship Id="rId258" Type="http://schemas.openxmlformats.org/officeDocument/2006/relationships/customXml" Target="../ink/ink1625.xml"/><Relationship Id="rId22" Type="http://schemas.openxmlformats.org/officeDocument/2006/relationships/image" Target="../media/image8660.png"/><Relationship Id="rId64" Type="http://schemas.openxmlformats.org/officeDocument/2006/relationships/image" Target="../media/image887.png"/><Relationship Id="rId118" Type="http://schemas.openxmlformats.org/officeDocument/2006/relationships/customXml" Target="../ink/ink1555.xml"/><Relationship Id="rId325" Type="http://schemas.openxmlformats.org/officeDocument/2006/relationships/image" Target="../media/image1017.png"/><Relationship Id="rId171" Type="http://schemas.openxmlformats.org/officeDocument/2006/relationships/image" Target="../media/image940.png"/><Relationship Id="rId227" Type="http://schemas.openxmlformats.org/officeDocument/2006/relationships/image" Target="../media/image968.png"/><Relationship Id="rId269" Type="http://schemas.openxmlformats.org/officeDocument/2006/relationships/image" Target="../media/image989.png"/><Relationship Id="rId33" Type="http://schemas.openxmlformats.org/officeDocument/2006/relationships/customXml" Target="../ink/ink1512.xml"/><Relationship Id="rId129" Type="http://schemas.openxmlformats.org/officeDocument/2006/relationships/image" Target="../media/image919.png"/><Relationship Id="rId280" Type="http://schemas.openxmlformats.org/officeDocument/2006/relationships/customXml" Target="../ink/ink1636.xml"/><Relationship Id="rId336" Type="http://schemas.openxmlformats.org/officeDocument/2006/relationships/customXml" Target="../ink/ink1664.xml"/><Relationship Id="rId75" Type="http://schemas.openxmlformats.org/officeDocument/2006/relationships/customXml" Target="../ink/ink1533.xml"/><Relationship Id="rId140" Type="http://schemas.openxmlformats.org/officeDocument/2006/relationships/customXml" Target="../ink/ink1566.xml"/><Relationship Id="rId182" Type="http://schemas.openxmlformats.org/officeDocument/2006/relationships/customXml" Target="../ink/ink1587.xml"/><Relationship Id="rId6" Type="http://schemas.openxmlformats.org/officeDocument/2006/relationships/image" Target="../media/image55.png"/><Relationship Id="rId238" Type="http://schemas.openxmlformats.org/officeDocument/2006/relationships/customXml" Target="../ink/ink1615.xml"/><Relationship Id="rId291" Type="http://schemas.openxmlformats.org/officeDocument/2006/relationships/image" Target="../media/image1000.png"/><Relationship Id="rId305" Type="http://schemas.openxmlformats.org/officeDocument/2006/relationships/image" Target="../media/image1007.png"/><Relationship Id="rId347" Type="http://schemas.openxmlformats.org/officeDocument/2006/relationships/image" Target="../media/image1028.png"/><Relationship Id="rId44" Type="http://schemas.openxmlformats.org/officeDocument/2006/relationships/image" Target="../media/image877.png"/><Relationship Id="rId86" Type="http://schemas.openxmlformats.org/officeDocument/2006/relationships/customXml" Target="../ink/ink1539.xml"/><Relationship Id="rId151" Type="http://schemas.openxmlformats.org/officeDocument/2006/relationships/image" Target="../media/image930.png"/><Relationship Id="rId193" Type="http://schemas.openxmlformats.org/officeDocument/2006/relationships/image" Target="../media/image951.png"/><Relationship Id="rId207" Type="http://schemas.openxmlformats.org/officeDocument/2006/relationships/image" Target="../media/image958.png"/><Relationship Id="rId249" Type="http://schemas.openxmlformats.org/officeDocument/2006/relationships/image" Target="../media/image979.png"/><Relationship Id="rId13" Type="http://schemas.openxmlformats.org/officeDocument/2006/relationships/customXml" Target="../ink/ink1502.xml"/><Relationship Id="rId109" Type="http://schemas.openxmlformats.org/officeDocument/2006/relationships/image" Target="../media/image909.png"/><Relationship Id="rId260" Type="http://schemas.openxmlformats.org/officeDocument/2006/relationships/customXml" Target="../ink/ink1626.xml"/><Relationship Id="rId316" Type="http://schemas.openxmlformats.org/officeDocument/2006/relationships/customXml" Target="../ink/ink1654.xml"/><Relationship Id="rId55" Type="http://schemas.openxmlformats.org/officeDocument/2006/relationships/customXml" Target="../ink/ink1523.xml"/><Relationship Id="rId97" Type="http://schemas.openxmlformats.org/officeDocument/2006/relationships/image" Target="../media/image903.png"/><Relationship Id="rId120" Type="http://schemas.openxmlformats.org/officeDocument/2006/relationships/customXml" Target="../ink/ink1556.xml"/><Relationship Id="rId162" Type="http://schemas.openxmlformats.org/officeDocument/2006/relationships/customXml" Target="../ink/ink1577.xml"/><Relationship Id="rId218" Type="http://schemas.openxmlformats.org/officeDocument/2006/relationships/customXml" Target="../ink/ink1605.xml"/><Relationship Id="rId271" Type="http://schemas.openxmlformats.org/officeDocument/2006/relationships/image" Target="../media/image990.png"/><Relationship Id="rId24" Type="http://schemas.openxmlformats.org/officeDocument/2006/relationships/image" Target="../media/image8670.png"/><Relationship Id="rId66" Type="http://schemas.openxmlformats.org/officeDocument/2006/relationships/image" Target="../media/image888.png"/><Relationship Id="rId131" Type="http://schemas.openxmlformats.org/officeDocument/2006/relationships/image" Target="../media/image920.png"/><Relationship Id="rId327" Type="http://schemas.openxmlformats.org/officeDocument/2006/relationships/image" Target="../media/image1018.png"/><Relationship Id="rId173" Type="http://schemas.openxmlformats.org/officeDocument/2006/relationships/image" Target="../media/image941.png"/><Relationship Id="rId229" Type="http://schemas.openxmlformats.org/officeDocument/2006/relationships/image" Target="../media/image969.png"/><Relationship Id="rId240" Type="http://schemas.openxmlformats.org/officeDocument/2006/relationships/customXml" Target="../ink/ink1616.xml"/><Relationship Id="rId35" Type="http://schemas.openxmlformats.org/officeDocument/2006/relationships/customXml" Target="../ink/ink1513.xml"/><Relationship Id="rId77" Type="http://schemas.openxmlformats.org/officeDocument/2006/relationships/customXml" Target="../ink/ink1534.xml"/><Relationship Id="rId100" Type="http://schemas.openxmlformats.org/officeDocument/2006/relationships/customXml" Target="../ink/ink1546.xml"/><Relationship Id="rId282" Type="http://schemas.openxmlformats.org/officeDocument/2006/relationships/customXml" Target="../ink/ink1637.xml"/><Relationship Id="rId338" Type="http://schemas.openxmlformats.org/officeDocument/2006/relationships/customXml" Target="../ink/ink1665.xml"/><Relationship Id="rId8" Type="http://schemas.openxmlformats.org/officeDocument/2006/relationships/image" Target="../media/image8590.png"/><Relationship Id="rId142" Type="http://schemas.openxmlformats.org/officeDocument/2006/relationships/customXml" Target="../ink/ink1567.xml"/><Relationship Id="rId184" Type="http://schemas.openxmlformats.org/officeDocument/2006/relationships/customXml" Target="../ink/ink1588.xml"/><Relationship Id="rId251" Type="http://schemas.openxmlformats.org/officeDocument/2006/relationships/image" Target="../media/image980.png"/></Relationships>
</file>

<file path=ppt/slides/_rels/slide15.xml.rels><?xml version="1.0" encoding="UTF-8" standalone="yes"?>
<Relationships xmlns="http://schemas.openxmlformats.org/package/2006/relationships"><Relationship Id="rId117" Type="http://schemas.openxmlformats.org/officeDocument/2006/relationships/customXml" Target="../ink/ink1732.xml"/><Relationship Id="rId21" Type="http://schemas.openxmlformats.org/officeDocument/2006/relationships/customXml" Target="../ink/ink1684.xml"/><Relationship Id="rId324" Type="http://schemas.openxmlformats.org/officeDocument/2006/relationships/customXml" Target="../ink/ink1836.xml"/><Relationship Id="rId531" Type="http://schemas.openxmlformats.org/officeDocument/2006/relationships/image" Target="../media/image1296.png"/><Relationship Id="rId170" Type="http://schemas.openxmlformats.org/officeDocument/2006/relationships/image" Target="../media/image1116.png"/><Relationship Id="rId268" Type="http://schemas.openxmlformats.org/officeDocument/2006/relationships/customXml" Target="../ink/ink1808.xml"/><Relationship Id="rId475" Type="http://schemas.openxmlformats.org/officeDocument/2006/relationships/image" Target="../media/image1268.png"/><Relationship Id="rId32" Type="http://schemas.openxmlformats.org/officeDocument/2006/relationships/image" Target="../media/image1047.png"/><Relationship Id="rId128" Type="http://schemas.openxmlformats.org/officeDocument/2006/relationships/image" Target="../media/image1095.png"/><Relationship Id="rId335" Type="http://schemas.openxmlformats.org/officeDocument/2006/relationships/image" Target="../media/image1198.png"/><Relationship Id="rId181" Type="http://schemas.openxmlformats.org/officeDocument/2006/relationships/customXml" Target="../ink/ink1764.xml"/><Relationship Id="rId402" Type="http://schemas.openxmlformats.org/officeDocument/2006/relationships/customXml" Target="../ink/ink1875.xml"/><Relationship Id="rId279" Type="http://schemas.openxmlformats.org/officeDocument/2006/relationships/image" Target="../media/image1170.png"/><Relationship Id="rId486" Type="http://schemas.openxmlformats.org/officeDocument/2006/relationships/customXml" Target="../ink/ink1917.xml"/><Relationship Id="rId43" Type="http://schemas.openxmlformats.org/officeDocument/2006/relationships/customXml" Target="../ink/ink1695.xml"/><Relationship Id="rId139" Type="http://schemas.openxmlformats.org/officeDocument/2006/relationships/customXml" Target="../ink/ink1743.xml"/><Relationship Id="rId290" Type="http://schemas.openxmlformats.org/officeDocument/2006/relationships/customXml" Target="../ink/ink1819.xml"/><Relationship Id="rId304" Type="http://schemas.openxmlformats.org/officeDocument/2006/relationships/customXml" Target="../ink/ink1826.xml"/><Relationship Id="rId346" Type="http://schemas.openxmlformats.org/officeDocument/2006/relationships/customXml" Target="../ink/ink1847.xml"/><Relationship Id="rId388" Type="http://schemas.openxmlformats.org/officeDocument/2006/relationships/customXml" Target="../ink/ink1868.xml"/><Relationship Id="rId511" Type="http://schemas.openxmlformats.org/officeDocument/2006/relationships/image" Target="../media/image1286.png"/><Relationship Id="rId85" Type="http://schemas.openxmlformats.org/officeDocument/2006/relationships/customXml" Target="../ink/ink1716.xml"/><Relationship Id="rId150" Type="http://schemas.openxmlformats.org/officeDocument/2006/relationships/image" Target="../media/image1106.png"/><Relationship Id="rId192" Type="http://schemas.openxmlformats.org/officeDocument/2006/relationships/image" Target="../media/image1127.png"/><Relationship Id="rId206" Type="http://schemas.openxmlformats.org/officeDocument/2006/relationships/image" Target="../media/image1134.png"/><Relationship Id="rId413" Type="http://schemas.openxmlformats.org/officeDocument/2006/relationships/image" Target="../media/image1237.png"/><Relationship Id="rId248" Type="http://schemas.openxmlformats.org/officeDocument/2006/relationships/image" Target="../media/image1155.png"/><Relationship Id="rId455" Type="http://schemas.openxmlformats.org/officeDocument/2006/relationships/image" Target="../media/image1258.png"/><Relationship Id="rId497" Type="http://schemas.openxmlformats.org/officeDocument/2006/relationships/image" Target="../media/image1279.png"/><Relationship Id="rId12" Type="http://schemas.openxmlformats.org/officeDocument/2006/relationships/image" Target="../media/image1037.png"/><Relationship Id="rId108" Type="http://schemas.openxmlformats.org/officeDocument/2006/relationships/image" Target="../media/image1085.png"/><Relationship Id="rId315" Type="http://schemas.openxmlformats.org/officeDocument/2006/relationships/image" Target="../media/image1188.png"/><Relationship Id="rId357" Type="http://schemas.openxmlformats.org/officeDocument/2006/relationships/image" Target="../media/image1209.png"/><Relationship Id="rId522" Type="http://schemas.openxmlformats.org/officeDocument/2006/relationships/customXml" Target="../ink/ink1935.xml"/><Relationship Id="rId54" Type="http://schemas.openxmlformats.org/officeDocument/2006/relationships/image" Target="../media/image1058.png"/><Relationship Id="rId96" Type="http://schemas.openxmlformats.org/officeDocument/2006/relationships/image" Target="../media/image1079.png"/><Relationship Id="rId161" Type="http://schemas.openxmlformats.org/officeDocument/2006/relationships/customXml" Target="../ink/ink1754.xml"/><Relationship Id="rId217" Type="http://schemas.openxmlformats.org/officeDocument/2006/relationships/customXml" Target="../ink/ink1782.xml"/><Relationship Id="rId399" Type="http://schemas.openxmlformats.org/officeDocument/2006/relationships/image" Target="../media/image1230.png"/><Relationship Id="rId259" Type="http://schemas.openxmlformats.org/officeDocument/2006/relationships/image" Target="../media/image1160.png"/><Relationship Id="rId424" Type="http://schemas.openxmlformats.org/officeDocument/2006/relationships/customXml" Target="../ink/ink1886.xml"/><Relationship Id="rId466" Type="http://schemas.openxmlformats.org/officeDocument/2006/relationships/customXml" Target="../ink/ink1907.xml"/><Relationship Id="rId23" Type="http://schemas.openxmlformats.org/officeDocument/2006/relationships/customXml" Target="../ink/ink1685.xml"/><Relationship Id="rId119" Type="http://schemas.openxmlformats.org/officeDocument/2006/relationships/customXml" Target="../ink/ink1733.xml"/><Relationship Id="rId270" Type="http://schemas.openxmlformats.org/officeDocument/2006/relationships/customXml" Target="../ink/ink1809.xml"/><Relationship Id="rId326" Type="http://schemas.openxmlformats.org/officeDocument/2006/relationships/customXml" Target="../ink/ink1837.xml"/><Relationship Id="rId533" Type="http://schemas.openxmlformats.org/officeDocument/2006/relationships/image" Target="../media/image1297.png"/><Relationship Id="rId65" Type="http://schemas.openxmlformats.org/officeDocument/2006/relationships/customXml" Target="../ink/ink1706.xml"/><Relationship Id="rId130" Type="http://schemas.openxmlformats.org/officeDocument/2006/relationships/image" Target="../media/image1096.png"/><Relationship Id="rId368" Type="http://schemas.openxmlformats.org/officeDocument/2006/relationships/customXml" Target="../ink/ink1858.xml"/><Relationship Id="rId172" Type="http://schemas.openxmlformats.org/officeDocument/2006/relationships/image" Target="../media/image1117.png"/><Relationship Id="rId228" Type="http://schemas.openxmlformats.org/officeDocument/2006/relationships/image" Target="../media/image1145.png"/><Relationship Id="rId435" Type="http://schemas.openxmlformats.org/officeDocument/2006/relationships/image" Target="../media/image1248.png"/><Relationship Id="rId477" Type="http://schemas.openxmlformats.org/officeDocument/2006/relationships/image" Target="../media/image1269.png"/><Relationship Id="rId281" Type="http://schemas.openxmlformats.org/officeDocument/2006/relationships/image" Target="../media/image1171.png"/><Relationship Id="rId337" Type="http://schemas.openxmlformats.org/officeDocument/2006/relationships/image" Target="../media/image1199.png"/><Relationship Id="rId502" Type="http://schemas.openxmlformats.org/officeDocument/2006/relationships/customXml" Target="../ink/ink1925.xml"/><Relationship Id="rId34" Type="http://schemas.openxmlformats.org/officeDocument/2006/relationships/image" Target="../media/image1048.png"/><Relationship Id="rId76" Type="http://schemas.openxmlformats.org/officeDocument/2006/relationships/image" Target="../media/image1069.png"/><Relationship Id="rId141" Type="http://schemas.openxmlformats.org/officeDocument/2006/relationships/customXml" Target="../ink/ink1744.xml"/><Relationship Id="rId379" Type="http://schemas.openxmlformats.org/officeDocument/2006/relationships/image" Target="../media/image1220.png"/><Relationship Id="rId7" Type="http://schemas.openxmlformats.org/officeDocument/2006/relationships/customXml" Target="../ink/ink1677.xml"/><Relationship Id="rId183" Type="http://schemas.openxmlformats.org/officeDocument/2006/relationships/customXml" Target="../ink/ink1765.xml"/><Relationship Id="rId239" Type="http://schemas.openxmlformats.org/officeDocument/2006/relationships/customXml" Target="../ink/ink1793.xml"/><Relationship Id="rId390" Type="http://schemas.openxmlformats.org/officeDocument/2006/relationships/customXml" Target="../ink/ink1869.xml"/><Relationship Id="rId404" Type="http://schemas.openxmlformats.org/officeDocument/2006/relationships/customXml" Target="../ink/ink1876.xml"/><Relationship Id="rId446" Type="http://schemas.openxmlformats.org/officeDocument/2006/relationships/customXml" Target="../ink/ink1897.xml"/><Relationship Id="rId250" Type="http://schemas.openxmlformats.org/officeDocument/2006/relationships/customXml" Target="../ink/ink1799.xml"/><Relationship Id="rId292" Type="http://schemas.openxmlformats.org/officeDocument/2006/relationships/customXml" Target="../ink/ink1820.xml"/><Relationship Id="rId306" Type="http://schemas.openxmlformats.org/officeDocument/2006/relationships/customXml" Target="../ink/ink1827.xml"/><Relationship Id="rId488" Type="http://schemas.openxmlformats.org/officeDocument/2006/relationships/customXml" Target="../ink/ink1918.xml"/><Relationship Id="rId45" Type="http://schemas.openxmlformats.org/officeDocument/2006/relationships/customXml" Target="../ink/ink1696.xml"/><Relationship Id="rId87" Type="http://schemas.openxmlformats.org/officeDocument/2006/relationships/customXml" Target="../ink/ink1717.xml"/><Relationship Id="rId110" Type="http://schemas.openxmlformats.org/officeDocument/2006/relationships/image" Target="../media/image1086.png"/><Relationship Id="rId348" Type="http://schemas.openxmlformats.org/officeDocument/2006/relationships/customXml" Target="../ink/ink1848.xml"/><Relationship Id="rId513" Type="http://schemas.openxmlformats.org/officeDocument/2006/relationships/image" Target="../media/image1287.png"/><Relationship Id="rId152" Type="http://schemas.openxmlformats.org/officeDocument/2006/relationships/image" Target="../media/image1107.png"/><Relationship Id="rId194" Type="http://schemas.openxmlformats.org/officeDocument/2006/relationships/image" Target="../media/image1128.png"/><Relationship Id="rId208" Type="http://schemas.openxmlformats.org/officeDocument/2006/relationships/image" Target="../media/image1135.png"/><Relationship Id="rId415" Type="http://schemas.openxmlformats.org/officeDocument/2006/relationships/image" Target="../media/image1238.png"/><Relationship Id="rId457" Type="http://schemas.openxmlformats.org/officeDocument/2006/relationships/image" Target="../media/image1259.png"/><Relationship Id="rId261" Type="http://schemas.openxmlformats.org/officeDocument/2006/relationships/image" Target="../media/image1161.png"/><Relationship Id="rId499" Type="http://schemas.openxmlformats.org/officeDocument/2006/relationships/image" Target="../media/image1280.png"/><Relationship Id="rId14" Type="http://schemas.openxmlformats.org/officeDocument/2006/relationships/image" Target="../media/image1038.png"/><Relationship Id="rId56" Type="http://schemas.openxmlformats.org/officeDocument/2006/relationships/image" Target="../media/image1059.png"/><Relationship Id="rId317" Type="http://schemas.openxmlformats.org/officeDocument/2006/relationships/image" Target="../media/image1189.png"/><Relationship Id="rId359" Type="http://schemas.openxmlformats.org/officeDocument/2006/relationships/image" Target="../media/image1210.png"/><Relationship Id="rId524" Type="http://schemas.openxmlformats.org/officeDocument/2006/relationships/customXml" Target="../ink/ink1936.xml"/><Relationship Id="rId98" Type="http://schemas.openxmlformats.org/officeDocument/2006/relationships/image" Target="../media/image1080.png"/><Relationship Id="rId121" Type="http://schemas.openxmlformats.org/officeDocument/2006/relationships/customXml" Target="../ink/ink1734.xml"/><Relationship Id="rId163" Type="http://schemas.openxmlformats.org/officeDocument/2006/relationships/customXml" Target="../ink/ink1755.xml"/><Relationship Id="rId219" Type="http://schemas.openxmlformats.org/officeDocument/2006/relationships/customXml" Target="../ink/ink1783.xml"/><Relationship Id="rId370" Type="http://schemas.openxmlformats.org/officeDocument/2006/relationships/customXml" Target="../ink/ink1859.xml"/><Relationship Id="rId426" Type="http://schemas.openxmlformats.org/officeDocument/2006/relationships/customXml" Target="../ink/ink1887.xml"/><Relationship Id="rId230" Type="http://schemas.openxmlformats.org/officeDocument/2006/relationships/image" Target="../media/image1146.png"/><Relationship Id="rId468" Type="http://schemas.openxmlformats.org/officeDocument/2006/relationships/customXml" Target="../ink/ink1908.xml"/><Relationship Id="rId25" Type="http://schemas.openxmlformats.org/officeDocument/2006/relationships/customXml" Target="../ink/ink1686.xml"/><Relationship Id="rId67" Type="http://schemas.openxmlformats.org/officeDocument/2006/relationships/customXml" Target="../ink/ink1707.xml"/><Relationship Id="rId272" Type="http://schemas.openxmlformats.org/officeDocument/2006/relationships/customXml" Target="../ink/ink1810.xml"/><Relationship Id="rId328" Type="http://schemas.openxmlformats.org/officeDocument/2006/relationships/customXml" Target="../ink/ink1838.xml"/><Relationship Id="rId535" Type="http://schemas.openxmlformats.org/officeDocument/2006/relationships/image" Target="../media/image1298.png"/><Relationship Id="rId132" Type="http://schemas.openxmlformats.org/officeDocument/2006/relationships/image" Target="../media/image1097.png"/><Relationship Id="rId174" Type="http://schemas.openxmlformats.org/officeDocument/2006/relationships/image" Target="../media/image1118.png"/><Relationship Id="rId381" Type="http://schemas.openxmlformats.org/officeDocument/2006/relationships/image" Target="../media/image1221.png"/><Relationship Id="rId241" Type="http://schemas.openxmlformats.org/officeDocument/2006/relationships/customXml" Target="../ink/ink1794.xml"/><Relationship Id="rId437" Type="http://schemas.openxmlformats.org/officeDocument/2006/relationships/image" Target="../media/image1249.png"/><Relationship Id="rId479" Type="http://schemas.openxmlformats.org/officeDocument/2006/relationships/image" Target="../media/image1270.png"/><Relationship Id="rId36" Type="http://schemas.openxmlformats.org/officeDocument/2006/relationships/image" Target="../media/image1049.png"/><Relationship Id="rId283" Type="http://schemas.openxmlformats.org/officeDocument/2006/relationships/image" Target="../media/image1172.png"/><Relationship Id="rId339" Type="http://schemas.openxmlformats.org/officeDocument/2006/relationships/image" Target="../media/image1200.png"/><Relationship Id="rId490" Type="http://schemas.openxmlformats.org/officeDocument/2006/relationships/customXml" Target="../ink/ink1919.xml"/><Relationship Id="rId504" Type="http://schemas.openxmlformats.org/officeDocument/2006/relationships/customXml" Target="../ink/ink1926.xml"/><Relationship Id="rId78" Type="http://schemas.openxmlformats.org/officeDocument/2006/relationships/image" Target="../media/image1070.png"/><Relationship Id="rId101" Type="http://schemas.openxmlformats.org/officeDocument/2006/relationships/customXml" Target="../ink/ink1724.xml"/><Relationship Id="rId143" Type="http://schemas.openxmlformats.org/officeDocument/2006/relationships/customXml" Target="../ink/ink1745.xml"/><Relationship Id="rId185" Type="http://schemas.openxmlformats.org/officeDocument/2006/relationships/customXml" Target="../ink/ink1766.xml"/><Relationship Id="rId350" Type="http://schemas.openxmlformats.org/officeDocument/2006/relationships/customXml" Target="../ink/ink1849.xml"/><Relationship Id="rId406" Type="http://schemas.openxmlformats.org/officeDocument/2006/relationships/customXml" Target="../ink/ink1877.xml"/><Relationship Id="rId9" Type="http://schemas.openxmlformats.org/officeDocument/2006/relationships/customXml" Target="../ink/ink1678.xml"/><Relationship Id="rId210" Type="http://schemas.openxmlformats.org/officeDocument/2006/relationships/image" Target="../media/image1136.png"/><Relationship Id="rId392" Type="http://schemas.openxmlformats.org/officeDocument/2006/relationships/customXml" Target="../ink/ink1870.xml"/><Relationship Id="rId448" Type="http://schemas.openxmlformats.org/officeDocument/2006/relationships/customXml" Target="../ink/ink1898.xml"/><Relationship Id="rId252" Type="http://schemas.openxmlformats.org/officeDocument/2006/relationships/customXml" Target="../ink/ink1800.xml"/><Relationship Id="rId294" Type="http://schemas.openxmlformats.org/officeDocument/2006/relationships/customXml" Target="../ink/ink1821.xml"/><Relationship Id="rId308" Type="http://schemas.openxmlformats.org/officeDocument/2006/relationships/customXml" Target="../ink/ink1828.xml"/><Relationship Id="rId515" Type="http://schemas.openxmlformats.org/officeDocument/2006/relationships/image" Target="../media/image1288.png"/><Relationship Id="rId47" Type="http://schemas.openxmlformats.org/officeDocument/2006/relationships/customXml" Target="../ink/ink1697.xml"/><Relationship Id="rId89" Type="http://schemas.openxmlformats.org/officeDocument/2006/relationships/customXml" Target="../ink/ink1718.xml"/><Relationship Id="rId112" Type="http://schemas.openxmlformats.org/officeDocument/2006/relationships/image" Target="../media/image1087.png"/><Relationship Id="rId154" Type="http://schemas.openxmlformats.org/officeDocument/2006/relationships/image" Target="../media/image1108.png"/><Relationship Id="rId361" Type="http://schemas.openxmlformats.org/officeDocument/2006/relationships/image" Target="../media/image1211.png"/><Relationship Id="rId196" Type="http://schemas.openxmlformats.org/officeDocument/2006/relationships/image" Target="../media/image1129.png"/><Relationship Id="rId417" Type="http://schemas.openxmlformats.org/officeDocument/2006/relationships/image" Target="../media/image1239.png"/><Relationship Id="rId459" Type="http://schemas.openxmlformats.org/officeDocument/2006/relationships/image" Target="../media/image1260.png"/><Relationship Id="rId16" Type="http://schemas.openxmlformats.org/officeDocument/2006/relationships/image" Target="../media/image1039.png"/><Relationship Id="rId221" Type="http://schemas.openxmlformats.org/officeDocument/2006/relationships/customXml" Target="../ink/ink1784.xml"/><Relationship Id="rId263" Type="http://schemas.openxmlformats.org/officeDocument/2006/relationships/image" Target="../media/image1162.png"/><Relationship Id="rId319" Type="http://schemas.openxmlformats.org/officeDocument/2006/relationships/image" Target="../media/image1190.png"/><Relationship Id="rId470" Type="http://schemas.openxmlformats.org/officeDocument/2006/relationships/customXml" Target="../ink/ink1909.xml"/><Relationship Id="rId526" Type="http://schemas.openxmlformats.org/officeDocument/2006/relationships/customXml" Target="../ink/ink1937.xml"/><Relationship Id="rId58" Type="http://schemas.openxmlformats.org/officeDocument/2006/relationships/image" Target="../media/image1060.png"/><Relationship Id="rId123" Type="http://schemas.openxmlformats.org/officeDocument/2006/relationships/customXml" Target="../ink/ink1735.xml"/><Relationship Id="rId330" Type="http://schemas.openxmlformats.org/officeDocument/2006/relationships/customXml" Target="../ink/ink1839.xml"/><Relationship Id="rId165" Type="http://schemas.openxmlformats.org/officeDocument/2006/relationships/customXml" Target="../ink/ink1756.xml"/><Relationship Id="rId372" Type="http://schemas.openxmlformats.org/officeDocument/2006/relationships/customXml" Target="../ink/ink1860.xml"/><Relationship Id="rId428" Type="http://schemas.openxmlformats.org/officeDocument/2006/relationships/customXml" Target="../ink/ink1888.xml"/><Relationship Id="rId232" Type="http://schemas.openxmlformats.org/officeDocument/2006/relationships/image" Target="../media/image1147.png"/><Relationship Id="rId274" Type="http://schemas.openxmlformats.org/officeDocument/2006/relationships/customXml" Target="../ink/ink1811.xml"/><Relationship Id="rId481" Type="http://schemas.openxmlformats.org/officeDocument/2006/relationships/image" Target="../media/image1271.png"/><Relationship Id="rId27" Type="http://schemas.openxmlformats.org/officeDocument/2006/relationships/customXml" Target="../ink/ink1687.xml"/><Relationship Id="rId69" Type="http://schemas.openxmlformats.org/officeDocument/2006/relationships/customXml" Target="../ink/ink1708.xml"/><Relationship Id="rId134" Type="http://schemas.openxmlformats.org/officeDocument/2006/relationships/image" Target="../media/image1098.png"/><Relationship Id="rId537" Type="http://schemas.openxmlformats.org/officeDocument/2006/relationships/image" Target="../media/image1299.png"/><Relationship Id="rId80" Type="http://schemas.openxmlformats.org/officeDocument/2006/relationships/image" Target="../media/image1071.png"/><Relationship Id="rId176" Type="http://schemas.openxmlformats.org/officeDocument/2006/relationships/image" Target="../media/image1119.png"/><Relationship Id="rId341" Type="http://schemas.openxmlformats.org/officeDocument/2006/relationships/image" Target="../media/image1201.png"/><Relationship Id="rId383" Type="http://schemas.openxmlformats.org/officeDocument/2006/relationships/image" Target="../media/image1222.png"/><Relationship Id="rId439" Type="http://schemas.openxmlformats.org/officeDocument/2006/relationships/image" Target="../media/image1250.png"/><Relationship Id="rId201" Type="http://schemas.openxmlformats.org/officeDocument/2006/relationships/customXml" Target="../ink/ink1774.xml"/><Relationship Id="rId243" Type="http://schemas.openxmlformats.org/officeDocument/2006/relationships/customXml" Target="../ink/ink1795.xml"/><Relationship Id="rId285" Type="http://schemas.openxmlformats.org/officeDocument/2006/relationships/image" Target="../media/image1173.png"/><Relationship Id="rId450" Type="http://schemas.openxmlformats.org/officeDocument/2006/relationships/customXml" Target="../ink/ink1899.xml"/><Relationship Id="rId506" Type="http://schemas.openxmlformats.org/officeDocument/2006/relationships/customXml" Target="../ink/ink1927.xml"/><Relationship Id="rId38" Type="http://schemas.openxmlformats.org/officeDocument/2006/relationships/image" Target="../media/image1050.png"/><Relationship Id="rId103" Type="http://schemas.openxmlformats.org/officeDocument/2006/relationships/customXml" Target="../ink/ink1725.xml"/><Relationship Id="rId310" Type="http://schemas.openxmlformats.org/officeDocument/2006/relationships/customXml" Target="../ink/ink1829.xml"/><Relationship Id="rId492" Type="http://schemas.openxmlformats.org/officeDocument/2006/relationships/customXml" Target="../ink/ink1920.xml"/><Relationship Id="rId91" Type="http://schemas.openxmlformats.org/officeDocument/2006/relationships/customXml" Target="../ink/ink1719.xml"/><Relationship Id="rId145" Type="http://schemas.openxmlformats.org/officeDocument/2006/relationships/customXml" Target="../ink/ink1746.xml"/><Relationship Id="rId187" Type="http://schemas.openxmlformats.org/officeDocument/2006/relationships/customXml" Target="../ink/ink1767.xml"/><Relationship Id="rId352" Type="http://schemas.openxmlformats.org/officeDocument/2006/relationships/customXml" Target="../ink/ink1850.xml"/><Relationship Id="rId394" Type="http://schemas.openxmlformats.org/officeDocument/2006/relationships/customXml" Target="../ink/ink1871.xml"/><Relationship Id="rId408" Type="http://schemas.openxmlformats.org/officeDocument/2006/relationships/customXml" Target="../ink/ink1878.xml"/><Relationship Id="rId212" Type="http://schemas.openxmlformats.org/officeDocument/2006/relationships/image" Target="../media/image1137.png"/><Relationship Id="rId254" Type="http://schemas.openxmlformats.org/officeDocument/2006/relationships/customXml" Target="../ink/ink1801.xml"/><Relationship Id="rId49" Type="http://schemas.openxmlformats.org/officeDocument/2006/relationships/customXml" Target="../ink/ink1698.xml"/><Relationship Id="rId114" Type="http://schemas.openxmlformats.org/officeDocument/2006/relationships/image" Target="../media/image1088.png"/><Relationship Id="rId296" Type="http://schemas.openxmlformats.org/officeDocument/2006/relationships/customXml" Target="../ink/ink1822.xml"/><Relationship Id="rId461" Type="http://schemas.openxmlformats.org/officeDocument/2006/relationships/image" Target="../media/image1261.png"/><Relationship Id="rId517" Type="http://schemas.openxmlformats.org/officeDocument/2006/relationships/image" Target="../media/image1289.png"/><Relationship Id="rId60" Type="http://schemas.openxmlformats.org/officeDocument/2006/relationships/image" Target="../media/image1061.png"/><Relationship Id="rId156" Type="http://schemas.openxmlformats.org/officeDocument/2006/relationships/image" Target="../media/image1109.png"/><Relationship Id="rId198" Type="http://schemas.openxmlformats.org/officeDocument/2006/relationships/image" Target="../media/image1130.png"/><Relationship Id="rId321" Type="http://schemas.openxmlformats.org/officeDocument/2006/relationships/image" Target="../media/image1191.png"/><Relationship Id="rId363" Type="http://schemas.openxmlformats.org/officeDocument/2006/relationships/image" Target="../media/image1212.png"/><Relationship Id="rId419" Type="http://schemas.openxmlformats.org/officeDocument/2006/relationships/image" Target="../media/image1240.png"/><Relationship Id="rId223" Type="http://schemas.openxmlformats.org/officeDocument/2006/relationships/customXml" Target="../ink/ink1785.xml"/><Relationship Id="rId430" Type="http://schemas.openxmlformats.org/officeDocument/2006/relationships/customXml" Target="../ink/ink1889.xml"/><Relationship Id="rId18" Type="http://schemas.openxmlformats.org/officeDocument/2006/relationships/image" Target="../media/image1040.png"/><Relationship Id="rId265" Type="http://schemas.openxmlformats.org/officeDocument/2006/relationships/image" Target="../media/image1163.png"/><Relationship Id="rId472" Type="http://schemas.openxmlformats.org/officeDocument/2006/relationships/customXml" Target="../ink/ink1910.xml"/><Relationship Id="rId528" Type="http://schemas.openxmlformats.org/officeDocument/2006/relationships/customXml" Target="../ink/ink1938.xml"/><Relationship Id="rId125" Type="http://schemas.openxmlformats.org/officeDocument/2006/relationships/customXml" Target="../ink/ink1736.xml"/><Relationship Id="rId167" Type="http://schemas.openxmlformats.org/officeDocument/2006/relationships/customXml" Target="../ink/ink1757.xml"/><Relationship Id="rId332" Type="http://schemas.openxmlformats.org/officeDocument/2006/relationships/customXml" Target="../ink/ink1840.xml"/><Relationship Id="rId374" Type="http://schemas.openxmlformats.org/officeDocument/2006/relationships/customXml" Target="../ink/ink1861.xml"/><Relationship Id="rId71" Type="http://schemas.openxmlformats.org/officeDocument/2006/relationships/customXml" Target="../ink/ink1709.xml"/><Relationship Id="rId234" Type="http://schemas.openxmlformats.org/officeDocument/2006/relationships/image" Target="../media/image1148.png"/><Relationship Id="rId2" Type="http://schemas.openxmlformats.org/officeDocument/2006/relationships/notesSlide" Target="../notesSlides/notesSlide13.xml"/><Relationship Id="rId29" Type="http://schemas.openxmlformats.org/officeDocument/2006/relationships/customXml" Target="../ink/ink1688.xml"/><Relationship Id="rId276" Type="http://schemas.openxmlformats.org/officeDocument/2006/relationships/customXml" Target="../ink/ink1812.xml"/><Relationship Id="rId441" Type="http://schemas.openxmlformats.org/officeDocument/2006/relationships/image" Target="../media/image1251.png"/><Relationship Id="rId483" Type="http://schemas.openxmlformats.org/officeDocument/2006/relationships/image" Target="../media/image1272.png"/><Relationship Id="rId539" Type="http://schemas.openxmlformats.org/officeDocument/2006/relationships/image" Target="../media/image1300.png"/><Relationship Id="rId40" Type="http://schemas.openxmlformats.org/officeDocument/2006/relationships/image" Target="../media/image1051.png"/><Relationship Id="rId136" Type="http://schemas.openxmlformats.org/officeDocument/2006/relationships/image" Target="../media/image1099.png"/><Relationship Id="rId178" Type="http://schemas.openxmlformats.org/officeDocument/2006/relationships/image" Target="../media/image1120.png"/><Relationship Id="rId301" Type="http://schemas.openxmlformats.org/officeDocument/2006/relationships/image" Target="../media/image1181.png"/><Relationship Id="rId343" Type="http://schemas.openxmlformats.org/officeDocument/2006/relationships/image" Target="../media/image1202.png"/><Relationship Id="rId82" Type="http://schemas.openxmlformats.org/officeDocument/2006/relationships/image" Target="../media/image1072.png"/><Relationship Id="rId203" Type="http://schemas.openxmlformats.org/officeDocument/2006/relationships/customXml" Target="../ink/ink1775.xml"/><Relationship Id="rId385" Type="http://schemas.openxmlformats.org/officeDocument/2006/relationships/image" Target="../media/image1223.png"/><Relationship Id="rId245" Type="http://schemas.openxmlformats.org/officeDocument/2006/relationships/customXml" Target="../ink/ink1796.xml"/><Relationship Id="rId287" Type="http://schemas.openxmlformats.org/officeDocument/2006/relationships/image" Target="../media/image1174.png"/><Relationship Id="rId410" Type="http://schemas.openxmlformats.org/officeDocument/2006/relationships/customXml" Target="../ink/ink1879.xml"/><Relationship Id="rId452" Type="http://schemas.openxmlformats.org/officeDocument/2006/relationships/customXml" Target="../ink/ink1900.xml"/><Relationship Id="rId494" Type="http://schemas.openxmlformats.org/officeDocument/2006/relationships/customXml" Target="../ink/ink1921.xml"/><Relationship Id="rId508" Type="http://schemas.openxmlformats.org/officeDocument/2006/relationships/customXml" Target="../ink/ink1928.xml"/><Relationship Id="rId105" Type="http://schemas.openxmlformats.org/officeDocument/2006/relationships/customXml" Target="../ink/ink1726.xml"/><Relationship Id="rId147" Type="http://schemas.openxmlformats.org/officeDocument/2006/relationships/customXml" Target="../ink/ink1747.xml"/><Relationship Id="rId312" Type="http://schemas.openxmlformats.org/officeDocument/2006/relationships/customXml" Target="../ink/ink1830.xml"/><Relationship Id="rId354" Type="http://schemas.openxmlformats.org/officeDocument/2006/relationships/customXml" Target="../ink/ink1851.xml"/><Relationship Id="rId51" Type="http://schemas.openxmlformats.org/officeDocument/2006/relationships/customXml" Target="../ink/ink1699.xml"/><Relationship Id="rId93" Type="http://schemas.openxmlformats.org/officeDocument/2006/relationships/customXml" Target="../ink/ink1720.xml"/><Relationship Id="rId189" Type="http://schemas.openxmlformats.org/officeDocument/2006/relationships/customXml" Target="../ink/ink1768.xml"/><Relationship Id="rId396" Type="http://schemas.openxmlformats.org/officeDocument/2006/relationships/customXml" Target="../ink/ink1872.xml"/><Relationship Id="rId214" Type="http://schemas.openxmlformats.org/officeDocument/2006/relationships/image" Target="../media/image1138.png"/><Relationship Id="rId256" Type="http://schemas.openxmlformats.org/officeDocument/2006/relationships/customXml" Target="../ink/ink1802.xml"/><Relationship Id="rId298" Type="http://schemas.openxmlformats.org/officeDocument/2006/relationships/customXml" Target="../ink/ink1823.xml"/><Relationship Id="rId421" Type="http://schemas.openxmlformats.org/officeDocument/2006/relationships/image" Target="../media/image1241.png"/><Relationship Id="rId463" Type="http://schemas.openxmlformats.org/officeDocument/2006/relationships/image" Target="../media/image1262.png"/><Relationship Id="rId519" Type="http://schemas.openxmlformats.org/officeDocument/2006/relationships/image" Target="../media/image1290.png"/><Relationship Id="rId116" Type="http://schemas.openxmlformats.org/officeDocument/2006/relationships/image" Target="../media/image1089.png"/><Relationship Id="rId158" Type="http://schemas.openxmlformats.org/officeDocument/2006/relationships/image" Target="../media/image1110.png"/><Relationship Id="rId323" Type="http://schemas.openxmlformats.org/officeDocument/2006/relationships/image" Target="../media/image1192.png"/><Relationship Id="rId530" Type="http://schemas.openxmlformats.org/officeDocument/2006/relationships/customXml" Target="../ink/ink1939.xml"/><Relationship Id="rId20" Type="http://schemas.openxmlformats.org/officeDocument/2006/relationships/image" Target="../media/image1041.png"/><Relationship Id="rId62" Type="http://schemas.openxmlformats.org/officeDocument/2006/relationships/image" Target="../media/image1062.png"/><Relationship Id="rId365" Type="http://schemas.openxmlformats.org/officeDocument/2006/relationships/image" Target="../media/image1213.png"/><Relationship Id="rId225" Type="http://schemas.openxmlformats.org/officeDocument/2006/relationships/customXml" Target="../ink/ink1786.xml"/><Relationship Id="rId267" Type="http://schemas.openxmlformats.org/officeDocument/2006/relationships/image" Target="../media/image1164.png"/><Relationship Id="rId432" Type="http://schemas.openxmlformats.org/officeDocument/2006/relationships/customXml" Target="../ink/ink1890.xml"/><Relationship Id="rId474" Type="http://schemas.openxmlformats.org/officeDocument/2006/relationships/customXml" Target="../ink/ink1911.xml"/><Relationship Id="rId127" Type="http://schemas.openxmlformats.org/officeDocument/2006/relationships/customXml" Target="../ink/ink1737.xml"/><Relationship Id="rId31" Type="http://schemas.openxmlformats.org/officeDocument/2006/relationships/customXml" Target="../ink/ink1689.xml"/><Relationship Id="rId73" Type="http://schemas.openxmlformats.org/officeDocument/2006/relationships/customXml" Target="../ink/ink1710.xml"/><Relationship Id="rId169" Type="http://schemas.openxmlformats.org/officeDocument/2006/relationships/customXml" Target="../ink/ink1758.xml"/><Relationship Id="rId334" Type="http://schemas.openxmlformats.org/officeDocument/2006/relationships/customXml" Target="../ink/ink1841.xml"/><Relationship Id="rId376" Type="http://schemas.openxmlformats.org/officeDocument/2006/relationships/customXml" Target="../ink/ink1862.xml"/><Relationship Id="rId4" Type="http://schemas.openxmlformats.org/officeDocument/2006/relationships/image" Target="../media/image1034.png"/><Relationship Id="rId180" Type="http://schemas.openxmlformats.org/officeDocument/2006/relationships/image" Target="../media/image1121.png"/><Relationship Id="rId236" Type="http://schemas.openxmlformats.org/officeDocument/2006/relationships/image" Target="../media/image1149.png"/><Relationship Id="rId278" Type="http://schemas.openxmlformats.org/officeDocument/2006/relationships/customXml" Target="../ink/ink1813.xml"/><Relationship Id="rId401" Type="http://schemas.openxmlformats.org/officeDocument/2006/relationships/image" Target="../media/image1231.png"/><Relationship Id="rId443" Type="http://schemas.openxmlformats.org/officeDocument/2006/relationships/image" Target="../media/image1252.png"/><Relationship Id="rId303" Type="http://schemas.openxmlformats.org/officeDocument/2006/relationships/image" Target="../media/image1182.png"/><Relationship Id="rId485" Type="http://schemas.openxmlformats.org/officeDocument/2006/relationships/image" Target="../media/image1273.png"/><Relationship Id="rId42" Type="http://schemas.openxmlformats.org/officeDocument/2006/relationships/image" Target="../media/image1052.png"/><Relationship Id="rId84" Type="http://schemas.openxmlformats.org/officeDocument/2006/relationships/image" Target="../media/image1073.png"/><Relationship Id="rId138" Type="http://schemas.openxmlformats.org/officeDocument/2006/relationships/image" Target="../media/image1100.png"/><Relationship Id="rId345" Type="http://schemas.openxmlformats.org/officeDocument/2006/relationships/image" Target="../media/image1203.png"/><Relationship Id="rId387" Type="http://schemas.openxmlformats.org/officeDocument/2006/relationships/image" Target="../media/image1224.png"/><Relationship Id="rId510" Type="http://schemas.openxmlformats.org/officeDocument/2006/relationships/customXml" Target="../ink/ink1929.xml"/><Relationship Id="rId191" Type="http://schemas.openxmlformats.org/officeDocument/2006/relationships/customXml" Target="../ink/ink1769.xml"/><Relationship Id="rId205" Type="http://schemas.openxmlformats.org/officeDocument/2006/relationships/customXml" Target="../ink/ink1776.xml"/><Relationship Id="rId247" Type="http://schemas.openxmlformats.org/officeDocument/2006/relationships/customXml" Target="../ink/ink1797.xml"/><Relationship Id="rId412" Type="http://schemas.openxmlformats.org/officeDocument/2006/relationships/customXml" Target="../ink/ink1880.xml"/><Relationship Id="rId107" Type="http://schemas.openxmlformats.org/officeDocument/2006/relationships/customXml" Target="../ink/ink1727.xml"/><Relationship Id="rId289" Type="http://schemas.openxmlformats.org/officeDocument/2006/relationships/image" Target="../media/image1175.png"/><Relationship Id="rId454" Type="http://schemas.openxmlformats.org/officeDocument/2006/relationships/customXml" Target="../ink/ink1901.xml"/><Relationship Id="rId496" Type="http://schemas.openxmlformats.org/officeDocument/2006/relationships/customXml" Target="../ink/ink1922.xml"/><Relationship Id="rId11" Type="http://schemas.openxmlformats.org/officeDocument/2006/relationships/customXml" Target="../ink/ink1679.xml"/><Relationship Id="rId53" Type="http://schemas.openxmlformats.org/officeDocument/2006/relationships/customXml" Target="../ink/ink1700.xml"/><Relationship Id="rId149" Type="http://schemas.openxmlformats.org/officeDocument/2006/relationships/customXml" Target="../ink/ink1748.xml"/><Relationship Id="rId314" Type="http://schemas.openxmlformats.org/officeDocument/2006/relationships/customXml" Target="../ink/ink1831.xml"/><Relationship Id="rId356" Type="http://schemas.openxmlformats.org/officeDocument/2006/relationships/customXml" Target="../ink/ink1852.xml"/><Relationship Id="rId398" Type="http://schemas.openxmlformats.org/officeDocument/2006/relationships/customXml" Target="../ink/ink1873.xml"/><Relationship Id="rId521" Type="http://schemas.openxmlformats.org/officeDocument/2006/relationships/image" Target="../media/image1291.png"/><Relationship Id="rId95" Type="http://schemas.openxmlformats.org/officeDocument/2006/relationships/customXml" Target="../ink/ink1721.xml"/><Relationship Id="rId160" Type="http://schemas.openxmlformats.org/officeDocument/2006/relationships/image" Target="../media/image1111.png"/><Relationship Id="rId216" Type="http://schemas.openxmlformats.org/officeDocument/2006/relationships/image" Target="../media/image1139.png"/><Relationship Id="rId423" Type="http://schemas.openxmlformats.org/officeDocument/2006/relationships/image" Target="../media/image1242.png"/><Relationship Id="rId258" Type="http://schemas.openxmlformats.org/officeDocument/2006/relationships/customXml" Target="../ink/ink1803.xml"/><Relationship Id="rId465" Type="http://schemas.openxmlformats.org/officeDocument/2006/relationships/image" Target="../media/image1263.png"/><Relationship Id="rId22" Type="http://schemas.openxmlformats.org/officeDocument/2006/relationships/image" Target="../media/image1042.png"/><Relationship Id="rId64" Type="http://schemas.openxmlformats.org/officeDocument/2006/relationships/image" Target="../media/image1063.png"/><Relationship Id="rId118" Type="http://schemas.openxmlformats.org/officeDocument/2006/relationships/image" Target="../media/image1090.png"/><Relationship Id="rId325" Type="http://schemas.openxmlformats.org/officeDocument/2006/relationships/image" Target="../media/image1193.png"/><Relationship Id="rId367" Type="http://schemas.openxmlformats.org/officeDocument/2006/relationships/image" Target="../media/image1214.png"/><Relationship Id="rId532" Type="http://schemas.openxmlformats.org/officeDocument/2006/relationships/customXml" Target="../ink/ink1940.xml"/><Relationship Id="rId171" Type="http://schemas.openxmlformats.org/officeDocument/2006/relationships/customXml" Target="../ink/ink1759.xml"/><Relationship Id="rId227" Type="http://schemas.openxmlformats.org/officeDocument/2006/relationships/customXml" Target="../ink/ink1787.xml"/><Relationship Id="rId269" Type="http://schemas.openxmlformats.org/officeDocument/2006/relationships/image" Target="../media/image1165.png"/><Relationship Id="rId434" Type="http://schemas.openxmlformats.org/officeDocument/2006/relationships/customXml" Target="../ink/ink1891.xml"/><Relationship Id="rId476" Type="http://schemas.openxmlformats.org/officeDocument/2006/relationships/customXml" Target="../ink/ink1912.xml"/><Relationship Id="rId33" Type="http://schemas.openxmlformats.org/officeDocument/2006/relationships/customXml" Target="../ink/ink1690.xml"/><Relationship Id="rId129" Type="http://schemas.openxmlformats.org/officeDocument/2006/relationships/customXml" Target="../ink/ink1738.xml"/><Relationship Id="rId280" Type="http://schemas.openxmlformats.org/officeDocument/2006/relationships/customXml" Target="../ink/ink1814.xml"/><Relationship Id="rId336" Type="http://schemas.openxmlformats.org/officeDocument/2006/relationships/customXml" Target="../ink/ink1842.xml"/><Relationship Id="rId501" Type="http://schemas.openxmlformats.org/officeDocument/2006/relationships/image" Target="../media/image1281.png"/><Relationship Id="rId75" Type="http://schemas.openxmlformats.org/officeDocument/2006/relationships/customXml" Target="../ink/ink1711.xml"/><Relationship Id="rId140" Type="http://schemas.openxmlformats.org/officeDocument/2006/relationships/image" Target="../media/image1101.png"/><Relationship Id="rId182" Type="http://schemas.openxmlformats.org/officeDocument/2006/relationships/image" Target="../media/image1122.png"/><Relationship Id="rId378" Type="http://schemas.openxmlformats.org/officeDocument/2006/relationships/customXml" Target="../ink/ink1863.xml"/><Relationship Id="rId403" Type="http://schemas.openxmlformats.org/officeDocument/2006/relationships/image" Target="../media/image1232.png"/><Relationship Id="rId6" Type="http://schemas.openxmlformats.org/officeDocument/2006/relationships/image" Target="../media/image1035.png"/><Relationship Id="rId238" Type="http://schemas.openxmlformats.org/officeDocument/2006/relationships/image" Target="../media/image1150.png"/><Relationship Id="rId445" Type="http://schemas.openxmlformats.org/officeDocument/2006/relationships/image" Target="../media/image1253.png"/><Relationship Id="rId487" Type="http://schemas.openxmlformats.org/officeDocument/2006/relationships/image" Target="../media/image1274.png"/><Relationship Id="rId291" Type="http://schemas.openxmlformats.org/officeDocument/2006/relationships/image" Target="../media/image1176.png"/><Relationship Id="rId305" Type="http://schemas.openxmlformats.org/officeDocument/2006/relationships/image" Target="../media/image1183.png"/><Relationship Id="rId347" Type="http://schemas.openxmlformats.org/officeDocument/2006/relationships/image" Target="../media/image1204.png"/><Relationship Id="rId512" Type="http://schemas.openxmlformats.org/officeDocument/2006/relationships/customXml" Target="../ink/ink1930.xml"/><Relationship Id="rId44" Type="http://schemas.openxmlformats.org/officeDocument/2006/relationships/image" Target="../media/image1053.png"/><Relationship Id="rId86" Type="http://schemas.openxmlformats.org/officeDocument/2006/relationships/image" Target="../media/image1074.png"/><Relationship Id="rId151" Type="http://schemas.openxmlformats.org/officeDocument/2006/relationships/customXml" Target="../ink/ink1749.xml"/><Relationship Id="rId389" Type="http://schemas.openxmlformats.org/officeDocument/2006/relationships/image" Target="../media/image1225.png"/><Relationship Id="rId193" Type="http://schemas.openxmlformats.org/officeDocument/2006/relationships/customXml" Target="../ink/ink1770.xml"/><Relationship Id="rId207" Type="http://schemas.openxmlformats.org/officeDocument/2006/relationships/customXml" Target="../ink/ink1777.xml"/><Relationship Id="rId249" Type="http://schemas.openxmlformats.org/officeDocument/2006/relationships/customXml" Target="../ink/ink1798.xml"/><Relationship Id="rId414" Type="http://schemas.openxmlformats.org/officeDocument/2006/relationships/customXml" Target="../ink/ink1881.xml"/><Relationship Id="rId456" Type="http://schemas.openxmlformats.org/officeDocument/2006/relationships/customXml" Target="../ink/ink1902.xml"/><Relationship Id="rId498" Type="http://schemas.openxmlformats.org/officeDocument/2006/relationships/customXml" Target="../ink/ink1923.xml"/><Relationship Id="rId13" Type="http://schemas.openxmlformats.org/officeDocument/2006/relationships/customXml" Target="../ink/ink1680.xml"/><Relationship Id="rId109" Type="http://schemas.openxmlformats.org/officeDocument/2006/relationships/customXml" Target="../ink/ink1728.xml"/><Relationship Id="rId260" Type="http://schemas.openxmlformats.org/officeDocument/2006/relationships/customXml" Target="../ink/ink1804.xml"/><Relationship Id="rId316" Type="http://schemas.openxmlformats.org/officeDocument/2006/relationships/customXml" Target="../ink/ink1832.xml"/><Relationship Id="rId523" Type="http://schemas.openxmlformats.org/officeDocument/2006/relationships/image" Target="../media/image1292.png"/><Relationship Id="rId55" Type="http://schemas.openxmlformats.org/officeDocument/2006/relationships/customXml" Target="../ink/ink1701.xml"/><Relationship Id="rId97" Type="http://schemas.openxmlformats.org/officeDocument/2006/relationships/customXml" Target="../ink/ink1722.xml"/><Relationship Id="rId120" Type="http://schemas.openxmlformats.org/officeDocument/2006/relationships/image" Target="../media/image1091.png"/><Relationship Id="rId358" Type="http://schemas.openxmlformats.org/officeDocument/2006/relationships/customXml" Target="../ink/ink1853.xml"/><Relationship Id="rId162" Type="http://schemas.openxmlformats.org/officeDocument/2006/relationships/image" Target="../media/image1112.png"/><Relationship Id="rId218" Type="http://schemas.openxmlformats.org/officeDocument/2006/relationships/image" Target="../media/image1140.png"/><Relationship Id="rId425" Type="http://schemas.openxmlformats.org/officeDocument/2006/relationships/image" Target="../media/image1243.png"/><Relationship Id="rId467" Type="http://schemas.openxmlformats.org/officeDocument/2006/relationships/image" Target="../media/image1264.png"/><Relationship Id="rId271" Type="http://schemas.openxmlformats.org/officeDocument/2006/relationships/image" Target="../media/image1166.png"/><Relationship Id="rId24" Type="http://schemas.openxmlformats.org/officeDocument/2006/relationships/image" Target="../media/image1043.png"/><Relationship Id="rId66" Type="http://schemas.openxmlformats.org/officeDocument/2006/relationships/image" Target="../media/image1064.png"/><Relationship Id="rId131" Type="http://schemas.openxmlformats.org/officeDocument/2006/relationships/customXml" Target="../ink/ink1739.xml"/><Relationship Id="rId327" Type="http://schemas.openxmlformats.org/officeDocument/2006/relationships/image" Target="../media/image1194.png"/><Relationship Id="rId369" Type="http://schemas.openxmlformats.org/officeDocument/2006/relationships/image" Target="../media/image1215.png"/><Relationship Id="rId534" Type="http://schemas.openxmlformats.org/officeDocument/2006/relationships/customXml" Target="../ink/ink1941.xml"/><Relationship Id="rId173" Type="http://schemas.openxmlformats.org/officeDocument/2006/relationships/customXml" Target="../ink/ink1760.xml"/><Relationship Id="rId229" Type="http://schemas.openxmlformats.org/officeDocument/2006/relationships/customXml" Target="../ink/ink1788.xml"/><Relationship Id="rId380" Type="http://schemas.openxmlformats.org/officeDocument/2006/relationships/customXml" Target="../ink/ink1864.xml"/><Relationship Id="rId436" Type="http://schemas.openxmlformats.org/officeDocument/2006/relationships/customXml" Target="../ink/ink1892.xml"/><Relationship Id="rId240" Type="http://schemas.openxmlformats.org/officeDocument/2006/relationships/image" Target="../media/image1151.png"/><Relationship Id="rId478" Type="http://schemas.openxmlformats.org/officeDocument/2006/relationships/customXml" Target="../ink/ink1913.xml"/><Relationship Id="rId35" Type="http://schemas.openxmlformats.org/officeDocument/2006/relationships/customXml" Target="../ink/ink1691.xml"/><Relationship Id="rId77" Type="http://schemas.openxmlformats.org/officeDocument/2006/relationships/customXml" Target="../ink/ink1712.xml"/><Relationship Id="rId100" Type="http://schemas.openxmlformats.org/officeDocument/2006/relationships/image" Target="../media/image1081.png"/><Relationship Id="rId282" Type="http://schemas.openxmlformats.org/officeDocument/2006/relationships/customXml" Target="../ink/ink1815.xml"/><Relationship Id="rId338" Type="http://schemas.openxmlformats.org/officeDocument/2006/relationships/customXml" Target="../ink/ink1843.xml"/><Relationship Id="rId503" Type="http://schemas.openxmlformats.org/officeDocument/2006/relationships/image" Target="../media/image1282.png"/><Relationship Id="rId8" Type="http://schemas.openxmlformats.org/officeDocument/2006/relationships/image" Target="../media/image1036.png"/><Relationship Id="rId142" Type="http://schemas.openxmlformats.org/officeDocument/2006/relationships/image" Target="../media/image1102.png"/><Relationship Id="rId184" Type="http://schemas.openxmlformats.org/officeDocument/2006/relationships/image" Target="../media/image1123.png"/><Relationship Id="rId391" Type="http://schemas.openxmlformats.org/officeDocument/2006/relationships/image" Target="../media/image1226.png"/><Relationship Id="rId405" Type="http://schemas.openxmlformats.org/officeDocument/2006/relationships/image" Target="../media/image1233.png"/><Relationship Id="rId447" Type="http://schemas.openxmlformats.org/officeDocument/2006/relationships/image" Target="../media/image1254.png"/><Relationship Id="rId251" Type="http://schemas.openxmlformats.org/officeDocument/2006/relationships/image" Target="../media/image1156.png"/><Relationship Id="rId489" Type="http://schemas.openxmlformats.org/officeDocument/2006/relationships/image" Target="../media/image1275.png"/><Relationship Id="rId46" Type="http://schemas.openxmlformats.org/officeDocument/2006/relationships/image" Target="../media/image1054.png"/><Relationship Id="rId293" Type="http://schemas.openxmlformats.org/officeDocument/2006/relationships/image" Target="../media/image1177.png"/><Relationship Id="rId307" Type="http://schemas.openxmlformats.org/officeDocument/2006/relationships/image" Target="../media/image1184.png"/><Relationship Id="rId349" Type="http://schemas.openxmlformats.org/officeDocument/2006/relationships/image" Target="../media/image1205.png"/><Relationship Id="rId514" Type="http://schemas.openxmlformats.org/officeDocument/2006/relationships/customXml" Target="../ink/ink1931.xml"/><Relationship Id="rId88" Type="http://schemas.openxmlformats.org/officeDocument/2006/relationships/image" Target="../media/image1075.png"/><Relationship Id="rId111" Type="http://schemas.openxmlformats.org/officeDocument/2006/relationships/customXml" Target="../ink/ink1729.xml"/><Relationship Id="rId153" Type="http://schemas.openxmlformats.org/officeDocument/2006/relationships/customXml" Target="../ink/ink1750.xml"/><Relationship Id="rId195" Type="http://schemas.openxmlformats.org/officeDocument/2006/relationships/customXml" Target="../ink/ink1771.xml"/><Relationship Id="rId209" Type="http://schemas.openxmlformats.org/officeDocument/2006/relationships/customXml" Target="../ink/ink1778.xml"/><Relationship Id="rId360" Type="http://schemas.openxmlformats.org/officeDocument/2006/relationships/customXml" Target="../ink/ink1854.xml"/><Relationship Id="rId416" Type="http://schemas.openxmlformats.org/officeDocument/2006/relationships/customXml" Target="../ink/ink1882.xml"/><Relationship Id="rId220" Type="http://schemas.openxmlformats.org/officeDocument/2006/relationships/image" Target="../media/image1141.png"/><Relationship Id="rId458" Type="http://schemas.openxmlformats.org/officeDocument/2006/relationships/customXml" Target="../ink/ink1903.xml"/><Relationship Id="rId15" Type="http://schemas.openxmlformats.org/officeDocument/2006/relationships/customXml" Target="../ink/ink1681.xml"/><Relationship Id="rId57" Type="http://schemas.openxmlformats.org/officeDocument/2006/relationships/customXml" Target="../ink/ink1702.xml"/><Relationship Id="rId262" Type="http://schemas.openxmlformats.org/officeDocument/2006/relationships/customXml" Target="../ink/ink1805.xml"/><Relationship Id="rId318" Type="http://schemas.openxmlformats.org/officeDocument/2006/relationships/customXml" Target="../ink/ink1833.xml"/><Relationship Id="rId525" Type="http://schemas.openxmlformats.org/officeDocument/2006/relationships/image" Target="../media/image1293.png"/><Relationship Id="rId99" Type="http://schemas.openxmlformats.org/officeDocument/2006/relationships/customXml" Target="../ink/ink1723.xml"/><Relationship Id="rId122" Type="http://schemas.openxmlformats.org/officeDocument/2006/relationships/image" Target="../media/image1092.png"/><Relationship Id="rId164" Type="http://schemas.openxmlformats.org/officeDocument/2006/relationships/image" Target="../media/image1113.png"/><Relationship Id="rId371" Type="http://schemas.openxmlformats.org/officeDocument/2006/relationships/image" Target="../media/image1216.png"/><Relationship Id="rId427" Type="http://schemas.openxmlformats.org/officeDocument/2006/relationships/image" Target="../media/image1244.png"/><Relationship Id="rId469" Type="http://schemas.openxmlformats.org/officeDocument/2006/relationships/image" Target="../media/image1265.png"/><Relationship Id="rId26" Type="http://schemas.openxmlformats.org/officeDocument/2006/relationships/image" Target="../media/image1044.png"/><Relationship Id="rId231" Type="http://schemas.openxmlformats.org/officeDocument/2006/relationships/customXml" Target="../ink/ink1789.xml"/><Relationship Id="rId273" Type="http://schemas.openxmlformats.org/officeDocument/2006/relationships/image" Target="../media/image1167.png"/><Relationship Id="rId329" Type="http://schemas.openxmlformats.org/officeDocument/2006/relationships/image" Target="../media/image1195.png"/><Relationship Id="rId480" Type="http://schemas.openxmlformats.org/officeDocument/2006/relationships/customXml" Target="../ink/ink1914.xml"/><Relationship Id="rId536" Type="http://schemas.openxmlformats.org/officeDocument/2006/relationships/customXml" Target="../ink/ink1942.xml"/><Relationship Id="rId68" Type="http://schemas.openxmlformats.org/officeDocument/2006/relationships/image" Target="../media/image1065.png"/><Relationship Id="rId133" Type="http://schemas.openxmlformats.org/officeDocument/2006/relationships/customXml" Target="../ink/ink1740.xml"/><Relationship Id="rId175" Type="http://schemas.openxmlformats.org/officeDocument/2006/relationships/customXml" Target="../ink/ink1761.xml"/><Relationship Id="rId340" Type="http://schemas.openxmlformats.org/officeDocument/2006/relationships/customXml" Target="../ink/ink1844.xml"/><Relationship Id="rId200" Type="http://schemas.openxmlformats.org/officeDocument/2006/relationships/image" Target="../media/image1131.png"/><Relationship Id="rId382" Type="http://schemas.openxmlformats.org/officeDocument/2006/relationships/customXml" Target="../ink/ink1865.xml"/><Relationship Id="rId438" Type="http://schemas.openxmlformats.org/officeDocument/2006/relationships/customXml" Target="../ink/ink1893.xml"/><Relationship Id="rId242" Type="http://schemas.openxmlformats.org/officeDocument/2006/relationships/image" Target="../media/image1152.png"/><Relationship Id="rId284" Type="http://schemas.openxmlformats.org/officeDocument/2006/relationships/customXml" Target="../ink/ink1816.xml"/><Relationship Id="rId491" Type="http://schemas.openxmlformats.org/officeDocument/2006/relationships/image" Target="../media/image1276.png"/><Relationship Id="rId505" Type="http://schemas.openxmlformats.org/officeDocument/2006/relationships/image" Target="../media/image1283.png"/><Relationship Id="rId37" Type="http://schemas.openxmlformats.org/officeDocument/2006/relationships/customXml" Target="../ink/ink1692.xml"/><Relationship Id="rId79" Type="http://schemas.openxmlformats.org/officeDocument/2006/relationships/customXml" Target="../ink/ink1713.xml"/><Relationship Id="rId102" Type="http://schemas.openxmlformats.org/officeDocument/2006/relationships/image" Target="../media/image1082.png"/><Relationship Id="rId144" Type="http://schemas.openxmlformats.org/officeDocument/2006/relationships/image" Target="../media/image1103.png"/><Relationship Id="rId90" Type="http://schemas.openxmlformats.org/officeDocument/2006/relationships/image" Target="../media/image1076.png"/><Relationship Id="rId186" Type="http://schemas.openxmlformats.org/officeDocument/2006/relationships/image" Target="../media/image1124.png"/><Relationship Id="rId351" Type="http://schemas.openxmlformats.org/officeDocument/2006/relationships/image" Target="../media/image1206.png"/><Relationship Id="rId393" Type="http://schemas.openxmlformats.org/officeDocument/2006/relationships/image" Target="../media/image1227.png"/><Relationship Id="rId407" Type="http://schemas.openxmlformats.org/officeDocument/2006/relationships/image" Target="../media/image1234.png"/><Relationship Id="rId449" Type="http://schemas.openxmlformats.org/officeDocument/2006/relationships/image" Target="../media/image1255.png"/><Relationship Id="rId211" Type="http://schemas.openxmlformats.org/officeDocument/2006/relationships/customXml" Target="../ink/ink1779.xml"/><Relationship Id="rId253" Type="http://schemas.openxmlformats.org/officeDocument/2006/relationships/image" Target="../media/image1157.png"/><Relationship Id="rId295" Type="http://schemas.openxmlformats.org/officeDocument/2006/relationships/image" Target="../media/image1178.png"/><Relationship Id="rId309" Type="http://schemas.openxmlformats.org/officeDocument/2006/relationships/image" Target="../media/image1185.png"/><Relationship Id="rId460" Type="http://schemas.openxmlformats.org/officeDocument/2006/relationships/customXml" Target="../ink/ink1904.xml"/><Relationship Id="rId516" Type="http://schemas.openxmlformats.org/officeDocument/2006/relationships/customXml" Target="../ink/ink1932.xml"/><Relationship Id="rId48" Type="http://schemas.openxmlformats.org/officeDocument/2006/relationships/image" Target="../media/image1055.png"/><Relationship Id="rId113" Type="http://schemas.openxmlformats.org/officeDocument/2006/relationships/customXml" Target="../ink/ink1730.xml"/><Relationship Id="rId320" Type="http://schemas.openxmlformats.org/officeDocument/2006/relationships/customXml" Target="../ink/ink1834.xml"/><Relationship Id="rId155" Type="http://schemas.openxmlformats.org/officeDocument/2006/relationships/customXml" Target="../ink/ink1751.xml"/><Relationship Id="rId197" Type="http://schemas.openxmlformats.org/officeDocument/2006/relationships/customXml" Target="../ink/ink1772.xml"/><Relationship Id="rId362" Type="http://schemas.openxmlformats.org/officeDocument/2006/relationships/customXml" Target="../ink/ink1855.xml"/><Relationship Id="rId418" Type="http://schemas.openxmlformats.org/officeDocument/2006/relationships/customXml" Target="../ink/ink1883.xml"/><Relationship Id="rId222" Type="http://schemas.openxmlformats.org/officeDocument/2006/relationships/image" Target="../media/image1142.png"/><Relationship Id="rId264" Type="http://schemas.openxmlformats.org/officeDocument/2006/relationships/customXml" Target="../ink/ink1806.xml"/><Relationship Id="rId471" Type="http://schemas.openxmlformats.org/officeDocument/2006/relationships/image" Target="../media/image1266.png"/><Relationship Id="rId17" Type="http://schemas.openxmlformats.org/officeDocument/2006/relationships/customXml" Target="../ink/ink1682.xml"/><Relationship Id="rId59" Type="http://schemas.openxmlformats.org/officeDocument/2006/relationships/customXml" Target="../ink/ink1703.xml"/><Relationship Id="rId124" Type="http://schemas.openxmlformats.org/officeDocument/2006/relationships/image" Target="../media/image1093.png"/><Relationship Id="rId527" Type="http://schemas.openxmlformats.org/officeDocument/2006/relationships/image" Target="../media/image1294.png"/><Relationship Id="rId70" Type="http://schemas.openxmlformats.org/officeDocument/2006/relationships/image" Target="../media/image1066.png"/><Relationship Id="rId166" Type="http://schemas.openxmlformats.org/officeDocument/2006/relationships/image" Target="../media/image1114.png"/><Relationship Id="rId331" Type="http://schemas.openxmlformats.org/officeDocument/2006/relationships/image" Target="../media/image1196.png"/><Relationship Id="rId373" Type="http://schemas.openxmlformats.org/officeDocument/2006/relationships/image" Target="../media/image1217.png"/><Relationship Id="rId429" Type="http://schemas.openxmlformats.org/officeDocument/2006/relationships/image" Target="../media/image1245.png"/><Relationship Id="rId1" Type="http://schemas.openxmlformats.org/officeDocument/2006/relationships/slideLayout" Target="../slideLayouts/slideLayout7.xml"/><Relationship Id="rId233" Type="http://schemas.openxmlformats.org/officeDocument/2006/relationships/customXml" Target="../ink/ink1790.xml"/><Relationship Id="rId440" Type="http://schemas.openxmlformats.org/officeDocument/2006/relationships/customXml" Target="../ink/ink1894.xml"/><Relationship Id="rId28" Type="http://schemas.openxmlformats.org/officeDocument/2006/relationships/image" Target="../media/image1045.png"/><Relationship Id="rId275" Type="http://schemas.openxmlformats.org/officeDocument/2006/relationships/image" Target="../media/image1168.png"/><Relationship Id="rId300" Type="http://schemas.openxmlformats.org/officeDocument/2006/relationships/customXml" Target="../ink/ink1824.xml"/><Relationship Id="rId482" Type="http://schemas.openxmlformats.org/officeDocument/2006/relationships/customXml" Target="../ink/ink1915.xml"/><Relationship Id="rId538" Type="http://schemas.openxmlformats.org/officeDocument/2006/relationships/customXml" Target="../ink/ink1943.xml"/><Relationship Id="rId81" Type="http://schemas.openxmlformats.org/officeDocument/2006/relationships/customXml" Target="../ink/ink1714.xml"/><Relationship Id="rId135" Type="http://schemas.openxmlformats.org/officeDocument/2006/relationships/customXml" Target="../ink/ink1741.xml"/><Relationship Id="rId177" Type="http://schemas.openxmlformats.org/officeDocument/2006/relationships/customXml" Target="../ink/ink1762.xml"/><Relationship Id="rId342" Type="http://schemas.openxmlformats.org/officeDocument/2006/relationships/customXml" Target="../ink/ink1845.xml"/><Relationship Id="rId384" Type="http://schemas.openxmlformats.org/officeDocument/2006/relationships/customXml" Target="../ink/ink1866.xml"/><Relationship Id="rId202" Type="http://schemas.openxmlformats.org/officeDocument/2006/relationships/image" Target="../media/image1132.png"/><Relationship Id="rId244" Type="http://schemas.openxmlformats.org/officeDocument/2006/relationships/image" Target="../media/image1153.png"/><Relationship Id="rId39" Type="http://schemas.openxmlformats.org/officeDocument/2006/relationships/customXml" Target="../ink/ink1693.xml"/><Relationship Id="rId286" Type="http://schemas.openxmlformats.org/officeDocument/2006/relationships/customXml" Target="../ink/ink1817.xml"/><Relationship Id="rId451" Type="http://schemas.openxmlformats.org/officeDocument/2006/relationships/image" Target="../media/image1256.png"/><Relationship Id="rId493" Type="http://schemas.openxmlformats.org/officeDocument/2006/relationships/image" Target="../media/image1277.png"/><Relationship Id="rId507" Type="http://schemas.openxmlformats.org/officeDocument/2006/relationships/image" Target="../media/image1284.png"/><Relationship Id="rId50" Type="http://schemas.openxmlformats.org/officeDocument/2006/relationships/image" Target="../media/image1056.png"/><Relationship Id="rId104" Type="http://schemas.openxmlformats.org/officeDocument/2006/relationships/image" Target="../media/image1083.png"/><Relationship Id="rId146" Type="http://schemas.openxmlformats.org/officeDocument/2006/relationships/image" Target="../media/image1104.png"/><Relationship Id="rId188" Type="http://schemas.openxmlformats.org/officeDocument/2006/relationships/image" Target="../media/image1125.png"/><Relationship Id="rId311" Type="http://schemas.openxmlformats.org/officeDocument/2006/relationships/image" Target="../media/image1186.png"/><Relationship Id="rId353" Type="http://schemas.openxmlformats.org/officeDocument/2006/relationships/image" Target="../media/image1207.png"/><Relationship Id="rId395" Type="http://schemas.openxmlformats.org/officeDocument/2006/relationships/image" Target="../media/image1228.png"/><Relationship Id="rId409" Type="http://schemas.openxmlformats.org/officeDocument/2006/relationships/image" Target="../media/image1235.png"/><Relationship Id="rId92" Type="http://schemas.openxmlformats.org/officeDocument/2006/relationships/image" Target="../media/image1077.png"/><Relationship Id="rId213" Type="http://schemas.openxmlformats.org/officeDocument/2006/relationships/customXml" Target="../ink/ink1780.xml"/><Relationship Id="rId420" Type="http://schemas.openxmlformats.org/officeDocument/2006/relationships/customXml" Target="../ink/ink1884.xml"/><Relationship Id="rId255" Type="http://schemas.openxmlformats.org/officeDocument/2006/relationships/image" Target="../media/image1158.png"/><Relationship Id="rId297" Type="http://schemas.openxmlformats.org/officeDocument/2006/relationships/image" Target="../media/image1179.png"/><Relationship Id="rId462" Type="http://schemas.openxmlformats.org/officeDocument/2006/relationships/customXml" Target="../ink/ink1905.xml"/><Relationship Id="rId518" Type="http://schemas.openxmlformats.org/officeDocument/2006/relationships/customXml" Target="../ink/ink1933.xml"/><Relationship Id="rId115" Type="http://schemas.openxmlformats.org/officeDocument/2006/relationships/customXml" Target="../ink/ink1731.xml"/><Relationship Id="rId157" Type="http://schemas.openxmlformats.org/officeDocument/2006/relationships/customXml" Target="../ink/ink1752.xml"/><Relationship Id="rId322" Type="http://schemas.openxmlformats.org/officeDocument/2006/relationships/customXml" Target="../ink/ink1835.xml"/><Relationship Id="rId364" Type="http://schemas.openxmlformats.org/officeDocument/2006/relationships/customXml" Target="../ink/ink1856.xml"/><Relationship Id="rId61" Type="http://schemas.openxmlformats.org/officeDocument/2006/relationships/customXml" Target="../ink/ink1704.xml"/><Relationship Id="rId199" Type="http://schemas.openxmlformats.org/officeDocument/2006/relationships/customXml" Target="../ink/ink1773.xml"/><Relationship Id="rId19" Type="http://schemas.openxmlformats.org/officeDocument/2006/relationships/customXml" Target="../ink/ink1683.xml"/><Relationship Id="rId224" Type="http://schemas.openxmlformats.org/officeDocument/2006/relationships/image" Target="../media/image1143.png"/><Relationship Id="rId266" Type="http://schemas.openxmlformats.org/officeDocument/2006/relationships/customXml" Target="../ink/ink1807.xml"/><Relationship Id="rId431" Type="http://schemas.openxmlformats.org/officeDocument/2006/relationships/image" Target="../media/image1246.png"/><Relationship Id="rId473" Type="http://schemas.openxmlformats.org/officeDocument/2006/relationships/image" Target="../media/image1267.png"/><Relationship Id="rId529" Type="http://schemas.openxmlformats.org/officeDocument/2006/relationships/image" Target="../media/image1295.png"/><Relationship Id="rId30" Type="http://schemas.openxmlformats.org/officeDocument/2006/relationships/image" Target="../media/image1046.png"/><Relationship Id="rId126" Type="http://schemas.openxmlformats.org/officeDocument/2006/relationships/image" Target="../media/image1094.png"/><Relationship Id="rId168" Type="http://schemas.openxmlformats.org/officeDocument/2006/relationships/image" Target="../media/image1115.png"/><Relationship Id="rId333" Type="http://schemas.openxmlformats.org/officeDocument/2006/relationships/image" Target="../media/image1197.png"/><Relationship Id="rId72" Type="http://schemas.openxmlformats.org/officeDocument/2006/relationships/image" Target="../media/image1067.png"/><Relationship Id="rId375" Type="http://schemas.openxmlformats.org/officeDocument/2006/relationships/image" Target="../media/image1218.png"/><Relationship Id="rId3" Type="http://schemas.openxmlformats.org/officeDocument/2006/relationships/customXml" Target="../ink/ink1675.xml"/><Relationship Id="rId235" Type="http://schemas.openxmlformats.org/officeDocument/2006/relationships/customXml" Target="../ink/ink1791.xml"/><Relationship Id="rId277" Type="http://schemas.openxmlformats.org/officeDocument/2006/relationships/image" Target="../media/image1169.png"/><Relationship Id="rId400" Type="http://schemas.openxmlformats.org/officeDocument/2006/relationships/customXml" Target="../ink/ink1874.xml"/><Relationship Id="rId442" Type="http://schemas.openxmlformats.org/officeDocument/2006/relationships/customXml" Target="../ink/ink1895.xml"/><Relationship Id="rId484" Type="http://schemas.openxmlformats.org/officeDocument/2006/relationships/customXml" Target="../ink/ink1916.xml"/><Relationship Id="rId137" Type="http://schemas.openxmlformats.org/officeDocument/2006/relationships/customXml" Target="../ink/ink1742.xml"/><Relationship Id="rId302" Type="http://schemas.openxmlformats.org/officeDocument/2006/relationships/customXml" Target="../ink/ink1825.xml"/><Relationship Id="rId344" Type="http://schemas.openxmlformats.org/officeDocument/2006/relationships/customXml" Target="../ink/ink1846.xml"/><Relationship Id="rId41" Type="http://schemas.openxmlformats.org/officeDocument/2006/relationships/customXml" Target="../ink/ink1694.xml"/><Relationship Id="rId83" Type="http://schemas.openxmlformats.org/officeDocument/2006/relationships/customXml" Target="../ink/ink1715.xml"/><Relationship Id="rId179" Type="http://schemas.openxmlformats.org/officeDocument/2006/relationships/customXml" Target="../ink/ink1763.xml"/><Relationship Id="rId386" Type="http://schemas.openxmlformats.org/officeDocument/2006/relationships/customXml" Target="../ink/ink1867.xml"/><Relationship Id="rId190" Type="http://schemas.openxmlformats.org/officeDocument/2006/relationships/image" Target="../media/image1126.png"/><Relationship Id="rId204" Type="http://schemas.openxmlformats.org/officeDocument/2006/relationships/image" Target="../media/image1133.png"/><Relationship Id="rId246" Type="http://schemas.openxmlformats.org/officeDocument/2006/relationships/image" Target="../media/image1154.png"/><Relationship Id="rId288" Type="http://schemas.openxmlformats.org/officeDocument/2006/relationships/customXml" Target="../ink/ink1818.xml"/><Relationship Id="rId411" Type="http://schemas.openxmlformats.org/officeDocument/2006/relationships/image" Target="../media/image1236.png"/><Relationship Id="rId453" Type="http://schemas.openxmlformats.org/officeDocument/2006/relationships/image" Target="../media/image1257.png"/><Relationship Id="rId509" Type="http://schemas.openxmlformats.org/officeDocument/2006/relationships/image" Target="../media/image1285.png"/><Relationship Id="rId106" Type="http://schemas.openxmlformats.org/officeDocument/2006/relationships/image" Target="../media/image1084.png"/><Relationship Id="rId313" Type="http://schemas.openxmlformats.org/officeDocument/2006/relationships/image" Target="../media/image1187.png"/><Relationship Id="rId495" Type="http://schemas.openxmlformats.org/officeDocument/2006/relationships/image" Target="../media/image1278.png"/><Relationship Id="rId10" Type="http://schemas.openxmlformats.org/officeDocument/2006/relationships/image" Target="../media/image1022.png"/><Relationship Id="rId52" Type="http://schemas.openxmlformats.org/officeDocument/2006/relationships/image" Target="../media/image1057.png"/><Relationship Id="rId94" Type="http://schemas.openxmlformats.org/officeDocument/2006/relationships/image" Target="../media/image1078.png"/><Relationship Id="rId148" Type="http://schemas.openxmlformats.org/officeDocument/2006/relationships/image" Target="../media/image1105.png"/><Relationship Id="rId355" Type="http://schemas.openxmlformats.org/officeDocument/2006/relationships/image" Target="../media/image1208.png"/><Relationship Id="rId397" Type="http://schemas.openxmlformats.org/officeDocument/2006/relationships/image" Target="../media/image1229.png"/><Relationship Id="rId520" Type="http://schemas.openxmlformats.org/officeDocument/2006/relationships/customXml" Target="../ink/ink1934.xml"/><Relationship Id="rId215" Type="http://schemas.openxmlformats.org/officeDocument/2006/relationships/customXml" Target="../ink/ink1781.xml"/><Relationship Id="rId257" Type="http://schemas.openxmlformats.org/officeDocument/2006/relationships/image" Target="../media/image1159.png"/><Relationship Id="rId422" Type="http://schemas.openxmlformats.org/officeDocument/2006/relationships/customXml" Target="../ink/ink1885.xml"/><Relationship Id="rId464" Type="http://schemas.openxmlformats.org/officeDocument/2006/relationships/customXml" Target="../ink/ink1906.xml"/><Relationship Id="rId299" Type="http://schemas.openxmlformats.org/officeDocument/2006/relationships/image" Target="../media/image1180.png"/><Relationship Id="rId63" Type="http://schemas.openxmlformats.org/officeDocument/2006/relationships/customXml" Target="../ink/ink1705.xml"/><Relationship Id="rId159" Type="http://schemas.openxmlformats.org/officeDocument/2006/relationships/customXml" Target="../ink/ink1753.xml"/><Relationship Id="rId366" Type="http://schemas.openxmlformats.org/officeDocument/2006/relationships/customXml" Target="../ink/ink1857.xml"/><Relationship Id="rId226" Type="http://schemas.openxmlformats.org/officeDocument/2006/relationships/image" Target="../media/image1144.png"/><Relationship Id="rId433" Type="http://schemas.openxmlformats.org/officeDocument/2006/relationships/image" Target="../media/image1247.png"/><Relationship Id="rId74" Type="http://schemas.openxmlformats.org/officeDocument/2006/relationships/image" Target="../media/image1068.png"/><Relationship Id="rId377" Type="http://schemas.openxmlformats.org/officeDocument/2006/relationships/image" Target="../media/image1219.png"/><Relationship Id="rId500" Type="http://schemas.openxmlformats.org/officeDocument/2006/relationships/customXml" Target="../ink/ink1924.xml"/><Relationship Id="rId5" Type="http://schemas.openxmlformats.org/officeDocument/2006/relationships/customXml" Target="../ink/ink1676.xml"/><Relationship Id="rId237" Type="http://schemas.openxmlformats.org/officeDocument/2006/relationships/customXml" Target="../ink/ink1792.xml"/><Relationship Id="rId444" Type="http://schemas.openxmlformats.org/officeDocument/2006/relationships/customXml" Target="../ink/ink1896.xml"/></Relationships>
</file>

<file path=ppt/slides/_rels/slide16.xml.rels><?xml version="1.0" encoding="UTF-8" standalone="yes"?>
<Relationships xmlns="http://schemas.openxmlformats.org/package/2006/relationships"><Relationship Id="rId117" Type="http://schemas.openxmlformats.org/officeDocument/2006/relationships/customXml" Target="../ink/ink2000.xml"/><Relationship Id="rId21" Type="http://schemas.openxmlformats.org/officeDocument/2006/relationships/customXml" Target="../ink/ink1952.xml"/><Relationship Id="rId42" Type="http://schemas.openxmlformats.org/officeDocument/2006/relationships/image" Target="../media/image1321.png"/><Relationship Id="rId63" Type="http://schemas.openxmlformats.org/officeDocument/2006/relationships/customXml" Target="../ink/ink1973.xml"/><Relationship Id="rId84" Type="http://schemas.openxmlformats.org/officeDocument/2006/relationships/image" Target="../media/image1341.png"/><Relationship Id="rId138" Type="http://schemas.openxmlformats.org/officeDocument/2006/relationships/image" Target="../media/image1368.png"/><Relationship Id="rId107" Type="http://schemas.openxmlformats.org/officeDocument/2006/relationships/customXml" Target="../ink/ink1995.xml"/><Relationship Id="rId11" Type="http://schemas.openxmlformats.org/officeDocument/2006/relationships/customXml" Target="../ink/ink1947.xml"/><Relationship Id="rId32" Type="http://schemas.openxmlformats.org/officeDocument/2006/relationships/image" Target="../media/image1316.png"/><Relationship Id="rId53" Type="http://schemas.openxmlformats.org/officeDocument/2006/relationships/customXml" Target="../ink/ink1968.xml"/><Relationship Id="rId74" Type="http://schemas.openxmlformats.org/officeDocument/2006/relationships/image" Target="../media/image1337.png"/><Relationship Id="rId128" Type="http://schemas.openxmlformats.org/officeDocument/2006/relationships/image" Target="../media/image1363.png"/><Relationship Id="rId149" Type="http://schemas.openxmlformats.org/officeDocument/2006/relationships/customXml" Target="../ink/ink2016.xml"/><Relationship Id="rId5" Type="http://schemas.openxmlformats.org/officeDocument/2006/relationships/customXml" Target="../ink/ink1944.xml"/><Relationship Id="rId95" Type="http://schemas.openxmlformats.org/officeDocument/2006/relationships/customXml" Target="../ink/ink1989.xml"/><Relationship Id="rId22" Type="http://schemas.openxmlformats.org/officeDocument/2006/relationships/image" Target="../media/image1311.png"/><Relationship Id="rId27" Type="http://schemas.openxmlformats.org/officeDocument/2006/relationships/customXml" Target="../ink/ink1955.xml"/><Relationship Id="rId43" Type="http://schemas.openxmlformats.org/officeDocument/2006/relationships/customXml" Target="../ink/ink1963.xml"/><Relationship Id="rId48" Type="http://schemas.openxmlformats.org/officeDocument/2006/relationships/image" Target="../media/image1324.png"/><Relationship Id="rId64" Type="http://schemas.openxmlformats.org/officeDocument/2006/relationships/image" Target="../media/image1332.png"/><Relationship Id="rId69" Type="http://schemas.openxmlformats.org/officeDocument/2006/relationships/customXml" Target="../ink/ink1976.xml"/><Relationship Id="rId113" Type="http://schemas.openxmlformats.org/officeDocument/2006/relationships/customXml" Target="../ink/ink1998.xml"/><Relationship Id="rId118" Type="http://schemas.openxmlformats.org/officeDocument/2006/relationships/image" Target="../media/image1358.png"/><Relationship Id="rId134" Type="http://schemas.openxmlformats.org/officeDocument/2006/relationships/image" Target="../media/image1366.png"/><Relationship Id="rId139" Type="http://schemas.openxmlformats.org/officeDocument/2006/relationships/customXml" Target="../ink/ink2011.xml"/><Relationship Id="rId80" Type="http://schemas.openxmlformats.org/officeDocument/2006/relationships/image" Target="../media/image1022.png"/><Relationship Id="rId85" Type="http://schemas.openxmlformats.org/officeDocument/2006/relationships/customXml" Target="../ink/ink1984.xml"/><Relationship Id="rId150" Type="http://schemas.openxmlformats.org/officeDocument/2006/relationships/image" Target="../media/image1374.png"/><Relationship Id="rId12" Type="http://schemas.openxmlformats.org/officeDocument/2006/relationships/image" Target="../media/image1306.png"/><Relationship Id="rId17" Type="http://schemas.openxmlformats.org/officeDocument/2006/relationships/customXml" Target="../ink/ink1950.xml"/><Relationship Id="rId33" Type="http://schemas.openxmlformats.org/officeDocument/2006/relationships/customXml" Target="../ink/ink1958.xml"/><Relationship Id="rId38" Type="http://schemas.openxmlformats.org/officeDocument/2006/relationships/image" Target="../media/image1319.png"/><Relationship Id="rId59" Type="http://schemas.openxmlformats.org/officeDocument/2006/relationships/customXml" Target="../ink/ink1971.xml"/><Relationship Id="rId103" Type="http://schemas.openxmlformats.org/officeDocument/2006/relationships/customXml" Target="../ink/ink1993.xml"/><Relationship Id="rId108" Type="http://schemas.openxmlformats.org/officeDocument/2006/relationships/image" Target="../media/image1353.png"/><Relationship Id="rId124" Type="http://schemas.openxmlformats.org/officeDocument/2006/relationships/image" Target="../media/image1361.png"/><Relationship Id="rId129" Type="http://schemas.openxmlformats.org/officeDocument/2006/relationships/customXml" Target="../ink/ink2006.xml"/><Relationship Id="rId54" Type="http://schemas.openxmlformats.org/officeDocument/2006/relationships/image" Target="../media/image1327.png"/><Relationship Id="rId70" Type="http://schemas.openxmlformats.org/officeDocument/2006/relationships/image" Target="../media/image1335.png"/><Relationship Id="rId75" Type="http://schemas.openxmlformats.org/officeDocument/2006/relationships/customXml" Target="../ink/ink1979.xml"/><Relationship Id="rId91" Type="http://schemas.openxmlformats.org/officeDocument/2006/relationships/customXml" Target="../ink/ink1987.xml"/><Relationship Id="rId96" Type="http://schemas.openxmlformats.org/officeDocument/2006/relationships/image" Target="../media/image1347.png"/><Relationship Id="rId140" Type="http://schemas.openxmlformats.org/officeDocument/2006/relationships/image" Target="../media/image1369.png"/><Relationship Id="rId145" Type="http://schemas.openxmlformats.org/officeDocument/2006/relationships/customXml" Target="../ink/ink2014.xml"/><Relationship Id="rId1" Type="http://schemas.openxmlformats.org/officeDocument/2006/relationships/slideLayout" Target="../slideLayouts/slideLayout7.xml"/><Relationship Id="rId6" Type="http://schemas.openxmlformats.org/officeDocument/2006/relationships/image" Target="../media/image1303.png"/><Relationship Id="rId23" Type="http://schemas.openxmlformats.org/officeDocument/2006/relationships/customXml" Target="../ink/ink1953.xml"/><Relationship Id="rId28" Type="http://schemas.openxmlformats.org/officeDocument/2006/relationships/image" Target="../media/image1314.png"/><Relationship Id="rId49" Type="http://schemas.openxmlformats.org/officeDocument/2006/relationships/customXml" Target="../ink/ink1966.xml"/><Relationship Id="rId114" Type="http://schemas.openxmlformats.org/officeDocument/2006/relationships/image" Target="../media/image1356.png"/><Relationship Id="rId119" Type="http://schemas.openxmlformats.org/officeDocument/2006/relationships/customXml" Target="../ink/ink2001.xml"/><Relationship Id="rId44" Type="http://schemas.openxmlformats.org/officeDocument/2006/relationships/image" Target="../media/image1322.png"/><Relationship Id="rId60" Type="http://schemas.openxmlformats.org/officeDocument/2006/relationships/image" Target="../media/image1330.png"/><Relationship Id="rId65" Type="http://schemas.openxmlformats.org/officeDocument/2006/relationships/customXml" Target="../ink/ink1974.xml"/><Relationship Id="rId81" Type="http://schemas.openxmlformats.org/officeDocument/2006/relationships/customXml" Target="../ink/ink1982.xml"/><Relationship Id="rId86" Type="http://schemas.openxmlformats.org/officeDocument/2006/relationships/image" Target="../media/image1342.png"/><Relationship Id="rId130" Type="http://schemas.openxmlformats.org/officeDocument/2006/relationships/image" Target="../media/image1364.png"/><Relationship Id="rId135" Type="http://schemas.openxmlformats.org/officeDocument/2006/relationships/customXml" Target="../ink/ink2009.xml"/><Relationship Id="rId13" Type="http://schemas.openxmlformats.org/officeDocument/2006/relationships/customXml" Target="../ink/ink1948.xml"/><Relationship Id="rId18" Type="http://schemas.openxmlformats.org/officeDocument/2006/relationships/image" Target="../media/image1309.png"/><Relationship Id="rId39" Type="http://schemas.openxmlformats.org/officeDocument/2006/relationships/customXml" Target="../ink/ink1961.xml"/><Relationship Id="rId109" Type="http://schemas.openxmlformats.org/officeDocument/2006/relationships/customXml" Target="../ink/ink1996.xml"/><Relationship Id="rId34" Type="http://schemas.openxmlformats.org/officeDocument/2006/relationships/image" Target="../media/image1317.png"/><Relationship Id="rId50" Type="http://schemas.openxmlformats.org/officeDocument/2006/relationships/image" Target="../media/image1325.png"/><Relationship Id="rId55" Type="http://schemas.openxmlformats.org/officeDocument/2006/relationships/customXml" Target="../ink/ink1969.xml"/><Relationship Id="rId76" Type="http://schemas.openxmlformats.org/officeDocument/2006/relationships/image" Target="../media/image1338.png"/><Relationship Id="rId97" Type="http://schemas.openxmlformats.org/officeDocument/2006/relationships/customXml" Target="../ink/ink1990.xml"/><Relationship Id="rId104" Type="http://schemas.openxmlformats.org/officeDocument/2006/relationships/image" Target="../media/image1351.png"/><Relationship Id="rId120" Type="http://schemas.openxmlformats.org/officeDocument/2006/relationships/image" Target="../media/image1359.png"/><Relationship Id="rId125" Type="http://schemas.openxmlformats.org/officeDocument/2006/relationships/customXml" Target="../ink/ink2004.xml"/><Relationship Id="rId141" Type="http://schemas.openxmlformats.org/officeDocument/2006/relationships/customXml" Target="../ink/ink2012.xml"/><Relationship Id="rId146" Type="http://schemas.openxmlformats.org/officeDocument/2006/relationships/image" Target="../media/image1372.png"/><Relationship Id="rId7" Type="http://schemas.openxmlformats.org/officeDocument/2006/relationships/customXml" Target="../ink/ink1945.xml"/><Relationship Id="rId71" Type="http://schemas.openxmlformats.org/officeDocument/2006/relationships/customXml" Target="../ink/ink1977.xml"/><Relationship Id="rId92" Type="http://schemas.openxmlformats.org/officeDocument/2006/relationships/image" Target="../media/image1345.png"/><Relationship Id="rId2" Type="http://schemas.openxmlformats.org/officeDocument/2006/relationships/notesSlide" Target="../notesSlides/notesSlide14.xml"/><Relationship Id="rId29" Type="http://schemas.openxmlformats.org/officeDocument/2006/relationships/customXml" Target="../ink/ink1956.xml"/><Relationship Id="rId24" Type="http://schemas.openxmlformats.org/officeDocument/2006/relationships/image" Target="../media/image1312.png"/><Relationship Id="rId40" Type="http://schemas.openxmlformats.org/officeDocument/2006/relationships/image" Target="../media/image1320.png"/><Relationship Id="rId45" Type="http://schemas.openxmlformats.org/officeDocument/2006/relationships/customXml" Target="../ink/ink1964.xml"/><Relationship Id="rId66" Type="http://schemas.openxmlformats.org/officeDocument/2006/relationships/image" Target="../media/image1333.png"/><Relationship Id="rId87" Type="http://schemas.openxmlformats.org/officeDocument/2006/relationships/customXml" Target="../ink/ink1985.xml"/><Relationship Id="rId110" Type="http://schemas.openxmlformats.org/officeDocument/2006/relationships/image" Target="../media/image1354.png"/><Relationship Id="rId115" Type="http://schemas.openxmlformats.org/officeDocument/2006/relationships/customXml" Target="../ink/ink1999.xml"/><Relationship Id="rId131" Type="http://schemas.openxmlformats.org/officeDocument/2006/relationships/customXml" Target="../ink/ink2007.xml"/><Relationship Id="rId136" Type="http://schemas.openxmlformats.org/officeDocument/2006/relationships/image" Target="../media/image1367.png"/><Relationship Id="rId61" Type="http://schemas.openxmlformats.org/officeDocument/2006/relationships/customXml" Target="../ink/ink1972.xml"/><Relationship Id="rId82" Type="http://schemas.openxmlformats.org/officeDocument/2006/relationships/image" Target="../media/image1340.png"/><Relationship Id="rId19" Type="http://schemas.openxmlformats.org/officeDocument/2006/relationships/customXml" Target="../ink/ink1951.xml"/><Relationship Id="rId14" Type="http://schemas.openxmlformats.org/officeDocument/2006/relationships/image" Target="../media/image1307.png"/><Relationship Id="rId30" Type="http://schemas.openxmlformats.org/officeDocument/2006/relationships/image" Target="../media/image1315.png"/><Relationship Id="rId35" Type="http://schemas.openxmlformats.org/officeDocument/2006/relationships/customXml" Target="../ink/ink1959.xml"/><Relationship Id="rId56" Type="http://schemas.openxmlformats.org/officeDocument/2006/relationships/image" Target="../media/image1328.png"/><Relationship Id="rId77" Type="http://schemas.openxmlformats.org/officeDocument/2006/relationships/customXml" Target="../ink/ink1980.xml"/><Relationship Id="rId100" Type="http://schemas.openxmlformats.org/officeDocument/2006/relationships/image" Target="../media/image1349.png"/><Relationship Id="rId105" Type="http://schemas.openxmlformats.org/officeDocument/2006/relationships/customXml" Target="../ink/ink1994.xml"/><Relationship Id="rId126" Type="http://schemas.openxmlformats.org/officeDocument/2006/relationships/image" Target="../media/image1362.png"/><Relationship Id="rId147" Type="http://schemas.openxmlformats.org/officeDocument/2006/relationships/customXml" Target="../ink/ink2015.xml"/><Relationship Id="rId8" Type="http://schemas.openxmlformats.org/officeDocument/2006/relationships/image" Target="../media/image1304.png"/><Relationship Id="rId51" Type="http://schemas.openxmlformats.org/officeDocument/2006/relationships/customXml" Target="../ink/ink1967.xml"/><Relationship Id="rId72" Type="http://schemas.openxmlformats.org/officeDocument/2006/relationships/image" Target="../media/image1336.png"/><Relationship Id="rId93" Type="http://schemas.openxmlformats.org/officeDocument/2006/relationships/customXml" Target="../ink/ink1988.xml"/><Relationship Id="rId98" Type="http://schemas.openxmlformats.org/officeDocument/2006/relationships/image" Target="../media/image1348.png"/><Relationship Id="rId121" Type="http://schemas.openxmlformats.org/officeDocument/2006/relationships/customXml" Target="../ink/ink2002.xml"/><Relationship Id="rId142" Type="http://schemas.openxmlformats.org/officeDocument/2006/relationships/image" Target="../media/image1370.png"/><Relationship Id="rId3" Type="http://schemas.openxmlformats.org/officeDocument/2006/relationships/image" Target="../media/image1301.png"/><Relationship Id="rId25" Type="http://schemas.openxmlformats.org/officeDocument/2006/relationships/customXml" Target="../ink/ink1954.xml"/><Relationship Id="rId46" Type="http://schemas.openxmlformats.org/officeDocument/2006/relationships/image" Target="../media/image1323.png"/><Relationship Id="rId67" Type="http://schemas.openxmlformats.org/officeDocument/2006/relationships/customXml" Target="../ink/ink1975.xml"/><Relationship Id="rId116" Type="http://schemas.openxmlformats.org/officeDocument/2006/relationships/image" Target="../media/image1357.png"/><Relationship Id="rId137" Type="http://schemas.openxmlformats.org/officeDocument/2006/relationships/customXml" Target="../ink/ink2010.xml"/><Relationship Id="rId20" Type="http://schemas.openxmlformats.org/officeDocument/2006/relationships/image" Target="../media/image1310.png"/><Relationship Id="rId41" Type="http://schemas.openxmlformats.org/officeDocument/2006/relationships/customXml" Target="../ink/ink1962.xml"/><Relationship Id="rId62" Type="http://schemas.openxmlformats.org/officeDocument/2006/relationships/image" Target="../media/image1331.png"/><Relationship Id="rId83" Type="http://schemas.openxmlformats.org/officeDocument/2006/relationships/customXml" Target="../ink/ink1983.xml"/><Relationship Id="rId88" Type="http://schemas.openxmlformats.org/officeDocument/2006/relationships/image" Target="../media/image1343.png"/><Relationship Id="rId111" Type="http://schemas.openxmlformats.org/officeDocument/2006/relationships/customXml" Target="../ink/ink1997.xml"/><Relationship Id="rId132" Type="http://schemas.openxmlformats.org/officeDocument/2006/relationships/image" Target="../media/image1365.png"/><Relationship Id="rId15" Type="http://schemas.openxmlformats.org/officeDocument/2006/relationships/customXml" Target="../ink/ink1949.xml"/><Relationship Id="rId36" Type="http://schemas.openxmlformats.org/officeDocument/2006/relationships/image" Target="../media/image1318.png"/><Relationship Id="rId57" Type="http://schemas.openxmlformats.org/officeDocument/2006/relationships/customXml" Target="../ink/ink1970.xml"/><Relationship Id="rId106" Type="http://schemas.openxmlformats.org/officeDocument/2006/relationships/image" Target="../media/image1352.png"/><Relationship Id="rId127" Type="http://schemas.openxmlformats.org/officeDocument/2006/relationships/customXml" Target="../ink/ink2005.xml"/><Relationship Id="rId10" Type="http://schemas.openxmlformats.org/officeDocument/2006/relationships/image" Target="../media/image1305.png"/><Relationship Id="rId31" Type="http://schemas.openxmlformats.org/officeDocument/2006/relationships/customXml" Target="../ink/ink1957.xml"/><Relationship Id="rId52" Type="http://schemas.openxmlformats.org/officeDocument/2006/relationships/image" Target="../media/image1326.png"/><Relationship Id="rId73" Type="http://schemas.openxmlformats.org/officeDocument/2006/relationships/customXml" Target="../ink/ink1978.xml"/><Relationship Id="rId78" Type="http://schemas.openxmlformats.org/officeDocument/2006/relationships/image" Target="../media/image1339.png"/><Relationship Id="rId94" Type="http://schemas.openxmlformats.org/officeDocument/2006/relationships/image" Target="../media/image1346.png"/><Relationship Id="rId99" Type="http://schemas.openxmlformats.org/officeDocument/2006/relationships/customXml" Target="../ink/ink1991.xml"/><Relationship Id="rId101" Type="http://schemas.openxmlformats.org/officeDocument/2006/relationships/customXml" Target="../ink/ink1992.xml"/><Relationship Id="rId122" Type="http://schemas.openxmlformats.org/officeDocument/2006/relationships/image" Target="../media/image1360.png"/><Relationship Id="rId143" Type="http://schemas.openxmlformats.org/officeDocument/2006/relationships/customXml" Target="../ink/ink2013.xml"/><Relationship Id="rId148" Type="http://schemas.openxmlformats.org/officeDocument/2006/relationships/image" Target="../media/image1373.png"/><Relationship Id="rId4" Type="http://schemas.openxmlformats.org/officeDocument/2006/relationships/image" Target="../media/image1302.png"/><Relationship Id="rId9" Type="http://schemas.openxmlformats.org/officeDocument/2006/relationships/customXml" Target="../ink/ink1946.xml"/><Relationship Id="rId26" Type="http://schemas.openxmlformats.org/officeDocument/2006/relationships/image" Target="../media/image1313.png"/><Relationship Id="rId47" Type="http://schemas.openxmlformats.org/officeDocument/2006/relationships/customXml" Target="../ink/ink1965.xml"/><Relationship Id="rId68" Type="http://schemas.openxmlformats.org/officeDocument/2006/relationships/image" Target="../media/image1334.png"/><Relationship Id="rId89" Type="http://schemas.openxmlformats.org/officeDocument/2006/relationships/customXml" Target="../ink/ink1986.xml"/><Relationship Id="rId112" Type="http://schemas.openxmlformats.org/officeDocument/2006/relationships/image" Target="../media/image1355.png"/><Relationship Id="rId133" Type="http://schemas.openxmlformats.org/officeDocument/2006/relationships/customXml" Target="../ink/ink2008.xml"/><Relationship Id="rId16" Type="http://schemas.openxmlformats.org/officeDocument/2006/relationships/image" Target="../media/image1308.png"/><Relationship Id="rId37" Type="http://schemas.openxmlformats.org/officeDocument/2006/relationships/customXml" Target="../ink/ink1960.xml"/><Relationship Id="rId58" Type="http://schemas.openxmlformats.org/officeDocument/2006/relationships/image" Target="../media/image1329.png"/><Relationship Id="rId79" Type="http://schemas.openxmlformats.org/officeDocument/2006/relationships/customXml" Target="../ink/ink1981.xml"/><Relationship Id="rId102" Type="http://schemas.openxmlformats.org/officeDocument/2006/relationships/image" Target="../media/image1350.png"/><Relationship Id="rId123" Type="http://schemas.openxmlformats.org/officeDocument/2006/relationships/customXml" Target="../ink/ink2003.xml"/><Relationship Id="rId144" Type="http://schemas.openxmlformats.org/officeDocument/2006/relationships/image" Target="../media/image1371.png"/><Relationship Id="rId90" Type="http://schemas.openxmlformats.org/officeDocument/2006/relationships/image" Target="../media/image1344.png"/></Relationships>
</file>

<file path=ppt/slides/_rels/slide17.xml.rels><?xml version="1.0" encoding="UTF-8" standalone="yes"?>
<Relationships xmlns="http://schemas.openxmlformats.org/package/2006/relationships"><Relationship Id="rId117" Type="http://schemas.openxmlformats.org/officeDocument/2006/relationships/image" Target="../media/image1428.png"/><Relationship Id="rId21" Type="http://schemas.openxmlformats.org/officeDocument/2006/relationships/image" Target="../media/image1380.png"/><Relationship Id="rId42" Type="http://schemas.openxmlformats.org/officeDocument/2006/relationships/customXml" Target="../ink/ink2033.xml"/><Relationship Id="rId63" Type="http://schemas.openxmlformats.org/officeDocument/2006/relationships/image" Target="../media/image1401.png"/><Relationship Id="rId84" Type="http://schemas.openxmlformats.org/officeDocument/2006/relationships/customXml" Target="../ink/ink2054.xml"/><Relationship Id="rId138" Type="http://schemas.openxmlformats.org/officeDocument/2006/relationships/customXml" Target="../ink/ink2081.xml"/><Relationship Id="rId159" Type="http://schemas.openxmlformats.org/officeDocument/2006/relationships/image" Target="../media/image1449.png"/><Relationship Id="rId170" Type="http://schemas.openxmlformats.org/officeDocument/2006/relationships/customXml" Target="../ink/ink2097.xml"/><Relationship Id="rId191" Type="http://schemas.openxmlformats.org/officeDocument/2006/relationships/image" Target="../media/image1465.png"/><Relationship Id="rId205" Type="http://schemas.openxmlformats.org/officeDocument/2006/relationships/image" Target="../media/image1022.png"/><Relationship Id="rId107" Type="http://schemas.openxmlformats.org/officeDocument/2006/relationships/image" Target="../media/image1423.png"/><Relationship Id="rId11" Type="http://schemas.openxmlformats.org/officeDocument/2006/relationships/image" Target="../media/image1375.png"/><Relationship Id="rId32" Type="http://schemas.openxmlformats.org/officeDocument/2006/relationships/customXml" Target="../ink/ink2028.xml"/><Relationship Id="rId53" Type="http://schemas.openxmlformats.org/officeDocument/2006/relationships/image" Target="../media/image1396.png"/><Relationship Id="rId74" Type="http://schemas.openxmlformats.org/officeDocument/2006/relationships/customXml" Target="../ink/ink2049.xml"/><Relationship Id="rId128" Type="http://schemas.openxmlformats.org/officeDocument/2006/relationships/customXml" Target="../ink/ink2076.xml"/><Relationship Id="rId149" Type="http://schemas.openxmlformats.org/officeDocument/2006/relationships/image" Target="../media/image1444.png"/><Relationship Id="rId5" Type="http://schemas.openxmlformats.org/officeDocument/2006/relationships/image" Target="NULL"/><Relationship Id="rId95" Type="http://schemas.openxmlformats.org/officeDocument/2006/relationships/image" Target="../media/image1417.png"/><Relationship Id="rId160" Type="http://schemas.openxmlformats.org/officeDocument/2006/relationships/customXml" Target="../ink/ink2092.xml"/><Relationship Id="rId181" Type="http://schemas.openxmlformats.org/officeDocument/2006/relationships/image" Target="../media/image1460.png"/><Relationship Id="rId216" Type="http://schemas.openxmlformats.org/officeDocument/2006/relationships/customXml" Target="../ink/ink2120.xml"/><Relationship Id="rId22" Type="http://schemas.openxmlformats.org/officeDocument/2006/relationships/customXml" Target="../ink/ink2023.xml"/><Relationship Id="rId43" Type="http://schemas.openxmlformats.org/officeDocument/2006/relationships/image" Target="../media/image1391.png"/><Relationship Id="rId64" Type="http://schemas.openxmlformats.org/officeDocument/2006/relationships/customXml" Target="../ink/ink2044.xml"/><Relationship Id="rId118" Type="http://schemas.openxmlformats.org/officeDocument/2006/relationships/customXml" Target="../ink/ink2071.xml"/><Relationship Id="rId139" Type="http://schemas.openxmlformats.org/officeDocument/2006/relationships/image" Target="../media/image1439.png"/><Relationship Id="rId85" Type="http://schemas.openxmlformats.org/officeDocument/2006/relationships/image" Target="../media/image1412.png"/><Relationship Id="rId150" Type="http://schemas.openxmlformats.org/officeDocument/2006/relationships/customXml" Target="../ink/ink2087.xml"/><Relationship Id="rId171" Type="http://schemas.openxmlformats.org/officeDocument/2006/relationships/image" Target="../media/image1455.png"/><Relationship Id="rId192" Type="http://schemas.openxmlformats.org/officeDocument/2006/relationships/customXml" Target="../ink/ink2108.xml"/><Relationship Id="rId206" Type="http://schemas.openxmlformats.org/officeDocument/2006/relationships/customXml" Target="../ink/ink2115.xml"/><Relationship Id="rId12" Type="http://schemas.openxmlformats.org/officeDocument/2006/relationships/customXml" Target="../ink/ink2018.xml"/><Relationship Id="rId33" Type="http://schemas.openxmlformats.org/officeDocument/2006/relationships/image" Target="../media/image1386.png"/><Relationship Id="rId108" Type="http://schemas.openxmlformats.org/officeDocument/2006/relationships/customXml" Target="../ink/ink2066.xml"/><Relationship Id="rId129" Type="http://schemas.openxmlformats.org/officeDocument/2006/relationships/image" Target="../media/image1434.png"/><Relationship Id="rId54" Type="http://schemas.openxmlformats.org/officeDocument/2006/relationships/customXml" Target="../ink/ink2039.xml"/><Relationship Id="rId75" Type="http://schemas.openxmlformats.org/officeDocument/2006/relationships/image" Target="../media/image1407.png"/><Relationship Id="rId96" Type="http://schemas.openxmlformats.org/officeDocument/2006/relationships/customXml" Target="../ink/ink2060.xml"/><Relationship Id="rId140" Type="http://schemas.openxmlformats.org/officeDocument/2006/relationships/customXml" Target="../ink/ink2082.xml"/><Relationship Id="rId161" Type="http://schemas.openxmlformats.org/officeDocument/2006/relationships/image" Target="../media/image1450.png"/><Relationship Id="rId182" Type="http://schemas.openxmlformats.org/officeDocument/2006/relationships/customXml" Target="../ink/ink2103.xml"/><Relationship Id="rId217" Type="http://schemas.openxmlformats.org/officeDocument/2006/relationships/image" Target="../media/image1477.png"/><Relationship Id="rId23" Type="http://schemas.openxmlformats.org/officeDocument/2006/relationships/image" Target="../media/image1381.png"/><Relationship Id="rId119" Type="http://schemas.openxmlformats.org/officeDocument/2006/relationships/image" Target="../media/image1429.png"/><Relationship Id="rId44" Type="http://schemas.openxmlformats.org/officeDocument/2006/relationships/customXml" Target="../ink/ink2034.xml"/><Relationship Id="rId65" Type="http://schemas.openxmlformats.org/officeDocument/2006/relationships/image" Target="../media/image1402.png"/><Relationship Id="rId86" Type="http://schemas.openxmlformats.org/officeDocument/2006/relationships/customXml" Target="../ink/ink2055.xml"/><Relationship Id="rId130" Type="http://schemas.openxmlformats.org/officeDocument/2006/relationships/customXml" Target="../ink/ink2077.xml"/><Relationship Id="rId151" Type="http://schemas.openxmlformats.org/officeDocument/2006/relationships/image" Target="../media/image1445.png"/><Relationship Id="rId172" Type="http://schemas.openxmlformats.org/officeDocument/2006/relationships/customXml" Target="../ink/ink2098.xml"/><Relationship Id="rId193" Type="http://schemas.openxmlformats.org/officeDocument/2006/relationships/image" Target="../media/image1466.png"/><Relationship Id="rId207" Type="http://schemas.openxmlformats.org/officeDocument/2006/relationships/image" Target="../media/image1472.png"/><Relationship Id="rId13" Type="http://schemas.openxmlformats.org/officeDocument/2006/relationships/image" Target="../media/image1376.png"/><Relationship Id="rId109" Type="http://schemas.openxmlformats.org/officeDocument/2006/relationships/image" Target="../media/image1424.png"/><Relationship Id="rId34" Type="http://schemas.openxmlformats.org/officeDocument/2006/relationships/customXml" Target="../ink/ink2029.xml"/><Relationship Id="rId55" Type="http://schemas.openxmlformats.org/officeDocument/2006/relationships/image" Target="../media/image1397.png"/><Relationship Id="rId76" Type="http://schemas.openxmlformats.org/officeDocument/2006/relationships/customXml" Target="../ink/ink2050.xml"/><Relationship Id="rId97" Type="http://schemas.openxmlformats.org/officeDocument/2006/relationships/image" Target="../media/image1418.png"/><Relationship Id="rId120" Type="http://schemas.openxmlformats.org/officeDocument/2006/relationships/customXml" Target="../ink/ink2072.xml"/><Relationship Id="rId141" Type="http://schemas.openxmlformats.org/officeDocument/2006/relationships/image" Target="../media/image1440.png"/><Relationship Id="rId162" Type="http://schemas.openxmlformats.org/officeDocument/2006/relationships/customXml" Target="../ink/ink2093.xml"/><Relationship Id="rId183" Type="http://schemas.openxmlformats.org/officeDocument/2006/relationships/image" Target="../media/image1461.png"/><Relationship Id="rId218" Type="http://schemas.openxmlformats.org/officeDocument/2006/relationships/customXml" Target="../ink/ink2121.xml"/><Relationship Id="rId24" Type="http://schemas.openxmlformats.org/officeDocument/2006/relationships/customXml" Target="../ink/ink2024.xml"/><Relationship Id="rId45" Type="http://schemas.openxmlformats.org/officeDocument/2006/relationships/image" Target="../media/image1392.png"/><Relationship Id="rId66" Type="http://schemas.openxmlformats.org/officeDocument/2006/relationships/customXml" Target="../ink/ink2045.xml"/><Relationship Id="rId87" Type="http://schemas.openxmlformats.org/officeDocument/2006/relationships/image" Target="../media/image1413.png"/><Relationship Id="rId110" Type="http://schemas.openxmlformats.org/officeDocument/2006/relationships/customXml" Target="../ink/ink2067.xml"/><Relationship Id="rId131" Type="http://schemas.openxmlformats.org/officeDocument/2006/relationships/image" Target="../media/image1435.png"/><Relationship Id="rId152" Type="http://schemas.openxmlformats.org/officeDocument/2006/relationships/customXml" Target="../ink/ink2088.xml"/><Relationship Id="rId173" Type="http://schemas.openxmlformats.org/officeDocument/2006/relationships/image" Target="../media/image1456.png"/><Relationship Id="rId194" Type="http://schemas.openxmlformats.org/officeDocument/2006/relationships/customXml" Target="../ink/ink2109.xml"/><Relationship Id="rId208" Type="http://schemas.openxmlformats.org/officeDocument/2006/relationships/customXml" Target="../ink/ink2116.xml"/><Relationship Id="rId14" Type="http://schemas.openxmlformats.org/officeDocument/2006/relationships/customXml" Target="../ink/ink2019.xml"/><Relationship Id="rId35" Type="http://schemas.openxmlformats.org/officeDocument/2006/relationships/image" Target="../media/image1387.png"/><Relationship Id="rId56" Type="http://schemas.openxmlformats.org/officeDocument/2006/relationships/customXml" Target="../ink/ink2040.xml"/><Relationship Id="rId77" Type="http://schemas.openxmlformats.org/officeDocument/2006/relationships/image" Target="../media/image1408.png"/><Relationship Id="rId100" Type="http://schemas.openxmlformats.org/officeDocument/2006/relationships/customXml" Target="../ink/ink2062.xml"/><Relationship Id="rId51" Type="http://schemas.openxmlformats.org/officeDocument/2006/relationships/image" Target="../media/image1395.png"/><Relationship Id="rId72" Type="http://schemas.openxmlformats.org/officeDocument/2006/relationships/customXml" Target="../ink/ink2048.xml"/><Relationship Id="rId93" Type="http://schemas.openxmlformats.org/officeDocument/2006/relationships/image" Target="../media/image1416.png"/><Relationship Id="rId98" Type="http://schemas.openxmlformats.org/officeDocument/2006/relationships/customXml" Target="../ink/ink2061.xml"/><Relationship Id="rId121" Type="http://schemas.openxmlformats.org/officeDocument/2006/relationships/image" Target="../media/image1430.png"/><Relationship Id="rId142" Type="http://schemas.openxmlformats.org/officeDocument/2006/relationships/customXml" Target="../ink/ink2083.xml"/><Relationship Id="rId163" Type="http://schemas.openxmlformats.org/officeDocument/2006/relationships/image" Target="../media/image1451.png"/><Relationship Id="rId184" Type="http://schemas.openxmlformats.org/officeDocument/2006/relationships/customXml" Target="../ink/ink2104.xml"/><Relationship Id="rId189" Type="http://schemas.openxmlformats.org/officeDocument/2006/relationships/image" Target="../media/image1464.png"/><Relationship Id="rId219" Type="http://schemas.openxmlformats.org/officeDocument/2006/relationships/image" Target="../media/image1478.png"/><Relationship Id="rId3" Type="http://schemas.openxmlformats.org/officeDocument/2006/relationships/image" Target="NULL"/><Relationship Id="rId214" Type="http://schemas.openxmlformats.org/officeDocument/2006/relationships/customXml" Target="../ink/ink2119.xml"/><Relationship Id="rId25" Type="http://schemas.openxmlformats.org/officeDocument/2006/relationships/image" Target="../media/image1382.png"/><Relationship Id="rId46" Type="http://schemas.openxmlformats.org/officeDocument/2006/relationships/customXml" Target="../ink/ink2035.xml"/><Relationship Id="rId67" Type="http://schemas.openxmlformats.org/officeDocument/2006/relationships/image" Target="../media/image1403.png"/><Relationship Id="rId116" Type="http://schemas.openxmlformats.org/officeDocument/2006/relationships/customXml" Target="../ink/ink2070.xml"/><Relationship Id="rId137" Type="http://schemas.openxmlformats.org/officeDocument/2006/relationships/image" Target="../media/image1438.png"/><Relationship Id="rId158" Type="http://schemas.openxmlformats.org/officeDocument/2006/relationships/customXml" Target="../ink/ink2091.xml"/><Relationship Id="rId20" Type="http://schemas.openxmlformats.org/officeDocument/2006/relationships/customXml" Target="../ink/ink2022.xml"/><Relationship Id="rId41" Type="http://schemas.openxmlformats.org/officeDocument/2006/relationships/image" Target="../media/image1390.png"/><Relationship Id="rId62" Type="http://schemas.openxmlformats.org/officeDocument/2006/relationships/customXml" Target="../ink/ink2043.xml"/><Relationship Id="rId83" Type="http://schemas.openxmlformats.org/officeDocument/2006/relationships/image" Target="../media/image1411.png"/><Relationship Id="rId88" Type="http://schemas.openxmlformats.org/officeDocument/2006/relationships/customXml" Target="../ink/ink2056.xml"/><Relationship Id="rId111" Type="http://schemas.openxmlformats.org/officeDocument/2006/relationships/image" Target="../media/image1425.png"/><Relationship Id="rId132" Type="http://schemas.openxmlformats.org/officeDocument/2006/relationships/customXml" Target="../ink/ink2078.xml"/><Relationship Id="rId153" Type="http://schemas.openxmlformats.org/officeDocument/2006/relationships/image" Target="../media/image1446.png"/><Relationship Id="rId174" Type="http://schemas.openxmlformats.org/officeDocument/2006/relationships/customXml" Target="../ink/ink2099.xml"/><Relationship Id="rId179" Type="http://schemas.openxmlformats.org/officeDocument/2006/relationships/image" Target="../media/image1459.png"/><Relationship Id="rId195" Type="http://schemas.openxmlformats.org/officeDocument/2006/relationships/image" Target="../media/image1467.png"/><Relationship Id="rId209" Type="http://schemas.openxmlformats.org/officeDocument/2006/relationships/image" Target="../media/image1473.png"/><Relationship Id="rId190" Type="http://schemas.openxmlformats.org/officeDocument/2006/relationships/customXml" Target="../ink/ink2107.xml"/><Relationship Id="rId204" Type="http://schemas.openxmlformats.org/officeDocument/2006/relationships/customXml" Target="../ink/ink2114.xml"/><Relationship Id="rId220" Type="http://schemas.openxmlformats.org/officeDocument/2006/relationships/customXml" Target="../ink/ink2122.xml"/><Relationship Id="rId225" Type="http://schemas.openxmlformats.org/officeDocument/2006/relationships/image" Target="../media/image1481.png"/><Relationship Id="rId15" Type="http://schemas.openxmlformats.org/officeDocument/2006/relationships/image" Target="../media/image1377.png"/><Relationship Id="rId36" Type="http://schemas.openxmlformats.org/officeDocument/2006/relationships/customXml" Target="../ink/ink2030.xml"/><Relationship Id="rId57" Type="http://schemas.openxmlformats.org/officeDocument/2006/relationships/image" Target="../media/image1398.png"/><Relationship Id="rId106" Type="http://schemas.openxmlformats.org/officeDocument/2006/relationships/customXml" Target="../ink/ink2065.xml"/><Relationship Id="rId127" Type="http://schemas.openxmlformats.org/officeDocument/2006/relationships/image" Target="../media/image1433.png"/><Relationship Id="rId10" Type="http://schemas.openxmlformats.org/officeDocument/2006/relationships/customXml" Target="../ink/ink2017.xml"/><Relationship Id="rId31" Type="http://schemas.openxmlformats.org/officeDocument/2006/relationships/image" Target="../media/image1385.png"/><Relationship Id="rId52" Type="http://schemas.openxmlformats.org/officeDocument/2006/relationships/customXml" Target="../ink/ink2038.xml"/><Relationship Id="rId73" Type="http://schemas.openxmlformats.org/officeDocument/2006/relationships/image" Target="../media/image1406.png"/><Relationship Id="rId78" Type="http://schemas.openxmlformats.org/officeDocument/2006/relationships/customXml" Target="../ink/ink2051.xml"/><Relationship Id="rId94" Type="http://schemas.openxmlformats.org/officeDocument/2006/relationships/customXml" Target="../ink/ink2059.xml"/><Relationship Id="rId99" Type="http://schemas.openxmlformats.org/officeDocument/2006/relationships/image" Target="../media/image1419.png"/><Relationship Id="rId101" Type="http://schemas.openxmlformats.org/officeDocument/2006/relationships/image" Target="../media/image1420.png"/><Relationship Id="rId122" Type="http://schemas.openxmlformats.org/officeDocument/2006/relationships/customXml" Target="../ink/ink2073.xml"/><Relationship Id="rId143" Type="http://schemas.openxmlformats.org/officeDocument/2006/relationships/image" Target="../media/image1441.png"/><Relationship Id="rId148" Type="http://schemas.openxmlformats.org/officeDocument/2006/relationships/customXml" Target="../ink/ink2086.xml"/><Relationship Id="rId164" Type="http://schemas.openxmlformats.org/officeDocument/2006/relationships/customXml" Target="../ink/ink2094.xml"/><Relationship Id="rId169" Type="http://schemas.openxmlformats.org/officeDocument/2006/relationships/image" Target="../media/image1454.png"/><Relationship Id="rId185" Type="http://schemas.openxmlformats.org/officeDocument/2006/relationships/image" Target="../media/image1462.png"/><Relationship Id="rId4" Type="http://schemas.openxmlformats.org/officeDocument/2006/relationships/image" Target="../media/image4200.png"/><Relationship Id="rId9" Type="http://schemas.openxmlformats.org/officeDocument/2006/relationships/image" Target="NULL"/><Relationship Id="rId180" Type="http://schemas.openxmlformats.org/officeDocument/2006/relationships/customXml" Target="../ink/ink2102.xml"/><Relationship Id="rId210" Type="http://schemas.openxmlformats.org/officeDocument/2006/relationships/customXml" Target="../ink/ink2117.xml"/><Relationship Id="rId215" Type="http://schemas.openxmlformats.org/officeDocument/2006/relationships/image" Target="../media/image1476.png"/><Relationship Id="rId26" Type="http://schemas.openxmlformats.org/officeDocument/2006/relationships/customXml" Target="../ink/ink2025.xml"/><Relationship Id="rId47" Type="http://schemas.openxmlformats.org/officeDocument/2006/relationships/image" Target="../media/image1393.png"/><Relationship Id="rId68" Type="http://schemas.openxmlformats.org/officeDocument/2006/relationships/customXml" Target="../ink/ink2046.xml"/><Relationship Id="rId89" Type="http://schemas.openxmlformats.org/officeDocument/2006/relationships/image" Target="../media/image1414.png"/><Relationship Id="rId112" Type="http://schemas.openxmlformats.org/officeDocument/2006/relationships/customXml" Target="../ink/ink2068.xml"/><Relationship Id="rId133" Type="http://schemas.openxmlformats.org/officeDocument/2006/relationships/image" Target="../media/image1436.png"/><Relationship Id="rId154" Type="http://schemas.openxmlformats.org/officeDocument/2006/relationships/customXml" Target="../ink/ink2089.xml"/><Relationship Id="rId175" Type="http://schemas.openxmlformats.org/officeDocument/2006/relationships/image" Target="../media/image1457.png"/><Relationship Id="rId196" Type="http://schemas.openxmlformats.org/officeDocument/2006/relationships/customXml" Target="../ink/ink2110.xml"/><Relationship Id="rId200" Type="http://schemas.openxmlformats.org/officeDocument/2006/relationships/customXml" Target="../ink/ink2112.xml"/><Relationship Id="rId16" Type="http://schemas.openxmlformats.org/officeDocument/2006/relationships/customXml" Target="../ink/ink2020.xml"/><Relationship Id="rId221" Type="http://schemas.openxmlformats.org/officeDocument/2006/relationships/image" Target="../media/image1479.png"/><Relationship Id="rId37" Type="http://schemas.openxmlformats.org/officeDocument/2006/relationships/image" Target="../media/image1388.png"/><Relationship Id="rId58" Type="http://schemas.openxmlformats.org/officeDocument/2006/relationships/customXml" Target="../ink/ink2041.xml"/><Relationship Id="rId79" Type="http://schemas.openxmlformats.org/officeDocument/2006/relationships/image" Target="../media/image1409.png"/><Relationship Id="rId102" Type="http://schemas.openxmlformats.org/officeDocument/2006/relationships/customXml" Target="../ink/ink2063.xml"/><Relationship Id="rId123" Type="http://schemas.openxmlformats.org/officeDocument/2006/relationships/image" Target="../media/image1431.png"/><Relationship Id="rId144" Type="http://schemas.openxmlformats.org/officeDocument/2006/relationships/customXml" Target="../ink/ink2084.xml"/><Relationship Id="rId90" Type="http://schemas.openxmlformats.org/officeDocument/2006/relationships/customXml" Target="../ink/ink2057.xml"/><Relationship Id="rId165" Type="http://schemas.openxmlformats.org/officeDocument/2006/relationships/image" Target="../media/image1452.png"/><Relationship Id="rId186" Type="http://schemas.openxmlformats.org/officeDocument/2006/relationships/customXml" Target="../ink/ink2105.xml"/><Relationship Id="rId211" Type="http://schemas.openxmlformats.org/officeDocument/2006/relationships/image" Target="../media/image1474.png"/><Relationship Id="rId27" Type="http://schemas.openxmlformats.org/officeDocument/2006/relationships/image" Target="../media/image1383.png"/><Relationship Id="rId48" Type="http://schemas.openxmlformats.org/officeDocument/2006/relationships/customXml" Target="../ink/ink2036.xml"/><Relationship Id="rId69" Type="http://schemas.openxmlformats.org/officeDocument/2006/relationships/image" Target="../media/image1404.png"/><Relationship Id="rId113" Type="http://schemas.openxmlformats.org/officeDocument/2006/relationships/image" Target="../media/image1426.png"/><Relationship Id="rId134" Type="http://schemas.openxmlformats.org/officeDocument/2006/relationships/customXml" Target="../ink/ink2079.xml"/><Relationship Id="rId80" Type="http://schemas.openxmlformats.org/officeDocument/2006/relationships/customXml" Target="../ink/ink2052.xml"/><Relationship Id="rId155" Type="http://schemas.openxmlformats.org/officeDocument/2006/relationships/image" Target="../media/image1447.png"/><Relationship Id="rId176" Type="http://schemas.openxmlformats.org/officeDocument/2006/relationships/customXml" Target="../ink/ink2100.xml"/><Relationship Id="rId197" Type="http://schemas.openxmlformats.org/officeDocument/2006/relationships/image" Target="../media/image1468.png"/><Relationship Id="rId201" Type="http://schemas.openxmlformats.org/officeDocument/2006/relationships/image" Target="../media/image1470.png"/><Relationship Id="rId222" Type="http://schemas.openxmlformats.org/officeDocument/2006/relationships/customXml" Target="../ink/ink2123.xml"/><Relationship Id="rId17" Type="http://schemas.openxmlformats.org/officeDocument/2006/relationships/image" Target="../media/image1378.png"/><Relationship Id="rId38" Type="http://schemas.openxmlformats.org/officeDocument/2006/relationships/customXml" Target="../ink/ink2031.xml"/><Relationship Id="rId59" Type="http://schemas.openxmlformats.org/officeDocument/2006/relationships/image" Target="../media/image1399.png"/><Relationship Id="rId103" Type="http://schemas.openxmlformats.org/officeDocument/2006/relationships/image" Target="../media/image1421.png"/><Relationship Id="rId124" Type="http://schemas.openxmlformats.org/officeDocument/2006/relationships/customXml" Target="../ink/ink2074.xml"/><Relationship Id="rId70" Type="http://schemas.openxmlformats.org/officeDocument/2006/relationships/customXml" Target="../ink/ink2047.xml"/><Relationship Id="rId91" Type="http://schemas.openxmlformats.org/officeDocument/2006/relationships/image" Target="../media/image1415.png"/><Relationship Id="rId145" Type="http://schemas.openxmlformats.org/officeDocument/2006/relationships/image" Target="../media/image1442.png"/><Relationship Id="rId166" Type="http://schemas.openxmlformats.org/officeDocument/2006/relationships/customXml" Target="../ink/ink2095.xml"/><Relationship Id="rId187" Type="http://schemas.openxmlformats.org/officeDocument/2006/relationships/image" Target="../media/image1463.png"/><Relationship Id="rId1" Type="http://schemas.openxmlformats.org/officeDocument/2006/relationships/slideLayout" Target="../slideLayouts/slideLayout7.xml"/><Relationship Id="rId212" Type="http://schemas.openxmlformats.org/officeDocument/2006/relationships/customXml" Target="../ink/ink2118.xml"/><Relationship Id="rId28" Type="http://schemas.openxmlformats.org/officeDocument/2006/relationships/customXml" Target="../ink/ink2026.xml"/><Relationship Id="rId49" Type="http://schemas.openxmlformats.org/officeDocument/2006/relationships/image" Target="../media/image1394.png"/><Relationship Id="rId114" Type="http://schemas.openxmlformats.org/officeDocument/2006/relationships/customXml" Target="../ink/ink2069.xml"/><Relationship Id="rId60" Type="http://schemas.openxmlformats.org/officeDocument/2006/relationships/customXml" Target="../ink/ink2042.xml"/><Relationship Id="rId81" Type="http://schemas.openxmlformats.org/officeDocument/2006/relationships/image" Target="../media/image1410.png"/><Relationship Id="rId135" Type="http://schemas.openxmlformats.org/officeDocument/2006/relationships/image" Target="../media/image1437.png"/><Relationship Id="rId156" Type="http://schemas.openxmlformats.org/officeDocument/2006/relationships/customXml" Target="../ink/ink2090.xml"/><Relationship Id="rId177" Type="http://schemas.openxmlformats.org/officeDocument/2006/relationships/image" Target="../media/image1458.png"/><Relationship Id="rId198" Type="http://schemas.openxmlformats.org/officeDocument/2006/relationships/customXml" Target="../ink/ink2111.xml"/><Relationship Id="rId202" Type="http://schemas.openxmlformats.org/officeDocument/2006/relationships/customXml" Target="../ink/ink2113.xml"/><Relationship Id="rId223" Type="http://schemas.openxmlformats.org/officeDocument/2006/relationships/image" Target="../media/image1480.png"/><Relationship Id="rId18" Type="http://schemas.openxmlformats.org/officeDocument/2006/relationships/customXml" Target="../ink/ink2021.xml"/><Relationship Id="rId39" Type="http://schemas.openxmlformats.org/officeDocument/2006/relationships/image" Target="../media/image1389.png"/><Relationship Id="rId50" Type="http://schemas.openxmlformats.org/officeDocument/2006/relationships/customXml" Target="../ink/ink2037.xml"/><Relationship Id="rId104" Type="http://schemas.openxmlformats.org/officeDocument/2006/relationships/customXml" Target="../ink/ink2064.xml"/><Relationship Id="rId125" Type="http://schemas.openxmlformats.org/officeDocument/2006/relationships/image" Target="../media/image1432.png"/><Relationship Id="rId146" Type="http://schemas.openxmlformats.org/officeDocument/2006/relationships/customXml" Target="../ink/ink2085.xml"/><Relationship Id="rId167" Type="http://schemas.openxmlformats.org/officeDocument/2006/relationships/image" Target="../media/image1453.png"/><Relationship Id="rId188" Type="http://schemas.openxmlformats.org/officeDocument/2006/relationships/customXml" Target="../ink/ink2106.xml"/><Relationship Id="rId71" Type="http://schemas.openxmlformats.org/officeDocument/2006/relationships/image" Target="../media/image1405.png"/><Relationship Id="rId92" Type="http://schemas.openxmlformats.org/officeDocument/2006/relationships/customXml" Target="../ink/ink2058.xml"/><Relationship Id="rId213" Type="http://schemas.openxmlformats.org/officeDocument/2006/relationships/image" Target="../media/image1475.png"/><Relationship Id="rId2" Type="http://schemas.openxmlformats.org/officeDocument/2006/relationships/notesSlide" Target="../notesSlides/notesSlide15.xml"/><Relationship Id="rId29" Type="http://schemas.openxmlformats.org/officeDocument/2006/relationships/image" Target="../media/image1384.png"/><Relationship Id="rId40" Type="http://schemas.openxmlformats.org/officeDocument/2006/relationships/customXml" Target="../ink/ink2032.xml"/><Relationship Id="rId115" Type="http://schemas.openxmlformats.org/officeDocument/2006/relationships/image" Target="../media/image1427.png"/><Relationship Id="rId136" Type="http://schemas.openxmlformats.org/officeDocument/2006/relationships/customXml" Target="../ink/ink2080.xml"/><Relationship Id="rId157" Type="http://schemas.openxmlformats.org/officeDocument/2006/relationships/image" Target="../media/image1448.png"/><Relationship Id="rId178" Type="http://schemas.openxmlformats.org/officeDocument/2006/relationships/customXml" Target="../ink/ink2101.xml"/><Relationship Id="rId61" Type="http://schemas.openxmlformats.org/officeDocument/2006/relationships/image" Target="../media/image1400.png"/><Relationship Id="rId82" Type="http://schemas.openxmlformats.org/officeDocument/2006/relationships/customXml" Target="../ink/ink2053.xml"/><Relationship Id="rId199" Type="http://schemas.openxmlformats.org/officeDocument/2006/relationships/image" Target="../media/image1469.png"/><Relationship Id="rId203" Type="http://schemas.openxmlformats.org/officeDocument/2006/relationships/image" Target="../media/image1471.png"/><Relationship Id="rId19" Type="http://schemas.openxmlformats.org/officeDocument/2006/relationships/image" Target="../media/image1379.png"/><Relationship Id="rId224" Type="http://schemas.openxmlformats.org/officeDocument/2006/relationships/customXml" Target="../ink/ink2124.xml"/><Relationship Id="rId30" Type="http://schemas.openxmlformats.org/officeDocument/2006/relationships/customXml" Target="../ink/ink2027.xml"/><Relationship Id="rId105" Type="http://schemas.openxmlformats.org/officeDocument/2006/relationships/image" Target="../media/image1422.png"/><Relationship Id="rId126" Type="http://schemas.openxmlformats.org/officeDocument/2006/relationships/customXml" Target="../ink/ink2075.xml"/><Relationship Id="rId147" Type="http://schemas.openxmlformats.org/officeDocument/2006/relationships/image" Target="../media/image1443.png"/><Relationship Id="rId168" Type="http://schemas.openxmlformats.org/officeDocument/2006/relationships/customXml" Target="../ink/ink2096.xml"/></Relationships>
</file>

<file path=ppt/slides/_rels/slide18.xml.rels><?xml version="1.0" encoding="UTF-8" standalone="yes"?>
<Relationships xmlns="http://schemas.openxmlformats.org/package/2006/relationships"><Relationship Id="rId117" Type="http://schemas.openxmlformats.org/officeDocument/2006/relationships/customXml" Target="../ink/ink2182.xml"/><Relationship Id="rId671" Type="http://schemas.openxmlformats.org/officeDocument/2006/relationships/customXml" Target="../ink/ink2459.xml"/><Relationship Id="rId769" Type="http://schemas.openxmlformats.org/officeDocument/2006/relationships/customXml" Target="../ink/ink2508.xml"/><Relationship Id="rId21" Type="http://schemas.openxmlformats.org/officeDocument/2006/relationships/customXml" Target="../ink/ink2134.xml"/><Relationship Id="rId324" Type="http://schemas.openxmlformats.org/officeDocument/2006/relationships/image" Target="../media/image1641.png"/><Relationship Id="rId531" Type="http://schemas.openxmlformats.org/officeDocument/2006/relationships/customXml" Target="../ink/ink2389.xml"/><Relationship Id="rId629" Type="http://schemas.openxmlformats.org/officeDocument/2006/relationships/customXml" Target="../ink/ink2438.xml"/><Relationship Id="rId170" Type="http://schemas.openxmlformats.org/officeDocument/2006/relationships/image" Target="../media/image1565.png"/><Relationship Id="rId836" Type="http://schemas.openxmlformats.org/officeDocument/2006/relationships/image" Target="../media/image1897.png"/><Relationship Id="rId268" Type="http://schemas.openxmlformats.org/officeDocument/2006/relationships/image" Target="../media/image1613.png"/><Relationship Id="rId475" Type="http://schemas.openxmlformats.org/officeDocument/2006/relationships/customXml" Target="../ink/ink2361.xml"/><Relationship Id="rId682" Type="http://schemas.openxmlformats.org/officeDocument/2006/relationships/image" Target="../media/image1820.png"/><Relationship Id="rId32" Type="http://schemas.openxmlformats.org/officeDocument/2006/relationships/image" Target="../media/image1496.png"/><Relationship Id="rId128" Type="http://schemas.openxmlformats.org/officeDocument/2006/relationships/image" Target="../media/image1544.png"/><Relationship Id="rId335" Type="http://schemas.openxmlformats.org/officeDocument/2006/relationships/customXml" Target="../ink/ink2291.xml"/><Relationship Id="rId542" Type="http://schemas.openxmlformats.org/officeDocument/2006/relationships/image" Target="../media/image1750.png"/><Relationship Id="rId181" Type="http://schemas.openxmlformats.org/officeDocument/2006/relationships/customXml" Target="../ink/ink2214.xml"/><Relationship Id="rId402" Type="http://schemas.openxmlformats.org/officeDocument/2006/relationships/image" Target="../media/image1680.png"/><Relationship Id="rId847" Type="http://schemas.openxmlformats.org/officeDocument/2006/relationships/customXml" Target="../ink/ink2547.xml"/><Relationship Id="rId279" Type="http://schemas.openxmlformats.org/officeDocument/2006/relationships/customXml" Target="../ink/ink2263.xml"/><Relationship Id="rId486" Type="http://schemas.openxmlformats.org/officeDocument/2006/relationships/image" Target="../media/image1722.png"/><Relationship Id="rId693" Type="http://schemas.openxmlformats.org/officeDocument/2006/relationships/customXml" Target="../ink/ink2470.xml"/><Relationship Id="rId707" Type="http://schemas.openxmlformats.org/officeDocument/2006/relationships/customXml" Target="../ink/ink2477.xml"/><Relationship Id="rId43" Type="http://schemas.openxmlformats.org/officeDocument/2006/relationships/customXml" Target="../ink/ink2145.xml"/><Relationship Id="rId139" Type="http://schemas.openxmlformats.org/officeDocument/2006/relationships/customXml" Target="../ink/ink2193.xml"/><Relationship Id="rId346" Type="http://schemas.openxmlformats.org/officeDocument/2006/relationships/image" Target="../media/image1652.png"/><Relationship Id="rId553" Type="http://schemas.openxmlformats.org/officeDocument/2006/relationships/customXml" Target="../ink/ink2400.xml"/><Relationship Id="rId760" Type="http://schemas.openxmlformats.org/officeDocument/2006/relationships/image" Target="../media/image1859.png"/><Relationship Id="rId192" Type="http://schemas.openxmlformats.org/officeDocument/2006/relationships/image" Target="../media/image1576.png"/><Relationship Id="rId206" Type="http://schemas.openxmlformats.org/officeDocument/2006/relationships/image" Target="../media/image1583.png"/><Relationship Id="rId413" Type="http://schemas.openxmlformats.org/officeDocument/2006/relationships/customXml" Target="../ink/ink2330.xml"/><Relationship Id="rId858" Type="http://schemas.openxmlformats.org/officeDocument/2006/relationships/image" Target="../media/image1908.png"/><Relationship Id="rId497" Type="http://schemas.openxmlformats.org/officeDocument/2006/relationships/customXml" Target="../ink/ink2372.xml"/><Relationship Id="rId620" Type="http://schemas.openxmlformats.org/officeDocument/2006/relationships/image" Target="../media/image1789.png"/><Relationship Id="rId718" Type="http://schemas.openxmlformats.org/officeDocument/2006/relationships/image" Target="../media/image1838.png"/><Relationship Id="rId357" Type="http://schemas.openxmlformats.org/officeDocument/2006/relationships/customXml" Target="../ink/ink2302.xml"/><Relationship Id="rId54" Type="http://schemas.openxmlformats.org/officeDocument/2006/relationships/image" Target="../media/image1507.png"/><Relationship Id="rId217" Type="http://schemas.openxmlformats.org/officeDocument/2006/relationships/customXml" Target="../ink/ink2232.xml"/><Relationship Id="rId564" Type="http://schemas.openxmlformats.org/officeDocument/2006/relationships/image" Target="../media/image1761.png"/><Relationship Id="rId771" Type="http://schemas.openxmlformats.org/officeDocument/2006/relationships/customXml" Target="../ink/ink2509.xml"/><Relationship Id="rId869" Type="http://schemas.openxmlformats.org/officeDocument/2006/relationships/customXml" Target="../ink/ink2558.xml"/><Relationship Id="rId424" Type="http://schemas.openxmlformats.org/officeDocument/2006/relationships/image" Target="../media/image1691.png"/><Relationship Id="rId631" Type="http://schemas.openxmlformats.org/officeDocument/2006/relationships/customXml" Target="../ink/ink2439.xml"/><Relationship Id="rId729" Type="http://schemas.openxmlformats.org/officeDocument/2006/relationships/customXml" Target="../ink/ink2488.xml"/><Relationship Id="rId270" Type="http://schemas.openxmlformats.org/officeDocument/2006/relationships/image" Target="../media/image1614.png"/><Relationship Id="rId65" Type="http://schemas.openxmlformats.org/officeDocument/2006/relationships/customXml" Target="../ink/ink2156.xml"/><Relationship Id="rId130" Type="http://schemas.openxmlformats.org/officeDocument/2006/relationships/image" Target="../media/image1545.png"/><Relationship Id="rId368" Type="http://schemas.openxmlformats.org/officeDocument/2006/relationships/image" Target="../media/image1663.png"/><Relationship Id="rId575" Type="http://schemas.openxmlformats.org/officeDocument/2006/relationships/customXml" Target="../ink/ink2411.xml"/><Relationship Id="rId782" Type="http://schemas.openxmlformats.org/officeDocument/2006/relationships/image" Target="../media/image1870.png"/><Relationship Id="rId228" Type="http://schemas.openxmlformats.org/officeDocument/2006/relationships/image" Target="../media/image1593.png"/><Relationship Id="rId435" Type="http://schemas.openxmlformats.org/officeDocument/2006/relationships/customXml" Target="../ink/ink2341.xml"/><Relationship Id="rId642" Type="http://schemas.openxmlformats.org/officeDocument/2006/relationships/image" Target="../media/image1800.png"/><Relationship Id="rId281" Type="http://schemas.openxmlformats.org/officeDocument/2006/relationships/customXml" Target="../ink/ink2264.xml"/><Relationship Id="rId502" Type="http://schemas.openxmlformats.org/officeDocument/2006/relationships/image" Target="../media/image1730.png"/><Relationship Id="rId76" Type="http://schemas.openxmlformats.org/officeDocument/2006/relationships/image" Target="../media/image1518.png"/><Relationship Id="rId141" Type="http://schemas.openxmlformats.org/officeDocument/2006/relationships/customXml" Target="../ink/ink2194.xml"/><Relationship Id="rId379" Type="http://schemas.openxmlformats.org/officeDocument/2006/relationships/customXml" Target="../ink/ink2313.xml"/><Relationship Id="rId586" Type="http://schemas.openxmlformats.org/officeDocument/2006/relationships/image" Target="../media/image1772.png"/><Relationship Id="rId793" Type="http://schemas.openxmlformats.org/officeDocument/2006/relationships/customXml" Target="../ink/ink2520.xml"/><Relationship Id="rId807" Type="http://schemas.openxmlformats.org/officeDocument/2006/relationships/customXml" Target="../ink/ink2527.xml"/><Relationship Id="rId7" Type="http://schemas.openxmlformats.org/officeDocument/2006/relationships/customXml" Target="../ink/ink2127.xml"/><Relationship Id="rId239" Type="http://schemas.openxmlformats.org/officeDocument/2006/relationships/customXml" Target="../ink/ink2243.xml"/><Relationship Id="rId446" Type="http://schemas.openxmlformats.org/officeDocument/2006/relationships/image" Target="../media/image1702.png"/><Relationship Id="rId653" Type="http://schemas.openxmlformats.org/officeDocument/2006/relationships/customXml" Target="../ink/ink2450.xml"/><Relationship Id="rId292" Type="http://schemas.openxmlformats.org/officeDocument/2006/relationships/image" Target="../media/image1625.png"/><Relationship Id="rId306" Type="http://schemas.openxmlformats.org/officeDocument/2006/relationships/image" Target="../media/image1632.png"/><Relationship Id="rId860" Type="http://schemas.openxmlformats.org/officeDocument/2006/relationships/image" Target="../media/image1909.png"/><Relationship Id="rId87" Type="http://schemas.openxmlformats.org/officeDocument/2006/relationships/customXml" Target="../ink/ink2167.xml"/><Relationship Id="rId513" Type="http://schemas.openxmlformats.org/officeDocument/2006/relationships/customXml" Target="../ink/ink2380.xml"/><Relationship Id="rId597" Type="http://schemas.openxmlformats.org/officeDocument/2006/relationships/customXml" Target="../ink/ink2422.xml"/><Relationship Id="rId720" Type="http://schemas.openxmlformats.org/officeDocument/2006/relationships/image" Target="../media/image1839.png"/><Relationship Id="rId818" Type="http://schemas.openxmlformats.org/officeDocument/2006/relationships/image" Target="../media/image1888.png"/><Relationship Id="rId152" Type="http://schemas.openxmlformats.org/officeDocument/2006/relationships/image" Target="../media/image1556.png"/><Relationship Id="rId457" Type="http://schemas.openxmlformats.org/officeDocument/2006/relationships/customXml" Target="../ink/ink2352.xml"/><Relationship Id="rId664" Type="http://schemas.openxmlformats.org/officeDocument/2006/relationships/image" Target="../media/image1811.png"/><Relationship Id="rId871" Type="http://schemas.openxmlformats.org/officeDocument/2006/relationships/customXml" Target="../ink/ink2559.xml"/><Relationship Id="rId14" Type="http://schemas.openxmlformats.org/officeDocument/2006/relationships/image" Target="../media/image1487.png"/><Relationship Id="rId317" Type="http://schemas.openxmlformats.org/officeDocument/2006/relationships/customXml" Target="../ink/ink2282.xml"/><Relationship Id="rId524" Type="http://schemas.openxmlformats.org/officeDocument/2006/relationships/image" Target="../media/image1741.png"/><Relationship Id="rId731" Type="http://schemas.openxmlformats.org/officeDocument/2006/relationships/customXml" Target="../ink/ink2489.xml"/><Relationship Id="rId98" Type="http://schemas.openxmlformats.org/officeDocument/2006/relationships/image" Target="../media/image1529.png"/><Relationship Id="rId163" Type="http://schemas.openxmlformats.org/officeDocument/2006/relationships/customXml" Target="../ink/ink2205.xml"/><Relationship Id="rId370" Type="http://schemas.openxmlformats.org/officeDocument/2006/relationships/image" Target="../media/image1664.png"/><Relationship Id="rId829" Type="http://schemas.openxmlformats.org/officeDocument/2006/relationships/customXml" Target="../ink/ink2538.xml"/><Relationship Id="rId230" Type="http://schemas.openxmlformats.org/officeDocument/2006/relationships/image" Target="../media/image1594.png"/><Relationship Id="rId468" Type="http://schemas.openxmlformats.org/officeDocument/2006/relationships/image" Target="../media/image1713.png"/><Relationship Id="rId675" Type="http://schemas.openxmlformats.org/officeDocument/2006/relationships/customXml" Target="../ink/ink2461.xml"/><Relationship Id="rId882" Type="http://schemas.openxmlformats.org/officeDocument/2006/relationships/image" Target="../media/image1920.png"/><Relationship Id="rId25" Type="http://schemas.openxmlformats.org/officeDocument/2006/relationships/customXml" Target="../ink/ink2136.xml"/><Relationship Id="rId328" Type="http://schemas.openxmlformats.org/officeDocument/2006/relationships/image" Target="../media/image1643.png"/><Relationship Id="rId535" Type="http://schemas.openxmlformats.org/officeDocument/2006/relationships/customXml" Target="../ink/ink2391.xml"/><Relationship Id="rId742" Type="http://schemas.openxmlformats.org/officeDocument/2006/relationships/image" Target="../media/image1850.png"/><Relationship Id="rId174" Type="http://schemas.openxmlformats.org/officeDocument/2006/relationships/image" Target="../media/image1567.png"/><Relationship Id="rId381" Type="http://schemas.openxmlformats.org/officeDocument/2006/relationships/customXml" Target="../ink/ink2314.xml"/><Relationship Id="rId602" Type="http://schemas.openxmlformats.org/officeDocument/2006/relationships/image" Target="../media/image1780.png"/><Relationship Id="rId241" Type="http://schemas.openxmlformats.org/officeDocument/2006/relationships/customXml" Target="../ink/ink2244.xml"/><Relationship Id="rId479" Type="http://schemas.openxmlformats.org/officeDocument/2006/relationships/customXml" Target="../ink/ink2363.xml"/><Relationship Id="rId686" Type="http://schemas.openxmlformats.org/officeDocument/2006/relationships/image" Target="../media/image1822.png"/><Relationship Id="rId893" Type="http://schemas.openxmlformats.org/officeDocument/2006/relationships/customXml" Target="../ink/ink2570.xml"/><Relationship Id="rId36" Type="http://schemas.openxmlformats.org/officeDocument/2006/relationships/image" Target="../media/image1498.png"/><Relationship Id="rId339" Type="http://schemas.openxmlformats.org/officeDocument/2006/relationships/customXml" Target="../ink/ink2293.xml"/><Relationship Id="rId546" Type="http://schemas.openxmlformats.org/officeDocument/2006/relationships/image" Target="../media/image1752.png"/><Relationship Id="rId753" Type="http://schemas.openxmlformats.org/officeDocument/2006/relationships/customXml" Target="../ink/ink2500.xml"/><Relationship Id="rId101" Type="http://schemas.openxmlformats.org/officeDocument/2006/relationships/customXml" Target="../ink/ink2174.xml"/><Relationship Id="rId185" Type="http://schemas.openxmlformats.org/officeDocument/2006/relationships/customXml" Target="../ink/ink2216.xml"/><Relationship Id="rId406" Type="http://schemas.openxmlformats.org/officeDocument/2006/relationships/image" Target="../media/image1682.png"/><Relationship Id="rId392" Type="http://schemas.openxmlformats.org/officeDocument/2006/relationships/image" Target="../media/image1675.png"/><Relationship Id="rId613" Type="http://schemas.openxmlformats.org/officeDocument/2006/relationships/customXml" Target="../ink/ink2430.xml"/><Relationship Id="rId697" Type="http://schemas.openxmlformats.org/officeDocument/2006/relationships/customXml" Target="../ink/ink2472.xml"/><Relationship Id="rId820" Type="http://schemas.openxmlformats.org/officeDocument/2006/relationships/image" Target="../media/image1889.png"/><Relationship Id="rId252" Type="http://schemas.openxmlformats.org/officeDocument/2006/relationships/image" Target="../media/image1605.png"/><Relationship Id="rId47" Type="http://schemas.openxmlformats.org/officeDocument/2006/relationships/customXml" Target="../ink/ink2147.xml"/><Relationship Id="rId112" Type="http://schemas.openxmlformats.org/officeDocument/2006/relationships/image" Target="../media/image1536.png"/><Relationship Id="rId557" Type="http://schemas.openxmlformats.org/officeDocument/2006/relationships/customXml" Target="../ink/ink2402.xml"/><Relationship Id="rId764" Type="http://schemas.openxmlformats.org/officeDocument/2006/relationships/image" Target="../media/image1861.png"/><Relationship Id="rId196" Type="http://schemas.openxmlformats.org/officeDocument/2006/relationships/image" Target="../media/image1578.png"/><Relationship Id="rId417" Type="http://schemas.openxmlformats.org/officeDocument/2006/relationships/customXml" Target="../ink/ink2332.xml"/><Relationship Id="rId624" Type="http://schemas.openxmlformats.org/officeDocument/2006/relationships/image" Target="../media/image1791.png"/><Relationship Id="rId831" Type="http://schemas.openxmlformats.org/officeDocument/2006/relationships/customXml" Target="../ink/ink2539.xml"/><Relationship Id="rId263" Type="http://schemas.openxmlformats.org/officeDocument/2006/relationships/customXml" Target="../ink/ink2255.xml"/><Relationship Id="rId470" Type="http://schemas.openxmlformats.org/officeDocument/2006/relationships/image" Target="../media/image1714.png"/><Relationship Id="rId58" Type="http://schemas.openxmlformats.org/officeDocument/2006/relationships/image" Target="../media/image1509.png"/><Relationship Id="rId123" Type="http://schemas.openxmlformats.org/officeDocument/2006/relationships/customXml" Target="../ink/ink2185.xml"/><Relationship Id="rId330" Type="http://schemas.openxmlformats.org/officeDocument/2006/relationships/image" Target="../media/image1644.png"/><Relationship Id="rId568" Type="http://schemas.openxmlformats.org/officeDocument/2006/relationships/image" Target="../media/image1763.png"/><Relationship Id="rId775" Type="http://schemas.openxmlformats.org/officeDocument/2006/relationships/customXml" Target="../ink/ink2511.xml"/><Relationship Id="rId428" Type="http://schemas.openxmlformats.org/officeDocument/2006/relationships/image" Target="../media/image1693.png"/><Relationship Id="rId635" Type="http://schemas.openxmlformats.org/officeDocument/2006/relationships/customXml" Target="../ink/ink2441.xml"/><Relationship Id="rId842" Type="http://schemas.openxmlformats.org/officeDocument/2006/relationships/image" Target="../media/image1900.png"/><Relationship Id="rId274" Type="http://schemas.openxmlformats.org/officeDocument/2006/relationships/image" Target="../media/image1616.png"/><Relationship Id="rId481" Type="http://schemas.openxmlformats.org/officeDocument/2006/relationships/customXml" Target="../ink/ink2364.xml"/><Relationship Id="rId702" Type="http://schemas.openxmlformats.org/officeDocument/2006/relationships/image" Target="../media/image1830.png"/><Relationship Id="rId69" Type="http://schemas.openxmlformats.org/officeDocument/2006/relationships/customXml" Target="../ink/ink2158.xml"/><Relationship Id="rId134" Type="http://schemas.openxmlformats.org/officeDocument/2006/relationships/image" Target="../media/image1547.png"/><Relationship Id="rId579" Type="http://schemas.openxmlformats.org/officeDocument/2006/relationships/customXml" Target="../ink/ink2413.xml"/><Relationship Id="rId786" Type="http://schemas.openxmlformats.org/officeDocument/2006/relationships/image" Target="../media/image1872.png"/><Relationship Id="rId341" Type="http://schemas.openxmlformats.org/officeDocument/2006/relationships/customXml" Target="../ink/ink2294.xml"/><Relationship Id="rId439" Type="http://schemas.openxmlformats.org/officeDocument/2006/relationships/customXml" Target="../ink/ink2343.xml"/><Relationship Id="rId646" Type="http://schemas.openxmlformats.org/officeDocument/2006/relationships/image" Target="../media/image1802.png"/><Relationship Id="rId201" Type="http://schemas.openxmlformats.org/officeDocument/2006/relationships/customXml" Target="../ink/ink2224.xml"/><Relationship Id="rId285" Type="http://schemas.openxmlformats.org/officeDocument/2006/relationships/customXml" Target="../ink/ink2266.xml"/><Relationship Id="rId506" Type="http://schemas.openxmlformats.org/officeDocument/2006/relationships/image" Target="../media/image1732.png"/><Relationship Id="rId853" Type="http://schemas.openxmlformats.org/officeDocument/2006/relationships/customXml" Target="../ink/ink2550.xml"/><Relationship Id="rId492" Type="http://schemas.openxmlformats.org/officeDocument/2006/relationships/image" Target="../media/image1725.png"/><Relationship Id="rId713" Type="http://schemas.openxmlformats.org/officeDocument/2006/relationships/customXml" Target="../ink/ink2480.xml"/><Relationship Id="rId797" Type="http://schemas.openxmlformats.org/officeDocument/2006/relationships/customXml" Target="../ink/ink2522.xml"/><Relationship Id="rId145" Type="http://schemas.openxmlformats.org/officeDocument/2006/relationships/customXml" Target="../ink/ink2196.xml"/><Relationship Id="rId352" Type="http://schemas.openxmlformats.org/officeDocument/2006/relationships/image" Target="../media/image1655.png"/><Relationship Id="rId212" Type="http://schemas.openxmlformats.org/officeDocument/2006/relationships/image" Target="../media/image1586.png"/><Relationship Id="rId657" Type="http://schemas.openxmlformats.org/officeDocument/2006/relationships/customXml" Target="../ink/ink2452.xml"/><Relationship Id="rId864" Type="http://schemas.openxmlformats.org/officeDocument/2006/relationships/image" Target="../media/image1911.png"/><Relationship Id="rId296" Type="http://schemas.openxmlformats.org/officeDocument/2006/relationships/image" Target="../media/image1627.png"/><Relationship Id="rId517" Type="http://schemas.openxmlformats.org/officeDocument/2006/relationships/customXml" Target="../ink/ink2382.xml"/><Relationship Id="rId724" Type="http://schemas.openxmlformats.org/officeDocument/2006/relationships/image" Target="../media/image1841.png"/><Relationship Id="rId60" Type="http://schemas.openxmlformats.org/officeDocument/2006/relationships/image" Target="../media/image1510.png"/><Relationship Id="rId156" Type="http://schemas.openxmlformats.org/officeDocument/2006/relationships/image" Target="../media/image1558.png"/><Relationship Id="rId363" Type="http://schemas.openxmlformats.org/officeDocument/2006/relationships/customXml" Target="../ink/ink2305.xml"/><Relationship Id="rId570" Type="http://schemas.openxmlformats.org/officeDocument/2006/relationships/image" Target="../media/image1764.png"/><Relationship Id="rId223" Type="http://schemas.openxmlformats.org/officeDocument/2006/relationships/customXml" Target="../ink/ink2235.xml"/><Relationship Id="rId430" Type="http://schemas.openxmlformats.org/officeDocument/2006/relationships/image" Target="../media/image1694.png"/><Relationship Id="rId668" Type="http://schemas.openxmlformats.org/officeDocument/2006/relationships/image" Target="../media/image1813.png"/><Relationship Id="rId875" Type="http://schemas.openxmlformats.org/officeDocument/2006/relationships/customXml" Target="../ink/ink2561.xml"/><Relationship Id="rId18" Type="http://schemas.openxmlformats.org/officeDocument/2006/relationships/image" Target="../media/image1489.png"/><Relationship Id="rId528" Type="http://schemas.openxmlformats.org/officeDocument/2006/relationships/image" Target="../media/image1743.png"/><Relationship Id="rId735" Type="http://schemas.openxmlformats.org/officeDocument/2006/relationships/customXml" Target="../ink/ink2491.xml"/><Relationship Id="rId167" Type="http://schemas.openxmlformats.org/officeDocument/2006/relationships/customXml" Target="../ink/ink2207.xml"/><Relationship Id="rId374" Type="http://schemas.openxmlformats.org/officeDocument/2006/relationships/image" Target="../media/image1666.png"/><Relationship Id="rId581" Type="http://schemas.openxmlformats.org/officeDocument/2006/relationships/customXml" Target="../ink/ink2414.xml"/><Relationship Id="rId71" Type="http://schemas.openxmlformats.org/officeDocument/2006/relationships/customXml" Target="../ink/ink2159.xml"/><Relationship Id="rId234" Type="http://schemas.openxmlformats.org/officeDocument/2006/relationships/image" Target="../media/image1596.png"/><Relationship Id="rId679" Type="http://schemas.openxmlformats.org/officeDocument/2006/relationships/customXml" Target="../ink/ink2463.xml"/><Relationship Id="rId802" Type="http://schemas.openxmlformats.org/officeDocument/2006/relationships/image" Target="../media/image1880.png"/><Relationship Id="rId886" Type="http://schemas.openxmlformats.org/officeDocument/2006/relationships/image" Target="../media/image1922.png"/><Relationship Id="rId2" Type="http://schemas.openxmlformats.org/officeDocument/2006/relationships/notesSlide" Target="../notesSlides/notesSlide16.xml"/><Relationship Id="rId29" Type="http://schemas.openxmlformats.org/officeDocument/2006/relationships/customXml" Target="../ink/ink2138.xml"/><Relationship Id="rId441" Type="http://schemas.openxmlformats.org/officeDocument/2006/relationships/customXml" Target="../ink/ink2344.xml"/><Relationship Id="rId539" Type="http://schemas.openxmlformats.org/officeDocument/2006/relationships/customXml" Target="../ink/ink2393.xml"/><Relationship Id="rId746" Type="http://schemas.openxmlformats.org/officeDocument/2006/relationships/image" Target="../media/image1852.png"/><Relationship Id="rId178" Type="http://schemas.openxmlformats.org/officeDocument/2006/relationships/image" Target="../media/image1569.png"/><Relationship Id="rId301" Type="http://schemas.openxmlformats.org/officeDocument/2006/relationships/customXml" Target="../ink/ink2274.xml"/><Relationship Id="rId82" Type="http://schemas.openxmlformats.org/officeDocument/2006/relationships/image" Target="../media/image1521.png"/><Relationship Id="rId385" Type="http://schemas.openxmlformats.org/officeDocument/2006/relationships/customXml" Target="../ink/ink2316.xml"/><Relationship Id="rId592" Type="http://schemas.openxmlformats.org/officeDocument/2006/relationships/image" Target="../media/image1775.png"/><Relationship Id="rId606" Type="http://schemas.openxmlformats.org/officeDocument/2006/relationships/image" Target="../media/image1782.png"/><Relationship Id="rId813" Type="http://schemas.openxmlformats.org/officeDocument/2006/relationships/customXml" Target="../ink/ink2530.xml"/><Relationship Id="rId245" Type="http://schemas.openxmlformats.org/officeDocument/2006/relationships/customXml" Target="../ink/ink2246.xml"/><Relationship Id="rId452" Type="http://schemas.openxmlformats.org/officeDocument/2006/relationships/image" Target="../media/image1705.png"/><Relationship Id="rId897" Type="http://schemas.openxmlformats.org/officeDocument/2006/relationships/customXml" Target="../ink/ink2572.xml"/><Relationship Id="rId105" Type="http://schemas.openxmlformats.org/officeDocument/2006/relationships/customXml" Target="../ink/ink2176.xml"/><Relationship Id="rId312" Type="http://schemas.openxmlformats.org/officeDocument/2006/relationships/image" Target="../media/image1635.png"/><Relationship Id="rId757" Type="http://schemas.openxmlformats.org/officeDocument/2006/relationships/customXml" Target="../ink/ink2502.xml"/><Relationship Id="rId93" Type="http://schemas.openxmlformats.org/officeDocument/2006/relationships/customXml" Target="../ink/ink2170.xml"/><Relationship Id="rId189" Type="http://schemas.openxmlformats.org/officeDocument/2006/relationships/customXml" Target="../ink/ink2218.xml"/><Relationship Id="rId396" Type="http://schemas.openxmlformats.org/officeDocument/2006/relationships/image" Target="../media/image1677.png"/><Relationship Id="rId617" Type="http://schemas.openxmlformats.org/officeDocument/2006/relationships/customXml" Target="../ink/ink2432.xml"/><Relationship Id="rId824" Type="http://schemas.openxmlformats.org/officeDocument/2006/relationships/image" Target="../media/image1891.png"/><Relationship Id="rId256" Type="http://schemas.openxmlformats.org/officeDocument/2006/relationships/image" Target="../media/image1607.png"/><Relationship Id="rId463" Type="http://schemas.openxmlformats.org/officeDocument/2006/relationships/customXml" Target="../ink/ink2355.xml"/><Relationship Id="rId670" Type="http://schemas.openxmlformats.org/officeDocument/2006/relationships/image" Target="../media/image1814.png"/><Relationship Id="rId116" Type="http://schemas.openxmlformats.org/officeDocument/2006/relationships/image" Target="../media/image1538.png"/><Relationship Id="rId323" Type="http://schemas.openxmlformats.org/officeDocument/2006/relationships/customXml" Target="../ink/ink2285.xml"/><Relationship Id="rId530" Type="http://schemas.openxmlformats.org/officeDocument/2006/relationships/image" Target="../media/image1744.png"/><Relationship Id="rId768" Type="http://schemas.openxmlformats.org/officeDocument/2006/relationships/image" Target="../media/image1863.png"/><Relationship Id="rId20" Type="http://schemas.openxmlformats.org/officeDocument/2006/relationships/image" Target="../media/image1490.png"/><Relationship Id="rId628" Type="http://schemas.openxmlformats.org/officeDocument/2006/relationships/image" Target="../media/image1793.png"/><Relationship Id="rId835" Type="http://schemas.openxmlformats.org/officeDocument/2006/relationships/customXml" Target="../ink/ink2541.xml"/><Relationship Id="rId267" Type="http://schemas.openxmlformats.org/officeDocument/2006/relationships/customXml" Target="../ink/ink2257.xml"/><Relationship Id="rId474" Type="http://schemas.openxmlformats.org/officeDocument/2006/relationships/image" Target="../media/image1716.png"/><Relationship Id="rId127" Type="http://schemas.openxmlformats.org/officeDocument/2006/relationships/customXml" Target="../ink/ink2187.xml"/><Relationship Id="rId681" Type="http://schemas.openxmlformats.org/officeDocument/2006/relationships/customXml" Target="../ink/ink2464.xml"/><Relationship Id="rId779" Type="http://schemas.openxmlformats.org/officeDocument/2006/relationships/customXml" Target="../ink/ink2513.xml"/><Relationship Id="rId31" Type="http://schemas.openxmlformats.org/officeDocument/2006/relationships/customXml" Target="../ink/ink2139.xml"/><Relationship Id="rId334" Type="http://schemas.openxmlformats.org/officeDocument/2006/relationships/image" Target="../media/image1646.png"/><Relationship Id="rId541" Type="http://schemas.openxmlformats.org/officeDocument/2006/relationships/customXml" Target="../ink/ink2394.xml"/><Relationship Id="rId639" Type="http://schemas.openxmlformats.org/officeDocument/2006/relationships/customXml" Target="../ink/ink2443.xml"/><Relationship Id="rId180" Type="http://schemas.openxmlformats.org/officeDocument/2006/relationships/image" Target="../media/image1570.png"/><Relationship Id="rId278" Type="http://schemas.openxmlformats.org/officeDocument/2006/relationships/image" Target="../media/image1618.png"/><Relationship Id="rId401" Type="http://schemas.openxmlformats.org/officeDocument/2006/relationships/customXml" Target="../ink/ink2324.xml"/><Relationship Id="rId846" Type="http://schemas.openxmlformats.org/officeDocument/2006/relationships/image" Target="../media/image1902.png"/><Relationship Id="rId485" Type="http://schemas.openxmlformats.org/officeDocument/2006/relationships/customXml" Target="../ink/ink2366.xml"/><Relationship Id="rId692" Type="http://schemas.openxmlformats.org/officeDocument/2006/relationships/image" Target="../media/image1825.png"/><Relationship Id="rId706" Type="http://schemas.openxmlformats.org/officeDocument/2006/relationships/image" Target="../media/image1832.png"/><Relationship Id="rId42" Type="http://schemas.openxmlformats.org/officeDocument/2006/relationships/image" Target="../media/image1501.png"/><Relationship Id="rId138" Type="http://schemas.openxmlformats.org/officeDocument/2006/relationships/image" Target="../media/image1549.png"/><Relationship Id="rId345" Type="http://schemas.openxmlformats.org/officeDocument/2006/relationships/customXml" Target="../ink/ink2296.xml"/><Relationship Id="rId552" Type="http://schemas.openxmlformats.org/officeDocument/2006/relationships/image" Target="../media/image1755.png"/><Relationship Id="rId191" Type="http://schemas.openxmlformats.org/officeDocument/2006/relationships/customXml" Target="../ink/ink2219.xml"/><Relationship Id="rId205" Type="http://schemas.openxmlformats.org/officeDocument/2006/relationships/customXml" Target="../ink/ink2226.xml"/><Relationship Id="rId412" Type="http://schemas.openxmlformats.org/officeDocument/2006/relationships/image" Target="../media/image1685.png"/><Relationship Id="rId857" Type="http://schemas.openxmlformats.org/officeDocument/2006/relationships/customXml" Target="../ink/ink2552.xml"/><Relationship Id="rId289" Type="http://schemas.openxmlformats.org/officeDocument/2006/relationships/customXml" Target="../ink/ink2268.xml"/><Relationship Id="rId496" Type="http://schemas.openxmlformats.org/officeDocument/2006/relationships/image" Target="../media/image1727.png"/><Relationship Id="rId717" Type="http://schemas.openxmlformats.org/officeDocument/2006/relationships/customXml" Target="../ink/ink2482.xml"/><Relationship Id="rId53" Type="http://schemas.openxmlformats.org/officeDocument/2006/relationships/customXml" Target="../ink/ink2150.xml"/><Relationship Id="rId149" Type="http://schemas.openxmlformats.org/officeDocument/2006/relationships/customXml" Target="../ink/ink2198.xml"/><Relationship Id="rId356" Type="http://schemas.openxmlformats.org/officeDocument/2006/relationships/image" Target="../media/image1657.png"/><Relationship Id="rId563" Type="http://schemas.openxmlformats.org/officeDocument/2006/relationships/customXml" Target="../ink/ink2405.xml"/><Relationship Id="rId770" Type="http://schemas.openxmlformats.org/officeDocument/2006/relationships/image" Target="../media/image1864.png"/><Relationship Id="rId216" Type="http://schemas.openxmlformats.org/officeDocument/2006/relationships/image" Target="../media/image1587.png"/><Relationship Id="rId423" Type="http://schemas.openxmlformats.org/officeDocument/2006/relationships/customXml" Target="../ink/ink2335.xml"/><Relationship Id="rId868" Type="http://schemas.openxmlformats.org/officeDocument/2006/relationships/image" Target="../media/image1913.png"/><Relationship Id="rId630" Type="http://schemas.openxmlformats.org/officeDocument/2006/relationships/image" Target="../media/image1794.png"/><Relationship Id="rId728" Type="http://schemas.openxmlformats.org/officeDocument/2006/relationships/image" Target="../media/image1843.png"/><Relationship Id="rId64" Type="http://schemas.openxmlformats.org/officeDocument/2006/relationships/image" Target="../media/image1512.png"/><Relationship Id="rId367" Type="http://schemas.openxmlformats.org/officeDocument/2006/relationships/customXml" Target="../ink/ink2307.xml"/><Relationship Id="rId574" Type="http://schemas.openxmlformats.org/officeDocument/2006/relationships/image" Target="../media/image1766.png"/><Relationship Id="rId227" Type="http://schemas.openxmlformats.org/officeDocument/2006/relationships/customXml" Target="../ink/ink2237.xml"/><Relationship Id="rId781" Type="http://schemas.openxmlformats.org/officeDocument/2006/relationships/customXml" Target="../ink/ink2514.xml"/><Relationship Id="rId879" Type="http://schemas.openxmlformats.org/officeDocument/2006/relationships/customXml" Target="../ink/ink2563.xml"/><Relationship Id="rId434" Type="http://schemas.openxmlformats.org/officeDocument/2006/relationships/image" Target="../media/image1696.png"/><Relationship Id="rId641" Type="http://schemas.openxmlformats.org/officeDocument/2006/relationships/customXml" Target="../ink/ink2444.xml"/><Relationship Id="rId739" Type="http://schemas.openxmlformats.org/officeDocument/2006/relationships/customXml" Target="../ink/ink2493.xml"/><Relationship Id="rId280" Type="http://schemas.openxmlformats.org/officeDocument/2006/relationships/image" Target="../media/image1619.png"/><Relationship Id="rId501" Type="http://schemas.openxmlformats.org/officeDocument/2006/relationships/customXml" Target="../ink/ink2374.xml"/><Relationship Id="rId75" Type="http://schemas.openxmlformats.org/officeDocument/2006/relationships/customXml" Target="../ink/ink2161.xml"/><Relationship Id="rId140" Type="http://schemas.openxmlformats.org/officeDocument/2006/relationships/image" Target="../media/image1550.png"/><Relationship Id="rId378" Type="http://schemas.openxmlformats.org/officeDocument/2006/relationships/image" Target="../media/image1668.png"/><Relationship Id="rId585" Type="http://schemas.openxmlformats.org/officeDocument/2006/relationships/customXml" Target="../ink/ink2416.xml"/><Relationship Id="rId792" Type="http://schemas.openxmlformats.org/officeDocument/2006/relationships/image" Target="../media/image1875.png"/><Relationship Id="rId806" Type="http://schemas.openxmlformats.org/officeDocument/2006/relationships/image" Target="../media/image1882.png"/><Relationship Id="rId6" Type="http://schemas.openxmlformats.org/officeDocument/2006/relationships/image" Target="../media/image1483.png"/><Relationship Id="rId238" Type="http://schemas.openxmlformats.org/officeDocument/2006/relationships/image" Target="../media/image1598.png"/><Relationship Id="rId445" Type="http://schemas.openxmlformats.org/officeDocument/2006/relationships/customXml" Target="../ink/ink2346.xml"/><Relationship Id="rId652" Type="http://schemas.openxmlformats.org/officeDocument/2006/relationships/image" Target="../media/image1805.png"/><Relationship Id="rId291" Type="http://schemas.openxmlformats.org/officeDocument/2006/relationships/customXml" Target="../ink/ink2269.xml"/><Relationship Id="rId305" Type="http://schemas.openxmlformats.org/officeDocument/2006/relationships/customXml" Target="../ink/ink2276.xml"/><Relationship Id="rId512" Type="http://schemas.openxmlformats.org/officeDocument/2006/relationships/image" Target="../media/image1735.png"/><Relationship Id="rId86" Type="http://schemas.openxmlformats.org/officeDocument/2006/relationships/image" Target="../media/image1523.png"/><Relationship Id="rId151" Type="http://schemas.openxmlformats.org/officeDocument/2006/relationships/customXml" Target="../ink/ink2199.xml"/><Relationship Id="rId389" Type="http://schemas.openxmlformats.org/officeDocument/2006/relationships/customXml" Target="../ink/ink2318.xml"/><Relationship Id="rId596" Type="http://schemas.openxmlformats.org/officeDocument/2006/relationships/image" Target="../media/image1777.png"/><Relationship Id="rId817" Type="http://schemas.openxmlformats.org/officeDocument/2006/relationships/customXml" Target="../ink/ink2532.xml"/><Relationship Id="rId249" Type="http://schemas.openxmlformats.org/officeDocument/2006/relationships/customXml" Target="../ink/ink2248.xml"/><Relationship Id="rId456" Type="http://schemas.openxmlformats.org/officeDocument/2006/relationships/image" Target="../media/image1707.png"/><Relationship Id="rId663" Type="http://schemas.openxmlformats.org/officeDocument/2006/relationships/customXml" Target="../ink/ink2455.xml"/><Relationship Id="rId870" Type="http://schemas.openxmlformats.org/officeDocument/2006/relationships/image" Target="../media/image1914.png"/><Relationship Id="rId13" Type="http://schemas.openxmlformats.org/officeDocument/2006/relationships/customXml" Target="../ink/ink2130.xml"/><Relationship Id="rId109" Type="http://schemas.openxmlformats.org/officeDocument/2006/relationships/customXml" Target="../ink/ink2178.xml"/><Relationship Id="rId316" Type="http://schemas.openxmlformats.org/officeDocument/2006/relationships/image" Target="../media/image1637.png"/><Relationship Id="rId523" Type="http://schemas.openxmlformats.org/officeDocument/2006/relationships/customXml" Target="../ink/ink2385.xml"/><Relationship Id="rId97" Type="http://schemas.openxmlformats.org/officeDocument/2006/relationships/customXml" Target="../ink/ink2172.xml"/><Relationship Id="rId730" Type="http://schemas.openxmlformats.org/officeDocument/2006/relationships/image" Target="../media/image1844.png"/><Relationship Id="rId828" Type="http://schemas.openxmlformats.org/officeDocument/2006/relationships/image" Target="../media/image1893.png"/><Relationship Id="rId162" Type="http://schemas.openxmlformats.org/officeDocument/2006/relationships/image" Target="../media/image1561.png"/><Relationship Id="rId467" Type="http://schemas.openxmlformats.org/officeDocument/2006/relationships/customXml" Target="../ink/ink2357.xml"/><Relationship Id="rId674" Type="http://schemas.openxmlformats.org/officeDocument/2006/relationships/image" Target="../media/image1816.png"/><Relationship Id="rId881" Type="http://schemas.openxmlformats.org/officeDocument/2006/relationships/customXml" Target="../ink/ink2564.xml"/><Relationship Id="rId24" Type="http://schemas.openxmlformats.org/officeDocument/2006/relationships/image" Target="../media/image1492.png"/><Relationship Id="rId327" Type="http://schemas.openxmlformats.org/officeDocument/2006/relationships/customXml" Target="../ink/ink2287.xml"/><Relationship Id="rId534" Type="http://schemas.openxmlformats.org/officeDocument/2006/relationships/image" Target="../media/image1746.png"/><Relationship Id="rId741" Type="http://schemas.openxmlformats.org/officeDocument/2006/relationships/customXml" Target="../ink/ink2494.xml"/><Relationship Id="rId839" Type="http://schemas.openxmlformats.org/officeDocument/2006/relationships/customXml" Target="../ink/ink2543.xml"/><Relationship Id="rId173" Type="http://schemas.openxmlformats.org/officeDocument/2006/relationships/customXml" Target="../ink/ink2210.xml"/><Relationship Id="rId380" Type="http://schemas.openxmlformats.org/officeDocument/2006/relationships/image" Target="../media/image1669.png"/><Relationship Id="rId601" Type="http://schemas.openxmlformats.org/officeDocument/2006/relationships/customXml" Target="../ink/ink2424.xml"/><Relationship Id="rId240" Type="http://schemas.openxmlformats.org/officeDocument/2006/relationships/image" Target="../media/image1599.png"/><Relationship Id="rId478" Type="http://schemas.openxmlformats.org/officeDocument/2006/relationships/image" Target="../media/image1718.png"/><Relationship Id="rId685" Type="http://schemas.openxmlformats.org/officeDocument/2006/relationships/customXml" Target="../ink/ink2466.xml"/><Relationship Id="rId892" Type="http://schemas.openxmlformats.org/officeDocument/2006/relationships/image" Target="../media/image1925.png"/><Relationship Id="rId35" Type="http://schemas.openxmlformats.org/officeDocument/2006/relationships/customXml" Target="../ink/ink2141.xml"/><Relationship Id="rId100" Type="http://schemas.openxmlformats.org/officeDocument/2006/relationships/image" Target="../media/image1530.png"/><Relationship Id="rId338" Type="http://schemas.openxmlformats.org/officeDocument/2006/relationships/image" Target="../media/image1648.png"/><Relationship Id="rId545" Type="http://schemas.openxmlformats.org/officeDocument/2006/relationships/customXml" Target="../ink/ink2396.xml"/><Relationship Id="rId752" Type="http://schemas.openxmlformats.org/officeDocument/2006/relationships/image" Target="../media/image1855.png"/><Relationship Id="rId184" Type="http://schemas.openxmlformats.org/officeDocument/2006/relationships/image" Target="../media/image1572.png"/><Relationship Id="rId391" Type="http://schemas.openxmlformats.org/officeDocument/2006/relationships/customXml" Target="../ink/ink2319.xml"/><Relationship Id="rId405" Type="http://schemas.openxmlformats.org/officeDocument/2006/relationships/customXml" Target="../ink/ink2326.xml"/><Relationship Id="rId612" Type="http://schemas.openxmlformats.org/officeDocument/2006/relationships/image" Target="../media/image1785.png"/><Relationship Id="rId251" Type="http://schemas.openxmlformats.org/officeDocument/2006/relationships/customXml" Target="../ink/ink2249.xml"/><Relationship Id="rId489" Type="http://schemas.openxmlformats.org/officeDocument/2006/relationships/customXml" Target="../ink/ink2368.xml"/><Relationship Id="rId696" Type="http://schemas.openxmlformats.org/officeDocument/2006/relationships/image" Target="../media/image1827.png"/><Relationship Id="rId46" Type="http://schemas.openxmlformats.org/officeDocument/2006/relationships/image" Target="../media/image1503.png"/><Relationship Id="rId349" Type="http://schemas.openxmlformats.org/officeDocument/2006/relationships/customXml" Target="../ink/ink2298.xml"/><Relationship Id="rId556" Type="http://schemas.openxmlformats.org/officeDocument/2006/relationships/image" Target="../media/image1757.png"/><Relationship Id="rId763" Type="http://schemas.openxmlformats.org/officeDocument/2006/relationships/customXml" Target="../ink/ink2505.xml"/><Relationship Id="rId111" Type="http://schemas.openxmlformats.org/officeDocument/2006/relationships/customXml" Target="../ink/ink2179.xml"/><Relationship Id="rId195" Type="http://schemas.openxmlformats.org/officeDocument/2006/relationships/customXml" Target="../ink/ink2221.xml"/><Relationship Id="rId209" Type="http://schemas.openxmlformats.org/officeDocument/2006/relationships/customXml" Target="../ink/ink2228.xml"/><Relationship Id="rId416" Type="http://schemas.openxmlformats.org/officeDocument/2006/relationships/image" Target="../media/image1687.png"/><Relationship Id="rId623" Type="http://schemas.openxmlformats.org/officeDocument/2006/relationships/customXml" Target="../ink/ink2435.xml"/><Relationship Id="rId830" Type="http://schemas.openxmlformats.org/officeDocument/2006/relationships/image" Target="../media/image1894.png"/><Relationship Id="rId57" Type="http://schemas.openxmlformats.org/officeDocument/2006/relationships/customXml" Target="../ink/ink2152.xml"/><Relationship Id="rId262" Type="http://schemas.openxmlformats.org/officeDocument/2006/relationships/image" Target="../media/image1610.png"/><Relationship Id="rId567" Type="http://schemas.openxmlformats.org/officeDocument/2006/relationships/customXml" Target="../ink/ink2407.xml"/><Relationship Id="rId122" Type="http://schemas.openxmlformats.org/officeDocument/2006/relationships/image" Target="../media/image1541.png"/><Relationship Id="rId774" Type="http://schemas.openxmlformats.org/officeDocument/2006/relationships/image" Target="../media/image1866.png"/><Relationship Id="rId427" Type="http://schemas.openxmlformats.org/officeDocument/2006/relationships/customXml" Target="../ink/ink2337.xml"/><Relationship Id="rId634" Type="http://schemas.openxmlformats.org/officeDocument/2006/relationships/image" Target="../media/image1796.png"/><Relationship Id="rId841" Type="http://schemas.openxmlformats.org/officeDocument/2006/relationships/customXml" Target="../ink/ink2544.xml"/><Relationship Id="rId273" Type="http://schemas.openxmlformats.org/officeDocument/2006/relationships/customXml" Target="../ink/ink2260.xml"/><Relationship Id="rId480" Type="http://schemas.openxmlformats.org/officeDocument/2006/relationships/image" Target="../media/image1719.png"/><Relationship Id="rId701" Type="http://schemas.openxmlformats.org/officeDocument/2006/relationships/customXml" Target="../ink/ink2474.xml"/><Relationship Id="rId68" Type="http://schemas.openxmlformats.org/officeDocument/2006/relationships/image" Target="../media/image1514.png"/><Relationship Id="rId133" Type="http://schemas.openxmlformats.org/officeDocument/2006/relationships/customXml" Target="../ink/ink2190.xml"/><Relationship Id="rId175" Type="http://schemas.openxmlformats.org/officeDocument/2006/relationships/customXml" Target="../ink/ink2211.xml"/><Relationship Id="rId340" Type="http://schemas.openxmlformats.org/officeDocument/2006/relationships/image" Target="../media/image1649.png"/><Relationship Id="rId578" Type="http://schemas.openxmlformats.org/officeDocument/2006/relationships/image" Target="../media/image1768.png"/><Relationship Id="rId743" Type="http://schemas.openxmlformats.org/officeDocument/2006/relationships/customXml" Target="../ink/ink2495.xml"/><Relationship Id="rId785" Type="http://schemas.openxmlformats.org/officeDocument/2006/relationships/customXml" Target="../ink/ink2516.xml"/><Relationship Id="rId200" Type="http://schemas.openxmlformats.org/officeDocument/2006/relationships/image" Target="../media/image1580.png"/><Relationship Id="rId382" Type="http://schemas.openxmlformats.org/officeDocument/2006/relationships/image" Target="../media/image1670.png"/><Relationship Id="rId438" Type="http://schemas.openxmlformats.org/officeDocument/2006/relationships/image" Target="../media/image1698.png"/><Relationship Id="rId603" Type="http://schemas.openxmlformats.org/officeDocument/2006/relationships/customXml" Target="../ink/ink2425.xml"/><Relationship Id="rId645" Type="http://schemas.openxmlformats.org/officeDocument/2006/relationships/customXml" Target="../ink/ink2446.xml"/><Relationship Id="rId687" Type="http://schemas.openxmlformats.org/officeDocument/2006/relationships/customXml" Target="../ink/ink2467.xml"/><Relationship Id="rId810" Type="http://schemas.openxmlformats.org/officeDocument/2006/relationships/image" Target="../media/image1884.png"/><Relationship Id="rId852" Type="http://schemas.openxmlformats.org/officeDocument/2006/relationships/image" Target="../media/image1905.png"/><Relationship Id="rId242" Type="http://schemas.openxmlformats.org/officeDocument/2006/relationships/image" Target="../media/image1600.png"/><Relationship Id="rId284" Type="http://schemas.openxmlformats.org/officeDocument/2006/relationships/image" Target="../media/image1621.png"/><Relationship Id="rId491" Type="http://schemas.openxmlformats.org/officeDocument/2006/relationships/customXml" Target="../ink/ink2369.xml"/><Relationship Id="rId505" Type="http://schemas.openxmlformats.org/officeDocument/2006/relationships/customXml" Target="../ink/ink2376.xml"/><Relationship Id="rId712" Type="http://schemas.openxmlformats.org/officeDocument/2006/relationships/image" Target="../media/image1835.png"/><Relationship Id="rId894" Type="http://schemas.openxmlformats.org/officeDocument/2006/relationships/image" Target="../media/image1926.png"/><Relationship Id="rId37" Type="http://schemas.openxmlformats.org/officeDocument/2006/relationships/customXml" Target="../ink/ink2142.xml"/><Relationship Id="rId79" Type="http://schemas.openxmlformats.org/officeDocument/2006/relationships/customXml" Target="../ink/ink2163.xml"/><Relationship Id="rId102" Type="http://schemas.openxmlformats.org/officeDocument/2006/relationships/image" Target="../media/image1531.png"/><Relationship Id="rId144" Type="http://schemas.openxmlformats.org/officeDocument/2006/relationships/image" Target="../media/image1552.png"/><Relationship Id="rId547" Type="http://schemas.openxmlformats.org/officeDocument/2006/relationships/customXml" Target="../ink/ink2397.xml"/><Relationship Id="rId589" Type="http://schemas.openxmlformats.org/officeDocument/2006/relationships/customXml" Target="../ink/ink2418.xml"/><Relationship Id="rId754" Type="http://schemas.openxmlformats.org/officeDocument/2006/relationships/image" Target="../media/image1856.png"/><Relationship Id="rId796" Type="http://schemas.openxmlformats.org/officeDocument/2006/relationships/image" Target="../media/image1877.png"/><Relationship Id="rId90" Type="http://schemas.openxmlformats.org/officeDocument/2006/relationships/image" Target="../media/image1525.png"/><Relationship Id="rId186" Type="http://schemas.openxmlformats.org/officeDocument/2006/relationships/image" Target="../media/image1573.png"/><Relationship Id="rId351" Type="http://schemas.openxmlformats.org/officeDocument/2006/relationships/customXml" Target="../ink/ink2299.xml"/><Relationship Id="rId393" Type="http://schemas.openxmlformats.org/officeDocument/2006/relationships/customXml" Target="../ink/ink2320.xml"/><Relationship Id="rId407" Type="http://schemas.openxmlformats.org/officeDocument/2006/relationships/customXml" Target="../ink/ink2327.xml"/><Relationship Id="rId449" Type="http://schemas.openxmlformats.org/officeDocument/2006/relationships/customXml" Target="../ink/ink2348.xml"/><Relationship Id="rId614" Type="http://schemas.openxmlformats.org/officeDocument/2006/relationships/image" Target="../media/image1786.png"/><Relationship Id="rId656" Type="http://schemas.openxmlformats.org/officeDocument/2006/relationships/image" Target="../media/image1807.png"/><Relationship Id="rId821" Type="http://schemas.openxmlformats.org/officeDocument/2006/relationships/customXml" Target="../ink/ink2534.xml"/><Relationship Id="rId863" Type="http://schemas.openxmlformats.org/officeDocument/2006/relationships/customXml" Target="../ink/ink2555.xml"/><Relationship Id="rId211" Type="http://schemas.openxmlformats.org/officeDocument/2006/relationships/customXml" Target="../ink/ink2229.xml"/><Relationship Id="rId253" Type="http://schemas.openxmlformats.org/officeDocument/2006/relationships/customXml" Target="../ink/ink2250.xml"/><Relationship Id="rId295" Type="http://schemas.openxmlformats.org/officeDocument/2006/relationships/customXml" Target="../ink/ink2271.xml"/><Relationship Id="rId309" Type="http://schemas.openxmlformats.org/officeDocument/2006/relationships/customXml" Target="../ink/ink2278.xml"/><Relationship Id="rId460" Type="http://schemas.openxmlformats.org/officeDocument/2006/relationships/image" Target="../media/image1709.png"/><Relationship Id="rId516" Type="http://schemas.openxmlformats.org/officeDocument/2006/relationships/image" Target="../media/image1737.png"/><Relationship Id="rId698" Type="http://schemas.openxmlformats.org/officeDocument/2006/relationships/image" Target="../media/image1828.png"/><Relationship Id="rId48" Type="http://schemas.openxmlformats.org/officeDocument/2006/relationships/image" Target="../media/image1504.png"/><Relationship Id="rId113" Type="http://schemas.openxmlformats.org/officeDocument/2006/relationships/customXml" Target="../ink/ink2180.xml"/><Relationship Id="rId320" Type="http://schemas.openxmlformats.org/officeDocument/2006/relationships/image" Target="../media/image1639.png"/><Relationship Id="rId558" Type="http://schemas.openxmlformats.org/officeDocument/2006/relationships/image" Target="../media/image1758.png"/><Relationship Id="rId723" Type="http://schemas.openxmlformats.org/officeDocument/2006/relationships/customXml" Target="../ink/ink2485.xml"/><Relationship Id="rId765" Type="http://schemas.openxmlformats.org/officeDocument/2006/relationships/customXml" Target="../ink/ink2506.xml"/><Relationship Id="rId155" Type="http://schemas.openxmlformats.org/officeDocument/2006/relationships/customXml" Target="../ink/ink2201.xml"/><Relationship Id="rId197" Type="http://schemas.openxmlformats.org/officeDocument/2006/relationships/customXml" Target="../ink/ink2222.xml"/><Relationship Id="rId362" Type="http://schemas.openxmlformats.org/officeDocument/2006/relationships/image" Target="../media/image1660.png"/><Relationship Id="rId418" Type="http://schemas.openxmlformats.org/officeDocument/2006/relationships/image" Target="../media/image1688.png"/><Relationship Id="rId625" Type="http://schemas.openxmlformats.org/officeDocument/2006/relationships/customXml" Target="../ink/ink2436.xml"/><Relationship Id="rId832" Type="http://schemas.openxmlformats.org/officeDocument/2006/relationships/image" Target="../media/image1895.png"/><Relationship Id="rId222" Type="http://schemas.openxmlformats.org/officeDocument/2006/relationships/image" Target="../media/image1590.png"/><Relationship Id="rId264" Type="http://schemas.openxmlformats.org/officeDocument/2006/relationships/image" Target="../media/image1611.png"/><Relationship Id="rId471" Type="http://schemas.openxmlformats.org/officeDocument/2006/relationships/customXml" Target="../ink/ink2359.xml"/><Relationship Id="rId667" Type="http://schemas.openxmlformats.org/officeDocument/2006/relationships/customXml" Target="../ink/ink2457.xml"/><Relationship Id="rId874" Type="http://schemas.openxmlformats.org/officeDocument/2006/relationships/image" Target="../media/image1916.png"/><Relationship Id="rId17" Type="http://schemas.openxmlformats.org/officeDocument/2006/relationships/customXml" Target="../ink/ink2132.xml"/><Relationship Id="rId59" Type="http://schemas.openxmlformats.org/officeDocument/2006/relationships/customXml" Target="../ink/ink2153.xml"/><Relationship Id="rId124" Type="http://schemas.openxmlformats.org/officeDocument/2006/relationships/image" Target="../media/image1542.png"/><Relationship Id="rId527" Type="http://schemas.openxmlformats.org/officeDocument/2006/relationships/customXml" Target="../ink/ink2387.xml"/><Relationship Id="rId569" Type="http://schemas.openxmlformats.org/officeDocument/2006/relationships/customXml" Target="../ink/ink2408.xml"/><Relationship Id="rId734" Type="http://schemas.openxmlformats.org/officeDocument/2006/relationships/image" Target="../media/image1846.png"/><Relationship Id="rId776" Type="http://schemas.openxmlformats.org/officeDocument/2006/relationships/image" Target="../media/image1867.png"/><Relationship Id="rId70" Type="http://schemas.openxmlformats.org/officeDocument/2006/relationships/image" Target="../media/image1515.png"/><Relationship Id="rId166" Type="http://schemas.openxmlformats.org/officeDocument/2006/relationships/image" Target="../media/image1563.png"/><Relationship Id="rId331" Type="http://schemas.openxmlformats.org/officeDocument/2006/relationships/customXml" Target="../ink/ink2289.xml"/><Relationship Id="rId373" Type="http://schemas.openxmlformats.org/officeDocument/2006/relationships/customXml" Target="../ink/ink2310.xml"/><Relationship Id="rId429" Type="http://schemas.openxmlformats.org/officeDocument/2006/relationships/customXml" Target="../ink/ink2338.xml"/><Relationship Id="rId580" Type="http://schemas.openxmlformats.org/officeDocument/2006/relationships/image" Target="../media/image1769.png"/><Relationship Id="rId636" Type="http://schemas.openxmlformats.org/officeDocument/2006/relationships/image" Target="../media/image1797.png"/><Relationship Id="rId801" Type="http://schemas.openxmlformats.org/officeDocument/2006/relationships/customXml" Target="../ink/ink2524.xml"/><Relationship Id="rId1" Type="http://schemas.openxmlformats.org/officeDocument/2006/relationships/slideLayout" Target="../slideLayouts/slideLayout7.xml"/><Relationship Id="rId233" Type="http://schemas.openxmlformats.org/officeDocument/2006/relationships/customXml" Target="../ink/ink2240.xml"/><Relationship Id="rId440" Type="http://schemas.openxmlformats.org/officeDocument/2006/relationships/image" Target="../media/image1699.png"/><Relationship Id="rId678" Type="http://schemas.openxmlformats.org/officeDocument/2006/relationships/image" Target="../media/image1818.png"/><Relationship Id="rId843" Type="http://schemas.openxmlformats.org/officeDocument/2006/relationships/customXml" Target="../ink/ink2545.xml"/><Relationship Id="rId885" Type="http://schemas.openxmlformats.org/officeDocument/2006/relationships/customXml" Target="../ink/ink2566.xml"/><Relationship Id="rId28" Type="http://schemas.openxmlformats.org/officeDocument/2006/relationships/image" Target="../media/image1494.png"/><Relationship Id="rId275" Type="http://schemas.openxmlformats.org/officeDocument/2006/relationships/customXml" Target="../ink/ink2261.xml"/><Relationship Id="rId300" Type="http://schemas.openxmlformats.org/officeDocument/2006/relationships/image" Target="../media/image1629.png"/><Relationship Id="rId482" Type="http://schemas.openxmlformats.org/officeDocument/2006/relationships/image" Target="../media/image1720.png"/><Relationship Id="rId538" Type="http://schemas.openxmlformats.org/officeDocument/2006/relationships/image" Target="../media/image1748.png"/><Relationship Id="rId703" Type="http://schemas.openxmlformats.org/officeDocument/2006/relationships/customXml" Target="../ink/ink2475.xml"/><Relationship Id="rId745" Type="http://schemas.openxmlformats.org/officeDocument/2006/relationships/customXml" Target="../ink/ink2496.xml"/><Relationship Id="rId81" Type="http://schemas.openxmlformats.org/officeDocument/2006/relationships/customXml" Target="../ink/ink2164.xml"/><Relationship Id="rId135" Type="http://schemas.openxmlformats.org/officeDocument/2006/relationships/customXml" Target="../ink/ink2191.xml"/><Relationship Id="rId177" Type="http://schemas.openxmlformats.org/officeDocument/2006/relationships/customXml" Target="../ink/ink2212.xml"/><Relationship Id="rId342" Type="http://schemas.openxmlformats.org/officeDocument/2006/relationships/image" Target="../media/image1650.png"/><Relationship Id="rId384" Type="http://schemas.openxmlformats.org/officeDocument/2006/relationships/image" Target="../media/image1671.png"/><Relationship Id="rId591" Type="http://schemas.openxmlformats.org/officeDocument/2006/relationships/customXml" Target="../ink/ink2419.xml"/><Relationship Id="rId605" Type="http://schemas.openxmlformats.org/officeDocument/2006/relationships/customXml" Target="../ink/ink2426.xml"/><Relationship Id="rId787" Type="http://schemas.openxmlformats.org/officeDocument/2006/relationships/customXml" Target="../ink/ink2517.xml"/><Relationship Id="rId812" Type="http://schemas.openxmlformats.org/officeDocument/2006/relationships/image" Target="../media/image1885.png"/><Relationship Id="rId202" Type="http://schemas.openxmlformats.org/officeDocument/2006/relationships/image" Target="../media/image1581.png"/><Relationship Id="rId244" Type="http://schemas.openxmlformats.org/officeDocument/2006/relationships/image" Target="../media/image1601.png"/><Relationship Id="rId647" Type="http://schemas.openxmlformats.org/officeDocument/2006/relationships/customXml" Target="../ink/ink2447.xml"/><Relationship Id="rId689" Type="http://schemas.openxmlformats.org/officeDocument/2006/relationships/customXml" Target="../ink/ink2468.xml"/><Relationship Id="rId854" Type="http://schemas.openxmlformats.org/officeDocument/2006/relationships/image" Target="../media/image1906.png"/><Relationship Id="rId896" Type="http://schemas.openxmlformats.org/officeDocument/2006/relationships/image" Target="../media/image1927.png"/><Relationship Id="rId39" Type="http://schemas.openxmlformats.org/officeDocument/2006/relationships/customXml" Target="../ink/ink2143.xml"/><Relationship Id="rId286" Type="http://schemas.openxmlformats.org/officeDocument/2006/relationships/image" Target="../media/image1622.png"/><Relationship Id="rId451" Type="http://schemas.openxmlformats.org/officeDocument/2006/relationships/customXml" Target="../ink/ink2349.xml"/><Relationship Id="rId493" Type="http://schemas.openxmlformats.org/officeDocument/2006/relationships/customXml" Target="../ink/ink2370.xml"/><Relationship Id="rId507" Type="http://schemas.openxmlformats.org/officeDocument/2006/relationships/customXml" Target="../ink/ink2377.xml"/><Relationship Id="rId549" Type="http://schemas.openxmlformats.org/officeDocument/2006/relationships/customXml" Target="../ink/ink2398.xml"/><Relationship Id="rId714" Type="http://schemas.openxmlformats.org/officeDocument/2006/relationships/image" Target="../media/image1836.png"/><Relationship Id="rId756" Type="http://schemas.openxmlformats.org/officeDocument/2006/relationships/image" Target="../media/image1857.png"/><Relationship Id="rId50" Type="http://schemas.openxmlformats.org/officeDocument/2006/relationships/image" Target="../media/image1505.png"/><Relationship Id="rId104" Type="http://schemas.openxmlformats.org/officeDocument/2006/relationships/image" Target="../media/image1532.png"/><Relationship Id="rId146" Type="http://schemas.openxmlformats.org/officeDocument/2006/relationships/image" Target="../media/image1553.png"/><Relationship Id="rId188" Type="http://schemas.openxmlformats.org/officeDocument/2006/relationships/image" Target="../media/image1574.png"/><Relationship Id="rId311" Type="http://schemas.openxmlformats.org/officeDocument/2006/relationships/customXml" Target="../ink/ink2279.xml"/><Relationship Id="rId353" Type="http://schemas.openxmlformats.org/officeDocument/2006/relationships/customXml" Target="../ink/ink2300.xml"/><Relationship Id="rId395" Type="http://schemas.openxmlformats.org/officeDocument/2006/relationships/customXml" Target="../ink/ink2321.xml"/><Relationship Id="rId409" Type="http://schemas.openxmlformats.org/officeDocument/2006/relationships/customXml" Target="../ink/ink2328.xml"/><Relationship Id="rId560" Type="http://schemas.openxmlformats.org/officeDocument/2006/relationships/image" Target="../media/image1759.png"/><Relationship Id="rId798" Type="http://schemas.openxmlformats.org/officeDocument/2006/relationships/image" Target="../media/image1878.png"/><Relationship Id="rId92" Type="http://schemas.openxmlformats.org/officeDocument/2006/relationships/image" Target="../media/image1526.png"/><Relationship Id="rId213" Type="http://schemas.openxmlformats.org/officeDocument/2006/relationships/customXml" Target="../ink/ink2230.xml"/><Relationship Id="rId420" Type="http://schemas.openxmlformats.org/officeDocument/2006/relationships/image" Target="../media/image1689.png"/><Relationship Id="rId616" Type="http://schemas.openxmlformats.org/officeDocument/2006/relationships/image" Target="../media/image1787.png"/><Relationship Id="rId658" Type="http://schemas.openxmlformats.org/officeDocument/2006/relationships/image" Target="../media/image1808.png"/><Relationship Id="rId823" Type="http://schemas.openxmlformats.org/officeDocument/2006/relationships/customXml" Target="../ink/ink2535.xml"/><Relationship Id="rId865" Type="http://schemas.openxmlformats.org/officeDocument/2006/relationships/customXml" Target="../ink/ink2556.xml"/><Relationship Id="rId255" Type="http://schemas.openxmlformats.org/officeDocument/2006/relationships/customXml" Target="../ink/ink2251.xml"/><Relationship Id="rId297" Type="http://schemas.openxmlformats.org/officeDocument/2006/relationships/customXml" Target="../ink/ink2272.xml"/><Relationship Id="rId462" Type="http://schemas.openxmlformats.org/officeDocument/2006/relationships/image" Target="../media/image1710.png"/><Relationship Id="rId518" Type="http://schemas.openxmlformats.org/officeDocument/2006/relationships/image" Target="../media/image1738.png"/><Relationship Id="rId725" Type="http://schemas.openxmlformats.org/officeDocument/2006/relationships/customXml" Target="../ink/ink2486.xml"/><Relationship Id="rId115" Type="http://schemas.openxmlformats.org/officeDocument/2006/relationships/customXml" Target="../ink/ink2181.xml"/><Relationship Id="rId157" Type="http://schemas.openxmlformats.org/officeDocument/2006/relationships/customXml" Target="../ink/ink2202.xml"/><Relationship Id="rId322" Type="http://schemas.openxmlformats.org/officeDocument/2006/relationships/image" Target="../media/image1640.png"/><Relationship Id="rId364" Type="http://schemas.openxmlformats.org/officeDocument/2006/relationships/image" Target="../media/image1661.png"/><Relationship Id="rId767" Type="http://schemas.openxmlformats.org/officeDocument/2006/relationships/customXml" Target="../ink/ink2507.xml"/><Relationship Id="rId61" Type="http://schemas.openxmlformats.org/officeDocument/2006/relationships/customXml" Target="../ink/ink2154.xml"/><Relationship Id="rId199" Type="http://schemas.openxmlformats.org/officeDocument/2006/relationships/customXml" Target="../ink/ink2223.xml"/><Relationship Id="rId571" Type="http://schemas.openxmlformats.org/officeDocument/2006/relationships/customXml" Target="../ink/ink2409.xml"/><Relationship Id="rId627" Type="http://schemas.openxmlformats.org/officeDocument/2006/relationships/customXml" Target="../ink/ink2437.xml"/><Relationship Id="rId669" Type="http://schemas.openxmlformats.org/officeDocument/2006/relationships/customXml" Target="../ink/ink2458.xml"/><Relationship Id="rId834" Type="http://schemas.openxmlformats.org/officeDocument/2006/relationships/image" Target="../media/image1896.png"/><Relationship Id="rId876" Type="http://schemas.openxmlformats.org/officeDocument/2006/relationships/image" Target="../media/image1917.png"/><Relationship Id="rId19" Type="http://schemas.openxmlformats.org/officeDocument/2006/relationships/customXml" Target="../ink/ink2133.xml"/><Relationship Id="rId224" Type="http://schemas.openxmlformats.org/officeDocument/2006/relationships/image" Target="../media/image1591.png"/><Relationship Id="rId266" Type="http://schemas.openxmlformats.org/officeDocument/2006/relationships/image" Target="../media/image1612.png"/><Relationship Id="rId431" Type="http://schemas.openxmlformats.org/officeDocument/2006/relationships/customXml" Target="../ink/ink2339.xml"/><Relationship Id="rId473" Type="http://schemas.openxmlformats.org/officeDocument/2006/relationships/customXml" Target="../ink/ink2360.xml"/><Relationship Id="rId529" Type="http://schemas.openxmlformats.org/officeDocument/2006/relationships/customXml" Target="../ink/ink2388.xml"/><Relationship Id="rId680" Type="http://schemas.openxmlformats.org/officeDocument/2006/relationships/image" Target="../media/image1819.png"/><Relationship Id="rId736" Type="http://schemas.openxmlformats.org/officeDocument/2006/relationships/image" Target="../media/image1847.png"/><Relationship Id="rId30" Type="http://schemas.openxmlformats.org/officeDocument/2006/relationships/image" Target="../media/image1495.png"/><Relationship Id="rId126" Type="http://schemas.openxmlformats.org/officeDocument/2006/relationships/image" Target="../media/image1543.png"/><Relationship Id="rId168" Type="http://schemas.openxmlformats.org/officeDocument/2006/relationships/image" Target="../media/image1564.png"/><Relationship Id="rId333" Type="http://schemas.openxmlformats.org/officeDocument/2006/relationships/customXml" Target="../ink/ink2290.xml"/><Relationship Id="rId540" Type="http://schemas.openxmlformats.org/officeDocument/2006/relationships/image" Target="../media/image1749.png"/><Relationship Id="rId778" Type="http://schemas.openxmlformats.org/officeDocument/2006/relationships/image" Target="../media/image1868.png"/><Relationship Id="rId72" Type="http://schemas.openxmlformats.org/officeDocument/2006/relationships/image" Target="../media/image1516.png"/><Relationship Id="rId375" Type="http://schemas.openxmlformats.org/officeDocument/2006/relationships/customXml" Target="../ink/ink2311.xml"/><Relationship Id="rId582" Type="http://schemas.openxmlformats.org/officeDocument/2006/relationships/image" Target="../media/image1770.png"/><Relationship Id="rId638" Type="http://schemas.openxmlformats.org/officeDocument/2006/relationships/image" Target="../media/image1798.png"/><Relationship Id="rId803" Type="http://schemas.openxmlformats.org/officeDocument/2006/relationships/customXml" Target="../ink/ink2525.xml"/><Relationship Id="rId845" Type="http://schemas.openxmlformats.org/officeDocument/2006/relationships/customXml" Target="../ink/ink2546.xml"/><Relationship Id="rId3" Type="http://schemas.openxmlformats.org/officeDocument/2006/relationships/customXml" Target="../ink/ink2125.xml"/><Relationship Id="rId235" Type="http://schemas.openxmlformats.org/officeDocument/2006/relationships/customXml" Target="../ink/ink2241.xml"/><Relationship Id="rId277" Type="http://schemas.openxmlformats.org/officeDocument/2006/relationships/customXml" Target="../ink/ink2262.xml"/><Relationship Id="rId400" Type="http://schemas.openxmlformats.org/officeDocument/2006/relationships/image" Target="../media/image1679.png"/><Relationship Id="rId442" Type="http://schemas.openxmlformats.org/officeDocument/2006/relationships/image" Target="../media/image1700.png"/><Relationship Id="rId484" Type="http://schemas.openxmlformats.org/officeDocument/2006/relationships/image" Target="../media/image1721.png"/><Relationship Id="rId705" Type="http://schemas.openxmlformats.org/officeDocument/2006/relationships/customXml" Target="../ink/ink2476.xml"/><Relationship Id="rId887" Type="http://schemas.openxmlformats.org/officeDocument/2006/relationships/customXml" Target="../ink/ink2567.xml"/><Relationship Id="rId137" Type="http://schemas.openxmlformats.org/officeDocument/2006/relationships/customXml" Target="../ink/ink2192.xml"/><Relationship Id="rId302" Type="http://schemas.openxmlformats.org/officeDocument/2006/relationships/image" Target="../media/image1630.png"/><Relationship Id="rId344" Type="http://schemas.openxmlformats.org/officeDocument/2006/relationships/image" Target="../media/image1651.png"/><Relationship Id="rId691" Type="http://schemas.openxmlformats.org/officeDocument/2006/relationships/customXml" Target="../ink/ink2469.xml"/><Relationship Id="rId747" Type="http://schemas.openxmlformats.org/officeDocument/2006/relationships/customXml" Target="../ink/ink2497.xml"/><Relationship Id="rId789" Type="http://schemas.openxmlformats.org/officeDocument/2006/relationships/customXml" Target="../ink/ink2518.xml"/><Relationship Id="rId41" Type="http://schemas.openxmlformats.org/officeDocument/2006/relationships/customXml" Target="../ink/ink2144.xml"/><Relationship Id="rId83" Type="http://schemas.openxmlformats.org/officeDocument/2006/relationships/customXml" Target="../ink/ink2165.xml"/><Relationship Id="rId179" Type="http://schemas.openxmlformats.org/officeDocument/2006/relationships/customXml" Target="../ink/ink2213.xml"/><Relationship Id="rId386" Type="http://schemas.openxmlformats.org/officeDocument/2006/relationships/image" Target="../media/image1672.png"/><Relationship Id="rId551" Type="http://schemas.openxmlformats.org/officeDocument/2006/relationships/customXml" Target="../ink/ink2399.xml"/><Relationship Id="rId593" Type="http://schemas.openxmlformats.org/officeDocument/2006/relationships/customXml" Target="../ink/ink2420.xml"/><Relationship Id="rId607" Type="http://schemas.openxmlformats.org/officeDocument/2006/relationships/customXml" Target="../ink/ink2427.xml"/><Relationship Id="rId649" Type="http://schemas.openxmlformats.org/officeDocument/2006/relationships/customXml" Target="../ink/ink2448.xml"/><Relationship Id="rId814" Type="http://schemas.openxmlformats.org/officeDocument/2006/relationships/image" Target="../media/image1886.png"/><Relationship Id="rId856" Type="http://schemas.openxmlformats.org/officeDocument/2006/relationships/image" Target="../media/image1907.png"/><Relationship Id="rId190" Type="http://schemas.openxmlformats.org/officeDocument/2006/relationships/image" Target="../media/image1575.png"/><Relationship Id="rId204" Type="http://schemas.openxmlformats.org/officeDocument/2006/relationships/image" Target="../media/image1582.png"/><Relationship Id="rId246" Type="http://schemas.openxmlformats.org/officeDocument/2006/relationships/image" Target="../media/image1602.png"/><Relationship Id="rId288" Type="http://schemas.openxmlformats.org/officeDocument/2006/relationships/image" Target="../media/image1623.png"/><Relationship Id="rId411" Type="http://schemas.openxmlformats.org/officeDocument/2006/relationships/customXml" Target="../ink/ink2329.xml"/><Relationship Id="rId453" Type="http://schemas.openxmlformats.org/officeDocument/2006/relationships/customXml" Target="../ink/ink2350.xml"/><Relationship Id="rId509" Type="http://schemas.openxmlformats.org/officeDocument/2006/relationships/customXml" Target="../ink/ink2378.xml"/><Relationship Id="rId660" Type="http://schemas.openxmlformats.org/officeDocument/2006/relationships/image" Target="../media/image1809.png"/><Relationship Id="rId898" Type="http://schemas.openxmlformats.org/officeDocument/2006/relationships/image" Target="../media/image1928.png"/><Relationship Id="rId106" Type="http://schemas.openxmlformats.org/officeDocument/2006/relationships/image" Target="../media/image1533.png"/><Relationship Id="rId313" Type="http://schemas.openxmlformats.org/officeDocument/2006/relationships/customXml" Target="../ink/ink2280.xml"/><Relationship Id="rId495" Type="http://schemas.openxmlformats.org/officeDocument/2006/relationships/customXml" Target="../ink/ink2371.xml"/><Relationship Id="rId716" Type="http://schemas.openxmlformats.org/officeDocument/2006/relationships/image" Target="../media/image1837.png"/><Relationship Id="rId758" Type="http://schemas.openxmlformats.org/officeDocument/2006/relationships/image" Target="../media/image1858.png"/><Relationship Id="rId10" Type="http://schemas.openxmlformats.org/officeDocument/2006/relationships/image" Target="../media/image1485.png"/><Relationship Id="rId52" Type="http://schemas.openxmlformats.org/officeDocument/2006/relationships/image" Target="../media/image1506.png"/><Relationship Id="rId94" Type="http://schemas.openxmlformats.org/officeDocument/2006/relationships/image" Target="../media/image1527.png"/><Relationship Id="rId148" Type="http://schemas.openxmlformats.org/officeDocument/2006/relationships/image" Target="../media/image1554.png"/><Relationship Id="rId355" Type="http://schemas.openxmlformats.org/officeDocument/2006/relationships/customXml" Target="../ink/ink2301.xml"/><Relationship Id="rId397" Type="http://schemas.openxmlformats.org/officeDocument/2006/relationships/customXml" Target="../ink/ink2322.xml"/><Relationship Id="rId520" Type="http://schemas.openxmlformats.org/officeDocument/2006/relationships/image" Target="../media/image1739.png"/><Relationship Id="rId562" Type="http://schemas.openxmlformats.org/officeDocument/2006/relationships/image" Target="../media/image1760.png"/><Relationship Id="rId618" Type="http://schemas.openxmlformats.org/officeDocument/2006/relationships/image" Target="../media/image1788.png"/><Relationship Id="rId825" Type="http://schemas.openxmlformats.org/officeDocument/2006/relationships/customXml" Target="../ink/ink2536.xml"/><Relationship Id="rId215" Type="http://schemas.openxmlformats.org/officeDocument/2006/relationships/customXml" Target="../ink/ink2231.xml"/><Relationship Id="rId257" Type="http://schemas.openxmlformats.org/officeDocument/2006/relationships/customXml" Target="../ink/ink2252.xml"/><Relationship Id="rId422" Type="http://schemas.openxmlformats.org/officeDocument/2006/relationships/image" Target="../media/image1690.png"/><Relationship Id="rId464" Type="http://schemas.openxmlformats.org/officeDocument/2006/relationships/image" Target="../media/image1711.png"/><Relationship Id="rId867" Type="http://schemas.openxmlformats.org/officeDocument/2006/relationships/customXml" Target="../ink/ink2557.xml"/><Relationship Id="rId299" Type="http://schemas.openxmlformats.org/officeDocument/2006/relationships/customXml" Target="../ink/ink2273.xml"/><Relationship Id="rId727" Type="http://schemas.openxmlformats.org/officeDocument/2006/relationships/customXml" Target="../ink/ink2487.xml"/><Relationship Id="rId63" Type="http://schemas.openxmlformats.org/officeDocument/2006/relationships/customXml" Target="../ink/ink2155.xml"/><Relationship Id="rId159" Type="http://schemas.openxmlformats.org/officeDocument/2006/relationships/customXml" Target="../ink/ink2203.xml"/><Relationship Id="rId366" Type="http://schemas.openxmlformats.org/officeDocument/2006/relationships/image" Target="../media/image1662.png"/><Relationship Id="rId573" Type="http://schemas.openxmlformats.org/officeDocument/2006/relationships/customXml" Target="../ink/ink2410.xml"/><Relationship Id="rId780" Type="http://schemas.openxmlformats.org/officeDocument/2006/relationships/image" Target="../media/image1869.png"/><Relationship Id="rId226" Type="http://schemas.openxmlformats.org/officeDocument/2006/relationships/image" Target="../media/image1592.png"/><Relationship Id="rId433" Type="http://schemas.openxmlformats.org/officeDocument/2006/relationships/customXml" Target="../ink/ink2340.xml"/><Relationship Id="rId878" Type="http://schemas.openxmlformats.org/officeDocument/2006/relationships/image" Target="../media/image1918.png"/><Relationship Id="rId640" Type="http://schemas.openxmlformats.org/officeDocument/2006/relationships/image" Target="../media/image1799.png"/><Relationship Id="rId738" Type="http://schemas.openxmlformats.org/officeDocument/2006/relationships/image" Target="../media/image1848.png"/><Relationship Id="rId74" Type="http://schemas.openxmlformats.org/officeDocument/2006/relationships/image" Target="../media/image1517.png"/><Relationship Id="rId377" Type="http://schemas.openxmlformats.org/officeDocument/2006/relationships/customXml" Target="../ink/ink2312.xml"/><Relationship Id="rId500" Type="http://schemas.openxmlformats.org/officeDocument/2006/relationships/image" Target="../media/image1729.png"/><Relationship Id="rId584" Type="http://schemas.openxmlformats.org/officeDocument/2006/relationships/image" Target="../media/image1771.png"/><Relationship Id="rId805" Type="http://schemas.openxmlformats.org/officeDocument/2006/relationships/customXml" Target="../ink/ink2526.xml"/><Relationship Id="rId5" Type="http://schemas.openxmlformats.org/officeDocument/2006/relationships/customXml" Target="../ink/ink2126.xml"/><Relationship Id="rId237" Type="http://schemas.openxmlformats.org/officeDocument/2006/relationships/customXml" Target="../ink/ink2242.xml"/><Relationship Id="rId791" Type="http://schemas.openxmlformats.org/officeDocument/2006/relationships/customXml" Target="../ink/ink2519.xml"/><Relationship Id="rId889" Type="http://schemas.openxmlformats.org/officeDocument/2006/relationships/customXml" Target="../ink/ink2568.xml"/><Relationship Id="rId444" Type="http://schemas.openxmlformats.org/officeDocument/2006/relationships/image" Target="../media/image1701.png"/><Relationship Id="rId651" Type="http://schemas.openxmlformats.org/officeDocument/2006/relationships/customXml" Target="../ink/ink2449.xml"/><Relationship Id="rId749" Type="http://schemas.openxmlformats.org/officeDocument/2006/relationships/customXml" Target="../ink/ink2498.xml"/><Relationship Id="rId290" Type="http://schemas.openxmlformats.org/officeDocument/2006/relationships/image" Target="../media/image1624.png"/><Relationship Id="rId304" Type="http://schemas.openxmlformats.org/officeDocument/2006/relationships/image" Target="../media/image1631.png"/><Relationship Id="rId388" Type="http://schemas.openxmlformats.org/officeDocument/2006/relationships/image" Target="../media/image1673.png"/><Relationship Id="rId511" Type="http://schemas.openxmlformats.org/officeDocument/2006/relationships/customXml" Target="../ink/ink2379.xml"/><Relationship Id="rId609" Type="http://schemas.openxmlformats.org/officeDocument/2006/relationships/customXml" Target="../ink/ink2428.xml"/><Relationship Id="rId85" Type="http://schemas.openxmlformats.org/officeDocument/2006/relationships/customXml" Target="../ink/ink2166.xml"/><Relationship Id="rId150" Type="http://schemas.openxmlformats.org/officeDocument/2006/relationships/image" Target="../media/image1555.png"/><Relationship Id="rId595" Type="http://schemas.openxmlformats.org/officeDocument/2006/relationships/customXml" Target="../ink/ink2421.xml"/><Relationship Id="rId816" Type="http://schemas.openxmlformats.org/officeDocument/2006/relationships/image" Target="../media/image1887.png"/><Relationship Id="rId248" Type="http://schemas.openxmlformats.org/officeDocument/2006/relationships/image" Target="../media/image1603.png"/><Relationship Id="rId455" Type="http://schemas.openxmlformats.org/officeDocument/2006/relationships/customXml" Target="../ink/ink2351.xml"/><Relationship Id="rId662" Type="http://schemas.openxmlformats.org/officeDocument/2006/relationships/image" Target="../media/image1810.png"/><Relationship Id="rId12" Type="http://schemas.openxmlformats.org/officeDocument/2006/relationships/image" Target="../media/image1486.png"/><Relationship Id="rId108" Type="http://schemas.openxmlformats.org/officeDocument/2006/relationships/image" Target="../media/image1534.png"/><Relationship Id="rId315" Type="http://schemas.openxmlformats.org/officeDocument/2006/relationships/customXml" Target="../ink/ink2281.xml"/><Relationship Id="rId522" Type="http://schemas.openxmlformats.org/officeDocument/2006/relationships/image" Target="../media/image1740.png"/><Relationship Id="rId96" Type="http://schemas.openxmlformats.org/officeDocument/2006/relationships/image" Target="../media/image1528.png"/><Relationship Id="rId161" Type="http://schemas.openxmlformats.org/officeDocument/2006/relationships/customXml" Target="../ink/ink2204.xml"/><Relationship Id="rId399" Type="http://schemas.openxmlformats.org/officeDocument/2006/relationships/customXml" Target="../ink/ink2323.xml"/><Relationship Id="rId827" Type="http://schemas.openxmlformats.org/officeDocument/2006/relationships/customXml" Target="../ink/ink2537.xml"/><Relationship Id="rId259" Type="http://schemas.openxmlformats.org/officeDocument/2006/relationships/customXml" Target="../ink/ink2253.xml"/><Relationship Id="rId466" Type="http://schemas.openxmlformats.org/officeDocument/2006/relationships/image" Target="../media/image1712.png"/><Relationship Id="rId673" Type="http://schemas.openxmlformats.org/officeDocument/2006/relationships/customXml" Target="../ink/ink2460.xml"/><Relationship Id="rId880" Type="http://schemas.openxmlformats.org/officeDocument/2006/relationships/image" Target="../media/image1919.png"/><Relationship Id="rId23" Type="http://schemas.openxmlformats.org/officeDocument/2006/relationships/customXml" Target="../ink/ink2135.xml"/><Relationship Id="rId119" Type="http://schemas.openxmlformats.org/officeDocument/2006/relationships/customXml" Target="../ink/ink2183.xml"/><Relationship Id="rId326" Type="http://schemas.openxmlformats.org/officeDocument/2006/relationships/image" Target="../media/image1642.png"/><Relationship Id="rId533" Type="http://schemas.openxmlformats.org/officeDocument/2006/relationships/customXml" Target="../ink/ink2390.xml"/><Relationship Id="rId740" Type="http://schemas.openxmlformats.org/officeDocument/2006/relationships/image" Target="../media/image1849.png"/><Relationship Id="rId838" Type="http://schemas.openxmlformats.org/officeDocument/2006/relationships/image" Target="../media/image1898.png"/><Relationship Id="rId172" Type="http://schemas.openxmlformats.org/officeDocument/2006/relationships/image" Target="../media/image1566.png"/><Relationship Id="rId477" Type="http://schemas.openxmlformats.org/officeDocument/2006/relationships/customXml" Target="../ink/ink2362.xml"/><Relationship Id="rId600" Type="http://schemas.openxmlformats.org/officeDocument/2006/relationships/image" Target="../media/image1779.png"/><Relationship Id="rId684" Type="http://schemas.openxmlformats.org/officeDocument/2006/relationships/image" Target="../media/image1821.png"/><Relationship Id="rId337" Type="http://schemas.openxmlformats.org/officeDocument/2006/relationships/customXml" Target="../ink/ink2292.xml"/><Relationship Id="rId891" Type="http://schemas.openxmlformats.org/officeDocument/2006/relationships/customXml" Target="../ink/ink2569.xml"/><Relationship Id="rId34" Type="http://schemas.openxmlformats.org/officeDocument/2006/relationships/image" Target="../media/image1497.png"/><Relationship Id="rId544" Type="http://schemas.openxmlformats.org/officeDocument/2006/relationships/image" Target="../media/image1751.png"/><Relationship Id="rId751" Type="http://schemas.openxmlformats.org/officeDocument/2006/relationships/customXml" Target="../ink/ink2499.xml"/><Relationship Id="rId849" Type="http://schemas.openxmlformats.org/officeDocument/2006/relationships/customXml" Target="../ink/ink2548.xml"/><Relationship Id="rId183" Type="http://schemas.openxmlformats.org/officeDocument/2006/relationships/customXml" Target="../ink/ink2215.xml"/><Relationship Id="rId390" Type="http://schemas.openxmlformats.org/officeDocument/2006/relationships/image" Target="../media/image1674.png"/><Relationship Id="rId404" Type="http://schemas.openxmlformats.org/officeDocument/2006/relationships/image" Target="../media/image1681.png"/><Relationship Id="rId611" Type="http://schemas.openxmlformats.org/officeDocument/2006/relationships/customXml" Target="../ink/ink2429.xml"/><Relationship Id="rId250" Type="http://schemas.openxmlformats.org/officeDocument/2006/relationships/image" Target="../media/image1604.png"/><Relationship Id="rId488" Type="http://schemas.openxmlformats.org/officeDocument/2006/relationships/image" Target="../media/image1723.png"/><Relationship Id="rId695" Type="http://schemas.openxmlformats.org/officeDocument/2006/relationships/customXml" Target="../ink/ink2471.xml"/><Relationship Id="rId709" Type="http://schemas.openxmlformats.org/officeDocument/2006/relationships/customXml" Target="../ink/ink2478.xml"/><Relationship Id="rId45" Type="http://schemas.openxmlformats.org/officeDocument/2006/relationships/customXml" Target="../ink/ink2146.xml"/><Relationship Id="rId110" Type="http://schemas.openxmlformats.org/officeDocument/2006/relationships/image" Target="../media/image1535.png"/><Relationship Id="rId348" Type="http://schemas.openxmlformats.org/officeDocument/2006/relationships/image" Target="../media/image1653.png"/><Relationship Id="rId555" Type="http://schemas.openxmlformats.org/officeDocument/2006/relationships/customXml" Target="../ink/ink2401.xml"/><Relationship Id="rId762" Type="http://schemas.openxmlformats.org/officeDocument/2006/relationships/image" Target="../media/image1860.png"/><Relationship Id="rId194" Type="http://schemas.openxmlformats.org/officeDocument/2006/relationships/image" Target="../media/image1577.png"/><Relationship Id="rId208" Type="http://schemas.openxmlformats.org/officeDocument/2006/relationships/image" Target="../media/image1584.png"/><Relationship Id="rId415" Type="http://schemas.openxmlformats.org/officeDocument/2006/relationships/customXml" Target="../ink/ink2331.xml"/><Relationship Id="rId622" Type="http://schemas.openxmlformats.org/officeDocument/2006/relationships/image" Target="../media/image1790.png"/><Relationship Id="rId261" Type="http://schemas.openxmlformats.org/officeDocument/2006/relationships/customXml" Target="../ink/ink2254.xml"/><Relationship Id="rId499" Type="http://schemas.openxmlformats.org/officeDocument/2006/relationships/customXml" Target="../ink/ink2373.xml"/><Relationship Id="rId56" Type="http://schemas.openxmlformats.org/officeDocument/2006/relationships/image" Target="../media/image1508.png"/><Relationship Id="rId359" Type="http://schemas.openxmlformats.org/officeDocument/2006/relationships/customXml" Target="../ink/ink2303.xml"/><Relationship Id="rId566" Type="http://schemas.openxmlformats.org/officeDocument/2006/relationships/image" Target="../media/image1762.png"/><Relationship Id="rId773" Type="http://schemas.openxmlformats.org/officeDocument/2006/relationships/customXml" Target="../ink/ink2510.xml"/><Relationship Id="rId121" Type="http://schemas.openxmlformats.org/officeDocument/2006/relationships/customXml" Target="../ink/ink2184.xml"/><Relationship Id="rId219" Type="http://schemas.openxmlformats.org/officeDocument/2006/relationships/customXml" Target="../ink/ink2233.xml"/><Relationship Id="rId426" Type="http://schemas.openxmlformats.org/officeDocument/2006/relationships/image" Target="../media/image1692.png"/><Relationship Id="rId633" Type="http://schemas.openxmlformats.org/officeDocument/2006/relationships/customXml" Target="../ink/ink2440.xml"/><Relationship Id="rId840" Type="http://schemas.openxmlformats.org/officeDocument/2006/relationships/image" Target="../media/image1899.png"/><Relationship Id="rId67" Type="http://schemas.openxmlformats.org/officeDocument/2006/relationships/customXml" Target="../ink/ink2157.xml"/><Relationship Id="rId272" Type="http://schemas.openxmlformats.org/officeDocument/2006/relationships/image" Target="../media/image1615.png"/><Relationship Id="rId577" Type="http://schemas.openxmlformats.org/officeDocument/2006/relationships/customXml" Target="../ink/ink2412.xml"/><Relationship Id="rId700" Type="http://schemas.openxmlformats.org/officeDocument/2006/relationships/image" Target="../media/image1829.png"/><Relationship Id="rId132" Type="http://schemas.openxmlformats.org/officeDocument/2006/relationships/image" Target="../media/image1546.png"/><Relationship Id="rId784" Type="http://schemas.openxmlformats.org/officeDocument/2006/relationships/image" Target="../media/image1871.png"/><Relationship Id="rId437" Type="http://schemas.openxmlformats.org/officeDocument/2006/relationships/customXml" Target="../ink/ink2342.xml"/><Relationship Id="rId644" Type="http://schemas.openxmlformats.org/officeDocument/2006/relationships/image" Target="../media/image1801.png"/><Relationship Id="rId851" Type="http://schemas.openxmlformats.org/officeDocument/2006/relationships/customXml" Target="../ink/ink2549.xml"/><Relationship Id="rId283" Type="http://schemas.openxmlformats.org/officeDocument/2006/relationships/customXml" Target="../ink/ink2265.xml"/><Relationship Id="rId490" Type="http://schemas.openxmlformats.org/officeDocument/2006/relationships/image" Target="../media/image1724.png"/><Relationship Id="rId504" Type="http://schemas.openxmlformats.org/officeDocument/2006/relationships/image" Target="../media/image1731.png"/><Relationship Id="rId711" Type="http://schemas.openxmlformats.org/officeDocument/2006/relationships/customXml" Target="../ink/ink2479.xml"/><Relationship Id="rId78" Type="http://schemas.openxmlformats.org/officeDocument/2006/relationships/image" Target="../media/image1519.png"/><Relationship Id="rId143" Type="http://schemas.openxmlformats.org/officeDocument/2006/relationships/customXml" Target="../ink/ink2195.xml"/><Relationship Id="rId350" Type="http://schemas.openxmlformats.org/officeDocument/2006/relationships/image" Target="../media/image1654.png"/><Relationship Id="rId588" Type="http://schemas.openxmlformats.org/officeDocument/2006/relationships/image" Target="../media/image1773.png"/><Relationship Id="rId795" Type="http://schemas.openxmlformats.org/officeDocument/2006/relationships/customXml" Target="../ink/ink2521.xml"/><Relationship Id="rId809" Type="http://schemas.openxmlformats.org/officeDocument/2006/relationships/customXml" Target="../ink/ink2528.xml"/><Relationship Id="rId9" Type="http://schemas.openxmlformats.org/officeDocument/2006/relationships/customXml" Target="../ink/ink2128.xml"/><Relationship Id="rId210" Type="http://schemas.openxmlformats.org/officeDocument/2006/relationships/image" Target="../media/image1585.png"/><Relationship Id="rId448" Type="http://schemas.openxmlformats.org/officeDocument/2006/relationships/image" Target="../media/image1703.png"/><Relationship Id="rId655" Type="http://schemas.openxmlformats.org/officeDocument/2006/relationships/customXml" Target="../ink/ink2451.xml"/><Relationship Id="rId862" Type="http://schemas.openxmlformats.org/officeDocument/2006/relationships/image" Target="../media/image1910.png"/><Relationship Id="rId294" Type="http://schemas.openxmlformats.org/officeDocument/2006/relationships/image" Target="../media/image1626.png"/><Relationship Id="rId308" Type="http://schemas.openxmlformats.org/officeDocument/2006/relationships/image" Target="../media/image1633.png"/><Relationship Id="rId515" Type="http://schemas.openxmlformats.org/officeDocument/2006/relationships/customXml" Target="../ink/ink2381.xml"/><Relationship Id="rId722" Type="http://schemas.openxmlformats.org/officeDocument/2006/relationships/image" Target="../media/image1840.png"/><Relationship Id="rId89" Type="http://schemas.openxmlformats.org/officeDocument/2006/relationships/customXml" Target="../ink/ink2168.xml"/><Relationship Id="rId154" Type="http://schemas.openxmlformats.org/officeDocument/2006/relationships/image" Target="../media/image1557.png"/><Relationship Id="rId361" Type="http://schemas.openxmlformats.org/officeDocument/2006/relationships/customXml" Target="../ink/ink2304.xml"/><Relationship Id="rId599" Type="http://schemas.openxmlformats.org/officeDocument/2006/relationships/customXml" Target="../ink/ink2423.xml"/><Relationship Id="rId459" Type="http://schemas.openxmlformats.org/officeDocument/2006/relationships/customXml" Target="../ink/ink2353.xml"/><Relationship Id="rId666" Type="http://schemas.openxmlformats.org/officeDocument/2006/relationships/image" Target="../media/image1812.png"/><Relationship Id="rId873" Type="http://schemas.openxmlformats.org/officeDocument/2006/relationships/customXml" Target="../ink/ink2560.xml"/><Relationship Id="rId16" Type="http://schemas.openxmlformats.org/officeDocument/2006/relationships/image" Target="../media/image1488.png"/><Relationship Id="rId221" Type="http://schemas.openxmlformats.org/officeDocument/2006/relationships/customXml" Target="../ink/ink2234.xml"/><Relationship Id="rId319" Type="http://schemas.openxmlformats.org/officeDocument/2006/relationships/customXml" Target="../ink/ink2283.xml"/><Relationship Id="rId526" Type="http://schemas.openxmlformats.org/officeDocument/2006/relationships/image" Target="../media/image1742.png"/><Relationship Id="rId733" Type="http://schemas.openxmlformats.org/officeDocument/2006/relationships/customXml" Target="../ink/ink2490.xml"/><Relationship Id="rId165" Type="http://schemas.openxmlformats.org/officeDocument/2006/relationships/customXml" Target="../ink/ink2206.xml"/><Relationship Id="rId372" Type="http://schemas.openxmlformats.org/officeDocument/2006/relationships/image" Target="../media/image1665.png"/><Relationship Id="rId677" Type="http://schemas.openxmlformats.org/officeDocument/2006/relationships/customXml" Target="../ink/ink2462.xml"/><Relationship Id="rId800" Type="http://schemas.openxmlformats.org/officeDocument/2006/relationships/image" Target="../media/image1879.png"/><Relationship Id="rId232" Type="http://schemas.openxmlformats.org/officeDocument/2006/relationships/image" Target="../media/image1595.png"/><Relationship Id="rId884" Type="http://schemas.openxmlformats.org/officeDocument/2006/relationships/image" Target="../media/image1921.png"/><Relationship Id="rId27" Type="http://schemas.openxmlformats.org/officeDocument/2006/relationships/customXml" Target="../ink/ink2137.xml"/><Relationship Id="rId537" Type="http://schemas.openxmlformats.org/officeDocument/2006/relationships/customXml" Target="../ink/ink2392.xml"/><Relationship Id="rId744" Type="http://schemas.openxmlformats.org/officeDocument/2006/relationships/image" Target="../media/image1851.png"/><Relationship Id="rId80" Type="http://schemas.openxmlformats.org/officeDocument/2006/relationships/image" Target="../media/image1520.png"/><Relationship Id="rId176" Type="http://schemas.openxmlformats.org/officeDocument/2006/relationships/image" Target="../media/image1568.png"/><Relationship Id="rId383" Type="http://schemas.openxmlformats.org/officeDocument/2006/relationships/customXml" Target="../ink/ink2315.xml"/><Relationship Id="rId590" Type="http://schemas.openxmlformats.org/officeDocument/2006/relationships/image" Target="../media/image1774.png"/><Relationship Id="rId604" Type="http://schemas.openxmlformats.org/officeDocument/2006/relationships/image" Target="../media/image1781.png"/><Relationship Id="rId811" Type="http://schemas.openxmlformats.org/officeDocument/2006/relationships/customXml" Target="../ink/ink2529.xml"/><Relationship Id="rId243" Type="http://schemas.openxmlformats.org/officeDocument/2006/relationships/customXml" Target="../ink/ink2245.xml"/><Relationship Id="rId450" Type="http://schemas.openxmlformats.org/officeDocument/2006/relationships/image" Target="../media/image1704.png"/><Relationship Id="rId688" Type="http://schemas.openxmlformats.org/officeDocument/2006/relationships/image" Target="../media/image1823.png"/><Relationship Id="rId895" Type="http://schemas.openxmlformats.org/officeDocument/2006/relationships/customXml" Target="../ink/ink2571.xml"/><Relationship Id="rId38" Type="http://schemas.openxmlformats.org/officeDocument/2006/relationships/image" Target="../media/image1499.png"/><Relationship Id="rId103" Type="http://schemas.openxmlformats.org/officeDocument/2006/relationships/customXml" Target="../ink/ink2175.xml"/><Relationship Id="rId310" Type="http://schemas.openxmlformats.org/officeDocument/2006/relationships/image" Target="../media/image1634.png"/><Relationship Id="rId548" Type="http://schemas.openxmlformats.org/officeDocument/2006/relationships/image" Target="../media/image1753.png"/><Relationship Id="rId755" Type="http://schemas.openxmlformats.org/officeDocument/2006/relationships/customXml" Target="../ink/ink2501.xml"/><Relationship Id="rId91" Type="http://schemas.openxmlformats.org/officeDocument/2006/relationships/customXml" Target="../ink/ink2169.xml"/><Relationship Id="rId187" Type="http://schemas.openxmlformats.org/officeDocument/2006/relationships/customXml" Target="../ink/ink2217.xml"/><Relationship Id="rId394" Type="http://schemas.openxmlformats.org/officeDocument/2006/relationships/image" Target="../media/image1676.png"/><Relationship Id="rId408" Type="http://schemas.openxmlformats.org/officeDocument/2006/relationships/image" Target="../media/image1683.png"/><Relationship Id="rId615" Type="http://schemas.openxmlformats.org/officeDocument/2006/relationships/customXml" Target="../ink/ink2431.xml"/><Relationship Id="rId822" Type="http://schemas.openxmlformats.org/officeDocument/2006/relationships/image" Target="../media/image1890.png"/><Relationship Id="rId254" Type="http://schemas.openxmlformats.org/officeDocument/2006/relationships/image" Target="../media/image1606.png"/><Relationship Id="rId699" Type="http://schemas.openxmlformats.org/officeDocument/2006/relationships/customXml" Target="../ink/ink2473.xml"/><Relationship Id="rId49" Type="http://schemas.openxmlformats.org/officeDocument/2006/relationships/customXml" Target="../ink/ink2148.xml"/><Relationship Id="rId114" Type="http://schemas.openxmlformats.org/officeDocument/2006/relationships/image" Target="../media/image1537.png"/><Relationship Id="rId461" Type="http://schemas.openxmlformats.org/officeDocument/2006/relationships/customXml" Target="../ink/ink2354.xml"/><Relationship Id="rId559" Type="http://schemas.openxmlformats.org/officeDocument/2006/relationships/customXml" Target="../ink/ink2403.xml"/><Relationship Id="rId766" Type="http://schemas.openxmlformats.org/officeDocument/2006/relationships/image" Target="../media/image1862.png"/><Relationship Id="rId198" Type="http://schemas.openxmlformats.org/officeDocument/2006/relationships/image" Target="../media/image1579.png"/><Relationship Id="rId321" Type="http://schemas.openxmlformats.org/officeDocument/2006/relationships/customXml" Target="../ink/ink2284.xml"/><Relationship Id="rId419" Type="http://schemas.openxmlformats.org/officeDocument/2006/relationships/customXml" Target="../ink/ink2333.xml"/><Relationship Id="rId626" Type="http://schemas.openxmlformats.org/officeDocument/2006/relationships/image" Target="../media/image1792.png"/><Relationship Id="rId833" Type="http://schemas.openxmlformats.org/officeDocument/2006/relationships/customXml" Target="../ink/ink2540.xml"/><Relationship Id="rId265" Type="http://schemas.openxmlformats.org/officeDocument/2006/relationships/customXml" Target="../ink/ink2256.xml"/><Relationship Id="rId472" Type="http://schemas.openxmlformats.org/officeDocument/2006/relationships/image" Target="../media/image1715.png"/><Relationship Id="rId125" Type="http://schemas.openxmlformats.org/officeDocument/2006/relationships/customXml" Target="../ink/ink2186.xml"/><Relationship Id="rId332" Type="http://schemas.openxmlformats.org/officeDocument/2006/relationships/image" Target="../media/image1645.png"/><Relationship Id="rId777" Type="http://schemas.openxmlformats.org/officeDocument/2006/relationships/customXml" Target="../ink/ink2512.xml"/><Relationship Id="rId637" Type="http://schemas.openxmlformats.org/officeDocument/2006/relationships/customXml" Target="../ink/ink2442.xml"/><Relationship Id="rId844" Type="http://schemas.openxmlformats.org/officeDocument/2006/relationships/image" Target="../media/image1901.png"/><Relationship Id="rId276" Type="http://schemas.openxmlformats.org/officeDocument/2006/relationships/image" Target="../media/image1617.png"/><Relationship Id="rId483" Type="http://schemas.openxmlformats.org/officeDocument/2006/relationships/customXml" Target="../ink/ink2365.xml"/><Relationship Id="rId690" Type="http://schemas.openxmlformats.org/officeDocument/2006/relationships/image" Target="../media/image1824.png"/><Relationship Id="rId704" Type="http://schemas.openxmlformats.org/officeDocument/2006/relationships/image" Target="../media/image1831.png"/><Relationship Id="rId40" Type="http://schemas.openxmlformats.org/officeDocument/2006/relationships/image" Target="../media/image1500.png"/><Relationship Id="rId136" Type="http://schemas.openxmlformats.org/officeDocument/2006/relationships/image" Target="../media/image1548.png"/><Relationship Id="rId343" Type="http://schemas.openxmlformats.org/officeDocument/2006/relationships/customXml" Target="../ink/ink2295.xml"/><Relationship Id="rId550" Type="http://schemas.openxmlformats.org/officeDocument/2006/relationships/image" Target="../media/image1754.png"/><Relationship Id="rId788" Type="http://schemas.openxmlformats.org/officeDocument/2006/relationships/image" Target="../media/image1873.png"/><Relationship Id="rId203" Type="http://schemas.openxmlformats.org/officeDocument/2006/relationships/customXml" Target="../ink/ink2225.xml"/><Relationship Id="rId648" Type="http://schemas.openxmlformats.org/officeDocument/2006/relationships/image" Target="../media/image1803.png"/><Relationship Id="rId855" Type="http://schemas.openxmlformats.org/officeDocument/2006/relationships/customXml" Target="../ink/ink2551.xml"/><Relationship Id="rId287" Type="http://schemas.openxmlformats.org/officeDocument/2006/relationships/customXml" Target="../ink/ink2267.xml"/><Relationship Id="rId410" Type="http://schemas.openxmlformats.org/officeDocument/2006/relationships/image" Target="../media/image1684.png"/><Relationship Id="rId494" Type="http://schemas.openxmlformats.org/officeDocument/2006/relationships/image" Target="../media/image1726.png"/><Relationship Id="rId508" Type="http://schemas.openxmlformats.org/officeDocument/2006/relationships/image" Target="../media/image1733.png"/><Relationship Id="rId715" Type="http://schemas.openxmlformats.org/officeDocument/2006/relationships/customXml" Target="../ink/ink2481.xml"/><Relationship Id="rId147" Type="http://schemas.openxmlformats.org/officeDocument/2006/relationships/customXml" Target="../ink/ink2197.xml"/><Relationship Id="rId354" Type="http://schemas.openxmlformats.org/officeDocument/2006/relationships/image" Target="../media/image1656.png"/><Relationship Id="rId799" Type="http://schemas.openxmlformats.org/officeDocument/2006/relationships/customXml" Target="../ink/ink2523.xml"/><Relationship Id="rId51" Type="http://schemas.openxmlformats.org/officeDocument/2006/relationships/customXml" Target="../ink/ink2149.xml"/><Relationship Id="rId561" Type="http://schemas.openxmlformats.org/officeDocument/2006/relationships/customXml" Target="../ink/ink2404.xml"/><Relationship Id="rId659" Type="http://schemas.openxmlformats.org/officeDocument/2006/relationships/customXml" Target="../ink/ink2453.xml"/><Relationship Id="rId866" Type="http://schemas.openxmlformats.org/officeDocument/2006/relationships/image" Target="../media/image1912.png"/><Relationship Id="rId214" Type="http://schemas.openxmlformats.org/officeDocument/2006/relationships/image" Target="../media/image1414.png"/><Relationship Id="rId298" Type="http://schemas.openxmlformats.org/officeDocument/2006/relationships/image" Target="../media/image1628.png"/><Relationship Id="rId421" Type="http://schemas.openxmlformats.org/officeDocument/2006/relationships/customXml" Target="../ink/ink2334.xml"/><Relationship Id="rId519" Type="http://schemas.openxmlformats.org/officeDocument/2006/relationships/customXml" Target="../ink/ink2383.xml"/><Relationship Id="rId158" Type="http://schemas.openxmlformats.org/officeDocument/2006/relationships/image" Target="../media/image1559.png"/><Relationship Id="rId726" Type="http://schemas.openxmlformats.org/officeDocument/2006/relationships/image" Target="../media/image1842.png"/><Relationship Id="rId62" Type="http://schemas.openxmlformats.org/officeDocument/2006/relationships/image" Target="../media/image1511.png"/><Relationship Id="rId365" Type="http://schemas.openxmlformats.org/officeDocument/2006/relationships/customXml" Target="../ink/ink2306.xml"/><Relationship Id="rId572" Type="http://schemas.openxmlformats.org/officeDocument/2006/relationships/image" Target="../media/image1765.png"/><Relationship Id="rId225" Type="http://schemas.openxmlformats.org/officeDocument/2006/relationships/customXml" Target="../ink/ink2236.xml"/><Relationship Id="rId432" Type="http://schemas.openxmlformats.org/officeDocument/2006/relationships/image" Target="../media/image1695.png"/><Relationship Id="rId877" Type="http://schemas.openxmlformats.org/officeDocument/2006/relationships/customXml" Target="../ink/ink2562.xml"/><Relationship Id="rId737" Type="http://schemas.openxmlformats.org/officeDocument/2006/relationships/customXml" Target="../ink/ink2492.xml"/><Relationship Id="rId73" Type="http://schemas.openxmlformats.org/officeDocument/2006/relationships/customXml" Target="../ink/ink2160.xml"/><Relationship Id="rId169" Type="http://schemas.openxmlformats.org/officeDocument/2006/relationships/customXml" Target="../ink/ink2208.xml"/><Relationship Id="rId376" Type="http://schemas.openxmlformats.org/officeDocument/2006/relationships/image" Target="../media/image1667.png"/><Relationship Id="rId583" Type="http://schemas.openxmlformats.org/officeDocument/2006/relationships/customXml" Target="../ink/ink2415.xml"/><Relationship Id="rId790" Type="http://schemas.openxmlformats.org/officeDocument/2006/relationships/image" Target="../media/image1874.png"/><Relationship Id="rId804" Type="http://schemas.openxmlformats.org/officeDocument/2006/relationships/image" Target="../media/image1881.png"/><Relationship Id="rId4" Type="http://schemas.openxmlformats.org/officeDocument/2006/relationships/image" Target="../media/image1482.png"/><Relationship Id="rId236" Type="http://schemas.openxmlformats.org/officeDocument/2006/relationships/image" Target="../media/image1597.png"/><Relationship Id="rId443" Type="http://schemas.openxmlformats.org/officeDocument/2006/relationships/customXml" Target="../ink/ink2345.xml"/><Relationship Id="rId650" Type="http://schemas.openxmlformats.org/officeDocument/2006/relationships/image" Target="../media/image1804.png"/><Relationship Id="rId888" Type="http://schemas.openxmlformats.org/officeDocument/2006/relationships/image" Target="../media/image1923.png"/><Relationship Id="rId303" Type="http://schemas.openxmlformats.org/officeDocument/2006/relationships/customXml" Target="../ink/ink2275.xml"/><Relationship Id="rId748" Type="http://schemas.openxmlformats.org/officeDocument/2006/relationships/image" Target="../media/image1853.png"/><Relationship Id="rId84" Type="http://schemas.openxmlformats.org/officeDocument/2006/relationships/image" Target="../media/image1522.png"/><Relationship Id="rId387" Type="http://schemas.openxmlformats.org/officeDocument/2006/relationships/customXml" Target="../ink/ink2317.xml"/><Relationship Id="rId510" Type="http://schemas.openxmlformats.org/officeDocument/2006/relationships/image" Target="../media/image1734.png"/><Relationship Id="rId594" Type="http://schemas.openxmlformats.org/officeDocument/2006/relationships/image" Target="../media/image1776.png"/><Relationship Id="rId608" Type="http://schemas.openxmlformats.org/officeDocument/2006/relationships/image" Target="../media/image1783.png"/><Relationship Id="rId815" Type="http://schemas.openxmlformats.org/officeDocument/2006/relationships/customXml" Target="../ink/ink2531.xml"/><Relationship Id="rId247" Type="http://schemas.openxmlformats.org/officeDocument/2006/relationships/customXml" Target="../ink/ink2247.xml"/><Relationship Id="rId107" Type="http://schemas.openxmlformats.org/officeDocument/2006/relationships/customXml" Target="../ink/ink2177.xml"/><Relationship Id="rId454" Type="http://schemas.openxmlformats.org/officeDocument/2006/relationships/image" Target="../media/image1706.png"/><Relationship Id="rId661" Type="http://schemas.openxmlformats.org/officeDocument/2006/relationships/customXml" Target="../ink/ink2454.xml"/><Relationship Id="rId759" Type="http://schemas.openxmlformats.org/officeDocument/2006/relationships/customXml" Target="../ink/ink2503.xml"/><Relationship Id="rId11" Type="http://schemas.openxmlformats.org/officeDocument/2006/relationships/customXml" Target="../ink/ink2129.xml"/><Relationship Id="rId314" Type="http://schemas.openxmlformats.org/officeDocument/2006/relationships/image" Target="../media/image1636.png"/><Relationship Id="rId398" Type="http://schemas.openxmlformats.org/officeDocument/2006/relationships/image" Target="../media/image1678.png"/><Relationship Id="rId521" Type="http://schemas.openxmlformats.org/officeDocument/2006/relationships/customXml" Target="../ink/ink2384.xml"/><Relationship Id="rId619" Type="http://schemas.openxmlformats.org/officeDocument/2006/relationships/customXml" Target="../ink/ink2433.xml"/><Relationship Id="rId95" Type="http://schemas.openxmlformats.org/officeDocument/2006/relationships/customXml" Target="../ink/ink2171.xml"/><Relationship Id="rId160" Type="http://schemas.openxmlformats.org/officeDocument/2006/relationships/image" Target="../media/image1560.png"/><Relationship Id="rId826" Type="http://schemas.openxmlformats.org/officeDocument/2006/relationships/image" Target="../media/image1892.png"/><Relationship Id="rId258" Type="http://schemas.openxmlformats.org/officeDocument/2006/relationships/image" Target="../media/image1608.png"/><Relationship Id="rId465" Type="http://schemas.openxmlformats.org/officeDocument/2006/relationships/customXml" Target="../ink/ink2356.xml"/><Relationship Id="rId672" Type="http://schemas.openxmlformats.org/officeDocument/2006/relationships/image" Target="../media/image1815.png"/><Relationship Id="rId22" Type="http://schemas.openxmlformats.org/officeDocument/2006/relationships/image" Target="../media/image1491.png"/><Relationship Id="rId118" Type="http://schemas.openxmlformats.org/officeDocument/2006/relationships/image" Target="../media/image1539.png"/><Relationship Id="rId325" Type="http://schemas.openxmlformats.org/officeDocument/2006/relationships/customXml" Target="../ink/ink2286.xml"/><Relationship Id="rId532" Type="http://schemas.openxmlformats.org/officeDocument/2006/relationships/image" Target="../media/image1745.png"/><Relationship Id="rId171" Type="http://schemas.openxmlformats.org/officeDocument/2006/relationships/customXml" Target="../ink/ink2209.xml"/><Relationship Id="rId837" Type="http://schemas.openxmlformats.org/officeDocument/2006/relationships/customXml" Target="../ink/ink2542.xml"/><Relationship Id="rId269" Type="http://schemas.openxmlformats.org/officeDocument/2006/relationships/customXml" Target="../ink/ink2258.xml"/><Relationship Id="rId476" Type="http://schemas.openxmlformats.org/officeDocument/2006/relationships/image" Target="../media/image1717.png"/><Relationship Id="rId683" Type="http://schemas.openxmlformats.org/officeDocument/2006/relationships/customXml" Target="../ink/ink2465.xml"/><Relationship Id="rId890" Type="http://schemas.openxmlformats.org/officeDocument/2006/relationships/image" Target="../media/image1924.png"/><Relationship Id="rId33" Type="http://schemas.openxmlformats.org/officeDocument/2006/relationships/customXml" Target="../ink/ink2140.xml"/><Relationship Id="rId129" Type="http://schemas.openxmlformats.org/officeDocument/2006/relationships/customXml" Target="../ink/ink2188.xml"/><Relationship Id="rId336" Type="http://schemas.openxmlformats.org/officeDocument/2006/relationships/image" Target="../media/image1647.png"/><Relationship Id="rId543" Type="http://schemas.openxmlformats.org/officeDocument/2006/relationships/customXml" Target="../ink/ink2395.xml"/><Relationship Id="rId182" Type="http://schemas.openxmlformats.org/officeDocument/2006/relationships/image" Target="../media/image1571.png"/><Relationship Id="rId403" Type="http://schemas.openxmlformats.org/officeDocument/2006/relationships/customXml" Target="../ink/ink2325.xml"/><Relationship Id="rId750" Type="http://schemas.openxmlformats.org/officeDocument/2006/relationships/image" Target="../media/image1854.png"/><Relationship Id="rId848" Type="http://schemas.openxmlformats.org/officeDocument/2006/relationships/image" Target="../media/image1903.png"/><Relationship Id="rId487" Type="http://schemas.openxmlformats.org/officeDocument/2006/relationships/customXml" Target="../ink/ink2367.xml"/><Relationship Id="rId610" Type="http://schemas.openxmlformats.org/officeDocument/2006/relationships/image" Target="../media/image1784.png"/><Relationship Id="rId694" Type="http://schemas.openxmlformats.org/officeDocument/2006/relationships/image" Target="../media/image1826.png"/><Relationship Id="rId708" Type="http://schemas.openxmlformats.org/officeDocument/2006/relationships/image" Target="../media/image1833.png"/><Relationship Id="rId347" Type="http://schemas.openxmlformats.org/officeDocument/2006/relationships/customXml" Target="../ink/ink2297.xml"/><Relationship Id="rId44" Type="http://schemas.openxmlformats.org/officeDocument/2006/relationships/image" Target="../media/image1502.png"/><Relationship Id="rId554" Type="http://schemas.openxmlformats.org/officeDocument/2006/relationships/image" Target="../media/image1756.png"/><Relationship Id="rId761" Type="http://schemas.openxmlformats.org/officeDocument/2006/relationships/customXml" Target="../ink/ink2504.xml"/><Relationship Id="rId859" Type="http://schemas.openxmlformats.org/officeDocument/2006/relationships/customXml" Target="../ink/ink2553.xml"/><Relationship Id="rId193" Type="http://schemas.openxmlformats.org/officeDocument/2006/relationships/customXml" Target="../ink/ink2220.xml"/><Relationship Id="rId207" Type="http://schemas.openxmlformats.org/officeDocument/2006/relationships/customXml" Target="../ink/ink2227.xml"/><Relationship Id="rId414" Type="http://schemas.openxmlformats.org/officeDocument/2006/relationships/image" Target="../media/image1686.png"/><Relationship Id="rId498" Type="http://schemas.openxmlformats.org/officeDocument/2006/relationships/image" Target="../media/image1728.png"/><Relationship Id="rId621" Type="http://schemas.openxmlformats.org/officeDocument/2006/relationships/customXml" Target="../ink/ink2434.xml"/><Relationship Id="rId260" Type="http://schemas.openxmlformats.org/officeDocument/2006/relationships/image" Target="../media/image1609.png"/><Relationship Id="rId719" Type="http://schemas.openxmlformats.org/officeDocument/2006/relationships/customXml" Target="../ink/ink2483.xml"/><Relationship Id="rId55" Type="http://schemas.openxmlformats.org/officeDocument/2006/relationships/customXml" Target="../ink/ink2151.xml"/><Relationship Id="rId120" Type="http://schemas.openxmlformats.org/officeDocument/2006/relationships/image" Target="../media/image1540.png"/><Relationship Id="rId358" Type="http://schemas.openxmlformats.org/officeDocument/2006/relationships/image" Target="../media/image1658.png"/><Relationship Id="rId565" Type="http://schemas.openxmlformats.org/officeDocument/2006/relationships/customXml" Target="../ink/ink2406.xml"/><Relationship Id="rId772" Type="http://schemas.openxmlformats.org/officeDocument/2006/relationships/image" Target="../media/image1865.png"/><Relationship Id="rId218" Type="http://schemas.openxmlformats.org/officeDocument/2006/relationships/image" Target="../media/image1588.png"/><Relationship Id="rId425" Type="http://schemas.openxmlformats.org/officeDocument/2006/relationships/customXml" Target="../ink/ink2336.xml"/><Relationship Id="rId632" Type="http://schemas.openxmlformats.org/officeDocument/2006/relationships/image" Target="../media/image1795.png"/><Relationship Id="rId271" Type="http://schemas.openxmlformats.org/officeDocument/2006/relationships/customXml" Target="../ink/ink2259.xml"/><Relationship Id="rId66" Type="http://schemas.openxmlformats.org/officeDocument/2006/relationships/image" Target="../media/image1513.png"/><Relationship Id="rId131" Type="http://schemas.openxmlformats.org/officeDocument/2006/relationships/customXml" Target="../ink/ink2189.xml"/><Relationship Id="rId369" Type="http://schemas.openxmlformats.org/officeDocument/2006/relationships/customXml" Target="../ink/ink2308.xml"/><Relationship Id="rId576" Type="http://schemas.openxmlformats.org/officeDocument/2006/relationships/image" Target="../media/image1767.png"/><Relationship Id="rId783" Type="http://schemas.openxmlformats.org/officeDocument/2006/relationships/customXml" Target="../ink/ink2515.xml"/><Relationship Id="rId229" Type="http://schemas.openxmlformats.org/officeDocument/2006/relationships/customXml" Target="../ink/ink2238.xml"/><Relationship Id="rId436" Type="http://schemas.openxmlformats.org/officeDocument/2006/relationships/image" Target="../media/image1697.png"/><Relationship Id="rId643" Type="http://schemas.openxmlformats.org/officeDocument/2006/relationships/customXml" Target="../ink/ink2445.xml"/><Relationship Id="rId850" Type="http://schemas.openxmlformats.org/officeDocument/2006/relationships/image" Target="../media/image1904.png"/><Relationship Id="rId77" Type="http://schemas.openxmlformats.org/officeDocument/2006/relationships/customXml" Target="../ink/ink2162.xml"/><Relationship Id="rId282" Type="http://schemas.openxmlformats.org/officeDocument/2006/relationships/image" Target="../media/image1620.png"/><Relationship Id="rId503" Type="http://schemas.openxmlformats.org/officeDocument/2006/relationships/customXml" Target="../ink/ink2375.xml"/><Relationship Id="rId587" Type="http://schemas.openxmlformats.org/officeDocument/2006/relationships/customXml" Target="../ink/ink2417.xml"/><Relationship Id="rId710" Type="http://schemas.openxmlformats.org/officeDocument/2006/relationships/image" Target="../media/image1834.png"/><Relationship Id="rId808" Type="http://schemas.openxmlformats.org/officeDocument/2006/relationships/image" Target="../media/image1883.png"/><Relationship Id="rId8" Type="http://schemas.openxmlformats.org/officeDocument/2006/relationships/image" Target="../media/image1484.png"/><Relationship Id="rId142" Type="http://schemas.openxmlformats.org/officeDocument/2006/relationships/image" Target="../media/image1551.png"/><Relationship Id="rId447" Type="http://schemas.openxmlformats.org/officeDocument/2006/relationships/customXml" Target="../ink/ink2347.xml"/><Relationship Id="rId794" Type="http://schemas.openxmlformats.org/officeDocument/2006/relationships/image" Target="../media/image1876.png"/><Relationship Id="rId654" Type="http://schemas.openxmlformats.org/officeDocument/2006/relationships/image" Target="../media/image1806.png"/><Relationship Id="rId861" Type="http://schemas.openxmlformats.org/officeDocument/2006/relationships/customXml" Target="../ink/ink2554.xml"/><Relationship Id="rId293" Type="http://schemas.openxmlformats.org/officeDocument/2006/relationships/customXml" Target="../ink/ink2270.xml"/><Relationship Id="rId307" Type="http://schemas.openxmlformats.org/officeDocument/2006/relationships/customXml" Target="../ink/ink2277.xml"/><Relationship Id="rId514" Type="http://schemas.openxmlformats.org/officeDocument/2006/relationships/image" Target="../media/image1736.png"/><Relationship Id="rId721" Type="http://schemas.openxmlformats.org/officeDocument/2006/relationships/customXml" Target="../ink/ink2484.xml"/><Relationship Id="rId88" Type="http://schemas.openxmlformats.org/officeDocument/2006/relationships/image" Target="../media/image1524.png"/><Relationship Id="rId153" Type="http://schemas.openxmlformats.org/officeDocument/2006/relationships/customXml" Target="../ink/ink2200.xml"/><Relationship Id="rId360" Type="http://schemas.openxmlformats.org/officeDocument/2006/relationships/image" Target="../media/image1659.png"/><Relationship Id="rId598" Type="http://schemas.openxmlformats.org/officeDocument/2006/relationships/image" Target="../media/image1778.png"/><Relationship Id="rId819" Type="http://schemas.openxmlformats.org/officeDocument/2006/relationships/customXml" Target="../ink/ink2533.xml"/><Relationship Id="rId220" Type="http://schemas.openxmlformats.org/officeDocument/2006/relationships/image" Target="../media/image1589.png"/><Relationship Id="rId458" Type="http://schemas.openxmlformats.org/officeDocument/2006/relationships/image" Target="../media/image1708.png"/><Relationship Id="rId665" Type="http://schemas.openxmlformats.org/officeDocument/2006/relationships/customXml" Target="../ink/ink2456.xml"/><Relationship Id="rId872" Type="http://schemas.openxmlformats.org/officeDocument/2006/relationships/image" Target="../media/image1915.png"/><Relationship Id="rId15" Type="http://schemas.openxmlformats.org/officeDocument/2006/relationships/customXml" Target="../ink/ink2131.xml"/><Relationship Id="rId318" Type="http://schemas.openxmlformats.org/officeDocument/2006/relationships/image" Target="../media/image1638.png"/><Relationship Id="rId525" Type="http://schemas.openxmlformats.org/officeDocument/2006/relationships/customXml" Target="../ink/ink2386.xml"/><Relationship Id="rId732" Type="http://schemas.openxmlformats.org/officeDocument/2006/relationships/image" Target="../media/image1845.png"/><Relationship Id="rId99" Type="http://schemas.openxmlformats.org/officeDocument/2006/relationships/customXml" Target="../ink/ink2173.xml"/><Relationship Id="rId164" Type="http://schemas.openxmlformats.org/officeDocument/2006/relationships/image" Target="../media/image1562.png"/><Relationship Id="rId371" Type="http://schemas.openxmlformats.org/officeDocument/2006/relationships/customXml" Target="../ink/ink2309.xml"/><Relationship Id="rId469" Type="http://schemas.openxmlformats.org/officeDocument/2006/relationships/customXml" Target="../ink/ink2358.xml"/><Relationship Id="rId676" Type="http://schemas.openxmlformats.org/officeDocument/2006/relationships/image" Target="../media/image1817.png"/><Relationship Id="rId883" Type="http://schemas.openxmlformats.org/officeDocument/2006/relationships/customXml" Target="../ink/ink2565.xml"/><Relationship Id="rId26" Type="http://schemas.openxmlformats.org/officeDocument/2006/relationships/image" Target="../media/image1493.png"/><Relationship Id="rId231" Type="http://schemas.openxmlformats.org/officeDocument/2006/relationships/customXml" Target="../ink/ink2239.xml"/><Relationship Id="rId329" Type="http://schemas.openxmlformats.org/officeDocument/2006/relationships/customXml" Target="../ink/ink2288.xml"/><Relationship Id="rId536" Type="http://schemas.openxmlformats.org/officeDocument/2006/relationships/image" Target="../media/image17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7" Type="http://schemas.openxmlformats.org/officeDocument/2006/relationships/customXml" Target="../ink/ink2630.xml"/><Relationship Id="rId671" Type="http://schemas.openxmlformats.org/officeDocument/2006/relationships/customXml" Target="../ink/ink2907.xml"/><Relationship Id="rId769" Type="http://schemas.openxmlformats.org/officeDocument/2006/relationships/customXml" Target="../ink/ink2956.xml"/><Relationship Id="rId21" Type="http://schemas.openxmlformats.org/officeDocument/2006/relationships/customXml" Target="../ink/ink2582.xml"/><Relationship Id="rId324" Type="http://schemas.openxmlformats.org/officeDocument/2006/relationships/image" Target="../media/image2089.png"/><Relationship Id="rId531" Type="http://schemas.openxmlformats.org/officeDocument/2006/relationships/customXml" Target="../ink/ink2837.xml"/><Relationship Id="rId629" Type="http://schemas.openxmlformats.org/officeDocument/2006/relationships/customXml" Target="../ink/ink2886.xml"/><Relationship Id="rId170" Type="http://schemas.openxmlformats.org/officeDocument/2006/relationships/image" Target="../media/image2012.png"/><Relationship Id="rId836" Type="http://schemas.openxmlformats.org/officeDocument/2006/relationships/image" Target="../media/image2345.png"/><Relationship Id="rId268" Type="http://schemas.openxmlformats.org/officeDocument/2006/relationships/image" Target="../media/image2061.png"/><Relationship Id="rId475" Type="http://schemas.openxmlformats.org/officeDocument/2006/relationships/customXml" Target="../ink/ink2809.xml"/><Relationship Id="rId682" Type="http://schemas.openxmlformats.org/officeDocument/2006/relationships/image" Target="../media/image2268.png"/><Relationship Id="rId903" Type="http://schemas.openxmlformats.org/officeDocument/2006/relationships/customXml" Target="../ink/ink3023.xml"/><Relationship Id="rId32" Type="http://schemas.openxmlformats.org/officeDocument/2006/relationships/image" Target="../media/image1943.png"/><Relationship Id="rId128" Type="http://schemas.openxmlformats.org/officeDocument/2006/relationships/image" Target="../media/image1991.png"/><Relationship Id="rId335" Type="http://schemas.openxmlformats.org/officeDocument/2006/relationships/customXml" Target="../ink/ink2739.xml"/><Relationship Id="rId542" Type="http://schemas.openxmlformats.org/officeDocument/2006/relationships/image" Target="../media/image2198.png"/><Relationship Id="rId181" Type="http://schemas.openxmlformats.org/officeDocument/2006/relationships/customXml" Target="../ink/ink2662.xml"/><Relationship Id="rId402" Type="http://schemas.openxmlformats.org/officeDocument/2006/relationships/image" Target="../media/image2128.png"/><Relationship Id="rId847" Type="http://schemas.openxmlformats.org/officeDocument/2006/relationships/customXml" Target="../ink/ink2995.xml"/><Relationship Id="rId279" Type="http://schemas.openxmlformats.org/officeDocument/2006/relationships/customXml" Target="../ink/ink2711.xml"/><Relationship Id="rId486" Type="http://schemas.openxmlformats.org/officeDocument/2006/relationships/image" Target="../media/image2170.png"/><Relationship Id="rId693" Type="http://schemas.openxmlformats.org/officeDocument/2006/relationships/customXml" Target="../ink/ink2918.xml"/><Relationship Id="rId707" Type="http://schemas.openxmlformats.org/officeDocument/2006/relationships/customXml" Target="../ink/ink2925.xml"/><Relationship Id="rId914" Type="http://schemas.openxmlformats.org/officeDocument/2006/relationships/image" Target="../media/image2384.png"/><Relationship Id="rId43" Type="http://schemas.openxmlformats.org/officeDocument/2006/relationships/customXml" Target="../ink/ink2593.xml"/><Relationship Id="rId139" Type="http://schemas.openxmlformats.org/officeDocument/2006/relationships/customXml" Target="../ink/ink2641.xml"/><Relationship Id="rId346" Type="http://schemas.openxmlformats.org/officeDocument/2006/relationships/image" Target="../media/image2100.png"/><Relationship Id="rId553" Type="http://schemas.openxmlformats.org/officeDocument/2006/relationships/customXml" Target="../ink/ink2848.xml"/><Relationship Id="rId760" Type="http://schemas.openxmlformats.org/officeDocument/2006/relationships/image" Target="../media/image2307.png"/><Relationship Id="rId192" Type="http://schemas.openxmlformats.org/officeDocument/2006/relationships/image" Target="../media/image2023.png"/><Relationship Id="rId206" Type="http://schemas.openxmlformats.org/officeDocument/2006/relationships/image" Target="../media/image2030.png"/><Relationship Id="rId413" Type="http://schemas.openxmlformats.org/officeDocument/2006/relationships/customXml" Target="../ink/ink2778.xml"/><Relationship Id="rId858" Type="http://schemas.openxmlformats.org/officeDocument/2006/relationships/image" Target="../media/image2356.png"/><Relationship Id="rId497" Type="http://schemas.openxmlformats.org/officeDocument/2006/relationships/customXml" Target="../ink/ink2820.xml"/><Relationship Id="rId620" Type="http://schemas.openxmlformats.org/officeDocument/2006/relationships/image" Target="../media/image2237.png"/><Relationship Id="rId718" Type="http://schemas.openxmlformats.org/officeDocument/2006/relationships/image" Target="../media/image2286.png"/><Relationship Id="rId925" Type="http://schemas.openxmlformats.org/officeDocument/2006/relationships/customXml" Target="../ink/ink3034.xml"/><Relationship Id="rId357" Type="http://schemas.openxmlformats.org/officeDocument/2006/relationships/customXml" Target="../ink/ink2750.xml"/><Relationship Id="rId54" Type="http://schemas.openxmlformats.org/officeDocument/2006/relationships/image" Target="../media/image1954.png"/><Relationship Id="rId217" Type="http://schemas.openxmlformats.org/officeDocument/2006/relationships/customXml" Target="../ink/ink2680.xml"/><Relationship Id="rId564" Type="http://schemas.openxmlformats.org/officeDocument/2006/relationships/image" Target="../media/image2209.png"/><Relationship Id="rId771" Type="http://schemas.openxmlformats.org/officeDocument/2006/relationships/customXml" Target="../ink/ink2957.xml"/><Relationship Id="rId869" Type="http://schemas.openxmlformats.org/officeDocument/2006/relationships/customXml" Target="../ink/ink3006.xml"/><Relationship Id="rId424" Type="http://schemas.openxmlformats.org/officeDocument/2006/relationships/image" Target="../media/image2139.png"/><Relationship Id="rId631" Type="http://schemas.openxmlformats.org/officeDocument/2006/relationships/customXml" Target="../ink/ink2887.xml"/><Relationship Id="rId729" Type="http://schemas.openxmlformats.org/officeDocument/2006/relationships/customXml" Target="../ink/ink2936.xml"/><Relationship Id="rId270" Type="http://schemas.openxmlformats.org/officeDocument/2006/relationships/image" Target="../media/image2062.png"/><Relationship Id="rId936" Type="http://schemas.openxmlformats.org/officeDocument/2006/relationships/image" Target="../media/image2395.png"/><Relationship Id="rId65" Type="http://schemas.openxmlformats.org/officeDocument/2006/relationships/customXml" Target="../ink/ink2604.xml"/><Relationship Id="rId130" Type="http://schemas.openxmlformats.org/officeDocument/2006/relationships/image" Target="../media/image1992.png"/><Relationship Id="rId368" Type="http://schemas.openxmlformats.org/officeDocument/2006/relationships/image" Target="../media/image2111.png"/><Relationship Id="rId575" Type="http://schemas.openxmlformats.org/officeDocument/2006/relationships/customXml" Target="../ink/ink2859.xml"/><Relationship Id="rId782" Type="http://schemas.openxmlformats.org/officeDocument/2006/relationships/image" Target="../media/image2318.png"/><Relationship Id="rId228" Type="http://schemas.openxmlformats.org/officeDocument/2006/relationships/image" Target="../media/image2041.png"/><Relationship Id="rId435" Type="http://schemas.openxmlformats.org/officeDocument/2006/relationships/customXml" Target="../ink/ink2789.xml"/><Relationship Id="rId642" Type="http://schemas.openxmlformats.org/officeDocument/2006/relationships/image" Target="../media/image2248.png"/><Relationship Id="rId281" Type="http://schemas.openxmlformats.org/officeDocument/2006/relationships/customXml" Target="../ink/ink2712.xml"/><Relationship Id="rId502" Type="http://schemas.openxmlformats.org/officeDocument/2006/relationships/image" Target="../media/image2178.png"/><Relationship Id="rId76" Type="http://schemas.openxmlformats.org/officeDocument/2006/relationships/image" Target="../media/image1965.png"/><Relationship Id="rId141" Type="http://schemas.openxmlformats.org/officeDocument/2006/relationships/customXml" Target="../ink/ink2642.xml"/><Relationship Id="rId379" Type="http://schemas.openxmlformats.org/officeDocument/2006/relationships/customXml" Target="../ink/ink2761.xml"/><Relationship Id="rId586" Type="http://schemas.openxmlformats.org/officeDocument/2006/relationships/image" Target="../media/image2220.png"/><Relationship Id="rId793" Type="http://schemas.openxmlformats.org/officeDocument/2006/relationships/customXml" Target="../ink/ink2968.xml"/><Relationship Id="rId807" Type="http://schemas.openxmlformats.org/officeDocument/2006/relationships/customXml" Target="../ink/ink2975.xml"/><Relationship Id="rId7" Type="http://schemas.openxmlformats.org/officeDocument/2006/relationships/customXml" Target="../ink/ink2575.xml"/><Relationship Id="rId239" Type="http://schemas.openxmlformats.org/officeDocument/2006/relationships/customXml" Target="../ink/ink2691.xml"/><Relationship Id="rId446" Type="http://schemas.openxmlformats.org/officeDocument/2006/relationships/image" Target="../media/image2150.png"/><Relationship Id="rId653" Type="http://schemas.openxmlformats.org/officeDocument/2006/relationships/customXml" Target="../ink/ink2898.xml"/><Relationship Id="rId292" Type="http://schemas.openxmlformats.org/officeDocument/2006/relationships/image" Target="../media/image2073.png"/><Relationship Id="rId306" Type="http://schemas.openxmlformats.org/officeDocument/2006/relationships/image" Target="../media/image2080.png"/><Relationship Id="rId860" Type="http://schemas.openxmlformats.org/officeDocument/2006/relationships/image" Target="../media/image2357.png"/><Relationship Id="rId87" Type="http://schemas.openxmlformats.org/officeDocument/2006/relationships/customXml" Target="../ink/ink2615.xml"/><Relationship Id="rId513" Type="http://schemas.openxmlformats.org/officeDocument/2006/relationships/customXml" Target="../ink/ink2828.xml"/><Relationship Id="rId597" Type="http://schemas.openxmlformats.org/officeDocument/2006/relationships/customXml" Target="../ink/ink2870.xml"/><Relationship Id="rId720" Type="http://schemas.openxmlformats.org/officeDocument/2006/relationships/image" Target="../media/image2287.png"/><Relationship Id="rId818" Type="http://schemas.openxmlformats.org/officeDocument/2006/relationships/image" Target="../media/image2336.png"/><Relationship Id="rId152" Type="http://schemas.openxmlformats.org/officeDocument/2006/relationships/image" Target="../media/image2003.png"/><Relationship Id="rId457" Type="http://schemas.openxmlformats.org/officeDocument/2006/relationships/customXml" Target="../ink/ink2800.xml"/><Relationship Id="rId664" Type="http://schemas.openxmlformats.org/officeDocument/2006/relationships/image" Target="../media/image2259.png"/><Relationship Id="rId871" Type="http://schemas.openxmlformats.org/officeDocument/2006/relationships/customXml" Target="../ink/ink3007.xml"/><Relationship Id="rId14" Type="http://schemas.openxmlformats.org/officeDocument/2006/relationships/image" Target="../media/image1934.png"/><Relationship Id="rId317" Type="http://schemas.openxmlformats.org/officeDocument/2006/relationships/customXml" Target="../ink/ink2730.xml"/><Relationship Id="rId524" Type="http://schemas.openxmlformats.org/officeDocument/2006/relationships/image" Target="../media/image2189.png"/><Relationship Id="rId731" Type="http://schemas.openxmlformats.org/officeDocument/2006/relationships/customXml" Target="../ink/ink2937.xml"/><Relationship Id="rId98" Type="http://schemas.openxmlformats.org/officeDocument/2006/relationships/image" Target="../media/image1976.png"/><Relationship Id="rId163" Type="http://schemas.openxmlformats.org/officeDocument/2006/relationships/customXml" Target="../ink/ink2653.xml"/><Relationship Id="rId370" Type="http://schemas.openxmlformats.org/officeDocument/2006/relationships/image" Target="../media/image2112.png"/><Relationship Id="rId829" Type="http://schemas.openxmlformats.org/officeDocument/2006/relationships/customXml" Target="../ink/ink2986.xml"/><Relationship Id="rId230" Type="http://schemas.openxmlformats.org/officeDocument/2006/relationships/image" Target="../media/image2042.png"/><Relationship Id="rId468" Type="http://schemas.openxmlformats.org/officeDocument/2006/relationships/image" Target="../media/image2161.png"/><Relationship Id="rId675" Type="http://schemas.openxmlformats.org/officeDocument/2006/relationships/customXml" Target="../ink/ink2909.xml"/><Relationship Id="rId882" Type="http://schemas.openxmlformats.org/officeDocument/2006/relationships/image" Target="../media/image2368.png"/><Relationship Id="rId25" Type="http://schemas.openxmlformats.org/officeDocument/2006/relationships/customXml" Target="../ink/ink2584.xml"/><Relationship Id="rId328" Type="http://schemas.openxmlformats.org/officeDocument/2006/relationships/image" Target="../media/image2091.png"/><Relationship Id="rId535" Type="http://schemas.openxmlformats.org/officeDocument/2006/relationships/customXml" Target="../ink/ink2839.xml"/><Relationship Id="rId742" Type="http://schemas.openxmlformats.org/officeDocument/2006/relationships/image" Target="../media/image2298.png"/><Relationship Id="rId174" Type="http://schemas.openxmlformats.org/officeDocument/2006/relationships/image" Target="../media/image2014.png"/><Relationship Id="rId381" Type="http://schemas.openxmlformats.org/officeDocument/2006/relationships/customXml" Target="../ink/ink2762.xml"/><Relationship Id="rId602" Type="http://schemas.openxmlformats.org/officeDocument/2006/relationships/image" Target="../media/image2228.png"/><Relationship Id="rId241" Type="http://schemas.openxmlformats.org/officeDocument/2006/relationships/customXml" Target="../ink/ink2692.xml"/><Relationship Id="rId479" Type="http://schemas.openxmlformats.org/officeDocument/2006/relationships/customXml" Target="../ink/ink2811.xml"/><Relationship Id="rId686" Type="http://schemas.openxmlformats.org/officeDocument/2006/relationships/image" Target="../media/image2270.png"/><Relationship Id="rId893" Type="http://schemas.openxmlformats.org/officeDocument/2006/relationships/customXml" Target="../ink/ink3018.xml"/><Relationship Id="rId907" Type="http://schemas.openxmlformats.org/officeDocument/2006/relationships/customXml" Target="../ink/ink3025.xml"/><Relationship Id="rId36" Type="http://schemas.openxmlformats.org/officeDocument/2006/relationships/image" Target="../media/image1945.png"/><Relationship Id="rId339" Type="http://schemas.openxmlformats.org/officeDocument/2006/relationships/customXml" Target="../ink/ink2741.xml"/><Relationship Id="rId546" Type="http://schemas.openxmlformats.org/officeDocument/2006/relationships/image" Target="../media/image2200.png"/><Relationship Id="rId753" Type="http://schemas.openxmlformats.org/officeDocument/2006/relationships/customXml" Target="../ink/ink2948.xml"/><Relationship Id="rId101" Type="http://schemas.openxmlformats.org/officeDocument/2006/relationships/customXml" Target="../ink/ink2622.xml"/><Relationship Id="rId185" Type="http://schemas.openxmlformats.org/officeDocument/2006/relationships/customXml" Target="../ink/ink2664.xml"/><Relationship Id="rId406" Type="http://schemas.openxmlformats.org/officeDocument/2006/relationships/image" Target="../media/image2130.png"/><Relationship Id="rId392" Type="http://schemas.openxmlformats.org/officeDocument/2006/relationships/image" Target="../media/image2123.png"/><Relationship Id="rId613" Type="http://schemas.openxmlformats.org/officeDocument/2006/relationships/customXml" Target="../ink/ink2878.xml"/><Relationship Id="rId697" Type="http://schemas.openxmlformats.org/officeDocument/2006/relationships/customXml" Target="../ink/ink2920.xml"/><Relationship Id="rId820" Type="http://schemas.openxmlformats.org/officeDocument/2006/relationships/image" Target="../media/image2337.png"/><Relationship Id="rId918" Type="http://schemas.openxmlformats.org/officeDocument/2006/relationships/image" Target="../media/image2386.png"/><Relationship Id="rId252" Type="http://schemas.openxmlformats.org/officeDocument/2006/relationships/image" Target="../media/image2053.png"/><Relationship Id="rId47" Type="http://schemas.openxmlformats.org/officeDocument/2006/relationships/customXml" Target="../ink/ink2595.xml"/><Relationship Id="rId112" Type="http://schemas.openxmlformats.org/officeDocument/2006/relationships/image" Target="../media/image1983.png"/><Relationship Id="rId557" Type="http://schemas.openxmlformats.org/officeDocument/2006/relationships/customXml" Target="../ink/ink2850.xml"/><Relationship Id="rId764" Type="http://schemas.openxmlformats.org/officeDocument/2006/relationships/image" Target="../media/image2309.png"/><Relationship Id="rId196" Type="http://schemas.openxmlformats.org/officeDocument/2006/relationships/image" Target="../media/image2025.png"/><Relationship Id="rId417" Type="http://schemas.openxmlformats.org/officeDocument/2006/relationships/customXml" Target="../ink/ink2780.xml"/><Relationship Id="rId624" Type="http://schemas.openxmlformats.org/officeDocument/2006/relationships/image" Target="../media/image2239.png"/><Relationship Id="rId831" Type="http://schemas.openxmlformats.org/officeDocument/2006/relationships/customXml" Target="../ink/ink2987.xml"/><Relationship Id="rId263" Type="http://schemas.openxmlformats.org/officeDocument/2006/relationships/customXml" Target="../ink/ink2703.xml"/><Relationship Id="rId470" Type="http://schemas.openxmlformats.org/officeDocument/2006/relationships/image" Target="../media/image2162.png"/><Relationship Id="rId929" Type="http://schemas.openxmlformats.org/officeDocument/2006/relationships/customXml" Target="../ink/ink3036.xml"/><Relationship Id="rId58" Type="http://schemas.openxmlformats.org/officeDocument/2006/relationships/image" Target="../media/image1956.png"/><Relationship Id="rId123" Type="http://schemas.openxmlformats.org/officeDocument/2006/relationships/customXml" Target="../ink/ink2633.xml"/><Relationship Id="rId330" Type="http://schemas.openxmlformats.org/officeDocument/2006/relationships/image" Target="../media/image2092.png"/><Relationship Id="rId568" Type="http://schemas.openxmlformats.org/officeDocument/2006/relationships/image" Target="../media/image2211.png"/><Relationship Id="rId775" Type="http://schemas.openxmlformats.org/officeDocument/2006/relationships/customXml" Target="../ink/ink2959.xml"/><Relationship Id="rId428" Type="http://schemas.openxmlformats.org/officeDocument/2006/relationships/image" Target="../media/image2141.png"/><Relationship Id="rId635" Type="http://schemas.openxmlformats.org/officeDocument/2006/relationships/customXml" Target="../ink/ink2889.xml"/><Relationship Id="rId842" Type="http://schemas.openxmlformats.org/officeDocument/2006/relationships/image" Target="../media/image2348.png"/><Relationship Id="rId274" Type="http://schemas.openxmlformats.org/officeDocument/2006/relationships/image" Target="../media/image2064.png"/><Relationship Id="rId481" Type="http://schemas.openxmlformats.org/officeDocument/2006/relationships/customXml" Target="../ink/ink2812.xml"/><Relationship Id="rId702" Type="http://schemas.openxmlformats.org/officeDocument/2006/relationships/image" Target="../media/image2278.png"/><Relationship Id="rId69" Type="http://schemas.openxmlformats.org/officeDocument/2006/relationships/customXml" Target="../ink/ink2606.xml"/><Relationship Id="rId134" Type="http://schemas.openxmlformats.org/officeDocument/2006/relationships/image" Target="../media/image1994.png"/><Relationship Id="rId579" Type="http://schemas.openxmlformats.org/officeDocument/2006/relationships/customXml" Target="../ink/ink2861.xml"/><Relationship Id="rId786" Type="http://schemas.openxmlformats.org/officeDocument/2006/relationships/image" Target="../media/image2320.png"/><Relationship Id="rId341" Type="http://schemas.openxmlformats.org/officeDocument/2006/relationships/customXml" Target="../ink/ink2742.xml"/><Relationship Id="rId439" Type="http://schemas.openxmlformats.org/officeDocument/2006/relationships/customXml" Target="../ink/ink2791.xml"/><Relationship Id="rId646" Type="http://schemas.openxmlformats.org/officeDocument/2006/relationships/image" Target="../media/image2250.png"/><Relationship Id="rId201" Type="http://schemas.openxmlformats.org/officeDocument/2006/relationships/customXml" Target="../ink/ink2672.xml"/><Relationship Id="rId285" Type="http://schemas.openxmlformats.org/officeDocument/2006/relationships/customXml" Target="../ink/ink2714.xml"/><Relationship Id="rId506" Type="http://schemas.openxmlformats.org/officeDocument/2006/relationships/image" Target="../media/image2180.png"/><Relationship Id="rId853" Type="http://schemas.openxmlformats.org/officeDocument/2006/relationships/customXml" Target="../ink/ink2998.xml"/><Relationship Id="rId492" Type="http://schemas.openxmlformats.org/officeDocument/2006/relationships/image" Target="../media/image2173.png"/><Relationship Id="rId713" Type="http://schemas.openxmlformats.org/officeDocument/2006/relationships/customXml" Target="../ink/ink2928.xml"/><Relationship Id="rId797" Type="http://schemas.openxmlformats.org/officeDocument/2006/relationships/customXml" Target="../ink/ink2970.xml"/><Relationship Id="rId920" Type="http://schemas.openxmlformats.org/officeDocument/2006/relationships/image" Target="../media/image2387.png"/><Relationship Id="rId145" Type="http://schemas.openxmlformats.org/officeDocument/2006/relationships/customXml" Target="../ink/ink2644.xml"/><Relationship Id="rId352" Type="http://schemas.openxmlformats.org/officeDocument/2006/relationships/image" Target="../media/image2103.png"/><Relationship Id="rId212" Type="http://schemas.openxmlformats.org/officeDocument/2006/relationships/image" Target="../media/image2033.png"/><Relationship Id="rId657" Type="http://schemas.openxmlformats.org/officeDocument/2006/relationships/customXml" Target="../ink/ink2900.xml"/><Relationship Id="rId864" Type="http://schemas.openxmlformats.org/officeDocument/2006/relationships/image" Target="../media/image2359.png"/><Relationship Id="rId296" Type="http://schemas.openxmlformats.org/officeDocument/2006/relationships/image" Target="../media/image2075.png"/><Relationship Id="rId517" Type="http://schemas.openxmlformats.org/officeDocument/2006/relationships/customXml" Target="../ink/ink2830.xml"/><Relationship Id="rId724" Type="http://schemas.openxmlformats.org/officeDocument/2006/relationships/image" Target="../media/image2289.png"/><Relationship Id="rId931" Type="http://schemas.openxmlformats.org/officeDocument/2006/relationships/customXml" Target="../ink/ink3037.xml"/><Relationship Id="rId60" Type="http://schemas.openxmlformats.org/officeDocument/2006/relationships/image" Target="../media/image1957.png"/><Relationship Id="rId156" Type="http://schemas.openxmlformats.org/officeDocument/2006/relationships/image" Target="../media/image2005.png"/><Relationship Id="rId363" Type="http://schemas.openxmlformats.org/officeDocument/2006/relationships/customXml" Target="../ink/ink2753.xml"/><Relationship Id="rId570" Type="http://schemas.openxmlformats.org/officeDocument/2006/relationships/image" Target="../media/image2212.png"/><Relationship Id="rId223" Type="http://schemas.openxmlformats.org/officeDocument/2006/relationships/customXml" Target="../ink/ink2683.xml"/><Relationship Id="rId430" Type="http://schemas.openxmlformats.org/officeDocument/2006/relationships/image" Target="../media/image2142.png"/><Relationship Id="rId668" Type="http://schemas.openxmlformats.org/officeDocument/2006/relationships/image" Target="../media/image2261.png"/><Relationship Id="rId875" Type="http://schemas.openxmlformats.org/officeDocument/2006/relationships/customXml" Target="../ink/ink3009.xml"/><Relationship Id="rId18" Type="http://schemas.openxmlformats.org/officeDocument/2006/relationships/image" Target="../media/image1936.png"/><Relationship Id="rId528" Type="http://schemas.openxmlformats.org/officeDocument/2006/relationships/image" Target="../media/image2191.png"/><Relationship Id="rId735" Type="http://schemas.openxmlformats.org/officeDocument/2006/relationships/customXml" Target="../ink/ink2939.xml"/><Relationship Id="rId167" Type="http://schemas.openxmlformats.org/officeDocument/2006/relationships/customXml" Target="../ink/ink2655.xml"/><Relationship Id="rId374" Type="http://schemas.openxmlformats.org/officeDocument/2006/relationships/image" Target="../media/image2114.png"/><Relationship Id="rId581" Type="http://schemas.openxmlformats.org/officeDocument/2006/relationships/customXml" Target="../ink/ink2862.xml"/><Relationship Id="rId71" Type="http://schemas.openxmlformats.org/officeDocument/2006/relationships/customXml" Target="../ink/ink2607.xml"/><Relationship Id="rId234" Type="http://schemas.openxmlformats.org/officeDocument/2006/relationships/image" Target="../media/image2044.png"/><Relationship Id="rId679" Type="http://schemas.openxmlformats.org/officeDocument/2006/relationships/customXml" Target="../ink/ink2911.xml"/><Relationship Id="rId802" Type="http://schemas.openxmlformats.org/officeDocument/2006/relationships/image" Target="../media/image2328.png"/><Relationship Id="rId886" Type="http://schemas.openxmlformats.org/officeDocument/2006/relationships/image" Target="../media/image2370.png"/><Relationship Id="rId2" Type="http://schemas.openxmlformats.org/officeDocument/2006/relationships/notesSlide" Target="../notesSlides/notesSlide19.xml"/><Relationship Id="rId29" Type="http://schemas.openxmlformats.org/officeDocument/2006/relationships/customXml" Target="../ink/ink2586.xml"/><Relationship Id="rId441" Type="http://schemas.openxmlformats.org/officeDocument/2006/relationships/customXml" Target="../ink/ink2792.xml"/><Relationship Id="rId539" Type="http://schemas.openxmlformats.org/officeDocument/2006/relationships/customXml" Target="../ink/ink2841.xml"/><Relationship Id="rId746" Type="http://schemas.openxmlformats.org/officeDocument/2006/relationships/image" Target="../media/image2300.png"/><Relationship Id="rId178" Type="http://schemas.openxmlformats.org/officeDocument/2006/relationships/image" Target="../media/image2016.png"/><Relationship Id="rId301" Type="http://schemas.openxmlformats.org/officeDocument/2006/relationships/customXml" Target="../ink/ink2722.xml"/><Relationship Id="rId82" Type="http://schemas.openxmlformats.org/officeDocument/2006/relationships/image" Target="../media/image1968.png"/><Relationship Id="rId385" Type="http://schemas.openxmlformats.org/officeDocument/2006/relationships/customXml" Target="../ink/ink2764.xml"/><Relationship Id="rId592" Type="http://schemas.openxmlformats.org/officeDocument/2006/relationships/image" Target="../media/image2223.png"/><Relationship Id="rId606" Type="http://schemas.openxmlformats.org/officeDocument/2006/relationships/image" Target="../media/image2230.png"/><Relationship Id="rId813" Type="http://schemas.openxmlformats.org/officeDocument/2006/relationships/customXml" Target="../ink/ink2978.xml"/><Relationship Id="rId245" Type="http://schemas.openxmlformats.org/officeDocument/2006/relationships/customXml" Target="../ink/ink2694.xml"/><Relationship Id="rId452" Type="http://schemas.openxmlformats.org/officeDocument/2006/relationships/image" Target="../media/image2153.png"/><Relationship Id="rId897" Type="http://schemas.openxmlformats.org/officeDocument/2006/relationships/customXml" Target="../ink/ink3020.xml"/><Relationship Id="rId105" Type="http://schemas.openxmlformats.org/officeDocument/2006/relationships/customXml" Target="../ink/ink2624.xml"/><Relationship Id="rId312" Type="http://schemas.openxmlformats.org/officeDocument/2006/relationships/image" Target="../media/image2083.png"/><Relationship Id="rId757" Type="http://schemas.openxmlformats.org/officeDocument/2006/relationships/customXml" Target="../ink/ink2950.xml"/><Relationship Id="rId93" Type="http://schemas.openxmlformats.org/officeDocument/2006/relationships/customXml" Target="../ink/ink2618.xml"/><Relationship Id="rId189" Type="http://schemas.openxmlformats.org/officeDocument/2006/relationships/customXml" Target="../ink/ink2666.xml"/><Relationship Id="rId396" Type="http://schemas.openxmlformats.org/officeDocument/2006/relationships/image" Target="../media/image2125.png"/><Relationship Id="rId617" Type="http://schemas.openxmlformats.org/officeDocument/2006/relationships/customXml" Target="../ink/ink2880.xml"/><Relationship Id="rId824" Type="http://schemas.openxmlformats.org/officeDocument/2006/relationships/image" Target="../media/image2339.png"/><Relationship Id="rId256" Type="http://schemas.openxmlformats.org/officeDocument/2006/relationships/image" Target="../media/image2055.png"/><Relationship Id="rId463" Type="http://schemas.openxmlformats.org/officeDocument/2006/relationships/customXml" Target="../ink/ink2803.xml"/><Relationship Id="rId670" Type="http://schemas.openxmlformats.org/officeDocument/2006/relationships/image" Target="../media/image2262.png"/><Relationship Id="rId116" Type="http://schemas.openxmlformats.org/officeDocument/2006/relationships/image" Target="../media/image1985.png"/><Relationship Id="rId323" Type="http://schemas.openxmlformats.org/officeDocument/2006/relationships/customXml" Target="../ink/ink2733.xml"/><Relationship Id="rId530" Type="http://schemas.openxmlformats.org/officeDocument/2006/relationships/image" Target="../media/image2192.png"/><Relationship Id="rId768" Type="http://schemas.openxmlformats.org/officeDocument/2006/relationships/image" Target="../media/image2311.png"/><Relationship Id="rId20" Type="http://schemas.openxmlformats.org/officeDocument/2006/relationships/image" Target="../media/image1937.png"/><Relationship Id="rId628" Type="http://schemas.openxmlformats.org/officeDocument/2006/relationships/image" Target="../media/image2241.png"/><Relationship Id="rId835" Type="http://schemas.openxmlformats.org/officeDocument/2006/relationships/customXml" Target="../ink/ink2989.xml"/><Relationship Id="rId267" Type="http://schemas.openxmlformats.org/officeDocument/2006/relationships/customXml" Target="../ink/ink2705.xml"/><Relationship Id="rId474" Type="http://schemas.openxmlformats.org/officeDocument/2006/relationships/image" Target="../media/image2164.png"/><Relationship Id="rId127" Type="http://schemas.openxmlformats.org/officeDocument/2006/relationships/customXml" Target="../ink/ink2635.xml"/><Relationship Id="rId681" Type="http://schemas.openxmlformats.org/officeDocument/2006/relationships/customXml" Target="../ink/ink2912.xml"/><Relationship Id="rId779" Type="http://schemas.openxmlformats.org/officeDocument/2006/relationships/customXml" Target="../ink/ink2961.xml"/><Relationship Id="rId902" Type="http://schemas.openxmlformats.org/officeDocument/2006/relationships/image" Target="../media/image2378.png"/><Relationship Id="rId31" Type="http://schemas.openxmlformats.org/officeDocument/2006/relationships/customXml" Target="../ink/ink2587.xml"/><Relationship Id="rId334" Type="http://schemas.openxmlformats.org/officeDocument/2006/relationships/image" Target="../media/image2094.png"/><Relationship Id="rId541" Type="http://schemas.openxmlformats.org/officeDocument/2006/relationships/customXml" Target="../ink/ink2842.xml"/><Relationship Id="rId639" Type="http://schemas.openxmlformats.org/officeDocument/2006/relationships/customXml" Target="../ink/ink2891.xml"/><Relationship Id="rId180" Type="http://schemas.openxmlformats.org/officeDocument/2006/relationships/image" Target="../media/image2017.png"/><Relationship Id="rId278" Type="http://schemas.openxmlformats.org/officeDocument/2006/relationships/image" Target="../media/image2066.png"/><Relationship Id="rId401" Type="http://schemas.openxmlformats.org/officeDocument/2006/relationships/customXml" Target="../ink/ink2772.xml"/><Relationship Id="rId846" Type="http://schemas.openxmlformats.org/officeDocument/2006/relationships/image" Target="../media/image2350.png"/><Relationship Id="rId485" Type="http://schemas.openxmlformats.org/officeDocument/2006/relationships/customXml" Target="../ink/ink2814.xml"/><Relationship Id="rId692" Type="http://schemas.openxmlformats.org/officeDocument/2006/relationships/image" Target="../media/image2273.png"/><Relationship Id="rId706" Type="http://schemas.openxmlformats.org/officeDocument/2006/relationships/image" Target="../media/image2280.png"/><Relationship Id="rId913" Type="http://schemas.openxmlformats.org/officeDocument/2006/relationships/customXml" Target="../ink/ink3028.xml"/><Relationship Id="rId42" Type="http://schemas.openxmlformats.org/officeDocument/2006/relationships/image" Target="../media/image1948.png"/><Relationship Id="rId138" Type="http://schemas.openxmlformats.org/officeDocument/2006/relationships/image" Target="../media/image1996.png"/><Relationship Id="rId345" Type="http://schemas.openxmlformats.org/officeDocument/2006/relationships/customXml" Target="../ink/ink2744.xml"/><Relationship Id="rId552" Type="http://schemas.openxmlformats.org/officeDocument/2006/relationships/image" Target="../media/image2203.png"/><Relationship Id="rId191" Type="http://schemas.openxmlformats.org/officeDocument/2006/relationships/customXml" Target="../ink/ink2667.xml"/><Relationship Id="rId205" Type="http://schemas.openxmlformats.org/officeDocument/2006/relationships/customXml" Target="../ink/ink2674.xml"/><Relationship Id="rId412" Type="http://schemas.openxmlformats.org/officeDocument/2006/relationships/image" Target="../media/image2133.png"/><Relationship Id="rId857" Type="http://schemas.openxmlformats.org/officeDocument/2006/relationships/customXml" Target="../ink/ink3000.xml"/><Relationship Id="rId289" Type="http://schemas.openxmlformats.org/officeDocument/2006/relationships/customXml" Target="../ink/ink2716.xml"/><Relationship Id="rId496" Type="http://schemas.openxmlformats.org/officeDocument/2006/relationships/image" Target="../media/image2175.png"/><Relationship Id="rId717" Type="http://schemas.openxmlformats.org/officeDocument/2006/relationships/customXml" Target="../ink/ink2930.xml"/><Relationship Id="rId924" Type="http://schemas.openxmlformats.org/officeDocument/2006/relationships/image" Target="../media/image2389.png"/><Relationship Id="rId53" Type="http://schemas.openxmlformats.org/officeDocument/2006/relationships/customXml" Target="../ink/ink2598.xml"/><Relationship Id="rId149" Type="http://schemas.openxmlformats.org/officeDocument/2006/relationships/customXml" Target="../ink/ink2646.xml"/><Relationship Id="rId356" Type="http://schemas.openxmlformats.org/officeDocument/2006/relationships/image" Target="../media/image2105.png"/><Relationship Id="rId563" Type="http://schemas.openxmlformats.org/officeDocument/2006/relationships/customXml" Target="../ink/ink2853.xml"/><Relationship Id="rId770" Type="http://schemas.openxmlformats.org/officeDocument/2006/relationships/image" Target="../media/image2312.png"/><Relationship Id="rId216" Type="http://schemas.openxmlformats.org/officeDocument/2006/relationships/image" Target="../media/image2035.png"/><Relationship Id="rId423" Type="http://schemas.openxmlformats.org/officeDocument/2006/relationships/customXml" Target="../ink/ink2783.xml"/><Relationship Id="rId868" Type="http://schemas.openxmlformats.org/officeDocument/2006/relationships/image" Target="../media/image2361.png"/><Relationship Id="rId630" Type="http://schemas.openxmlformats.org/officeDocument/2006/relationships/image" Target="../media/image2242.png"/><Relationship Id="rId728" Type="http://schemas.openxmlformats.org/officeDocument/2006/relationships/image" Target="../media/image2291.png"/><Relationship Id="rId935" Type="http://schemas.openxmlformats.org/officeDocument/2006/relationships/customXml" Target="../ink/ink3039.xml"/><Relationship Id="rId64" Type="http://schemas.openxmlformats.org/officeDocument/2006/relationships/image" Target="../media/image1959.png"/><Relationship Id="rId367" Type="http://schemas.openxmlformats.org/officeDocument/2006/relationships/customXml" Target="../ink/ink2755.xml"/><Relationship Id="rId574" Type="http://schemas.openxmlformats.org/officeDocument/2006/relationships/image" Target="../media/image2214.png"/><Relationship Id="rId227" Type="http://schemas.openxmlformats.org/officeDocument/2006/relationships/customXml" Target="../ink/ink2685.xml"/><Relationship Id="rId781" Type="http://schemas.openxmlformats.org/officeDocument/2006/relationships/customXml" Target="../ink/ink2962.xml"/><Relationship Id="rId879" Type="http://schemas.openxmlformats.org/officeDocument/2006/relationships/customXml" Target="../ink/ink3011.xml"/><Relationship Id="rId434" Type="http://schemas.openxmlformats.org/officeDocument/2006/relationships/image" Target="../media/image2144.png"/><Relationship Id="rId641" Type="http://schemas.openxmlformats.org/officeDocument/2006/relationships/customXml" Target="../ink/ink2892.xml"/><Relationship Id="rId739" Type="http://schemas.openxmlformats.org/officeDocument/2006/relationships/customXml" Target="../ink/ink2941.xml"/><Relationship Id="rId280" Type="http://schemas.openxmlformats.org/officeDocument/2006/relationships/image" Target="../media/image2067.png"/><Relationship Id="rId501" Type="http://schemas.openxmlformats.org/officeDocument/2006/relationships/customXml" Target="../ink/ink2822.xml"/><Relationship Id="rId75" Type="http://schemas.openxmlformats.org/officeDocument/2006/relationships/customXml" Target="../ink/ink2609.xml"/><Relationship Id="rId140" Type="http://schemas.openxmlformats.org/officeDocument/2006/relationships/image" Target="../media/image1997.png"/><Relationship Id="rId378" Type="http://schemas.openxmlformats.org/officeDocument/2006/relationships/image" Target="../media/image2116.png"/><Relationship Id="rId585" Type="http://schemas.openxmlformats.org/officeDocument/2006/relationships/customXml" Target="../ink/ink2864.xml"/><Relationship Id="rId792" Type="http://schemas.openxmlformats.org/officeDocument/2006/relationships/image" Target="../media/image2323.png"/><Relationship Id="rId806" Type="http://schemas.openxmlformats.org/officeDocument/2006/relationships/image" Target="../media/image2330.png"/><Relationship Id="rId6" Type="http://schemas.openxmlformats.org/officeDocument/2006/relationships/image" Target="../media/image1930.png"/><Relationship Id="rId238" Type="http://schemas.openxmlformats.org/officeDocument/2006/relationships/image" Target="../media/image2046.png"/><Relationship Id="rId445" Type="http://schemas.openxmlformats.org/officeDocument/2006/relationships/customXml" Target="../ink/ink2794.xml"/><Relationship Id="rId652" Type="http://schemas.openxmlformats.org/officeDocument/2006/relationships/image" Target="../media/image2253.png"/><Relationship Id="rId291" Type="http://schemas.openxmlformats.org/officeDocument/2006/relationships/customXml" Target="../ink/ink2717.xml"/><Relationship Id="rId305" Type="http://schemas.openxmlformats.org/officeDocument/2006/relationships/customXml" Target="../ink/ink2724.xml"/><Relationship Id="rId512" Type="http://schemas.openxmlformats.org/officeDocument/2006/relationships/image" Target="../media/image2183.png"/><Relationship Id="rId86" Type="http://schemas.openxmlformats.org/officeDocument/2006/relationships/image" Target="../media/image1970.png"/><Relationship Id="rId151" Type="http://schemas.openxmlformats.org/officeDocument/2006/relationships/customXml" Target="../ink/ink2647.xml"/><Relationship Id="rId389" Type="http://schemas.openxmlformats.org/officeDocument/2006/relationships/customXml" Target="../ink/ink2766.xml"/><Relationship Id="rId596" Type="http://schemas.openxmlformats.org/officeDocument/2006/relationships/image" Target="../media/image2225.png"/><Relationship Id="rId817" Type="http://schemas.openxmlformats.org/officeDocument/2006/relationships/customXml" Target="../ink/ink2980.xml"/><Relationship Id="rId249" Type="http://schemas.openxmlformats.org/officeDocument/2006/relationships/customXml" Target="../ink/ink2696.xml"/><Relationship Id="rId456" Type="http://schemas.openxmlformats.org/officeDocument/2006/relationships/image" Target="../media/image2155.png"/><Relationship Id="rId663" Type="http://schemas.openxmlformats.org/officeDocument/2006/relationships/customXml" Target="../ink/ink2903.xml"/><Relationship Id="rId870" Type="http://schemas.openxmlformats.org/officeDocument/2006/relationships/image" Target="../media/image2362.png"/><Relationship Id="rId13" Type="http://schemas.openxmlformats.org/officeDocument/2006/relationships/customXml" Target="../ink/ink2578.xml"/><Relationship Id="rId109" Type="http://schemas.openxmlformats.org/officeDocument/2006/relationships/customXml" Target="../ink/ink2626.xml"/><Relationship Id="rId316" Type="http://schemas.openxmlformats.org/officeDocument/2006/relationships/image" Target="../media/image2085.png"/><Relationship Id="rId523" Type="http://schemas.openxmlformats.org/officeDocument/2006/relationships/customXml" Target="../ink/ink2833.xml"/><Relationship Id="rId97" Type="http://schemas.openxmlformats.org/officeDocument/2006/relationships/customXml" Target="../ink/ink2620.xml"/><Relationship Id="rId730" Type="http://schemas.openxmlformats.org/officeDocument/2006/relationships/image" Target="../media/image2292.png"/><Relationship Id="rId828" Type="http://schemas.openxmlformats.org/officeDocument/2006/relationships/image" Target="../media/image2341.png"/><Relationship Id="rId162" Type="http://schemas.openxmlformats.org/officeDocument/2006/relationships/image" Target="../media/image2008.png"/><Relationship Id="rId467" Type="http://schemas.openxmlformats.org/officeDocument/2006/relationships/customXml" Target="../ink/ink2805.xml"/><Relationship Id="rId674" Type="http://schemas.openxmlformats.org/officeDocument/2006/relationships/image" Target="../media/image2264.png"/><Relationship Id="rId881" Type="http://schemas.openxmlformats.org/officeDocument/2006/relationships/customXml" Target="../ink/ink3012.xml"/><Relationship Id="rId24" Type="http://schemas.openxmlformats.org/officeDocument/2006/relationships/image" Target="../media/image1939.png"/><Relationship Id="rId327" Type="http://schemas.openxmlformats.org/officeDocument/2006/relationships/customXml" Target="../ink/ink2735.xml"/><Relationship Id="rId534" Type="http://schemas.openxmlformats.org/officeDocument/2006/relationships/image" Target="../media/image2194.png"/><Relationship Id="rId741" Type="http://schemas.openxmlformats.org/officeDocument/2006/relationships/customXml" Target="../ink/ink2942.xml"/><Relationship Id="rId839" Type="http://schemas.openxmlformats.org/officeDocument/2006/relationships/customXml" Target="../ink/ink2991.xml"/><Relationship Id="rId173" Type="http://schemas.openxmlformats.org/officeDocument/2006/relationships/customXml" Target="../ink/ink2658.xml"/><Relationship Id="rId380" Type="http://schemas.openxmlformats.org/officeDocument/2006/relationships/image" Target="../media/image2117.png"/><Relationship Id="rId601" Type="http://schemas.openxmlformats.org/officeDocument/2006/relationships/customXml" Target="../ink/ink2872.xml"/><Relationship Id="rId240" Type="http://schemas.openxmlformats.org/officeDocument/2006/relationships/image" Target="../media/image2047.png"/><Relationship Id="rId478" Type="http://schemas.openxmlformats.org/officeDocument/2006/relationships/image" Target="../media/image2166.png"/><Relationship Id="rId685" Type="http://schemas.openxmlformats.org/officeDocument/2006/relationships/customXml" Target="../ink/ink2914.xml"/><Relationship Id="rId892" Type="http://schemas.openxmlformats.org/officeDocument/2006/relationships/image" Target="../media/image2373.png"/><Relationship Id="rId906" Type="http://schemas.openxmlformats.org/officeDocument/2006/relationships/image" Target="../media/image2380.png"/><Relationship Id="rId35" Type="http://schemas.openxmlformats.org/officeDocument/2006/relationships/customXml" Target="../ink/ink2589.xml"/><Relationship Id="rId100" Type="http://schemas.openxmlformats.org/officeDocument/2006/relationships/image" Target="../media/image1977.png"/><Relationship Id="rId338" Type="http://schemas.openxmlformats.org/officeDocument/2006/relationships/image" Target="../media/image2096.png"/><Relationship Id="rId545" Type="http://schemas.openxmlformats.org/officeDocument/2006/relationships/customXml" Target="../ink/ink2844.xml"/><Relationship Id="rId752" Type="http://schemas.openxmlformats.org/officeDocument/2006/relationships/image" Target="../media/image2303.png"/><Relationship Id="rId184" Type="http://schemas.openxmlformats.org/officeDocument/2006/relationships/image" Target="../media/image2019.png"/><Relationship Id="rId391" Type="http://schemas.openxmlformats.org/officeDocument/2006/relationships/customXml" Target="../ink/ink2767.xml"/><Relationship Id="rId405" Type="http://schemas.openxmlformats.org/officeDocument/2006/relationships/customXml" Target="../ink/ink2774.xml"/><Relationship Id="rId612" Type="http://schemas.openxmlformats.org/officeDocument/2006/relationships/image" Target="../media/image2233.png"/><Relationship Id="rId251" Type="http://schemas.openxmlformats.org/officeDocument/2006/relationships/customXml" Target="../ink/ink2697.xml"/><Relationship Id="rId489" Type="http://schemas.openxmlformats.org/officeDocument/2006/relationships/customXml" Target="../ink/ink2816.xml"/><Relationship Id="rId696" Type="http://schemas.openxmlformats.org/officeDocument/2006/relationships/image" Target="../media/image2275.png"/><Relationship Id="rId917" Type="http://schemas.openxmlformats.org/officeDocument/2006/relationships/customXml" Target="../ink/ink3030.xml"/><Relationship Id="rId46" Type="http://schemas.openxmlformats.org/officeDocument/2006/relationships/image" Target="../media/image1950.png"/><Relationship Id="rId349" Type="http://schemas.openxmlformats.org/officeDocument/2006/relationships/customXml" Target="../ink/ink2746.xml"/><Relationship Id="rId556" Type="http://schemas.openxmlformats.org/officeDocument/2006/relationships/image" Target="../media/image2205.png"/><Relationship Id="rId763" Type="http://schemas.openxmlformats.org/officeDocument/2006/relationships/customXml" Target="../ink/ink2953.xml"/><Relationship Id="rId111" Type="http://schemas.openxmlformats.org/officeDocument/2006/relationships/customXml" Target="../ink/ink2627.xml"/><Relationship Id="rId195" Type="http://schemas.openxmlformats.org/officeDocument/2006/relationships/customXml" Target="../ink/ink2669.xml"/><Relationship Id="rId209" Type="http://schemas.openxmlformats.org/officeDocument/2006/relationships/customXml" Target="../ink/ink2676.xml"/><Relationship Id="rId416" Type="http://schemas.openxmlformats.org/officeDocument/2006/relationships/image" Target="../media/image2135.png"/><Relationship Id="rId623" Type="http://schemas.openxmlformats.org/officeDocument/2006/relationships/customXml" Target="../ink/ink2883.xml"/><Relationship Id="rId830" Type="http://schemas.openxmlformats.org/officeDocument/2006/relationships/image" Target="../media/image2342.png"/><Relationship Id="rId928" Type="http://schemas.openxmlformats.org/officeDocument/2006/relationships/image" Target="../media/image2391.png"/><Relationship Id="rId57" Type="http://schemas.openxmlformats.org/officeDocument/2006/relationships/customXml" Target="../ink/ink2600.xml"/><Relationship Id="rId262" Type="http://schemas.openxmlformats.org/officeDocument/2006/relationships/image" Target="../media/image2058.png"/><Relationship Id="rId567" Type="http://schemas.openxmlformats.org/officeDocument/2006/relationships/customXml" Target="../ink/ink2855.xml"/><Relationship Id="rId122" Type="http://schemas.openxmlformats.org/officeDocument/2006/relationships/image" Target="../media/image1988.png"/><Relationship Id="rId774" Type="http://schemas.openxmlformats.org/officeDocument/2006/relationships/image" Target="../media/image2314.png"/><Relationship Id="rId427" Type="http://schemas.openxmlformats.org/officeDocument/2006/relationships/customXml" Target="../ink/ink2785.xml"/><Relationship Id="rId634" Type="http://schemas.openxmlformats.org/officeDocument/2006/relationships/image" Target="../media/image2244.png"/><Relationship Id="rId841" Type="http://schemas.openxmlformats.org/officeDocument/2006/relationships/customXml" Target="../ink/ink2992.xml"/><Relationship Id="rId273" Type="http://schemas.openxmlformats.org/officeDocument/2006/relationships/customXml" Target="../ink/ink2708.xml"/><Relationship Id="rId480" Type="http://schemas.openxmlformats.org/officeDocument/2006/relationships/image" Target="../media/image2167.png"/><Relationship Id="rId701" Type="http://schemas.openxmlformats.org/officeDocument/2006/relationships/customXml" Target="../ink/ink2922.xml"/><Relationship Id="rId68" Type="http://schemas.openxmlformats.org/officeDocument/2006/relationships/image" Target="../media/image1961.png"/><Relationship Id="rId133" Type="http://schemas.openxmlformats.org/officeDocument/2006/relationships/customXml" Target="../ink/ink2638.xml"/><Relationship Id="rId340" Type="http://schemas.openxmlformats.org/officeDocument/2006/relationships/image" Target="../media/image2097.png"/><Relationship Id="rId578" Type="http://schemas.openxmlformats.org/officeDocument/2006/relationships/image" Target="../media/image2216.png"/><Relationship Id="rId785" Type="http://schemas.openxmlformats.org/officeDocument/2006/relationships/customXml" Target="../ink/ink2964.xml"/><Relationship Id="rId200" Type="http://schemas.openxmlformats.org/officeDocument/2006/relationships/image" Target="../media/image2027.png"/><Relationship Id="rId438" Type="http://schemas.openxmlformats.org/officeDocument/2006/relationships/image" Target="../media/image2146.png"/><Relationship Id="rId645" Type="http://schemas.openxmlformats.org/officeDocument/2006/relationships/customXml" Target="../ink/ink2894.xml"/><Relationship Id="rId852" Type="http://schemas.openxmlformats.org/officeDocument/2006/relationships/image" Target="../media/image2353.png"/><Relationship Id="rId284" Type="http://schemas.openxmlformats.org/officeDocument/2006/relationships/image" Target="../media/image2069.png"/><Relationship Id="rId491" Type="http://schemas.openxmlformats.org/officeDocument/2006/relationships/customXml" Target="../ink/ink2817.xml"/><Relationship Id="rId505" Type="http://schemas.openxmlformats.org/officeDocument/2006/relationships/customXml" Target="../ink/ink2824.xml"/><Relationship Id="rId712" Type="http://schemas.openxmlformats.org/officeDocument/2006/relationships/image" Target="../media/image2283.png"/><Relationship Id="rId79" Type="http://schemas.openxmlformats.org/officeDocument/2006/relationships/customXml" Target="../ink/ink2611.xml"/><Relationship Id="rId144" Type="http://schemas.openxmlformats.org/officeDocument/2006/relationships/image" Target="../media/image1999.png"/><Relationship Id="rId589" Type="http://schemas.openxmlformats.org/officeDocument/2006/relationships/customXml" Target="../ink/ink2866.xml"/><Relationship Id="rId796" Type="http://schemas.openxmlformats.org/officeDocument/2006/relationships/image" Target="../media/image2325.png"/><Relationship Id="rId351" Type="http://schemas.openxmlformats.org/officeDocument/2006/relationships/customXml" Target="../ink/ink2747.xml"/><Relationship Id="rId449" Type="http://schemas.openxmlformats.org/officeDocument/2006/relationships/customXml" Target="../ink/ink2796.xml"/><Relationship Id="rId656" Type="http://schemas.openxmlformats.org/officeDocument/2006/relationships/image" Target="../media/image2255.png"/><Relationship Id="rId863" Type="http://schemas.openxmlformats.org/officeDocument/2006/relationships/customXml" Target="../ink/ink3003.xml"/><Relationship Id="rId211" Type="http://schemas.openxmlformats.org/officeDocument/2006/relationships/customXml" Target="../ink/ink2677.xml"/><Relationship Id="rId295" Type="http://schemas.openxmlformats.org/officeDocument/2006/relationships/customXml" Target="../ink/ink2719.xml"/><Relationship Id="rId309" Type="http://schemas.openxmlformats.org/officeDocument/2006/relationships/customXml" Target="../ink/ink2726.xml"/><Relationship Id="rId516" Type="http://schemas.openxmlformats.org/officeDocument/2006/relationships/image" Target="../media/image2185.png"/><Relationship Id="rId723" Type="http://schemas.openxmlformats.org/officeDocument/2006/relationships/customXml" Target="../ink/ink2933.xml"/><Relationship Id="rId930" Type="http://schemas.openxmlformats.org/officeDocument/2006/relationships/image" Target="../media/image2392.png"/><Relationship Id="rId155" Type="http://schemas.openxmlformats.org/officeDocument/2006/relationships/customXml" Target="../ink/ink2649.xml"/><Relationship Id="rId362" Type="http://schemas.openxmlformats.org/officeDocument/2006/relationships/image" Target="../media/image2108.png"/><Relationship Id="rId222" Type="http://schemas.openxmlformats.org/officeDocument/2006/relationships/image" Target="../media/image2038.png"/><Relationship Id="rId667" Type="http://schemas.openxmlformats.org/officeDocument/2006/relationships/customXml" Target="../ink/ink2905.xml"/><Relationship Id="rId874" Type="http://schemas.openxmlformats.org/officeDocument/2006/relationships/image" Target="../media/image2364.png"/><Relationship Id="rId17" Type="http://schemas.openxmlformats.org/officeDocument/2006/relationships/customXml" Target="../ink/ink2580.xml"/><Relationship Id="rId59" Type="http://schemas.openxmlformats.org/officeDocument/2006/relationships/customXml" Target="../ink/ink2601.xml"/><Relationship Id="rId124" Type="http://schemas.openxmlformats.org/officeDocument/2006/relationships/image" Target="../media/image1989.png"/><Relationship Id="rId527" Type="http://schemas.openxmlformats.org/officeDocument/2006/relationships/customXml" Target="../ink/ink2835.xml"/><Relationship Id="rId569" Type="http://schemas.openxmlformats.org/officeDocument/2006/relationships/customXml" Target="../ink/ink2856.xml"/><Relationship Id="rId734" Type="http://schemas.openxmlformats.org/officeDocument/2006/relationships/image" Target="../media/image2294.png"/><Relationship Id="rId776" Type="http://schemas.openxmlformats.org/officeDocument/2006/relationships/image" Target="../media/image2315.png"/><Relationship Id="rId70" Type="http://schemas.openxmlformats.org/officeDocument/2006/relationships/image" Target="../media/image1962.png"/><Relationship Id="rId166" Type="http://schemas.openxmlformats.org/officeDocument/2006/relationships/image" Target="../media/image2010.png"/><Relationship Id="rId331" Type="http://schemas.openxmlformats.org/officeDocument/2006/relationships/customXml" Target="../ink/ink2737.xml"/><Relationship Id="rId373" Type="http://schemas.openxmlformats.org/officeDocument/2006/relationships/customXml" Target="../ink/ink2758.xml"/><Relationship Id="rId429" Type="http://schemas.openxmlformats.org/officeDocument/2006/relationships/customXml" Target="../ink/ink2786.xml"/><Relationship Id="rId580" Type="http://schemas.openxmlformats.org/officeDocument/2006/relationships/image" Target="../media/image2217.png"/><Relationship Id="rId636" Type="http://schemas.openxmlformats.org/officeDocument/2006/relationships/image" Target="../media/image2245.png"/><Relationship Id="rId801" Type="http://schemas.openxmlformats.org/officeDocument/2006/relationships/customXml" Target="../ink/ink2972.xml"/><Relationship Id="rId1" Type="http://schemas.openxmlformats.org/officeDocument/2006/relationships/slideLayout" Target="../slideLayouts/slideLayout7.xml"/><Relationship Id="rId233" Type="http://schemas.openxmlformats.org/officeDocument/2006/relationships/customXml" Target="../ink/ink2688.xml"/><Relationship Id="rId440" Type="http://schemas.openxmlformats.org/officeDocument/2006/relationships/image" Target="../media/image2147.png"/><Relationship Id="rId678" Type="http://schemas.openxmlformats.org/officeDocument/2006/relationships/image" Target="../media/image2266.png"/><Relationship Id="rId843" Type="http://schemas.openxmlformats.org/officeDocument/2006/relationships/customXml" Target="../ink/ink2993.xml"/><Relationship Id="rId885" Type="http://schemas.openxmlformats.org/officeDocument/2006/relationships/customXml" Target="../ink/ink3014.xml"/><Relationship Id="rId28" Type="http://schemas.openxmlformats.org/officeDocument/2006/relationships/image" Target="../media/image1941.png"/><Relationship Id="rId275" Type="http://schemas.openxmlformats.org/officeDocument/2006/relationships/customXml" Target="../ink/ink2709.xml"/><Relationship Id="rId300" Type="http://schemas.openxmlformats.org/officeDocument/2006/relationships/image" Target="../media/image2077.png"/><Relationship Id="rId482" Type="http://schemas.openxmlformats.org/officeDocument/2006/relationships/image" Target="../media/image2168.png"/><Relationship Id="rId538" Type="http://schemas.openxmlformats.org/officeDocument/2006/relationships/image" Target="../media/image2196.png"/><Relationship Id="rId703" Type="http://schemas.openxmlformats.org/officeDocument/2006/relationships/customXml" Target="../ink/ink2923.xml"/><Relationship Id="rId745" Type="http://schemas.openxmlformats.org/officeDocument/2006/relationships/customXml" Target="../ink/ink2944.xml"/><Relationship Id="rId910" Type="http://schemas.openxmlformats.org/officeDocument/2006/relationships/image" Target="../media/image2382.png"/><Relationship Id="rId81" Type="http://schemas.openxmlformats.org/officeDocument/2006/relationships/customXml" Target="../ink/ink2612.xml"/><Relationship Id="rId135" Type="http://schemas.openxmlformats.org/officeDocument/2006/relationships/customXml" Target="../ink/ink2639.xml"/><Relationship Id="rId177" Type="http://schemas.openxmlformats.org/officeDocument/2006/relationships/customXml" Target="../ink/ink2660.xml"/><Relationship Id="rId342" Type="http://schemas.openxmlformats.org/officeDocument/2006/relationships/image" Target="../media/image2098.png"/><Relationship Id="rId384" Type="http://schemas.openxmlformats.org/officeDocument/2006/relationships/image" Target="../media/image2119.png"/><Relationship Id="rId591" Type="http://schemas.openxmlformats.org/officeDocument/2006/relationships/customXml" Target="../ink/ink2867.xml"/><Relationship Id="rId605" Type="http://schemas.openxmlformats.org/officeDocument/2006/relationships/customXml" Target="../ink/ink2874.xml"/><Relationship Id="rId787" Type="http://schemas.openxmlformats.org/officeDocument/2006/relationships/customXml" Target="../ink/ink2965.xml"/><Relationship Id="rId812" Type="http://schemas.openxmlformats.org/officeDocument/2006/relationships/image" Target="../media/image2333.png"/><Relationship Id="rId202" Type="http://schemas.openxmlformats.org/officeDocument/2006/relationships/image" Target="../media/image2028.png"/><Relationship Id="rId244" Type="http://schemas.openxmlformats.org/officeDocument/2006/relationships/image" Target="../media/image2049.png"/><Relationship Id="rId647" Type="http://schemas.openxmlformats.org/officeDocument/2006/relationships/customXml" Target="../ink/ink2895.xml"/><Relationship Id="rId689" Type="http://schemas.openxmlformats.org/officeDocument/2006/relationships/customXml" Target="../ink/ink2916.xml"/><Relationship Id="rId854" Type="http://schemas.openxmlformats.org/officeDocument/2006/relationships/image" Target="../media/image2354.png"/><Relationship Id="rId896" Type="http://schemas.openxmlformats.org/officeDocument/2006/relationships/image" Target="../media/image2375.png"/><Relationship Id="rId39" Type="http://schemas.openxmlformats.org/officeDocument/2006/relationships/customXml" Target="../ink/ink2591.xml"/><Relationship Id="rId286" Type="http://schemas.openxmlformats.org/officeDocument/2006/relationships/image" Target="../media/image2070.png"/><Relationship Id="rId451" Type="http://schemas.openxmlformats.org/officeDocument/2006/relationships/customXml" Target="../ink/ink2797.xml"/><Relationship Id="rId493" Type="http://schemas.openxmlformats.org/officeDocument/2006/relationships/customXml" Target="../ink/ink2818.xml"/><Relationship Id="rId507" Type="http://schemas.openxmlformats.org/officeDocument/2006/relationships/customXml" Target="../ink/ink2825.xml"/><Relationship Id="rId549" Type="http://schemas.openxmlformats.org/officeDocument/2006/relationships/customXml" Target="../ink/ink2846.xml"/><Relationship Id="rId714" Type="http://schemas.openxmlformats.org/officeDocument/2006/relationships/image" Target="../media/image2284.png"/><Relationship Id="rId756" Type="http://schemas.openxmlformats.org/officeDocument/2006/relationships/image" Target="../media/image2305.png"/><Relationship Id="rId921" Type="http://schemas.openxmlformats.org/officeDocument/2006/relationships/customXml" Target="../ink/ink3032.xml"/><Relationship Id="rId50" Type="http://schemas.openxmlformats.org/officeDocument/2006/relationships/image" Target="../media/image1952.png"/><Relationship Id="rId104" Type="http://schemas.openxmlformats.org/officeDocument/2006/relationships/image" Target="../media/image1979.png"/><Relationship Id="rId146" Type="http://schemas.openxmlformats.org/officeDocument/2006/relationships/image" Target="../media/image2000.png"/><Relationship Id="rId188" Type="http://schemas.openxmlformats.org/officeDocument/2006/relationships/image" Target="../media/image2021.png"/><Relationship Id="rId311" Type="http://schemas.openxmlformats.org/officeDocument/2006/relationships/customXml" Target="../ink/ink2727.xml"/><Relationship Id="rId353" Type="http://schemas.openxmlformats.org/officeDocument/2006/relationships/customXml" Target="../ink/ink2748.xml"/><Relationship Id="rId395" Type="http://schemas.openxmlformats.org/officeDocument/2006/relationships/customXml" Target="../ink/ink2769.xml"/><Relationship Id="rId409" Type="http://schemas.openxmlformats.org/officeDocument/2006/relationships/customXml" Target="../ink/ink2776.xml"/><Relationship Id="rId560" Type="http://schemas.openxmlformats.org/officeDocument/2006/relationships/image" Target="../media/image2207.png"/><Relationship Id="rId798" Type="http://schemas.openxmlformats.org/officeDocument/2006/relationships/image" Target="../media/image2326.png"/><Relationship Id="rId92" Type="http://schemas.openxmlformats.org/officeDocument/2006/relationships/image" Target="../media/image1973.png"/><Relationship Id="rId213" Type="http://schemas.openxmlformats.org/officeDocument/2006/relationships/customXml" Target="../ink/ink2678.xml"/><Relationship Id="rId420" Type="http://schemas.openxmlformats.org/officeDocument/2006/relationships/image" Target="../media/image2137.png"/><Relationship Id="rId616" Type="http://schemas.openxmlformats.org/officeDocument/2006/relationships/image" Target="../media/image2235.png"/><Relationship Id="rId658" Type="http://schemas.openxmlformats.org/officeDocument/2006/relationships/image" Target="../media/image2256.png"/><Relationship Id="rId823" Type="http://schemas.openxmlformats.org/officeDocument/2006/relationships/customXml" Target="../ink/ink2983.xml"/><Relationship Id="rId865" Type="http://schemas.openxmlformats.org/officeDocument/2006/relationships/customXml" Target="../ink/ink3004.xml"/><Relationship Id="rId255" Type="http://schemas.openxmlformats.org/officeDocument/2006/relationships/customXml" Target="../ink/ink2699.xml"/><Relationship Id="rId297" Type="http://schemas.openxmlformats.org/officeDocument/2006/relationships/customXml" Target="../ink/ink2720.xml"/><Relationship Id="rId462" Type="http://schemas.openxmlformats.org/officeDocument/2006/relationships/image" Target="../media/image2158.png"/><Relationship Id="rId518" Type="http://schemas.openxmlformats.org/officeDocument/2006/relationships/image" Target="../media/image2186.png"/><Relationship Id="rId725" Type="http://schemas.openxmlformats.org/officeDocument/2006/relationships/customXml" Target="../ink/ink2934.xml"/><Relationship Id="rId932" Type="http://schemas.openxmlformats.org/officeDocument/2006/relationships/image" Target="../media/image2393.png"/><Relationship Id="rId115" Type="http://schemas.openxmlformats.org/officeDocument/2006/relationships/customXml" Target="../ink/ink2629.xml"/><Relationship Id="rId157" Type="http://schemas.openxmlformats.org/officeDocument/2006/relationships/customXml" Target="../ink/ink2650.xml"/><Relationship Id="rId322" Type="http://schemas.openxmlformats.org/officeDocument/2006/relationships/image" Target="../media/image2088.png"/><Relationship Id="rId364" Type="http://schemas.openxmlformats.org/officeDocument/2006/relationships/image" Target="../media/image2109.png"/><Relationship Id="rId767" Type="http://schemas.openxmlformats.org/officeDocument/2006/relationships/customXml" Target="../ink/ink2955.xml"/><Relationship Id="rId61" Type="http://schemas.openxmlformats.org/officeDocument/2006/relationships/customXml" Target="../ink/ink2602.xml"/><Relationship Id="rId199" Type="http://schemas.openxmlformats.org/officeDocument/2006/relationships/customXml" Target="../ink/ink2671.xml"/><Relationship Id="rId571" Type="http://schemas.openxmlformats.org/officeDocument/2006/relationships/customXml" Target="../ink/ink2857.xml"/><Relationship Id="rId627" Type="http://schemas.openxmlformats.org/officeDocument/2006/relationships/customXml" Target="../ink/ink2885.xml"/><Relationship Id="rId669" Type="http://schemas.openxmlformats.org/officeDocument/2006/relationships/customXml" Target="../ink/ink2906.xml"/><Relationship Id="rId834" Type="http://schemas.openxmlformats.org/officeDocument/2006/relationships/image" Target="../media/image2344.png"/><Relationship Id="rId876" Type="http://schemas.openxmlformats.org/officeDocument/2006/relationships/image" Target="../media/image2365.png"/><Relationship Id="rId19" Type="http://schemas.openxmlformats.org/officeDocument/2006/relationships/customXml" Target="../ink/ink2581.xml"/><Relationship Id="rId224" Type="http://schemas.openxmlformats.org/officeDocument/2006/relationships/image" Target="../media/image2039.png"/><Relationship Id="rId266" Type="http://schemas.openxmlformats.org/officeDocument/2006/relationships/image" Target="../media/image2060.png"/><Relationship Id="rId431" Type="http://schemas.openxmlformats.org/officeDocument/2006/relationships/customXml" Target="../ink/ink2787.xml"/><Relationship Id="rId473" Type="http://schemas.openxmlformats.org/officeDocument/2006/relationships/customXml" Target="../ink/ink2808.xml"/><Relationship Id="rId529" Type="http://schemas.openxmlformats.org/officeDocument/2006/relationships/customXml" Target="../ink/ink2836.xml"/><Relationship Id="rId680" Type="http://schemas.openxmlformats.org/officeDocument/2006/relationships/image" Target="../media/image2267.png"/><Relationship Id="rId736" Type="http://schemas.openxmlformats.org/officeDocument/2006/relationships/image" Target="../media/image2295.png"/><Relationship Id="rId901" Type="http://schemas.openxmlformats.org/officeDocument/2006/relationships/customXml" Target="../ink/ink3022.xml"/><Relationship Id="rId30" Type="http://schemas.openxmlformats.org/officeDocument/2006/relationships/image" Target="../media/image1942.png"/><Relationship Id="rId126" Type="http://schemas.openxmlformats.org/officeDocument/2006/relationships/image" Target="../media/image1990.png"/><Relationship Id="rId168" Type="http://schemas.openxmlformats.org/officeDocument/2006/relationships/image" Target="../media/image2011.png"/><Relationship Id="rId333" Type="http://schemas.openxmlformats.org/officeDocument/2006/relationships/customXml" Target="../ink/ink2738.xml"/><Relationship Id="rId540" Type="http://schemas.openxmlformats.org/officeDocument/2006/relationships/image" Target="../media/image2197.png"/><Relationship Id="rId778" Type="http://schemas.openxmlformats.org/officeDocument/2006/relationships/image" Target="../media/image2316.png"/><Relationship Id="rId72" Type="http://schemas.openxmlformats.org/officeDocument/2006/relationships/image" Target="../media/image1963.png"/><Relationship Id="rId375" Type="http://schemas.openxmlformats.org/officeDocument/2006/relationships/customXml" Target="../ink/ink2759.xml"/><Relationship Id="rId582" Type="http://schemas.openxmlformats.org/officeDocument/2006/relationships/image" Target="../media/image2218.png"/><Relationship Id="rId638" Type="http://schemas.openxmlformats.org/officeDocument/2006/relationships/image" Target="../media/image2246.png"/><Relationship Id="rId803" Type="http://schemas.openxmlformats.org/officeDocument/2006/relationships/customXml" Target="../ink/ink2973.xml"/><Relationship Id="rId845" Type="http://schemas.openxmlformats.org/officeDocument/2006/relationships/customXml" Target="../ink/ink2994.xml"/><Relationship Id="rId3" Type="http://schemas.openxmlformats.org/officeDocument/2006/relationships/customXml" Target="../ink/ink2573.xml"/><Relationship Id="rId235" Type="http://schemas.openxmlformats.org/officeDocument/2006/relationships/customXml" Target="../ink/ink2689.xml"/><Relationship Id="rId277" Type="http://schemas.openxmlformats.org/officeDocument/2006/relationships/customXml" Target="../ink/ink2710.xml"/><Relationship Id="rId400" Type="http://schemas.openxmlformats.org/officeDocument/2006/relationships/image" Target="../media/image2127.png"/><Relationship Id="rId442" Type="http://schemas.openxmlformats.org/officeDocument/2006/relationships/image" Target="../media/image2148.png"/><Relationship Id="rId484" Type="http://schemas.openxmlformats.org/officeDocument/2006/relationships/image" Target="../media/image2169.png"/><Relationship Id="rId705" Type="http://schemas.openxmlformats.org/officeDocument/2006/relationships/customXml" Target="../ink/ink2924.xml"/><Relationship Id="rId887" Type="http://schemas.openxmlformats.org/officeDocument/2006/relationships/customXml" Target="../ink/ink3015.xml"/><Relationship Id="rId137" Type="http://schemas.openxmlformats.org/officeDocument/2006/relationships/customXml" Target="../ink/ink2640.xml"/><Relationship Id="rId302" Type="http://schemas.openxmlformats.org/officeDocument/2006/relationships/image" Target="../media/image2078.png"/><Relationship Id="rId344" Type="http://schemas.openxmlformats.org/officeDocument/2006/relationships/image" Target="../media/image2099.png"/><Relationship Id="rId691" Type="http://schemas.openxmlformats.org/officeDocument/2006/relationships/customXml" Target="../ink/ink2917.xml"/><Relationship Id="rId747" Type="http://schemas.openxmlformats.org/officeDocument/2006/relationships/customXml" Target="../ink/ink2945.xml"/><Relationship Id="rId789" Type="http://schemas.openxmlformats.org/officeDocument/2006/relationships/customXml" Target="../ink/ink2966.xml"/><Relationship Id="rId912" Type="http://schemas.openxmlformats.org/officeDocument/2006/relationships/image" Target="../media/image2383.png"/><Relationship Id="rId41" Type="http://schemas.openxmlformats.org/officeDocument/2006/relationships/customXml" Target="../ink/ink2592.xml"/><Relationship Id="rId83" Type="http://schemas.openxmlformats.org/officeDocument/2006/relationships/customXml" Target="../ink/ink2613.xml"/><Relationship Id="rId179" Type="http://schemas.openxmlformats.org/officeDocument/2006/relationships/customXml" Target="../ink/ink2661.xml"/><Relationship Id="rId386" Type="http://schemas.openxmlformats.org/officeDocument/2006/relationships/image" Target="../media/image2120.png"/><Relationship Id="rId551" Type="http://schemas.openxmlformats.org/officeDocument/2006/relationships/customXml" Target="../ink/ink2847.xml"/><Relationship Id="rId593" Type="http://schemas.openxmlformats.org/officeDocument/2006/relationships/customXml" Target="../ink/ink2868.xml"/><Relationship Id="rId607" Type="http://schemas.openxmlformats.org/officeDocument/2006/relationships/customXml" Target="../ink/ink2875.xml"/><Relationship Id="rId649" Type="http://schemas.openxmlformats.org/officeDocument/2006/relationships/customXml" Target="../ink/ink2896.xml"/><Relationship Id="rId814" Type="http://schemas.openxmlformats.org/officeDocument/2006/relationships/image" Target="../media/image2334.png"/><Relationship Id="rId856" Type="http://schemas.openxmlformats.org/officeDocument/2006/relationships/image" Target="../media/image2355.png"/><Relationship Id="rId190" Type="http://schemas.openxmlformats.org/officeDocument/2006/relationships/image" Target="../media/image2022.png"/><Relationship Id="rId204" Type="http://schemas.openxmlformats.org/officeDocument/2006/relationships/image" Target="../media/image2029.png"/><Relationship Id="rId246" Type="http://schemas.openxmlformats.org/officeDocument/2006/relationships/image" Target="../media/image2050.png"/><Relationship Id="rId288" Type="http://schemas.openxmlformats.org/officeDocument/2006/relationships/image" Target="../media/image2071.png"/><Relationship Id="rId411" Type="http://schemas.openxmlformats.org/officeDocument/2006/relationships/customXml" Target="../ink/ink2777.xml"/><Relationship Id="rId453" Type="http://schemas.openxmlformats.org/officeDocument/2006/relationships/customXml" Target="../ink/ink2798.xml"/><Relationship Id="rId509" Type="http://schemas.openxmlformats.org/officeDocument/2006/relationships/customXml" Target="../ink/ink2826.xml"/><Relationship Id="rId660" Type="http://schemas.openxmlformats.org/officeDocument/2006/relationships/image" Target="../media/image2257.png"/><Relationship Id="rId898" Type="http://schemas.openxmlformats.org/officeDocument/2006/relationships/image" Target="../media/image2376.png"/><Relationship Id="rId106" Type="http://schemas.openxmlformats.org/officeDocument/2006/relationships/image" Target="../media/image1980.png"/><Relationship Id="rId313" Type="http://schemas.openxmlformats.org/officeDocument/2006/relationships/customXml" Target="../ink/ink2728.xml"/><Relationship Id="rId495" Type="http://schemas.openxmlformats.org/officeDocument/2006/relationships/customXml" Target="../ink/ink2819.xml"/><Relationship Id="rId716" Type="http://schemas.openxmlformats.org/officeDocument/2006/relationships/image" Target="../media/image2285.png"/><Relationship Id="rId758" Type="http://schemas.openxmlformats.org/officeDocument/2006/relationships/image" Target="../media/image2306.png"/><Relationship Id="rId923" Type="http://schemas.openxmlformats.org/officeDocument/2006/relationships/customXml" Target="../ink/ink3033.xml"/><Relationship Id="rId10" Type="http://schemas.openxmlformats.org/officeDocument/2006/relationships/image" Target="../media/image1932.png"/><Relationship Id="rId52" Type="http://schemas.openxmlformats.org/officeDocument/2006/relationships/image" Target="../media/image1953.png"/><Relationship Id="rId94" Type="http://schemas.openxmlformats.org/officeDocument/2006/relationships/image" Target="../media/image1974.png"/><Relationship Id="rId148" Type="http://schemas.openxmlformats.org/officeDocument/2006/relationships/image" Target="../media/image2001.png"/><Relationship Id="rId355" Type="http://schemas.openxmlformats.org/officeDocument/2006/relationships/customXml" Target="../ink/ink2749.xml"/><Relationship Id="rId397" Type="http://schemas.openxmlformats.org/officeDocument/2006/relationships/customXml" Target="../ink/ink2770.xml"/><Relationship Id="rId520" Type="http://schemas.openxmlformats.org/officeDocument/2006/relationships/image" Target="../media/image2187.png"/><Relationship Id="rId562" Type="http://schemas.openxmlformats.org/officeDocument/2006/relationships/image" Target="../media/image2208.png"/><Relationship Id="rId618" Type="http://schemas.openxmlformats.org/officeDocument/2006/relationships/image" Target="../media/image2236.png"/><Relationship Id="rId825" Type="http://schemas.openxmlformats.org/officeDocument/2006/relationships/customXml" Target="../ink/ink2984.xml"/><Relationship Id="rId215" Type="http://schemas.openxmlformats.org/officeDocument/2006/relationships/customXml" Target="../ink/ink2679.xml"/><Relationship Id="rId257" Type="http://schemas.openxmlformats.org/officeDocument/2006/relationships/customXml" Target="../ink/ink2700.xml"/><Relationship Id="rId422" Type="http://schemas.openxmlformats.org/officeDocument/2006/relationships/image" Target="../media/image2138.png"/><Relationship Id="rId464" Type="http://schemas.openxmlformats.org/officeDocument/2006/relationships/image" Target="../media/image2159.png"/><Relationship Id="rId867" Type="http://schemas.openxmlformats.org/officeDocument/2006/relationships/customXml" Target="../ink/ink3005.xml"/><Relationship Id="rId299" Type="http://schemas.openxmlformats.org/officeDocument/2006/relationships/customXml" Target="../ink/ink2721.xml"/><Relationship Id="rId727" Type="http://schemas.openxmlformats.org/officeDocument/2006/relationships/customXml" Target="../ink/ink2935.xml"/><Relationship Id="rId934" Type="http://schemas.openxmlformats.org/officeDocument/2006/relationships/image" Target="../media/image2394.png"/><Relationship Id="rId63" Type="http://schemas.openxmlformats.org/officeDocument/2006/relationships/customXml" Target="../ink/ink2603.xml"/><Relationship Id="rId159" Type="http://schemas.openxmlformats.org/officeDocument/2006/relationships/customXml" Target="../ink/ink2651.xml"/><Relationship Id="rId366" Type="http://schemas.openxmlformats.org/officeDocument/2006/relationships/image" Target="../media/image2110.png"/><Relationship Id="rId573" Type="http://schemas.openxmlformats.org/officeDocument/2006/relationships/customXml" Target="../ink/ink2858.xml"/><Relationship Id="rId780" Type="http://schemas.openxmlformats.org/officeDocument/2006/relationships/image" Target="../media/image2317.png"/><Relationship Id="rId226" Type="http://schemas.openxmlformats.org/officeDocument/2006/relationships/image" Target="../media/image2040.png"/><Relationship Id="rId433" Type="http://schemas.openxmlformats.org/officeDocument/2006/relationships/customXml" Target="../ink/ink2788.xml"/><Relationship Id="rId878" Type="http://schemas.openxmlformats.org/officeDocument/2006/relationships/image" Target="../media/image2366.png"/><Relationship Id="rId640" Type="http://schemas.openxmlformats.org/officeDocument/2006/relationships/image" Target="../media/image2247.png"/><Relationship Id="rId738" Type="http://schemas.openxmlformats.org/officeDocument/2006/relationships/image" Target="../media/image2296.png"/><Relationship Id="rId74" Type="http://schemas.openxmlformats.org/officeDocument/2006/relationships/image" Target="../media/image1964.png"/><Relationship Id="rId377" Type="http://schemas.openxmlformats.org/officeDocument/2006/relationships/customXml" Target="../ink/ink2760.xml"/><Relationship Id="rId500" Type="http://schemas.openxmlformats.org/officeDocument/2006/relationships/image" Target="../media/image2177.png"/><Relationship Id="rId584" Type="http://schemas.openxmlformats.org/officeDocument/2006/relationships/image" Target="../media/image2219.png"/><Relationship Id="rId805" Type="http://schemas.openxmlformats.org/officeDocument/2006/relationships/customXml" Target="../ink/ink2974.xml"/><Relationship Id="rId5" Type="http://schemas.openxmlformats.org/officeDocument/2006/relationships/customXml" Target="../ink/ink2574.xml"/><Relationship Id="rId237" Type="http://schemas.openxmlformats.org/officeDocument/2006/relationships/customXml" Target="../ink/ink2690.xml"/><Relationship Id="rId791" Type="http://schemas.openxmlformats.org/officeDocument/2006/relationships/customXml" Target="../ink/ink2967.xml"/><Relationship Id="rId889" Type="http://schemas.openxmlformats.org/officeDocument/2006/relationships/customXml" Target="../ink/ink3016.xml"/><Relationship Id="rId444" Type="http://schemas.openxmlformats.org/officeDocument/2006/relationships/image" Target="../media/image2149.png"/><Relationship Id="rId651" Type="http://schemas.openxmlformats.org/officeDocument/2006/relationships/customXml" Target="../ink/ink2897.xml"/><Relationship Id="rId749" Type="http://schemas.openxmlformats.org/officeDocument/2006/relationships/customXml" Target="../ink/ink2946.xml"/><Relationship Id="rId290" Type="http://schemas.openxmlformats.org/officeDocument/2006/relationships/image" Target="../media/image2072.png"/><Relationship Id="rId304" Type="http://schemas.openxmlformats.org/officeDocument/2006/relationships/image" Target="../media/image2079.png"/><Relationship Id="rId388" Type="http://schemas.openxmlformats.org/officeDocument/2006/relationships/image" Target="../media/image2121.png"/><Relationship Id="rId511" Type="http://schemas.openxmlformats.org/officeDocument/2006/relationships/customXml" Target="../ink/ink2827.xml"/><Relationship Id="rId609" Type="http://schemas.openxmlformats.org/officeDocument/2006/relationships/customXml" Target="../ink/ink2876.xml"/><Relationship Id="rId85" Type="http://schemas.openxmlformats.org/officeDocument/2006/relationships/customXml" Target="../ink/ink2614.xml"/><Relationship Id="rId150" Type="http://schemas.openxmlformats.org/officeDocument/2006/relationships/image" Target="../media/image2002.png"/><Relationship Id="rId595" Type="http://schemas.openxmlformats.org/officeDocument/2006/relationships/customXml" Target="../ink/ink2869.xml"/><Relationship Id="rId816" Type="http://schemas.openxmlformats.org/officeDocument/2006/relationships/image" Target="../media/image2335.png"/><Relationship Id="rId248" Type="http://schemas.openxmlformats.org/officeDocument/2006/relationships/image" Target="../media/image2051.png"/><Relationship Id="rId455" Type="http://schemas.openxmlformats.org/officeDocument/2006/relationships/customXml" Target="../ink/ink2799.xml"/><Relationship Id="rId662" Type="http://schemas.openxmlformats.org/officeDocument/2006/relationships/image" Target="../media/image2258.png"/><Relationship Id="rId12" Type="http://schemas.openxmlformats.org/officeDocument/2006/relationships/image" Target="../media/image1933.png"/><Relationship Id="rId108" Type="http://schemas.openxmlformats.org/officeDocument/2006/relationships/image" Target="../media/image1981.png"/><Relationship Id="rId315" Type="http://schemas.openxmlformats.org/officeDocument/2006/relationships/customXml" Target="../ink/ink2729.xml"/><Relationship Id="rId522" Type="http://schemas.openxmlformats.org/officeDocument/2006/relationships/image" Target="../media/image2188.png"/><Relationship Id="rId96" Type="http://schemas.openxmlformats.org/officeDocument/2006/relationships/image" Target="../media/image1975.png"/><Relationship Id="rId161" Type="http://schemas.openxmlformats.org/officeDocument/2006/relationships/customXml" Target="../ink/ink2652.xml"/><Relationship Id="rId399" Type="http://schemas.openxmlformats.org/officeDocument/2006/relationships/customXml" Target="../ink/ink2771.xml"/><Relationship Id="rId827" Type="http://schemas.openxmlformats.org/officeDocument/2006/relationships/customXml" Target="../ink/ink2985.xml"/><Relationship Id="rId259" Type="http://schemas.openxmlformats.org/officeDocument/2006/relationships/customXml" Target="../ink/ink2701.xml"/><Relationship Id="rId466" Type="http://schemas.openxmlformats.org/officeDocument/2006/relationships/image" Target="../media/image2160.png"/><Relationship Id="rId673" Type="http://schemas.openxmlformats.org/officeDocument/2006/relationships/customXml" Target="../ink/ink2908.xml"/><Relationship Id="rId880" Type="http://schemas.openxmlformats.org/officeDocument/2006/relationships/image" Target="../media/image2367.png"/><Relationship Id="rId23" Type="http://schemas.openxmlformats.org/officeDocument/2006/relationships/customXml" Target="../ink/ink2583.xml"/><Relationship Id="rId119" Type="http://schemas.openxmlformats.org/officeDocument/2006/relationships/customXml" Target="../ink/ink2631.xml"/><Relationship Id="rId326" Type="http://schemas.openxmlformats.org/officeDocument/2006/relationships/image" Target="../media/image2090.png"/><Relationship Id="rId533" Type="http://schemas.openxmlformats.org/officeDocument/2006/relationships/customXml" Target="../ink/ink2838.xml"/><Relationship Id="rId740" Type="http://schemas.openxmlformats.org/officeDocument/2006/relationships/image" Target="../media/image2297.png"/><Relationship Id="rId838" Type="http://schemas.openxmlformats.org/officeDocument/2006/relationships/image" Target="../media/image2346.png"/><Relationship Id="rId172" Type="http://schemas.openxmlformats.org/officeDocument/2006/relationships/image" Target="../media/image2013.png"/><Relationship Id="rId477" Type="http://schemas.openxmlformats.org/officeDocument/2006/relationships/customXml" Target="../ink/ink2810.xml"/><Relationship Id="rId600" Type="http://schemas.openxmlformats.org/officeDocument/2006/relationships/image" Target="../media/image2227.png"/><Relationship Id="rId684" Type="http://schemas.openxmlformats.org/officeDocument/2006/relationships/image" Target="../media/image2269.png"/><Relationship Id="rId337" Type="http://schemas.openxmlformats.org/officeDocument/2006/relationships/customXml" Target="../ink/ink2740.xml"/><Relationship Id="rId891" Type="http://schemas.openxmlformats.org/officeDocument/2006/relationships/customXml" Target="../ink/ink3017.xml"/><Relationship Id="rId905" Type="http://schemas.openxmlformats.org/officeDocument/2006/relationships/customXml" Target="../ink/ink3024.xml"/><Relationship Id="rId34" Type="http://schemas.openxmlformats.org/officeDocument/2006/relationships/image" Target="../media/image1944.png"/><Relationship Id="rId544" Type="http://schemas.openxmlformats.org/officeDocument/2006/relationships/image" Target="../media/image2199.png"/><Relationship Id="rId751" Type="http://schemas.openxmlformats.org/officeDocument/2006/relationships/customXml" Target="../ink/ink2947.xml"/><Relationship Id="rId849" Type="http://schemas.openxmlformats.org/officeDocument/2006/relationships/customXml" Target="../ink/ink2996.xml"/><Relationship Id="rId183" Type="http://schemas.openxmlformats.org/officeDocument/2006/relationships/customXml" Target="../ink/ink2663.xml"/><Relationship Id="rId390" Type="http://schemas.openxmlformats.org/officeDocument/2006/relationships/image" Target="../media/image2122.png"/><Relationship Id="rId404" Type="http://schemas.openxmlformats.org/officeDocument/2006/relationships/image" Target="../media/image2129.png"/><Relationship Id="rId611" Type="http://schemas.openxmlformats.org/officeDocument/2006/relationships/customXml" Target="../ink/ink2877.xml"/><Relationship Id="rId250" Type="http://schemas.openxmlformats.org/officeDocument/2006/relationships/image" Target="../media/image2052.png"/><Relationship Id="rId488" Type="http://schemas.openxmlformats.org/officeDocument/2006/relationships/image" Target="../media/image2171.png"/><Relationship Id="rId695" Type="http://schemas.openxmlformats.org/officeDocument/2006/relationships/customXml" Target="../ink/ink2919.xml"/><Relationship Id="rId709" Type="http://schemas.openxmlformats.org/officeDocument/2006/relationships/customXml" Target="../ink/ink2926.xml"/><Relationship Id="rId916" Type="http://schemas.openxmlformats.org/officeDocument/2006/relationships/image" Target="../media/image2385.png"/><Relationship Id="rId45" Type="http://schemas.openxmlformats.org/officeDocument/2006/relationships/customXml" Target="../ink/ink2594.xml"/><Relationship Id="rId110" Type="http://schemas.openxmlformats.org/officeDocument/2006/relationships/image" Target="../media/image1982.png"/><Relationship Id="rId348" Type="http://schemas.openxmlformats.org/officeDocument/2006/relationships/image" Target="../media/image2101.png"/><Relationship Id="rId555" Type="http://schemas.openxmlformats.org/officeDocument/2006/relationships/customXml" Target="../ink/ink2849.xml"/><Relationship Id="rId762" Type="http://schemas.openxmlformats.org/officeDocument/2006/relationships/image" Target="../media/image2308.png"/><Relationship Id="rId194" Type="http://schemas.openxmlformats.org/officeDocument/2006/relationships/image" Target="../media/image2024.png"/><Relationship Id="rId208" Type="http://schemas.openxmlformats.org/officeDocument/2006/relationships/image" Target="../media/image2031.png"/><Relationship Id="rId415" Type="http://schemas.openxmlformats.org/officeDocument/2006/relationships/customXml" Target="../ink/ink2779.xml"/><Relationship Id="rId622" Type="http://schemas.openxmlformats.org/officeDocument/2006/relationships/image" Target="../media/image2238.png"/><Relationship Id="rId261" Type="http://schemas.openxmlformats.org/officeDocument/2006/relationships/customXml" Target="../ink/ink2702.xml"/><Relationship Id="rId499" Type="http://schemas.openxmlformats.org/officeDocument/2006/relationships/customXml" Target="../ink/ink2821.xml"/><Relationship Id="rId927" Type="http://schemas.openxmlformats.org/officeDocument/2006/relationships/customXml" Target="../ink/ink3035.xml"/><Relationship Id="rId56" Type="http://schemas.openxmlformats.org/officeDocument/2006/relationships/image" Target="../media/image1955.png"/><Relationship Id="rId359" Type="http://schemas.openxmlformats.org/officeDocument/2006/relationships/customXml" Target="../ink/ink2751.xml"/><Relationship Id="rId566" Type="http://schemas.openxmlformats.org/officeDocument/2006/relationships/image" Target="../media/image2210.png"/><Relationship Id="rId773" Type="http://schemas.openxmlformats.org/officeDocument/2006/relationships/customXml" Target="../ink/ink2958.xml"/><Relationship Id="rId121" Type="http://schemas.openxmlformats.org/officeDocument/2006/relationships/customXml" Target="../ink/ink2632.xml"/><Relationship Id="rId219" Type="http://schemas.openxmlformats.org/officeDocument/2006/relationships/customXml" Target="../ink/ink2681.xml"/><Relationship Id="rId426" Type="http://schemas.openxmlformats.org/officeDocument/2006/relationships/image" Target="../media/image2140.png"/><Relationship Id="rId633" Type="http://schemas.openxmlformats.org/officeDocument/2006/relationships/customXml" Target="../ink/ink2888.xml"/><Relationship Id="rId840" Type="http://schemas.openxmlformats.org/officeDocument/2006/relationships/image" Target="../media/image2347.png"/><Relationship Id="rId67" Type="http://schemas.openxmlformats.org/officeDocument/2006/relationships/customXml" Target="../ink/ink2605.xml"/><Relationship Id="rId272" Type="http://schemas.openxmlformats.org/officeDocument/2006/relationships/image" Target="../media/image2063.png"/><Relationship Id="rId577" Type="http://schemas.openxmlformats.org/officeDocument/2006/relationships/customXml" Target="../ink/ink2860.xml"/><Relationship Id="rId700" Type="http://schemas.openxmlformats.org/officeDocument/2006/relationships/image" Target="../media/image2277.png"/><Relationship Id="rId132" Type="http://schemas.openxmlformats.org/officeDocument/2006/relationships/image" Target="../media/image1993.png"/><Relationship Id="rId784" Type="http://schemas.openxmlformats.org/officeDocument/2006/relationships/image" Target="../media/image2319.png"/><Relationship Id="rId437" Type="http://schemas.openxmlformats.org/officeDocument/2006/relationships/customXml" Target="../ink/ink2790.xml"/><Relationship Id="rId644" Type="http://schemas.openxmlformats.org/officeDocument/2006/relationships/image" Target="../media/image2249.png"/><Relationship Id="rId851" Type="http://schemas.openxmlformats.org/officeDocument/2006/relationships/customXml" Target="../ink/ink2997.xml"/><Relationship Id="rId283" Type="http://schemas.openxmlformats.org/officeDocument/2006/relationships/customXml" Target="../ink/ink2713.xml"/><Relationship Id="rId490" Type="http://schemas.openxmlformats.org/officeDocument/2006/relationships/image" Target="../media/image2172.png"/><Relationship Id="rId504" Type="http://schemas.openxmlformats.org/officeDocument/2006/relationships/image" Target="../media/image2179.png"/><Relationship Id="rId711" Type="http://schemas.openxmlformats.org/officeDocument/2006/relationships/customXml" Target="../ink/ink2927.xml"/><Relationship Id="rId78" Type="http://schemas.openxmlformats.org/officeDocument/2006/relationships/image" Target="../media/image1966.png"/><Relationship Id="rId143" Type="http://schemas.openxmlformats.org/officeDocument/2006/relationships/customXml" Target="../ink/ink2643.xml"/><Relationship Id="rId350" Type="http://schemas.openxmlformats.org/officeDocument/2006/relationships/image" Target="../media/image2102.png"/><Relationship Id="rId588" Type="http://schemas.openxmlformats.org/officeDocument/2006/relationships/image" Target="../media/image2221.png"/><Relationship Id="rId795" Type="http://schemas.openxmlformats.org/officeDocument/2006/relationships/customXml" Target="../ink/ink2969.xml"/><Relationship Id="rId809" Type="http://schemas.openxmlformats.org/officeDocument/2006/relationships/customXml" Target="../ink/ink2976.xml"/><Relationship Id="rId9" Type="http://schemas.openxmlformats.org/officeDocument/2006/relationships/customXml" Target="../ink/ink2576.xml"/><Relationship Id="rId210" Type="http://schemas.openxmlformats.org/officeDocument/2006/relationships/image" Target="../media/image2032.png"/><Relationship Id="rId448" Type="http://schemas.openxmlformats.org/officeDocument/2006/relationships/image" Target="../media/image2151.png"/><Relationship Id="rId655" Type="http://schemas.openxmlformats.org/officeDocument/2006/relationships/customXml" Target="../ink/ink2899.xml"/><Relationship Id="rId862" Type="http://schemas.openxmlformats.org/officeDocument/2006/relationships/image" Target="../media/image2358.png"/><Relationship Id="rId294" Type="http://schemas.openxmlformats.org/officeDocument/2006/relationships/image" Target="../media/image2074.png"/><Relationship Id="rId308" Type="http://schemas.openxmlformats.org/officeDocument/2006/relationships/image" Target="../media/image2081.png"/><Relationship Id="rId515" Type="http://schemas.openxmlformats.org/officeDocument/2006/relationships/customXml" Target="../ink/ink2829.xml"/><Relationship Id="rId722" Type="http://schemas.openxmlformats.org/officeDocument/2006/relationships/image" Target="../media/image2288.png"/><Relationship Id="rId89" Type="http://schemas.openxmlformats.org/officeDocument/2006/relationships/customXml" Target="../ink/ink2616.xml"/><Relationship Id="rId154" Type="http://schemas.openxmlformats.org/officeDocument/2006/relationships/image" Target="../media/image2004.png"/><Relationship Id="rId361" Type="http://schemas.openxmlformats.org/officeDocument/2006/relationships/customXml" Target="../ink/ink2752.xml"/><Relationship Id="rId599" Type="http://schemas.openxmlformats.org/officeDocument/2006/relationships/customXml" Target="../ink/ink2871.xml"/><Relationship Id="rId459" Type="http://schemas.openxmlformats.org/officeDocument/2006/relationships/customXml" Target="../ink/ink2801.xml"/><Relationship Id="rId666" Type="http://schemas.openxmlformats.org/officeDocument/2006/relationships/image" Target="../media/image2260.png"/><Relationship Id="rId873" Type="http://schemas.openxmlformats.org/officeDocument/2006/relationships/customXml" Target="../ink/ink3008.xml"/><Relationship Id="rId16" Type="http://schemas.openxmlformats.org/officeDocument/2006/relationships/image" Target="../media/image1935.png"/><Relationship Id="rId221" Type="http://schemas.openxmlformats.org/officeDocument/2006/relationships/customXml" Target="../ink/ink2682.xml"/><Relationship Id="rId319" Type="http://schemas.openxmlformats.org/officeDocument/2006/relationships/customXml" Target="../ink/ink2731.xml"/><Relationship Id="rId526" Type="http://schemas.openxmlformats.org/officeDocument/2006/relationships/image" Target="../media/image2190.png"/><Relationship Id="rId733" Type="http://schemas.openxmlformats.org/officeDocument/2006/relationships/customXml" Target="../ink/ink2938.xml"/><Relationship Id="rId165" Type="http://schemas.openxmlformats.org/officeDocument/2006/relationships/customXml" Target="../ink/ink2654.xml"/><Relationship Id="rId372" Type="http://schemas.openxmlformats.org/officeDocument/2006/relationships/image" Target="../media/image2113.png"/><Relationship Id="rId677" Type="http://schemas.openxmlformats.org/officeDocument/2006/relationships/customXml" Target="../ink/ink2910.xml"/><Relationship Id="rId800" Type="http://schemas.openxmlformats.org/officeDocument/2006/relationships/image" Target="../media/image2327.png"/><Relationship Id="rId232" Type="http://schemas.openxmlformats.org/officeDocument/2006/relationships/image" Target="../media/image2043.png"/><Relationship Id="rId884" Type="http://schemas.openxmlformats.org/officeDocument/2006/relationships/image" Target="../media/image2369.png"/><Relationship Id="rId27" Type="http://schemas.openxmlformats.org/officeDocument/2006/relationships/customXml" Target="../ink/ink2585.xml"/><Relationship Id="rId537" Type="http://schemas.openxmlformats.org/officeDocument/2006/relationships/customXml" Target="../ink/ink2840.xml"/><Relationship Id="rId744" Type="http://schemas.openxmlformats.org/officeDocument/2006/relationships/image" Target="../media/image2299.png"/><Relationship Id="rId80" Type="http://schemas.openxmlformats.org/officeDocument/2006/relationships/image" Target="../media/image1967.png"/><Relationship Id="rId176" Type="http://schemas.openxmlformats.org/officeDocument/2006/relationships/image" Target="../media/image2015.png"/><Relationship Id="rId383" Type="http://schemas.openxmlformats.org/officeDocument/2006/relationships/customXml" Target="../ink/ink2763.xml"/><Relationship Id="rId590" Type="http://schemas.openxmlformats.org/officeDocument/2006/relationships/image" Target="../media/image2222.png"/><Relationship Id="rId604" Type="http://schemas.openxmlformats.org/officeDocument/2006/relationships/image" Target="../media/image2229.png"/><Relationship Id="rId811" Type="http://schemas.openxmlformats.org/officeDocument/2006/relationships/customXml" Target="../ink/ink2977.xml"/><Relationship Id="rId243" Type="http://schemas.openxmlformats.org/officeDocument/2006/relationships/customXml" Target="../ink/ink2693.xml"/><Relationship Id="rId450" Type="http://schemas.openxmlformats.org/officeDocument/2006/relationships/image" Target="../media/image2152.png"/><Relationship Id="rId688" Type="http://schemas.openxmlformats.org/officeDocument/2006/relationships/image" Target="../media/image2271.png"/><Relationship Id="rId895" Type="http://schemas.openxmlformats.org/officeDocument/2006/relationships/customXml" Target="../ink/ink3019.xml"/><Relationship Id="rId909" Type="http://schemas.openxmlformats.org/officeDocument/2006/relationships/customXml" Target="../ink/ink3026.xml"/><Relationship Id="rId38" Type="http://schemas.openxmlformats.org/officeDocument/2006/relationships/image" Target="../media/image1946.png"/><Relationship Id="rId103" Type="http://schemas.openxmlformats.org/officeDocument/2006/relationships/customXml" Target="../ink/ink2623.xml"/><Relationship Id="rId310" Type="http://schemas.openxmlformats.org/officeDocument/2006/relationships/image" Target="../media/image2082.png"/><Relationship Id="rId548" Type="http://schemas.openxmlformats.org/officeDocument/2006/relationships/image" Target="../media/image2201.png"/><Relationship Id="rId755" Type="http://schemas.openxmlformats.org/officeDocument/2006/relationships/customXml" Target="../ink/ink2949.xml"/><Relationship Id="rId91" Type="http://schemas.openxmlformats.org/officeDocument/2006/relationships/customXml" Target="../ink/ink2617.xml"/><Relationship Id="rId187" Type="http://schemas.openxmlformats.org/officeDocument/2006/relationships/customXml" Target="../ink/ink2665.xml"/><Relationship Id="rId394" Type="http://schemas.openxmlformats.org/officeDocument/2006/relationships/image" Target="../media/image2124.png"/><Relationship Id="rId408" Type="http://schemas.openxmlformats.org/officeDocument/2006/relationships/image" Target="../media/image2131.png"/><Relationship Id="rId615" Type="http://schemas.openxmlformats.org/officeDocument/2006/relationships/customXml" Target="../ink/ink2879.xml"/><Relationship Id="rId822" Type="http://schemas.openxmlformats.org/officeDocument/2006/relationships/image" Target="../media/image2338.png"/><Relationship Id="rId254" Type="http://schemas.openxmlformats.org/officeDocument/2006/relationships/image" Target="../media/image2054.png"/><Relationship Id="rId699" Type="http://schemas.openxmlformats.org/officeDocument/2006/relationships/customXml" Target="../ink/ink2921.xml"/><Relationship Id="rId49" Type="http://schemas.openxmlformats.org/officeDocument/2006/relationships/customXml" Target="../ink/ink2596.xml"/><Relationship Id="rId114" Type="http://schemas.openxmlformats.org/officeDocument/2006/relationships/image" Target="../media/image1984.png"/><Relationship Id="rId461" Type="http://schemas.openxmlformats.org/officeDocument/2006/relationships/customXml" Target="../ink/ink2802.xml"/><Relationship Id="rId559" Type="http://schemas.openxmlformats.org/officeDocument/2006/relationships/customXml" Target="../ink/ink2851.xml"/><Relationship Id="rId766" Type="http://schemas.openxmlformats.org/officeDocument/2006/relationships/image" Target="../media/image2310.png"/><Relationship Id="rId198" Type="http://schemas.openxmlformats.org/officeDocument/2006/relationships/image" Target="../media/image2026.png"/><Relationship Id="rId321" Type="http://schemas.openxmlformats.org/officeDocument/2006/relationships/customXml" Target="../ink/ink2732.xml"/><Relationship Id="rId419" Type="http://schemas.openxmlformats.org/officeDocument/2006/relationships/customXml" Target="../ink/ink2781.xml"/><Relationship Id="rId626" Type="http://schemas.openxmlformats.org/officeDocument/2006/relationships/image" Target="../media/image2240.png"/><Relationship Id="rId833" Type="http://schemas.openxmlformats.org/officeDocument/2006/relationships/customXml" Target="../ink/ink2988.xml"/><Relationship Id="rId265" Type="http://schemas.openxmlformats.org/officeDocument/2006/relationships/customXml" Target="../ink/ink2704.xml"/><Relationship Id="rId472" Type="http://schemas.openxmlformats.org/officeDocument/2006/relationships/image" Target="../media/image2163.png"/><Relationship Id="rId900" Type="http://schemas.openxmlformats.org/officeDocument/2006/relationships/image" Target="../media/image2377.png"/><Relationship Id="rId125" Type="http://schemas.openxmlformats.org/officeDocument/2006/relationships/customXml" Target="../ink/ink2634.xml"/><Relationship Id="rId332" Type="http://schemas.openxmlformats.org/officeDocument/2006/relationships/image" Target="../media/image2093.png"/><Relationship Id="rId777" Type="http://schemas.openxmlformats.org/officeDocument/2006/relationships/customXml" Target="../ink/ink2960.xml"/><Relationship Id="rId637" Type="http://schemas.openxmlformats.org/officeDocument/2006/relationships/customXml" Target="../ink/ink2890.xml"/><Relationship Id="rId844" Type="http://schemas.openxmlformats.org/officeDocument/2006/relationships/image" Target="../media/image2349.png"/><Relationship Id="rId276" Type="http://schemas.openxmlformats.org/officeDocument/2006/relationships/image" Target="../media/image2065.png"/><Relationship Id="rId483" Type="http://schemas.openxmlformats.org/officeDocument/2006/relationships/customXml" Target="../ink/ink2813.xml"/><Relationship Id="rId690" Type="http://schemas.openxmlformats.org/officeDocument/2006/relationships/image" Target="../media/image2272.png"/><Relationship Id="rId704" Type="http://schemas.openxmlformats.org/officeDocument/2006/relationships/image" Target="../media/image2279.png"/><Relationship Id="rId911" Type="http://schemas.openxmlformats.org/officeDocument/2006/relationships/customXml" Target="../ink/ink3027.xml"/><Relationship Id="rId40" Type="http://schemas.openxmlformats.org/officeDocument/2006/relationships/image" Target="../media/image1947.png"/><Relationship Id="rId136" Type="http://schemas.openxmlformats.org/officeDocument/2006/relationships/image" Target="../media/image1995.png"/><Relationship Id="rId343" Type="http://schemas.openxmlformats.org/officeDocument/2006/relationships/customXml" Target="../ink/ink2743.xml"/><Relationship Id="rId550" Type="http://schemas.openxmlformats.org/officeDocument/2006/relationships/image" Target="../media/image2202.png"/><Relationship Id="rId788" Type="http://schemas.openxmlformats.org/officeDocument/2006/relationships/image" Target="../media/image2321.png"/><Relationship Id="rId203" Type="http://schemas.openxmlformats.org/officeDocument/2006/relationships/customXml" Target="../ink/ink2673.xml"/><Relationship Id="rId648" Type="http://schemas.openxmlformats.org/officeDocument/2006/relationships/image" Target="../media/image2251.png"/><Relationship Id="rId855" Type="http://schemas.openxmlformats.org/officeDocument/2006/relationships/customXml" Target="../ink/ink2999.xml"/><Relationship Id="rId287" Type="http://schemas.openxmlformats.org/officeDocument/2006/relationships/customXml" Target="../ink/ink2715.xml"/><Relationship Id="rId410" Type="http://schemas.openxmlformats.org/officeDocument/2006/relationships/image" Target="../media/image2132.png"/><Relationship Id="rId494" Type="http://schemas.openxmlformats.org/officeDocument/2006/relationships/image" Target="../media/image2174.png"/><Relationship Id="rId508" Type="http://schemas.openxmlformats.org/officeDocument/2006/relationships/image" Target="../media/image2181.png"/><Relationship Id="rId715" Type="http://schemas.openxmlformats.org/officeDocument/2006/relationships/customXml" Target="../ink/ink2929.xml"/><Relationship Id="rId922" Type="http://schemas.openxmlformats.org/officeDocument/2006/relationships/image" Target="../media/image2388.png"/><Relationship Id="rId147" Type="http://schemas.openxmlformats.org/officeDocument/2006/relationships/customXml" Target="../ink/ink2645.xml"/><Relationship Id="rId354" Type="http://schemas.openxmlformats.org/officeDocument/2006/relationships/image" Target="../media/image2104.png"/><Relationship Id="rId799" Type="http://schemas.openxmlformats.org/officeDocument/2006/relationships/customXml" Target="../ink/ink2971.xml"/><Relationship Id="rId51" Type="http://schemas.openxmlformats.org/officeDocument/2006/relationships/customXml" Target="../ink/ink2597.xml"/><Relationship Id="rId561" Type="http://schemas.openxmlformats.org/officeDocument/2006/relationships/customXml" Target="../ink/ink2852.xml"/><Relationship Id="rId659" Type="http://schemas.openxmlformats.org/officeDocument/2006/relationships/customXml" Target="../ink/ink2901.xml"/><Relationship Id="rId866" Type="http://schemas.openxmlformats.org/officeDocument/2006/relationships/image" Target="../media/image2360.png"/><Relationship Id="rId214" Type="http://schemas.openxmlformats.org/officeDocument/2006/relationships/image" Target="../media/image2034.png"/><Relationship Id="rId298" Type="http://schemas.openxmlformats.org/officeDocument/2006/relationships/image" Target="../media/image2076.png"/><Relationship Id="rId421" Type="http://schemas.openxmlformats.org/officeDocument/2006/relationships/customXml" Target="../ink/ink2782.xml"/><Relationship Id="rId519" Type="http://schemas.openxmlformats.org/officeDocument/2006/relationships/customXml" Target="../ink/ink2831.xml"/><Relationship Id="rId158" Type="http://schemas.openxmlformats.org/officeDocument/2006/relationships/image" Target="../media/image2006.png"/><Relationship Id="rId726" Type="http://schemas.openxmlformats.org/officeDocument/2006/relationships/image" Target="../media/image2290.png"/><Relationship Id="rId933" Type="http://schemas.openxmlformats.org/officeDocument/2006/relationships/customXml" Target="../ink/ink3038.xml"/><Relationship Id="rId62" Type="http://schemas.openxmlformats.org/officeDocument/2006/relationships/image" Target="../media/image1958.png"/><Relationship Id="rId365" Type="http://schemas.openxmlformats.org/officeDocument/2006/relationships/customXml" Target="../ink/ink2754.xml"/><Relationship Id="rId572" Type="http://schemas.openxmlformats.org/officeDocument/2006/relationships/image" Target="../media/image2213.png"/><Relationship Id="rId225" Type="http://schemas.openxmlformats.org/officeDocument/2006/relationships/customXml" Target="../ink/ink2684.xml"/><Relationship Id="rId432" Type="http://schemas.openxmlformats.org/officeDocument/2006/relationships/image" Target="../media/image2143.png"/><Relationship Id="rId877" Type="http://schemas.openxmlformats.org/officeDocument/2006/relationships/customXml" Target="../ink/ink3010.xml"/><Relationship Id="rId737" Type="http://schemas.openxmlformats.org/officeDocument/2006/relationships/customXml" Target="../ink/ink2940.xml"/><Relationship Id="rId73" Type="http://schemas.openxmlformats.org/officeDocument/2006/relationships/customXml" Target="../ink/ink2608.xml"/><Relationship Id="rId169" Type="http://schemas.openxmlformats.org/officeDocument/2006/relationships/customXml" Target="../ink/ink2656.xml"/><Relationship Id="rId376" Type="http://schemas.openxmlformats.org/officeDocument/2006/relationships/image" Target="../media/image2115.png"/><Relationship Id="rId583" Type="http://schemas.openxmlformats.org/officeDocument/2006/relationships/customXml" Target="../ink/ink2863.xml"/><Relationship Id="rId790" Type="http://schemas.openxmlformats.org/officeDocument/2006/relationships/image" Target="../media/image2322.png"/><Relationship Id="rId804" Type="http://schemas.openxmlformats.org/officeDocument/2006/relationships/image" Target="../media/image2329.png"/><Relationship Id="rId4" Type="http://schemas.openxmlformats.org/officeDocument/2006/relationships/image" Target="../media/image1929.png"/><Relationship Id="rId236" Type="http://schemas.openxmlformats.org/officeDocument/2006/relationships/image" Target="../media/image2045.png"/><Relationship Id="rId443" Type="http://schemas.openxmlformats.org/officeDocument/2006/relationships/customXml" Target="../ink/ink2793.xml"/><Relationship Id="rId650" Type="http://schemas.openxmlformats.org/officeDocument/2006/relationships/image" Target="../media/image2252.png"/><Relationship Id="rId888" Type="http://schemas.openxmlformats.org/officeDocument/2006/relationships/image" Target="../media/image2371.png"/><Relationship Id="rId303" Type="http://schemas.openxmlformats.org/officeDocument/2006/relationships/customXml" Target="../ink/ink2723.xml"/><Relationship Id="rId748" Type="http://schemas.openxmlformats.org/officeDocument/2006/relationships/image" Target="../media/image2301.png"/><Relationship Id="rId84" Type="http://schemas.openxmlformats.org/officeDocument/2006/relationships/image" Target="../media/image1969.png"/><Relationship Id="rId387" Type="http://schemas.openxmlformats.org/officeDocument/2006/relationships/customXml" Target="../ink/ink2765.xml"/><Relationship Id="rId510" Type="http://schemas.openxmlformats.org/officeDocument/2006/relationships/image" Target="../media/image2182.png"/><Relationship Id="rId594" Type="http://schemas.openxmlformats.org/officeDocument/2006/relationships/image" Target="../media/image2224.png"/><Relationship Id="rId608" Type="http://schemas.openxmlformats.org/officeDocument/2006/relationships/image" Target="../media/image2231.png"/><Relationship Id="rId815" Type="http://schemas.openxmlformats.org/officeDocument/2006/relationships/customXml" Target="../ink/ink2979.xml"/><Relationship Id="rId247" Type="http://schemas.openxmlformats.org/officeDocument/2006/relationships/customXml" Target="../ink/ink2695.xml"/><Relationship Id="rId899" Type="http://schemas.openxmlformats.org/officeDocument/2006/relationships/customXml" Target="../ink/ink3021.xml"/><Relationship Id="rId107" Type="http://schemas.openxmlformats.org/officeDocument/2006/relationships/customXml" Target="../ink/ink2625.xml"/><Relationship Id="rId454" Type="http://schemas.openxmlformats.org/officeDocument/2006/relationships/image" Target="../media/image2154.png"/><Relationship Id="rId661" Type="http://schemas.openxmlformats.org/officeDocument/2006/relationships/customXml" Target="../ink/ink2902.xml"/><Relationship Id="rId759" Type="http://schemas.openxmlformats.org/officeDocument/2006/relationships/customXml" Target="../ink/ink2951.xml"/><Relationship Id="rId11" Type="http://schemas.openxmlformats.org/officeDocument/2006/relationships/customXml" Target="../ink/ink2577.xml"/><Relationship Id="rId314" Type="http://schemas.openxmlformats.org/officeDocument/2006/relationships/image" Target="../media/image2084.png"/><Relationship Id="rId398" Type="http://schemas.openxmlformats.org/officeDocument/2006/relationships/image" Target="../media/image2126.png"/><Relationship Id="rId521" Type="http://schemas.openxmlformats.org/officeDocument/2006/relationships/customXml" Target="../ink/ink2832.xml"/><Relationship Id="rId619" Type="http://schemas.openxmlformats.org/officeDocument/2006/relationships/customXml" Target="../ink/ink2881.xml"/><Relationship Id="rId95" Type="http://schemas.openxmlformats.org/officeDocument/2006/relationships/customXml" Target="../ink/ink2619.xml"/><Relationship Id="rId160" Type="http://schemas.openxmlformats.org/officeDocument/2006/relationships/image" Target="../media/image2007.png"/><Relationship Id="rId826" Type="http://schemas.openxmlformats.org/officeDocument/2006/relationships/image" Target="../media/image2340.png"/><Relationship Id="rId258" Type="http://schemas.openxmlformats.org/officeDocument/2006/relationships/image" Target="../media/image2056.png"/><Relationship Id="rId465" Type="http://schemas.openxmlformats.org/officeDocument/2006/relationships/customXml" Target="../ink/ink2804.xml"/><Relationship Id="rId672" Type="http://schemas.openxmlformats.org/officeDocument/2006/relationships/image" Target="../media/image2263.png"/><Relationship Id="rId22" Type="http://schemas.openxmlformats.org/officeDocument/2006/relationships/image" Target="../media/image1938.png"/><Relationship Id="rId118" Type="http://schemas.openxmlformats.org/officeDocument/2006/relationships/image" Target="../media/image1986.png"/><Relationship Id="rId325" Type="http://schemas.openxmlformats.org/officeDocument/2006/relationships/customXml" Target="../ink/ink2734.xml"/><Relationship Id="rId532" Type="http://schemas.openxmlformats.org/officeDocument/2006/relationships/image" Target="../media/image2193.png"/><Relationship Id="rId171" Type="http://schemas.openxmlformats.org/officeDocument/2006/relationships/customXml" Target="../ink/ink2657.xml"/><Relationship Id="rId837" Type="http://schemas.openxmlformats.org/officeDocument/2006/relationships/customXml" Target="../ink/ink2990.xml"/><Relationship Id="rId269" Type="http://schemas.openxmlformats.org/officeDocument/2006/relationships/customXml" Target="../ink/ink2706.xml"/><Relationship Id="rId476" Type="http://schemas.openxmlformats.org/officeDocument/2006/relationships/image" Target="../media/image2165.png"/><Relationship Id="rId683" Type="http://schemas.openxmlformats.org/officeDocument/2006/relationships/customXml" Target="../ink/ink2913.xml"/><Relationship Id="rId890" Type="http://schemas.openxmlformats.org/officeDocument/2006/relationships/image" Target="../media/image2372.png"/><Relationship Id="rId904" Type="http://schemas.openxmlformats.org/officeDocument/2006/relationships/image" Target="../media/image2379.png"/><Relationship Id="rId33" Type="http://schemas.openxmlformats.org/officeDocument/2006/relationships/customXml" Target="../ink/ink2588.xml"/><Relationship Id="rId129" Type="http://schemas.openxmlformats.org/officeDocument/2006/relationships/customXml" Target="../ink/ink2636.xml"/><Relationship Id="rId336" Type="http://schemas.openxmlformats.org/officeDocument/2006/relationships/image" Target="../media/image2095.png"/><Relationship Id="rId543" Type="http://schemas.openxmlformats.org/officeDocument/2006/relationships/customXml" Target="../ink/ink2843.xml"/><Relationship Id="rId182" Type="http://schemas.openxmlformats.org/officeDocument/2006/relationships/image" Target="../media/image2018.png"/><Relationship Id="rId403" Type="http://schemas.openxmlformats.org/officeDocument/2006/relationships/customXml" Target="../ink/ink2773.xml"/><Relationship Id="rId750" Type="http://schemas.openxmlformats.org/officeDocument/2006/relationships/image" Target="../media/image2302.png"/><Relationship Id="rId848" Type="http://schemas.openxmlformats.org/officeDocument/2006/relationships/image" Target="../media/image2351.png"/><Relationship Id="rId487" Type="http://schemas.openxmlformats.org/officeDocument/2006/relationships/customXml" Target="../ink/ink2815.xml"/><Relationship Id="rId610" Type="http://schemas.openxmlformats.org/officeDocument/2006/relationships/image" Target="../media/image2232.png"/><Relationship Id="rId694" Type="http://schemas.openxmlformats.org/officeDocument/2006/relationships/image" Target="../media/image2274.png"/><Relationship Id="rId708" Type="http://schemas.openxmlformats.org/officeDocument/2006/relationships/image" Target="../media/image2281.png"/><Relationship Id="rId915" Type="http://schemas.openxmlformats.org/officeDocument/2006/relationships/customXml" Target="../ink/ink3029.xml"/><Relationship Id="rId347" Type="http://schemas.openxmlformats.org/officeDocument/2006/relationships/customXml" Target="../ink/ink2745.xml"/><Relationship Id="rId44" Type="http://schemas.openxmlformats.org/officeDocument/2006/relationships/image" Target="../media/image1949.png"/><Relationship Id="rId554" Type="http://schemas.openxmlformats.org/officeDocument/2006/relationships/image" Target="../media/image2204.png"/><Relationship Id="rId761" Type="http://schemas.openxmlformats.org/officeDocument/2006/relationships/customXml" Target="../ink/ink2952.xml"/><Relationship Id="rId859" Type="http://schemas.openxmlformats.org/officeDocument/2006/relationships/customXml" Target="../ink/ink3001.xml"/><Relationship Id="rId193" Type="http://schemas.openxmlformats.org/officeDocument/2006/relationships/customXml" Target="../ink/ink2668.xml"/><Relationship Id="rId207" Type="http://schemas.openxmlformats.org/officeDocument/2006/relationships/customXml" Target="../ink/ink2675.xml"/><Relationship Id="rId414" Type="http://schemas.openxmlformats.org/officeDocument/2006/relationships/image" Target="../media/image2134.png"/><Relationship Id="rId498" Type="http://schemas.openxmlformats.org/officeDocument/2006/relationships/image" Target="../media/image2176.png"/><Relationship Id="rId621" Type="http://schemas.openxmlformats.org/officeDocument/2006/relationships/customXml" Target="../ink/ink2882.xml"/><Relationship Id="rId260" Type="http://schemas.openxmlformats.org/officeDocument/2006/relationships/image" Target="../media/image2057.png"/><Relationship Id="rId719" Type="http://schemas.openxmlformats.org/officeDocument/2006/relationships/customXml" Target="../ink/ink2931.xml"/><Relationship Id="rId926" Type="http://schemas.openxmlformats.org/officeDocument/2006/relationships/image" Target="../media/image2390.png"/><Relationship Id="rId55" Type="http://schemas.openxmlformats.org/officeDocument/2006/relationships/customXml" Target="../ink/ink2599.xml"/><Relationship Id="rId120" Type="http://schemas.openxmlformats.org/officeDocument/2006/relationships/image" Target="../media/image1987.png"/><Relationship Id="rId358" Type="http://schemas.openxmlformats.org/officeDocument/2006/relationships/image" Target="../media/image2106.png"/><Relationship Id="rId565" Type="http://schemas.openxmlformats.org/officeDocument/2006/relationships/customXml" Target="../ink/ink2854.xml"/><Relationship Id="rId772" Type="http://schemas.openxmlformats.org/officeDocument/2006/relationships/image" Target="../media/image2313.png"/><Relationship Id="rId218" Type="http://schemas.openxmlformats.org/officeDocument/2006/relationships/image" Target="../media/image2036.png"/><Relationship Id="rId425" Type="http://schemas.openxmlformats.org/officeDocument/2006/relationships/customXml" Target="../ink/ink2784.xml"/><Relationship Id="rId632" Type="http://schemas.openxmlformats.org/officeDocument/2006/relationships/image" Target="../media/image2243.png"/><Relationship Id="rId271" Type="http://schemas.openxmlformats.org/officeDocument/2006/relationships/customXml" Target="../ink/ink2707.xml"/><Relationship Id="rId66" Type="http://schemas.openxmlformats.org/officeDocument/2006/relationships/image" Target="../media/image1960.png"/><Relationship Id="rId131" Type="http://schemas.openxmlformats.org/officeDocument/2006/relationships/customXml" Target="../ink/ink2637.xml"/><Relationship Id="rId369" Type="http://schemas.openxmlformats.org/officeDocument/2006/relationships/customXml" Target="../ink/ink2756.xml"/><Relationship Id="rId576" Type="http://schemas.openxmlformats.org/officeDocument/2006/relationships/image" Target="../media/image2215.png"/><Relationship Id="rId783" Type="http://schemas.openxmlformats.org/officeDocument/2006/relationships/customXml" Target="../ink/ink2963.xml"/><Relationship Id="rId229" Type="http://schemas.openxmlformats.org/officeDocument/2006/relationships/customXml" Target="../ink/ink2686.xml"/><Relationship Id="rId436" Type="http://schemas.openxmlformats.org/officeDocument/2006/relationships/image" Target="../media/image2145.png"/><Relationship Id="rId643" Type="http://schemas.openxmlformats.org/officeDocument/2006/relationships/customXml" Target="../ink/ink2893.xml"/><Relationship Id="rId850" Type="http://schemas.openxmlformats.org/officeDocument/2006/relationships/image" Target="../media/image2352.png"/><Relationship Id="rId77" Type="http://schemas.openxmlformats.org/officeDocument/2006/relationships/customXml" Target="../ink/ink2610.xml"/><Relationship Id="rId282" Type="http://schemas.openxmlformats.org/officeDocument/2006/relationships/image" Target="../media/image2068.png"/><Relationship Id="rId503" Type="http://schemas.openxmlformats.org/officeDocument/2006/relationships/customXml" Target="../ink/ink2823.xml"/><Relationship Id="rId587" Type="http://schemas.openxmlformats.org/officeDocument/2006/relationships/customXml" Target="../ink/ink2865.xml"/><Relationship Id="rId710" Type="http://schemas.openxmlformats.org/officeDocument/2006/relationships/image" Target="../media/image2282.png"/><Relationship Id="rId808" Type="http://schemas.openxmlformats.org/officeDocument/2006/relationships/image" Target="../media/image2331.png"/><Relationship Id="rId8" Type="http://schemas.openxmlformats.org/officeDocument/2006/relationships/image" Target="../media/image1931.png"/><Relationship Id="rId142" Type="http://schemas.openxmlformats.org/officeDocument/2006/relationships/image" Target="../media/image1998.png"/><Relationship Id="rId447" Type="http://schemas.openxmlformats.org/officeDocument/2006/relationships/customXml" Target="../ink/ink2795.xml"/><Relationship Id="rId794" Type="http://schemas.openxmlformats.org/officeDocument/2006/relationships/image" Target="../media/image2324.png"/><Relationship Id="rId654" Type="http://schemas.openxmlformats.org/officeDocument/2006/relationships/image" Target="../media/image2254.png"/><Relationship Id="rId861" Type="http://schemas.openxmlformats.org/officeDocument/2006/relationships/customXml" Target="../ink/ink3002.xml"/><Relationship Id="rId293" Type="http://schemas.openxmlformats.org/officeDocument/2006/relationships/customXml" Target="../ink/ink2718.xml"/><Relationship Id="rId307" Type="http://schemas.openxmlformats.org/officeDocument/2006/relationships/customXml" Target="../ink/ink2725.xml"/><Relationship Id="rId514" Type="http://schemas.openxmlformats.org/officeDocument/2006/relationships/image" Target="../media/image2184.png"/><Relationship Id="rId721" Type="http://schemas.openxmlformats.org/officeDocument/2006/relationships/customXml" Target="../ink/ink2932.xml"/><Relationship Id="rId88" Type="http://schemas.openxmlformats.org/officeDocument/2006/relationships/image" Target="../media/image1971.png"/><Relationship Id="rId153" Type="http://schemas.openxmlformats.org/officeDocument/2006/relationships/customXml" Target="../ink/ink2648.xml"/><Relationship Id="rId360" Type="http://schemas.openxmlformats.org/officeDocument/2006/relationships/image" Target="../media/image2107.png"/><Relationship Id="rId598" Type="http://schemas.openxmlformats.org/officeDocument/2006/relationships/image" Target="../media/image2226.png"/><Relationship Id="rId819" Type="http://schemas.openxmlformats.org/officeDocument/2006/relationships/customXml" Target="../ink/ink2981.xml"/><Relationship Id="rId220" Type="http://schemas.openxmlformats.org/officeDocument/2006/relationships/image" Target="../media/image2037.png"/><Relationship Id="rId458" Type="http://schemas.openxmlformats.org/officeDocument/2006/relationships/image" Target="../media/image2156.png"/><Relationship Id="rId665" Type="http://schemas.openxmlformats.org/officeDocument/2006/relationships/customXml" Target="../ink/ink2904.xml"/><Relationship Id="rId872" Type="http://schemas.openxmlformats.org/officeDocument/2006/relationships/image" Target="../media/image2363.png"/><Relationship Id="rId15" Type="http://schemas.openxmlformats.org/officeDocument/2006/relationships/customXml" Target="../ink/ink2579.xml"/><Relationship Id="rId318" Type="http://schemas.openxmlformats.org/officeDocument/2006/relationships/image" Target="../media/image2086.png"/><Relationship Id="rId525" Type="http://schemas.openxmlformats.org/officeDocument/2006/relationships/customXml" Target="../ink/ink2834.xml"/><Relationship Id="rId732" Type="http://schemas.openxmlformats.org/officeDocument/2006/relationships/image" Target="../media/image2293.png"/><Relationship Id="rId99" Type="http://schemas.openxmlformats.org/officeDocument/2006/relationships/customXml" Target="../ink/ink2621.xml"/><Relationship Id="rId164" Type="http://schemas.openxmlformats.org/officeDocument/2006/relationships/image" Target="../media/image2009.png"/><Relationship Id="rId371" Type="http://schemas.openxmlformats.org/officeDocument/2006/relationships/customXml" Target="../ink/ink2757.xml"/><Relationship Id="rId469" Type="http://schemas.openxmlformats.org/officeDocument/2006/relationships/customXml" Target="../ink/ink2806.xml"/><Relationship Id="rId676" Type="http://schemas.openxmlformats.org/officeDocument/2006/relationships/image" Target="../media/image2265.png"/><Relationship Id="rId883" Type="http://schemas.openxmlformats.org/officeDocument/2006/relationships/customXml" Target="../ink/ink3013.xml"/><Relationship Id="rId26" Type="http://schemas.openxmlformats.org/officeDocument/2006/relationships/image" Target="../media/image1940.png"/><Relationship Id="rId231" Type="http://schemas.openxmlformats.org/officeDocument/2006/relationships/customXml" Target="../ink/ink2687.xml"/><Relationship Id="rId329" Type="http://schemas.openxmlformats.org/officeDocument/2006/relationships/customXml" Target="../ink/ink2736.xml"/><Relationship Id="rId536" Type="http://schemas.openxmlformats.org/officeDocument/2006/relationships/image" Target="../media/image2195.png"/><Relationship Id="rId175" Type="http://schemas.openxmlformats.org/officeDocument/2006/relationships/customXml" Target="../ink/ink2659.xml"/><Relationship Id="rId743" Type="http://schemas.openxmlformats.org/officeDocument/2006/relationships/customXml" Target="../ink/ink2943.xml"/><Relationship Id="rId382" Type="http://schemas.openxmlformats.org/officeDocument/2006/relationships/image" Target="../media/image2118.png"/><Relationship Id="rId603" Type="http://schemas.openxmlformats.org/officeDocument/2006/relationships/customXml" Target="../ink/ink2873.xml"/><Relationship Id="rId687" Type="http://schemas.openxmlformats.org/officeDocument/2006/relationships/customXml" Target="../ink/ink2915.xml"/><Relationship Id="rId810" Type="http://schemas.openxmlformats.org/officeDocument/2006/relationships/image" Target="../media/image2332.png"/><Relationship Id="rId908" Type="http://schemas.openxmlformats.org/officeDocument/2006/relationships/image" Target="../media/image2381.png"/><Relationship Id="rId242" Type="http://schemas.openxmlformats.org/officeDocument/2006/relationships/image" Target="../media/image2048.png"/><Relationship Id="rId894" Type="http://schemas.openxmlformats.org/officeDocument/2006/relationships/image" Target="../media/image2374.png"/><Relationship Id="rId37" Type="http://schemas.openxmlformats.org/officeDocument/2006/relationships/customXml" Target="../ink/ink2590.xml"/><Relationship Id="rId102" Type="http://schemas.openxmlformats.org/officeDocument/2006/relationships/image" Target="../media/image1978.png"/><Relationship Id="rId547" Type="http://schemas.openxmlformats.org/officeDocument/2006/relationships/customXml" Target="../ink/ink2845.xml"/><Relationship Id="rId754" Type="http://schemas.openxmlformats.org/officeDocument/2006/relationships/image" Target="../media/image2304.png"/><Relationship Id="rId90" Type="http://schemas.openxmlformats.org/officeDocument/2006/relationships/image" Target="../media/image1972.png"/><Relationship Id="rId186" Type="http://schemas.openxmlformats.org/officeDocument/2006/relationships/image" Target="../media/image2020.png"/><Relationship Id="rId393" Type="http://schemas.openxmlformats.org/officeDocument/2006/relationships/customXml" Target="../ink/ink2768.xml"/><Relationship Id="rId407" Type="http://schemas.openxmlformats.org/officeDocument/2006/relationships/customXml" Target="../ink/ink2775.xml"/><Relationship Id="rId614" Type="http://schemas.openxmlformats.org/officeDocument/2006/relationships/image" Target="../media/image2234.png"/><Relationship Id="rId821" Type="http://schemas.openxmlformats.org/officeDocument/2006/relationships/customXml" Target="../ink/ink2982.xml"/><Relationship Id="rId253" Type="http://schemas.openxmlformats.org/officeDocument/2006/relationships/customXml" Target="../ink/ink2698.xml"/><Relationship Id="rId460" Type="http://schemas.openxmlformats.org/officeDocument/2006/relationships/image" Target="../media/image2157.png"/><Relationship Id="rId698" Type="http://schemas.openxmlformats.org/officeDocument/2006/relationships/image" Target="../media/image2276.png"/><Relationship Id="rId919" Type="http://schemas.openxmlformats.org/officeDocument/2006/relationships/customXml" Target="../ink/ink3031.xml"/><Relationship Id="rId48" Type="http://schemas.openxmlformats.org/officeDocument/2006/relationships/image" Target="../media/image1951.png"/><Relationship Id="rId113" Type="http://schemas.openxmlformats.org/officeDocument/2006/relationships/customXml" Target="../ink/ink2628.xml"/><Relationship Id="rId320" Type="http://schemas.openxmlformats.org/officeDocument/2006/relationships/image" Target="../media/image2087.png"/><Relationship Id="rId558" Type="http://schemas.openxmlformats.org/officeDocument/2006/relationships/image" Target="../media/image2206.png"/><Relationship Id="rId765" Type="http://schemas.openxmlformats.org/officeDocument/2006/relationships/customXml" Target="../ink/ink2954.xml"/><Relationship Id="rId197" Type="http://schemas.openxmlformats.org/officeDocument/2006/relationships/customXml" Target="../ink/ink2670.xml"/><Relationship Id="rId418" Type="http://schemas.openxmlformats.org/officeDocument/2006/relationships/image" Target="../media/image2136.png"/><Relationship Id="rId625" Type="http://schemas.openxmlformats.org/officeDocument/2006/relationships/customXml" Target="../ink/ink2884.xml"/><Relationship Id="rId832" Type="http://schemas.openxmlformats.org/officeDocument/2006/relationships/image" Target="../media/image2343.png"/><Relationship Id="rId264" Type="http://schemas.openxmlformats.org/officeDocument/2006/relationships/image" Target="../media/image2059.png"/><Relationship Id="rId471" Type="http://schemas.openxmlformats.org/officeDocument/2006/relationships/customXml" Target="../ink/ink280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vDBmYhP91Vs&amp;feature=youtu.be"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jade-hs.zoom-x.de/j/69403756953?pwd=u1b9J7DWcCPv1y3abm6Y8N8YkU6hXK.1"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3592.png"/><Relationship Id="rId21" Type="http://schemas.openxmlformats.org/officeDocument/2006/relationships/image" Target="../media/image3545.png"/><Relationship Id="rId324" Type="http://schemas.openxmlformats.org/officeDocument/2006/relationships/image" Target="../media/image3692.png"/><Relationship Id="rId531" Type="http://schemas.openxmlformats.org/officeDocument/2006/relationships/image" Target="../media/image3795.png"/><Relationship Id="rId170" Type="http://schemas.openxmlformats.org/officeDocument/2006/relationships/customXml" Target="../ink/ink85.xml"/><Relationship Id="rId268" Type="http://schemas.openxmlformats.org/officeDocument/2006/relationships/customXml" Target="../ink/ink136.xml"/><Relationship Id="rId475" Type="http://schemas.openxmlformats.org/officeDocument/2006/relationships/image" Target="../media/image3767.png"/><Relationship Id="rId32" Type="http://schemas.openxmlformats.org/officeDocument/2006/relationships/customXml" Target="../ink/ink15.xml"/><Relationship Id="rId128" Type="http://schemas.openxmlformats.org/officeDocument/2006/relationships/customXml" Target="../ink/ink63.xml"/><Relationship Id="rId335" Type="http://schemas.openxmlformats.org/officeDocument/2006/relationships/customXml" Target="../ink/ink170.xml"/><Relationship Id="rId542" Type="http://schemas.openxmlformats.org/officeDocument/2006/relationships/customXml" Target="../ink/ink274.xml"/><Relationship Id="rId181" Type="http://schemas.openxmlformats.org/officeDocument/2006/relationships/image" Target="../media/image3623.png"/><Relationship Id="rId402" Type="http://schemas.openxmlformats.org/officeDocument/2006/relationships/customXml" Target="../ink/ink204.xml"/><Relationship Id="rId279" Type="http://schemas.openxmlformats.org/officeDocument/2006/relationships/customXml" Target="../ink/ink142.xml"/><Relationship Id="rId486" Type="http://schemas.openxmlformats.org/officeDocument/2006/relationships/customXml" Target="../ink/ink246.xml"/><Relationship Id="rId43" Type="http://schemas.openxmlformats.org/officeDocument/2006/relationships/image" Target="../media/image3556.png"/><Relationship Id="rId139" Type="http://schemas.openxmlformats.org/officeDocument/2006/relationships/image" Target="../media/image3603.png"/><Relationship Id="rId346" Type="http://schemas.openxmlformats.org/officeDocument/2006/relationships/image" Target="../media/image3703.png"/><Relationship Id="rId553" Type="http://schemas.openxmlformats.org/officeDocument/2006/relationships/image" Target="../media/image3806.png"/><Relationship Id="rId192" Type="http://schemas.openxmlformats.org/officeDocument/2006/relationships/image" Target="../media/image3628.png"/><Relationship Id="rId206" Type="http://schemas.openxmlformats.org/officeDocument/2006/relationships/customXml" Target="../ink/ink104.xml"/><Relationship Id="rId413" Type="http://schemas.openxmlformats.org/officeDocument/2006/relationships/image" Target="../media/image3736.png"/><Relationship Id="rId497" Type="http://schemas.openxmlformats.org/officeDocument/2006/relationships/image" Target="../media/image3778.png"/><Relationship Id="rId357" Type="http://schemas.openxmlformats.org/officeDocument/2006/relationships/customXml" Target="../ink/ink181.xml"/><Relationship Id="rId54" Type="http://schemas.openxmlformats.org/officeDocument/2006/relationships/customXml" Target="../ink/ink26.xml"/><Relationship Id="rId217" Type="http://schemas.openxmlformats.org/officeDocument/2006/relationships/customXml" Target="../ink/ink110.xml"/><Relationship Id="rId564" Type="http://schemas.openxmlformats.org/officeDocument/2006/relationships/customXml" Target="../ink/ink285.xml"/><Relationship Id="rId424" Type="http://schemas.openxmlformats.org/officeDocument/2006/relationships/customXml" Target="../ink/ink215.xml"/><Relationship Id="rId270" Type="http://schemas.openxmlformats.org/officeDocument/2006/relationships/customXml" Target="../ink/ink137.xml"/><Relationship Id="rId65" Type="http://schemas.openxmlformats.org/officeDocument/2006/relationships/image" Target="../media/image3567.png"/><Relationship Id="rId130" Type="http://schemas.openxmlformats.org/officeDocument/2006/relationships/customXml" Target="../ink/ink64.xml"/><Relationship Id="rId368" Type="http://schemas.openxmlformats.org/officeDocument/2006/relationships/image" Target="../media/image3714.png"/><Relationship Id="rId575" Type="http://schemas.openxmlformats.org/officeDocument/2006/relationships/image" Target="../media/image3817.png"/><Relationship Id="rId228" Type="http://schemas.openxmlformats.org/officeDocument/2006/relationships/customXml" Target="../ink/ink116.xml"/><Relationship Id="rId435" Type="http://schemas.openxmlformats.org/officeDocument/2006/relationships/image" Target="../media/image3747.png"/><Relationship Id="rId281" Type="http://schemas.openxmlformats.org/officeDocument/2006/relationships/customXml" Target="../ink/ink143.xml"/><Relationship Id="rId502" Type="http://schemas.openxmlformats.org/officeDocument/2006/relationships/customXml" Target="../ink/ink254.xml"/><Relationship Id="rId76" Type="http://schemas.openxmlformats.org/officeDocument/2006/relationships/customXml" Target="../ink/ink37.xml"/><Relationship Id="rId141" Type="http://schemas.openxmlformats.org/officeDocument/2006/relationships/customXml" Target="../ink/ink70.xml"/><Relationship Id="rId379" Type="http://schemas.openxmlformats.org/officeDocument/2006/relationships/image" Target="../media/image3719.png"/><Relationship Id="rId7" Type="http://schemas.openxmlformats.org/officeDocument/2006/relationships/image" Target="../media/image3538.png"/><Relationship Id="rId183" Type="http://schemas.openxmlformats.org/officeDocument/2006/relationships/image" Target="../media/image3624.png"/><Relationship Id="rId239" Type="http://schemas.openxmlformats.org/officeDocument/2006/relationships/image" Target="../media/image3650.png"/><Relationship Id="rId390" Type="http://schemas.openxmlformats.org/officeDocument/2006/relationships/customXml" Target="../ink/ink198.xml"/><Relationship Id="rId404" Type="http://schemas.openxmlformats.org/officeDocument/2006/relationships/customXml" Target="../ink/ink205.xml"/><Relationship Id="rId446" Type="http://schemas.openxmlformats.org/officeDocument/2006/relationships/customXml" Target="../ink/ink226.xml"/><Relationship Id="rId250" Type="http://schemas.openxmlformats.org/officeDocument/2006/relationships/customXml" Target="../ink/ink127.xml"/><Relationship Id="rId292" Type="http://schemas.openxmlformats.org/officeDocument/2006/relationships/image" Target="../media/image3676.png"/><Relationship Id="rId306" Type="http://schemas.openxmlformats.org/officeDocument/2006/relationships/image" Target="../media/image3683.png"/><Relationship Id="rId488" Type="http://schemas.openxmlformats.org/officeDocument/2006/relationships/customXml" Target="../ink/ink247.xml"/><Relationship Id="rId45" Type="http://schemas.openxmlformats.org/officeDocument/2006/relationships/image" Target="../media/image3557.png"/><Relationship Id="rId87" Type="http://schemas.openxmlformats.org/officeDocument/2006/relationships/image" Target="../media/image3578.png"/><Relationship Id="rId110" Type="http://schemas.openxmlformats.org/officeDocument/2006/relationships/customXml" Target="../ink/ink54.xml"/><Relationship Id="rId348" Type="http://schemas.openxmlformats.org/officeDocument/2006/relationships/image" Target="../media/image3704.png"/><Relationship Id="rId513" Type="http://schemas.openxmlformats.org/officeDocument/2006/relationships/image" Target="../media/image3786.png"/><Relationship Id="rId555" Type="http://schemas.openxmlformats.org/officeDocument/2006/relationships/image" Target="../media/image3807.png"/><Relationship Id="rId152" Type="http://schemas.openxmlformats.org/officeDocument/2006/relationships/customXml" Target="../ink/ink76.xml"/><Relationship Id="rId194" Type="http://schemas.openxmlformats.org/officeDocument/2006/relationships/image" Target="../media/image3629.png"/><Relationship Id="rId208" Type="http://schemas.openxmlformats.org/officeDocument/2006/relationships/customXml" Target="../ink/ink105.xml"/><Relationship Id="rId415" Type="http://schemas.openxmlformats.org/officeDocument/2006/relationships/image" Target="../media/image3737.png"/><Relationship Id="rId457" Type="http://schemas.openxmlformats.org/officeDocument/2006/relationships/image" Target="../media/image3758.png"/><Relationship Id="rId261" Type="http://schemas.openxmlformats.org/officeDocument/2006/relationships/image" Target="../media/image3661.png"/><Relationship Id="rId499" Type="http://schemas.openxmlformats.org/officeDocument/2006/relationships/image" Target="../media/image3779.png"/><Relationship Id="rId14" Type="http://schemas.openxmlformats.org/officeDocument/2006/relationships/customXml" Target="../ink/ink6.xml"/><Relationship Id="rId56" Type="http://schemas.openxmlformats.org/officeDocument/2006/relationships/customXml" Target="../ink/ink27.xml"/><Relationship Id="rId317" Type="http://schemas.openxmlformats.org/officeDocument/2006/relationships/customXml" Target="../ink/ink161.xml"/><Relationship Id="rId359" Type="http://schemas.openxmlformats.org/officeDocument/2006/relationships/customXml" Target="../ink/ink182.xml"/><Relationship Id="rId524" Type="http://schemas.openxmlformats.org/officeDocument/2006/relationships/customXml" Target="../ink/ink265.xml"/><Relationship Id="rId566" Type="http://schemas.openxmlformats.org/officeDocument/2006/relationships/customXml" Target="../ink/ink286.xml"/><Relationship Id="rId98" Type="http://schemas.openxmlformats.org/officeDocument/2006/relationships/customXml" Target="../ink/ink48.xml"/><Relationship Id="rId121" Type="http://schemas.openxmlformats.org/officeDocument/2006/relationships/image" Target="../media/image3594.png"/><Relationship Id="rId163" Type="http://schemas.openxmlformats.org/officeDocument/2006/relationships/image" Target="../media/image3614.png"/><Relationship Id="rId219" Type="http://schemas.openxmlformats.org/officeDocument/2006/relationships/customXml" Target="../ink/ink111.xml"/><Relationship Id="rId370" Type="http://schemas.openxmlformats.org/officeDocument/2006/relationships/image" Target="../media/image3715.png"/><Relationship Id="rId426" Type="http://schemas.openxmlformats.org/officeDocument/2006/relationships/customXml" Target="../ink/ink216.xml"/><Relationship Id="rId230" Type="http://schemas.openxmlformats.org/officeDocument/2006/relationships/customXml" Target="../ink/ink117.xml"/><Relationship Id="rId468" Type="http://schemas.openxmlformats.org/officeDocument/2006/relationships/customXml" Target="../ink/ink237.xml"/><Relationship Id="rId25" Type="http://schemas.openxmlformats.org/officeDocument/2006/relationships/image" Target="../media/image3547.png"/><Relationship Id="rId67" Type="http://schemas.openxmlformats.org/officeDocument/2006/relationships/image" Target="../media/image3568.png"/><Relationship Id="rId272" Type="http://schemas.openxmlformats.org/officeDocument/2006/relationships/customXml" Target="../ink/ink138.xml"/><Relationship Id="rId328" Type="http://schemas.openxmlformats.org/officeDocument/2006/relationships/image" Target="../media/image3694.png"/><Relationship Id="rId535" Type="http://schemas.openxmlformats.org/officeDocument/2006/relationships/image" Target="../media/image3797.png"/><Relationship Id="rId577" Type="http://schemas.openxmlformats.org/officeDocument/2006/relationships/image" Target="../media/image3818.png"/><Relationship Id="rId132" Type="http://schemas.openxmlformats.org/officeDocument/2006/relationships/customXml" Target="../ink/ink65.xml"/><Relationship Id="rId174" Type="http://schemas.openxmlformats.org/officeDocument/2006/relationships/customXml" Target="../ink/ink87.xml"/><Relationship Id="rId381" Type="http://schemas.openxmlformats.org/officeDocument/2006/relationships/image" Target="../media/image3720.png"/><Relationship Id="rId241" Type="http://schemas.openxmlformats.org/officeDocument/2006/relationships/image" Target="../media/image3651.png"/><Relationship Id="rId437" Type="http://schemas.openxmlformats.org/officeDocument/2006/relationships/image" Target="../media/image3748.png"/><Relationship Id="rId479" Type="http://schemas.openxmlformats.org/officeDocument/2006/relationships/image" Target="../media/image3769.png"/><Relationship Id="rId36" Type="http://schemas.openxmlformats.org/officeDocument/2006/relationships/customXml" Target="../ink/ink17.xml"/><Relationship Id="rId283" Type="http://schemas.openxmlformats.org/officeDocument/2006/relationships/customXml" Target="../ink/ink144.xml"/><Relationship Id="rId339" Type="http://schemas.openxmlformats.org/officeDocument/2006/relationships/customXml" Target="../ink/ink172.xml"/><Relationship Id="rId490" Type="http://schemas.openxmlformats.org/officeDocument/2006/relationships/customXml" Target="../ink/ink248.xml"/><Relationship Id="rId504" Type="http://schemas.openxmlformats.org/officeDocument/2006/relationships/customXml" Target="../ink/ink255.xml"/><Relationship Id="rId546" Type="http://schemas.openxmlformats.org/officeDocument/2006/relationships/customXml" Target="../ink/ink276.xml"/><Relationship Id="rId78" Type="http://schemas.openxmlformats.org/officeDocument/2006/relationships/customXml" Target="../ink/ink38.xml"/><Relationship Id="rId101" Type="http://schemas.openxmlformats.org/officeDocument/2006/relationships/image" Target="../media/image3585.png"/><Relationship Id="rId143" Type="http://schemas.openxmlformats.org/officeDocument/2006/relationships/customXml" Target="../ink/ink71.xml"/><Relationship Id="rId185" Type="http://schemas.openxmlformats.org/officeDocument/2006/relationships/image" Target="../media/image3625.png"/><Relationship Id="rId350" Type="http://schemas.openxmlformats.org/officeDocument/2006/relationships/image" Target="../media/image3705.png"/><Relationship Id="rId406" Type="http://schemas.openxmlformats.org/officeDocument/2006/relationships/customXml" Target="../ink/ink206.xml"/><Relationship Id="rId9" Type="http://schemas.openxmlformats.org/officeDocument/2006/relationships/image" Target="../media/image3539.png"/><Relationship Id="rId210" Type="http://schemas.openxmlformats.org/officeDocument/2006/relationships/customXml" Target="../ink/ink106.xml"/><Relationship Id="rId392" Type="http://schemas.openxmlformats.org/officeDocument/2006/relationships/customXml" Target="../ink/ink199.xml"/><Relationship Id="rId448" Type="http://schemas.openxmlformats.org/officeDocument/2006/relationships/customXml" Target="../ink/ink227.xml"/><Relationship Id="rId252" Type="http://schemas.openxmlformats.org/officeDocument/2006/relationships/customXml" Target="../ink/ink128.xml"/><Relationship Id="rId294" Type="http://schemas.openxmlformats.org/officeDocument/2006/relationships/image" Target="../media/image3677.png"/><Relationship Id="rId308" Type="http://schemas.openxmlformats.org/officeDocument/2006/relationships/image" Target="../media/image3684.png"/><Relationship Id="rId515" Type="http://schemas.openxmlformats.org/officeDocument/2006/relationships/image" Target="../media/image3787.png"/><Relationship Id="rId47" Type="http://schemas.openxmlformats.org/officeDocument/2006/relationships/image" Target="../media/image3558.png"/><Relationship Id="rId89" Type="http://schemas.openxmlformats.org/officeDocument/2006/relationships/image" Target="../media/image3579.png"/><Relationship Id="rId112" Type="http://schemas.openxmlformats.org/officeDocument/2006/relationships/customXml" Target="../ink/ink55.xml"/><Relationship Id="rId154" Type="http://schemas.openxmlformats.org/officeDocument/2006/relationships/customXml" Target="../ink/ink77.xml"/><Relationship Id="rId361" Type="http://schemas.openxmlformats.org/officeDocument/2006/relationships/customXml" Target="../ink/ink183.xml"/><Relationship Id="rId557" Type="http://schemas.openxmlformats.org/officeDocument/2006/relationships/image" Target="../media/image3808.png"/><Relationship Id="rId196" Type="http://schemas.openxmlformats.org/officeDocument/2006/relationships/image" Target="../media/image3630.png"/><Relationship Id="rId417" Type="http://schemas.openxmlformats.org/officeDocument/2006/relationships/image" Target="../media/image3738.png"/><Relationship Id="rId459" Type="http://schemas.openxmlformats.org/officeDocument/2006/relationships/image" Target="../media/image3759.png"/><Relationship Id="rId16" Type="http://schemas.openxmlformats.org/officeDocument/2006/relationships/customXml" Target="../ink/ink7.xml"/><Relationship Id="rId221" Type="http://schemas.openxmlformats.org/officeDocument/2006/relationships/customXml" Target="../ink/ink112.xml"/><Relationship Id="rId263" Type="http://schemas.openxmlformats.org/officeDocument/2006/relationships/image" Target="../media/image3662.png"/><Relationship Id="rId319" Type="http://schemas.openxmlformats.org/officeDocument/2006/relationships/customXml" Target="../ink/ink162.xml"/><Relationship Id="rId470" Type="http://schemas.openxmlformats.org/officeDocument/2006/relationships/customXml" Target="../ink/ink238.xml"/><Relationship Id="rId526" Type="http://schemas.openxmlformats.org/officeDocument/2006/relationships/customXml" Target="../ink/ink266.xml"/><Relationship Id="rId58" Type="http://schemas.openxmlformats.org/officeDocument/2006/relationships/customXml" Target="../ink/ink28.xml"/><Relationship Id="rId123" Type="http://schemas.openxmlformats.org/officeDocument/2006/relationships/image" Target="../media/image3595.png"/><Relationship Id="rId330" Type="http://schemas.openxmlformats.org/officeDocument/2006/relationships/image" Target="../media/image3695.png"/><Relationship Id="rId568" Type="http://schemas.openxmlformats.org/officeDocument/2006/relationships/customXml" Target="../ink/ink287.xml"/><Relationship Id="rId165" Type="http://schemas.openxmlformats.org/officeDocument/2006/relationships/image" Target="../media/image3615.png"/><Relationship Id="rId372" Type="http://schemas.openxmlformats.org/officeDocument/2006/relationships/image" Target="../media/image3716.png"/><Relationship Id="rId428" Type="http://schemas.openxmlformats.org/officeDocument/2006/relationships/customXml" Target="../ink/ink217.xml"/><Relationship Id="rId232" Type="http://schemas.openxmlformats.org/officeDocument/2006/relationships/customXml" Target="../ink/ink118.xml"/><Relationship Id="rId274" Type="http://schemas.openxmlformats.org/officeDocument/2006/relationships/image" Target="../media/image3667.png"/><Relationship Id="rId481" Type="http://schemas.openxmlformats.org/officeDocument/2006/relationships/image" Target="../media/image3770.png"/><Relationship Id="rId27" Type="http://schemas.openxmlformats.org/officeDocument/2006/relationships/image" Target="../media/image3548.png"/><Relationship Id="rId69" Type="http://schemas.openxmlformats.org/officeDocument/2006/relationships/image" Target="../media/image3569.png"/><Relationship Id="rId134" Type="http://schemas.openxmlformats.org/officeDocument/2006/relationships/customXml" Target="../ink/ink66.xml"/><Relationship Id="rId537" Type="http://schemas.openxmlformats.org/officeDocument/2006/relationships/image" Target="../media/image3798.png"/><Relationship Id="rId579" Type="http://schemas.openxmlformats.org/officeDocument/2006/relationships/image" Target="../media/image3819.png"/><Relationship Id="rId80" Type="http://schemas.openxmlformats.org/officeDocument/2006/relationships/customXml" Target="../ink/ink39.xml"/><Relationship Id="rId176" Type="http://schemas.openxmlformats.org/officeDocument/2006/relationships/customXml" Target="../ink/ink88.xml"/><Relationship Id="rId341" Type="http://schemas.openxmlformats.org/officeDocument/2006/relationships/customXml" Target="../ink/ink173.xml"/><Relationship Id="rId383" Type="http://schemas.openxmlformats.org/officeDocument/2006/relationships/image" Target="../media/image3721.png"/><Relationship Id="rId439" Type="http://schemas.openxmlformats.org/officeDocument/2006/relationships/image" Target="../media/image3749.png"/><Relationship Id="rId201" Type="http://schemas.openxmlformats.org/officeDocument/2006/relationships/image" Target="../media/image3632.png"/><Relationship Id="rId243" Type="http://schemas.openxmlformats.org/officeDocument/2006/relationships/image" Target="../media/image3652.png"/><Relationship Id="rId285" Type="http://schemas.openxmlformats.org/officeDocument/2006/relationships/customXml" Target="../ink/ink145.xml"/><Relationship Id="rId450" Type="http://schemas.openxmlformats.org/officeDocument/2006/relationships/customXml" Target="../ink/ink228.xml"/><Relationship Id="rId506" Type="http://schemas.openxmlformats.org/officeDocument/2006/relationships/customXml" Target="../ink/ink256.xml"/><Relationship Id="rId38" Type="http://schemas.openxmlformats.org/officeDocument/2006/relationships/customXml" Target="../ink/ink18.xml"/><Relationship Id="rId103" Type="http://schemas.openxmlformats.org/officeDocument/2006/relationships/image" Target="../media/image3586.png"/><Relationship Id="rId310" Type="http://schemas.openxmlformats.org/officeDocument/2006/relationships/image" Target="../media/image3685.png"/><Relationship Id="rId492" Type="http://schemas.openxmlformats.org/officeDocument/2006/relationships/customXml" Target="../ink/ink249.xml"/><Relationship Id="rId548" Type="http://schemas.openxmlformats.org/officeDocument/2006/relationships/customXml" Target="../ink/ink277.xml"/><Relationship Id="rId91" Type="http://schemas.openxmlformats.org/officeDocument/2006/relationships/image" Target="../media/image3580.png"/><Relationship Id="rId145" Type="http://schemas.openxmlformats.org/officeDocument/2006/relationships/image" Target="../media/image3605.png"/><Relationship Id="rId187" Type="http://schemas.openxmlformats.org/officeDocument/2006/relationships/image" Target="../media/image3626.png"/><Relationship Id="rId352" Type="http://schemas.openxmlformats.org/officeDocument/2006/relationships/image" Target="../media/image3706.png"/><Relationship Id="rId394" Type="http://schemas.openxmlformats.org/officeDocument/2006/relationships/customXml" Target="../ink/ink200.xml"/><Relationship Id="rId408" Type="http://schemas.openxmlformats.org/officeDocument/2006/relationships/customXml" Target="../ink/ink207.xml"/><Relationship Id="rId212" Type="http://schemas.openxmlformats.org/officeDocument/2006/relationships/image" Target="../media/image3637.png"/><Relationship Id="rId254" Type="http://schemas.openxmlformats.org/officeDocument/2006/relationships/customXml" Target="../ink/ink129.xml"/><Relationship Id="rId49" Type="http://schemas.openxmlformats.org/officeDocument/2006/relationships/image" Target="../media/image3559.png"/><Relationship Id="rId114" Type="http://schemas.openxmlformats.org/officeDocument/2006/relationships/customXml" Target="../ink/ink56.xml"/><Relationship Id="rId296" Type="http://schemas.openxmlformats.org/officeDocument/2006/relationships/image" Target="../media/image3678.png"/><Relationship Id="rId461" Type="http://schemas.openxmlformats.org/officeDocument/2006/relationships/image" Target="../media/image3760.png"/><Relationship Id="rId517" Type="http://schemas.openxmlformats.org/officeDocument/2006/relationships/image" Target="../media/image3788.png"/><Relationship Id="rId559" Type="http://schemas.openxmlformats.org/officeDocument/2006/relationships/image" Target="../media/image3809.png"/><Relationship Id="rId60" Type="http://schemas.openxmlformats.org/officeDocument/2006/relationships/customXml" Target="../ink/ink29.xml"/><Relationship Id="rId156" Type="http://schemas.openxmlformats.org/officeDocument/2006/relationships/customXml" Target="../ink/ink78.xml"/><Relationship Id="rId198" Type="http://schemas.openxmlformats.org/officeDocument/2006/relationships/customXml" Target="../ink/ink100.xml"/><Relationship Id="rId321" Type="http://schemas.openxmlformats.org/officeDocument/2006/relationships/customXml" Target="../ink/ink163.xml"/><Relationship Id="rId363" Type="http://schemas.openxmlformats.org/officeDocument/2006/relationships/customXml" Target="../ink/ink184.xml"/><Relationship Id="rId419" Type="http://schemas.openxmlformats.org/officeDocument/2006/relationships/image" Target="../media/image3739.png"/><Relationship Id="rId570" Type="http://schemas.openxmlformats.org/officeDocument/2006/relationships/customXml" Target="../ink/ink288.xml"/><Relationship Id="rId223" Type="http://schemas.openxmlformats.org/officeDocument/2006/relationships/customXml" Target="../ink/ink113.xml"/><Relationship Id="rId430" Type="http://schemas.openxmlformats.org/officeDocument/2006/relationships/customXml" Target="../ink/ink218.xml"/><Relationship Id="rId18" Type="http://schemas.openxmlformats.org/officeDocument/2006/relationships/customXml" Target="../ink/ink8.xml"/><Relationship Id="rId265" Type="http://schemas.openxmlformats.org/officeDocument/2006/relationships/image" Target="../media/image3663.png"/><Relationship Id="rId472" Type="http://schemas.openxmlformats.org/officeDocument/2006/relationships/customXml" Target="../ink/ink239.xml"/><Relationship Id="rId528" Type="http://schemas.openxmlformats.org/officeDocument/2006/relationships/customXml" Target="../ink/ink267.xml"/><Relationship Id="rId125" Type="http://schemas.openxmlformats.org/officeDocument/2006/relationships/image" Target="../media/image3596.png"/><Relationship Id="rId167" Type="http://schemas.openxmlformats.org/officeDocument/2006/relationships/image" Target="../media/image3616.png"/><Relationship Id="rId332" Type="http://schemas.openxmlformats.org/officeDocument/2006/relationships/image" Target="../media/image3696.png"/><Relationship Id="rId374" Type="http://schemas.openxmlformats.org/officeDocument/2006/relationships/image" Target="../media/image3717.png"/><Relationship Id="rId581" Type="http://schemas.openxmlformats.org/officeDocument/2006/relationships/image" Target="../media/image3820.png"/><Relationship Id="rId71" Type="http://schemas.openxmlformats.org/officeDocument/2006/relationships/image" Target="../media/image3570.png"/><Relationship Id="rId234" Type="http://schemas.openxmlformats.org/officeDocument/2006/relationships/customXml" Target="../ink/ink119.xml"/><Relationship Id="rId2" Type="http://schemas.openxmlformats.org/officeDocument/2006/relationships/notesSlide" Target="../notesSlides/notesSlide2.xml"/><Relationship Id="rId29" Type="http://schemas.openxmlformats.org/officeDocument/2006/relationships/image" Target="../media/image3549.png"/><Relationship Id="rId276" Type="http://schemas.openxmlformats.org/officeDocument/2006/relationships/image" Target="../media/image3668.png"/><Relationship Id="rId441" Type="http://schemas.openxmlformats.org/officeDocument/2006/relationships/image" Target="../media/image3750.png"/><Relationship Id="rId483" Type="http://schemas.openxmlformats.org/officeDocument/2006/relationships/image" Target="../media/image3771.png"/><Relationship Id="rId539" Type="http://schemas.openxmlformats.org/officeDocument/2006/relationships/image" Target="../media/image3799.png"/><Relationship Id="rId40" Type="http://schemas.openxmlformats.org/officeDocument/2006/relationships/customXml" Target="../ink/ink19.xml"/><Relationship Id="rId136" Type="http://schemas.openxmlformats.org/officeDocument/2006/relationships/customXml" Target="../ink/ink67.xml"/><Relationship Id="rId178" Type="http://schemas.openxmlformats.org/officeDocument/2006/relationships/customXml" Target="../ink/ink89.xml"/><Relationship Id="rId301" Type="http://schemas.openxmlformats.org/officeDocument/2006/relationships/customXml" Target="../ink/ink153.xml"/><Relationship Id="rId343" Type="http://schemas.openxmlformats.org/officeDocument/2006/relationships/customXml" Target="../ink/ink174.xml"/><Relationship Id="rId550" Type="http://schemas.openxmlformats.org/officeDocument/2006/relationships/customXml" Target="../ink/ink278.xml"/><Relationship Id="rId82" Type="http://schemas.openxmlformats.org/officeDocument/2006/relationships/customXml" Target="../ink/ink40.xml"/><Relationship Id="rId203" Type="http://schemas.openxmlformats.org/officeDocument/2006/relationships/image" Target="../media/image3633.png"/><Relationship Id="rId385" Type="http://schemas.openxmlformats.org/officeDocument/2006/relationships/image" Target="../media/image3722.png"/><Relationship Id="rId245" Type="http://schemas.openxmlformats.org/officeDocument/2006/relationships/image" Target="../media/image3653.png"/><Relationship Id="rId287" Type="http://schemas.openxmlformats.org/officeDocument/2006/relationships/customXml" Target="../ink/ink146.xml"/><Relationship Id="rId410" Type="http://schemas.openxmlformats.org/officeDocument/2006/relationships/customXml" Target="../ink/ink208.xml"/><Relationship Id="rId452" Type="http://schemas.openxmlformats.org/officeDocument/2006/relationships/customXml" Target="../ink/ink229.xml"/><Relationship Id="rId494" Type="http://schemas.openxmlformats.org/officeDocument/2006/relationships/customXml" Target="../ink/ink250.xml"/><Relationship Id="rId508" Type="http://schemas.openxmlformats.org/officeDocument/2006/relationships/customXml" Target="../ink/ink257.xml"/><Relationship Id="rId105" Type="http://schemas.openxmlformats.org/officeDocument/2006/relationships/image" Target="../media/image3587.png"/><Relationship Id="rId147" Type="http://schemas.openxmlformats.org/officeDocument/2006/relationships/image" Target="../media/image3606.png"/><Relationship Id="rId312" Type="http://schemas.openxmlformats.org/officeDocument/2006/relationships/image" Target="../media/image3686.png"/><Relationship Id="rId354" Type="http://schemas.openxmlformats.org/officeDocument/2006/relationships/image" Target="../media/image3707.png"/><Relationship Id="rId51" Type="http://schemas.openxmlformats.org/officeDocument/2006/relationships/image" Target="../media/image3560.png"/><Relationship Id="rId93" Type="http://schemas.openxmlformats.org/officeDocument/2006/relationships/image" Target="../media/image3581.png"/><Relationship Id="rId189" Type="http://schemas.openxmlformats.org/officeDocument/2006/relationships/customXml" Target="../ink/ink95.xml"/><Relationship Id="rId396" Type="http://schemas.openxmlformats.org/officeDocument/2006/relationships/customXml" Target="../ink/ink201.xml"/><Relationship Id="rId561" Type="http://schemas.openxmlformats.org/officeDocument/2006/relationships/image" Target="../media/image3810.png"/><Relationship Id="rId214" Type="http://schemas.openxmlformats.org/officeDocument/2006/relationships/image" Target="../media/image3638.png"/><Relationship Id="rId256" Type="http://schemas.openxmlformats.org/officeDocument/2006/relationships/customXml" Target="../ink/ink130.xml"/><Relationship Id="rId298" Type="http://schemas.openxmlformats.org/officeDocument/2006/relationships/image" Target="../media/image3679.png"/><Relationship Id="rId421" Type="http://schemas.openxmlformats.org/officeDocument/2006/relationships/image" Target="../media/image3740.png"/><Relationship Id="rId463" Type="http://schemas.openxmlformats.org/officeDocument/2006/relationships/image" Target="../media/image3761.png"/><Relationship Id="rId519" Type="http://schemas.openxmlformats.org/officeDocument/2006/relationships/image" Target="../media/image3789.png"/><Relationship Id="rId116" Type="http://schemas.openxmlformats.org/officeDocument/2006/relationships/customXml" Target="../ink/ink57.xml"/><Relationship Id="rId158" Type="http://schemas.openxmlformats.org/officeDocument/2006/relationships/customXml" Target="../ink/ink79.xml"/><Relationship Id="rId323" Type="http://schemas.openxmlformats.org/officeDocument/2006/relationships/customXml" Target="../ink/ink164.xml"/><Relationship Id="rId530" Type="http://schemas.openxmlformats.org/officeDocument/2006/relationships/customXml" Target="../ink/ink268.xml"/><Relationship Id="rId20" Type="http://schemas.openxmlformats.org/officeDocument/2006/relationships/customXml" Target="../ink/ink9.xml"/><Relationship Id="rId62" Type="http://schemas.openxmlformats.org/officeDocument/2006/relationships/customXml" Target="../ink/ink30.xml"/><Relationship Id="rId365" Type="http://schemas.openxmlformats.org/officeDocument/2006/relationships/customXml" Target="../ink/ink185.xml"/><Relationship Id="rId572" Type="http://schemas.openxmlformats.org/officeDocument/2006/relationships/customXml" Target="../ink/ink289.xml"/><Relationship Id="rId225" Type="http://schemas.openxmlformats.org/officeDocument/2006/relationships/image" Target="../media/image3643.png"/><Relationship Id="rId267" Type="http://schemas.openxmlformats.org/officeDocument/2006/relationships/image" Target="../media/image3664.png"/><Relationship Id="rId432" Type="http://schemas.openxmlformats.org/officeDocument/2006/relationships/customXml" Target="../ink/ink219.xml"/><Relationship Id="rId474" Type="http://schemas.openxmlformats.org/officeDocument/2006/relationships/customXml" Target="../ink/ink240.xml"/><Relationship Id="rId127" Type="http://schemas.openxmlformats.org/officeDocument/2006/relationships/image" Target="../media/image3597.png"/><Relationship Id="rId31" Type="http://schemas.openxmlformats.org/officeDocument/2006/relationships/image" Target="../media/image3550.png"/><Relationship Id="rId73" Type="http://schemas.openxmlformats.org/officeDocument/2006/relationships/image" Target="../media/image3571.png"/><Relationship Id="rId169" Type="http://schemas.openxmlformats.org/officeDocument/2006/relationships/image" Target="../media/image3617.png"/><Relationship Id="rId334" Type="http://schemas.openxmlformats.org/officeDocument/2006/relationships/image" Target="../media/image3697.png"/><Relationship Id="rId376" Type="http://schemas.openxmlformats.org/officeDocument/2006/relationships/image" Target="../media/image3718.png"/><Relationship Id="rId541" Type="http://schemas.openxmlformats.org/officeDocument/2006/relationships/image" Target="../media/image3800.png"/><Relationship Id="rId4" Type="http://schemas.openxmlformats.org/officeDocument/2006/relationships/customXml" Target="../ink/ink1.xml"/><Relationship Id="rId180" Type="http://schemas.openxmlformats.org/officeDocument/2006/relationships/customXml" Target="../ink/ink90.xml"/><Relationship Id="rId236" Type="http://schemas.openxmlformats.org/officeDocument/2006/relationships/customXml" Target="../ink/ink120.xml"/><Relationship Id="rId278" Type="http://schemas.openxmlformats.org/officeDocument/2006/relationships/image" Target="../media/image3669.png"/><Relationship Id="rId401" Type="http://schemas.openxmlformats.org/officeDocument/2006/relationships/image" Target="../media/image3730.png"/><Relationship Id="rId443" Type="http://schemas.openxmlformats.org/officeDocument/2006/relationships/image" Target="../media/image3751.png"/><Relationship Id="rId303" Type="http://schemas.openxmlformats.org/officeDocument/2006/relationships/customXml" Target="../ink/ink154.xml"/><Relationship Id="rId485" Type="http://schemas.openxmlformats.org/officeDocument/2006/relationships/image" Target="../media/image3772.png"/><Relationship Id="rId42" Type="http://schemas.openxmlformats.org/officeDocument/2006/relationships/customXml" Target="../ink/ink20.xml"/><Relationship Id="rId84" Type="http://schemas.openxmlformats.org/officeDocument/2006/relationships/customXml" Target="../ink/ink41.xml"/><Relationship Id="rId138" Type="http://schemas.openxmlformats.org/officeDocument/2006/relationships/customXml" Target="../ink/ink68.xml"/><Relationship Id="rId345" Type="http://schemas.openxmlformats.org/officeDocument/2006/relationships/customXml" Target="../ink/ink175.xml"/><Relationship Id="rId387" Type="http://schemas.openxmlformats.org/officeDocument/2006/relationships/image" Target="../media/image3723.png"/><Relationship Id="rId510" Type="http://schemas.openxmlformats.org/officeDocument/2006/relationships/customXml" Target="../ink/ink258.xml"/><Relationship Id="rId552" Type="http://schemas.openxmlformats.org/officeDocument/2006/relationships/customXml" Target="../ink/ink279.xml"/><Relationship Id="rId191" Type="http://schemas.openxmlformats.org/officeDocument/2006/relationships/customXml" Target="../ink/ink96.xml"/><Relationship Id="rId205" Type="http://schemas.openxmlformats.org/officeDocument/2006/relationships/image" Target="../media/image3634.png"/><Relationship Id="rId247" Type="http://schemas.openxmlformats.org/officeDocument/2006/relationships/image" Target="../media/image3654.png"/><Relationship Id="rId412" Type="http://schemas.openxmlformats.org/officeDocument/2006/relationships/customXml" Target="../ink/ink209.xml"/><Relationship Id="rId107" Type="http://schemas.openxmlformats.org/officeDocument/2006/relationships/image" Target="../media/image3588.png"/><Relationship Id="rId289" Type="http://schemas.openxmlformats.org/officeDocument/2006/relationships/customXml" Target="../ink/ink147.xml"/><Relationship Id="rId454" Type="http://schemas.openxmlformats.org/officeDocument/2006/relationships/customXml" Target="../ink/ink230.xml"/><Relationship Id="rId496" Type="http://schemas.openxmlformats.org/officeDocument/2006/relationships/customXml" Target="../ink/ink251.xml"/><Relationship Id="rId11" Type="http://schemas.openxmlformats.org/officeDocument/2006/relationships/image" Target="../media/image3540.png"/><Relationship Id="rId53" Type="http://schemas.openxmlformats.org/officeDocument/2006/relationships/image" Target="../media/image3561.png"/><Relationship Id="rId149" Type="http://schemas.openxmlformats.org/officeDocument/2006/relationships/image" Target="../media/image3607.png"/><Relationship Id="rId314" Type="http://schemas.openxmlformats.org/officeDocument/2006/relationships/image" Target="../media/image3687.png"/><Relationship Id="rId356" Type="http://schemas.openxmlformats.org/officeDocument/2006/relationships/image" Target="../media/image3708.png"/><Relationship Id="rId398" Type="http://schemas.openxmlformats.org/officeDocument/2006/relationships/customXml" Target="../ink/ink202.xml"/><Relationship Id="rId521" Type="http://schemas.openxmlformats.org/officeDocument/2006/relationships/image" Target="../media/image3790.png"/><Relationship Id="rId563" Type="http://schemas.openxmlformats.org/officeDocument/2006/relationships/image" Target="../media/image3811.png"/><Relationship Id="rId95" Type="http://schemas.openxmlformats.org/officeDocument/2006/relationships/image" Target="../media/image3582.png"/><Relationship Id="rId160" Type="http://schemas.openxmlformats.org/officeDocument/2006/relationships/customXml" Target="../ink/ink80.xml"/><Relationship Id="rId216" Type="http://schemas.openxmlformats.org/officeDocument/2006/relationships/image" Target="../media/image3639.png"/><Relationship Id="rId423" Type="http://schemas.openxmlformats.org/officeDocument/2006/relationships/image" Target="../media/image3741.png"/><Relationship Id="rId258" Type="http://schemas.openxmlformats.org/officeDocument/2006/relationships/customXml" Target="../ink/ink131.xml"/><Relationship Id="rId465" Type="http://schemas.openxmlformats.org/officeDocument/2006/relationships/image" Target="../media/image3762.png"/><Relationship Id="rId22" Type="http://schemas.openxmlformats.org/officeDocument/2006/relationships/customXml" Target="../ink/ink10.xml"/><Relationship Id="rId64" Type="http://schemas.openxmlformats.org/officeDocument/2006/relationships/customXml" Target="../ink/ink31.xml"/><Relationship Id="rId118" Type="http://schemas.openxmlformats.org/officeDocument/2006/relationships/customXml" Target="../ink/ink58.xml"/><Relationship Id="rId325" Type="http://schemas.openxmlformats.org/officeDocument/2006/relationships/customXml" Target="../ink/ink165.xml"/><Relationship Id="rId367" Type="http://schemas.openxmlformats.org/officeDocument/2006/relationships/customXml" Target="../ink/ink186.xml"/><Relationship Id="rId532" Type="http://schemas.openxmlformats.org/officeDocument/2006/relationships/customXml" Target="../ink/ink269.xml"/><Relationship Id="rId574" Type="http://schemas.openxmlformats.org/officeDocument/2006/relationships/customXml" Target="../ink/ink290.xml"/><Relationship Id="rId171" Type="http://schemas.openxmlformats.org/officeDocument/2006/relationships/image" Target="../media/image3618.png"/><Relationship Id="rId227" Type="http://schemas.openxmlformats.org/officeDocument/2006/relationships/image" Target="../media/image3644.png"/><Relationship Id="rId269" Type="http://schemas.openxmlformats.org/officeDocument/2006/relationships/image" Target="../media/image3665.png"/><Relationship Id="rId434" Type="http://schemas.openxmlformats.org/officeDocument/2006/relationships/customXml" Target="../ink/ink220.xml"/><Relationship Id="rId476" Type="http://schemas.openxmlformats.org/officeDocument/2006/relationships/customXml" Target="../ink/ink241.xml"/><Relationship Id="rId33" Type="http://schemas.openxmlformats.org/officeDocument/2006/relationships/image" Target="../media/image3551.png"/><Relationship Id="rId129" Type="http://schemas.openxmlformats.org/officeDocument/2006/relationships/image" Target="../media/image3598.png"/><Relationship Id="rId280" Type="http://schemas.openxmlformats.org/officeDocument/2006/relationships/image" Target="../media/image3670.png"/><Relationship Id="rId336" Type="http://schemas.openxmlformats.org/officeDocument/2006/relationships/image" Target="../media/image3698.png"/><Relationship Id="rId501" Type="http://schemas.openxmlformats.org/officeDocument/2006/relationships/image" Target="../media/image3780.png"/><Relationship Id="rId543" Type="http://schemas.openxmlformats.org/officeDocument/2006/relationships/image" Target="../media/image3801.png"/><Relationship Id="rId75" Type="http://schemas.openxmlformats.org/officeDocument/2006/relationships/image" Target="../media/image3572.png"/><Relationship Id="rId140" Type="http://schemas.openxmlformats.org/officeDocument/2006/relationships/customXml" Target="../ink/ink69.xml"/><Relationship Id="rId182" Type="http://schemas.openxmlformats.org/officeDocument/2006/relationships/customXml" Target="../ink/ink91.xml"/><Relationship Id="rId378" Type="http://schemas.openxmlformats.org/officeDocument/2006/relationships/customXml" Target="../ink/ink192.xml"/><Relationship Id="rId403" Type="http://schemas.openxmlformats.org/officeDocument/2006/relationships/image" Target="../media/image3731.png"/><Relationship Id="rId6" Type="http://schemas.openxmlformats.org/officeDocument/2006/relationships/customXml" Target="../ink/ink2.xml"/><Relationship Id="rId238" Type="http://schemas.openxmlformats.org/officeDocument/2006/relationships/customXml" Target="../ink/ink121.xml"/><Relationship Id="rId445" Type="http://schemas.openxmlformats.org/officeDocument/2006/relationships/image" Target="../media/image3752.png"/><Relationship Id="rId487" Type="http://schemas.openxmlformats.org/officeDocument/2006/relationships/image" Target="../media/image3773.png"/><Relationship Id="rId291" Type="http://schemas.openxmlformats.org/officeDocument/2006/relationships/customXml" Target="../ink/ink148.xml"/><Relationship Id="rId305" Type="http://schemas.openxmlformats.org/officeDocument/2006/relationships/customXml" Target="../ink/ink155.xml"/><Relationship Id="rId347" Type="http://schemas.openxmlformats.org/officeDocument/2006/relationships/customXml" Target="../ink/ink176.xml"/><Relationship Id="rId512" Type="http://schemas.openxmlformats.org/officeDocument/2006/relationships/customXml" Target="../ink/ink259.xml"/><Relationship Id="rId44" Type="http://schemas.openxmlformats.org/officeDocument/2006/relationships/customXml" Target="../ink/ink21.xml"/><Relationship Id="rId86" Type="http://schemas.openxmlformats.org/officeDocument/2006/relationships/customXml" Target="../ink/ink42.xml"/><Relationship Id="rId151" Type="http://schemas.openxmlformats.org/officeDocument/2006/relationships/image" Target="../media/image3608.png"/><Relationship Id="rId389" Type="http://schemas.openxmlformats.org/officeDocument/2006/relationships/image" Target="../media/image3724.png"/><Relationship Id="rId554" Type="http://schemas.openxmlformats.org/officeDocument/2006/relationships/customXml" Target="../ink/ink280.xml"/><Relationship Id="rId193" Type="http://schemas.openxmlformats.org/officeDocument/2006/relationships/customXml" Target="../ink/ink97.xml"/><Relationship Id="rId207" Type="http://schemas.openxmlformats.org/officeDocument/2006/relationships/image" Target="../media/image3635.png"/><Relationship Id="rId249" Type="http://schemas.openxmlformats.org/officeDocument/2006/relationships/image" Target="../media/image3655.png"/><Relationship Id="rId414" Type="http://schemas.openxmlformats.org/officeDocument/2006/relationships/customXml" Target="../ink/ink210.xml"/><Relationship Id="rId456" Type="http://schemas.openxmlformats.org/officeDocument/2006/relationships/customXml" Target="../ink/ink231.xml"/><Relationship Id="rId498" Type="http://schemas.openxmlformats.org/officeDocument/2006/relationships/customXml" Target="../ink/ink252.xml"/><Relationship Id="rId13" Type="http://schemas.openxmlformats.org/officeDocument/2006/relationships/image" Target="../media/image3541.png"/><Relationship Id="rId109" Type="http://schemas.openxmlformats.org/officeDocument/2006/relationships/image" Target="../media/image3374.png"/><Relationship Id="rId260" Type="http://schemas.openxmlformats.org/officeDocument/2006/relationships/customXml" Target="../ink/ink132.xml"/><Relationship Id="rId316" Type="http://schemas.openxmlformats.org/officeDocument/2006/relationships/image" Target="../media/image3688.png"/><Relationship Id="rId523" Type="http://schemas.openxmlformats.org/officeDocument/2006/relationships/image" Target="../media/image3791.png"/><Relationship Id="rId55" Type="http://schemas.openxmlformats.org/officeDocument/2006/relationships/image" Target="../media/image3562.png"/><Relationship Id="rId97" Type="http://schemas.openxmlformats.org/officeDocument/2006/relationships/image" Target="../media/image3583.png"/><Relationship Id="rId120" Type="http://schemas.openxmlformats.org/officeDocument/2006/relationships/customXml" Target="../ink/ink59.xml"/><Relationship Id="rId358" Type="http://schemas.openxmlformats.org/officeDocument/2006/relationships/image" Target="../media/image3709.png"/><Relationship Id="rId565" Type="http://schemas.openxmlformats.org/officeDocument/2006/relationships/image" Target="../media/image3812.png"/><Relationship Id="rId162" Type="http://schemas.openxmlformats.org/officeDocument/2006/relationships/customXml" Target="../ink/ink81.xml"/><Relationship Id="rId218" Type="http://schemas.openxmlformats.org/officeDocument/2006/relationships/image" Target="../media/image3640.png"/><Relationship Id="rId425" Type="http://schemas.openxmlformats.org/officeDocument/2006/relationships/image" Target="../media/image3742.png"/><Relationship Id="rId467" Type="http://schemas.openxmlformats.org/officeDocument/2006/relationships/image" Target="../media/image3763.png"/><Relationship Id="rId271" Type="http://schemas.openxmlformats.org/officeDocument/2006/relationships/image" Target="../media/image3666.png"/><Relationship Id="rId24" Type="http://schemas.openxmlformats.org/officeDocument/2006/relationships/customXml" Target="../ink/ink11.xml"/><Relationship Id="rId66" Type="http://schemas.openxmlformats.org/officeDocument/2006/relationships/customXml" Target="../ink/ink32.xml"/><Relationship Id="rId131" Type="http://schemas.openxmlformats.org/officeDocument/2006/relationships/image" Target="../media/image3599.png"/><Relationship Id="rId327" Type="http://schemas.openxmlformats.org/officeDocument/2006/relationships/customXml" Target="../ink/ink166.xml"/><Relationship Id="rId369" Type="http://schemas.openxmlformats.org/officeDocument/2006/relationships/customXml" Target="../ink/ink187.xml"/><Relationship Id="rId534" Type="http://schemas.openxmlformats.org/officeDocument/2006/relationships/customXml" Target="../ink/ink270.xml"/><Relationship Id="rId576" Type="http://schemas.openxmlformats.org/officeDocument/2006/relationships/customXml" Target="../ink/ink291.xml"/><Relationship Id="rId173" Type="http://schemas.openxmlformats.org/officeDocument/2006/relationships/image" Target="../media/image3619.png"/><Relationship Id="rId229" Type="http://schemas.openxmlformats.org/officeDocument/2006/relationships/image" Target="../media/image3645.png"/><Relationship Id="rId380" Type="http://schemas.openxmlformats.org/officeDocument/2006/relationships/customXml" Target="../ink/ink193.xml"/><Relationship Id="rId436" Type="http://schemas.openxmlformats.org/officeDocument/2006/relationships/customXml" Target="../ink/ink221.xml"/><Relationship Id="rId240" Type="http://schemas.openxmlformats.org/officeDocument/2006/relationships/customXml" Target="../ink/ink122.xml"/><Relationship Id="rId478" Type="http://schemas.openxmlformats.org/officeDocument/2006/relationships/customXml" Target="../ink/ink242.xml"/><Relationship Id="rId35" Type="http://schemas.openxmlformats.org/officeDocument/2006/relationships/image" Target="../media/image3552.png"/><Relationship Id="rId77" Type="http://schemas.openxmlformats.org/officeDocument/2006/relationships/image" Target="../media/image3573.png"/><Relationship Id="rId100" Type="http://schemas.openxmlformats.org/officeDocument/2006/relationships/customXml" Target="../ink/ink49.xml"/><Relationship Id="rId282" Type="http://schemas.openxmlformats.org/officeDocument/2006/relationships/image" Target="../media/image3671.png"/><Relationship Id="rId338" Type="http://schemas.openxmlformats.org/officeDocument/2006/relationships/image" Target="../media/image3699.png"/><Relationship Id="rId503" Type="http://schemas.openxmlformats.org/officeDocument/2006/relationships/image" Target="../media/image3781.png"/><Relationship Id="rId545" Type="http://schemas.openxmlformats.org/officeDocument/2006/relationships/image" Target="../media/image3802.png"/><Relationship Id="rId8" Type="http://schemas.openxmlformats.org/officeDocument/2006/relationships/customXml" Target="../ink/ink3.xml"/><Relationship Id="rId142" Type="http://schemas.openxmlformats.org/officeDocument/2006/relationships/image" Target="../media/image3604.png"/><Relationship Id="rId184" Type="http://schemas.openxmlformats.org/officeDocument/2006/relationships/customXml" Target="../ink/ink92.xml"/><Relationship Id="rId391" Type="http://schemas.openxmlformats.org/officeDocument/2006/relationships/image" Target="../media/image3725.png"/><Relationship Id="rId405" Type="http://schemas.openxmlformats.org/officeDocument/2006/relationships/image" Target="../media/image3732.png"/><Relationship Id="rId447" Type="http://schemas.openxmlformats.org/officeDocument/2006/relationships/image" Target="../media/image3753.png"/><Relationship Id="rId251" Type="http://schemas.openxmlformats.org/officeDocument/2006/relationships/image" Target="../media/image3656.png"/><Relationship Id="rId489" Type="http://schemas.openxmlformats.org/officeDocument/2006/relationships/image" Target="../media/image3774.png"/><Relationship Id="rId46" Type="http://schemas.openxmlformats.org/officeDocument/2006/relationships/customXml" Target="../ink/ink22.xml"/><Relationship Id="rId293" Type="http://schemas.openxmlformats.org/officeDocument/2006/relationships/customXml" Target="../ink/ink149.xml"/><Relationship Id="rId307" Type="http://schemas.openxmlformats.org/officeDocument/2006/relationships/customXml" Target="../ink/ink156.xml"/><Relationship Id="rId349" Type="http://schemas.openxmlformats.org/officeDocument/2006/relationships/customXml" Target="../ink/ink177.xml"/><Relationship Id="rId514" Type="http://schemas.openxmlformats.org/officeDocument/2006/relationships/customXml" Target="../ink/ink260.xml"/><Relationship Id="rId556" Type="http://schemas.openxmlformats.org/officeDocument/2006/relationships/customXml" Target="../ink/ink281.xml"/><Relationship Id="rId88" Type="http://schemas.openxmlformats.org/officeDocument/2006/relationships/customXml" Target="../ink/ink43.xml"/><Relationship Id="rId111" Type="http://schemas.openxmlformats.org/officeDocument/2006/relationships/image" Target="../media/image3589.png"/><Relationship Id="rId153" Type="http://schemas.openxmlformats.org/officeDocument/2006/relationships/image" Target="../media/image3609.png"/><Relationship Id="rId195" Type="http://schemas.openxmlformats.org/officeDocument/2006/relationships/customXml" Target="../ink/ink98.xml"/><Relationship Id="rId209" Type="http://schemas.openxmlformats.org/officeDocument/2006/relationships/image" Target="../media/image3636.png"/><Relationship Id="rId360" Type="http://schemas.openxmlformats.org/officeDocument/2006/relationships/image" Target="../media/image3710.png"/><Relationship Id="rId416" Type="http://schemas.openxmlformats.org/officeDocument/2006/relationships/customXml" Target="../ink/ink211.xml"/><Relationship Id="rId220" Type="http://schemas.openxmlformats.org/officeDocument/2006/relationships/image" Target="../media/image3641.png"/><Relationship Id="rId458" Type="http://schemas.openxmlformats.org/officeDocument/2006/relationships/customXml" Target="../ink/ink232.xml"/><Relationship Id="rId15" Type="http://schemas.openxmlformats.org/officeDocument/2006/relationships/image" Target="../media/image3542.png"/><Relationship Id="rId57" Type="http://schemas.openxmlformats.org/officeDocument/2006/relationships/image" Target="../media/image3563.png"/><Relationship Id="rId262" Type="http://schemas.openxmlformats.org/officeDocument/2006/relationships/customXml" Target="../ink/ink133.xml"/><Relationship Id="rId318" Type="http://schemas.openxmlformats.org/officeDocument/2006/relationships/image" Target="../media/image3689.png"/><Relationship Id="rId525" Type="http://schemas.openxmlformats.org/officeDocument/2006/relationships/image" Target="../media/image3792.png"/><Relationship Id="rId567" Type="http://schemas.openxmlformats.org/officeDocument/2006/relationships/image" Target="../media/image3813.png"/><Relationship Id="rId99" Type="http://schemas.openxmlformats.org/officeDocument/2006/relationships/image" Target="../media/image3584.png"/><Relationship Id="rId122" Type="http://schemas.openxmlformats.org/officeDocument/2006/relationships/customXml" Target="../ink/ink60.xml"/><Relationship Id="rId164" Type="http://schemas.openxmlformats.org/officeDocument/2006/relationships/customXml" Target="../ink/ink82.xml"/><Relationship Id="rId371" Type="http://schemas.openxmlformats.org/officeDocument/2006/relationships/customXml" Target="../ink/ink188.xml"/><Relationship Id="rId427" Type="http://schemas.openxmlformats.org/officeDocument/2006/relationships/image" Target="../media/image3743.png"/><Relationship Id="rId469" Type="http://schemas.openxmlformats.org/officeDocument/2006/relationships/image" Target="../media/image3764.png"/><Relationship Id="rId26" Type="http://schemas.openxmlformats.org/officeDocument/2006/relationships/customXml" Target="../ink/ink12.xml"/><Relationship Id="rId231" Type="http://schemas.openxmlformats.org/officeDocument/2006/relationships/image" Target="../media/image3646.png"/><Relationship Id="rId273" Type="http://schemas.openxmlformats.org/officeDocument/2006/relationships/customXml" Target="../ink/ink139.xml"/><Relationship Id="rId329" Type="http://schemas.openxmlformats.org/officeDocument/2006/relationships/customXml" Target="../ink/ink167.xml"/><Relationship Id="rId480" Type="http://schemas.openxmlformats.org/officeDocument/2006/relationships/customXml" Target="../ink/ink243.xml"/><Relationship Id="rId536" Type="http://schemas.openxmlformats.org/officeDocument/2006/relationships/customXml" Target="../ink/ink271.xml"/><Relationship Id="rId68" Type="http://schemas.openxmlformats.org/officeDocument/2006/relationships/customXml" Target="../ink/ink33.xml"/><Relationship Id="rId133" Type="http://schemas.openxmlformats.org/officeDocument/2006/relationships/image" Target="../media/image3600.png"/><Relationship Id="rId175" Type="http://schemas.openxmlformats.org/officeDocument/2006/relationships/image" Target="../media/image3620.png"/><Relationship Id="rId340" Type="http://schemas.openxmlformats.org/officeDocument/2006/relationships/image" Target="../media/image3700.png"/><Relationship Id="rId578" Type="http://schemas.openxmlformats.org/officeDocument/2006/relationships/customXml" Target="../ink/ink292.xml"/><Relationship Id="rId200" Type="http://schemas.openxmlformats.org/officeDocument/2006/relationships/customXml" Target="../ink/ink101.xml"/><Relationship Id="rId382" Type="http://schemas.openxmlformats.org/officeDocument/2006/relationships/customXml" Target="../ink/ink194.xml"/><Relationship Id="rId438" Type="http://schemas.openxmlformats.org/officeDocument/2006/relationships/customXml" Target="../ink/ink222.xml"/><Relationship Id="rId242" Type="http://schemas.openxmlformats.org/officeDocument/2006/relationships/customXml" Target="../ink/ink123.xml"/><Relationship Id="rId284" Type="http://schemas.openxmlformats.org/officeDocument/2006/relationships/image" Target="../media/image3672.png"/><Relationship Id="rId491" Type="http://schemas.openxmlformats.org/officeDocument/2006/relationships/image" Target="../media/image3775.png"/><Relationship Id="rId505" Type="http://schemas.openxmlformats.org/officeDocument/2006/relationships/image" Target="../media/image3782.png"/><Relationship Id="rId37" Type="http://schemas.openxmlformats.org/officeDocument/2006/relationships/image" Target="../media/image3553.png"/><Relationship Id="rId79" Type="http://schemas.openxmlformats.org/officeDocument/2006/relationships/image" Target="../media/image3574.png"/><Relationship Id="rId102" Type="http://schemas.openxmlformats.org/officeDocument/2006/relationships/customXml" Target="../ink/ink50.xml"/><Relationship Id="rId144" Type="http://schemas.openxmlformats.org/officeDocument/2006/relationships/customXml" Target="../ink/ink72.xml"/><Relationship Id="rId547" Type="http://schemas.openxmlformats.org/officeDocument/2006/relationships/image" Target="../media/image3803.png"/><Relationship Id="rId90" Type="http://schemas.openxmlformats.org/officeDocument/2006/relationships/customXml" Target="../ink/ink44.xml"/><Relationship Id="rId186" Type="http://schemas.openxmlformats.org/officeDocument/2006/relationships/customXml" Target="../ink/ink93.xml"/><Relationship Id="rId351" Type="http://schemas.openxmlformats.org/officeDocument/2006/relationships/customXml" Target="../ink/ink178.xml"/><Relationship Id="rId393" Type="http://schemas.openxmlformats.org/officeDocument/2006/relationships/image" Target="../media/image3726.png"/><Relationship Id="rId407" Type="http://schemas.openxmlformats.org/officeDocument/2006/relationships/image" Target="../media/image3733.png"/><Relationship Id="rId449" Type="http://schemas.openxmlformats.org/officeDocument/2006/relationships/image" Target="../media/image3754.png"/><Relationship Id="rId211" Type="http://schemas.openxmlformats.org/officeDocument/2006/relationships/customXml" Target="../ink/ink107.xml"/><Relationship Id="rId253" Type="http://schemas.openxmlformats.org/officeDocument/2006/relationships/image" Target="../media/image3657.png"/><Relationship Id="rId295" Type="http://schemas.openxmlformats.org/officeDocument/2006/relationships/customXml" Target="../ink/ink150.xml"/><Relationship Id="rId309" Type="http://schemas.openxmlformats.org/officeDocument/2006/relationships/customXml" Target="../ink/ink157.xml"/><Relationship Id="rId460" Type="http://schemas.openxmlformats.org/officeDocument/2006/relationships/customXml" Target="../ink/ink233.xml"/><Relationship Id="rId516" Type="http://schemas.openxmlformats.org/officeDocument/2006/relationships/customXml" Target="../ink/ink261.xml"/><Relationship Id="rId48" Type="http://schemas.openxmlformats.org/officeDocument/2006/relationships/customXml" Target="../ink/ink23.xml"/><Relationship Id="rId113" Type="http://schemas.openxmlformats.org/officeDocument/2006/relationships/image" Target="../media/image3590.png"/><Relationship Id="rId320" Type="http://schemas.openxmlformats.org/officeDocument/2006/relationships/image" Target="../media/image3690.png"/><Relationship Id="rId558" Type="http://schemas.openxmlformats.org/officeDocument/2006/relationships/customXml" Target="../ink/ink282.xml"/><Relationship Id="rId155" Type="http://schemas.openxmlformats.org/officeDocument/2006/relationships/image" Target="../media/image3610.png"/><Relationship Id="rId197" Type="http://schemas.openxmlformats.org/officeDocument/2006/relationships/customXml" Target="../ink/ink99.xml"/><Relationship Id="rId362" Type="http://schemas.openxmlformats.org/officeDocument/2006/relationships/image" Target="../media/image3711.png"/><Relationship Id="rId418" Type="http://schemas.openxmlformats.org/officeDocument/2006/relationships/customXml" Target="../ink/ink212.xml"/><Relationship Id="rId222" Type="http://schemas.openxmlformats.org/officeDocument/2006/relationships/image" Target="../media/image3642.png"/><Relationship Id="rId264" Type="http://schemas.openxmlformats.org/officeDocument/2006/relationships/customXml" Target="../ink/ink134.xml"/><Relationship Id="rId471" Type="http://schemas.openxmlformats.org/officeDocument/2006/relationships/image" Target="../media/image3765.png"/><Relationship Id="rId17" Type="http://schemas.openxmlformats.org/officeDocument/2006/relationships/image" Target="../media/image3543.png"/><Relationship Id="rId59" Type="http://schemas.openxmlformats.org/officeDocument/2006/relationships/image" Target="../media/image3564.png"/><Relationship Id="rId124" Type="http://schemas.openxmlformats.org/officeDocument/2006/relationships/customXml" Target="../ink/ink61.xml"/><Relationship Id="rId527" Type="http://schemas.openxmlformats.org/officeDocument/2006/relationships/image" Target="../media/image3793.png"/><Relationship Id="rId569" Type="http://schemas.openxmlformats.org/officeDocument/2006/relationships/image" Target="../media/image3814.png"/><Relationship Id="rId70" Type="http://schemas.openxmlformats.org/officeDocument/2006/relationships/customXml" Target="../ink/ink34.xml"/><Relationship Id="rId166" Type="http://schemas.openxmlformats.org/officeDocument/2006/relationships/customXml" Target="../ink/ink83.xml"/><Relationship Id="rId331" Type="http://schemas.openxmlformats.org/officeDocument/2006/relationships/customXml" Target="../ink/ink168.xml"/><Relationship Id="rId373" Type="http://schemas.openxmlformats.org/officeDocument/2006/relationships/customXml" Target="../ink/ink189.xml"/><Relationship Id="rId429" Type="http://schemas.openxmlformats.org/officeDocument/2006/relationships/image" Target="../media/image3744.png"/><Relationship Id="rId580" Type="http://schemas.openxmlformats.org/officeDocument/2006/relationships/customXml" Target="../ink/ink293.xml"/><Relationship Id="rId1" Type="http://schemas.openxmlformats.org/officeDocument/2006/relationships/slideLayout" Target="../slideLayouts/slideLayout7.xml"/><Relationship Id="rId233" Type="http://schemas.openxmlformats.org/officeDocument/2006/relationships/image" Target="../media/image3647.png"/><Relationship Id="rId440" Type="http://schemas.openxmlformats.org/officeDocument/2006/relationships/customXml" Target="../ink/ink223.xml"/><Relationship Id="rId28" Type="http://schemas.openxmlformats.org/officeDocument/2006/relationships/customXml" Target="../ink/ink13.xml"/><Relationship Id="rId275" Type="http://schemas.openxmlformats.org/officeDocument/2006/relationships/customXml" Target="../ink/ink140.xml"/><Relationship Id="rId300" Type="http://schemas.openxmlformats.org/officeDocument/2006/relationships/image" Target="../media/image3680.png"/><Relationship Id="rId482" Type="http://schemas.openxmlformats.org/officeDocument/2006/relationships/customXml" Target="../ink/ink244.xml"/><Relationship Id="rId538" Type="http://schemas.openxmlformats.org/officeDocument/2006/relationships/customXml" Target="../ink/ink272.xml"/><Relationship Id="rId81" Type="http://schemas.openxmlformats.org/officeDocument/2006/relationships/image" Target="../media/image3575.png"/><Relationship Id="rId135" Type="http://schemas.openxmlformats.org/officeDocument/2006/relationships/image" Target="../media/image3601.png"/><Relationship Id="rId177" Type="http://schemas.openxmlformats.org/officeDocument/2006/relationships/image" Target="../media/image3621.png"/><Relationship Id="rId342" Type="http://schemas.openxmlformats.org/officeDocument/2006/relationships/image" Target="../media/image3701.png"/><Relationship Id="rId384" Type="http://schemas.openxmlformats.org/officeDocument/2006/relationships/customXml" Target="../ink/ink195.xml"/><Relationship Id="rId202" Type="http://schemas.openxmlformats.org/officeDocument/2006/relationships/customXml" Target="../ink/ink102.xml"/><Relationship Id="rId244" Type="http://schemas.openxmlformats.org/officeDocument/2006/relationships/customXml" Target="../ink/ink124.xml"/><Relationship Id="rId39" Type="http://schemas.openxmlformats.org/officeDocument/2006/relationships/image" Target="../media/image3554.png"/><Relationship Id="rId286" Type="http://schemas.openxmlformats.org/officeDocument/2006/relationships/image" Target="../media/image3673.png"/><Relationship Id="rId451" Type="http://schemas.openxmlformats.org/officeDocument/2006/relationships/image" Target="../media/image3755.png"/><Relationship Id="rId493" Type="http://schemas.openxmlformats.org/officeDocument/2006/relationships/image" Target="../media/image3776.png"/><Relationship Id="rId507" Type="http://schemas.openxmlformats.org/officeDocument/2006/relationships/image" Target="../media/image3783.png"/><Relationship Id="rId549" Type="http://schemas.openxmlformats.org/officeDocument/2006/relationships/image" Target="../media/image3804.png"/><Relationship Id="rId50" Type="http://schemas.openxmlformats.org/officeDocument/2006/relationships/customXml" Target="../ink/ink24.xml"/><Relationship Id="rId104" Type="http://schemas.openxmlformats.org/officeDocument/2006/relationships/customXml" Target="../ink/ink51.xml"/><Relationship Id="rId146" Type="http://schemas.openxmlformats.org/officeDocument/2006/relationships/customXml" Target="../ink/ink73.xml"/><Relationship Id="rId188" Type="http://schemas.openxmlformats.org/officeDocument/2006/relationships/customXml" Target="../ink/ink94.xml"/><Relationship Id="rId311" Type="http://schemas.openxmlformats.org/officeDocument/2006/relationships/customXml" Target="../ink/ink158.xml"/><Relationship Id="rId353" Type="http://schemas.openxmlformats.org/officeDocument/2006/relationships/customXml" Target="../ink/ink179.xml"/><Relationship Id="rId395" Type="http://schemas.openxmlformats.org/officeDocument/2006/relationships/image" Target="../media/image3727.png"/><Relationship Id="rId409" Type="http://schemas.openxmlformats.org/officeDocument/2006/relationships/image" Target="../media/image3734.png"/><Relationship Id="rId560" Type="http://schemas.openxmlformats.org/officeDocument/2006/relationships/customXml" Target="../ink/ink283.xml"/><Relationship Id="rId92" Type="http://schemas.openxmlformats.org/officeDocument/2006/relationships/customXml" Target="../ink/ink45.xml"/><Relationship Id="rId213" Type="http://schemas.openxmlformats.org/officeDocument/2006/relationships/customXml" Target="../ink/ink108.xml"/><Relationship Id="rId420" Type="http://schemas.openxmlformats.org/officeDocument/2006/relationships/customXml" Target="../ink/ink213.xml"/><Relationship Id="rId255" Type="http://schemas.openxmlformats.org/officeDocument/2006/relationships/image" Target="../media/image3658.png"/><Relationship Id="rId297" Type="http://schemas.openxmlformats.org/officeDocument/2006/relationships/customXml" Target="../ink/ink151.xml"/><Relationship Id="rId462" Type="http://schemas.openxmlformats.org/officeDocument/2006/relationships/customXml" Target="../ink/ink234.xml"/><Relationship Id="rId518" Type="http://schemas.openxmlformats.org/officeDocument/2006/relationships/customXml" Target="../ink/ink262.xml"/><Relationship Id="rId115" Type="http://schemas.openxmlformats.org/officeDocument/2006/relationships/image" Target="../media/image3591.png"/><Relationship Id="rId157" Type="http://schemas.openxmlformats.org/officeDocument/2006/relationships/image" Target="../media/image3611.png"/><Relationship Id="rId322" Type="http://schemas.openxmlformats.org/officeDocument/2006/relationships/image" Target="../media/image3691.png"/><Relationship Id="rId364" Type="http://schemas.openxmlformats.org/officeDocument/2006/relationships/image" Target="../media/image3712.png"/><Relationship Id="rId61" Type="http://schemas.openxmlformats.org/officeDocument/2006/relationships/image" Target="../media/image3565.png"/><Relationship Id="rId199" Type="http://schemas.openxmlformats.org/officeDocument/2006/relationships/image" Target="../media/image3631.png"/><Relationship Id="rId571" Type="http://schemas.openxmlformats.org/officeDocument/2006/relationships/image" Target="../media/image3815.png"/><Relationship Id="rId19" Type="http://schemas.openxmlformats.org/officeDocument/2006/relationships/image" Target="../media/image3544.png"/><Relationship Id="rId224" Type="http://schemas.openxmlformats.org/officeDocument/2006/relationships/customXml" Target="../ink/ink114.xml"/><Relationship Id="rId266" Type="http://schemas.openxmlformats.org/officeDocument/2006/relationships/customXml" Target="../ink/ink135.xml"/><Relationship Id="rId431" Type="http://schemas.openxmlformats.org/officeDocument/2006/relationships/image" Target="../media/image3745.png"/><Relationship Id="rId473" Type="http://schemas.openxmlformats.org/officeDocument/2006/relationships/image" Target="../media/image3766.png"/><Relationship Id="rId529" Type="http://schemas.openxmlformats.org/officeDocument/2006/relationships/image" Target="../media/image3794.png"/><Relationship Id="rId30" Type="http://schemas.openxmlformats.org/officeDocument/2006/relationships/customXml" Target="../ink/ink14.xml"/><Relationship Id="rId126" Type="http://schemas.openxmlformats.org/officeDocument/2006/relationships/customXml" Target="../ink/ink62.xml"/><Relationship Id="rId168" Type="http://schemas.openxmlformats.org/officeDocument/2006/relationships/customXml" Target="../ink/ink84.xml"/><Relationship Id="rId333" Type="http://schemas.openxmlformats.org/officeDocument/2006/relationships/customXml" Target="../ink/ink169.xml"/><Relationship Id="rId540" Type="http://schemas.openxmlformats.org/officeDocument/2006/relationships/customXml" Target="../ink/ink273.xml"/><Relationship Id="rId72" Type="http://schemas.openxmlformats.org/officeDocument/2006/relationships/customXml" Target="../ink/ink35.xml"/><Relationship Id="rId375" Type="http://schemas.openxmlformats.org/officeDocument/2006/relationships/customXml" Target="../ink/ink190.xml"/><Relationship Id="rId3" Type="http://schemas.openxmlformats.org/officeDocument/2006/relationships/image" Target="../media/image8.png"/><Relationship Id="rId235" Type="http://schemas.openxmlformats.org/officeDocument/2006/relationships/image" Target="../media/image3648.png"/><Relationship Id="rId277" Type="http://schemas.openxmlformats.org/officeDocument/2006/relationships/customXml" Target="../ink/ink141.xml"/><Relationship Id="rId400" Type="http://schemas.openxmlformats.org/officeDocument/2006/relationships/customXml" Target="../ink/ink203.xml"/><Relationship Id="rId442" Type="http://schemas.openxmlformats.org/officeDocument/2006/relationships/customXml" Target="../ink/ink224.xml"/><Relationship Id="rId484" Type="http://schemas.openxmlformats.org/officeDocument/2006/relationships/customXml" Target="../ink/ink245.xml"/><Relationship Id="rId137" Type="http://schemas.openxmlformats.org/officeDocument/2006/relationships/image" Target="../media/image3602.png"/><Relationship Id="rId302" Type="http://schemas.openxmlformats.org/officeDocument/2006/relationships/image" Target="../media/image3681.png"/><Relationship Id="rId344" Type="http://schemas.openxmlformats.org/officeDocument/2006/relationships/image" Target="../media/image3702.png"/><Relationship Id="rId41" Type="http://schemas.openxmlformats.org/officeDocument/2006/relationships/image" Target="../media/image3555.png"/><Relationship Id="rId83" Type="http://schemas.openxmlformats.org/officeDocument/2006/relationships/image" Target="../media/image3576.png"/><Relationship Id="rId179" Type="http://schemas.openxmlformats.org/officeDocument/2006/relationships/image" Target="../media/image3622.png"/><Relationship Id="rId386" Type="http://schemas.openxmlformats.org/officeDocument/2006/relationships/customXml" Target="../ink/ink196.xml"/><Relationship Id="rId551" Type="http://schemas.openxmlformats.org/officeDocument/2006/relationships/image" Target="../media/image3805.png"/><Relationship Id="rId190" Type="http://schemas.openxmlformats.org/officeDocument/2006/relationships/image" Target="../media/image3627.png"/><Relationship Id="rId204" Type="http://schemas.openxmlformats.org/officeDocument/2006/relationships/customXml" Target="../ink/ink103.xml"/><Relationship Id="rId246" Type="http://schemas.openxmlformats.org/officeDocument/2006/relationships/customXml" Target="../ink/ink125.xml"/><Relationship Id="rId288" Type="http://schemas.openxmlformats.org/officeDocument/2006/relationships/image" Target="../media/image3674.png"/><Relationship Id="rId411" Type="http://schemas.openxmlformats.org/officeDocument/2006/relationships/image" Target="../media/image3735.png"/><Relationship Id="rId453" Type="http://schemas.openxmlformats.org/officeDocument/2006/relationships/image" Target="../media/image3756.png"/><Relationship Id="rId509" Type="http://schemas.openxmlformats.org/officeDocument/2006/relationships/image" Target="../media/image3784.png"/><Relationship Id="rId106" Type="http://schemas.openxmlformats.org/officeDocument/2006/relationships/customXml" Target="../ink/ink52.xml"/><Relationship Id="rId313" Type="http://schemas.openxmlformats.org/officeDocument/2006/relationships/customXml" Target="../ink/ink159.xml"/><Relationship Id="rId495" Type="http://schemas.openxmlformats.org/officeDocument/2006/relationships/image" Target="../media/image3777.png"/><Relationship Id="rId10" Type="http://schemas.openxmlformats.org/officeDocument/2006/relationships/customXml" Target="../ink/ink4.xml"/><Relationship Id="rId52" Type="http://schemas.openxmlformats.org/officeDocument/2006/relationships/customXml" Target="../ink/ink25.xml"/><Relationship Id="rId94" Type="http://schemas.openxmlformats.org/officeDocument/2006/relationships/customXml" Target="../ink/ink46.xml"/><Relationship Id="rId148" Type="http://schemas.openxmlformats.org/officeDocument/2006/relationships/customXml" Target="../ink/ink74.xml"/><Relationship Id="rId355" Type="http://schemas.openxmlformats.org/officeDocument/2006/relationships/customXml" Target="../ink/ink180.xml"/><Relationship Id="rId397" Type="http://schemas.openxmlformats.org/officeDocument/2006/relationships/image" Target="../media/image3728.png"/><Relationship Id="rId520" Type="http://schemas.openxmlformats.org/officeDocument/2006/relationships/customXml" Target="../ink/ink263.xml"/><Relationship Id="rId562" Type="http://schemas.openxmlformats.org/officeDocument/2006/relationships/customXml" Target="../ink/ink284.xml"/><Relationship Id="rId215" Type="http://schemas.openxmlformats.org/officeDocument/2006/relationships/customXml" Target="../ink/ink109.xml"/><Relationship Id="rId257" Type="http://schemas.openxmlformats.org/officeDocument/2006/relationships/image" Target="../media/image3659.png"/><Relationship Id="rId422" Type="http://schemas.openxmlformats.org/officeDocument/2006/relationships/customXml" Target="../ink/ink214.xml"/><Relationship Id="rId464" Type="http://schemas.openxmlformats.org/officeDocument/2006/relationships/customXml" Target="../ink/ink235.xml"/><Relationship Id="rId299" Type="http://schemas.openxmlformats.org/officeDocument/2006/relationships/customXml" Target="../ink/ink152.xml"/><Relationship Id="rId63" Type="http://schemas.openxmlformats.org/officeDocument/2006/relationships/image" Target="../media/image3566.png"/><Relationship Id="rId159" Type="http://schemas.openxmlformats.org/officeDocument/2006/relationships/image" Target="../media/image3612.png"/><Relationship Id="rId366" Type="http://schemas.openxmlformats.org/officeDocument/2006/relationships/image" Target="../media/image3713.png"/><Relationship Id="rId573" Type="http://schemas.openxmlformats.org/officeDocument/2006/relationships/image" Target="../media/image3816.png"/><Relationship Id="rId226" Type="http://schemas.openxmlformats.org/officeDocument/2006/relationships/customXml" Target="../ink/ink115.xml"/><Relationship Id="rId433" Type="http://schemas.openxmlformats.org/officeDocument/2006/relationships/image" Target="../media/image3746.png"/><Relationship Id="rId74" Type="http://schemas.openxmlformats.org/officeDocument/2006/relationships/customXml" Target="../ink/ink36.xml"/><Relationship Id="rId377" Type="http://schemas.openxmlformats.org/officeDocument/2006/relationships/customXml" Target="../ink/ink191.xml"/><Relationship Id="rId500" Type="http://schemas.openxmlformats.org/officeDocument/2006/relationships/customXml" Target="../ink/ink253.xml"/><Relationship Id="rId5" Type="http://schemas.openxmlformats.org/officeDocument/2006/relationships/image" Target="../media/image3537.png"/><Relationship Id="rId237" Type="http://schemas.openxmlformats.org/officeDocument/2006/relationships/image" Target="../media/image3649.png"/><Relationship Id="rId444" Type="http://schemas.openxmlformats.org/officeDocument/2006/relationships/customXml" Target="../ink/ink225.xml"/><Relationship Id="rId290" Type="http://schemas.openxmlformats.org/officeDocument/2006/relationships/image" Target="../media/image3675.png"/><Relationship Id="rId304" Type="http://schemas.openxmlformats.org/officeDocument/2006/relationships/image" Target="../media/image3682.png"/><Relationship Id="rId388" Type="http://schemas.openxmlformats.org/officeDocument/2006/relationships/customXml" Target="../ink/ink197.xml"/><Relationship Id="rId511" Type="http://schemas.openxmlformats.org/officeDocument/2006/relationships/image" Target="../media/image3785.png"/><Relationship Id="rId85" Type="http://schemas.openxmlformats.org/officeDocument/2006/relationships/image" Target="../media/image3577.png"/><Relationship Id="rId150" Type="http://schemas.openxmlformats.org/officeDocument/2006/relationships/customXml" Target="../ink/ink75.xml"/><Relationship Id="rId248" Type="http://schemas.openxmlformats.org/officeDocument/2006/relationships/customXml" Target="../ink/ink126.xml"/><Relationship Id="rId455" Type="http://schemas.openxmlformats.org/officeDocument/2006/relationships/image" Target="../media/image3757.png"/><Relationship Id="rId12" Type="http://schemas.openxmlformats.org/officeDocument/2006/relationships/customXml" Target="../ink/ink5.xml"/><Relationship Id="rId108" Type="http://schemas.openxmlformats.org/officeDocument/2006/relationships/customXml" Target="../ink/ink53.xml"/><Relationship Id="rId315" Type="http://schemas.openxmlformats.org/officeDocument/2006/relationships/customXml" Target="../ink/ink160.xml"/><Relationship Id="rId522" Type="http://schemas.openxmlformats.org/officeDocument/2006/relationships/customXml" Target="../ink/ink264.xml"/><Relationship Id="rId96" Type="http://schemas.openxmlformats.org/officeDocument/2006/relationships/customXml" Target="../ink/ink47.xml"/><Relationship Id="rId161" Type="http://schemas.openxmlformats.org/officeDocument/2006/relationships/image" Target="../media/image3613.png"/><Relationship Id="rId399" Type="http://schemas.openxmlformats.org/officeDocument/2006/relationships/image" Target="../media/image3729.png"/><Relationship Id="rId259" Type="http://schemas.openxmlformats.org/officeDocument/2006/relationships/image" Target="../media/image3660.png"/><Relationship Id="rId466" Type="http://schemas.openxmlformats.org/officeDocument/2006/relationships/customXml" Target="../ink/ink236.xml"/><Relationship Id="rId23" Type="http://schemas.openxmlformats.org/officeDocument/2006/relationships/image" Target="../media/image3546.png"/><Relationship Id="rId119" Type="http://schemas.openxmlformats.org/officeDocument/2006/relationships/image" Target="../media/image3593.png"/><Relationship Id="rId326" Type="http://schemas.openxmlformats.org/officeDocument/2006/relationships/image" Target="../media/image3693.png"/><Relationship Id="rId533" Type="http://schemas.openxmlformats.org/officeDocument/2006/relationships/image" Target="../media/image3796.png"/><Relationship Id="rId172" Type="http://schemas.openxmlformats.org/officeDocument/2006/relationships/customXml" Target="../ink/ink86.xml"/><Relationship Id="rId477" Type="http://schemas.openxmlformats.org/officeDocument/2006/relationships/image" Target="../media/image3768.png"/><Relationship Id="rId337" Type="http://schemas.openxmlformats.org/officeDocument/2006/relationships/customXml" Target="../ink/ink171.xml"/><Relationship Id="rId34" Type="http://schemas.openxmlformats.org/officeDocument/2006/relationships/customXml" Target="../ink/ink16.xml"/><Relationship Id="rId544" Type="http://schemas.openxmlformats.org/officeDocument/2006/relationships/customXml" Target="../ink/ink27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7610.png"/></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350.xml"/><Relationship Id="rId299" Type="http://schemas.openxmlformats.org/officeDocument/2006/relationships/customXml" Target="../ink/ink441.xml"/><Relationship Id="rId21" Type="http://schemas.openxmlformats.org/officeDocument/2006/relationships/customXml" Target="../ink/ink302.xml"/><Relationship Id="rId63" Type="http://schemas.openxmlformats.org/officeDocument/2006/relationships/customXml" Target="../ink/ink323.xml"/><Relationship Id="rId159" Type="http://schemas.openxmlformats.org/officeDocument/2006/relationships/customXml" Target="../ink/ink371.xml"/><Relationship Id="rId170" Type="http://schemas.openxmlformats.org/officeDocument/2006/relationships/image" Target="../media/image3904.png"/><Relationship Id="rId226" Type="http://schemas.openxmlformats.org/officeDocument/2006/relationships/image" Target="../media/image3932.png"/><Relationship Id="rId268" Type="http://schemas.openxmlformats.org/officeDocument/2006/relationships/image" Target="../media/image3953.png"/><Relationship Id="rId32" Type="http://schemas.openxmlformats.org/officeDocument/2006/relationships/image" Target="../media/image3835.png"/><Relationship Id="rId74" Type="http://schemas.openxmlformats.org/officeDocument/2006/relationships/image" Target="../media/image3856.png"/><Relationship Id="rId128" Type="http://schemas.openxmlformats.org/officeDocument/2006/relationships/image" Target="../media/image3883.png"/><Relationship Id="rId5" Type="http://schemas.openxmlformats.org/officeDocument/2006/relationships/customXml" Target="../ink/ink294.xml"/><Relationship Id="rId181" Type="http://schemas.openxmlformats.org/officeDocument/2006/relationships/customXml" Target="../ink/ink382.xml"/><Relationship Id="rId237" Type="http://schemas.openxmlformats.org/officeDocument/2006/relationships/customXml" Target="../ink/ink410.xml"/><Relationship Id="rId279" Type="http://schemas.openxmlformats.org/officeDocument/2006/relationships/customXml" Target="../ink/ink431.xml"/><Relationship Id="rId43" Type="http://schemas.openxmlformats.org/officeDocument/2006/relationships/customXml" Target="../ink/ink313.xml"/><Relationship Id="rId139" Type="http://schemas.openxmlformats.org/officeDocument/2006/relationships/customXml" Target="../ink/ink361.xml"/><Relationship Id="rId290" Type="http://schemas.openxmlformats.org/officeDocument/2006/relationships/image" Target="../media/image3964.png"/><Relationship Id="rId85" Type="http://schemas.openxmlformats.org/officeDocument/2006/relationships/customXml" Target="../ink/ink334.xml"/><Relationship Id="rId150" Type="http://schemas.openxmlformats.org/officeDocument/2006/relationships/image" Target="../media/image3894.png"/><Relationship Id="rId192" Type="http://schemas.openxmlformats.org/officeDocument/2006/relationships/image" Target="../media/image3915.png"/><Relationship Id="rId206" Type="http://schemas.openxmlformats.org/officeDocument/2006/relationships/image" Target="../media/image3922.png"/><Relationship Id="rId248" Type="http://schemas.openxmlformats.org/officeDocument/2006/relationships/image" Target="../media/image3943.png"/><Relationship Id="rId12" Type="http://schemas.openxmlformats.org/officeDocument/2006/relationships/image" Target="../media/image3825.png"/><Relationship Id="rId108" Type="http://schemas.openxmlformats.org/officeDocument/2006/relationships/image" Target="../media/image3873.png"/><Relationship Id="rId54" Type="http://schemas.openxmlformats.org/officeDocument/2006/relationships/image" Target="../media/image3846.png"/><Relationship Id="rId75" Type="http://schemas.openxmlformats.org/officeDocument/2006/relationships/customXml" Target="../ink/ink329.xml"/><Relationship Id="rId96" Type="http://schemas.openxmlformats.org/officeDocument/2006/relationships/image" Target="../media/image3867.png"/><Relationship Id="rId140" Type="http://schemas.openxmlformats.org/officeDocument/2006/relationships/image" Target="../media/image3889.png"/><Relationship Id="rId161" Type="http://schemas.openxmlformats.org/officeDocument/2006/relationships/customXml" Target="../ink/ink372.xml"/><Relationship Id="rId182" Type="http://schemas.openxmlformats.org/officeDocument/2006/relationships/image" Target="../media/image3910.png"/><Relationship Id="rId217" Type="http://schemas.openxmlformats.org/officeDocument/2006/relationships/customXml" Target="../ink/ink400.xml"/><Relationship Id="rId6" Type="http://schemas.openxmlformats.org/officeDocument/2006/relationships/image" Target="../media/image3822.png"/><Relationship Id="rId238" Type="http://schemas.openxmlformats.org/officeDocument/2006/relationships/image" Target="../media/image3938.png"/><Relationship Id="rId259" Type="http://schemas.openxmlformats.org/officeDocument/2006/relationships/customXml" Target="../ink/ink421.xml"/><Relationship Id="rId23" Type="http://schemas.openxmlformats.org/officeDocument/2006/relationships/customXml" Target="../ink/ink303.xml"/><Relationship Id="rId119" Type="http://schemas.openxmlformats.org/officeDocument/2006/relationships/customXml" Target="../ink/ink351.xml"/><Relationship Id="rId270" Type="http://schemas.openxmlformats.org/officeDocument/2006/relationships/image" Target="../media/image3954.png"/><Relationship Id="rId291" Type="http://schemas.openxmlformats.org/officeDocument/2006/relationships/customXml" Target="../ink/ink437.xml"/><Relationship Id="rId44" Type="http://schemas.openxmlformats.org/officeDocument/2006/relationships/image" Target="../media/image3841.png"/><Relationship Id="rId65" Type="http://schemas.openxmlformats.org/officeDocument/2006/relationships/customXml" Target="../ink/ink324.xml"/><Relationship Id="rId86" Type="http://schemas.openxmlformats.org/officeDocument/2006/relationships/image" Target="../media/image3862.png"/><Relationship Id="rId130" Type="http://schemas.openxmlformats.org/officeDocument/2006/relationships/image" Target="../media/image3884.png"/><Relationship Id="rId151" Type="http://schemas.openxmlformats.org/officeDocument/2006/relationships/customXml" Target="../ink/ink367.xml"/><Relationship Id="rId172" Type="http://schemas.openxmlformats.org/officeDocument/2006/relationships/image" Target="../media/image3905.png"/><Relationship Id="rId193" Type="http://schemas.openxmlformats.org/officeDocument/2006/relationships/customXml" Target="../ink/ink388.xml"/><Relationship Id="rId207" Type="http://schemas.openxmlformats.org/officeDocument/2006/relationships/customXml" Target="../ink/ink395.xml"/><Relationship Id="rId228" Type="http://schemas.openxmlformats.org/officeDocument/2006/relationships/image" Target="../media/image3933.png"/><Relationship Id="rId249" Type="http://schemas.openxmlformats.org/officeDocument/2006/relationships/customXml" Target="../ink/ink416.xml"/><Relationship Id="rId13" Type="http://schemas.openxmlformats.org/officeDocument/2006/relationships/customXml" Target="../ink/ink298.xml"/><Relationship Id="rId109" Type="http://schemas.openxmlformats.org/officeDocument/2006/relationships/customXml" Target="../ink/ink346.xml"/><Relationship Id="rId260" Type="http://schemas.openxmlformats.org/officeDocument/2006/relationships/image" Target="../media/image3949.png"/><Relationship Id="rId281" Type="http://schemas.openxmlformats.org/officeDocument/2006/relationships/customXml" Target="../ink/ink432.xml"/><Relationship Id="rId34" Type="http://schemas.openxmlformats.org/officeDocument/2006/relationships/image" Target="../media/image3836.png"/><Relationship Id="rId55" Type="http://schemas.openxmlformats.org/officeDocument/2006/relationships/customXml" Target="../ink/ink319.xml"/><Relationship Id="rId76" Type="http://schemas.openxmlformats.org/officeDocument/2006/relationships/image" Target="../media/image3857.png"/><Relationship Id="rId97" Type="http://schemas.openxmlformats.org/officeDocument/2006/relationships/customXml" Target="../ink/ink340.xml"/><Relationship Id="rId120" Type="http://schemas.openxmlformats.org/officeDocument/2006/relationships/image" Target="../media/image3879.png"/><Relationship Id="rId141" Type="http://schemas.openxmlformats.org/officeDocument/2006/relationships/customXml" Target="../ink/ink362.xml"/><Relationship Id="rId7" Type="http://schemas.openxmlformats.org/officeDocument/2006/relationships/customXml" Target="../ink/ink295.xml"/><Relationship Id="rId162" Type="http://schemas.openxmlformats.org/officeDocument/2006/relationships/image" Target="../media/image3900.png"/><Relationship Id="rId183" Type="http://schemas.openxmlformats.org/officeDocument/2006/relationships/customXml" Target="../ink/ink383.xml"/><Relationship Id="rId218" Type="http://schemas.openxmlformats.org/officeDocument/2006/relationships/image" Target="../media/image3928.png"/><Relationship Id="rId239" Type="http://schemas.openxmlformats.org/officeDocument/2006/relationships/customXml" Target="../ink/ink411.xml"/><Relationship Id="rId250" Type="http://schemas.openxmlformats.org/officeDocument/2006/relationships/image" Target="../media/image3944.png"/><Relationship Id="rId271" Type="http://schemas.openxmlformats.org/officeDocument/2006/relationships/customXml" Target="../ink/ink427.xml"/><Relationship Id="rId292" Type="http://schemas.openxmlformats.org/officeDocument/2006/relationships/image" Target="../media/image3965.png"/><Relationship Id="rId24" Type="http://schemas.openxmlformats.org/officeDocument/2006/relationships/image" Target="../media/image3831.png"/><Relationship Id="rId45" Type="http://schemas.openxmlformats.org/officeDocument/2006/relationships/customXml" Target="../ink/ink314.xml"/><Relationship Id="rId66" Type="http://schemas.openxmlformats.org/officeDocument/2006/relationships/image" Target="../media/image3852.png"/><Relationship Id="rId87" Type="http://schemas.openxmlformats.org/officeDocument/2006/relationships/customXml" Target="../ink/ink335.xml"/><Relationship Id="rId110" Type="http://schemas.openxmlformats.org/officeDocument/2006/relationships/image" Target="../media/image3874.png"/><Relationship Id="rId131" Type="http://schemas.openxmlformats.org/officeDocument/2006/relationships/customXml" Target="../ink/ink357.xml"/><Relationship Id="rId152" Type="http://schemas.openxmlformats.org/officeDocument/2006/relationships/image" Target="../media/image3895.png"/><Relationship Id="rId173" Type="http://schemas.openxmlformats.org/officeDocument/2006/relationships/customXml" Target="../ink/ink378.xml"/><Relationship Id="rId194" Type="http://schemas.openxmlformats.org/officeDocument/2006/relationships/image" Target="../media/image3916.png"/><Relationship Id="rId208" Type="http://schemas.openxmlformats.org/officeDocument/2006/relationships/image" Target="../media/image3923.png"/><Relationship Id="rId229" Type="http://schemas.openxmlformats.org/officeDocument/2006/relationships/customXml" Target="../ink/ink406.xml"/><Relationship Id="rId240" Type="http://schemas.openxmlformats.org/officeDocument/2006/relationships/image" Target="../media/image3939.png"/><Relationship Id="rId261" Type="http://schemas.openxmlformats.org/officeDocument/2006/relationships/customXml" Target="../ink/ink422.xml"/><Relationship Id="rId14" Type="http://schemas.openxmlformats.org/officeDocument/2006/relationships/image" Target="../media/image3826.png"/><Relationship Id="rId35" Type="http://schemas.openxmlformats.org/officeDocument/2006/relationships/customXml" Target="../ink/ink309.xml"/><Relationship Id="rId56" Type="http://schemas.openxmlformats.org/officeDocument/2006/relationships/image" Target="../media/image3847.png"/><Relationship Id="rId77" Type="http://schemas.openxmlformats.org/officeDocument/2006/relationships/customXml" Target="../ink/ink330.xml"/><Relationship Id="rId100" Type="http://schemas.openxmlformats.org/officeDocument/2006/relationships/image" Target="../media/image3869.png"/><Relationship Id="rId282" Type="http://schemas.openxmlformats.org/officeDocument/2006/relationships/image" Target="../media/image3960.png"/><Relationship Id="rId8" Type="http://schemas.openxmlformats.org/officeDocument/2006/relationships/image" Target="../media/image3823.png"/><Relationship Id="rId98" Type="http://schemas.openxmlformats.org/officeDocument/2006/relationships/image" Target="../media/image3868.png"/><Relationship Id="rId121" Type="http://schemas.openxmlformats.org/officeDocument/2006/relationships/customXml" Target="../ink/ink352.xml"/><Relationship Id="rId142" Type="http://schemas.openxmlformats.org/officeDocument/2006/relationships/image" Target="../media/image3890.png"/><Relationship Id="rId163" Type="http://schemas.openxmlformats.org/officeDocument/2006/relationships/customXml" Target="../ink/ink373.xml"/><Relationship Id="rId184" Type="http://schemas.openxmlformats.org/officeDocument/2006/relationships/image" Target="../media/image3911.png"/><Relationship Id="rId219" Type="http://schemas.openxmlformats.org/officeDocument/2006/relationships/customXml" Target="../ink/ink401.xml"/><Relationship Id="rId230" Type="http://schemas.openxmlformats.org/officeDocument/2006/relationships/image" Target="../media/image3934.png"/><Relationship Id="rId251" Type="http://schemas.openxmlformats.org/officeDocument/2006/relationships/customXml" Target="../ink/ink417.xml"/><Relationship Id="rId25" Type="http://schemas.openxmlformats.org/officeDocument/2006/relationships/customXml" Target="../ink/ink304.xml"/><Relationship Id="rId46" Type="http://schemas.openxmlformats.org/officeDocument/2006/relationships/image" Target="../media/image3842.png"/><Relationship Id="rId67" Type="http://schemas.openxmlformats.org/officeDocument/2006/relationships/customXml" Target="../ink/ink325.xml"/><Relationship Id="rId272" Type="http://schemas.openxmlformats.org/officeDocument/2006/relationships/image" Target="../media/image3955.png"/><Relationship Id="rId293" Type="http://schemas.openxmlformats.org/officeDocument/2006/relationships/customXml" Target="../ink/ink438.xml"/><Relationship Id="rId88" Type="http://schemas.openxmlformats.org/officeDocument/2006/relationships/image" Target="../media/image3863.png"/><Relationship Id="rId111" Type="http://schemas.openxmlformats.org/officeDocument/2006/relationships/customXml" Target="../ink/ink347.xml"/><Relationship Id="rId132" Type="http://schemas.openxmlformats.org/officeDocument/2006/relationships/image" Target="../media/image3885.png"/><Relationship Id="rId153" Type="http://schemas.openxmlformats.org/officeDocument/2006/relationships/customXml" Target="../ink/ink368.xml"/><Relationship Id="rId174" Type="http://schemas.openxmlformats.org/officeDocument/2006/relationships/image" Target="../media/image3906.png"/><Relationship Id="rId195" Type="http://schemas.openxmlformats.org/officeDocument/2006/relationships/customXml" Target="../ink/ink389.xml"/><Relationship Id="rId209" Type="http://schemas.openxmlformats.org/officeDocument/2006/relationships/customXml" Target="../ink/ink396.xml"/><Relationship Id="rId220" Type="http://schemas.openxmlformats.org/officeDocument/2006/relationships/image" Target="../media/image3929.png"/><Relationship Id="rId241" Type="http://schemas.openxmlformats.org/officeDocument/2006/relationships/customXml" Target="../ink/ink412.xml"/><Relationship Id="rId15" Type="http://schemas.openxmlformats.org/officeDocument/2006/relationships/customXml" Target="../ink/ink299.xml"/><Relationship Id="rId36" Type="http://schemas.openxmlformats.org/officeDocument/2006/relationships/image" Target="../media/image3837.png"/><Relationship Id="rId57" Type="http://schemas.openxmlformats.org/officeDocument/2006/relationships/customXml" Target="../ink/ink320.xml"/><Relationship Id="rId262" Type="http://schemas.openxmlformats.org/officeDocument/2006/relationships/image" Target="../media/image3950.png"/><Relationship Id="rId283" Type="http://schemas.openxmlformats.org/officeDocument/2006/relationships/customXml" Target="../ink/ink433.xml"/><Relationship Id="rId78" Type="http://schemas.openxmlformats.org/officeDocument/2006/relationships/image" Target="../media/image3858.png"/><Relationship Id="rId99" Type="http://schemas.openxmlformats.org/officeDocument/2006/relationships/customXml" Target="../ink/ink341.xml"/><Relationship Id="rId101" Type="http://schemas.openxmlformats.org/officeDocument/2006/relationships/customXml" Target="../ink/ink342.xml"/><Relationship Id="rId122" Type="http://schemas.openxmlformats.org/officeDocument/2006/relationships/image" Target="../media/image3880.png"/><Relationship Id="rId143" Type="http://schemas.openxmlformats.org/officeDocument/2006/relationships/customXml" Target="../ink/ink363.xml"/><Relationship Id="rId164" Type="http://schemas.openxmlformats.org/officeDocument/2006/relationships/image" Target="../media/image3901.png"/><Relationship Id="rId185" Type="http://schemas.openxmlformats.org/officeDocument/2006/relationships/customXml" Target="../ink/ink384.xml"/><Relationship Id="rId9" Type="http://schemas.openxmlformats.org/officeDocument/2006/relationships/customXml" Target="../ink/ink296.xml"/><Relationship Id="rId210" Type="http://schemas.openxmlformats.org/officeDocument/2006/relationships/image" Target="../media/image3924.png"/><Relationship Id="rId26" Type="http://schemas.openxmlformats.org/officeDocument/2006/relationships/image" Target="../media/image3832.png"/><Relationship Id="rId231" Type="http://schemas.openxmlformats.org/officeDocument/2006/relationships/customXml" Target="../ink/ink407.xml"/><Relationship Id="rId252" Type="http://schemas.openxmlformats.org/officeDocument/2006/relationships/image" Target="../media/image3945.png"/><Relationship Id="rId273" Type="http://schemas.openxmlformats.org/officeDocument/2006/relationships/customXml" Target="../ink/ink428.xml"/><Relationship Id="rId294" Type="http://schemas.openxmlformats.org/officeDocument/2006/relationships/image" Target="../media/image3966.png"/><Relationship Id="rId47" Type="http://schemas.openxmlformats.org/officeDocument/2006/relationships/customXml" Target="../ink/ink315.xml"/><Relationship Id="rId68" Type="http://schemas.openxmlformats.org/officeDocument/2006/relationships/image" Target="../media/image3853.png"/><Relationship Id="rId89" Type="http://schemas.openxmlformats.org/officeDocument/2006/relationships/customXml" Target="../ink/ink336.xml"/><Relationship Id="rId112" Type="http://schemas.openxmlformats.org/officeDocument/2006/relationships/image" Target="../media/image3875.png"/><Relationship Id="rId133" Type="http://schemas.openxmlformats.org/officeDocument/2006/relationships/customXml" Target="../ink/ink358.xml"/><Relationship Id="rId154" Type="http://schemas.openxmlformats.org/officeDocument/2006/relationships/image" Target="../media/image3896.png"/><Relationship Id="rId175" Type="http://schemas.openxmlformats.org/officeDocument/2006/relationships/customXml" Target="../ink/ink379.xml"/><Relationship Id="rId196" Type="http://schemas.openxmlformats.org/officeDocument/2006/relationships/image" Target="../media/image3917.png"/><Relationship Id="rId200" Type="http://schemas.openxmlformats.org/officeDocument/2006/relationships/image" Target="../media/image3919.png"/><Relationship Id="rId16" Type="http://schemas.openxmlformats.org/officeDocument/2006/relationships/image" Target="../media/image3827.png"/><Relationship Id="rId221" Type="http://schemas.openxmlformats.org/officeDocument/2006/relationships/customXml" Target="../ink/ink402.xml"/><Relationship Id="rId242" Type="http://schemas.openxmlformats.org/officeDocument/2006/relationships/image" Target="../media/image3940.png"/><Relationship Id="rId263" Type="http://schemas.openxmlformats.org/officeDocument/2006/relationships/customXml" Target="../ink/ink423.xml"/><Relationship Id="rId284" Type="http://schemas.openxmlformats.org/officeDocument/2006/relationships/image" Target="../media/image3961.png"/><Relationship Id="rId37" Type="http://schemas.openxmlformats.org/officeDocument/2006/relationships/customXml" Target="../ink/ink310.xml"/><Relationship Id="rId58" Type="http://schemas.openxmlformats.org/officeDocument/2006/relationships/image" Target="../media/image3848.png"/><Relationship Id="rId79" Type="http://schemas.openxmlformats.org/officeDocument/2006/relationships/customXml" Target="../ink/ink331.xml"/><Relationship Id="rId102" Type="http://schemas.openxmlformats.org/officeDocument/2006/relationships/image" Target="../media/image3870.png"/><Relationship Id="rId123" Type="http://schemas.openxmlformats.org/officeDocument/2006/relationships/customXml" Target="../ink/ink353.xml"/><Relationship Id="rId144" Type="http://schemas.openxmlformats.org/officeDocument/2006/relationships/image" Target="../media/image3891.png"/><Relationship Id="rId90" Type="http://schemas.openxmlformats.org/officeDocument/2006/relationships/image" Target="../media/image3864.png"/><Relationship Id="rId165" Type="http://schemas.openxmlformats.org/officeDocument/2006/relationships/customXml" Target="../ink/ink374.xml"/><Relationship Id="rId186" Type="http://schemas.openxmlformats.org/officeDocument/2006/relationships/image" Target="../media/image3912.png"/><Relationship Id="rId211" Type="http://schemas.openxmlformats.org/officeDocument/2006/relationships/customXml" Target="../ink/ink397.xml"/><Relationship Id="rId232" Type="http://schemas.openxmlformats.org/officeDocument/2006/relationships/image" Target="../media/image3935.png"/><Relationship Id="rId253" Type="http://schemas.openxmlformats.org/officeDocument/2006/relationships/customXml" Target="../ink/ink418.xml"/><Relationship Id="rId274" Type="http://schemas.openxmlformats.org/officeDocument/2006/relationships/image" Target="../media/image3956.png"/><Relationship Id="rId295" Type="http://schemas.openxmlformats.org/officeDocument/2006/relationships/customXml" Target="../ink/ink439.xml"/><Relationship Id="rId27" Type="http://schemas.openxmlformats.org/officeDocument/2006/relationships/customXml" Target="../ink/ink305.xml"/><Relationship Id="rId48" Type="http://schemas.openxmlformats.org/officeDocument/2006/relationships/image" Target="../media/image3843.png"/><Relationship Id="rId69" Type="http://schemas.openxmlformats.org/officeDocument/2006/relationships/customXml" Target="../ink/ink326.xml"/><Relationship Id="rId113" Type="http://schemas.openxmlformats.org/officeDocument/2006/relationships/customXml" Target="../ink/ink348.xml"/><Relationship Id="rId134" Type="http://schemas.openxmlformats.org/officeDocument/2006/relationships/image" Target="../media/image3886.png"/><Relationship Id="rId80" Type="http://schemas.openxmlformats.org/officeDocument/2006/relationships/image" Target="../media/image3859.png"/><Relationship Id="rId155" Type="http://schemas.openxmlformats.org/officeDocument/2006/relationships/customXml" Target="../ink/ink369.xml"/><Relationship Id="rId176" Type="http://schemas.openxmlformats.org/officeDocument/2006/relationships/image" Target="../media/image3907.png"/><Relationship Id="rId197" Type="http://schemas.openxmlformats.org/officeDocument/2006/relationships/customXml" Target="../ink/ink390.xml"/><Relationship Id="rId201" Type="http://schemas.openxmlformats.org/officeDocument/2006/relationships/customXml" Target="../ink/ink392.xml"/><Relationship Id="rId222" Type="http://schemas.openxmlformats.org/officeDocument/2006/relationships/image" Target="../media/image3930.png"/><Relationship Id="rId243" Type="http://schemas.openxmlformats.org/officeDocument/2006/relationships/customXml" Target="../ink/ink413.xml"/><Relationship Id="rId264" Type="http://schemas.openxmlformats.org/officeDocument/2006/relationships/image" Target="../media/image3951.png"/><Relationship Id="rId285" Type="http://schemas.openxmlformats.org/officeDocument/2006/relationships/customXml" Target="../ink/ink434.xml"/><Relationship Id="rId17" Type="http://schemas.openxmlformats.org/officeDocument/2006/relationships/customXml" Target="../ink/ink300.xml"/><Relationship Id="rId38" Type="http://schemas.openxmlformats.org/officeDocument/2006/relationships/image" Target="../media/image3838.png"/><Relationship Id="rId59" Type="http://schemas.openxmlformats.org/officeDocument/2006/relationships/customXml" Target="../ink/ink321.xml"/><Relationship Id="rId103" Type="http://schemas.openxmlformats.org/officeDocument/2006/relationships/customXml" Target="../ink/ink343.xml"/><Relationship Id="rId124" Type="http://schemas.openxmlformats.org/officeDocument/2006/relationships/image" Target="../media/image3881.png"/><Relationship Id="rId70" Type="http://schemas.openxmlformats.org/officeDocument/2006/relationships/image" Target="../media/image3854.png"/><Relationship Id="rId91" Type="http://schemas.openxmlformats.org/officeDocument/2006/relationships/customXml" Target="../ink/ink337.xml"/><Relationship Id="rId145" Type="http://schemas.openxmlformats.org/officeDocument/2006/relationships/customXml" Target="../ink/ink364.xml"/><Relationship Id="rId166" Type="http://schemas.openxmlformats.org/officeDocument/2006/relationships/image" Target="../media/image3902.png"/><Relationship Id="rId187" Type="http://schemas.openxmlformats.org/officeDocument/2006/relationships/customXml" Target="../ink/ink385.xml"/><Relationship Id="rId1" Type="http://schemas.openxmlformats.org/officeDocument/2006/relationships/slideLayout" Target="../slideLayouts/slideLayout7.xml"/><Relationship Id="rId212" Type="http://schemas.openxmlformats.org/officeDocument/2006/relationships/image" Target="../media/image3925.png"/><Relationship Id="rId233" Type="http://schemas.openxmlformats.org/officeDocument/2006/relationships/customXml" Target="../ink/ink408.xml"/><Relationship Id="rId254" Type="http://schemas.openxmlformats.org/officeDocument/2006/relationships/image" Target="../media/image3946.png"/><Relationship Id="rId28" Type="http://schemas.openxmlformats.org/officeDocument/2006/relationships/image" Target="../media/image3833.png"/><Relationship Id="rId49" Type="http://schemas.openxmlformats.org/officeDocument/2006/relationships/customXml" Target="../ink/ink316.xml"/><Relationship Id="rId114" Type="http://schemas.openxmlformats.org/officeDocument/2006/relationships/image" Target="../media/image3876.png"/><Relationship Id="rId275" Type="http://schemas.openxmlformats.org/officeDocument/2006/relationships/customXml" Target="../ink/ink429.xml"/><Relationship Id="rId296" Type="http://schemas.openxmlformats.org/officeDocument/2006/relationships/image" Target="../media/image3967.png"/><Relationship Id="rId300" Type="http://schemas.openxmlformats.org/officeDocument/2006/relationships/image" Target="../media/image3969.png"/><Relationship Id="rId60" Type="http://schemas.openxmlformats.org/officeDocument/2006/relationships/image" Target="../media/image3849.png"/><Relationship Id="rId81" Type="http://schemas.openxmlformats.org/officeDocument/2006/relationships/customXml" Target="../ink/ink332.xml"/><Relationship Id="rId135" Type="http://schemas.openxmlformats.org/officeDocument/2006/relationships/customXml" Target="../ink/ink359.xml"/><Relationship Id="rId156" Type="http://schemas.openxmlformats.org/officeDocument/2006/relationships/image" Target="../media/image3897.png"/><Relationship Id="rId177" Type="http://schemas.openxmlformats.org/officeDocument/2006/relationships/customXml" Target="../ink/ink380.xml"/><Relationship Id="rId198" Type="http://schemas.openxmlformats.org/officeDocument/2006/relationships/image" Target="../media/image3918.png"/><Relationship Id="rId202" Type="http://schemas.openxmlformats.org/officeDocument/2006/relationships/image" Target="../media/image3920.png"/><Relationship Id="rId223" Type="http://schemas.openxmlformats.org/officeDocument/2006/relationships/customXml" Target="../ink/ink403.xml"/><Relationship Id="rId244" Type="http://schemas.openxmlformats.org/officeDocument/2006/relationships/image" Target="../media/image3941.png"/><Relationship Id="rId18" Type="http://schemas.openxmlformats.org/officeDocument/2006/relationships/image" Target="../media/image3828.png"/><Relationship Id="rId39" Type="http://schemas.openxmlformats.org/officeDocument/2006/relationships/customXml" Target="../ink/ink311.xml"/><Relationship Id="rId265" Type="http://schemas.openxmlformats.org/officeDocument/2006/relationships/customXml" Target="../ink/ink424.xml"/><Relationship Id="rId286" Type="http://schemas.openxmlformats.org/officeDocument/2006/relationships/image" Target="../media/image3962.png"/><Relationship Id="rId50" Type="http://schemas.openxmlformats.org/officeDocument/2006/relationships/image" Target="../media/image3844.png"/><Relationship Id="rId104" Type="http://schemas.openxmlformats.org/officeDocument/2006/relationships/image" Target="../media/image3871.png"/><Relationship Id="rId125" Type="http://schemas.openxmlformats.org/officeDocument/2006/relationships/customXml" Target="../ink/ink354.xml"/><Relationship Id="rId146" Type="http://schemas.openxmlformats.org/officeDocument/2006/relationships/image" Target="../media/image3892.png"/><Relationship Id="rId167" Type="http://schemas.openxmlformats.org/officeDocument/2006/relationships/customXml" Target="../ink/ink375.xml"/><Relationship Id="rId188" Type="http://schemas.openxmlformats.org/officeDocument/2006/relationships/image" Target="../media/image3913.png"/><Relationship Id="rId71" Type="http://schemas.openxmlformats.org/officeDocument/2006/relationships/customXml" Target="../ink/ink327.xml"/><Relationship Id="rId92" Type="http://schemas.openxmlformats.org/officeDocument/2006/relationships/image" Target="../media/image3865.png"/><Relationship Id="rId213" Type="http://schemas.openxmlformats.org/officeDocument/2006/relationships/customXml" Target="../ink/ink398.xml"/><Relationship Id="rId234" Type="http://schemas.openxmlformats.org/officeDocument/2006/relationships/image" Target="../media/image3936.png"/><Relationship Id="rId2" Type="http://schemas.openxmlformats.org/officeDocument/2006/relationships/notesSlide" Target="../notesSlides/notesSlide3.xml"/><Relationship Id="rId29" Type="http://schemas.openxmlformats.org/officeDocument/2006/relationships/customXml" Target="../ink/ink306.xml"/><Relationship Id="rId255" Type="http://schemas.openxmlformats.org/officeDocument/2006/relationships/customXml" Target="../ink/ink419.xml"/><Relationship Id="rId276" Type="http://schemas.openxmlformats.org/officeDocument/2006/relationships/image" Target="../media/image3957.png"/><Relationship Id="rId297" Type="http://schemas.openxmlformats.org/officeDocument/2006/relationships/customXml" Target="../ink/ink440.xml"/><Relationship Id="rId40" Type="http://schemas.openxmlformats.org/officeDocument/2006/relationships/image" Target="../media/image3839.png"/><Relationship Id="rId115" Type="http://schemas.openxmlformats.org/officeDocument/2006/relationships/customXml" Target="../ink/ink349.xml"/><Relationship Id="rId136" Type="http://schemas.openxmlformats.org/officeDocument/2006/relationships/image" Target="../media/image3887.png"/><Relationship Id="rId157" Type="http://schemas.openxmlformats.org/officeDocument/2006/relationships/customXml" Target="../ink/ink370.xml"/><Relationship Id="rId178" Type="http://schemas.openxmlformats.org/officeDocument/2006/relationships/image" Target="../media/image3908.png"/><Relationship Id="rId61" Type="http://schemas.openxmlformats.org/officeDocument/2006/relationships/customXml" Target="../ink/ink322.xml"/><Relationship Id="rId82" Type="http://schemas.openxmlformats.org/officeDocument/2006/relationships/image" Target="../media/image3860.png"/><Relationship Id="rId199" Type="http://schemas.openxmlformats.org/officeDocument/2006/relationships/customXml" Target="../ink/ink391.xml"/><Relationship Id="rId203" Type="http://schemas.openxmlformats.org/officeDocument/2006/relationships/customXml" Target="../ink/ink393.xml"/><Relationship Id="rId19" Type="http://schemas.openxmlformats.org/officeDocument/2006/relationships/customXml" Target="../ink/ink301.xml"/><Relationship Id="rId224" Type="http://schemas.openxmlformats.org/officeDocument/2006/relationships/image" Target="../media/image3931.png"/><Relationship Id="rId245" Type="http://schemas.openxmlformats.org/officeDocument/2006/relationships/customXml" Target="../ink/ink414.xml"/><Relationship Id="rId266" Type="http://schemas.openxmlformats.org/officeDocument/2006/relationships/image" Target="../media/image3952.png"/><Relationship Id="rId287" Type="http://schemas.openxmlformats.org/officeDocument/2006/relationships/customXml" Target="../ink/ink435.xml"/><Relationship Id="rId30" Type="http://schemas.openxmlformats.org/officeDocument/2006/relationships/image" Target="../media/image3834.png"/><Relationship Id="rId105" Type="http://schemas.openxmlformats.org/officeDocument/2006/relationships/customXml" Target="../ink/ink344.xml"/><Relationship Id="rId126" Type="http://schemas.openxmlformats.org/officeDocument/2006/relationships/image" Target="../media/image3882.png"/><Relationship Id="rId147" Type="http://schemas.openxmlformats.org/officeDocument/2006/relationships/customXml" Target="../ink/ink365.xml"/><Relationship Id="rId168" Type="http://schemas.openxmlformats.org/officeDocument/2006/relationships/image" Target="../media/image3903.png"/><Relationship Id="rId51" Type="http://schemas.openxmlformats.org/officeDocument/2006/relationships/customXml" Target="../ink/ink317.xml"/><Relationship Id="rId72" Type="http://schemas.openxmlformats.org/officeDocument/2006/relationships/image" Target="../media/image3855.png"/><Relationship Id="rId93" Type="http://schemas.openxmlformats.org/officeDocument/2006/relationships/customXml" Target="../ink/ink338.xml"/><Relationship Id="rId189" Type="http://schemas.openxmlformats.org/officeDocument/2006/relationships/customXml" Target="../ink/ink386.xml"/><Relationship Id="rId3" Type="http://schemas.openxmlformats.org/officeDocument/2006/relationships/hyperlink" Target="https://www.ecb.europa.eu/mopo/implement/omt/html/index.en.html" TargetMode="External"/><Relationship Id="rId214" Type="http://schemas.openxmlformats.org/officeDocument/2006/relationships/image" Target="../media/image3926.png"/><Relationship Id="rId235" Type="http://schemas.openxmlformats.org/officeDocument/2006/relationships/customXml" Target="../ink/ink409.xml"/><Relationship Id="rId256" Type="http://schemas.openxmlformats.org/officeDocument/2006/relationships/image" Target="../media/image3947.png"/><Relationship Id="rId277" Type="http://schemas.openxmlformats.org/officeDocument/2006/relationships/customXml" Target="../ink/ink430.xml"/><Relationship Id="rId298" Type="http://schemas.openxmlformats.org/officeDocument/2006/relationships/image" Target="../media/image3968.png"/><Relationship Id="rId116" Type="http://schemas.openxmlformats.org/officeDocument/2006/relationships/image" Target="../media/image3877.png"/><Relationship Id="rId137" Type="http://schemas.openxmlformats.org/officeDocument/2006/relationships/customXml" Target="../ink/ink360.xml"/><Relationship Id="rId158" Type="http://schemas.openxmlformats.org/officeDocument/2006/relationships/image" Target="../media/image3898.png"/><Relationship Id="rId20" Type="http://schemas.openxmlformats.org/officeDocument/2006/relationships/image" Target="../media/image3829.png"/><Relationship Id="rId41" Type="http://schemas.openxmlformats.org/officeDocument/2006/relationships/customXml" Target="../ink/ink312.xml"/><Relationship Id="rId62" Type="http://schemas.openxmlformats.org/officeDocument/2006/relationships/image" Target="../media/image3850.png"/><Relationship Id="rId83" Type="http://schemas.openxmlformats.org/officeDocument/2006/relationships/customXml" Target="../ink/ink333.xml"/><Relationship Id="rId179" Type="http://schemas.openxmlformats.org/officeDocument/2006/relationships/customXml" Target="../ink/ink381.xml"/><Relationship Id="rId190" Type="http://schemas.openxmlformats.org/officeDocument/2006/relationships/image" Target="../media/image3914.png"/><Relationship Id="rId204" Type="http://schemas.openxmlformats.org/officeDocument/2006/relationships/image" Target="../media/image3921.png"/><Relationship Id="rId225" Type="http://schemas.openxmlformats.org/officeDocument/2006/relationships/customXml" Target="../ink/ink404.xml"/><Relationship Id="rId246" Type="http://schemas.openxmlformats.org/officeDocument/2006/relationships/image" Target="../media/image3942.png"/><Relationship Id="rId267" Type="http://schemas.openxmlformats.org/officeDocument/2006/relationships/customXml" Target="../ink/ink425.xml"/><Relationship Id="rId288" Type="http://schemas.openxmlformats.org/officeDocument/2006/relationships/image" Target="../media/image3963.png"/><Relationship Id="rId106" Type="http://schemas.openxmlformats.org/officeDocument/2006/relationships/image" Target="../media/image3872.png"/><Relationship Id="rId127" Type="http://schemas.openxmlformats.org/officeDocument/2006/relationships/customXml" Target="../ink/ink355.xml"/><Relationship Id="rId10" Type="http://schemas.openxmlformats.org/officeDocument/2006/relationships/image" Target="../media/image3824.png"/><Relationship Id="rId31" Type="http://schemas.openxmlformats.org/officeDocument/2006/relationships/customXml" Target="../ink/ink307.xml"/><Relationship Id="rId52" Type="http://schemas.openxmlformats.org/officeDocument/2006/relationships/image" Target="../media/image3845.png"/><Relationship Id="rId73" Type="http://schemas.openxmlformats.org/officeDocument/2006/relationships/customXml" Target="../ink/ink328.xml"/><Relationship Id="rId94" Type="http://schemas.openxmlformats.org/officeDocument/2006/relationships/image" Target="../media/image3866.png"/><Relationship Id="rId148" Type="http://schemas.openxmlformats.org/officeDocument/2006/relationships/image" Target="../media/image3893.png"/><Relationship Id="rId169" Type="http://schemas.openxmlformats.org/officeDocument/2006/relationships/customXml" Target="../ink/ink376.xml"/><Relationship Id="rId4" Type="http://schemas.openxmlformats.org/officeDocument/2006/relationships/image" Target="../media/image9.png"/><Relationship Id="rId180" Type="http://schemas.openxmlformats.org/officeDocument/2006/relationships/image" Target="../media/image3909.png"/><Relationship Id="rId215" Type="http://schemas.openxmlformats.org/officeDocument/2006/relationships/customXml" Target="../ink/ink399.xml"/><Relationship Id="rId236" Type="http://schemas.openxmlformats.org/officeDocument/2006/relationships/image" Target="../media/image3937.png"/><Relationship Id="rId257" Type="http://schemas.openxmlformats.org/officeDocument/2006/relationships/customXml" Target="../ink/ink420.xml"/><Relationship Id="rId278" Type="http://schemas.openxmlformats.org/officeDocument/2006/relationships/image" Target="../media/image3958.png"/><Relationship Id="rId42" Type="http://schemas.openxmlformats.org/officeDocument/2006/relationships/image" Target="../media/image3840.png"/><Relationship Id="rId84" Type="http://schemas.openxmlformats.org/officeDocument/2006/relationships/image" Target="../media/image3861.png"/><Relationship Id="rId138" Type="http://schemas.openxmlformats.org/officeDocument/2006/relationships/image" Target="../media/image3888.png"/><Relationship Id="rId191" Type="http://schemas.openxmlformats.org/officeDocument/2006/relationships/customXml" Target="../ink/ink387.xml"/><Relationship Id="rId205" Type="http://schemas.openxmlformats.org/officeDocument/2006/relationships/customXml" Target="../ink/ink394.xml"/><Relationship Id="rId247" Type="http://schemas.openxmlformats.org/officeDocument/2006/relationships/customXml" Target="../ink/ink415.xml"/><Relationship Id="rId107" Type="http://schemas.openxmlformats.org/officeDocument/2006/relationships/customXml" Target="../ink/ink345.xml"/><Relationship Id="rId289" Type="http://schemas.openxmlformats.org/officeDocument/2006/relationships/customXml" Target="../ink/ink436.xml"/><Relationship Id="rId11" Type="http://schemas.openxmlformats.org/officeDocument/2006/relationships/customXml" Target="../ink/ink297.xml"/><Relationship Id="rId53" Type="http://schemas.openxmlformats.org/officeDocument/2006/relationships/customXml" Target="../ink/ink318.xml"/><Relationship Id="rId149" Type="http://schemas.openxmlformats.org/officeDocument/2006/relationships/customXml" Target="../ink/ink366.xml"/><Relationship Id="rId95" Type="http://schemas.openxmlformats.org/officeDocument/2006/relationships/customXml" Target="../ink/ink339.xml"/><Relationship Id="rId160" Type="http://schemas.openxmlformats.org/officeDocument/2006/relationships/image" Target="../media/image3899.png"/><Relationship Id="rId216" Type="http://schemas.openxmlformats.org/officeDocument/2006/relationships/image" Target="../media/image3927.png"/><Relationship Id="rId258" Type="http://schemas.openxmlformats.org/officeDocument/2006/relationships/image" Target="../media/image3948.png"/><Relationship Id="rId22" Type="http://schemas.openxmlformats.org/officeDocument/2006/relationships/image" Target="../media/image3830.png"/><Relationship Id="rId64" Type="http://schemas.openxmlformats.org/officeDocument/2006/relationships/image" Target="../media/image3851.png"/><Relationship Id="rId118" Type="http://schemas.openxmlformats.org/officeDocument/2006/relationships/image" Target="../media/image3878.png"/><Relationship Id="rId171" Type="http://schemas.openxmlformats.org/officeDocument/2006/relationships/customXml" Target="../ink/ink377.xml"/><Relationship Id="rId227" Type="http://schemas.openxmlformats.org/officeDocument/2006/relationships/customXml" Target="../ink/ink405.xml"/><Relationship Id="rId269" Type="http://schemas.openxmlformats.org/officeDocument/2006/relationships/customXml" Target="../ink/ink426.xml"/><Relationship Id="rId33" Type="http://schemas.openxmlformats.org/officeDocument/2006/relationships/customXml" Target="../ink/ink308.xml"/><Relationship Id="rId129" Type="http://schemas.openxmlformats.org/officeDocument/2006/relationships/customXml" Target="../ink/ink356.xml"/><Relationship Id="rId280" Type="http://schemas.openxmlformats.org/officeDocument/2006/relationships/image" Target="../media/image395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499.xml"/><Relationship Id="rId21" Type="http://schemas.openxmlformats.org/officeDocument/2006/relationships/image" Target="../media/image3979.png"/><Relationship Id="rId42" Type="http://schemas.openxmlformats.org/officeDocument/2006/relationships/customXml" Target="../ink/ink461.xml"/><Relationship Id="rId63" Type="http://schemas.openxmlformats.org/officeDocument/2006/relationships/image" Target="../media/image4000.png"/><Relationship Id="rId84" Type="http://schemas.openxmlformats.org/officeDocument/2006/relationships/customXml" Target="../ink/ink482.xml"/><Relationship Id="rId138" Type="http://schemas.openxmlformats.org/officeDocument/2006/relationships/image" Target="../media/image4035.png"/><Relationship Id="rId107" Type="http://schemas.openxmlformats.org/officeDocument/2006/relationships/customXml" Target="../ink/ink494.xml"/><Relationship Id="rId11" Type="http://schemas.openxmlformats.org/officeDocument/2006/relationships/image" Target="../media/image3974.png"/><Relationship Id="rId32" Type="http://schemas.openxmlformats.org/officeDocument/2006/relationships/customXml" Target="../ink/ink456.xml"/><Relationship Id="rId37" Type="http://schemas.openxmlformats.org/officeDocument/2006/relationships/image" Target="../media/image3987.png"/><Relationship Id="rId53" Type="http://schemas.openxmlformats.org/officeDocument/2006/relationships/image" Target="../media/image3995.png"/><Relationship Id="rId58" Type="http://schemas.openxmlformats.org/officeDocument/2006/relationships/customXml" Target="../ink/ink469.xml"/><Relationship Id="rId74" Type="http://schemas.openxmlformats.org/officeDocument/2006/relationships/customXml" Target="../ink/ink477.xml"/><Relationship Id="rId79" Type="http://schemas.openxmlformats.org/officeDocument/2006/relationships/image" Target="../media/image4006.png"/><Relationship Id="rId102" Type="http://schemas.openxmlformats.org/officeDocument/2006/relationships/image" Target="../media/image4017.png"/><Relationship Id="rId123" Type="http://schemas.openxmlformats.org/officeDocument/2006/relationships/customXml" Target="../ink/ink502.xml"/><Relationship Id="rId128" Type="http://schemas.openxmlformats.org/officeDocument/2006/relationships/image" Target="../media/image4030.png"/><Relationship Id="rId5" Type="http://schemas.openxmlformats.org/officeDocument/2006/relationships/image" Target="../media/image3971.png"/><Relationship Id="rId90" Type="http://schemas.openxmlformats.org/officeDocument/2006/relationships/customXml" Target="../ink/ink485.xml"/><Relationship Id="rId95" Type="http://schemas.openxmlformats.org/officeDocument/2006/relationships/image" Target="../media/image4014.png"/><Relationship Id="rId22" Type="http://schemas.openxmlformats.org/officeDocument/2006/relationships/customXml" Target="../ink/ink451.xml"/><Relationship Id="rId27" Type="http://schemas.openxmlformats.org/officeDocument/2006/relationships/image" Target="../media/image3982.png"/><Relationship Id="rId43" Type="http://schemas.openxmlformats.org/officeDocument/2006/relationships/image" Target="../media/image3990.png"/><Relationship Id="rId48" Type="http://schemas.openxmlformats.org/officeDocument/2006/relationships/customXml" Target="../ink/ink464.xml"/><Relationship Id="rId64" Type="http://schemas.openxmlformats.org/officeDocument/2006/relationships/customXml" Target="../ink/ink472.xml"/><Relationship Id="rId69" Type="http://schemas.openxmlformats.org/officeDocument/2006/relationships/image" Target="../media/image4002.png"/><Relationship Id="rId113" Type="http://schemas.openxmlformats.org/officeDocument/2006/relationships/customXml" Target="../ink/ink497.xml"/><Relationship Id="rId118" Type="http://schemas.openxmlformats.org/officeDocument/2006/relationships/image" Target="../media/image4025.png"/><Relationship Id="rId134" Type="http://schemas.openxmlformats.org/officeDocument/2006/relationships/image" Target="../media/image4033.png"/><Relationship Id="rId139" Type="http://schemas.openxmlformats.org/officeDocument/2006/relationships/customXml" Target="../ink/ink510.xml"/><Relationship Id="rId80" Type="http://schemas.openxmlformats.org/officeDocument/2006/relationships/customXml" Target="../ink/ink480.xml"/><Relationship Id="rId85" Type="http://schemas.openxmlformats.org/officeDocument/2006/relationships/image" Target="../media/image4009.png"/><Relationship Id="rId12" Type="http://schemas.openxmlformats.org/officeDocument/2006/relationships/customXml" Target="../ink/ink446.xml"/><Relationship Id="rId17" Type="http://schemas.openxmlformats.org/officeDocument/2006/relationships/image" Target="../media/image3977.png"/><Relationship Id="rId33" Type="http://schemas.openxmlformats.org/officeDocument/2006/relationships/image" Target="../media/image3985.png"/><Relationship Id="rId38" Type="http://schemas.openxmlformats.org/officeDocument/2006/relationships/customXml" Target="../ink/ink459.xml"/><Relationship Id="rId59" Type="http://schemas.openxmlformats.org/officeDocument/2006/relationships/image" Target="../media/image3998.png"/><Relationship Id="rId103" Type="http://schemas.openxmlformats.org/officeDocument/2006/relationships/customXml" Target="../ink/ink492.xml"/><Relationship Id="rId108" Type="http://schemas.openxmlformats.org/officeDocument/2006/relationships/image" Target="../media/image4020.png"/><Relationship Id="rId124" Type="http://schemas.openxmlformats.org/officeDocument/2006/relationships/image" Target="../media/image4028.png"/><Relationship Id="rId129" Type="http://schemas.openxmlformats.org/officeDocument/2006/relationships/customXml" Target="../ink/ink505.xml"/><Relationship Id="rId54" Type="http://schemas.openxmlformats.org/officeDocument/2006/relationships/customXml" Target="../ink/ink467.xml"/><Relationship Id="rId70" Type="http://schemas.openxmlformats.org/officeDocument/2006/relationships/customXml" Target="../ink/ink475.xml"/><Relationship Id="rId75" Type="http://schemas.openxmlformats.org/officeDocument/2006/relationships/image" Target="../media/image3374.png"/><Relationship Id="rId91" Type="http://schemas.openxmlformats.org/officeDocument/2006/relationships/image" Target="../media/image4012.png"/><Relationship Id="rId96" Type="http://schemas.openxmlformats.org/officeDocument/2006/relationships/customXml" Target="../ink/ink488.xml"/><Relationship Id="rId140" Type="http://schemas.openxmlformats.org/officeDocument/2006/relationships/image" Target="../media/image4036.png"/><Relationship Id="rId1" Type="http://schemas.openxmlformats.org/officeDocument/2006/relationships/slideLayout" Target="../slideLayouts/slideLayout7.xml"/><Relationship Id="rId6" Type="http://schemas.openxmlformats.org/officeDocument/2006/relationships/customXml" Target="../ink/ink443.xml"/><Relationship Id="rId23" Type="http://schemas.openxmlformats.org/officeDocument/2006/relationships/image" Target="../media/image3980.png"/><Relationship Id="rId28" Type="http://schemas.openxmlformats.org/officeDocument/2006/relationships/customXml" Target="../ink/ink454.xml"/><Relationship Id="rId49" Type="http://schemas.openxmlformats.org/officeDocument/2006/relationships/image" Target="../media/image3993.png"/><Relationship Id="rId114" Type="http://schemas.openxmlformats.org/officeDocument/2006/relationships/image" Target="../media/image4023.png"/><Relationship Id="rId119" Type="http://schemas.openxmlformats.org/officeDocument/2006/relationships/customXml" Target="../ink/ink500.xml"/><Relationship Id="rId44" Type="http://schemas.openxmlformats.org/officeDocument/2006/relationships/customXml" Target="../ink/ink462.xml"/><Relationship Id="rId60" Type="http://schemas.openxmlformats.org/officeDocument/2006/relationships/customXml" Target="../ink/ink470.xml"/><Relationship Id="rId65" Type="http://schemas.openxmlformats.org/officeDocument/2006/relationships/image" Target="../media/image3493.png"/><Relationship Id="rId81" Type="http://schemas.openxmlformats.org/officeDocument/2006/relationships/image" Target="../media/image4007.png"/><Relationship Id="rId86" Type="http://schemas.openxmlformats.org/officeDocument/2006/relationships/customXml" Target="../ink/ink483.xml"/><Relationship Id="rId130" Type="http://schemas.openxmlformats.org/officeDocument/2006/relationships/image" Target="../media/image4031.png"/><Relationship Id="rId135" Type="http://schemas.openxmlformats.org/officeDocument/2006/relationships/customXml" Target="../ink/ink508.xml"/><Relationship Id="rId13" Type="http://schemas.openxmlformats.org/officeDocument/2006/relationships/image" Target="../media/image3975.png"/><Relationship Id="rId18" Type="http://schemas.openxmlformats.org/officeDocument/2006/relationships/customXml" Target="../ink/ink449.xml"/><Relationship Id="rId39" Type="http://schemas.openxmlformats.org/officeDocument/2006/relationships/image" Target="../media/image3988.png"/><Relationship Id="rId109" Type="http://schemas.openxmlformats.org/officeDocument/2006/relationships/customXml" Target="../ink/ink495.xml"/><Relationship Id="rId34" Type="http://schemas.openxmlformats.org/officeDocument/2006/relationships/customXml" Target="../ink/ink457.xml"/><Relationship Id="rId50" Type="http://schemas.openxmlformats.org/officeDocument/2006/relationships/customXml" Target="../ink/ink465.xml"/><Relationship Id="rId55" Type="http://schemas.openxmlformats.org/officeDocument/2006/relationships/image" Target="../media/image3996.png"/><Relationship Id="rId76" Type="http://schemas.openxmlformats.org/officeDocument/2006/relationships/customXml" Target="../ink/ink478.xml"/><Relationship Id="rId97" Type="http://schemas.openxmlformats.org/officeDocument/2006/relationships/image" Target="../media/image4015.png"/><Relationship Id="rId104" Type="http://schemas.openxmlformats.org/officeDocument/2006/relationships/image" Target="../media/image4018.png"/><Relationship Id="rId120" Type="http://schemas.openxmlformats.org/officeDocument/2006/relationships/image" Target="../media/image4026.png"/><Relationship Id="rId125" Type="http://schemas.openxmlformats.org/officeDocument/2006/relationships/customXml" Target="../ink/ink503.xml"/><Relationship Id="rId141" Type="http://schemas.openxmlformats.org/officeDocument/2006/relationships/customXml" Target="../ink/ink511.xml"/><Relationship Id="rId7" Type="http://schemas.openxmlformats.org/officeDocument/2006/relationships/image" Target="../media/image3972.png"/><Relationship Id="rId71" Type="http://schemas.openxmlformats.org/officeDocument/2006/relationships/image" Target="../media/image4003.png"/><Relationship Id="rId92" Type="http://schemas.openxmlformats.org/officeDocument/2006/relationships/customXml" Target="../ink/ink486.xml"/><Relationship Id="rId2" Type="http://schemas.openxmlformats.org/officeDocument/2006/relationships/notesSlide" Target="../notesSlides/notesSlide4.xml"/><Relationship Id="rId29" Type="http://schemas.openxmlformats.org/officeDocument/2006/relationships/image" Target="../media/image3983.png"/><Relationship Id="rId24" Type="http://schemas.openxmlformats.org/officeDocument/2006/relationships/customXml" Target="../ink/ink452.xml"/><Relationship Id="rId40" Type="http://schemas.openxmlformats.org/officeDocument/2006/relationships/customXml" Target="../ink/ink460.xml"/><Relationship Id="rId45" Type="http://schemas.openxmlformats.org/officeDocument/2006/relationships/image" Target="../media/image3991.png"/><Relationship Id="rId66" Type="http://schemas.openxmlformats.org/officeDocument/2006/relationships/customXml" Target="../ink/ink473.xml"/><Relationship Id="rId87" Type="http://schemas.openxmlformats.org/officeDocument/2006/relationships/image" Target="../media/image4010.png"/><Relationship Id="rId110" Type="http://schemas.openxmlformats.org/officeDocument/2006/relationships/image" Target="../media/image4021.png"/><Relationship Id="rId115" Type="http://schemas.openxmlformats.org/officeDocument/2006/relationships/customXml" Target="../ink/ink498.xml"/><Relationship Id="rId131" Type="http://schemas.openxmlformats.org/officeDocument/2006/relationships/customXml" Target="../ink/ink506.xml"/><Relationship Id="rId136" Type="http://schemas.openxmlformats.org/officeDocument/2006/relationships/image" Target="../media/image4034.png"/><Relationship Id="rId61" Type="http://schemas.openxmlformats.org/officeDocument/2006/relationships/image" Target="../media/image3999.png"/><Relationship Id="rId82" Type="http://schemas.openxmlformats.org/officeDocument/2006/relationships/customXml" Target="../ink/ink481.xml"/><Relationship Id="rId19" Type="http://schemas.openxmlformats.org/officeDocument/2006/relationships/image" Target="../media/image3978.png"/><Relationship Id="rId14" Type="http://schemas.openxmlformats.org/officeDocument/2006/relationships/customXml" Target="../ink/ink447.xml"/><Relationship Id="rId30" Type="http://schemas.openxmlformats.org/officeDocument/2006/relationships/customXml" Target="../ink/ink455.xml"/><Relationship Id="rId35" Type="http://schemas.openxmlformats.org/officeDocument/2006/relationships/image" Target="../media/image3986.png"/><Relationship Id="rId56" Type="http://schemas.openxmlformats.org/officeDocument/2006/relationships/customXml" Target="../ink/ink468.xml"/><Relationship Id="rId77" Type="http://schemas.openxmlformats.org/officeDocument/2006/relationships/image" Target="../media/image4005.png"/><Relationship Id="rId100" Type="http://schemas.openxmlformats.org/officeDocument/2006/relationships/customXml" Target="../ink/ink490.xml"/><Relationship Id="rId105" Type="http://schemas.openxmlformats.org/officeDocument/2006/relationships/customXml" Target="../ink/ink493.xml"/><Relationship Id="rId126" Type="http://schemas.openxmlformats.org/officeDocument/2006/relationships/image" Target="../media/image4029.png"/><Relationship Id="rId8" Type="http://schemas.openxmlformats.org/officeDocument/2006/relationships/customXml" Target="../ink/ink444.xml"/><Relationship Id="rId51" Type="http://schemas.openxmlformats.org/officeDocument/2006/relationships/image" Target="../media/image3994.png"/><Relationship Id="rId72" Type="http://schemas.openxmlformats.org/officeDocument/2006/relationships/customXml" Target="../ink/ink476.xml"/><Relationship Id="rId93" Type="http://schemas.openxmlformats.org/officeDocument/2006/relationships/image" Target="../media/image4013.png"/><Relationship Id="rId98" Type="http://schemas.openxmlformats.org/officeDocument/2006/relationships/customXml" Target="../ink/ink489.xml"/><Relationship Id="rId121" Type="http://schemas.openxmlformats.org/officeDocument/2006/relationships/customXml" Target="../ink/ink501.xml"/><Relationship Id="rId142" Type="http://schemas.openxmlformats.org/officeDocument/2006/relationships/image" Target="../media/image4037.png"/><Relationship Id="rId3" Type="http://schemas.openxmlformats.org/officeDocument/2006/relationships/image" Target="../media/image10.png"/><Relationship Id="rId25" Type="http://schemas.openxmlformats.org/officeDocument/2006/relationships/image" Target="../media/image3981.png"/><Relationship Id="rId46" Type="http://schemas.openxmlformats.org/officeDocument/2006/relationships/customXml" Target="../ink/ink463.xml"/><Relationship Id="rId67" Type="http://schemas.openxmlformats.org/officeDocument/2006/relationships/image" Target="../media/image4001.png"/><Relationship Id="rId116" Type="http://schemas.openxmlformats.org/officeDocument/2006/relationships/image" Target="../media/image4024.png"/><Relationship Id="rId137" Type="http://schemas.openxmlformats.org/officeDocument/2006/relationships/customXml" Target="../ink/ink509.xml"/><Relationship Id="rId20" Type="http://schemas.openxmlformats.org/officeDocument/2006/relationships/customXml" Target="../ink/ink450.xml"/><Relationship Id="rId41" Type="http://schemas.openxmlformats.org/officeDocument/2006/relationships/image" Target="../media/image3989.png"/><Relationship Id="rId62" Type="http://schemas.openxmlformats.org/officeDocument/2006/relationships/customXml" Target="../ink/ink471.xml"/><Relationship Id="rId83" Type="http://schemas.openxmlformats.org/officeDocument/2006/relationships/image" Target="../media/image4008.png"/><Relationship Id="rId88" Type="http://schemas.openxmlformats.org/officeDocument/2006/relationships/customXml" Target="../ink/ink484.xml"/><Relationship Id="rId111" Type="http://schemas.openxmlformats.org/officeDocument/2006/relationships/customXml" Target="../ink/ink496.xml"/><Relationship Id="rId132" Type="http://schemas.openxmlformats.org/officeDocument/2006/relationships/image" Target="../media/image4032.png"/><Relationship Id="rId15" Type="http://schemas.openxmlformats.org/officeDocument/2006/relationships/image" Target="../media/image3976.png"/><Relationship Id="rId36" Type="http://schemas.openxmlformats.org/officeDocument/2006/relationships/customXml" Target="../ink/ink458.xml"/><Relationship Id="rId57" Type="http://schemas.openxmlformats.org/officeDocument/2006/relationships/image" Target="../media/image3997.png"/><Relationship Id="rId106" Type="http://schemas.openxmlformats.org/officeDocument/2006/relationships/image" Target="../media/image4019.png"/><Relationship Id="rId127" Type="http://schemas.openxmlformats.org/officeDocument/2006/relationships/customXml" Target="../ink/ink504.xml"/><Relationship Id="rId10" Type="http://schemas.openxmlformats.org/officeDocument/2006/relationships/customXml" Target="../ink/ink445.xml"/><Relationship Id="rId31" Type="http://schemas.openxmlformats.org/officeDocument/2006/relationships/image" Target="../media/image3984.png"/><Relationship Id="rId52" Type="http://schemas.openxmlformats.org/officeDocument/2006/relationships/customXml" Target="../ink/ink466.xml"/><Relationship Id="rId73" Type="http://schemas.openxmlformats.org/officeDocument/2006/relationships/image" Target="../media/image4004.png"/><Relationship Id="rId78" Type="http://schemas.openxmlformats.org/officeDocument/2006/relationships/customXml" Target="../ink/ink479.xml"/><Relationship Id="rId94" Type="http://schemas.openxmlformats.org/officeDocument/2006/relationships/customXml" Target="../ink/ink487.xml"/><Relationship Id="rId99" Type="http://schemas.openxmlformats.org/officeDocument/2006/relationships/image" Target="../media/image4016.png"/><Relationship Id="rId101" Type="http://schemas.openxmlformats.org/officeDocument/2006/relationships/customXml" Target="../ink/ink491.xml"/><Relationship Id="rId122" Type="http://schemas.openxmlformats.org/officeDocument/2006/relationships/image" Target="../media/image4027.png"/><Relationship Id="rId4" Type="http://schemas.openxmlformats.org/officeDocument/2006/relationships/customXml" Target="../ink/ink442.xml"/><Relationship Id="rId9" Type="http://schemas.openxmlformats.org/officeDocument/2006/relationships/image" Target="../media/image3973.png"/><Relationship Id="rId26" Type="http://schemas.openxmlformats.org/officeDocument/2006/relationships/customXml" Target="../ink/ink453.xml"/><Relationship Id="rId47" Type="http://schemas.openxmlformats.org/officeDocument/2006/relationships/image" Target="../media/image3992.png"/><Relationship Id="rId68" Type="http://schemas.openxmlformats.org/officeDocument/2006/relationships/customXml" Target="../ink/ink474.xml"/><Relationship Id="rId89" Type="http://schemas.openxmlformats.org/officeDocument/2006/relationships/image" Target="../media/image4011.png"/><Relationship Id="rId112" Type="http://schemas.openxmlformats.org/officeDocument/2006/relationships/image" Target="../media/image4022.png"/><Relationship Id="rId133" Type="http://schemas.openxmlformats.org/officeDocument/2006/relationships/customXml" Target="../ink/ink507.xml"/><Relationship Id="rId16" Type="http://schemas.openxmlformats.org/officeDocument/2006/relationships/customXml" Target="../ink/ink448.xml"/></Relationships>
</file>

<file path=ppt/slides/_rels/slide7.xml.rels><?xml version="1.0" encoding="UTF-8" standalone="yes"?>
<Relationships xmlns="http://schemas.openxmlformats.org/package/2006/relationships"><Relationship Id="rId117" Type="http://schemas.openxmlformats.org/officeDocument/2006/relationships/image" Target="../media/image4094.png"/><Relationship Id="rId21" Type="http://schemas.openxmlformats.org/officeDocument/2006/relationships/image" Target="../media/image4047.png"/><Relationship Id="rId42" Type="http://schemas.openxmlformats.org/officeDocument/2006/relationships/customXml" Target="../ink/ink531.xml"/><Relationship Id="rId63" Type="http://schemas.openxmlformats.org/officeDocument/2006/relationships/image" Target="../media/image4068.png"/><Relationship Id="rId84" Type="http://schemas.openxmlformats.org/officeDocument/2006/relationships/customXml" Target="../ink/ink552.xml"/><Relationship Id="rId138" Type="http://schemas.openxmlformats.org/officeDocument/2006/relationships/customXml" Target="../ink/ink579.xml"/><Relationship Id="rId159" Type="http://schemas.openxmlformats.org/officeDocument/2006/relationships/customXml" Target="../ink/ink590.xml"/><Relationship Id="rId170" Type="http://schemas.openxmlformats.org/officeDocument/2006/relationships/image" Target="../media/image4120.png"/><Relationship Id="rId191" Type="http://schemas.openxmlformats.org/officeDocument/2006/relationships/customXml" Target="../ink/ink606.xml"/><Relationship Id="rId205" Type="http://schemas.openxmlformats.org/officeDocument/2006/relationships/customXml" Target="../ink/ink613.xml"/><Relationship Id="rId107" Type="http://schemas.openxmlformats.org/officeDocument/2006/relationships/image" Target="../media/image4090.png"/><Relationship Id="rId11" Type="http://schemas.openxmlformats.org/officeDocument/2006/relationships/image" Target="../media/image4042.png"/><Relationship Id="rId32" Type="http://schemas.openxmlformats.org/officeDocument/2006/relationships/customXml" Target="../ink/ink526.xml"/><Relationship Id="rId53" Type="http://schemas.openxmlformats.org/officeDocument/2006/relationships/image" Target="../media/image4063.png"/><Relationship Id="rId74" Type="http://schemas.openxmlformats.org/officeDocument/2006/relationships/customXml" Target="../ink/ink547.xml"/><Relationship Id="rId128" Type="http://schemas.openxmlformats.org/officeDocument/2006/relationships/customXml" Target="../ink/ink574.xml"/><Relationship Id="rId149" Type="http://schemas.openxmlformats.org/officeDocument/2006/relationships/image" Target="../media/image4110.png"/><Relationship Id="rId5" Type="http://schemas.openxmlformats.org/officeDocument/2006/relationships/image" Target="../media/image4039.png"/><Relationship Id="rId95" Type="http://schemas.openxmlformats.org/officeDocument/2006/relationships/image" Target="../media/image4084.png"/><Relationship Id="rId160" Type="http://schemas.openxmlformats.org/officeDocument/2006/relationships/image" Target="../media/image4115.png"/><Relationship Id="rId181" Type="http://schemas.openxmlformats.org/officeDocument/2006/relationships/customXml" Target="../ink/ink601.xml"/><Relationship Id="rId216" Type="http://schemas.openxmlformats.org/officeDocument/2006/relationships/image" Target="../media/image4143.png"/><Relationship Id="rId22" Type="http://schemas.openxmlformats.org/officeDocument/2006/relationships/customXml" Target="../ink/ink521.xml"/><Relationship Id="rId43" Type="http://schemas.openxmlformats.org/officeDocument/2006/relationships/image" Target="../media/image4058.png"/><Relationship Id="rId64" Type="http://schemas.openxmlformats.org/officeDocument/2006/relationships/customXml" Target="../ink/ink542.xml"/><Relationship Id="rId118" Type="http://schemas.openxmlformats.org/officeDocument/2006/relationships/customXml" Target="../ink/ink569.xml"/><Relationship Id="rId139" Type="http://schemas.openxmlformats.org/officeDocument/2006/relationships/image" Target="../media/image4105.png"/><Relationship Id="rId85" Type="http://schemas.openxmlformats.org/officeDocument/2006/relationships/image" Target="../media/image4079.png"/><Relationship Id="rId150" Type="http://schemas.openxmlformats.org/officeDocument/2006/relationships/customXml" Target="../ink/ink585.xml"/><Relationship Id="rId171" Type="http://schemas.openxmlformats.org/officeDocument/2006/relationships/customXml" Target="../ink/ink596.xml"/><Relationship Id="rId192" Type="http://schemas.openxmlformats.org/officeDocument/2006/relationships/image" Target="../media/image4131.png"/><Relationship Id="rId206" Type="http://schemas.openxmlformats.org/officeDocument/2006/relationships/image" Target="../media/image4138.png"/><Relationship Id="rId12" Type="http://schemas.openxmlformats.org/officeDocument/2006/relationships/customXml" Target="../ink/ink516.xml"/><Relationship Id="rId33" Type="http://schemas.openxmlformats.org/officeDocument/2006/relationships/image" Target="../media/image4053.png"/><Relationship Id="rId108" Type="http://schemas.openxmlformats.org/officeDocument/2006/relationships/customXml" Target="../ink/ink564.xml"/><Relationship Id="rId129" Type="http://schemas.openxmlformats.org/officeDocument/2006/relationships/image" Target="../media/image4100.png"/><Relationship Id="rId54" Type="http://schemas.openxmlformats.org/officeDocument/2006/relationships/customXml" Target="../ink/ink537.xml"/><Relationship Id="rId75" Type="http://schemas.openxmlformats.org/officeDocument/2006/relationships/image" Target="../media/image4074.png"/><Relationship Id="rId96" Type="http://schemas.openxmlformats.org/officeDocument/2006/relationships/customXml" Target="../ink/ink558.xml"/><Relationship Id="rId140" Type="http://schemas.openxmlformats.org/officeDocument/2006/relationships/customXml" Target="../ink/ink580.xml"/><Relationship Id="rId161" Type="http://schemas.openxmlformats.org/officeDocument/2006/relationships/customXml" Target="../ink/ink591.xml"/><Relationship Id="rId182" Type="http://schemas.openxmlformats.org/officeDocument/2006/relationships/image" Target="../media/image4126.png"/><Relationship Id="rId217" Type="http://schemas.openxmlformats.org/officeDocument/2006/relationships/customXml" Target="../ink/ink619.xml"/><Relationship Id="rId6" Type="http://schemas.openxmlformats.org/officeDocument/2006/relationships/customXml" Target="../ink/ink513.xml"/><Relationship Id="rId23" Type="http://schemas.openxmlformats.org/officeDocument/2006/relationships/image" Target="../media/image4048.png"/><Relationship Id="rId119" Type="http://schemas.openxmlformats.org/officeDocument/2006/relationships/image" Target="../media/image4095.png"/><Relationship Id="rId44" Type="http://schemas.openxmlformats.org/officeDocument/2006/relationships/customXml" Target="../ink/ink532.xml"/><Relationship Id="rId65" Type="http://schemas.openxmlformats.org/officeDocument/2006/relationships/image" Target="../media/image4069.png"/><Relationship Id="rId86" Type="http://schemas.openxmlformats.org/officeDocument/2006/relationships/customXml" Target="../ink/ink553.xml"/><Relationship Id="rId130" Type="http://schemas.openxmlformats.org/officeDocument/2006/relationships/customXml" Target="../ink/ink575.xml"/><Relationship Id="rId151" Type="http://schemas.openxmlformats.org/officeDocument/2006/relationships/image" Target="../media/image4111.png"/><Relationship Id="rId172" Type="http://schemas.openxmlformats.org/officeDocument/2006/relationships/image" Target="../media/image4121.png"/><Relationship Id="rId193" Type="http://schemas.openxmlformats.org/officeDocument/2006/relationships/customXml" Target="../ink/ink607.xml"/><Relationship Id="rId207" Type="http://schemas.openxmlformats.org/officeDocument/2006/relationships/customXml" Target="../ink/ink614.xml"/><Relationship Id="rId13" Type="http://schemas.openxmlformats.org/officeDocument/2006/relationships/image" Target="../media/image4043.png"/><Relationship Id="rId109" Type="http://schemas.openxmlformats.org/officeDocument/2006/relationships/image" Target="../media/image4091.png"/><Relationship Id="rId34" Type="http://schemas.openxmlformats.org/officeDocument/2006/relationships/customXml" Target="../ink/ink527.xml"/><Relationship Id="rId55" Type="http://schemas.openxmlformats.org/officeDocument/2006/relationships/image" Target="../media/image4064.png"/><Relationship Id="rId76" Type="http://schemas.openxmlformats.org/officeDocument/2006/relationships/customXml" Target="../ink/ink548.xml"/><Relationship Id="rId97" Type="http://schemas.openxmlformats.org/officeDocument/2006/relationships/image" Target="../media/image4085.png"/><Relationship Id="rId120" Type="http://schemas.openxmlformats.org/officeDocument/2006/relationships/customXml" Target="../ink/ink570.xml"/><Relationship Id="rId141" Type="http://schemas.openxmlformats.org/officeDocument/2006/relationships/image" Target="../media/image4106.png"/><Relationship Id="rId7" Type="http://schemas.openxmlformats.org/officeDocument/2006/relationships/image" Target="../media/image4040.png"/><Relationship Id="rId162" Type="http://schemas.openxmlformats.org/officeDocument/2006/relationships/image" Target="../media/image4116.png"/><Relationship Id="rId183" Type="http://schemas.openxmlformats.org/officeDocument/2006/relationships/customXml" Target="../ink/ink602.xml"/><Relationship Id="rId218" Type="http://schemas.openxmlformats.org/officeDocument/2006/relationships/image" Target="../media/image4144.png"/><Relationship Id="rId24" Type="http://schemas.openxmlformats.org/officeDocument/2006/relationships/customXml" Target="../ink/ink522.xml"/><Relationship Id="rId45" Type="http://schemas.openxmlformats.org/officeDocument/2006/relationships/image" Target="../media/image4059.png"/><Relationship Id="rId66" Type="http://schemas.openxmlformats.org/officeDocument/2006/relationships/customXml" Target="../ink/ink543.xml"/><Relationship Id="rId87" Type="http://schemas.openxmlformats.org/officeDocument/2006/relationships/image" Target="../media/image4080.png"/><Relationship Id="rId110" Type="http://schemas.openxmlformats.org/officeDocument/2006/relationships/customXml" Target="../ink/ink565.xml"/><Relationship Id="rId131" Type="http://schemas.openxmlformats.org/officeDocument/2006/relationships/image" Target="../media/image4101.png"/><Relationship Id="rId152" Type="http://schemas.openxmlformats.org/officeDocument/2006/relationships/customXml" Target="../ink/ink586.xml"/><Relationship Id="rId173" Type="http://schemas.openxmlformats.org/officeDocument/2006/relationships/customXml" Target="../ink/ink597.xml"/><Relationship Id="rId194" Type="http://schemas.openxmlformats.org/officeDocument/2006/relationships/image" Target="../media/image4132.png"/><Relationship Id="rId208" Type="http://schemas.openxmlformats.org/officeDocument/2006/relationships/image" Target="../media/image4139.png"/><Relationship Id="rId14" Type="http://schemas.openxmlformats.org/officeDocument/2006/relationships/customXml" Target="../ink/ink517.xml"/><Relationship Id="rId35" Type="http://schemas.openxmlformats.org/officeDocument/2006/relationships/image" Target="../media/image4054.png"/><Relationship Id="rId56" Type="http://schemas.openxmlformats.org/officeDocument/2006/relationships/customXml" Target="../ink/ink538.xml"/><Relationship Id="rId77" Type="http://schemas.openxmlformats.org/officeDocument/2006/relationships/image" Target="../media/image4075.png"/><Relationship Id="rId100" Type="http://schemas.openxmlformats.org/officeDocument/2006/relationships/customXml" Target="../ink/ink560.xml"/><Relationship Id="rId8" Type="http://schemas.openxmlformats.org/officeDocument/2006/relationships/customXml" Target="../ink/ink514.xml"/><Relationship Id="rId51" Type="http://schemas.openxmlformats.org/officeDocument/2006/relationships/image" Target="../media/image4062.png"/><Relationship Id="rId72" Type="http://schemas.openxmlformats.org/officeDocument/2006/relationships/customXml" Target="../ink/ink546.xml"/><Relationship Id="rId93" Type="http://schemas.openxmlformats.org/officeDocument/2006/relationships/image" Target="../media/image4083.png"/><Relationship Id="rId98" Type="http://schemas.openxmlformats.org/officeDocument/2006/relationships/customXml" Target="../ink/ink559.xml"/><Relationship Id="rId121" Type="http://schemas.openxmlformats.org/officeDocument/2006/relationships/image" Target="../media/image4096.png"/><Relationship Id="rId142" Type="http://schemas.openxmlformats.org/officeDocument/2006/relationships/customXml" Target="../ink/ink581.xml"/><Relationship Id="rId163" Type="http://schemas.openxmlformats.org/officeDocument/2006/relationships/customXml" Target="../ink/ink592.xml"/><Relationship Id="rId184" Type="http://schemas.openxmlformats.org/officeDocument/2006/relationships/image" Target="../media/image4127.png"/><Relationship Id="rId189" Type="http://schemas.openxmlformats.org/officeDocument/2006/relationships/customXml" Target="../ink/ink605.xml"/><Relationship Id="rId219" Type="http://schemas.openxmlformats.org/officeDocument/2006/relationships/customXml" Target="../ink/ink620.xml"/><Relationship Id="rId3" Type="http://schemas.openxmlformats.org/officeDocument/2006/relationships/image" Target="../media/image11.png"/><Relationship Id="rId214" Type="http://schemas.openxmlformats.org/officeDocument/2006/relationships/image" Target="../media/image4142.png"/><Relationship Id="rId25" Type="http://schemas.openxmlformats.org/officeDocument/2006/relationships/image" Target="../media/image4049.png"/><Relationship Id="rId46" Type="http://schemas.openxmlformats.org/officeDocument/2006/relationships/customXml" Target="../ink/ink533.xml"/><Relationship Id="rId67" Type="http://schemas.openxmlformats.org/officeDocument/2006/relationships/image" Target="../media/image4070.png"/><Relationship Id="rId116" Type="http://schemas.openxmlformats.org/officeDocument/2006/relationships/customXml" Target="../ink/ink568.xml"/><Relationship Id="rId137" Type="http://schemas.openxmlformats.org/officeDocument/2006/relationships/image" Target="../media/image4104.png"/><Relationship Id="rId158" Type="http://schemas.openxmlformats.org/officeDocument/2006/relationships/image" Target="../media/image4114.png"/><Relationship Id="rId20" Type="http://schemas.openxmlformats.org/officeDocument/2006/relationships/customXml" Target="../ink/ink520.xml"/><Relationship Id="rId41" Type="http://schemas.openxmlformats.org/officeDocument/2006/relationships/image" Target="../media/image4057.png"/><Relationship Id="rId62" Type="http://schemas.openxmlformats.org/officeDocument/2006/relationships/customXml" Target="../ink/ink541.xml"/><Relationship Id="rId83" Type="http://schemas.openxmlformats.org/officeDocument/2006/relationships/image" Target="../media/image4078.png"/><Relationship Id="rId88" Type="http://schemas.openxmlformats.org/officeDocument/2006/relationships/customXml" Target="../ink/ink554.xml"/><Relationship Id="rId111" Type="http://schemas.openxmlformats.org/officeDocument/2006/relationships/image" Target="../media/image4092.png"/><Relationship Id="rId132" Type="http://schemas.openxmlformats.org/officeDocument/2006/relationships/customXml" Target="../ink/ink576.xml"/><Relationship Id="rId153" Type="http://schemas.openxmlformats.org/officeDocument/2006/relationships/customXml" Target="../ink/ink587.xml"/><Relationship Id="rId174" Type="http://schemas.openxmlformats.org/officeDocument/2006/relationships/image" Target="../media/image4122.png"/><Relationship Id="rId179" Type="http://schemas.openxmlformats.org/officeDocument/2006/relationships/customXml" Target="../ink/ink600.xml"/><Relationship Id="rId195" Type="http://schemas.openxmlformats.org/officeDocument/2006/relationships/customXml" Target="../ink/ink608.xml"/><Relationship Id="rId209" Type="http://schemas.openxmlformats.org/officeDocument/2006/relationships/customXml" Target="../ink/ink615.xml"/><Relationship Id="rId190" Type="http://schemas.openxmlformats.org/officeDocument/2006/relationships/image" Target="../media/image4130.png"/><Relationship Id="rId204" Type="http://schemas.openxmlformats.org/officeDocument/2006/relationships/image" Target="../media/image4137.png"/><Relationship Id="rId220" Type="http://schemas.openxmlformats.org/officeDocument/2006/relationships/image" Target="../media/image9100.png"/><Relationship Id="rId15" Type="http://schemas.openxmlformats.org/officeDocument/2006/relationships/image" Target="../media/image4044.png"/><Relationship Id="rId36" Type="http://schemas.openxmlformats.org/officeDocument/2006/relationships/customXml" Target="../ink/ink528.xml"/><Relationship Id="rId57" Type="http://schemas.openxmlformats.org/officeDocument/2006/relationships/image" Target="../media/image4065.png"/><Relationship Id="rId106" Type="http://schemas.openxmlformats.org/officeDocument/2006/relationships/customXml" Target="../ink/ink563.xml"/><Relationship Id="rId127" Type="http://schemas.openxmlformats.org/officeDocument/2006/relationships/image" Target="../media/image4099.png"/><Relationship Id="rId10" Type="http://schemas.openxmlformats.org/officeDocument/2006/relationships/customXml" Target="../ink/ink515.xml"/><Relationship Id="rId31" Type="http://schemas.openxmlformats.org/officeDocument/2006/relationships/image" Target="../media/image4052.png"/><Relationship Id="rId52" Type="http://schemas.openxmlformats.org/officeDocument/2006/relationships/customXml" Target="../ink/ink536.xml"/><Relationship Id="rId73" Type="http://schemas.openxmlformats.org/officeDocument/2006/relationships/image" Target="../media/image4073.png"/><Relationship Id="rId78" Type="http://schemas.openxmlformats.org/officeDocument/2006/relationships/customXml" Target="../ink/ink549.xml"/><Relationship Id="rId94" Type="http://schemas.openxmlformats.org/officeDocument/2006/relationships/customXml" Target="../ink/ink557.xml"/><Relationship Id="rId99" Type="http://schemas.openxmlformats.org/officeDocument/2006/relationships/image" Target="../media/image4086.png"/><Relationship Id="rId101" Type="http://schemas.openxmlformats.org/officeDocument/2006/relationships/image" Target="../media/image4087.png"/><Relationship Id="rId122" Type="http://schemas.openxmlformats.org/officeDocument/2006/relationships/customXml" Target="../ink/ink571.xml"/><Relationship Id="rId143" Type="http://schemas.openxmlformats.org/officeDocument/2006/relationships/image" Target="../media/image4107.png"/><Relationship Id="rId148" Type="http://schemas.openxmlformats.org/officeDocument/2006/relationships/customXml" Target="../ink/ink584.xml"/><Relationship Id="rId164" Type="http://schemas.openxmlformats.org/officeDocument/2006/relationships/image" Target="../media/image4117.png"/><Relationship Id="rId169" Type="http://schemas.openxmlformats.org/officeDocument/2006/relationships/customXml" Target="../ink/ink595.xml"/><Relationship Id="rId185" Type="http://schemas.openxmlformats.org/officeDocument/2006/relationships/customXml" Target="../ink/ink603.xml"/><Relationship Id="rId4" Type="http://schemas.openxmlformats.org/officeDocument/2006/relationships/customXml" Target="../ink/ink512.xml"/><Relationship Id="rId9" Type="http://schemas.openxmlformats.org/officeDocument/2006/relationships/image" Target="../media/image4041.png"/><Relationship Id="rId180" Type="http://schemas.openxmlformats.org/officeDocument/2006/relationships/image" Target="../media/image4125.png"/><Relationship Id="rId210" Type="http://schemas.openxmlformats.org/officeDocument/2006/relationships/image" Target="../media/image4140.png"/><Relationship Id="rId215" Type="http://schemas.openxmlformats.org/officeDocument/2006/relationships/customXml" Target="../ink/ink618.xml"/><Relationship Id="rId26" Type="http://schemas.openxmlformats.org/officeDocument/2006/relationships/customXml" Target="../ink/ink523.xml"/><Relationship Id="rId47" Type="http://schemas.openxmlformats.org/officeDocument/2006/relationships/image" Target="../media/image4060.png"/><Relationship Id="rId68" Type="http://schemas.openxmlformats.org/officeDocument/2006/relationships/customXml" Target="../ink/ink544.xml"/><Relationship Id="rId89" Type="http://schemas.openxmlformats.org/officeDocument/2006/relationships/image" Target="../media/image4081.png"/><Relationship Id="rId112" Type="http://schemas.openxmlformats.org/officeDocument/2006/relationships/customXml" Target="../ink/ink566.xml"/><Relationship Id="rId133" Type="http://schemas.openxmlformats.org/officeDocument/2006/relationships/image" Target="../media/image4102.png"/><Relationship Id="rId154" Type="http://schemas.openxmlformats.org/officeDocument/2006/relationships/image" Target="../media/image4112.png"/><Relationship Id="rId175" Type="http://schemas.openxmlformats.org/officeDocument/2006/relationships/customXml" Target="../ink/ink598.xml"/><Relationship Id="rId196" Type="http://schemas.openxmlformats.org/officeDocument/2006/relationships/image" Target="../media/image4133.png"/><Relationship Id="rId200" Type="http://schemas.openxmlformats.org/officeDocument/2006/relationships/image" Target="../media/image4135.png"/><Relationship Id="rId16" Type="http://schemas.openxmlformats.org/officeDocument/2006/relationships/customXml" Target="../ink/ink518.xml"/><Relationship Id="rId221" Type="http://schemas.openxmlformats.org/officeDocument/2006/relationships/customXml" Target="../ink/ink621.xml"/><Relationship Id="rId37" Type="http://schemas.openxmlformats.org/officeDocument/2006/relationships/image" Target="../media/image4055.png"/><Relationship Id="rId58" Type="http://schemas.openxmlformats.org/officeDocument/2006/relationships/customXml" Target="../ink/ink539.xml"/><Relationship Id="rId79" Type="http://schemas.openxmlformats.org/officeDocument/2006/relationships/image" Target="../media/image4076.png"/><Relationship Id="rId102" Type="http://schemas.openxmlformats.org/officeDocument/2006/relationships/customXml" Target="../ink/ink561.xml"/><Relationship Id="rId123" Type="http://schemas.openxmlformats.org/officeDocument/2006/relationships/image" Target="../media/image4097.png"/><Relationship Id="rId144" Type="http://schemas.openxmlformats.org/officeDocument/2006/relationships/customXml" Target="../ink/ink582.xml"/><Relationship Id="rId90" Type="http://schemas.openxmlformats.org/officeDocument/2006/relationships/customXml" Target="../ink/ink555.xml"/><Relationship Id="rId165" Type="http://schemas.openxmlformats.org/officeDocument/2006/relationships/customXml" Target="../ink/ink593.xml"/><Relationship Id="rId186" Type="http://schemas.openxmlformats.org/officeDocument/2006/relationships/image" Target="../media/image4128.png"/><Relationship Id="rId211" Type="http://schemas.openxmlformats.org/officeDocument/2006/relationships/customXml" Target="../ink/ink616.xml"/><Relationship Id="rId27" Type="http://schemas.openxmlformats.org/officeDocument/2006/relationships/image" Target="../media/image4050.png"/><Relationship Id="rId48" Type="http://schemas.openxmlformats.org/officeDocument/2006/relationships/customXml" Target="../ink/ink534.xml"/><Relationship Id="rId69" Type="http://schemas.openxmlformats.org/officeDocument/2006/relationships/image" Target="../media/image4071.png"/><Relationship Id="rId113" Type="http://schemas.openxmlformats.org/officeDocument/2006/relationships/image" Target="../media/image4093.png"/><Relationship Id="rId134" Type="http://schemas.openxmlformats.org/officeDocument/2006/relationships/customXml" Target="../ink/ink577.xml"/><Relationship Id="rId80" Type="http://schemas.openxmlformats.org/officeDocument/2006/relationships/customXml" Target="../ink/ink550.xml"/><Relationship Id="rId155" Type="http://schemas.openxmlformats.org/officeDocument/2006/relationships/customXml" Target="../ink/ink588.xml"/><Relationship Id="rId176" Type="http://schemas.openxmlformats.org/officeDocument/2006/relationships/image" Target="../media/image4123.png"/><Relationship Id="rId197" Type="http://schemas.openxmlformats.org/officeDocument/2006/relationships/customXml" Target="../ink/ink609.xml"/><Relationship Id="rId201" Type="http://schemas.openxmlformats.org/officeDocument/2006/relationships/customXml" Target="../ink/ink611.xml"/><Relationship Id="rId222" Type="http://schemas.openxmlformats.org/officeDocument/2006/relationships/image" Target="../media/image10100.png"/><Relationship Id="rId17" Type="http://schemas.openxmlformats.org/officeDocument/2006/relationships/image" Target="../media/image4045.png"/><Relationship Id="rId38" Type="http://schemas.openxmlformats.org/officeDocument/2006/relationships/customXml" Target="../ink/ink529.xml"/><Relationship Id="rId59" Type="http://schemas.openxmlformats.org/officeDocument/2006/relationships/image" Target="../media/image4066.png"/><Relationship Id="rId103" Type="http://schemas.openxmlformats.org/officeDocument/2006/relationships/image" Target="../media/image4088.png"/><Relationship Id="rId124" Type="http://schemas.openxmlformats.org/officeDocument/2006/relationships/customXml" Target="../ink/ink572.xml"/><Relationship Id="rId70" Type="http://schemas.openxmlformats.org/officeDocument/2006/relationships/customXml" Target="../ink/ink545.xml"/><Relationship Id="rId91" Type="http://schemas.openxmlformats.org/officeDocument/2006/relationships/image" Target="../media/image4082.png"/><Relationship Id="rId145" Type="http://schemas.openxmlformats.org/officeDocument/2006/relationships/image" Target="../media/image4108.png"/><Relationship Id="rId166" Type="http://schemas.openxmlformats.org/officeDocument/2006/relationships/image" Target="../media/image4118.png"/><Relationship Id="rId187" Type="http://schemas.openxmlformats.org/officeDocument/2006/relationships/customXml" Target="../ink/ink604.xml"/><Relationship Id="rId1" Type="http://schemas.openxmlformats.org/officeDocument/2006/relationships/slideLayout" Target="../slideLayouts/slideLayout7.xml"/><Relationship Id="rId212" Type="http://schemas.openxmlformats.org/officeDocument/2006/relationships/image" Target="../media/image4141.png"/><Relationship Id="rId28" Type="http://schemas.openxmlformats.org/officeDocument/2006/relationships/customXml" Target="../ink/ink524.xml"/><Relationship Id="rId49" Type="http://schemas.openxmlformats.org/officeDocument/2006/relationships/image" Target="../media/image4061.png"/><Relationship Id="rId114" Type="http://schemas.openxmlformats.org/officeDocument/2006/relationships/customXml" Target="../ink/ink567.xml"/><Relationship Id="rId60" Type="http://schemas.openxmlformats.org/officeDocument/2006/relationships/customXml" Target="../ink/ink540.xml"/><Relationship Id="rId81" Type="http://schemas.openxmlformats.org/officeDocument/2006/relationships/image" Target="../media/image4077.png"/><Relationship Id="rId135" Type="http://schemas.openxmlformats.org/officeDocument/2006/relationships/image" Target="../media/image4103.png"/><Relationship Id="rId156" Type="http://schemas.openxmlformats.org/officeDocument/2006/relationships/image" Target="../media/image4113.png"/><Relationship Id="rId177" Type="http://schemas.openxmlformats.org/officeDocument/2006/relationships/customXml" Target="../ink/ink599.xml"/><Relationship Id="rId198" Type="http://schemas.openxmlformats.org/officeDocument/2006/relationships/image" Target="../media/image4134.png"/><Relationship Id="rId202" Type="http://schemas.openxmlformats.org/officeDocument/2006/relationships/image" Target="../media/image4136.png"/><Relationship Id="rId18" Type="http://schemas.openxmlformats.org/officeDocument/2006/relationships/customXml" Target="../ink/ink519.xml"/><Relationship Id="rId39" Type="http://schemas.openxmlformats.org/officeDocument/2006/relationships/image" Target="../media/image4056.png"/><Relationship Id="rId50" Type="http://schemas.openxmlformats.org/officeDocument/2006/relationships/customXml" Target="../ink/ink535.xml"/><Relationship Id="rId104" Type="http://schemas.openxmlformats.org/officeDocument/2006/relationships/customXml" Target="../ink/ink562.xml"/><Relationship Id="rId125" Type="http://schemas.openxmlformats.org/officeDocument/2006/relationships/image" Target="../media/image4098.png"/><Relationship Id="rId146" Type="http://schemas.openxmlformats.org/officeDocument/2006/relationships/customXml" Target="../ink/ink583.xml"/><Relationship Id="rId167" Type="http://schemas.openxmlformats.org/officeDocument/2006/relationships/customXml" Target="../ink/ink594.xml"/><Relationship Id="rId188" Type="http://schemas.openxmlformats.org/officeDocument/2006/relationships/image" Target="../media/image4129.png"/><Relationship Id="rId71" Type="http://schemas.openxmlformats.org/officeDocument/2006/relationships/image" Target="../media/image4072.png"/><Relationship Id="rId92" Type="http://schemas.openxmlformats.org/officeDocument/2006/relationships/customXml" Target="../ink/ink556.xml"/><Relationship Id="rId213" Type="http://schemas.openxmlformats.org/officeDocument/2006/relationships/customXml" Target="../ink/ink617.xml"/><Relationship Id="rId2" Type="http://schemas.openxmlformats.org/officeDocument/2006/relationships/notesSlide" Target="../notesSlides/notesSlide5.xml"/><Relationship Id="rId29" Type="http://schemas.openxmlformats.org/officeDocument/2006/relationships/image" Target="../media/image4051.png"/><Relationship Id="rId40" Type="http://schemas.openxmlformats.org/officeDocument/2006/relationships/customXml" Target="../ink/ink530.xml"/><Relationship Id="rId115" Type="http://schemas.openxmlformats.org/officeDocument/2006/relationships/image" Target="../media/image3374.png"/><Relationship Id="rId136" Type="http://schemas.openxmlformats.org/officeDocument/2006/relationships/customXml" Target="../ink/ink578.xml"/><Relationship Id="rId157" Type="http://schemas.openxmlformats.org/officeDocument/2006/relationships/customXml" Target="../ink/ink589.xml"/><Relationship Id="rId178" Type="http://schemas.openxmlformats.org/officeDocument/2006/relationships/image" Target="../media/image4124.png"/><Relationship Id="rId61" Type="http://schemas.openxmlformats.org/officeDocument/2006/relationships/image" Target="../media/image4067.png"/><Relationship Id="rId82" Type="http://schemas.openxmlformats.org/officeDocument/2006/relationships/customXml" Target="../ink/ink551.xml"/><Relationship Id="rId199" Type="http://schemas.openxmlformats.org/officeDocument/2006/relationships/customXml" Target="../ink/ink610.xml"/><Relationship Id="rId203" Type="http://schemas.openxmlformats.org/officeDocument/2006/relationships/customXml" Target="../ink/ink612.xml"/><Relationship Id="rId19" Type="http://schemas.openxmlformats.org/officeDocument/2006/relationships/image" Target="../media/image4046.png"/><Relationship Id="rId30" Type="http://schemas.openxmlformats.org/officeDocument/2006/relationships/customXml" Target="../ink/ink525.xml"/><Relationship Id="rId105" Type="http://schemas.openxmlformats.org/officeDocument/2006/relationships/image" Target="../media/image4089.png"/><Relationship Id="rId126" Type="http://schemas.openxmlformats.org/officeDocument/2006/relationships/customXml" Target="../ink/ink573.xml"/><Relationship Id="rId147" Type="http://schemas.openxmlformats.org/officeDocument/2006/relationships/image" Target="../media/image4109.png"/><Relationship Id="rId168" Type="http://schemas.openxmlformats.org/officeDocument/2006/relationships/image" Target="../media/image4119.png"/></Relationships>
</file>

<file path=ppt/slides/_rels/slide8.xml.rels><?xml version="1.0" encoding="UTF-8" standalone="yes"?>
<Relationships xmlns="http://schemas.openxmlformats.org/package/2006/relationships"><Relationship Id="rId117" Type="http://schemas.openxmlformats.org/officeDocument/2006/relationships/customXml" Target="../ink/ink679.xml"/><Relationship Id="rId299" Type="http://schemas.openxmlformats.org/officeDocument/2006/relationships/customXml" Target="../ink/ink770.xml"/><Relationship Id="rId21" Type="http://schemas.openxmlformats.org/officeDocument/2006/relationships/customXml" Target="../ink/ink631.xml"/><Relationship Id="rId63" Type="http://schemas.openxmlformats.org/officeDocument/2006/relationships/customXml" Target="../ink/ink652.xml"/><Relationship Id="rId159" Type="http://schemas.openxmlformats.org/officeDocument/2006/relationships/customXml" Target="../ink/ink700.xml"/><Relationship Id="rId170" Type="http://schemas.openxmlformats.org/officeDocument/2006/relationships/image" Target="../media/image94.png"/><Relationship Id="rId226" Type="http://schemas.openxmlformats.org/officeDocument/2006/relationships/image" Target="../media/image122.png"/><Relationship Id="rId268" Type="http://schemas.openxmlformats.org/officeDocument/2006/relationships/image" Target="../media/image143.png"/><Relationship Id="rId32" Type="http://schemas.openxmlformats.org/officeDocument/2006/relationships/image" Target="../media/image25.png"/><Relationship Id="rId74" Type="http://schemas.openxmlformats.org/officeDocument/2006/relationships/image" Target="../media/image46.png"/><Relationship Id="rId128" Type="http://schemas.openxmlformats.org/officeDocument/2006/relationships/image" Target="../media/image73.png"/><Relationship Id="rId5" Type="http://schemas.openxmlformats.org/officeDocument/2006/relationships/customXml" Target="../ink/ink623.xml"/><Relationship Id="rId181" Type="http://schemas.openxmlformats.org/officeDocument/2006/relationships/customXml" Target="../ink/ink711.xml"/><Relationship Id="rId237" Type="http://schemas.openxmlformats.org/officeDocument/2006/relationships/customXml" Target="../ink/ink739.xml"/><Relationship Id="rId279" Type="http://schemas.openxmlformats.org/officeDocument/2006/relationships/customXml" Target="../ink/ink760.xml"/><Relationship Id="rId43" Type="http://schemas.openxmlformats.org/officeDocument/2006/relationships/customXml" Target="../ink/ink642.xml"/><Relationship Id="rId139" Type="http://schemas.openxmlformats.org/officeDocument/2006/relationships/customXml" Target="../ink/ink690.xml"/><Relationship Id="rId290" Type="http://schemas.openxmlformats.org/officeDocument/2006/relationships/image" Target="../media/image154.png"/><Relationship Id="rId304" Type="http://schemas.openxmlformats.org/officeDocument/2006/relationships/image" Target="../media/image161.png"/><Relationship Id="rId85" Type="http://schemas.openxmlformats.org/officeDocument/2006/relationships/customXml" Target="../ink/ink663.xml"/><Relationship Id="rId150" Type="http://schemas.openxmlformats.org/officeDocument/2006/relationships/image" Target="../media/image84.png"/><Relationship Id="rId192" Type="http://schemas.openxmlformats.org/officeDocument/2006/relationships/image" Target="../media/image105.png"/><Relationship Id="rId206" Type="http://schemas.openxmlformats.org/officeDocument/2006/relationships/image" Target="../media/image112.png"/><Relationship Id="rId248" Type="http://schemas.openxmlformats.org/officeDocument/2006/relationships/image" Target="../media/image133.png"/><Relationship Id="rId12" Type="http://schemas.openxmlformats.org/officeDocument/2006/relationships/image" Target="../media/image15.png"/><Relationship Id="rId108" Type="http://schemas.openxmlformats.org/officeDocument/2006/relationships/image" Target="../media/image63.png"/><Relationship Id="rId54" Type="http://schemas.openxmlformats.org/officeDocument/2006/relationships/image" Target="../media/image36.png"/><Relationship Id="rId96" Type="http://schemas.openxmlformats.org/officeDocument/2006/relationships/image" Target="../media/image57.png"/><Relationship Id="rId161" Type="http://schemas.openxmlformats.org/officeDocument/2006/relationships/customXml" Target="../ink/ink701.xml"/><Relationship Id="rId217" Type="http://schemas.openxmlformats.org/officeDocument/2006/relationships/customXml" Target="../ink/ink729.xml"/><Relationship Id="rId6" Type="http://schemas.openxmlformats.org/officeDocument/2006/relationships/image" Target="../media/image12.png"/><Relationship Id="rId238" Type="http://schemas.openxmlformats.org/officeDocument/2006/relationships/image" Target="../media/image128.png"/><Relationship Id="rId259" Type="http://schemas.openxmlformats.org/officeDocument/2006/relationships/customXml" Target="../ink/ink750.xml"/><Relationship Id="rId23" Type="http://schemas.openxmlformats.org/officeDocument/2006/relationships/customXml" Target="../ink/ink632.xml"/><Relationship Id="rId119" Type="http://schemas.openxmlformats.org/officeDocument/2006/relationships/customXml" Target="../ink/ink680.xml"/><Relationship Id="rId270" Type="http://schemas.openxmlformats.org/officeDocument/2006/relationships/image" Target="../media/image144.png"/><Relationship Id="rId291" Type="http://schemas.openxmlformats.org/officeDocument/2006/relationships/customXml" Target="../ink/ink766.xml"/><Relationship Id="rId44" Type="http://schemas.openxmlformats.org/officeDocument/2006/relationships/image" Target="../media/image31.png"/><Relationship Id="rId65" Type="http://schemas.openxmlformats.org/officeDocument/2006/relationships/customXml" Target="../ink/ink653.xml"/><Relationship Id="rId86" Type="http://schemas.openxmlformats.org/officeDocument/2006/relationships/image" Target="../media/image52.png"/><Relationship Id="rId130" Type="http://schemas.openxmlformats.org/officeDocument/2006/relationships/image" Target="../media/image74.png"/><Relationship Id="rId151" Type="http://schemas.openxmlformats.org/officeDocument/2006/relationships/customXml" Target="../ink/ink696.xml"/><Relationship Id="rId172" Type="http://schemas.openxmlformats.org/officeDocument/2006/relationships/image" Target="../media/image95.png"/><Relationship Id="rId193" Type="http://schemas.openxmlformats.org/officeDocument/2006/relationships/customXml" Target="../ink/ink717.xml"/><Relationship Id="rId207" Type="http://schemas.openxmlformats.org/officeDocument/2006/relationships/customXml" Target="../ink/ink724.xml"/><Relationship Id="rId228" Type="http://schemas.openxmlformats.org/officeDocument/2006/relationships/image" Target="../media/image123.png"/><Relationship Id="rId249" Type="http://schemas.openxmlformats.org/officeDocument/2006/relationships/customXml" Target="../ink/ink745.xml"/><Relationship Id="rId13" Type="http://schemas.openxmlformats.org/officeDocument/2006/relationships/customXml" Target="../ink/ink627.xml"/><Relationship Id="rId109" Type="http://schemas.openxmlformats.org/officeDocument/2006/relationships/customXml" Target="../ink/ink675.xml"/><Relationship Id="rId260" Type="http://schemas.openxmlformats.org/officeDocument/2006/relationships/image" Target="../media/image139.png"/><Relationship Id="rId281" Type="http://schemas.openxmlformats.org/officeDocument/2006/relationships/customXml" Target="../ink/ink761.xml"/><Relationship Id="rId34" Type="http://schemas.openxmlformats.org/officeDocument/2006/relationships/image" Target="../media/image26.png"/><Relationship Id="rId55" Type="http://schemas.openxmlformats.org/officeDocument/2006/relationships/customXml" Target="../ink/ink648.xml"/><Relationship Id="rId76" Type="http://schemas.openxmlformats.org/officeDocument/2006/relationships/image" Target="../media/image47.png"/><Relationship Id="rId97" Type="http://schemas.openxmlformats.org/officeDocument/2006/relationships/customXml" Target="../ink/ink669.xml"/><Relationship Id="rId120" Type="http://schemas.openxmlformats.org/officeDocument/2006/relationships/image" Target="../media/image69.png"/><Relationship Id="rId141" Type="http://schemas.openxmlformats.org/officeDocument/2006/relationships/customXml" Target="../ink/ink691.xml"/><Relationship Id="rId7" Type="http://schemas.openxmlformats.org/officeDocument/2006/relationships/customXml" Target="../ink/ink624.xml"/><Relationship Id="rId162" Type="http://schemas.openxmlformats.org/officeDocument/2006/relationships/image" Target="../media/image90.png"/><Relationship Id="rId183" Type="http://schemas.openxmlformats.org/officeDocument/2006/relationships/customXml" Target="../ink/ink712.xml"/><Relationship Id="rId218" Type="http://schemas.openxmlformats.org/officeDocument/2006/relationships/image" Target="../media/image118.png"/><Relationship Id="rId239" Type="http://schemas.openxmlformats.org/officeDocument/2006/relationships/customXml" Target="../ink/ink740.xml"/><Relationship Id="rId250" Type="http://schemas.openxmlformats.org/officeDocument/2006/relationships/image" Target="../media/image134.png"/><Relationship Id="rId271" Type="http://schemas.openxmlformats.org/officeDocument/2006/relationships/customXml" Target="../ink/ink756.xml"/><Relationship Id="rId292" Type="http://schemas.openxmlformats.org/officeDocument/2006/relationships/image" Target="../media/image155.png"/><Relationship Id="rId24" Type="http://schemas.openxmlformats.org/officeDocument/2006/relationships/image" Target="../media/image21.png"/><Relationship Id="rId45" Type="http://schemas.openxmlformats.org/officeDocument/2006/relationships/customXml" Target="../ink/ink643.xml"/><Relationship Id="rId66" Type="http://schemas.openxmlformats.org/officeDocument/2006/relationships/image" Target="../media/image42.png"/><Relationship Id="rId87" Type="http://schemas.openxmlformats.org/officeDocument/2006/relationships/customXml" Target="../ink/ink664.xml"/><Relationship Id="rId110" Type="http://schemas.openxmlformats.org/officeDocument/2006/relationships/image" Target="../media/image64.png"/><Relationship Id="rId131" Type="http://schemas.openxmlformats.org/officeDocument/2006/relationships/customXml" Target="../ink/ink686.xml"/><Relationship Id="rId152" Type="http://schemas.openxmlformats.org/officeDocument/2006/relationships/image" Target="../media/image85.png"/><Relationship Id="rId173" Type="http://schemas.openxmlformats.org/officeDocument/2006/relationships/customXml" Target="../ink/ink707.xml"/><Relationship Id="rId194" Type="http://schemas.openxmlformats.org/officeDocument/2006/relationships/image" Target="../media/image106.png"/><Relationship Id="rId208" Type="http://schemas.openxmlformats.org/officeDocument/2006/relationships/image" Target="../media/image113.png"/><Relationship Id="rId229" Type="http://schemas.openxmlformats.org/officeDocument/2006/relationships/customXml" Target="../ink/ink735.xml"/><Relationship Id="rId240" Type="http://schemas.openxmlformats.org/officeDocument/2006/relationships/image" Target="../media/image129.png"/><Relationship Id="rId261" Type="http://schemas.openxmlformats.org/officeDocument/2006/relationships/customXml" Target="../ink/ink751.xml"/><Relationship Id="rId14" Type="http://schemas.openxmlformats.org/officeDocument/2006/relationships/image" Target="../media/image16.png"/><Relationship Id="rId35" Type="http://schemas.openxmlformats.org/officeDocument/2006/relationships/customXml" Target="../ink/ink638.xml"/><Relationship Id="rId56" Type="http://schemas.openxmlformats.org/officeDocument/2006/relationships/image" Target="../media/image37.png"/><Relationship Id="rId77" Type="http://schemas.openxmlformats.org/officeDocument/2006/relationships/customXml" Target="../ink/ink659.xml"/><Relationship Id="rId100" Type="http://schemas.openxmlformats.org/officeDocument/2006/relationships/image" Target="../media/image59.png"/><Relationship Id="rId282" Type="http://schemas.openxmlformats.org/officeDocument/2006/relationships/image" Target="../media/image150.png"/><Relationship Id="rId8" Type="http://schemas.openxmlformats.org/officeDocument/2006/relationships/image" Target="../media/image13.png"/><Relationship Id="rId98" Type="http://schemas.openxmlformats.org/officeDocument/2006/relationships/image" Target="../media/image58.png"/><Relationship Id="rId121" Type="http://schemas.openxmlformats.org/officeDocument/2006/relationships/customXml" Target="../ink/ink681.xml"/><Relationship Id="rId142" Type="http://schemas.openxmlformats.org/officeDocument/2006/relationships/image" Target="../media/image80.png"/><Relationship Id="rId163" Type="http://schemas.openxmlformats.org/officeDocument/2006/relationships/customXml" Target="../ink/ink702.xml"/><Relationship Id="rId184" Type="http://schemas.openxmlformats.org/officeDocument/2006/relationships/image" Target="../media/image101.png"/><Relationship Id="rId219" Type="http://schemas.openxmlformats.org/officeDocument/2006/relationships/customXml" Target="../ink/ink730.xml"/><Relationship Id="rId230" Type="http://schemas.openxmlformats.org/officeDocument/2006/relationships/image" Target="../media/image124.png"/><Relationship Id="rId251" Type="http://schemas.openxmlformats.org/officeDocument/2006/relationships/customXml" Target="../ink/ink746.xml"/><Relationship Id="rId25" Type="http://schemas.openxmlformats.org/officeDocument/2006/relationships/customXml" Target="../ink/ink633.xml"/><Relationship Id="rId46" Type="http://schemas.openxmlformats.org/officeDocument/2006/relationships/image" Target="../media/image32.png"/><Relationship Id="rId67" Type="http://schemas.openxmlformats.org/officeDocument/2006/relationships/customXml" Target="../ink/ink654.xml"/><Relationship Id="rId272" Type="http://schemas.openxmlformats.org/officeDocument/2006/relationships/image" Target="../media/image145.png"/><Relationship Id="rId293" Type="http://schemas.openxmlformats.org/officeDocument/2006/relationships/customXml" Target="../ink/ink767.xml"/><Relationship Id="rId88" Type="http://schemas.openxmlformats.org/officeDocument/2006/relationships/image" Target="../media/image53.png"/><Relationship Id="rId111" Type="http://schemas.openxmlformats.org/officeDocument/2006/relationships/customXml" Target="../ink/ink676.xml"/><Relationship Id="rId132" Type="http://schemas.openxmlformats.org/officeDocument/2006/relationships/image" Target="../media/image75.png"/><Relationship Id="rId153" Type="http://schemas.openxmlformats.org/officeDocument/2006/relationships/customXml" Target="../ink/ink697.xml"/><Relationship Id="rId174" Type="http://schemas.openxmlformats.org/officeDocument/2006/relationships/image" Target="../media/image96.png"/><Relationship Id="rId195" Type="http://schemas.openxmlformats.org/officeDocument/2006/relationships/customXml" Target="../ink/ink718.xml"/><Relationship Id="rId209" Type="http://schemas.openxmlformats.org/officeDocument/2006/relationships/customXml" Target="../ink/ink725.xml"/><Relationship Id="rId220" Type="http://schemas.openxmlformats.org/officeDocument/2006/relationships/image" Target="../media/image119.png"/><Relationship Id="rId241" Type="http://schemas.openxmlformats.org/officeDocument/2006/relationships/customXml" Target="../ink/ink741.xml"/><Relationship Id="rId15" Type="http://schemas.openxmlformats.org/officeDocument/2006/relationships/customXml" Target="../ink/ink628.xml"/><Relationship Id="rId36" Type="http://schemas.openxmlformats.org/officeDocument/2006/relationships/image" Target="../media/image27.png"/><Relationship Id="rId57" Type="http://schemas.openxmlformats.org/officeDocument/2006/relationships/customXml" Target="../ink/ink649.xml"/><Relationship Id="rId262" Type="http://schemas.openxmlformats.org/officeDocument/2006/relationships/image" Target="../media/image140.png"/><Relationship Id="rId283" Type="http://schemas.openxmlformats.org/officeDocument/2006/relationships/customXml" Target="../ink/ink762.xml"/><Relationship Id="rId78" Type="http://schemas.openxmlformats.org/officeDocument/2006/relationships/image" Target="../media/image48.png"/><Relationship Id="rId99" Type="http://schemas.openxmlformats.org/officeDocument/2006/relationships/customXml" Target="../ink/ink670.xml"/><Relationship Id="rId101" Type="http://schemas.openxmlformats.org/officeDocument/2006/relationships/customXml" Target="../ink/ink671.xml"/><Relationship Id="rId122" Type="http://schemas.openxmlformats.org/officeDocument/2006/relationships/image" Target="../media/image70.png"/><Relationship Id="rId143" Type="http://schemas.openxmlformats.org/officeDocument/2006/relationships/customXml" Target="../ink/ink692.xml"/><Relationship Id="rId164" Type="http://schemas.openxmlformats.org/officeDocument/2006/relationships/image" Target="../media/image91.png"/><Relationship Id="rId185" Type="http://schemas.openxmlformats.org/officeDocument/2006/relationships/customXml" Target="../ink/ink713.xml"/><Relationship Id="rId9" Type="http://schemas.openxmlformats.org/officeDocument/2006/relationships/customXml" Target="../ink/ink625.xml"/><Relationship Id="rId210" Type="http://schemas.openxmlformats.org/officeDocument/2006/relationships/image" Target="../media/image114.png"/><Relationship Id="rId26" Type="http://schemas.openxmlformats.org/officeDocument/2006/relationships/image" Target="../media/image22.png"/><Relationship Id="rId231" Type="http://schemas.openxmlformats.org/officeDocument/2006/relationships/customXml" Target="../ink/ink736.xml"/><Relationship Id="rId252" Type="http://schemas.openxmlformats.org/officeDocument/2006/relationships/image" Target="../media/image135.png"/><Relationship Id="rId273" Type="http://schemas.openxmlformats.org/officeDocument/2006/relationships/customXml" Target="../ink/ink757.xml"/><Relationship Id="rId294" Type="http://schemas.openxmlformats.org/officeDocument/2006/relationships/image" Target="../media/image156.png"/><Relationship Id="rId47" Type="http://schemas.openxmlformats.org/officeDocument/2006/relationships/customXml" Target="../ink/ink644.xml"/><Relationship Id="rId68" Type="http://schemas.openxmlformats.org/officeDocument/2006/relationships/image" Target="../media/image43.png"/><Relationship Id="rId89" Type="http://schemas.openxmlformats.org/officeDocument/2006/relationships/customXml" Target="../ink/ink665.xml"/><Relationship Id="rId112" Type="http://schemas.openxmlformats.org/officeDocument/2006/relationships/image" Target="../media/image65.png"/><Relationship Id="rId133" Type="http://schemas.openxmlformats.org/officeDocument/2006/relationships/customXml" Target="../ink/ink687.xml"/><Relationship Id="rId154" Type="http://schemas.openxmlformats.org/officeDocument/2006/relationships/image" Target="../media/image86.png"/><Relationship Id="rId175" Type="http://schemas.openxmlformats.org/officeDocument/2006/relationships/customXml" Target="../ink/ink708.xml"/><Relationship Id="rId196" Type="http://schemas.openxmlformats.org/officeDocument/2006/relationships/image" Target="../media/image107.png"/><Relationship Id="rId200" Type="http://schemas.openxmlformats.org/officeDocument/2006/relationships/image" Target="../media/image109.png"/><Relationship Id="rId16" Type="http://schemas.openxmlformats.org/officeDocument/2006/relationships/image" Target="../media/image17.png"/><Relationship Id="rId221" Type="http://schemas.openxmlformats.org/officeDocument/2006/relationships/customXml" Target="../ink/ink731.xml"/><Relationship Id="rId242" Type="http://schemas.openxmlformats.org/officeDocument/2006/relationships/image" Target="../media/image130.png"/><Relationship Id="rId263" Type="http://schemas.openxmlformats.org/officeDocument/2006/relationships/customXml" Target="../ink/ink752.xml"/><Relationship Id="rId284" Type="http://schemas.openxmlformats.org/officeDocument/2006/relationships/image" Target="../media/image151.png"/><Relationship Id="rId37" Type="http://schemas.openxmlformats.org/officeDocument/2006/relationships/customXml" Target="../ink/ink639.xml"/><Relationship Id="rId58" Type="http://schemas.openxmlformats.org/officeDocument/2006/relationships/image" Target="../media/image38.png"/><Relationship Id="rId79" Type="http://schemas.openxmlformats.org/officeDocument/2006/relationships/customXml" Target="../ink/ink660.xml"/><Relationship Id="rId102" Type="http://schemas.openxmlformats.org/officeDocument/2006/relationships/image" Target="../media/image60.png"/><Relationship Id="rId123" Type="http://schemas.openxmlformats.org/officeDocument/2006/relationships/customXml" Target="../ink/ink682.xml"/><Relationship Id="rId144" Type="http://schemas.openxmlformats.org/officeDocument/2006/relationships/image" Target="../media/image81.png"/><Relationship Id="rId90" Type="http://schemas.openxmlformats.org/officeDocument/2006/relationships/image" Target="../media/image54.png"/><Relationship Id="rId165" Type="http://schemas.openxmlformats.org/officeDocument/2006/relationships/customXml" Target="../ink/ink703.xml"/><Relationship Id="rId186" Type="http://schemas.openxmlformats.org/officeDocument/2006/relationships/image" Target="../media/image102.png"/><Relationship Id="rId211" Type="http://schemas.openxmlformats.org/officeDocument/2006/relationships/customXml" Target="../ink/ink726.xml"/><Relationship Id="rId232" Type="http://schemas.openxmlformats.org/officeDocument/2006/relationships/image" Target="../media/image125.png"/><Relationship Id="rId253" Type="http://schemas.openxmlformats.org/officeDocument/2006/relationships/customXml" Target="../ink/ink747.xml"/><Relationship Id="rId274" Type="http://schemas.openxmlformats.org/officeDocument/2006/relationships/image" Target="../media/image146.png"/><Relationship Id="rId295" Type="http://schemas.openxmlformats.org/officeDocument/2006/relationships/customXml" Target="../ink/ink768.xml"/><Relationship Id="rId27" Type="http://schemas.openxmlformats.org/officeDocument/2006/relationships/customXml" Target="../ink/ink634.xml"/><Relationship Id="rId48" Type="http://schemas.openxmlformats.org/officeDocument/2006/relationships/image" Target="../media/image33.png"/><Relationship Id="rId69" Type="http://schemas.openxmlformats.org/officeDocument/2006/relationships/customXml" Target="../ink/ink655.xml"/><Relationship Id="rId113" Type="http://schemas.openxmlformats.org/officeDocument/2006/relationships/customXml" Target="../ink/ink677.xml"/><Relationship Id="rId134" Type="http://schemas.openxmlformats.org/officeDocument/2006/relationships/image" Target="../media/image76.png"/><Relationship Id="rId80" Type="http://schemas.openxmlformats.org/officeDocument/2006/relationships/image" Target="../media/image49.png"/><Relationship Id="rId155" Type="http://schemas.openxmlformats.org/officeDocument/2006/relationships/customXml" Target="../ink/ink698.xml"/><Relationship Id="rId176" Type="http://schemas.openxmlformats.org/officeDocument/2006/relationships/image" Target="../media/image97.png"/><Relationship Id="rId197" Type="http://schemas.openxmlformats.org/officeDocument/2006/relationships/customXml" Target="../ink/ink719.xml"/><Relationship Id="rId201" Type="http://schemas.openxmlformats.org/officeDocument/2006/relationships/customXml" Target="../ink/ink721.xml"/><Relationship Id="rId222" Type="http://schemas.openxmlformats.org/officeDocument/2006/relationships/image" Target="../media/image120.png"/><Relationship Id="rId243" Type="http://schemas.openxmlformats.org/officeDocument/2006/relationships/customXml" Target="../ink/ink742.xml"/><Relationship Id="rId264" Type="http://schemas.openxmlformats.org/officeDocument/2006/relationships/image" Target="../media/image141.png"/><Relationship Id="rId285" Type="http://schemas.openxmlformats.org/officeDocument/2006/relationships/customXml" Target="../ink/ink763.xml"/><Relationship Id="rId17" Type="http://schemas.openxmlformats.org/officeDocument/2006/relationships/customXml" Target="../ink/ink629.xml"/><Relationship Id="rId38" Type="http://schemas.openxmlformats.org/officeDocument/2006/relationships/image" Target="../media/image28.png"/><Relationship Id="rId59" Type="http://schemas.openxmlformats.org/officeDocument/2006/relationships/customXml" Target="../ink/ink650.xml"/><Relationship Id="rId103" Type="http://schemas.openxmlformats.org/officeDocument/2006/relationships/customXml" Target="../ink/ink672.xml"/><Relationship Id="rId124" Type="http://schemas.openxmlformats.org/officeDocument/2006/relationships/image" Target="../media/image71.png"/><Relationship Id="rId70" Type="http://schemas.openxmlformats.org/officeDocument/2006/relationships/image" Target="../media/image44.png"/><Relationship Id="rId91" Type="http://schemas.openxmlformats.org/officeDocument/2006/relationships/customXml" Target="../ink/ink666.xml"/><Relationship Id="rId145" Type="http://schemas.openxmlformats.org/officeDocument/2006/relationships/customXml" Target="../ink/ink693.xml"/><Relationship Id="rId166" Type="http://schemas.openxmlformats.org/officeDocument/2006/relationships/image" Target="../media/image92.png"/><Relationship Id="rId187" Type="http://schemas.openxmlformats.org/officeDocument/2006/relationships/customXml" Target="../ink/ink714.xml"/><Relationship Id="rId1" Type="http://schemas.openxmlformats.org/officeDocument/2006/relationships/slideLayout" Target="../slideLayouts/slideLayout7.xml"/><Relationship Id="rId212" Type="http://schemas.openxmlformats.org/officeDocument/2006/relationships/image" Target="../media/image115.png"/><Relationship Id="rId233" Type="http://schemas.openxmlformats.org/officeDocument/2006/relationships/customXml" Target="../ink/ink737.xml"/><Relationship Id="rId254" Type="http://schemas.openxmlformats.org/officeDocument/2006/relationships/image" Target="../media/image136.png"/><Relationship Id="rId28" Type="http://schemas.openxmlformats.org/officeDocument/2006/relationships/image" Target="../media/image23.png"/><Relationship Id="rId49" Type="http://schemas.openxmlformats.org/officeDocument/2006/relationships/customXml" Target="../ink/ink645.xml"/><Relationship Id="rId114" Type="http://schemas.openxmlformats.org/officeDocument/2006/relationships/image" Target="../media/image66.png"/><Relationship Id="rId275" Type="http://schemas.openxmlformats.org/officeDocument/2006/relationships/customXml" Target="../ink/ink758.xml"/><Relationship Id="rId296" Type="http://schemas.openxmlformats.org/officeDocument/2006/relationships/image" Target="../media/image157.png"/><Relationship Id="rId300" Type="http://schemas.openxmlformats.org/officeDocument/2006/relationships/image" Target="../media/image159.png"/><Relationship Id="rId60" Type="http://schemas.openxmlformats.org/officeDocument/2006/relationships/image" Target="../media/image39.png"/><Relationship Id="rId81" Type="http://schemas.openxmlformats.org/officeDocument/2006/relationships/customXml" Target="../ink/ink661.xml"/><Relationship Id="rId135" Type="http://schemas.openxmlformats.org/officeDocument/2006/relationships/customXml" Target="../ink/ink688.xml"/><Relationship Id="rId156" Type="http://schemas.openxmlformats.org/officeDocument/2006/relationships/image" Target="../media/image87.png"/><Relationship Id="rId177" Type="http://schemas.openxmlformats.org/officeDocument/2006/relationships/customXml" Target="../ink/ink709.xml"/><Relationship Id="rId198" Type="http://schemas.openxmlformats.org/officeDocument/2006/relationships/image" Target="../media/image108.png"/><Relationship Id="rId202" Type="http://schemas.openxmlformats.org/officeDocument/2006/relationships/image" Target="../media/image110.png"/><Relationship Id="rId223" Type="http://schemas.openxmlformats.org/officeDocument/2006/relationships/customXml" Target="../ink/ink732.xml"/><Relationship Id="rId244" Type="http://schemas.openxmlformats.org/officeDocument/2006/relationships/image" Target="../media/image131.png"/><Relationship Id="rId18" Type="http://schemas.openxmlformats.org/officeDocument/2006/relationships/image" Target="../media/image18.png"/><Relationship Id="rId39" Type="http://schemas.openxmlformats.org/officeDocument/2006/relationships/customXml" Target="../ink/ink640.xml"/><Relationship Id="rId265" Type="http://schemas.openxmlformats.org/officeDocument/2006/relationships/customXml" Target="../ink/ink753.xml"/><Relationship Id="rId286" Type="http://schemas.openxmlformats.org/officeDocument/2006/relationships/image" Target="../media/image152.png"/><Relationship Id="rId50" Type="http://schemas.openxmlformats.org/officeDocument/2006/relationships/image" Target="../media/image34.png"/><Relationship Id="rId104" Type="http://schemas.openxmlformats.org/officeDocument/2006/relationships/image" Target="../media/image61.png"/><Relationship Id="rId125" Type="http://schemas.openxmlformats.org/officeDocument/2006/relationships/customXml" Target="../ink/ink683.xml"/><Relationship Id="rId146" Type="http://schemas.openxmlformats.org/officeDocument/2006/relationships/image" Target="../media/image82.png"/><Relationship Id="rId167" Type="http://schemas.openxmlformats.org/officeDocument/2006/relationships/customXml" Target="../ink/ink704.xml"/><Relationship Id="rId188" Type="http://schemas.openxmlformats.org/officeDocument/2006/relationships/image" Target="../media/image103.png"/><Relationship Id="rId71" Type="http://schemas.openxmlformats.org/officeDocument/2006/relationships/customXml" Target="../ink/ink656.xml"/><Relationship Id="rId92" Type="http://schemas.openxmlformats.org/officeDocument/2006/relationships/image" Target="../media/image55.png"/><Relationship Id="rId213" Type="http://schemas.openxmlformats.org/officeDocument/2006/relationships/customXml" Target="../ink/ink727.xml"/><Relationship Id="rId234" Type="http://schemas.openxmlformats.org/officeDocument/2006/relationships/image" Target="../media/image126.png"/><Relationship Id="rId2" Type="http://schemas.openxmlformats.org/officeDocument/2006/relationships/notesSlide" Target="../notesSlides/notesSlide6.xml"/><Relationship Id="rId29" Type="http://schemas.openxmlformats.org/officeDocument/2006/relationships/customXml" Target="../ink/ink635.xml"/><Relationship Id="rId255" Type="http://schemas.openxmlformats.org/officeDocument/2006/relationships/customXml" Target="../ink/ink748.xml"/><Relationship Id="rId276" Type="http://schemas.openxmlformats.org/officeDocument/2006/relationships/image" Target="../media/image147.png"/><Relationship Id="rId297" Type="http://schemas.openxmlformats.org/officeDocument/2006/relationships/customXml" Target="../ink/ink769.xml"/><Relationship Id="rId40" Type="http://schemas.openxmlformats.org/officeDocument/2006/relationships/image" Target="../media/image29.png"/><Relationship Id="rId115" Type="http://schemas.openxmlformats.org/officeDocument/2006/relationships/customXml" Target="../ink/ink678.xml"/><Relationship Id="rId136" Type="http://schemas.openxmlformats.org/officeDocument/2006/relationships/image" Target="../media/image77.png"/><Relationship Id="rId157" Type="http://schemas.openxmlformats.org/officeDocument/2006/relationships/customXml" Target="../ink/ink699.xml"/><Relationship Id="rId178" Type="http://schemas.openxmlformats.org/officeDocument/2006/relationships/image" Target="../media/image98.png"/><Relationship Id="rId301" Type="http://schemas.openxmlformats.org/officeDocument/2006/relationships/customXml" Target="../ink/ink771.xml"/><Relationship Id="rId61" Type="http://schemas.openxmlformats.org/officeDocument/2006/relationships/customXml" Target="../ink/ink651.xml"/><Relationship Id="rId82" Type="http://schemas.openxmlformats.org/officeDocument/2006/relationships/image" Target="../media/image50.png"/><Relationship Id="rId199" Type="http://schemas.openxmlformats.org/officeDocument/2006/relationships/customXml" Target="../ink/ink720.xml"/><Relationship Id="rId203" Type="http://schemas.openxmlformats.org/officeDocument/2006/relationships/customXml" Target="../ink/ink722.xml"/><Relationship Id="rId19" Type="http://schemas.openxmlformats.org/officeDocument/2006/relationships/customXml" Target="../ink/ink630.xml"/><Relationship Id="rId224" Type="http://schemas.openxmlformats.org/officeDocument/2006/relationships/image" Target="../media/image121.png"/><Relationship Id="rId245" Type="http://schemas.openxmlformats.org/officeDocument/2006/relationships/customXml" Target="../ink/ink743.xml"/><Relationship Id="rId266" Type="http://schemas.openxmlformats.org/officeDocument/2006/relationships/image" Target="../media/image142.png"/><Relationship Id="rId287" Type="http://schemas.openxmlformats.org/officeDocument/2006/relationships/customXml" Target="../ink/ink764.xml"/><Relationship Id="rId30" Type="http://schemas.openxmlformats.org/officeDocument/2006/relationships/image" Target="../media/image24.png"/><Relationship Id="rId105" Type="http://schemas.openxmlformats.org/officeDocument/2006/relationships/customXml" Target="../ink/ink673.xml"/><Relationship Id="rId126" Type="http://schemas.openxmlformats.org/officeDocument/2006/relationships/image" Target="../media/image72.png"/><Relationship Id="rId147" Type="http://schemas.openxmlformats.org/officeDocument/2006/relationships/customXml" Target="../ink/ink694.xml"/><Relationship Id="rId168" Type="http://schemas.openxmlformats.org/officeDocument/2006/relationships/image" Target="../media/image93.png"/><Relationship Id="rId51" Type="http://schemas.openxmlformats.org/officeDocument/2006/relationships/customXml" Target="../ink/ink646.xml"/><Relationship Id="rId72" Type="http://schemas.openxmlformats.org/officeDocument/2006/relationships/image" Target="../media/image45.png"/><Relationship Id="rId93" Type="http://schemas.openxmlformats.org/officeDocument/2006/relationships/customXml" Target="../ink/ink667.xml"/><Relationship Id="rId189" Type="http://schemas.openxmlformats.org/officeDocument/2006/relationships/customXml" Target="../ink/ink715.xml"/><Relationship Id="rId3" Type="http://schemas.openxmlformats.org/officeDocument/2006/relationships/customXml" Target="../ink/ink622.xml"/><Relationship Id="rId214" Type="http://schemas.openxmlformats.org/officeDocument/2006/relationships/image" Target="../media/image116.png"/><Relationship Id="rId235" Type="http://schemas.openxmlformats.org/officeDocument/2006/relationships/customXml" Target="../ink/ink738.xml"/><Relationship Id="rId256" Type="http://schemas.openxmlformats.org/officeDocument/2006/relationships/image" Target="../media/image137.png"/><Relationship Id="rId277" Type="http://schemas.openxmlformats.org/officeDocument/2006/relationships/customXml" Target="../ink/ink759.xml"/><Relationship Id="rId298" Type="http://schemas.openxmlformats.org/officeDocument/2006/relationships/image" Target="../media/image158.png"/><Relationship Id="rId116" Type="http://schemas.openxmlformats.org/officeDocument/2006/relationships/image" Target="../media/image67.png"/><Relationship Id="rId137" Type="http://schemas.openxmlformats.org/officeDocument/2006/relationships/customXml" Target="../ink/ink689.xml"/><Relationship Id="rId158" Type="http://schemas.openxmlformats.org/officeDocument/2006/relationships/image" Target="../media/image88.png"/><Relationship Id="rId302" Type="http://schemas.openxmlformats.org/officeDocument/2006/relationships/image" Target="../media/image160.png"/><Relationship Id="rId20" Type="http://schemas.openxmlformats.org/officeDocument/2006/relationships/image" Target="../media/image19.png"/><Relationship Id="rId41" Type="http://schemas.openxmlformats.org/officeDocument/2006/relationships/customXml" Target="../ink/ink641.xml"/><Relationship Id="rId62" Type="http://schemas.openxmlformats.org/officeDocument/2006/relationships/image" Target="../media/image40.png"/><Relationship Id="rId83" Type="http://schemas.openxmlformats.org/officeDocument/2006/relationships/customXml" Target="../ink/ink662.xml"/><Relationship Id="rId179" Type="http://schemas.openxmlformats.org/officeDocument/2006/relationships/customXml" Target="../ink/ink710.xml"/><Relationship Id="rId190" Type="http://schemas.openxmlformats.org/officeDocument/2006/relationships/image" Target="../media/image104.png"/><Relationship Id="rId204" Type="http://schemas.openxmlformats.org/officeDocument/2006/relationships/image" Target="../media/image111.png"/><Relationship Id="rId225" Type="http://schemas.openxmlformats.org/officeDocument/2006/relationships/customXml" Target="../ink/ink733.xml"/><Relationship Id="rId246" Type="http://schemas.openxmlformats.org/officeDocument/2006/relationships/image" Target="../media/image132.png"/><Relationship Id="rId267" Type="http://schemas.openxmlformats.org/officeDocument/2006/relationships/customXml" Target="../ink/ink754.xml"/><Relationship Id="rId288" Type="http://schemas.openxmlformats.org/officeDocument/2006/relationships/image" Target="../media/image153.png"/><Relationship Id="rId106" Type="http://schemas.openxmlformats.org/officeDocument/2006/relationships/image" Target="../media/image62.png"/><Relationship Id="rId127" Type="http://schemas.openxmlformats.org/officeDocument/2006/relationships/customXml" Target="../ink/ink684.xml"/><Relationship Id="rId10" Type="http://schemas.openxmlformats.org/officeDocument/2006/relationships/image" Target="../media/image14.png"/><Relationship Id="rId31" Type="http://schemas.openxmlformats.org/officeDocument/2006/relationships/customXml" Target="../ink/ink636.xml"/><Relationship Id="rId52" Type="http://schemas.openxmlformats.org/officeDocument/2006/relationships/image" Target="../media/image35.png"/><Relationship Id="rId73" Type="http://schemas.openxmlformats.org/officeDocument/2006/relationships/customXml" Target="../ink/ink657.xml"/><Relationship Id="rId94" Type="http://schemas.openxmlformats.org/officeDocument/2006/relationships/image" Target="../media/image56.png"/><Relationship Id="rId148" Type="http://schemas.openxmlformats.org/officeDocument/2006/relationships/image" Target="../media/image83.png"/><Relationship Id="rId169" Type="http://schemas.openxmlformats.org/officeDocument/2006/relationships/customXml" Target="../ink/ink705.xml"/><Relationship Id="rId4" Type="http://schemas.openxmlformats.org/officeDocument/2006/relationships/image" Target="../media/image11100.png"/><Relationship Id="rId180" Type="http://schemas.openxmlformats.org/officeDocument/2006/relationships/image" Target="../media/image99.png"/><Relationship Id="rId215" Type="http://schemas.openxmlformats.org/officeDocument/2006/relationships/customXml" Target="../ink/ink728.xml"/><Relationship Id="rId236" Type="http://schemas.openxmlformats.org/officeDocument/2006/relationships/image" Target="../media/image127.png"/><Relationship Id="rId257" Type="http://schemas.openxmlformats.org/officeDocument/2006/relationships/customXml" Target="../ink/ink749.xml"/><Relationship Id="rId278" Type="http://schemas.openxmlformats.org/officeDocument/2006/relationships/image" Target="../media/image148.png"/><Relationship Id="rId303" Type="http://schemas.openxmlformats.org/officeDocument/2006/relationships/customXml" Target="../ink/ink772.xml"/><Relationship Id="rId42" Type="http://schemas.openxmlformats.org/officeDocument/2006/relationships/image" Target="../media/image30.png"/><Relationship Id="rId84" Type="http://schemas.openxmlformats.org/officeDocument/2006/relationships/image" Target="../media/image51.png"/><Relationship Id="rId138" Type="http://schemas.openxmlformats.org/officeDocument/2006/relationships/image" Target="../media/image78.png"/><Relationship Id="rId191" Type="http://schemas.openxmlformats.org/officeDocument/2006/relationships/customXml" Target="../ink/ink716.xml"/><Relationship Id="rId205" Type="http://schemas.openxmlformats.org/officeDocument/2006/relationships/customXml" Target="../ink/ink723.xml"/><Relationship Id="rId247" Type="http://schemas.openxmlformats.org/officeDocument/2006/relationships/customXml" Target="../ink/ink744.xml"/><Relationship Id="rId107" Type="http://schemas.openxmlformats.org/officeDocument/2006/relationships/customXml" Target="../ink/ink674.xml"/><Relationship Id="rId289" Type="http://schemas.openxmlformats.org/officeDocument/2006/relationships/customXml" Target="../ink/ink765.xml"/><Relationship Id="rId11" Type="http://schemas.openxmlformats.org/officeDocument/2006/relationships/customXml" Target="../ink/ink626.xml"/><Relationship Id="rId53" Type="http://schemas.openxmlformats.org/officeDocument/2006/relationships/customXml" Target="../ink/ink647.xml"/><Relationship Id="rId149" Type="http://schemas.openxmlformats.org/officeDocument/2006/relationships/customXml" Target="../ink/ink695.xml"/><Relationship Id="rId95" Type="http://schemas.openxmlformats.org/officeDocument/2006/relationships/customXml" Target="../ink/ink668.xml"/><Relationship Id="rId160" Type="http://schemas.openxmlformats.org/officeDocument/2006/relationships/image" Target="../media/image89.png"/><Relationship Id="rId216" Type="http://schemas.openxmlformats.org/officeDocument/2006/relationships/image" Target="../media/image117.png"/><Relationship Id="rId258" Type="http://schemas.openxmlformats.org/officeDocument/2006/relationships/image" Target="../media/image138.png"/><Relationship Id="rId22" Type="http://schemas.openxmlformats.org/officeDocument/2006/relationships/image" Target="../media/image20.png"/><Relationship Id="rId64" Type="http://schemas.openxmlformats.org/officeDocument/2006/relationships/image" Target="../media/image41.png"/><Relationship Id="rId118" Type="http://schemas.openxmlformats.org/officeDocument/2006/relationships/image" Target="../media/image68.png"/><Relationship Id="rId171" Type="http://schemas.openxmlformats.org/officeDocument/2006/relationships/customXml" Target="../ink/ink706.xml"/><Relationship Id="rId227" Type="http://schemas.openxmlformats.org/officeDocument/2006/relationships/customXml" Target="../ink/ink734.xml"/><Relationship Id="rId269" Type="http://schemas.openxmlformats.org/officeDocument/2006/relationships/customXml" Target="../ink/ink755.xml"/><Relationship Id="rId33" Type="http://schemas.openxmlformats.org/officeDocument/2006/relationships/customXml" Target="../ink/ink637.xml"/><Relationship Id="rId129" Type="http://schemas.openxmlformats.org/officeDocument/2006/relationships/customXml" Target="../ink/ink685.xml"/><Relationship Id="rId280" Type="http://schemas.openxmlformats.org/officeDocument/2006/relationships/image" Target="../media/image149.png"/><Relationship Id="rId75" Type="http://schemas.openxmlformats.org/officeDocument/2006/relationships/customXml" Target="../ink/ink658.xml"/><Relationship Id="rId140" Type="http://schemas.openxmlformats.org/officeDocument/2006/relationships/image" Target="../media/image79.png"/><Relationship Id="rId182" Type="http://schemas.openxmlformats.org/officeDocument/2006/relationships/image" Target="../media/image100.png"/></Relationships>
</file>

<file path=ppt/slides/_rels/slide9.xml.rels><?xml version="1.0" encoding="UTF-8" standalone="yes"?>
<Relationships xmlns="http://schemas.openxmlformats.org/package/2006/relationships"><Relationship Id="rId117" Type="http://schemas.openxmlformats.org/officeDocument/2006/relationships/customXml" Target="../ink/ink830.xml"/><Relationship Id="rId671" Type="http://schemas.openxmlformats.org/officeDocument/2006/relationships/customXml" Target="../ink/ink1109.xml"/><Relationship Id="rId769" Type="http://schemas.openxmlformats.org/officeDocument/2006/relationships/image" Target="../media/image540.png"/><Relationship Id="rId21" Type="http://schemas.openxmlformats.org/officeDocument/2006/relationships/customXml" Target="../ink/ink782.xml"/><Relationship Id="rId324" Type="http://schemas.openxmlformats.org/officeDocument/2006/relationships/customXml" Target="../ink/ink934.xml"/><Relationship Id="rId531" Type="http://schemas.openxmlformats.org/officeDocument/2006/relationships/customXml" Target="../ink/ink1038.xml"/><Relationship Id="rId629" Type="http://schemas.openxmlformats.org/officeDocument/2006/relationships/image" Target="../media/image472.png"/><Relationship Id="rId170" Type="http://schemas.openxmlformats.org/officeDocument/2006/relationships/image" Target="../media/image244.png"/><Relationship Id="rId268" Type="http://schemas.openxmlformats.org/officeDocument/2006/relationships/customXml" Target="../ink/ink906.xml"/><Relationship Id="rId475" Type="http://schemas.openxmlformats.org/officeDocument/2006/relationships/customXml" Target="../ink/ink1010.xml"/><Relationship Id="rId682" Type="http://schemas.openxmlformats.org/officeDocument/2006/relationships/image" Target="../media/image498.png"/><Relationship Id="rId32" Type="http://schemas.openxmlformats.org/officeDocument/2006/relationships/image" Target="../media/image176.png"/><Relationship Id="rId128" Type="http://schemas.openxmlformats.org/officeDocument/2006/relationships/image" Target="../media/image223.png"/><Relationship Id="rId335" Type="http://schemas.openxmlformats.org/officeDocument/2006/relationships/image" Target="../media/image326.png"/><Relationship Id="rId542" Type="http://schemas.openxmlformats.org/officeDocument/2006/relationships/image" Target="../media/image429.png"/><Relationship Id="rId181" Type="http://schemas.openxmlformats.org/officeDocument/2006/relationships/customXml" Target="../ink/ink862.xml"/><Relationship Id="rId402" Type="http://schemas.openxmlformats.org/officeDocument/2006/relationships/customXml" Target="../ink/ink973.xml"/><Relationship Id="rId279" Type="http://schemas.openxmlformats.org/officeDocument/2006/relationships/image" Target="../media/image298.png"/><Relationship Id="rId486" Type="http://schemas.openxmlformats.org/officeDocument/2006/relationships/image" Target="../media/image401.png"/><Relationship Id="rId693" Type="http://schemas.openxmlformats.org/officeDocument/2006/relationships/customXml" Target="../ink/ink1120.xml"/><Relationship Id="rId707" Type="http://schemas.openxmlformats.org/officeDocument/2006/relationships/customXml" Target="../ink/ink1127.xml"/><Relationship Id="rId43" Type="http://schemas.openxmlformats.org/officeDocument/2006/relationships/customXml" Target="../ink/ink793.xml"/><Relationship Id="rId139" Type="http://schemas.openxmlformats.org/officeDocument/2006/relationships/customXml" Target="../ink/ink841.xml"/><Relationship Id="rId346" Type="http://schemas.openxmlformats.org/officeDocument/2006/relationships/customXml" Target="../ink/ink945.xml"/><Relationship Id="rId553" Type="http://schemas.openxmlformats.org/officeDocument/2006/relationships/customXml" Target="../ink/ink1049.xml"/><Relationship Id="rId760" Type="http://schemas.openxmlformats.org/officeDocument/2006/relationships/image" Target="../media/image536.png"/><Relationship Id="rId192" Type="http://schemas.openxmlformats.org/officeDocument/2006/relationships/image" Target="../media/image255.png"/><Relationship Id="rId206" Type="http://schemas.openxmlformats.org/officeDocument/2006/relationships/image" Target="../media/image262.png"/><Relationship Id="rId413" Type="http://schemas.openxmlformats.org/officeDocument/2006/relationships/image" Target="../media/image365.png"/><Relationship Id="rId497" Type="http://schemas.openxmlformats.org/officeDocument/2006/relationships/customXml" Target="../ink/ink1021.xml"/><Relationship Id="rId620" Type="http://schemas.openxmlformats.org/officeDocument/2006/relationships/customXml" Target="../ink/ink1083.xml"/><Relationship Id="rId718" Type="http://schemas.openxmlformats.org/officeDocument/2006/relationships/image" Target="../media/image516.png"/><Relationship Id="rId357" Type="http://schemas.openxmlformats.org/officeDocument/2006/relationships/image" Target="../media/image337.png"/><Relationship Id="rId54" Type="http://schemas.openxmlformats.org/officeDocument/2006/relationships/image" Target="../media/image186.png"/><Relationship Id="rId217" Type="http://schemas.openxmlformats.org/officeDocument/2006/relationships/customXml" Target="../ink/ink880.xml"/><Relationship Id="rId564" Type="http://schemas.openxmlformats.org/officeDocument/2006/relationships/image" Target="../media/image440.png"/><Relationship Id="rId771" Type="http://schemas.openxmlformats.org/officeDocument/2006/relationships/image" Target="../media/image541.png"/><Relationship Id="rId424" Type="http://schemas.openxmlformats.org/officeDocument/2006/relationships/customXml" Target="../ink/ink984.xml"/><Relationship Id="rId631" Type="http://schemas.openxmlformats.org/officeDocument/2006/relationships/image" Target="../media/image473.png"/><Relationship Id="rId729" Type="http://schemas.openxmlformats.org/officeDocument/2006/relationships/customXml" Target="../ink/ink1138.xml"/><Relationship Id="rId270" Type="http://schemas.openxmlformats.org/officeDocument/2006/relationships/customXml" Target="../ink/ink907.xml"/><Relationship Id="rId65" Type="http://schemas.openxmlformats.org/officeDocument/2006/relationships/customXml" Target="../ink/ink804.xml"/><Relationship Id="rId130" Type="http://schemas.openxmlformats.org/officeDocument/2006/relationships/image" Target="../media/image224.png"/><Relationship Id="rId368" Type="http://schemas.openxmlformats.org/officeDocument/2006/relationships/customXml" Target="../ink/ink956.xml"/><Relationship Id="rId575" Type="http://schemas.openxmlformats.org/officeDocument/2006/relationships/customXml" Target="../ink/ink1060.xml"/><Relationship Id="rId782" Type="http://schemas.openxmlformats.org/officeDocument/2006/relationships/customXml" Target="../ink/ink1166.xml"/><Relationship Id="rId228" Type="http://schemas.openxmlformats.org/officeDocument/2006/relationships/image" Target="../media/image273.png"/><Relationship Id="rId435" Type="http://schemas.openxmlformats.org/officeDocument/2006/relationships/image" Target="../media/image376.png"/><Relationship Id="rId642" Type="http://schemas.openxmlformats.org/officeDocument/2006/relationships/customXml" Target="../ink/ink1094.xml"/><Relationship Id="rId281" Type="http://schemas.openxmlformats.org/officeDocument/2006/relationships/image" Target="../media/image299.png"/><Relationship Id="rId502" Type="http://schemas.openxmlformats.org/officeDocument/2006/relationships/image" Target="../media/image409.png"/><Relationship Id="rId76" Type="http://schemas.openxmlformats.org/officeDocument/2006/relationships/image" Target="../media/image197.png"/><Relationship Id="rId141" Type="http://schemas.openxmlformats.org/officeDocument/2006/relationships/customXml" Target="../ink/ink842.xml"/><Relationship Id="rId379" Type="http://schemas.openxmlformats.org/officeDocument/2006/relationships/image" Target="../media/image348.png"/><Relationship Id="rId586" Type="http://schemas.openxmlformats.org/officeDocument/2006/relationships/image" Target="../media/image451.png"/><Relationship Id="rId793" Type="http://schemas.openxmlformats.org/officeDocument/2006/relationships/image" Target="../media/image552.png"/><Relationship Id="rId807" Type="http://schemas.openxmlformats.org/officeDocument/2006/relationships/image" Target="../media/image559.png"/><Relationship Id="rId7" Type="http://schemas.openxmlformats.org/officeDocument/2006/relationships/customXml" Target="../ink/ink775.xml"/><Relationship Id="rId239" Type="http://schemas.openxmlformats.org/officeDocument/2006/relationships/customXml" Target="../ink/ink891.xml"/><Relationship Id="rId446" Type="http://schemas.openxmlformats.org/officeDocument/2006/relationships/image" Target="../media/image381.png"/><Relationship Id="rId653" Type="http://schemas.openxmlformats.org/officeDocument/2006/relationships/image" Target="../media/image484.png"/><Relationship Id="rId292" Type="http://schemas.openxmlformats.org/officeDocument/2006/relationships/customXml" Target="../ink/ink918.xml"/><Relationship Id="rId306" Type="http://schemas.openxmlformats.org/officeDocument/2006/relationships/customXml" Target="../ink/ink925.xml"/><Relationship Id="rId87" Type="http://schemas.openxmlformats.org/officeDocument/2006/relationships/customXml" Target="../ink/ink815.xml"/><Relationship Id="rId513" Type="http://schemas.openxmlformats.org/officeDocument/2006/relationships/customXml" Target="../ink/ink1029.xml"/><Relationship Id="rId597" Type="http://schemas.openxmlformats.org/officeDocument/2006/relationships/customXml" Target="../ink/ink1071.xml"/><Relationship Id="rId720" Type="http://schemas.openxmlformats.org/officeDocument/2006/relationships/image" Target="../media/image517.png"/><Relationship Id="rId818" Type="http://schemas.openxmlformats.org/officeDocument/2006/relationships/customXml" Target="../ink/ink1184.xml"/><Relationship Id="rId152" Type="http://schemas.openxmlformats.org/officeDocument/2006/relationships/image" Target="../media/image235.png"/><Relationship Id="rId457" Type="http://schemas.openxmlformats.org/officeDocument/2006/relationships/customXml" Target="../ink/ink1001.xml"/><Relationship Id="rId664" Type="http://schemas.openxmlformats.org/officeDocument/2006/relationships/customXml" Target="../ink/ink1105.xml"/><Relationship Id="rId14" Type="http://schemas.openxmlformats.org/officeDocument/2006/relationships/image" Target="../media/image167.png"/><Relationship Id="rId317" Type="http://schemas.openxmlformats.org/officeDocument/2006/relationships/image" Target="../media/image317.png"/><Relationship Id="rId524" Type="http://schemas.openxmlformats.org/officeDocument/2006/relationships/image" Target="../media/image420.png"/><Relationship Id="rId731" Type="http://schemas.openxmlformats.org/officeDocument/2006/relationships/customXml" Target="../ink/ink1139.xml"/><Relationship Id="rId98" Type="http://schemas.openxmlformats.org/officeDocument/2006/relationships/image" Target="../media/image208.png"/><Relationship Id="rId163" Type="http://schemas.openxmlformats.org/officeDocument/2006/relationships/customXml" Target="../ink/ink853.xml"/><Relationship Id="rId370" Type="http://schemas.openxmlformats.org/officeDocument/2006/relationships/customXml" Target="../ink/ink957.xml"/><Relationship Id="rId829" Type="http://schemas.openxmlformats.org/officeDocument/2006/relationships/image" Target="../media/image570.png"/><Relationship Id="rId230" Type="http://schemas.openxmlformats.org/officeDocument/2006/relationships/image" Target="../media/image274.png"/><Relationship Id="rId468" Type="http://schemas.openxmlformats.org/officeDocument/2006/relationships/image" Target="../media/image392.png"/><Relationship Id="rId675" Type="http://schemas.openxmlformats.org/officeDocument/2006/relationships/customXml" Target="../ink/ink1111.xml"/><Relationship Id="rId25" Type="http://schemas.openxmlformats.org/officeDocument/2006/relationships/customXml" Target="../ink/ink784.xml"/><Relationship Id="rId328" Type="http://schemas.openxmlformats.org/officeDocument/2006/relationships/customXml" Target="../ink/ink936.xml"/><Relationship Id="rId535" Type="http://schemas.openxmlformats.org/officeDocument/2006/relationships/customXml" Target="../ink/ink1040.xml"/><Relationship Id="rId742" Type="http://schemas.openxmlformats.org/officeDocument/2006/relationships/image" Target="../media/image528.png"/><Relationship Id="rId174" Type="http://schemas.openxmlformats.org/officeDocument/2006/relationships/image" Target="../media/image246.png"/><Relationship Id="rId381" Type="http://schemas.openxmlformats.org/officeDocument/2006/relationships/image" Target="../media/image349.png"/><Relationship Id="rId602" Type="http://schemas.openxmlformats.org/officeDocument/2006/relationships/image" Target="../media/image459.png"/><Relationship Id="rId241" Type="http://schemas.openxmlformats.org/officeDocument/2006/relationships/customXml" Target="../ink/ink892.xml"/><Relationship Id="rId479" Type="http://schemas.openxmlformats.org/officeDocument/2006/relationships/customXml" Target="../ink/ink1012.xml"/><Relationship Id="rId686" Type="http://schemas.openxmlformats.org/officeDocument/2006/relationships/image" Target="../media/image500.png"/><Relationship Id="rId36" Type="http://schemas.openxmlformats.org/officeDocument/2006/relationships/image" Target="../media/image178.png"/><Relationship Id="rId339" Type="http://schemas.openxmlformats.org/officeDocument/2006/relationships/image" Target="../media/image328.png"/><Relationship Id="rId546" Type="http://schemas.openxmlformats.org/officeDocument/2006/relationships/image" Target="../media/image431.png"/><Relationship Id="rId753" Type="http://schemas.openxmlformats.org/officeDocument/2006/relationships/image" Target="../media/image533.png"/><Relationship Id="rId101" Type="http://schemas.openxmlformats.org/officeDocument/2006/relationships/customXml" Target="../ink/ink822.xml"/><Relationship Id="rId185" Type="http://schemas.openxmlformats.org/officeDocument/2006/relationships/customXml" Target="../ink/ink864.xml"/><Relationship Id="rId406" Type="http://schemas.openxmlformats.org/officeDocument/2006/relationships/customXml" Target="../ink/ink975.xml"/><Relationship Id="rId392" Type="http://schemas.openxmlformats.org/officeDocument/2006/relationships/customXml" Target="../ink/ink968.xml"/><Relationship Id="rId613" Type="http://schemas.openxmlformats.org/officeDocument/2006/relationships/customXml" Target="../ink/ink1079.xml"/><Relationship Id="rId697" Type="http://schemas.openxmlformats.org/officeDocument/2006/relationships/customXml" Target="../ink/ink1122.xml"/><Relationship Id="rId820" Type="http://schemas.openxmlformats.org/officeDocument/2006/relationships/customXml" Target="../ink/ink1185.xml"/><Relationship Id="rId252" Type="http://schemas.openxmlformats.org/officeDocument/2006/relationships/image" Target="../media/image285.png"/><Relationship Id="rId47" Type="http://schemas.openxmlformats.org/officeDocument/2006/relationships/customXml" Target="../ink/ink795.xml"/><Relationship Id="rId112" Type="http://schemas.openxmlformats.org/officeDocument/2006/relationships/image" Target="../media/image215.png"/><Relationship Id="rId557" Type="http://schemas.openxmlformats.org/officeDocument/2006/relationships/customXml" Target="../ink/ink1051.xml"/><Relationship Id="rId764" Type="http://schemas.openxmlformats.org/officeDocument/2006/relationships/image" Target="../media/image538.png"/><Relationship Id="rId196" Type="http://schemas.openxmlformats.org/officeDocument/2006/relationships/image" Target="../media/image257.png"/><Relationship Id="rId417" Type="http://schemas.openxmlformats.org/officeDocument/2006/relationships/image" Target="../media/image367.png"/><Relationship Id="rId624" Type="http://schemas.openxmlformats.org/officeDocument/2006/relationships/customXml" Target="../ink/ink1085.xml"/><Relationship Id="rId263" Type="http://schemas.openxmlformats.org/officeDocument/2006/relationships/customXml" Target="../ink/ink903.xml"/><Relationship Id="rId470" Type="http://schemas.openxmlformats.org/officeDocument/2006/relationships/image" Target="../media/image393.png"/><Relationship Id="rId58" Type="http://schemas.openxmlformats.org/officeDocument/2006/relationships/image" Target="../media/image188.png"/><Relationship Id="rId123" Type="http://schemas.openxmlformats.org/officeDocument/2006/relationships/customXml" Target="../ink/ink833.xml"/><Relationship Id="rId330" Type="http://schemas.openxmlformats.org/officeDocument/2006/relationships/customXml" Target="../ink/ink937.xml"/><Relationship Id="rId568" Type="http://schemas.openxmlformats.org/officeDocument/2006/relationships/image" Target="../media/image442.png"/><Relationship Id="rId775" Type="http://schemas.openxmlformats.org/officeDocument/2006/relationships/image" Target="../media/image543.png"/><Relationship Id="rId428" Type="http://schemas.openxmlformats.org/officeDocument/2006/relationships/customXml" Target="../ink/ink986.xml"/><Relationship Id="rId635" Type="http://schemas.openxmlformats.org/officeDocument/2006/relationships/image" Target="../media/image475.png"/><Relationship Id="rId274" Type="http://schemas.openxmlformats.org/officeDocument/2006/relationships/customXml" Target="../ink/ink909.xml"/><Relationship Id="rId481" Type="http://schemas.openxmlformats.org/officeDocument/2006/relationships/customXml" Target="../ink/ink1013.xml"/><Relationship Id="rId702" Type="http://schemas.openxmlformats.org/officeDocument/2006/relationships/image" Target="../media/image508.png"/><Relationship Id="rId69" Type="http://schemas.openxmlformats.org/officeDocument/2006/relationships/customXml" Target="../ink/ink806.xml"/><Relationship Id="rId134" Type="http://schemas.openxmlformats.org/officeDocument/2006/relationships/image" Target="../media/image226.png"/><Relationship Id="rId579" Type="http://schemas.openxmlformats.org/officeDocument/2006/relationships/customXml" Target="../ink/ink1062.xml"/><Relationship Id="rId786" Type="http://schemas.openxmlformats.org/officeDocument/2006/relationships/customXml" Target="../ink/ink1168.xml"/><Relationship Id="rId341" Type="http://schemas.openxmlformats.org/officeDocument/2006/relationships/image" Target="../media/image329.png"/><Relationship Id="rId439" Type="http://schemas.openxmlformats.org/officeDocument/2006/relationships/image" Target="../media/image378.png"/><Relationship Id="rId646" Type="http://schemas.openxmlformats.org/officeDocument/2006/relationships/customXml" Target="../ink/ink1096.xml"/><Relationship Id="rId201" Type="http://schemas.openxmlformats.org/officeDocument/2006/relationships/customXml" Target="../ink/ink872.xml"/><Relationship Id="rId285" Type="http://schemas.openxmlformats.org/officeDocument/2006/relationships/image" Target="../media/image301.png"/><Relationship Id="rId506" Type="http://schemas.openxmlformats.org/officeDocument/2006/relationships/image" Target="../media/image411.png"/><Relationship Id="rId492" Type="http://schemas.openxmlformats.org/officeDocument/2006/relationships/image" Target="../media/image404.png"/><Relationship Id="rId713" Type="http://schemas.openxmlformats.org/officeDocument/2006/relationships/customXml" Target="../ink/ink1130.xml"/><Relationship Id="rId797" Type="http://schemas.openxmlformats.org/officeDocument/2006/relationships/image" Target="../media/image554.png"/><Relationship Id="rId145" Type="http://schemas.openxmlformats.org/officeDocument/2006/relationships/customXml" Target="../ink/ink844.xml"/><Relationship Id="rId352" Type="http://schemas.openxmlformats.org/officeDocument/2006/relationships/customXml" Target="../ink/ink948.xml"/><Relationship Id="rId212" Type="http://schemas.openxmlformats.org/officeDocument/2006/relationships/image" Target="../media/image265.png"/><Relationship Id="rId657" Type="http://schemas.openxmlformats.org/officeDocument/2006/relationships/image" Target="../media/image486.png"/><Relationship Id="rId296" Type="http://schemas.openxmlformats.org/officeDocument/2006/relationships/customXml" Target="../ink/ink920.xml"/><Relationship Id="rId517" Type="http://schemas.openxmlformats.org/officeDocument/2006/relationships/customXml" Target="../ink/ink1031.xml"/><Relationship Id="rId724" Type="http://schemas.openxmlformats.org/officeDocument/2006/relationships/image" Target="../media/image519.png"/><Relationship Id="rId60" Type="http://schemas.openxmlformats.org/officeDocument/2006/relationships/image" Target="../media/image189.png"/><Relationship Id="rId156" Type="http://schemas.openxmlformats.org/officeDocument/2006/relationships/image" Target="../media/image237.png"/><Relationship Id="rId363" Type="http://schemas.openxmlformats.org/officeDocument/2006/relationships/image" Target="../media/image340.png"/><Relationship Id="rId570" Type="http://schemas.openxmlformats.org/officeDocument/2006/relationships/image" Target="../media/image443.png"/><Relationship Id="rId223" Type="http://schemas.openxmlformats.org/officeDocument/2006/relationships/customXml" Target="../ink/ink883.xml"/><Relationship Id="rId430" Type="http://schemas.openxmlformats.org/officeDocument/2006/relationships/customXml" Target="../ink/ink987.xml"/><Relationship Id="rId668" Type="http://schemas.openxmlformats.org/officeDocument/2006/relationships/image" Target="../media/image491.png"/><Relationship Id="rId18" Type="http://schemas.openxmlformats.org/officeDocument/2006/relationships/image" Target="../media/image169.png"/><Relationship Id="rId528" Type="http://schemas.openxmlformats.org/officeDocument/2006/relationships/image" Target="../media/image422.png"/><Relationship Id="rId735" Type="http://schemas.openxmlformats.org/officeDocument/2006/relationships/customXml" Target="../ink/ink1141.xml"/><Relationship Id="rId167" Type="http://schemas.openxmlformats.org/officeDocument/2006/relationships/customXml" Target="../ink/ink855.xml"/><Relationship Id="rId374" Type="http://schemas.openxmlformats.org/officeDocument/2006/relationships/customXml" Target="../ink/ink959.xml"/><Relationship Id="rId581" Type="http://schemas.openxmlformats.org/officeDocument/2006/relationships/customXml" Target="../ink/ink1063.xml"/><Relationship Id="rId71" Type="http://schemas.openxmlformats.org/officeDocument/2006/relationships/customXml" Target="../ink/ink807.xml"/><Relationship Id="rId234" Type="http://schemas.openxmlformats.org/officeDocument/2006/relationships/image" Target="../media/image276.png"/><Relationship Id="rId679" Type="http://schemas.openxmlformats.org/officeDocument/2006/relationships/customXml" Target="../ink/ink1113.xml"/><Relationship Id="rId802" Type="http://schemas.openxmlformats.org/officeDocument/2006/relationships/customXml" Target="../ink/ink1176.xml"/><Relationship Id="rId2" Type="http://schemas.openxmlformats.org/officeDocument/2006/relationships/notesSlide" Target="../notesSlides/notesSlide7.xml"/><Relationship Id="rId29" Type="http://schemas.openxmlformats.org/officeDocument/2006/relationships/customXml" Target="../ink/ink786.xml"/><Relationship Id="rId441" Type="http://schemas.openxmlformats.org/officeDocument/2006/relationships/image" Target="../media/image379.png"/><Relationship Id="rId539" Type="http://schemas.openxmlformats.org/officeDocument/2006/relationships/customXml" Target="../ink/ink1042.xml"/><Relationship Id="rId746" Type="http://schemas.openxmlformats.org/officeDocument/2006/relationships/customXml" Target="../ink/ink1147.xml"/><Relationship Id="rId178" Type="http://schemas.openxmlformats.org/officeDocument/2006/relationships/image" Target="../media/image248.png"/><Relationship Id="rId301" Type="http://schemas.openxmlformats.org/officeDocument/2006/relationships/image" Target="../media/image309.png"/><Relationship Id="rId82" Type="http://schemas.openxmlformats.org/officeDocument/2006/relationships/image" Target="../media/image200.png"/><Relationship Id="rId385" Type="http://schemas.openxmlformats.org/officeDocument/2006/relationships/image" Target="../media/image351.png"/><Relationship Id="rId592" Type="http://schemas.openxmlformats.org/officeDocument/2006/relationships/image" Target="../media/image454.png"/><Relationship Id="rId606" Type="http://schemas.openxmlformats.org/officeDocument/2006/relationships/image" Target="../media/image461.png"/><Relationship Id="rId813" Type="http://schemas.openxmlformats.org/officeDocument/2006/relationships/image" Target="../media/image562.png"/><Relationship Id="rId245" Type="http://schemas.openxmlformats.org/officeDocument/2006/relationships/customXml" Target="../ink/ink894.xml"/><Relationship Id="rId452" Type="http://schemas.openxmlformats.org/officeDocument/2006/relationships/image" Target="../media/image384.png"/><Relationship Id="rId105" Type="http://schemas.openxmlformats.org/officeDocument/2006/relationships/customXml" Target="../ink/ink824.xml"/><Relationship Id="rId312" Type="http://schemas.openxmlformats.org/officeDocument/2006/relationships/customXml" Target="../ink/ink928.xml"/><Relationship Id="rId757" Type="http://schemas.openxmlformats.org/officeDocument/2006/relationships/customXml" Target="../ink/ink1153.xml"/><Relationship Id="rId93" Type="http://schemas.openxmlformats.org/officeDocument/2006/relationships/customXml" Target="../ink/ink818.xml"/><Relationship Id="rId189" Type="http://schemas.openxmlformats.org/officeDocument/2006/relationships/customXml" Target="../ink/ink866.xml"/><Relationship Id="rId396" Type="http://schemas.openxmlformats.org/officeDocument/2006/relationships/customXml" Target="../ink/ink970.xml"/><Relationship Id="rId617" Type="http://schemas.openxmlformats.org/officeDocument/2006/relationships/image" Target="../media/image466.png"/><Relationship Id="rId824" Type="http://schemas.openxmlformats.org/officeDocument/2006/relationships/customXml" Target="../ink/ink1187.xml"/><Relationship Id="rId256" Type="http://schemas.openxmlformats.org/officeDocument/2006/relationships/image" Target="../media/image287.png"/><Relationship Id="rId463" Type="http://schemas.openxmlformats.org/officeDocument/2006/relationships/customXml" Target="../ink/ink1004.xml"/><Relationship Id="rId670" Type="http://schemas.openxmlformats.org/officeDocument/2006/relationships/image" Target="../media/image492.png"/><Relationship Id="rId116" Type="http://schemas.openxmlformats.org/officeDocument/2006/relationships/image" Target="../media/image217.png"/><Relationship Id="rId323" Type="http://schemas.openxmlformats.org/officeDocument/2006/relationships/image" Target="../media/image320.png"/><Relationship Id="rId530" Type="http://schemas.openxmlformats.org/officeDocument/2006/relationships/image" Target="../media/image423.png"/><Relationship Id="rId768" Type="http://schemas.openxmlformats.org/officeDocument/2006/relationships/customXml" Target="../ink/ink1159.xml"/><Relationship Id="rId20" Type="http://schemas.openxmlformats.org/officeDocument/2006/relationships/image" Target="../media/image170.png"/><Relationship Id="rId628" Type="http://schemas.openxmlformats.org/officeDocument/2006/relationships/customXml" Target="../ink/ink1087.xml"/><Relationship Id="rId267" Type="http://schemas.openxmlformats.org/officeDocument/2006/relationships/customXml" Target="../ink/ink905.xml"/><Relationship Id="rId474" Type="http://schemas.openxmlformats.org/officeDocument/2006/relationships/image" Target="../media/image395.png"/><Relationship Id="rId127" Type="http://schemas.openxmlformats.org/officeDocument/2006/relationships/customXml" Target="../ink/ink835.xml"/><Relationship Id="rId681" Type="http://schemas.openxmlformats.org/officeDocument/2006/relationships/customXml" Target="../ink/ink1114.xml"/><Relationship Id="rId779" Type="http://schemas.openxmlformats.org/officeDocument/2006/relationships/image" Target="../media/image545.png"/><Relationship Id="rId31" Type="http://schemas.openxmlformats.org/officeDocument/2006/relationships/customXml" Target="../ink/ink787.xml"/><Relationship Id="rId334" Type="http://schemas.openxmlformats.org/officeDocument/2006/relationships/customXml" Target="../ink/ink939.xml"/><Relationship Id="rId541" Type="http://schemas.openxmlformats.org/officeDocument/2006/relationships/customXml" Target="../ink/ink1043.xml"/><Relationship Id="rId639" Type="http://schemas.openxmlformats.org/officeDocument/2006/relationships/image" Target="../media/image477.png"/><Relationship Id="rId180" Type="http://schemas.openxmlformats.org/officeDocument/2006/relationships/image" Target="../media/image249.png"/><Relationship Id="rId278" Type="http://schemas.openxmlformats.org/officeDocument/2006/relationships/customXml" Target="../ink/ink911.xml"/><Relationship Id="rId401" Type="http://schemas.openxmlformats.org/officeDocument/2006/relationships/image" Target="../media/image359.png"/><Relationship Id="rId485" Type="http://schemas.openxmlformats.org/officeDocument/2006/relationships/customXml" Target="../ink/ink1015.xml"/><Relationship Id="rId692" Type="http://schemas.openxmlformats.org/officeDocument/2006/relationships/image" Target="../media/image503.png"/><Relationship Id="rId706" Type="http://schemas.openxmlformats.org/officeDocument/2006/relationships/image" Target="../media/image510.png"/><Relationship Id="rId42" Type="http://schemas.openxmlformats.org/officeDocument/2006/relationships/image" Target="../media/image181.png"/><Relationship Id="rId138" Type="http://schemas.openxmlformats.org/officeDocument/2006/relationships/image" Target="../media/image228.png"/><Relationship Id="rId345" Type="http://schemas.openxmlformats.org/officeDocument/2006/relationships/image" Target="../media/image331.png"/><Relationship Id="rId552" Type="http://schemas.openxmlformats.org/officeDocument/2006/relationships/image" Target="../media/image434.png"/><Relationship Id="rId191" Type="http://schemas.openxmlformats.org/officeDocument/2006/relationships/customXml" Target="../ink/ink867.xml"/><Relationship Id="rId205" Type="http://schemas.openxmlformats.org/officeDocument/2006/relationships/customXml" Target="../ink/ink874.xml"/><Relationship Id="rId412" Type="http://schemas.openxmlformats.org/officeDocument/2006/relationships/customXml" Target="../ink/ink978.xml"/><Relationship Id="rId289" Type="http://schemas.openxmlformats.org/officeDocument/2006/relationships/image" Target="../media/image303.png"/><Relationship Id="rId496" Type="http://schemas.openxmlformats.org/officeDocument/2006/relationships/image" Target="../media/image406.png"/><Relationship Id="rId717" Type="http://schemas.openxmlformats.org/officeDocument/2006/relationships/customXml" Target="../ink/ink1132.xml"/><Relationship Id="rId53" Type="http://schemas.openxmlformats.org/officeDocument/2006/relationships/customXml" Target="../ink/ink798.xml"/><Relationship Id="rId149" Type="http://schemas.openxmlformats.org/officeDocument/2006/relationships/customXml" Target="../ink/ink846.xml"/><Relationship Id="rId356" Type="http://schemas.openxmlformats.org/officeDocument/2006/relationships/customXml" Target="../ink/ink950.xml"/><Relationship Id="rId563" Type="http://schemas.openxmlformats.org/officeDocument/2006/relationships/customXml" Target="../ink/ink1054.xml"/><Relationship Id="rId770" Type="http://schemas.openxmlformats.org/officeDocument/2006/relationships/customXml" Target="../ink/ink1160.xml"/><Relationship Id="rId216" Type="http://schemas.openxmlformats.org/officeDocument/2006/relationships/image" Target="../media/image267.png"/><Relationship Id="rId423" Type="http://schemas.openxmlformats.org/officeDocument/2006/relationships/image" Target="../media/image370.png"/><Relationship Id="rId630" Type="http://schemas.openxmlformats.org/officeDocument/2006/relationships/customXml" Target="../ink/ink1088.xml"/><Relationship Id="rId728" Type="http://schemas.openxmlformats.org/officeDocument/2006/relationships/image" Target="../media/image521.png"/><Relationship Id="rId64" Type="http://schemas.openxmlformats.org/officeDocument/2006/relationships/image" Target="../media/image191.png"/><Relationship Id="rId367" Type="http://schemas.openxmlformats.org/officeDocument/2006/relationships/image" Target="../media/image342.png"/><Relationship Id="rId574" Type="http://schemas.openxmlformats.org/officeDocument/2006/relationships/image" Target="../media/image445.png"/><Relationship Id="rId227" Type="http://schemas.openxmlformats.org/officeDocument/2006/relationships/customXml" Target="../ink/ink885.xml"/><Relationship Id="rId781" Type="http://schemas.openxmlformats.org/officeDocument/2006/relationships/image" Target="../media/image546.png"/><Relationship Id="rId434" Type="http://schemas.openxmlformats.org/officeDocument/2006/relationships/customXml" Target="../ink/ink989.xml"/><Relationship Id="rId641" Type="http://schemas.openxmlformats.org/officeDocument/2006/relationships/image" Target="../media/image478.png"/><Relationship Id="rId739" Type="http://schemas.openxmlformats.org/officeDocument/2006/relationships/customXml" Target="../ink/ink1143.xml"/><Relationship Id="rId280" Type="http://schemas.openxmlformats.org/officeDocument/2006/relationships/customXml" Target="../ink/ink912.xml"/><Relationship Id="rId501" Type="http://schemas.openxmlformats.org/officeDocument/2006/relationships/customXml" Target="../ink/ink1023.xml"/><Relationship Id="rId75" Type="http://schemas.openxmlformats.org/officeDocument/2006/relationships/customXml" Target="../ink/ink809.xml"/><Relationship Id="rId140" Type="http://schemas.openxmlformats.org/officeDocument/2006/relationships/image" Target="../media/image229.png"/><Relationship Id="rId378" Type="http://schemas.openxmlformats.org/officeDocument/2006/relationships/customXml" Target="../ink/ink961.xml"/><Relationship Id="rId585" Type="http://schemas.openxmlformats.org/officeDocument/2006/relationships/customXml" Target="../ink/ink1065.xml"/><Relationship Id="rId792" Type="http://schemas.openxmlformats.org/officeDocument/2006/relationships/customXml" Target="../ink/ink1171.xml"/><Relationship Id="rId806" Type="http://schemas.openxmlformats.org/officeDocument/2006/relationships/customXml" Target="../ink/ink1178.xml"/><Relationship Id="rId6" Type="http://schemas.openxmlformats.org/officeDocument/2006/relationships/image" Target="../media/image163.png"/><Relationship Id="rId238" Type="http://schemas.openxmlformats.org/officeDocument/2006/relationships/image" Target="../media/image278.png"/><Relationship Id="rId445" Type="http://schemas.openxmlformats.org/officeDocument/2006/relationships/customXml" Target="../ink/ink995.xml"/><Relationship Id="rId652" Type="http://schemas.openxmlformats.org/officeDocument/2006/relationships/customXml" Target="../ink/ink1099.xml"/><Relationship Id="rId291" Type="http://schemas.openxmlformats.org/officeDocument/2006/relationships/image" Target="../media/image304.png"/><Relationship Id="rId305" Type="http://schemas.openxmlformats.org/officeDocument/2006/relationships/image" Target="../media/image311.png"/><Relationship Id="rId512" Type="http://schemas.openxmlformats.org/officeDocument/2006/relationships/image" Target="../media/image414.png"/><Relationship Id="rId86" Type="http://schemas.openxmlformats.org/officeDocument/2006/relationships/image" Target="../media/image202.png"/><Relationship Id="rId151" Type="http://schemas.openxmlformats.org/officeDocument/2006/relationships/customXml" Target="../ink/ink847.xml"/><Relationship Id="rId389" Type="http://schemas.openxmlformats.org/officeDocument/2006/relationships/image" Target="../media/image353.png"/><Relationship Id="rId596" Type="http://schemas.openxmlformats.org/officeDocument/2006/relationships/image" Target="../media/image456.png"/><Relationship Id="rId817" Type="http://schemas.openxmlformats.org/officeDocument/2006/relationships/image" Target="../media/image564.png"/><Relationship Id="rId249" Type="http://schemas.openxmlformats.org/officeDocument/2006/relationships/customXml" Target="../ink/ink896.xml"/><Relationship Id="rId456" Type="http://schemas.openxmlformats.org/officeDocument/2006/relationships/image" Target="../media/image386.png"/><Relationship Id="rId663" Type="http://schemas.openxmlformats.org/officeDocument/2006/relationships/image" Target="../media/image489.png"/><Relationship Id="rId13" Type="http://schemas.openxmlformats.org/officeDocument/2006/relationships/customXml" Target="../ink/ink778.xml"/><Relationship Id="rId109" Type="http://schemas.openxmlformats.org/officeDocument/2006/relationships/customXml" Target="../ink/ink826.xml"/><Relationship Id="rId260" Type="http://schemas.openxmlformats.org/officeDocument/2006/relationships/image" Target="../media/image289.png"/><Relationship Id="rId316" Type="http://schemas.openxmlformats.org/officeDocument/2006/relationships/customXml" Target="../ink/ink930.xml"/><Relationship Id="rId523" Type="http://schemas.openxmlformats.org/officeDocument/2006/relationships/customXml" Target="../ink/ink1034.xml"/><Relationship Id="rId719" Type="http://schemas.openxmlformats.org/officeDocument/2006/relationships/customXml" Target="../ink/ink1133.xml"/><Relationship Id="rId55" Type="http://schemas.openxmlformats.org/officeDocument/2006/relationships/customXml" Target="../ink/ink799.xml"/><Relationship Id="rId97" Type="http://schemas.openxmlformats.org/officeDocument/2006/relationships/customXml" Target="../ink/ink820.xml"/><Relationship Id="rId120" Type="http://schemas.openxmlformats.org/officeDocument/2006/relationships/image" Target="../media/image219.png"/><Relationship Id="rId358" Type="http://schemas.openxmlformats.org/officeDocument/2006/relationships/customXml" Target="../ink/ink951.xml"/><Relationship Id="rId565" Type="http://schemas.openxmlformats.org/officeDocument/2006/relationships/customXml" Target="../ink/ink1055.xml"/><Relationship Id="rId730" Type="http://schemas.openxmlformats.org/officeDocument/2006/relationships/image" Target="../media/image522.png"/><Relationship Id="rId772" Type="http://schemas.openxmlformats.org/officeDocument/2006/relationships/customXml" Target="../ink/ink1161.xml"/><Relationship Id="rId828" Type="http://schemas.openxmlformats.org/officeDocument/2006/relationships/customXml" Target="../ink/ink1189.xml"/><Relationship Id="rId162" Type="http://schemas.openxmlformats.org/officeDocument/2006/relationships/image" Target="../media/image240.png"/><Relationship Id="rId218" Type="http://schemas.openxmlformats.org/officeDocument/2006/relationships/image" Target="../media/image268.png"/><Relationship Id="rId425" Type="http://schemas.openxmlformats.org/officeDocument/2006/relationships/image" Target="../media/image371.png"/><Relationship Id="rId467" Type="http://schemas.openxmlformats.org/officeDocument/2006/relationships/customXml" Target="../ink/ink1006.xml"/><Relationship Id="rId632" Type="http://schemas.openxmlformats.org/officeDocument/2006/relationships/customXml" Target="../ink/ink1089.xml"/><Relationship Id="rId271" Type="http://schemas.openxmlformats.org/officeDocument/2006/relationships/image" Target="../media/image294.png"/><Relationship Id="rId674" Type="http://schemas.openxmlformats.org/officeDocument/2006/relationships/image" Target="../media/image494.png"/><Relationship Id="rId24" Type="http://schemas.openxmlformats.org/officeDocument/2006/relationships/image" Target="../media/image172.png"/><Relationship Id="rId66" Type="http://schemas.openxmlformats.org/officeDocument/2006/relationships/image" Target="../media/image192.png"/><Relationship Id="rId131" Type="http://schemas.openxmlformats.org/officeDocument/2006/relationships/customXml" Target="../ink/ink837.xml"/><Relationship Id="rId327" Type="http://schemas.openxmlformats.org/officeDocument/2006/relationships/image" Target="../media/image322.png"/><Relationship Id="rId369" Type="http://schemas.openxmlformats.org/officeDocument/2006/relationships/image" Target="../media/image343.png"/><Relationship Id="rId534" Type="http://schemas.openxmlformats.org/officeDocument/2006/relationships/image" Target="../media/image425.png"/><Relationship Id="rId576" Type="http://schemas.openxmlformats.org/officeDocument/2006/relationships/image" Target="../media/image446.png"/><Relationship Id="rId741" Type="http://schemas.openxmlformats.org/officeDocument/2006/relationships/customXml" Target="../ink/ink1144.xml"/><Relationship Id="rId783" Type="http://schemas.openxmlformats.org/officeDocument/2006/relationships/image" Target="../media/image547.png"/><Relationship Id="rId173" Type="http://schemas.openxmlformats.org/officeDocument/2006/relationships/customXml" Target="../ink/ink858.xml"/><Relationship Id="rId229" Type="http://schemas.openxmlformats.org/officeDocument/2006/relationships/customXml" Target="../ink/ink886.xml"/><Relationship Id="rId380" Type="http://schemas.openxmlformats.org/officeDocument/2006/relationships/customXml" Target="../ink/ink962.xml"/><Relationship Id="rId436" Type="http://schemas.openxmlformats.org/officeDocument/2006/relationships/customXml" Target="../ink/ink990.xml"/><Relationship Id="rId601" Type="http://schemas.openxmlformats.org/officeDocument/2006/relationships/customXml" Target="../ink/ink1073.xml"/><Relationship Id="rId643" Type="http://schemas.openxmlformats.org/officeDocument/2006/relationships/image" Target="../media/image479.png"/><Relationship Id="rId240" Type="http://schemas.openxmlformats.org/officeDocument/2006/relationships/image" Target="../media/image279.png"/><Relationship Id="rId478" Type="http://schemas.openxmlformats.org/officeDocument/2006/relationships/image" Target="../media/image397.png"/><Relationship Id="rId685" Type="http://schemas.openxmlformats.org/officeDocument/2006/relationships/customXml" Target="../ink/ink1116.xml"/><Relationship Id="rId35" Type="http://schemas.openxmlformats.org/officeDocument/2006/relationships/customXml" Target="../ink/ink789.xml"/><Relationship Id="rId77" Type="http://schemas.openxmlformats.org/officeDocument/2006/relationships/customXml" Target="../ink/ink810.xml"/><Relationship Id="rId100" Type="http://schemas.openxmlformats.org/officeDocument/2006/relationships/image" Target="../media/image209.png"/><Relationship Id="rId282" Type="http://schemas.openxmlformats.org/officeDocument/2006/relationships/customXml" Target="../ink/ink913.xml"/><Relationship Id="rId338" Type="http://schemas.openxmlformats.org/officeDocument/2006/relationships/customXml" Target="../ink/ink941.xml"/><Relationship Id="rId503" Type="http://schemas.openxmlformats.org/officeDocument/2006/relationships/customXml" Target="../ink/ink1024.xml"/><Relationship Id="rId545" Type="http://schemas.openxmlformats.org/officeDocument/2006/relationships/customXml" Target="../ink/ink1045.xml"/><Relationship Id="rId587" Type="http://schemas.openxmlformats.org/officeDocument/2006/relationships/customXml" Target="../ink/ink1066.xml"/><Relationship Id="rId710" Type="http://schemas.openxmlformats.org/officeDocument/2006/relationships/image" Target="../media/image512.png"/><Relationship Id="rId752" Type="http://schemas.openxmlformats.org/officeDocument/2006/relationships/customXml" Target="../ink/ink1150.xml"/><Relationship Id="rId808" Type="http://schemas.openxmlformats.org/officeDocument/2006/relationships/customXml" Target="../ink/ink1179.xml"/><Relationship Id="rId8" Type="http://schemas.openxmlformats.org/officeDocument/2006/relationships/image" Target="../media/image164.png"/><Relationship Id="rId142" Type="http://schemas.openxmlformats.org/officeDocument/2006/relationships/image" Target="../media/image230.png"/><Relationship Id="rId184" Type="http://schemas.openxmlformats.org/officeDocument/2006/relationships/image" Target="../media/image251.png"/><Relationship Id="rId391" Type="http://schemas.openxmlformats.org/officeDocument/2006/relationships/image" Target="../media/image354.png"/><Relationship Id="rId405" Type="http://schemas.openxmlformats.org/officeDocument/2006/relationships/image" Target="../media/image361.png"/><Relationship Id="rId447" Type="http://schemas.openxmlformats.org/officeDocument/2006/relationships/customXml" Target="../ink/ink996.xml"/><Relationship Id="rId612" Type="http://schemas.openxmlformats.org/officeDocument/2006/relationships/image" Target="../media/image464.png"/><Relationship Id="rId794" Type="http://schemas.openxmlformats.org/officeDocument/2006/relationships/customXml" Target="../ink/ink1172.xml"/><Relationship Id="rId251" Type="http://schemas.openxmlformats.org/officeDocument/2006/relationships/customXml" Target="../ink/ink897.xml"/><Relationship Id="rId489" Type="http://schemas.openxmlformats.org/officeDocument/2006/relationships/customXml" Target="../ink/ink1017.xml"/><Relationship Id="rId654" Type="http://schemas.openxmlformats.org/officeDocument/2006/relationships/customXml" Target="../ink/ink1100.xml"/><Relationship Id="rId696" Type="http://schemas.openxmlformats.org/officeDocument/2006/relationships/image" Target="../media/image505.png"/><Relationship Id="rId46" Type="http://schemas.openxmlformats.org/officeDocument/2006/relationships/image" Target="../media/image183.png"/><Relationship Id="rId293" Type="http://schemas.openxmlformats.org/officeDocument/2006/relationships/image" Target="../media/image305.png"/><Relationship Id="rId307" Type="http://schemas.openxmlformats.org/officeDocument/2006/relationships/image" Target="../media/image312.png"/><Relationship Id="rId349" Type="http://schemas.openxmlformats.org/officeDocument/2006/relationships/image" Target="../media/image333.png"/><Relationship Id="rId514" Type="http://schemas.openxmlformats.org/officeDocument/2006/relationships/image" Target="../media/image415.png"/><Relationship Id="rId556" Type="http://schemas.openxmlformats.org/officeDocument/2006/relationships/image" Target="../media/image436.png"/><Relationship Id="rId721" Type="http://schemas.openxmlformats.org/officeDocument/2006/relationships/customXml" Target="../ink/ink1134.xml"/><Relationship Id="rId763" Type="http://schemas.openxmlformats.org/officeDocument/2006/relationships/customXml" Target="../ink/ink1156.xml"/><Relationship Id="rId88" Type="http://schemas.openxmlformats.org/officeDocument/2006/relationships/image" Target="../media/image203.png"/><Relationship Id="rId111" Type="http://schemas.openxmlformats.org/officeDocument/2006/relationships/customXml" Target="../ink/ink827.xml"/><Relationship Id="rId153" Type="http://schemas.openxmlformats.org/officeDocument/2006/relationships/customXml" Target="../ink/ink848.xml"/><Relationship Id="rId195" Type="http://schemas.openxmlformats.org/officeDocument/2006/relationships/customXml" Target="../ink/ink869.xml"/><Relationship Id="rId209" Type="http://schemas.openxmlformats.org/officeDocument/2006/relationships/customXml" Target="../ink/ink876.xml"/><Relationship Id="rId360" Type="http://schemas.openxmlformats.org/officeDocument/2006/relationships/customXml" Target="../ink/ink952.xml"/><Relationship Id="rId416" Type="http://schemas.openxmlformats.org/officeDocument/2006/relationships/customXml" Target="../ink/ink980.xml"/><Relationship Id="rId598" Type="http://schemas.openxmlformats.org/officeDocument/2006/relationships/image" Target="../media/image457.png"/><Relationship Id="rId819" Type="http://schemas.openxmlformats.org/officeDocument/2006/relationships/image" Target="../media/image565.png"/><Relationship Id="rId220" Type="http://schemas.openxmlformats.org/officeDocument/2006/relationships/image" Target="../media/image269.png"/><Relationship Id="rId458" Type="http://schemas.openxmlformats.org/officeDocument/2006/relationships/image" Target="../media/image387.png"/><Relationship Id="rId623" Type="http://schemas.openxmlformats.org/officeDocument/2006/relationships/image" Target="../media/image469.png"/><Relationship Id="rId665" Type="http://schemas.openxmlformats.org/officeDocument/2006/relationships/customXml" Target="../ink/ink1106.xml"/><Relationship Id="rId15" Type="http://schemas.openxmlformats.org/officeDocument/2006/relationships/customXml" Target="../ink/ink779.xml"/><Relationship Id="rId57" Type="http://schemas.openxmlformats.org/officeDocument/2006/relationships/customXml" Target="../ink/ink800.xml"/><Relationship Id="rId262" Type="http://schemas.openxmlformats.org/officeDocument/2006/relationships/image" Target="../media/image290.png"/><Relationship Id="rId318" Type="http://schemas.openxmlformats.org/officeDocument/2006/relationships/customXml" Target="../ink/ink931.xml"/><Relationship Id="rId525" Type="http://schemas.openxmlformats.org/officeDocument/2006/relationships/customXml" Target="../ink/ink1035.xml"/><Relationship Id="rId567" Type="http://schemas.openxmlformats.org/officeDocument/2006/relationships/customXml" Target="../ink/ink1056.xml"/><Relationship Id="rId732" Type="http://schemas.openxmlformats.org/officeDocument/2006/relationships/image" Target="../media/image523.png"/><Relationship Id="rId99" Type="http://schemas.openxmlformats.org/officeDocument/2006/relationships/customXml" Target="../ink/ink821.xml"/><Relationship Id="rId122" Type="http://schemas.openxmlformats.org/officeDocument/2006/relationships/image" Target="../media/image220.png"/><Relationship Id="rId164" Type="http://schemas.openxmlformats.org/officeDocument/2006/relationships/image" Target="../media/image241.png"/><Relationship Id="rId371" Type="http://schemas.openxmlformats.org/officeDocument/2006/relationships/image" Target="../media/image344.png"/><Relationship Id="rId774" Type="http://schemas.openxmlformats.org/officeDocument/2006/relationships/customXml" Target="../ink/ink1162.xml"/><Relationship Id="rId427" Type="http://schemas.openxmlformats.org/officeDocument/2006/relationships/image" Target="../media/image372.png"/><Relationship Id="rId469" Type="http://schemas.openxmlformats.org/officeDocument/2006/relationships/customXml" Target="../ink/ink1007.xml"/><Relationship Id="rId634" Type="http://schemas.openxmlformats.org/officeDocument/2006/relationships/customXml" Target="../ink/ink1090.xml"/><Relationship Id="rId676" Type="http://schemas.openxmlformats.org/officeDocument/2006/relationships/image" Target="../media/image495.png"/><Relationship Id="rId26" Type="http://schemas.openxmlformats.org/officeDocument/2006/relationships/image" Target="../media/image173.png"/><Relationship Id="rId231" Type="http://schemas.openxmlformats.org/officeDocument/2006/relationships/customXml" Target="../ink/ink887.xml"/><Relationship Id="rId273" Type="http://schemas.openxmlformats.org/officeDocument/2006/relationships/image" Target="../media/image295.png"/><Relationship Id="rId329" Type="http://schemas.openxmlformats.org/officeDocument/2006/relationships/image" Target="../media/image323.png"/><Relationship Id="rId480" Type="http://schemas.openxmlformats.org/officeDocument/2006/relationships/image" Target="../media/image398.png"/><Relationship Id="rId536" Type="http://schemas.openxmlformats.org/officeDocument/2006/relationships/image" Target="../media/image426.png"/><Relationship Id="rId701" Type="http://schemas.openxmlformats.org/officeDocument/2006/relationships/customXml" Target="../ink/ink1124.xml"/><Relationship Id="rId68" Type="http://schemas.openxmlformats.org/officeDocument/2006/relationships/image" Target="../media/image193.png"/><Relationship Id="rId133" Type="http://schemas.openxmlformats.org/officeDocument/2006/relationships/customXml" Target="../ink/ink838.xml"/><Relationship Id="rId175" Type="http://schemas.openxmlformats.org/officeDocument/2006/relationships/customXml" Target="../ink/ink859.xml"/><Relationship Id="rId340" Type="http://schemas.openxmlformats.org/officeDocument/2006/relationships/customXml" Target="../ink/ink942.xml"/><Relationship Id="rId578" Type="http://schemas.openxmlformats.org/officeDocument/2006/relationships/image" Target="../media/image447.png"/><Relationship Id="rId743" Type="http://schemas.openxmlformats.org/officeDocument/2006/relationships/customXml" Target="../ink/ink1145.xml"/><Relationship Id="rId785" Type="http://schemas.openxmlformats.org/officeDocument/2006/relationships/image" Target="../media/image548.png"/><Relationship Id="rId200" Type="http://schemas.openxmlformats.org/officeDocument/2006/relationships/image" Target="../media/image259.png"/><Relationship Id="rId382" Type="http://schemas.openxmlformats.org/officeDocument/2006/relationships/customXml" Target="../ink/ink963.xml"/><Relationship Id="rId438" Type="http://schemas.openxmlformats.org/officeDocument/2006/relationships/customXml" Target="../ink/ink991.xml"/><Relationship Id="rId603" Type="http://schemas.openxmlformats.org/officeDocument/2006/relationships/customXml" Target="../ink/ink1074.xml"/><Relationship Id="rId645" Type="http://schemas.openxmlformats.org/officeDocument/2006/relationships/image" Target="../media/image480.png"/><Relationship Id="rId687" Type="http://schemas.openxmlformats.org/officeDocument/2006/relationships/customXml" Target="../ink/ink1117.xml"/><Relationship Id="rId810" Type="http://schemas.openxmlformats.org/officeDocument/2006/relationships/customXml" Target="../ink/ink1180.xml"/><Relationship Id="rId242" Type="http://schemas.openxmlformats.org/officeDocument/2006/relationships/image" Target="../media/image280.png"/><Relationship Id="rId284" Type="http://schemas.openxmlformats.org/officeDocument/2006/relationships/customXml" Target="../ink/ink914.xml"/><Relationship Id="rId491" Type="http://schemas.openxmlformats.org/officeDocument/2006/relationships/customXml" Target="../ink/ink1018.xml"/><Relationship Id="rId505" Type="http://schemas.openxmlformats.org/officeDocument/2006/relationships/customXml" Target="../ink/ink1025.xml"/><Relationship Id="rId712" Type="http://schemas.openxmlformats.org/officeDocument/2006/relationships/image" Target="../media/image513.png"/><Relationship Id="rId37" Type="http://schemas.openxmlformats.org/officeDocument/2006/relationships/customXml" Target="../ink/ink790.xml"/><Relationship Id="rId79" Type="http://schemas.openxmlformats.org/officeDocument/2006/relationships/customXml" Target="../ink/ink811.xml"/><Relationship Id="rId102" Type="http://schemas.openxmlformats.org/officeDocument/2006/relationships/image" Target="../media/image210.png"/><Relationship Id="rId144" Type="http://schemas.openxmlformats.org/officeDocument/2006/relationships/image" Target="../media/image231.png"/><Relationship Id="rId547" Type="http://schemas.openxmlformats.org/officeDocument/2006/relationships/customXml" Target="../ink/ink1046.xml"/><Relationship Id="rId589" Type="http://schemas.openxmlformats.org/officeDocument/2006/relationships/customXml" Target="../ink/ink1067.xml"/><Relationship Id="rId754" Type="http://schemas.openxmlformats.org/officeDocument/2006/relationships/customXml" Target="../ink/ink1151.xml"/><Relationship Id="rId796" Type="http://schemas.openxmlformats.org/officeDocument/2006/relationships/customXml" Target="../ink/ink1173.xml"/><Relationship Id="rId90" Type="http://schemas.openxmlformats.org/officeDocument/2006/relationships/image" Target="../media/image204.png"/><Relationship Id="rId186" Type="http://schemas.openxmlformats.org/officeDocument/2006/relationships/image" Target="../media/image252.png"/><Relationship Id="rId351" Type="http://schemas.openxmlformats.org/officeDocument/2006/relationships/image" Target="../media/image334.png"/><Relationship Id="rId393" Type="http://schemas.openxmlformats.org/officeDocument/2006/relationships/image" Target="../media/image355.png"/><Relationship Id="rId407" Type="http://schemas.openxmlformats.org/officeDocument/2006/relationships/image" Target="../media/image362.png"/><Relationship Id="rId449" Type="http://schemas.openxmlformats.org/officeDocument/2006/relationships/customXml" Target="../ink/ink997.xml"/><Relationship Id="rId614" Type="http://schemas.openxmlformats.org/officeDocument/2006/relationships/image" Target="../media/image465.png"/><Relationship Id="rId656" Type="http://schemas.openxmlformats.org/officeDocument/2006/relationships/customXml" Target="../ink/ink1101.xml"/><Relationship Id="rId821" Type="http://schemas.openxmlformats.org/officeDocument/2006/relationships/image" Target="../media/image566.png"/><Relationship Id="rId211" Type="http://schemas.openxmlformats.org/officeDocument/2006/relationships/customXml" Target="../ink/ink877.xml"/><Relationship Id="rId253" Type="http://schemas.openxmlformats.org/officeDocument/2006/relationships/customXml" Target="../ink/ink898.xml"/><Relationship Id="rId295" Type="http://schemas.openxmlformats.org/officeDocument/2006/relationships/image" Target="../media/image306.png"/><Relationship Id="rId309" Type="http://schemas.openxmlformats.org/officeDocument/2006/relationships/image" Target="../media/image313.png"/><Relationship Id="rId460" Type="http://schemas.openxmlformats.org/officeDocument/2006/relationships/image" Target="../media/image388.png"/><Relationship Id="rId516" Type="http://schemas.openxmlformats.org/officeDocument/2006/relationships/image" Target="../media/image416.png"/><Relationship Id="rId698" Type="http://schemas.openxmlformats.org/officeDocument/2006/relationships/image" Target="../media/image506.png"/><Relationship Id="rId48" Type="http://schemas.openxmlformats.org/officeDocument/2006/relationships/image" Target="../media/image184.png"/><Relationship Id="rId113" Type="http://schemas.openxmlformats.org/officeDocument/2006/relationships/customXml" Target="../ink/ink828.xml"/><Relationship Id="rId320" Type="http://schemas.openxmlformats.org/officeDocument/2006/relationships/customXml" Target="../ink/ink932.xml"/><Relationship Id="rId558" Type="http://schemas.openxmlformats.org/officeDocument/2006/relationships/image" Target="../media/image437.png"/><Relationship Id="rId723" Type="http://schemas.openxmlformats.org/officeDocument/2006/relationships/customXml" Target="../ink/ink1135.xml"/><Relationship Id="rId765" Type="http://schemas.openxmlformats.org/officeDocument/2006/relationships/customXml" Target="../ink/ink1157.xml"/><Relationship Id="rId155" Type="http://schemas.openxmlformats.org/officeDocument/2006/relationships/customXml" Target="../ink/ink849.xml"/><Relationship Id="rId197" Type="http://schemas.openxmlformats.org/officeDocument/2006/relationships/customXml" Target="../ink/ink870.xml"/><Relationship Id="rId362" Type="http://schemas.openxmlformats.org/officeDocument/2006/relationships/customXml" Target="../ink/ink953.xml"/><Relationship Id="rId418" Type="http://schemas.openxmlformats.org/officeDocument/2006/relationships/customXml" Target="../ink/ink981.xml"/><Relationship Id="rId625" Type="http://schemas.openxmlformats.org/officeDocument/2006/relationships/image" Target="../media/image470.png"/><Relationship Id="rId222" Type="http://schemas.openxmlformats.org/officeDocument/2006/relationships/image" Target="../media/image270.png"/><Relationship Id="rId264" Type="http://schemas.openxmlformats.org/officeDocument/2006/relationships/image" Target="../media/image291.png"/><Relationship Id="rId471" Type="http://schemas.openxmlformats.org/officeDocument/2006/relationships/customXml" Target="../ink/ink1008.xml"/><Relationship Id="rId667" Type="http://schemas.openxmlformats.org/officeDocument/2006/relationships/customXml" Target="../ink/ink1107.xml"/><Relationship Id="rId17" Type="http://schemas.openxmlformats.org/officeDocument/2006/relationships/customXml" Target="../ink/ink780.xml"/><Relationship Id="rId59" Type="http://schemas.openxmlformats.org/officeDocument/2006/relationships/customXml" Target="../ink/ink801.xml"/><Relationship Id="rId124" Type="http://schemas.openxmlformats.org/officeDocument/2006/relationships/image" Target="../media/image221.png"/><Relationship Id="rId527" Type="http://schemas.openxmlformats.org/officeDocument/2006/relationships/customXml" Target="../ink/ink1036.xml"/><Relationship Id="rId569" Type="http://schemas.openxmlformats.org/officeDocument/2006/relationships/customXml" Target="../ink/ink1057.xml"/><Relationship Id="rId734" Type="http://schemas.openxmlformats.org/officeDocument/2006/relationships/image" Target="../media/image524.png"/><Relationship Id="rId776" Type="http://schemas.openxmlformats.org/officeDocument/2006/relationships/customXml" Target="../ink/ink1163.xml"/><Relationship Id="rId70" Type="http://schemas.openxmlformats.org/officeDocument/2006/relationships/image" Target="../media/image194.png"/><Relationship Id="rId166" Type="http://schemas.openxmlformats.org/officeDocument/2006/relationships/image" Target="../media/image242.png"/><Relationship Id="rId331" Type="http://schemas.openxmlformats.org/officeDocument/2006/relationships/image" Target="../media/image324.png"/><Relationship Id="rId373" Type="http://schemas.openxmlformats.org/officeDocument/2006/relationships/image" Target="../media/image345.png"/><Relationship Id="rId429" Type="http://schemas.openxmlformats.org/officeDocument/2006/relationships/image" Target="../media/image373.png"/><Relationship Id="rId580" Type="http://schemas.openxmlformats.org/officeDocument/2006/relationships/image" Target="../media/image448.png"/><Relationship Id="rId636" Type="http://schemas.openxmlformats.org/officeDocument/2006/relationships/customXml" Target="../ink/ink1091.xml"/><Relationship Id="rId801" Type="http://schemas.openxmlformats.org/officeDocument/2006/relationships/image" Target="../media/image556.png"/><Relationship Id="rId1" Type="http://schemas.openxmlformats.org/officeDocument/2006/relationships/slideLayout" Target="../slideLayouts/slideLayout7.xml"/><Relationship Id="rId233" Type="http://schemas.openxmlformats.org/officeDocument/2006/relationships/customXml" Target="../ink/ink888.xml"/><Relationship Id="rId440" Type="http://schemas.openxmlformats.org/officeDocument/2006/relationships/customXml" Target="../ink/ink992.xml"/><Relationship Id="rId678" Type="http://schemas.openxmlformats.org/officeDocument/2006/relationships/image" Target="../media/image496.png"/><Relationship Id="rId28" Type="http://schemas.openxmlformats.org/officeDocument/2006/relationships/image" Target="../media/image174.png"/><Relationship Id="rId275" Type="http://schemas.openxmlformats.org/officeDocument/2006/relationships/image" Target="../media/image296.png"/><Relationship Id="rId300" Type="http://schemas.openxmlformats.org/officeDocument/2006/relationships/customXml" Target="../ink/ink922.xml"/><Relationship Id="rId482" Type="http://schemas.openxmlformats.org/officeDocument/2006/relationships/image" Target="../media/image399.png"/><Relationship Id="rId538" Type="http://schemas.openxmlformats.org/officeDocument/2006/relationships/image" Target="../media/image427.png"/><Relationship Id="rId703" Type="http://schemas.openxmlformats.org/officeDocument/2006/relationships/customXml" Target="../ink/ink1125.xml"/><Relationship Id="rId745" Type="http://schemas.openxmlformats.org/officeDocument/2006/relationships/image" Target="../media/image529.png"/><Relationship Id="rId81" Type="http://schemas.openxmlformats.org/officeDocument/2006/relationships/customXml" Target="../ink/ink812.xml"/><Relationship Id="rId135" Type="http://schemas.openxmlformats.org/officeDocument/2006/relationships/customXml" Target="../ink/ink839.xml"/><Relationship Id="rId177" Type="http://schemas.openxmlformats.org/officeDocument/2006/relationships/customXml" Target="../ink/ink860.xml"/><Relationship Id="rId342" Type="http://schemas.openxmlformats.org/officeDocument/2006/relationships/customXml" Target="../ink/ink943.xml"/><Relationship Id="rId384" Type="http://schemas.openxmlformats.org/officeDocument/2006/relationships/customXml" Target="../ink/ink964.xml"/><Relationship Id="rId591" Type="http://schemas.openxmlformats.org/officeDocument/2006/relationships/customXml" Target="../ink/ink1068.xml"/><Relationship Id="rId605" Type="http://schemas.openxmlformats.org/officeDocument/2006/relationships/customXml" Target="../ink/ink1075.xml"/><Relationship Id="rId787" Type="http://schemas.openxmlformats.org/officeDocument/2006/relationships/image" Target="../media/image549.png"/><Relationship Id="rId812" Type="http://schemas.openxmlformats.org/officeDocument/2006/relationships/customXml" Target="../ink/ink1181.xml"/><Relationship Id="rId202" Type="http://schemas.openxmlformats.org/officeDocument/2006/relationships/image" Target="../media/image260.png"/><Relationship Id="rId244" Type="http://schemas.openxmlformats.org/officeDocument/2006/relationships/image" Target="../media/image281.png"/><Relationship Id="rId647" Type="http://schemas.openxmlformats.org/officeDocument/2006/relationships/image" Target="../media/image481.png"/><Relationship Id="rId689" Type="http://schemas.openxmlformats.org/officeDocument/2006/relationships/customXml" Target="../ink/ink1118.xml"/><Relationship Id="rId39" Type="http://schemas.openxmlformats.org/officeDocument/2006/relationships/customXml" Target="../ink/ink791.xml"/><Relationship Id="rId286" Type="http://schemas.openxmlformats.org/officeDocument/2006/relationships/customXml" Target="../ink/ink915.xml"/><Relationship Id="rId451" Type="http://schemas.openxmlformats.org/officeDocument/2006/relationships/customXml" Target="../ink/ink998.xml"/><Relationship Id="rId493" Type="http://schemas.openxmlformats.org/officeDocument/2006/relationships/customXml" Target="../ink/ink1019.xml"/><Relationship Id="rId507" Type="http://schemas.openxmlformats.org/officeDocument/2006/relationships/customXml" Target="../ink/ink1026.xml"/><Relationship Id="rId549" Type="http://schemas.openxmlformats.org/officeDocument/2006/relationships/customXml" Target="../ink/ink1047.xml"/><Relationship Id="rId714" Type="http://schemas.openxmlformats.org/officeDocument/2006/relationships/image" Target="../media/image514.png"/><Relationship Id="rId756" Type="http://schemas.openxmlformats.org/officeDocument/2006/relationships/customXml" Target="../ink/ink1152.xml"/><Relationship Id="rId50" Type="http://schemas.openxmlformats.org/officeDocument/2006/relationships/image" Target="../media/image185.png"/><Relationship Id="rId104" Type="http://schemas.openxmlformats.org/officeDocument/2006/relationships/image" Target="../media/image211.png"/><Relationship Id="rId146" Type="http://schemas.openxmlformats.org/officeDocument/2006/relationships/image" Target="../media/image232.png"/><Relationship Id="rId188" Type="http://schemas.openxmlformats.org/officeDocument/2006/relationships/image" Target="../media/image253.png"/><Relationship Id="rId311" Type="http://schemas.openxmlformats.org/officeDocument/2006/relationships/image" Target="../media/image314.png"/><Relationship Id="rId353" Type="http://schemas.openxmlformats.org/officeDocument/2006/relationships/image" Target="../media/image335.png"/><Relationship Id="rId395" Type="http://schemas.openxmlformats.org/officeDocument/2006/relationships/image" Target="../media/image356.png"/><Relationship Id="rId409" Type="http://schemas.openxmlformats.org/officeDocument/2006/relationships/image" Target="../media/image363.png"/><Relationship Id="rId560" Type="http://schemas.openxmlformats.org/officeDocument/2006/relationships/image" Target="../media/image438.png"/><Relationship Id="rId798" Type="http://schemas.openxmlformats.org/officeDocument/2006/relationships/customXml" Target="../ink/ink1174.xml"/><Relationship Id="rId92" Type="http://schemas.openxmlformats.org/officeDocument/2006/relationships/image" Target="../media/image205.png"/><Relationship Id="rId213" Type="http://schemas.openxmlformats.org/officeDocument/2006/relationships/customXml" Target="../ink/ink878.xml"/><Relationship Id="rId420" Type="http://schemas.openxmlformats.org/officeDocument/2006/relationships/customXml" Target="../ink/ink982.xml"/><Relationship Id="rId616" Type="http://schemas.openxmlformats.org/officeDocument/2006/relationships/customXml" Target="../ink/ink1081.xml"/><Relationship Id="rId658" Type="http://schemas.openxmlformats.org/officeDocument/2006/relationships/customXml" Target="../ink/ink1102.xml"/><Relationship Id="rId823" Type="http://schemas.openxmlformats.org/officeDocument/2006/relationships/image" Target="../media/image567.png"/><Relationship Id="rId255" Type="http://schemas.openxmlformats.org/officeDocument/2006/relationships/customXml" Target="../ink/ink899.xml"/><Relationship Id="rId297" Type="http://schemas.openxmlformats.org/officeDocument/2006/relationships/image" Target="../media/image307.png"/><Relationship Id="rId462" Type="http://schemas.openxmlformats.org/officeDocument/2006/relationships/image" Target="../media/image389.png"/><Relationship Id="rId518" Type="http://schemas.openxmlformats.org/officeDocument/2006/relationships/image" Target="../media/image417.png"/><Relationship Id="rId725" Type="http://schemas.openxmlformats.org/officeDocument/2006/relationships/customXml" Target="../ink/ink1136.xml"/><Relationship Id="rId115" Type="http://schemas.openxmlformats.org/officeDocument/2006/relationships/customXml" Target="../ink/ink829.xml"/><Relationship Id="rId157" Type="http://schemas.openxmlformats.org/officeDocument/2006/relationships/customXml" Target="../ink/ink850.xml"/><Relationship Id="rId322" Type="http://schemas.openxmlformats.org/officeDocument/2006/relationships/customXml" Target="../ink/ink933.xml"/><Relationship Id="rId364" Type="http://schemas.openxmlformats.org/officeDocument/2006/relationships/customXml" Target="../ink/ink954.xml"/><Relationship Id="rId767" Type="http://schemas.openxmlformats.org/officeDocument/2006/relationships/image" Target="../media/image539.png"/><Relationship Id="rId61" Type="http://schemas.openxmlformats.org/officeDocument/2006/relationships/customXml" Target="../ink/ink802.xml"/><Relationship Id="rId199" Type="http://schemas.openxmlformats.org/officeDocument/2006/relationships/customXml" Target="../ink/ink871.xml"/><Relationship Id="rId571" Type="http://schemas.openxmlformats.org/officeDocument/2006/relationships/customXml" Target="../ink/ink1058.xml"/><Relationship Id="rId627" Type="http://schemas.openxmlformats.org/officeDocument/2006/relationships/image" Target="../media/image471.png"/><Relationship Id="rId669" Type="http://schemas.openxmlformats.org/officeDocument/2006/relationships/customXml" Target="../ink/ink1108.xml"/><Relationship Id="rId19" Type="http://schemas.openxmlformats.org/officeDocument/2006/relationships/customXml" Target="../ink/ink781.xml"/><Relationship Id="rId224" Type="http://schemas.openxmlformats.org/officeDocument/2006/relationships/image" Target="../media/image271.png"/><Relationship Id="rId266" Type="http://schemas.openxmlformats.org/officeDocument/2006/relationships/image" Target="../media/image292.png"/><Relationship Id="rId431" Type="http://schemas.openxmlformats.org/officeDocument/2006/relationships/image" Target="../media/image374.png"/><Relationship Id="rId473" Type="http://schemas.openxmlformats.org/officeDocument/2006/relationships/customXml" Target="../ink/ink1009.xml"/><Relationship Id="rId529" Type="http://schemas.openxmlformats.org/officeDocument/2006/relationships/customXml" Target="../ink/ink1037.xml"/><Relationship Id="rId680" Type="http://schemas.openxmlformats.org/officeDocument/2006/relationships/image" Target="../media/image497.png"/><Relationship Id="rId736" Type="http://schemas.openxmlformats.org/officeDocument/2006/relationships/image" Target="../media/image525.png"/><Relationship Id="rId30" Type="http://schemas.openxmlformats.org/officeDocument/2006/relationships/image" Target="../media/image175.png"/><Relationship Id="rId126" Type="http://schemas.openxmlformats.org/officeDocument/2006/relationships/image" Target="../media/image222.png"/><Relationship Id="rId168" Type="http://schemas.openxmlformats.org/officeDocument/2006/relationships/image" Target="../media/image243.png"/><Relationship Id="rId333" Type="http://schemas.openxmlformats.org/officeDocument/2006/relationships/image" Target="../media/image325.png"/><Relationship Id="rId540" Type="http://schemas.openxmlformats.org/officeDocument/2006/relationships/image" Target="../media/image428.png"/><Relationship Id="rId778" Type="http://schemas.openxmlformats.org/officeDocument/2006/relationships/customXml" Target="../ink/ink1164.xml"/><Relationship Id="rId72" Type="http://schemas.openxmlformats.org/officeDocument/2006/relationships/image" Target="../media/image195.png"/><Relationship Id="rId375" Type="http://schemas.openxmlformats.org/officeDocument/2006/relationships/image" Target="../media/image346.png"/><Relationship Id="rId582" Type="http://schemas.openxmlformats.org/officeDocument/2006/relationships/image" Target="../media/image449.png"/><Relationship Id="rId638" Type="http://schemas.openxmlformats.org/officeDocument/2006/relationships/customXml" Target="../ink/ink1092.xml"/><Relationship Id="rId803" Type="http://schemas.openxmlformats.org/officeDocument/2006/relationships/image" Target="../media/image557.png"/><Relationship Id="rId3" Type="http://schemas.openxmlformats.org/officeDocument/2006/relationships/customXml" Target="../ink/ink773.xml"/><Relationship Id="rId235" Type="http://schemas.openxmlformats.org/officeDocument/2006/relationships/customXml" Target="../ink/ink889.xml"/><Relationship Id="rId277" Type="http://schemas.openxmlformats.org/officeDocument/2006/relationships/image" Target="../media/image297.png"/><Relationship Id="rId400" Type="http://schemas.openxmlformats.org/officeDocument/2006/relationships/customXml" Target="../ink/ink972.xml"/><Relationship Id="rId442" Type="http://schemas.openxmlformats.org/officeDocument/2006/relationships/customXml" Target="../ink/ink993.xml"/><Relationship Id="rId484" Type="http://schemas.openxmlformats.org/officeDocument/2006/relationships/image" Target="../media/image400.png"/><Relationship Id="rId705" Type="http://schemas.openxmlformats.org/officeDocument/2006/relationships/customXml" Target="../ink/ink1126.xml"/><Relationship Id="rId137" Type="http://schemas.openxmlformats.org/officeDocument/2006/relationships/customXml" Target="../ink/ink840.xml"/><Relationship Id="rId302" Type="http://schemas.openxmlformats.org/officeDocument/2006/relationships/customXml" Target="../ink/ink923.xml"/><Relationship Id="rId344" Type="http://schemas.openxmlformats.org/officeDocument/2006/relationships/customXml" Target="../ink/ink944.xml"/><Relationship Id="rId691" Type="http://schemas.openxmlformats.org/officeDocument/2006/relationships/customXml" Target="../ink/ink1119.xml"/><Relationship Id="rId747" Type="http://schemas.openxmlformats.org/officeDocument/2006/relationships/image" Target="../media/image530.png"/><Relationship Id="rId789" Type="http://schemas.openxmlformats.org/officeDocument/2006/relationships/image" Target="../media/image550.png"/><Relationship Id="rId41" Type="http://schemas.openxmlformats.org/officeDocument/2006/relationships/customXml" Target="../ink/ink792.xml"/><Relationship Id="rId83" Type="http://schemas.openxmlformats.org/officeDocument/2006/relationships/customXml" Target="../ink/ink813.xml"/><Relationship Id="rId179" Type="http://schemas.openxmlformats.org/officeDocument/2006/relationships/customXml" Target="../ink/ink861.xml"/><Relationship Id="rId386" Type="http://schemas.openxmlformats.org/officeDocument/2006/relationships/customXml" Target="../ink/ink965.xml"/><Relationship Id="rId551" Type="http://schemas.openxmlformats.org/officeDocument/2006/relationships/customXml" Target="../ink/ink1048.xml"/><Relationship Id="rId593" Type="http://schemas.openxmlformats.org/officeDocument/2006/relationships/customXml" Target="../ink/ink1069.xml"/><Relationship Id="rId607" Type="http://schemas.openxmlformats.org/officeDocument/2006/relationships/customXml" Target="../ink/ink1076.xml"/><Relationship Id="rId649" Type="http://schemas.openxmlformats.org/officeDocument/2006/relationships/image" Target="../media/image482.png"/><Relationship Id="rId814" Type="http://schemas.openxmlformats.org/officeDocument/2006/relationships/customXml" Target="../ink/ink1182.xml"/><Relationship Id="rId190" Type="http://schemas.openxmlformats.org/officeDocument/2006/relationships/image" Target="../media/image254.png"/><Relationship Id="rId204" Type="http://schemas.openxmlformats.org/officeDocument/2006/relationships/image" Target="../media/image261.png"/><Relationship Id="rId246" Type="http://schemas.openxmlformats.org/officeDocument/2006/relationships/image" Target="../media/image282.png"/><Relationship Id="rId288" Type="http://schemas.openxmlformats.org/officeDocument/2006/relationships/customXml" Target="../ink/ink916.xml"/><Relationship Id="rId411" Type="http://schemas.openxmlformats.org/officeDocument/2006/relationships/image" Target="../media/image364.png"/><Relationship Id="rId453" Type="http://schemas.openxmlformats.org/officeDocument/2006/relationships/customXml" Target="../ink/ink999.xml"/><Relationship Id="rId509" Type="http://schemas.openxmlformats.org/officeDocument/2006/relationships/customXml" Target="../ink/ink1027.xml"/><Relationship Id="rId660" Type="http://schemas.openxmlformats.org/officeDocument/2006/relationships/customXml" Target="../ink/ink1103.xml"/><Relationship Id="rId106" Type="http://schemas.openxmlformats.org/officeDocument/2006/relationships/image" Target="../media/image212.png"/><Relationship Id="rId313" Type="http://schemas.openxmlformats.org/officeDocument/2006/relationships/image" Target="../media/image315.png"/><Relationship Id="rId495" Type="http://schemas.openxmlformats.org/officeDocument/2006/relationships/customXml" Target="../ink/ink1020.xml"/><Relationship Id="rId716" Type="http://schemas.openxmlformats.org/officeDocument/2006/relationships/image" Target="../media/image515.png"/><Relationship Id="rId758" Type="http://schemas.openxmlformats.org/officeDocument/2006/relationships/image" Target="../media/image535.png"/><Relationship Id="rId10" Type="http://schemas.openxmlformats.org/officeDocument/2006/relationships/image" Target="../media/image165.png"/><Relationship Id="rId52" Type="http://schemas.openxmlformats.org/officeDocument/2006/relationships/image" Target="../media/image55.png"/><Relationship Id="rId94" Type="http://schemas.openxmlformats.org/officeDocument/2006/relationships/image" Target="../media/image206.png"/><Relationship Id="rId148" Type="http://schemas.openxmlformats.org/officeDocument/2006/relationships/image" Target="../media/image233.png"/><Relationship Id="rId355" Type="http://schemas.openxmlformats.org/officeDocument/2006/relationships/image" Target="../media/image336.png"/><Relationship Id="rId397" Type="http://schemas.openxmlformats.org/officeDocument/2006/relationships/image" Target="../media/image357.png"/><Relationship Id="rId520" Type="http://schemas.openxmlformats.org/officeDocument/2006/relationships/image" Target="../media/image418.png"/><Relationship Id="rId562" Type="http://schemas.openxmlformats.org/officeDocument/2006/relationships/image" Target="../media/image439.png"/><Relationship Id="rId618" Type="http://schemas.openxmlformats.org/officeDocument/2006/relationships/customXml" Target="../ink/ink1082.xml"/><Relationship Id="rId825" Type="http://schemas.openxmlformats.org/officeDocument/2006/relationships/image" Target="../media/image568.png"/><Relationship Id="rId215" Type="http://schemas.openxmlformats.org/officeDocument/2006/relationships/customXml" Target="../ink/ink879.xml"/><Relationship Id="rId257" Type="http://schemas.openxmlformats.org/officeDocument/2006/relationships/customXml" Target="../ink/ink900.xml"/><Relationship Id="rId422" Type="http://schemas.openxmlformats.org/officeDocument/2006/relationships/customXml" Target="../ink/ink983.xml"/><Relationship Id="rId464" Type="http://schemas.openxmlformats.org/officeDocument/2006/relationships/image" Target="../media/image390.png"/><Relationship Id="rId299" Type="http://schemas.openxmlformats.org/officeDocument/2006/relationships/image" Target="../media/image308.png"/><Relationship Id="rId727" Type="http://schemas.openxmlformats.org/officeDocument/2006/relationships/customXml" Target="../ink/ink1137.xml"/><Relationship Id="rId63" Type="http://schemas.openxmlformats.org/officeDocument/2006/relationships/customXml" Target="../ink/ink803.xml"/><Relationship Id="rId159" Type="http://schemas.openxmlformats.org/officeDocument/2006/relationships/customXml" Target="../ink/ink851.xml"/><Relationship Id="rId366" Type="http://schemas.openxmlformats.org/officeDocument/2006/relationships/customXml" Target="../ink/ink955.xml"/><Relationship Id="rId573" Type="http://schemas.openxmlformats.org/officeDocument/2006/relationships/customXml" Target="../ink/ink1059.xml"/><Relationship Id="rId780" Type="http://schemas.openxmlformats.org/officeDocument/2006/relationships/customXml" Target="../ink/ink1165.xml"/><Relationship Id="rId226" Type="http://schemas.openxmlformats.org/officeDocument/2006/relationships/image" Target="../media/image272.png"/><Relationship Id="rId433" Type="http://schemas.openxmlformats.org/officeDocument/2006/relationships/image" Target="../media/image375.png"/><Relationship Id="rId640" Type="http://schemas.openxmlformats.org/officeDocument/2006/relationships/customXml" Target="../ink/ink1093.xml"/><Relationship Id="rId738" Type="http://schemas.openxmlformats.org/officeDocument/2006/relationships/image" Target="../media/image526.png"/><Relationship Id="rId74" Type="http://schemas.openxmlformats.org/officeDocument/2006/relationships/image" Target="../media/image196.png"/><Relationship Id="rId377" Type="http://schemas.openxmlformats.org/officeDocument/2006/relationships/image" Target="../media/image347.png"/><Relationship Id="rId500" Type="http://schemas.openxmlformats.org/officeDocument/2006/relationships/image" Target="../media/image408.png"/><Relationship Id="rId584" Type="http://schemas.openxmlformats.org/officeDocument/2006/relationships/image" Target="../media/image450.png"/><Relationship Id="rId805" Type="http://schemas.openxmlformats.org/officeDocument/2006/relationships/image" Target="../media/image558.png"/><Relationship Id="rId5" Type="http://schemas.openxmlformats.org/officeDocument/2006/relationships/customXml" Target="../ink/ink774.xml"/><Relationship Id="rId237" Type="http://schemas.openxmlformats.org/officeDocument/2006/relationships/customXml" Target="../ink/ink890.xml"/><Relationship Id="rId791" Type="http://schemas.openxmlformats.org/officeDocument/2006/relationships/image" Target="../media/image551.png"/><Relationship Id="rId444" Type="http://schemas.openxmlformats.org/officeDocument/2006/relationships/image" Target="../media/image380.png"/><Relationship Id="rId651" Type="http://schemas.openxmlformats.org/officeDocument/2006/relationships/image" Target="../media/image483.png"/><Relationship Id="rId749" Type="http://schemas.openxmlformats.org/officeDocument/2006/relationships/image" Target="../media/image531.png"/><Relationship Id="rId290" Type="http://schemas.openxmlformats.org/officeDocument/2006/relationships/customXml" Target="../ink/ink917.xml"/><Relationship Id="rId304" Type="http://schemas.openxmlformats.org/officeDocument/2006/relationships/customXml" Target="../ink/ink924.xml"/><Relationship Id="rId388" Type="http://schemas.openxmlformats.org/officeDocument/2006/relationships/customXml" Target="../ink/ink966.xml"/><Relationship Id="rId511" Type="http://schemas.openxmlformats.org/officeDocument/2006/relationships/customXml" Target="../ink/ink1028.xml"/><Relationship Id="rId609" Type="http://schemas.openxmlformats.org/officeDocument/2006/relationships/customXml" Target="../ink/ink1077.xml"/><Relationship Id="rId85" Type="http://schemas.openxmlformats.org/officeDocument/2006/relationships/customXml" Target="../ink/ink814.xml"/><Relationship Id="rId150" Type="http://schemas.openxmlformats.org/officeDocument/2006/relationships/image" Target="../media/image234.png"/><Relationship Id="rId595" Type="http://schemas.openxmlformats.org/officeDocument/2006/relationships/customXml" Target="../ink/ink1070.xml"/><Relationship Id="rId816" Type="http://schemas.openxmlformats.org/officeDocument/2006/relationships/customXml" Target="../ink/ink1183.xml"/><Relationship Id="rId248" Type="http://schemas.openxmlformats.org/officeDocument/2006/relationships/image" Target="../media/image283.png"/><Relationship Id="rId455" Type="http://schemas.openxmlformats.org/officeDocument/2006/relationships/customXml" Target="../ink/ink1000.xml"/><Relationship Id="rId662" Type="http://schemas.openxmlformats.org/officeDocument/2006/relationships/customXml" Target="../ink/ink1104.xml"/><Relationship Id="rId12" Type="http://schemas.openxmlformats.org/officeDocument/2006/relationships/image" Target="../media/image166.png"/><Relationship Id="rId108" Type="http://schemas.openxmlformats.org/officeDocument/2006/relationships/image" Target="../media/image213.png"/><Relationship Id="rId315" Type="http://schemas.openxmlformats.org/officeDocument/2006/relationships/image" Target="../media/image316.png"/><Relationship Id="rId522" Type="http://schemas.openxmlformats.org/officeDocument/2006/relationships/image" Target="../media/image419.png"/><Relationship Id="rId96" Type="http://schemas.openxmlformats.org/officeDocument/2006/relationships/image" Target="../media/image207.png"/><Relationship Id="rId161" Type="http://schemas.openxmlformats.org/officeDocument/2006/relationships/customXml" Target="../ink/ink852.xml"/><Relationship Id="rId399" Type="http://schemas.openxmlformats.org/officeDocument/2006/relationships/image" Target="../media/image358.png"/><Relationship Id="rId827" Type="http://schemas.openxmlformats.org/officeDocument/2006/relationships/image" Target="../media/image569.png"/><Relationship Id="rId259" Type="http://schemas.openxmlformats.org/officeDocument/2006/relationships/customXml" Target="../ink/ink901.xml"/><Relationship Id="rId466" Type="http://schemas.openxmlformats.org/officeDocument/2006/relationships/image" Target="../media/image391.png"/><Relationship Id="rId673" Type="http://schemas.openxmlformats.org/officeDocument/2006/relationships/customXml" Target="../ink/ink1110.xml"/><Relationship Id="rId23" Type="http://schemas.openxmlformats.org/officeDocument/2006/relationships/customXml" Target="../ink/ink783.xml"/><Relationship Id="rId119" Type="http://schemas.openxmlformats.org/officeDocument/2006/relationships/customXml" Target="../ink/ink831.xml"/><Relationship Id="rId326" Type="http://schemas.openxmlformats.org/officeDocument/2006/relationships/customXml" Target="../ink/ink935.xml"/><Relationship Id="rId533" Type="http://schemas.openxmlformats.org/officeDocument/2006/relationships/customXml" Target="../ink/ink1039.xml"/><Relationship Id="rId740" Type="http://schemas.openxmlformats.org/officeDocument/2006/relationships/image" Target="../media/image527.png"/><Relationship Id="rId172" Type="http://schemas.openxmlformats.org/officeDocument/2006/relationships/image" Target="../media/image245.png"/><Relationship Id="rId477" Type="http://schemas.openxmlformats.org/officeDocument/2006/relationships/customXml" Target="../ink/ink1011.xml"/><Relationship Id="rId600" Type="http://schemas.openxmlformats.org/officeDocument/2006/relationships/image" Target="../media/image458.png"/><Relationship Id="rId684" Type="http://schemas.openxmlformats.org/officeDocument/2006/relationships/image" Target="../media/image499.png"/><Relationship Id="rId337" Type="http://schemas.openxmlformats.org/officeDocument/2006/relationships/image" Target="../media/image327.png"/><Relationship Id="rId34" Type="http://schemas.openxmlformats.org/officeDocument/2006/relationships/image" Target="../media/image177.png"/><Relationship Id="rId544" Type="http://schemas.openxmlformats.org/officeDocument/2006/relationships/image" Target="../media/image430.png"/><Relationship Id="rId751" Type="http://schemas.openxmlformats.org/officeDocument/2006/relationships/image" Target="../media/image532.png"/><Relationship Id="rId183" Type="http://schemas.openxmlformats.org/officeDocument/2006/relationships/customXml" Target="../ink/ink863.xml"/><Relationship Id="rId390" Type="http://schemas.openxmlformats.org/officeDocument/2006/relationships/customXml" Target="../ink/ink967.xml"/><Relationship Id="rId404" Type="http://schemas.openxmlformats.org/officeDocument/2006/relationships/customXml" Target="../ink/ink974.xml"/><Relationship Id="rId611" Type="http://schemas.openxmlformats.org/officeDocument/2006/relationships/customXml" Target="../ink/ink1078.xml"/><Relationship Id="rId250" Type="http://schemas.openxmlformats.org/officeDocument/2006/relationships/image" Target="../media/image284.png"/><Relationship Id="rId488" Type="http://schemas.openxmlformats.org/officeDocument/2006/relationships/image" Target="../media/image402.png"/><Relationship Id="rId695" Type="http://schemas.openxmlformats.org/officeDocument/2006/relationships/customXml" Target="../ink/ink1121.xml"/><Relationship Id="rId709" Type="http://schemas.openxmlformats.org/officeDocument/2006/relationships/customXml" Target="../ink/ink1128.xml"/><Relationship Id="rId45" Type="http://schemas.openxmlformats.org/officeDocument/2006/relationships/customXml" Target="../ink/ink794.xml"/><Relationship Id="rId110" Type="http://schemas.openxmlformats.org/officeDocument/2006/relationships/image" Target="../media/image214.png"/><Relationship Id="rId348" Type="http://schemas.openxmlformats.org/officeDocument/2006/relationships/customXml" Target="../ink/ink946.xml"/><Relationship Id="rId555" Type="http://schemas.openxmlformats.org/officeDocument/2006/relationships/customXml" Target="../ink/ink1050.xml"/><Relationship Id="rId762" Type="http://schemas.openxmlformats.org/officeDocument/2006/relationships/image" Target="../media/image537.png"/><Relationship Id="rId194" Type="http://schemas.openxmlformats.org/officeDocument/2006/relationships/image" Target="../media/image256.png"/><Relationship Id="rId208" Type="http://schemas.openxmlformats.org/officeDocument/2006/relationships/image" Target="../media/image263.png"/><Relationship Id="rId415" Type="http://schemas.openxmlformats.org/officeDocument/2006/relationships/image" Target="../media/image366.png"/><Relationship Id="rId622" Type="http://schemas.openxmlformats.org/officeDocument/2006/relationships/customXml" Target="../ink/ink1084.xml"/><Relationship Id="rId261" Type="http://schemas.openxmlformats.org/officeDocument/2006/relationships/customXml" Target="../ink/ink902.xml"/><Relationship Id="rId499" Type="http://schemas.openxmlformats.org/officeDocument/2006/relationships/customXml" Target="../ink/ink1022.xml"/><Relationship Id="rId56" Type="http://schemas.openxmlformats.org/officeDocument/2006/relationships/image" Target="../media/image187.png"/><Relationship Id="rId359" Type="http://schemas.openxmlformats.org/officeDocument/2006/relationships/image" Target="../media/image338.png"/><Relationship Id="rId566" Type="http://schemas.openxmlformats.org/officeDocument/2006/relationships/image" Target="../media/image441.png"/><Relationship Id="rId773" Type="http://schemas.openxmlformats.org/officeDocument/2006/relationships/image" Target="../media/image542.png"/><Relationship Id="rId121" Type="http://schemas.openxmlformats.org/officeDocument/2006/relationships/customXml" Target="../ink/ink832.xml"/><Relationship Id="rId219" Type="http://schemas.openxmlformats.org/officeDocument/2006/relationships/customXml" Target="../ink/ink881.xml"/><Relationship Id="rId426" Type="http://schemas.openxmlformats.org/officeDocument/2006/relationships/customXml" Target="../ink/ink985.xml"/><Relationship Id="rId633" Type="http://schemas.openxmlformats.org/officeDocument/2006/relationships/image" Target="../media/image474.png"/><Relationship Id="rId67" Type="http://schemas.openxmlformats.org/officeDocument/2006/relationships/customXml" Target="../ink/ink805.xml"/><Relationship Id="rId272" Type="http://schemas.openxmlformats.org/officeDocument/2006/relationships/customXml" Target="../ink/ink908.xml"/><Relationship Id="rId577" Type="http://schemas.openxmlformats.org/officeDocument/2006/relationships/customXml" Target="../ink/ink1061.xml"/><Relationship Id="rId700" Type="http://schemas.openxmlformats.org/officeDocument/2006/relationships/image" Target="../media/image507.png"/><Relationship Id="rId132" Type="http://schemas.openxmlformats.org/officeDocument/2006/relationships/image" Target="../media/image225.png"/><Relationship Id="rId784" Type="http://schemas.openxmlformats.org/officeDocument/2006/relationships/customXml" Target="../ink/ink1167.xml"/><Relationship Id="rId437" Type="http://schemas.openxmlformats.org/officeDocument/2006/relationships/image" Target="../media/image377.png"/><Relationship Id="rId644" Type="http://schemas.openxmlformats.org/officeDocument/2006/relationships/customXml" Target="../ink/ink1095.xml"/><Relationship Id="rId283" Type="http://schemas.openxmlformats.org/officeDocument/2006/relationships/image" Target="../media/image300.png"/><Relationship Id="rId490" Type="http://schemas.openxmlformats.org/officeDocument/2006/relationships/image" Target="../media/image403.png"/><Relationship Id="rId504" Type="http://schemas.openxmlformats.org/officeDocument/2006/relationships/image" Target="../media/image410.png"/><Relationship Id="rId711" Type="http://schemas.openxmlformats.org/officeDocument/2006/relationships/customXml" Target="../ink/ink1129.xml"/><Relationship Id="rId78" Type="http://schemas.openxmlformats.org/officeDocument/2006/relationships/image" Target="../media/image198.png"/><Relationship Id="rId143" Type="http://schemas.openxmlformats.org/officeDocument/2006/relationships/customXml" Target="../ink/ink843.xml"/><Relationship Id="rId350" Type="http://schemas.openxmlformats.org/officeDocument/2006/relationships/customXml" Target="../ink/ink947.xml"/><Relationship Id="rId588" Type="http://schemas.openxmlformats.org/officeDocument/2006/relationships/image" Target="../media/image452.png"/><Relationship Id="rId795" Type="http://schemas.openxmlformats.org/officeDocument/2006/relationships/image" Target="../media/image553.png"/><Relationship Id="rId809" Type="http://schemas.openxmlformats.org/officeDocument/2006/relationships/image" Target="../media/image560.png"/><Relationship Id="rId9" Type="http://schemas.openxmlformats.org/officeDocument/2006/relationships/customXml" Target="../ink/ink776.xml"/><Relationship Id="rId210" Type="http://schemas.openxmlformats.org/officeDocument/2006/relationships/image" Target="../media/image264.png"/><Relationship Id="rId448" Type="http://schemas.openxmlformats.org/officeDocument/2006/relationships/image" Target="../media/image382.png"/><Relationship Id="rId655" Type="http://schemas.openxmlformats.org/officeDocument/2006/relationships/image" Target="../media/image485.png"/><Relationship Id="rId294" Type="http://schemas.openxmlformats.org/officeDocument/2006/relationships/customXml" Target="../ink/ink919.xml"/><Relationship Id="rId308" Type="http://schemas.openxmlformats.org/officeDocument/2006/relationships/customXml" Target="../ink/ink926.xml"/><Relationship Id="rId515" Type="http://schemas.openxmlformats.org/officeDocument/2006/relationships/customXml" Target="../ink/ink1030.xml"/><Relationship Id="rId722" Type="http://schemas.openxmlformats.org/officeDocument/2006/relationships/image" Target="../media/image518.png"/><Relationship Id="rId89" Type="http://schemas.openxmlformats.org/officeDocument/2006/relationships/customXml" Target="../ink/ink816.xml"/><Relationship Id="rId154" Type="http://schemas.openxmlformats.org/officeDocument/2006/relationships/image" Target="../media/image236.png"/><Relationship Id="rId361" Type="http://schemas.openxmlformats.org/officeDocument/2006/relationships/image" Target="../media/image339.png"/><Relationship Id="rId599" Type="http://schemas.openxmlformats.org/officeDocument/2006/relationships/customXml" Target="../ink/ink1072.xml"/><Relationship Id="rId459" Type="http://schemas.openxmlformats.org/officeDocument/2006/relationships/customXml" Target="../ink/ink1002.xml"/><Relationship Id="rId666" Type="http://schemas.openxmlformats.org/officeDocument/2006/relationships/image" Target="../media/image490.png"/><Relationship Id="rId16" Type="http://schemas.openxmlformats.org/officeDocument/2006/relationships/image" Target="../media/image168.png"/><Relationship Id="rId221" Type="http://schemas.openxmlformats.org/officeDocument/2006/relationships/customXml" Target="../ink/ink882.xml"/><Relationship Id="rId319" Type="http://schemas.openxmlformats.org/officeDocument/2006/relationships/image" Target="../media/image318.png"/><Relationship Id="rId526" Type="http://schemas.openxmlformats.org/officeDocument/2006/relationships/image" Target="../media/image421.png"/><Relationship Id="rId733" Type="http://schemas.openxmlformats.org/officeDocument/2006/relationships/customXml" Target="../ink/ink1140.xml"/><Relationship Id="rId165" Type="http://schemas.openxmlformats.org/officeDocument/2006/relationships/customXml" Target="../ink/ink854.xml"/><Relationship Id="rId372" Type="http://schemas.openxmlformats.org/officeDocument/2006/relationships/customXml" Target="../ink/ink958.xml"/><Relationship Id="rId677" Type="http://schemas.openxmlformats.org/officeDocument/2006/relationships/customXml" Target="../ink/ink1112.xml"/><Relationship Id="rId800" Type="http://schemas.openxmlformats.org/officeDocument/2006/relationships/customXml" Target="../ink/ink1175.xml"/><Relationship Id="rId232" Type="http://schemas.openxmlformats.org/officeDocument/2006/relationships/image" Target="../media/image275.png"/><Relationship Id="rId27" Type="http://schemas.openxmlformats.org/officeDocument/2006/relationships/customXml" Target="../ink/ink785.xml"/><Relationship Id="rId537" Type="http://schemas.openxmlformats.org/officeDocument/2006/relationships/customXml" Target="../ink/ink1041.xml"/><Relationship Id="rId744" Type="http://schemas.openxmlformats.org/officeDocument/2006/relationships/customXml" Target="../ink/ink1146.xml"/><Relationship Id="rId80" Type="http://schemas.openxmlformats.org/officeDocument/2006/relationships/image" Target="../media/image199.png"/><Relationship Id="rId176" Type="http://schemas.openxmlformats.org/officeDocument/2006/relationships/image" Target="../media/image247.png"/><Relationship Id="rId383" Type="http://schemas.openxmlformats.org/officeDocument/2006/relationships/image" Target="../media/image350.png"/><Relationship Id="rId590" Type="http://schemas.openxmlformats.org/officeDocument/2006/relationships/image" Target="../media/image453.png"/><Relationship Id="rId604" Type="http://schemas.openxmlformats.org/officeDocument/2006/relationships/image" Target="../media/image460.png"/><Relationship Id="rId811" Type="http://schemas.openxmlformats.org/officeDocument/2006/relationships/image" Target="../media/image561.png"/><Relationship Id="rId243" Type="http://schemas.openxmlformats.org/officeDocument/2006/relationships/customXml" Target="../ink/ink893.xml"/><Relationship Id="rId450" Type="http://schemas.openxmlformats.org/officeDocument/2006/relationships/image" Target="../media/image383.png"/><Relationship Id="rId688" Type="http://schemas.openxmlformats.org/officeDocument/2006/relationships/image" Target="../media/image501.png"/><Relationship Id="rId38" Type="http://schemas.openxmlformats.org/officeDocument/2006/relationships/image" Target="../media/image179.png"/><Relationship Id="rId103" Type="http://schemas.openxmlformats.org/officeDocument/2006/relationships/customXml" Target="../ink/ink823.xml"/><Relationship Id="rId310" Type="http://schemas.openxmlformats.org/officeDocument/2006/relationships/customXml" Target="../ink/ink927.xml"/><Relationship Id="rId548" Type="http://schemas.openxmlformats.org/officeDocument/2006/relationships/image" Target="../media/image432.png"/><Relationship Id="rId755" Type="http://schemas.openxmlformats.org/officeDocument/2006/relationships/image" Target="../media/image534.png"/><Relationship Id="rId91" Type="http://schemas.openxmlformats.org/officeDocument/2006/relationships/customXml" Target="../ink/ink817.xml"/><Relationship Id="rId187" Type="http://schemas.openxmlformats.org/officeDocument/2006/relationships/customXml" Target="../ink/ink865.xml"/><Relationship Id="rId394" Type="http://schemas.openxmlformats.org/officeDocument/2006/relationships/customXml" Target="../ink/ink969.xml"/><Relationship Id="rId408" Type="http://schemas.openxmlformats.org/officeDocument/2006/relationships/customXml" Target="../ink/ink976.xml"/><Relationship Id="rId615" Type="http://schemas.openxmlformats.org/officeDocument/2006/relationships/customXml" Target="../ink/ink1080.xml"/><Relationship Id="rId822" Type="http://schemas.openxmlformats.org/officeDocument/2006/relationships/customXml" Target="../ink/ink1186.xml"/><Relationship Id="rId254" Type="http://schemas.openxmlformats.org/officeDocument/2006/relationships/image" Target="../media/image286.png"/><Relationship Id="rId699" Type="http://schemas.openxmlformats.org/officeDocument/2006/relationships/customXml" Target="../ink/ink1123.xml"/><Relationship Id="rId49" Type="http://schemas.openxmlformats.org/officeDocument/2006/relationships/customXml" Target="../ink/ink796.xml"/><Relationship Id="rId114" Type="http://schemas.openxmlformats.org/officeDocument/2006/relationships/image" Target="../media/image216.png"/><Relationship Id="rId461" Type="http://schemas.openxmlformats.org/officeDocument/2006/relationships/customXml" Target="../ink/ink1003.xml"/><Relationship Id="rId559" Type="http://schemas.openxmlformats.org/officeDocument/2006/relationships/customXml" Target="../ink/ink1052.xml"/><Relationship Id="rId766" Type="http://schemas.openxmlformats.org/officeDocument/2006/relationships/customXml" Target="../ink/ink1158.xml"/><Relationship Id="rId198" Type="http://schemas.openxmlformats.org/officeDocument/2006/relationships/image" Target="../media/image258.png"/><Relationship Id="rId321" Type="http://schemas.openxmlformats.org/officeDocument/2006/relationships/image" Target="../media/image319.png"/><Relationship Id="rId419" Type="http://schemas.openxmlformats.org/officeDocument/2006/relationships/image" Target="../media/image368.png"/><Relationship Id="rId626" Type="http://schemas.openxmlformats.org/officeDocument/2006/relationships/customXml" Target="../ink/ink1086.xml"/><Relationship Id="rId265" Type="http://schemas.openxmlformats.org/officeDocument/2006/relationships/customXml" Target="../ink/ink904.xml"/><Relationship Id="rId472" Type="http://schemas.openxmlformats.org/officeDocument/2006/relationships/image" Target="../media/image394.png"/><Relationship Id="rId125" Type="http://schemas.openxmlformats.org/officeDocument/2006/relationships/customXml" Target="../ink/ink834.xml"/><Relationship Id="rId332" Type="http://schemas.openxmlformats.org/officeDocument/2006/relationships/customXml" Target="../ink/ink938.xml"/><Relationship Id="rId777" Type="http://schemas.openxmlformats.org/officeDocument/2006/relationships/image" Target="../media/image544.png"/><Relationship Id="rId637" Type="http://schemas.openxmlformats.org/officeDocument/2006/relationships/image" Target="../media/image476.png"/><Relationship Id="rId276" Type="http://schemas.openxmlformats.org/officeDocument/2006/relationships/customXml" Target="../ink/ink910.xml"/><Relationship Id="rId483" Type="http://schemas.openxmlformats.org/officeDocument/2006/relationships/customXml" Target="../ink/ink1014.xml"/><Relationship Id="rId690" Type="http://schemas.openxmlformats.org/officeDocument/2006/relationships/image" Target="../media/image502.png"/><Relationship Id="rId704" Type="http://schemas.openxmlformats.org/officeDocument/2006/relationships/image" Target="../media/image509.png"/><Relationship Id="rId40" Type="http://schemas.openxmlformats.org/officeDocument/2006/relationships/image" Target="../media/image180.png"/><Relationship Id="rId136" Type="http://schemas.openxmlformats.org/officeDocument/2006/relationships/image" Target="../media/image227.png"/><Relationship Id="rId343" Type="http://schemas.openxmlformats.org/officeDocument/2006/relationships/image" Target="../media/image330.png"/><Relationship Id="rId550" Type="http://schemas.openxmlformats.org/officeDocument/2006/relationships/image" Target="../media/image433.png"/><Relationship Id="rId788" Type="http://schemas.openxmlformats.org/officeDocument/2006/relationships/customXml" Target="../ink/ink1169.xml"/><Relationship Id="rId203" Type="http://schemas.openxmlformats.org/officeDocument/2006/relationships/customXml" Target="../ink/ink873.xml"/><Relationship Id="rId648" Type="http://schemas.openxmlformats.org/officeDocument/2006/relationships/customXml" Target="../ink/ink1097.xml"/><Relationship Id="rId287" Type="http://schemas.openxmlformats.org/officeDocument/2006/relationships/image" Target="../media/image302.png"/><Relationship Id="rId410" Type="http://schemas.openxmlformats.org/officeDocument/2006/relationships/customXml" Target="../ink/ink977.xml"/><Relationship Id="rId494" Type="http://schemas.openxmlformats.org/officeDocument/2006/relationships/image" Target="../media/image405.png"/><Relationship Id="rId508" Type="http://schemas.openxmlformats.org/officeDocument/2006/relationships/image" Target="../media/image412.png"/><Relationship Id="rId715" Type="http://schemas.openxmlformats.org/officeDocument/2006/relationships/customXml" Target="../ink/ink1131.xml"/><Relationship Id="rId147" Type="http://schemas.openxmlformats.org/officeDocument/2006/relationships/customXml" Target="../ink/ink845.xml"/><Relationship Id="rId354" Type="http://schemas.openxmlformats.org/officeDocument/2006/relationships/customXml" Target="../ink/ink949.xml"/><Relationship Id="rId799" Type="http://schemas.openxmlformats.org/officeDocument/2006/relationships/image" Target="../media/image555.png"/><Relationship Id="rId51" Type="http://schemas.openxmlformats.org/officeDocument/2006/relationships/customXml" Target="../ink/ink797.xml"/><Relationship Id="rId561" Type="http://schemas.openxmlformats.org/officeDocument/2006/relationships/customXml" Target="../ink/ink1053.xml"/><Relationship Id="rId659" Type="http://schemas.openxmlformats.org/officeDocument/2006/relationships/image" Target="../media/image487.png"/><Relationship Id="rId214" Type="http://schemas.openxmlformats.org/officeDocument/2006/relationships/image" Target="../media/image266.png"/><Relationship Id="rId298" Type="http://schemas.openxmlformats.org/officeDocument/2006/relationships/customXml" Target="../ink/ink921.xml"/><Relationship Id="rId421" Type="http://schemas.openxmlformats.org/officeDocument/2006/relationships/image" Target="../media/image369.png"/><Relationship Id="rId519" Type="http://schemas.openxmlformats.org/officeDocument/2006/relationships/customXml" Target="../ink/ink1032.xml"/><Relationship Id="rId158" Type="http://schemas.openxmlformats.org/officeDocument/2006/relationships/image" Target="../media/image238.png"/><Relationship Id="rId726" Type="http://schemas.openxmlformats.org/officeDocument/2006/relationships/image" Target="../media/image520.png"/><Relationship Id="rId62" Type="http://schemas.openxmlformats.org/officeDocument/2006/relationships/image" Target="../media/image190.png"/><Relationship Id="rId365" Type="http://schemas.openxmlformats.org/officeDocument/2006/relationships/image" Target="../media/image341.png"/><Relationship Id="rId572" Type="http://schemas.openxmlformats.org/officeDocument/2006/relationships/image" Target="../media/image444.png"/><Relationship Id="rId225" Type="http://schemas.openxmlformats.org/officeDocument/2006/relationships/customXml" Target="../ink/ink884.xml"/><Relationship Id="rId432" Type="http://schemas.openxmlformats.org/officeDocument/2006/relationships/customXml" Target="../ink/ink988.xml"/><Relationship Id="rId737" Type="http://schemas.openxmlformats.org/officeDocument/2006/relationships/customXml" Target="../ink/ink1142.xml"/><Relationship Id="rId73" Type="http://schemas.openxmlformats.org/officeDocument/2006/relationships/customXml" Target="../ink/ink808.xml"/><Relationship Id="rId169" Type="http://schemas.openxmlformats.org/officeDocument/2006/relationships/customXml" Target="../ink/ink856.xml"/><Relationship Id="rId376" Type="http://schemas.openxmlformats.org/officeDocument/2006/relationships/customXml" Target="../ink/ink960.xml"/><Relationship Id="rId583" Type="http://schemas.openxmlformats.org/officeDocument/2006/relationships/customXml" Target="../ink/ink1064.xml"/><Relationship Id="rId790" Type="http://schemas.openxmlformats.org/officeDocument/2006/relationships/customXml" Target="../ink/ink1170.xml"/><Relationship Id="rId804" Type="http://schemas.openxmlformats.org/officeDocument/2006/relationships/customXml" Target="../ink/ink1177.xml"/><Relationship Id="rId4" Type="http://schemas.openxmlformats.org/officeDocument/2006/relationships/image" Target="../media/image162.png"/><Relationship Id="rId236" Type="http://schemas.openxmlformats.org/officeDocument/2006/relationships/image" Target="../media/image277.png"/><Relationship Id="rId443" Type="http://schemas.openxmlformats.org/officeDocument/2006/relationships/customXml" Target="../ink/ink994.xml"/><Relationship Id="rId650" Type="http://schemas.openxmlformats.org/officeDocument/2006/relationships/customXml" Target="../ink/ink1098.xml"/><Relationship Id="rId303" Type="http://schemas.openxmlformats.org/officeDocument/2006/relationships/image" Target="../media/image310.png"/><Relationship Id="rId748" Type="http://schemas.openxmlformats.org/officeDocument/2006/relationships/customXml" Target="../ink/ink1148.xml"/><Relationship Id="rId84" Type="http://schemas.openxmlformats.org/officeDocument/2006/relationships/image" Target="../media/image201.png"/><Relationship Id="rId387" Type="http://schemas.openxmlformats.org/officeDocument/2006/relationships/image" Target="../media/image352.png"/><Relationship Id="rId510" Type="http://schemas.openxmlformats.org/officeDocument/2006/relationships/image" Target="../media/image413.png"/><Relationship Id="rId594" Type="http://schemas.openxmlformats.org/officeDocument/2006/relationships/image" Target="../media/image455.png"/><Relationship Id="rId608" Type="http://schemas.openxmlformats.org/officeDocument/2006/relationships/image" Target="../media/image462.png"/><Relationship Id="rId815" Type="http://schemas.openxmlformats.org/officeDocument/2006/relationships/image" Target="../media/image563.png"/><Relationship Id="rId247" Type="http://schemas.openxmlformats.org/officeDocument/2006/relationships/customXml" Target="../ink/ink895.xml"/><Relationship Id="rId107" Type="http://schemas.openxmlformats.org/officeDocument/2006/relationships/customXml" Target="../ink/ink825.xml"/><Relationship Id="rId454" Type="http://schemas.openxmlformats.org/officeDocument/2006/relationships/image" Target="../media/image385.png"/><Relationship Id="rId661" Type="http://schemas.openxmlformats.org/officeDocument/2006/relationships/image" Target="../media/image488.png"/><Relationship Id="rId759" Type="http://schemas.openxmlformats.org/officeDocument/2006/relationships/customXml" Target="../ink/ink1154.xml"/><Relationship Id="rId11" Type="http://schemas.openxmlformats.org/officeDocument/2006/relationships/customXml" Target="../ink/ink777.xml"/><Relationship Id="rId314" Type="http://schemas.openxmlformats.org/officeDocument/2006/relationships/customXml" Target="../ink/ink929.xml"/><Relationship Id="rId398" Type="http://schemas.openxmlformats.org/officeDocument/2006/relationships/customXml" Target="../ink/ink971.xml"/><Relationship Id="rId521" Type="http://schemas.openxmlformats.org/officeDocument/2006/relationships/customXml" Target="../ink/ink1033.xml"/><Relationship Id="rId619" Type="http://schemas.openxmlformats.org/officeDocument/2006/relationships/image" Target="../media/image467.png"/><Relationship Id="rId95" Type="http://schemas.openxmlformats.org/officeDocument/2006/relationships/customXml" Target="../ink/ink819.xml"/><Relationship Id="rId160" Type="http://schemas.openxmlformats.org/officeDocument/2006/relationships/image" Target="../media/image239.png"/><Relationship Id="rId826" Type="http://schemas.openxmlformats.org/officeDocument/2006/relationships/customXml" Target="../ink/ink1188.xml"/><Relationship Id="rId258" Type="http://schemas.openxmlformats.org/officeDocument/2006/relationships/image" Target="../media/image288.png"/><Relationship Id="rId465" Type="http://schemas.openxmlformats.org/officeDocument/2006/relationships/customXml" Target="../ink/ink1005.xml"/><Relationship Id="rId672" Type="http://schemas.openxmlformats.org/officeDocument/2006/relationships/image" Target="../media/image493.png"/><Relationship Id="rId22" Type="http://schemas.openxmlformats.org/officeDocument/2006/relationships/image" Target="../media/image171.png"/><Relationship Id="rId118" Type="http://schemas.openxmlformats.org/officeDocument/2006/relationships/image" Target="../media/image218.png"/><Relationship Id="rId325" Type="http://schemas.openxmlformats.org/officeDocument/2006/relationships/image" Target="../media/image321.png"/><Relationship Id="rId532" Type="http://schemas.openxmlformats.org/officeDocument/2006/relationships/image" Target="../media/image424.png"/><Relationship Id="rId171" Type="http://schemas.openxmlformats.org/officeDocument/2006/relationships/customXml" Target="../ink/ink857.xml"/><Relationship Id="rId269" Type="http://schemas.openxmlformats.org/officeDocument/2006/relationships/image" Target="../media/image293.png"/><Relationship Id="rId476" Type="http://schemas.openxmlformats.org/officeDocument/2006/relationships/image" Target="../media/image396.png"/><Relationship Id="rId683" Type="http://schemas.openxmlformats.org/officeDocument/2006/relationships/customXml" Target="../ink/ink1115.xml"/><Relationship Id="rId33" Type="http://schemas.openxmlformats.org/officeDocument/2006/relationships/customXml" Target="../ink/ink788.xml"/><Relationship Id="rId129" Type="http://schemas.openxmlformats.org/officeDocument/2006/relationships/customXml" Target="../ink/ink836.xml"/><Relationship Id="rId336" Type="http://schemas.openxmlformats.org/officeDocument/2006/relationships/customXml" Target="../ink/ink940.xml"/><Relationship Id="rId543" Type="http://schemas.openxmlformats.org/officeDocument/2006/relationships/customXml" Target="../ink/ink1044.xml"/><Relationship Id="rId182" Type="http://schemas.openxmlformats.org/officeDocument/2006/relationships/image" Target="../media/image250.png"/><Relationship Id="rId403" Type="http://schemas.openxmlformats.org/officeDocument/2006/relationships/image" Target="../media/image360.png"/><Relationship Id="rId750" Type="http://schemas.openxmlformats.org/officeDocument/2006/relationships/customXml" Target="../ink/ink1149.xml"/><Relationship Id="rId487" Type="http://schemas.openxmlformats.org/officeDocument/2006/relationships/customXml" Target="../ink/ink1016.xml"/><Relationship Id="rId610" Type="http://schemas.openxmlformats.org/officeDocument/2006/relationships/image" Target="../media/image463.png"/><Relationship Id="rId694" Type="http://schemas.openxmlformats.org/officeDocument/2006/relationships/image" Target="../media/image504.png"/><Relationship Id="rId708" Type="http://schemas.openxmlformats.org/officeDocument/2006/relationships/image" Target="../media/image511.png"/><Relationship Id="rId347" Type="http://schemas.openxmlformats.org/officeDocument/2006/relationships/image" Target="../media/image332.png"/><Relationship Id="rId44" Type="http://schemas.openxmlformats.org/officeDocument/2006/relationships/image" Target="../media/image182.png"/><Relationship Id="rId554" Type="http://schemas.openxmlformats.org/officeDocument/2006/relationships/image" Target="../media/image435.png"/><Relationship Id="rId761" Type="http://schemas.openxmlformats.org/officeDocument/2006/relationships/customXml" Target="../ink/ink1155.xml"/><Relationship Id="rId193" Type="http://schemas.openxmlformats.org/officeDocument/2006/relationships/customXml" Target="../ink/ink868.xml"/><Relationship Id="rId207" Type="http://schemas.openxmlformats.org/officeDocument/2006/relationships/customXml" Target="../ink/ink875.xml"/><Relationship Id="rId414" Type="http://schemas.openxmlformats.org/officeDocument/2006/relationships/customXml" Target="../ink/ink979.xml"/><Relationship Id="rId498" Type="http://schemas.openxmlformats.org/officeDocument/2006/relationships/image" Target="../media/image407.png"/><Relationship Id="rId621" Type="http://schemas.openxmlformats.org/officeDocument/2006/relationships/image" Target="../media/image4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dirty="0">
                <a:solidFill>
                  <a:prstClr val="black"/>
                </a:solidFill>
              </a:rPr>
              <a:t>In </a:t>
            </a:r>
            <a:r>
              <a:rPr lang="en-US" sz="2000">
                <a:solidFill>
                  <a:prstClr val="black"/>
                </a:solidFill>
              </a:rPr>
              <a:t>Deutschland beträgt </a:t>
            </a:r>
            <a:r>
              <a:rPr lang="en-US" sz="2000" dirty="0">
                <a:solidFill>
                  <a:prstClr val="black"/>
                </a:solidFill>
              </a:rPr>
              <a:t>die </a:t>
            </a:r>
            <a:r>
              <a:rPr lang="en-US" sz="2000" err="1">
                <a:solidFill>
                  <a:prstClr val="black"/>
                </a:solidFill>
                <a:sym typeface="Wingdings" panose="05000000000000000000" pitchFamily="2" charset="2"/>
              </a:rPr>
              <a:t>Sparquote</a:t>
            </a:r>
            <a:r>
              <a:rPr lang="en-US" sz="2000">
                <a:solidFill>
                  <a:prstClr val="black"/>
                </a:solidFill>
                <a:sym typeface="Wingdings" panose="05000000000000000000" pitchFamily="2" charset="2"/>
              </a:rPr>
              <a:t> etwa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br>
              <a:rPr lang="en-US" sz="2000" dirty="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Damit muss gelten: </a:t>
            </a:r>
            <a:r>
              <a:rPr lang="en-US" sz="2000" dirty="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dirty="0">
                <a:solidFill>
                  <a:prstClr val="black"/>
                </a:solidFill>
              </a:rPr>
              <a:t>Das Einkommen Y wird auf den Konsum und das Sparen aufgeteilt (vgl. wieder die VGR und den Wirtschaftskreislauf!)</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 Von 1000 zusätzlichen Euro an Einkommen </a:t>
            </a:r>
            <a:r>
              <a:rPr lang="de-DE" sz="2000">
                <a:solidFill>
                  <a:prstClr val="black"/>
                </a:solidFill>
              </a:rPr>
              <a:t>werden 890 </a:t>
            </a:r>
            <a:r>
              <a:rPr lang="de-DE" sz="2000" dirty="0">
                <a:solidFill>
                  <a:prstClr val="black"/>
                </a:solidFill>
              </a:rPr>
              <a:t>Euro direkt für den Konsum wieder ausgegeben!! (Erste Ableitung der Konsumfunktion!)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Wie </a:t>
            </a:r>
            <a:r>
              <a:rPr lang="en-US" sz="2000" dirty="0" err="1">
                <a:solidFill>
                  <a:prstClr val="black"/>
                </a:solidFill>
              </a:rPr>
              <a:t>hoch</a:t>
            </a:r>
            <a:r>
              <a:rPr lang="en-US" sz="2000" dirty="0">
                <a:solidFill>
                  <a:prstClr val="black"/>
                </a:solidFill>
              </a:rPr>
              <a:t> </a:t>
            </a:r>
            <a:r>
              <a:rPr lang="en-US" sz="2000" dirty="0" err="1">
                <a:solidFill>
                  <a:prstClr val="black"/>
                </a:solidFill>
              </a:rPr>
              <a:t>ist</a:t>
            </a:r>
            <a:r>
              <a:rPr lang="en-US" sz="2000" dirty="0">
                <a:solidFill>
                  <a:prstClr val="black"/>
                </a:solidFill>
              </a:rPr>
              <a:t> </a:t>
            </a:r>
            <a:r>
              <a:rPr lang="en-US" sz="2000" dirty="0" err="1">
                <a:solidFill>
                  <a:prstClr val="black"/>
                </a:solidFill>
              </a:rPr>
              <a:t>dann</a:t>
            </a:r>
            <a:r>
              <a:rPr lang="en-US" sz="2000" dirty="0">
                <a:solidFill>
                  <a:prstClr val="black"/>
                </a:solidFill>
              </a:rPr>
              <a:t> die </a:t>
            </a:r>
            <a:r>
              <a:rPr lang="en-US" sz="2000" dirty="0" err="1">
                <a:solidFill>
                  <a:prstClr val="black"/>
                </a:solidFill>
              </a:rPr>
              <a:t>marginale</a:t>
            </a:r>
            <a:r>
              <a:rPr lang="en-US" sz="2000" dirty="0">
                <a:solidFill>
                  <a:prstClr val="black"/>
                </a:solidFill>
              </a:rPr>
              <a:t> </a:t>
            </a:r>
            <a:r>
              <a:rPr lang="en-US" sz="2000" dirty="0" err="1">
                <a:solidFill>
                  <a:prstClr val="black"/>
                </a:solidFill>
              </a:rPr>
              <a:t>Konsumquote</a:t>
            </a:r>
            <a:r>
              <a:rPr lang="en-US" sz="2000" dirty="0">
                <a:solidFill>
                  <a:prstClr val="black"/>
                </a:solidFill>
              </a:rPr>
              <a:t> 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86DAA44-8CBF-43BF-B72D-341827B33F2D}"/>
                  </a:ext>
                </a:extLst>
              </p14:cNvPr>
              <p14:cNvContentPartPr/>
              <p14:nvPr/>
            </p14:nvContentPartPr>
            <p14:xfrm>
              <a:off x="4810973" y="981067"/>
              <a:ext cx="1565640" cy="57600"/>
            </p14:xfrm>
          </p:contentPart>
        </mc:Choice>
        <mc:Fallback xmlns="">
          <p:pic>
            <p:nvPicPr>
              <p:cNvPr id="2" name="Freihand 1">
                <a:extLst>
                  <a:ext uri="{FF2B5EF4-FFF2-40B4-BE49-F238E27FC236}">
                    <a16:creationId xmlns:a16="http://schemas.microsoft.com/office/drawing/2014/main" id="{A86DAA44-8CBF-43BF-B72D-341827B33F2D}"/>
                  </a:ext>
                </a:extLst>
              </p:cNvPr>
              <p:cNvPicPr/>
              <p:nvPr/>
            </p:nvPicPr>
            <p:blipFill>
              <a:blip r:embed="rId4"/>
              <a:stretch>
                <a:fillRect/>
              </a:stretch>
            </p:blipFill>
            <p:spPr>
              <a:xfrm>
                <a:off x="4806653" y="976747"/>
                <a:ext cx="1574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AEE57AB-5317-45FD-8669-F8B6214EF318}"/>
                  </a:ext>
                </a:extLst>
              </p14:cNvPr>
              <p14:cNvContentPartPr/>
              <p14:nvPr/>
            </p14:nvContentPartPr>
            <p14:xfrm>
              <a:off x="4773533" y="3579187"/>
              <a:ext cx="2549520" cy="861840"/>
            </p14:xfrm>
          </p:contentPart>
        </mc:Choice>
        <mc:Fallback xmlns="">
          <p:pic>
            <p:nvPicPr>
              <p:cNvPr id="3" name="Freihand 2">
                <a:extLst>
                  <a:ext uri="{FF2B5EF4-FFF2-40B4-BE49-F238E27FC236}">
                    <a16:creationId xmlns:a16="http://schemas.microsoft.com/office/drawing/2014/main" id="{6AEE57AB-5317-45FD-8669-F8B6214EF318}"/>
                  </a:ext>
                </a:extLst>
              </p:cNvPr>
              <p:cNvPicPr/>
              <p:nvPr/>
            </p:nvPicPr>
            <p:blipFill>
              <a:blip r:embed="rId6"/>
              <a:stretch>
                <a:fillRect/>
              </a:stretch>
            </p:blipFill>
            <p:spPr>
              <a:xfrm>
                <a:off x="4769213" y="3574867"/>
                <a:ext cx="2558160" cy="870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4869E631-B447-44BF-9BB5-3FEC77DF85B3}"/>
                  </a:ext>
                </a:extLst>
              </p14:cNvPr>
              <p14:cNvContentPartPr/>
              <p14:nvPr/>
            </p14:nvContentPartPr>
            <p14:xfrm>
              <a:off x="1945013" y="4861147"/>
              <a:ext cx="6050520" cy="110880"/>
            </p14:xfrm>
          </p:contentPart>
        </mc:Choice>
        <mc:Fallback xmlns="">
          <p:pic>
            <p:nvPicPr>
              <p:cNvPr id="9" name="Freihand 8">
                <a:extLst>
                  <a:ext uri="{FF2B5EF4-FFF2-40B4-BE49-F238E27FC236}">
                    <a16:creationId xmlns:a16="http://schemas.microsoft.com/office/drawing/2014/main" id="{4869E631-B447-44BF-9BB5-3FEC77DF85B3}"/>
                  </a:ext>
                </a:extLst>
              </p:cNvPr>
              <p:cNvPicPr/>
              <p:nvPr/>
            </p:nvPicPr>
            <p:blipFill>
              <a:blip r:embed="rId8"/>
              <a:stretch>
                <a:fillRect/>
              </a:stretch>
            </p:blipFill>
            <p:spPr>
              <a:xfrm>
                <a:off x="1940693" y="4856827"/>
                <a:ext cx="6059160" cy="119520"/>
              </a:xfrm>
              <a:prstGeom prst="rect">
                <a:avLst/>
              </a:prstGeom>
            </p:spPr>
          </p:pic>
        </mc:Fallback>
      </mc:AlternateContent>
      <p:grpSp>
        <p:nvGrpSpPr>
          <p:cNvPr id="33" name="Gruppieren 32">
            <a:extLst>
              <a:ext uri="{FF2B5EF4-FFF2-40B4-BE49-F238E27FC236}">
                <a16:creationId xmlns:a16="http://schemas.microsoft.com/office/drawing/2014/main" id="{B5B0323D-C8D8-473D-B9E5-F2542B147B05}"/>
              </a:ext>
            </a:extLst>
          </p:cNvPr>
          <p:cNvGrpSpPr/>
          <p:nvPr/>
        </p:nvGrpSpPr>
        <p:grpSpPr>
          <a:xfrm>
            <a:off x="3313013" y="5389267"/>
            <a:ext cx="2316960" cy="275760"/>
            <a:chOff x="3313013" y="5389267"/>
            <a:chExt cx="2316960" cy="275760"/>
          </a:xfrm>
        </p:grpSpPr>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846CC9C0-2F58-49EC-9CEE-973A20F0264D}"/>
                    </a:ext>
                  </a:extLst>
                </p14:cNvPr>
                <p14:cNvContentPartPr/>
                <p14:nvPr/>
              </p14:nvContentPartPr>
              <p14:xfrm>
                <a:off x="3313013" y="5447947"/>
                <a:ext cx="192240" cy="158760"/>
              </p14:xfrm>
            </p:contentPart>
          </mc:Choice>
          <mc:Fallback xmlns="">
            <p:pic>
              <p:nvPicPr>
                <p:cNvPr id="12" name="Freihand 11">
                  <a:extLst>
                    <a:ext uri="{FF2B5EF4-FFF2-40B4-BE49-F238E27FC236}">
                      <a16:creationId xmlns:a16="http://schemas.microsoft.com/office/drawing/2014/main" id="{846CC9C0-2F58-49EC-9CEE-973A20F0264D}"/>
                    </a:ext>
                  </a:extLst>
                </p:cNvPr>
                <p:cNvPicPr/>
                <p:nvPr/>
              </p:nvPicPr>
              <p:blipFill>
                <a:blip r:embed="rId10"/>
                <a:stretch>
                  <a:fillRect/>
                </a:stretch>
              </p:blipFill>
              <p:spPr>
                <a:xfrm>
                  <a:off x="3308693" y="5443627"/>
                  <a:ext cx="200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CFD94950-D4B0-4216-9998-9816BD59A7DC}"/>
                    </a:ext>
                  </a:extLst>
                </p14:cNvPr>
                <p14:cNvContentPartPr/>
                <p14:nvPr/>
              </p14:nvContentPartPr>
              <p14:xfrm>
                <a:off x="3601013" y="5389267"/>
                <a:ext cx="101160" cy="177840"/>
              </p14:xfrm>
            </p:contentPart>
          </mc:Choice>
          <mc:Fallback xmlns="">
            <p:pic>
              <p:nvPicPr>
                <p:cNvPr id="13" name="Freihand 12">
                  <a:extLst>
                    <a:ext uri="{FF2B5EF4-FFF2-40B4-BE49-F238E27FC236}">
                      <a16:creationId xmlns:a16="http://schemas.microsoft.com/office/drawing/2014/main" id="{CFD94950-D4B0-4216-9998-9816BD59A7DC}"/>
                    </a:ext>
                  </a:extLst>
                </p:cNvPr>
                <p:cNvPicPr/>
                <p:nvPr/>
              </p:nvPicPr>
              <p:blipFill>
                <a:blip r:embed="rId12"/>
                <a:stretch>
                  <a:fillRect/>
                </a:stretch>
              </p:blipFill>
              <p:spPr>
                <a:xfrm>
                  <a:off x="3596693" y="5384947"/>
                  <a:ext cx="1098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EF4FA0C-BBE9-45F1-8AC0-E21BCADF5F49}"/>
                    </a:ext>
                  </a:extLst>
                </p14:cNvPr>
                <p14:cNvContentPartPr/>
                <p14:nvPr/>
              </p14:nvContentPartPr>
              <p14:xfrm>
                <a:off x="3749693" y="5478547"/>
                <a:ext cx="112320" cy="137160"/>
              </p14:xfrm>
            </p:contentPart>
          </mc:Choice>
          <mc:Fallback xmlns="">
            <p:pic>
              <p:nvPicPr>
                <p:cNvPr id="14" name="Freihand 13">
                  <a:extLst>
                    <a:ext uri="{FF2B5EF4-FFF2-40B4-BE49-F238E27FC236}">
                      <a16:creationId xmlns:a16="http://schemas.microsoft.com/office/drawing/2014/main" id="{DEF4FA0C-BBE9-45F1-8AC0-E21BCADF5F49}"/>
                    </a:ext>
                  </a:extLst>
                </p:cNvPr>
                <p:cNvPicPr/>
                <p:nvPr/>
              </p:nvPicPr>
              <p:blipFill>
                <a:blip r:embed="rId14"/>
                <a:stretch>
                  <a:fillRect/>
                </a:stretch>
              </p:blipFill>
              <p:spPr>
                <a:xfrm>
                  <a:off x="3745373" y="5474227"/>
                  <a:ext cx="120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59DFFCE9-5672-4006-B258-A5875DA560F8}"/>
                    </a:ext>
                  </a:extLst>
                </p14:cNvPr>
                <p14:cNvContentPartPr/>
                <p14:nvPr/>
              </p14:nvContentPartPr>
              <p14:xfrm>
                <a:off x="3865973" y="5411587"/>
                <a:ext cx="93960" cy="204840"/>
              </p14:xfrm>
            </p:contentPart>
          </mc:Choice>
          <mc:Fallback xmlns="">
            <p:pic>
              <p:nvPicPr>
                <p:cNvPr id="15" name="Freihand 14">
                  <a:extLst>
                    <a:ext uri="{FF2B5EF4-FFF2-40B4-BE49-F238E27FC236}">
                      <a16:creationId xmlns:a16="http://schemas.microsoft.com/office/drawing/2014/main" id="{59DFFCE9-5672-4006-B258-A5875DA560F8}"/>
                    </a:ext>
                  </a:extLst>
                </p:cNvPr>
                <p:cNvPicPr/>
                <p:nvPr/>
              </p:nvPicPr>
              <p:blipFill>
                <a:blip r:embed="rId16"/>
                <a:stretch>
                  <a:fillRect/>
                </a:stretch>
              </p:blipFill>
              <p:spPr>
                <a:xfrm>
                  <a:off x="3861653" y="5407267"/>
                  <a:ext cx="102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234D027B-FEA6-47CC-8153-4C96F1C7EFE8}"/>
                    </a:ext>
                  </a:extLst>
                </p14:cNvPr>
                <p14:cNvContentPartPr/>
                <p14:nvPr/>
              </p14:nvContentPartPr>
              <p14:xfrm>
                <a:off x="4201493" y="5500867"/>
                <a:ext cx="192240" cy="23400"/>
              </p14:xfrm>
            </p:contentPart>
          </mc:Choice>
          <mc:Fallback xmlns="">
            <p:pic>
              <p:nvPicPr>
                <p:cNvPr id="16" name="Freihand 15">
                  <a:extLst>
                    <a:ext uri="{FF2B5EF4-FFF2-40B4-BE49-F238E27FC236}">
                      <a16:creationId xmlns:a16="http://schemas.microsoft.com/office/drawing/2014/main" id="{234D027B-FEA6-47CC-8153-4C96F1C7EFE8}"/>
                    </a:ext>
                  </a:extLst>
                </p:cNvPr>
                <p:cNvPicPr/>
                <p:nvPr/>
              </p:nvPicPr>
              <p:blipFill>
                <a:blip r:embed="rId18"/>
                <a:stretch>
                  <a:fillRect/>
                </a:stretch>
              </p:blipFill>
              <p:spPr>
                <a:xfrm>
                  <a:off x="4197173" y="5496547"/>
                  <a:ext cx="200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F085C3DA-2FE7-4611-89E4-854F8A6E632B}"/>
                    </a:ext>
                  </a:extLst>
                </p14:cNvPr>
                <p14:cNvContentPartPr/>
                <p14:nvPr/>
              </p14:nvContentPartPr>
              <p14:xfrm>
                <a:off x="4225253" y="5450827"/>
                <a:ext cx="425160" cy="128520"/>
              </p14:xfrm>
            </p:contentPart>
          </mc:Choice>
          <mc:Fallback xmlns="">
            <p:pic>
              <p:nvPicPr>
                <p:cNvPr id="17" name="Freihand 16">
                  <a:extLst>
                    <a:ext uri="{FF2B5EF4-FFF2-40B4-BE49-F238E27FC236}">
                      <a16:creationId xmlns:a16="http://schemas.microsoft.com/office/drawing/2014/main" id="{F085C3DA-2FE7-4611-89E4-854F8A6E632B}"/>
                    </a:ext>
                  </a:extLst>
                </p:cNvPr>
                <p:cNvPicPr/>
                <p:nvPr/>
              </p:nvPicPr>
              <p:blipFill>
                <a:blip r:embed="rId20"/>
                <a:stretch>
                  <a:fillRect/>
                </a:stretch>
              </p:blipFill>
              <p:spPr>
                <a:xfrm>
                  <a:off x="4220933" y="5446507"/>
                  <a:ext cx="433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44CCFC47-F2B0-485D-8E8D-8861E62F3E5F}"/>
                    </a:ext>
                  </a:extLst>
                </p14:cNvPr>
                <p14:cNvContentPartPr/>
                <p14:nvPr/>
              </p14:nvContentPartPr>
              <p14:xfrm>
                <a:off x="4706573" y="5566027"/>
                <a:ext cx="99720" cy="81000"/>
              </p14:xfrm>
            </p:contentPart>
          </mc:Choice>
          <mc:Fallback xmlns="">
            <p:pic>
              <p:nvPicPr>
                <p:cNvPr id="18" name="Freihand 17">
                  <a:extLst>
                    <a:ext uri="{FF2B5EF4-FFF2-40B4-BE49-F238E27FC236}">
                      <a16:creationId xmlns:a16="http://schemas.microsoft.com/office/drawing/2014/main" id="{44CCFC47-F2B0-485D-8E8D-8861E62F3E5F}"/>
                    </a:ext>
                  </a:extLst>
                </p:cNvPr>
                <p:cNvPicPr/>
                <p:nvPr/>
              </p:nvPicPr>
              <p:blipFill>
                <a:blip r:embed="rId22"/>
                <a:stretch>
                  <a:fillRect/>
                </a:stretch>
              </p:blipFill>
              <p:spPr>
                <a:xfrm>
                  <a:off x="4702253" y="5561707"/>
                  <a:ext cx="108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A28240E5-C9AC-4598-843A-555B966546F0}"/>
                    </a:ext>
                  </a:extLst>
                </p14:cNvPr>
                <p14:cNvContentPartPr/>
                <p14:nvPr/>
              </p14:nvContentPartPr>
              <p14:xfrm>
                <a:off x="5002853" y="5503027"/>
                <a:ext cx="5760" cy="95400"/>
              </p14:xfrm>
            </p:contentPart>
          </mc:Choice>
          <mc:Fallback xmlns="">
            <p:pic>
              <p:nvPicPr>
                <p:cNvPr id="19" name="Freihand 18">
                  <a:extLst>
                    <a:ext uri="{FF2B5EF4-FFF2-40B4-BE49-F238E27FC236}">
                      <a16:creationId xmlns:a16="http://schemas.microsoft.com/office/drawing/2014/main" id="{A28240E5-C9AC-4598-843A-555B966546F0}"/>
                    </a:ext>
                  </a:extLst>
                </p:cNvPr>
                <p:cNvPicPr/>
                <p:nvPr/>
              </p:nvPicPr>
              <p:blipFill>
                <a:blip r:embed="rId24"/>
                <a:stretch>
                  <a:fillRect/>
                </a:stretch>
              </p:blipFill>
              <p:spPr>
                <a:xfrm>
                  <a:off x="4998533" y="5498707"/>
                  <a:ext cx="14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3EACBD19-58EE-4BA9-94D2-22657955E829}"/>
                    </a:ext>
                  </a:extLst>
                </p14:cNvPr>
                <p14:cNvContentPartPr/>
                <p14:nvPr/>
              </p14:nvContentPartPr>
              <p14:xfrm>
                <a:off x="4934453" y="5535427"/>
                <a:ext cx="207360" cy="24120"/>
              </p14:xfrm>
            </p:contentPart>
          </mc:Choice>
          <mc:Fallback xmlns="">
            <p:pic>
              <p:nvPicPr>
                <p:cNvPr id="20" name="Freihand 19">
                  <a:extLst>
                    <a:ext uri="{FF2B5EF4-FFF2-40B4-BE49-F238E27FC236}">
                      <a16:creationId xmlns:a16="http://schemas.microsoft.com/office/drawing/2014/main" id="{3EACBD19-58EE-4BA9-94D2-22657955E829}"/>
                    </a:ext>
                  </a:extLst>
                </p:cNvPr>
                <p:cNvPicPr/>
                <p:nvPr/>
              </p:nvPicPr>
              <p:blipFill>
                <a:blip r:embed="rId26"/>
                <a:stretch>
                  <a:fillRect/>
                </a:stretch>
              </p:blipFill>
              <p:spPr>
                <a:xfrm>
                  <a:off x="4930133" y="5531107"/>
                  <a:ext cx="216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AD7DCFD2-30D0-4310-80AE-BD41794936A9}"/>
                    </a:ext>
                  </a:extLst>
                </p14:cNvPr>
                <p14:cNvContentPartPr/>
                <p14:nvPr/>
              </p14:nvContentPartPr>
              <p14:xfrm>
                <a:off x="5126333" y="5467387"/>
                <a:ext cx="126360" cy="124560"/>
              </p14:xfrm>
            </p:contentPart>
          </mc:Choice>
          <mc:Fallback xmlns="">
            <p:pic>
              <p:nvPicPr>
                <p:cNvPr id="21" name="Freihand 20">
                  <a:extLst>
                    <a:ext uri="{FF2B5EF4-FFF2-40B4-BE49-F238E27FC236}">
                      <a16:creationId xmlns:a16="http://schemas.microsoft.com/office/drawing/2014/main" id="{AD7DCFD2-30D0-4310-80AE-BD41794936A9}"/>
                    </a:ext>
                  </a:extLst>
                </p:cNvPr>
                <p:cNvPicPr/>
                <p:nvPr/>
              </p:nvPicPr>
              <p:blipFill>
                <a:blip r:embed="rId28"/>
                <a:stretch>
                  <a:fillRect/>
                </a:stretch>
              </p:blipFill>
              <p:spPr>
                <a:xfrm>
                  <a:off x="5122013" y="5463067"/>
                  <a:ext cx="135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D3273F8D-9A0B-4E5D-8566-5D0AEDD4B91A}"/>
                    </a:ext>
                  </a:extLst>
                </p14:cNvPr>
                <p14:cNvContentPartPr/>
                <p14:nvPr/>
              </p14:nvContentPartPr>
              <p14:xfrm>
                <a:off x="5268533" y="5542987"/>
                <a:ext cx="36360" cy="122040"/>
              </p14:xfrm>
            </p:contentPart>
          </mc:Choice>
          <mc:Fallback xmlns="">
            <p:pic>
              <p:nvPicPr>
                <p:cNvPr id="22" name="Freihand 21">
                  <a:extLst>
                    <a:ext uri="{FF2B5EF4-FFF2-40B4-BE49-F238E27FC236}">
                      <a16:creationId xmlns:a16="http://schemas.microsoft.com/office/drawing/2014/main" id="{D3273F8D-9A0B-4E5D-8566-5D0AEDD4B91A}"/>
                    </a:ext>
                  </a:extLst>
                </p:cNvPr>
                <p:cNvPicPr/>
                <p:nvPr/>
              </p:nvPicPr>
              <p:blipFill>
                <a:blip r:embed="rId30"/>
                <a:stretch>
                  <a:fillRect/>
                </a:stretch>
              </p:blipFill>
              <p:spPr>
                <a:xfrm>
                  <a:off x="5264213" y="5538667"/>
                  <a:ext cx="45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DDBC11C5-0FF9-4980-850B-4DF54D40EA05}"/>
                    </a:ext>
                  </a:extLst>
                </p14:cNvPr>
                <p14:cNvContentPartPr/>
                <p14:nvPr/>
              </p14:nvContentPartPr>
              <p14:xfrm>
                <a:off x="5421533" y="5546227"/>
                <a:ext cx="47880" cy="5760"/>
              </p14:xfrm>
            </p:contentPart>
          </mc:Choice>
          <mc:Fallback xmlns="">
            <p:pic>
              <p:nvPicPr>
                <p:cNvPr id="23" name="Freihand 22">
                  <a:extLst>
                    <a:ext uri="{FF2B5EF4-FFF2-40B4-BE49-F238E27FC236}">
                      <a16:creationId xmlns:a16="http://schemas.microsoft.com/office/drawing/2014/main" id="{DDBC11C5-0FF9-4980-850B-4DF54D40EA05}"/>
                    </a:ext>
                  </a:extLst>
                </p:cNvPr>
                <p:cNvPicPr/>
                <p:nvPr/>
              </p:nvPicPr>
              <p:blipFill>
                <a:blip r:embed="rId32"/>
                <a:stretch>
                  <a:fillRect/>
                </a:stretch>
              </p:blipFill>
              <p:spPr>
                <a:xfrm>
                  <a:off x="5417213" y="5541907"/>
                  <a:ext cx="565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77CA2A47-C02F-4FC1-ADF7-E77641E1ED57}"/>
                    </a:ext>
                  </a:extLst>
                </p14:cNvPr>
                <p14:cNvContentPartPr/>
                <p14:nvPr/>
              </p14:nvContentPartPr>
              <p14:xfrm>
                <a:off x="5524853" y="5483587"/>
                <a:ext cx="105120" cy="154440"/>
              </p14:xfrm>
            </p:contentPart>
          </mc:Choice>
          <mc:Fallback xmlns="">
            <p:pic>
              <p:nvPicPr>
                <p:cNvPr id="24" name="Freihand 23">
                  <a:extLst>
                    <a:ext uri="{FF2B5EF4-FFF2-40B4-BE49-F238E27FC236}">
                      <a16:creationId xmlns:a16="http://schemas.microsoft.com/office/drawing/2014/main" id="{77CA2A47-C02F-4FC1-ADF7-E77641E1ED57}"/>
                    </a:ext>
                  </a:extLst>
                </p:cNvPr>
                <p:cNvPicPr/>
                <p:nvPr/>
              </p:nvPicPr>
              <p:blipFill>
                <a:blip r:embed="rId34"/>
                <a:stretch>
                  <a:fillRect/>
                </a:stretch>
              </p:blipFill>
              <p:spPr>
                <a:xfrm>
                  <a:off x="5520533" y="5479267"/>
                  <a:ext cx="113760" cy="163080"/>
                </a:xfrm>
                <a:prstGeom prst="rect">
                  <a:avLst/>
                </a:prstGeom>
              </p:spPr>
            </p:pic>
          </mc:Fallback>
        </mc:AlternateContent>
      </p:grpSp>
      <p:grpSp>
        <p:nvGrpSpPr>
          <p:cNvPr id="37" name="Gruppieren 36">
            <a:extLst>
              <a:ext uri="{FF2B5EF4-FFF2-40B4-BE49-F238E27FC236}">
                <a16:creationId xmlns:a16="http://schemas.microsoft.com/office/drawing/2014/main" id="{F411F616-D640-4145-93B7-5A7607E5284A}"/>
              </a:ext>
            </a:extLst>
          </p:cNvPr>
          <p:cNvGrpSpPr/>
          <p:nvPr/>
        </p:nvGrpSpPr>
        <p:grpSpPr>
          <a:xfrm>
            <a:off x="3292133" y="5843947"/>
            <a:ext cx="1704600" cy="343440"/>
            <a:chOff x="3292133" y="5843947"/>
            <a:chExt cx="1704600" cy="343440"/>
          </a:xfrm>
        </p:grpSpPr>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9779E04F-DE12-45CF-9507-8642241BD017}"/>
                    </a:ext>
                  </a:extLst>
                </p14:cNvPr>
                <p14:cNvContentPartPr/>
                <p14:nvPr/>
              </p14:nvContentPartPr>
              <p14:xfrm>
                <a:off x="3292133" y="5962387"/>
                <a:ext cx="145800" cy="161640"/>
              </p14:xfrm>
            </p:contentPart>
          </mc:Choice>
          <mc:Fallback xmlns="">
            <p:pic>
              <p:nvPicPr>
                <p:cNvPr id="25" name="Freihand 24">
                  <a:extLst>
                    <a:ext uri="{FF2B5EF4-FFF2-40B4-BE49-F238E27FC236}">
                      <a16:creationId xmlns:a16="http://schemas.microsoft.com/office/drawing/2014/main" id="{9779E04F-DE12-45CF-9507-8642241BD017}"/>
                    </a:ext>
                  </a:extLst>
                </p:cNvPr>
                <p:cNvPicPr/>
                <p:nvPr/>
              </p:nvPicPr>
              <p:blipFill>
                <a:blip r:embed="rId36"/>
                <a:stretch>
                  <a:fillRect/>
                </a:stretch>
              </p:blipFill>
              <p:spPr>
                <a:xfrm>
                  <a:off x="3287813" y="5958067"/>
                  <a:ext cx="154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B696A0A9-08ED-4D9B-93B5-BB82831E5ED9}"/>
                    </a:ext>
                  </a:extLst>
                </p14:cNvPr>
                <p14:cNvContentPartPr/>
                <p14:nvPr/>
              </p14:nvContentPartPr>
              <p14:xfrm>
                <a:off x="3495173" y="5843947"/>
                <a:ext cx="31320" cy="162000"/>
              </p14:xfrm>
            </p:contentPart>
          </mc:Choice>
          <mc:Fallback xmlns="">
            <p:pic>
              <p:nvPicPr>
                <p:cNvPr id="26" name="Freihand 25">
                  <a:extLst>
                    <a:ext uri="{FF2B5EF4-FFF2-40B4-BE49-F238E27FC236}">
                      <a16:creationId xmlns:a16="http://schemas.microsoft.com/office/drawing/2014/main" id="{B696A0A9-08ED-4D9B-93B5-BB82831E5ED9}"/>
                    </a:ext>
                  </a:extLst>
                </p:cNvPr>
                <p:cNvPicPr/>
                <p:nvPr/>
              </p:nvPicPr>
              <p:blipFill>
                <a:blip r:embed="rId38"/>
                <a:stretch>
                  <a:fillRect/>
                </a:stretch>
              </p:blipFill>
              <p:spPr>
                <a:xfrm>
                  <a:off x="3490853" y="5839627"/>
                  <a:ext cx="39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0EB21B2A-4715-4CF5-92EF-BABD37092BFA}"/>
                    </a:ext>
                  </a:extLst>
                </p14:cNvPr>
                <p14:cNvContentPartPr/>
                <p14:nvPr/>
              </p14:nvContentPartPr>
              <p14:xfrm>
                <a:off x="3616493" y="5892187"/>
                <a:ext cx="109440" cy="241200"/>
              </p14:xfrm>
            </p:contentPart>
          </mc:Choice>
          <mc:Fallback xmlns="">
            <p:pic>
              <p:nvPicPr>
                <p:cNvPr id="27" name="Freihand 26">
                  <a:extLst>
                    <a:ext uri="{FF2B5EF4-FFF2-40B4-BE49-F238E27FC236}">
                      <a16:creationId xmlns:a16="http://schemas.microsoft.com/office/drawing/2014/main" id="{0EB21B2A-4715-4CF5-92EF-BABD37092BFA}"/>
                    </a:ext>
                  </a:extLst>
                </p:cNvPr>
                <p:cNvPicPr/>
                <p:nvPr/>
              </p:nvPicPr>
              <p:blipFill>
                <a:blip r:embed="rId40"/>
                <a:stretch>
                  <a:fillRect/>
                </a:stretch>
              </p:blipFill>
              <p:spPr>
                <a:xfrm>
                  <a:off x="3612173" y="5887867"/>
                  <a:ext cx="1180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350A9B07-0C66-4B32-87E8-1528D4615B66}"/>
                    </a:ext>
                  </a:extLst>
                </p14:cNvPr>
                <p14:cNvContentPartPr/>
                <p14:nvPr/>
              </p14:nvContentPartPr>
              <p14:xfrm>
                <a:off x="3779933" y="5976427"/>
                <a:ext cx="124920" cy="147600"/>
              </p14:xfrm>
            </p:contentPart>
          </mc:Choice>
          <mc:Fallback xmlns="">
            <p:pic>
              <p:nvPicPr>
                <p:cNvPr id="28" name="Freihand 27">
                  <a:extLst>
                    <a:ext uri="{FF2B5EF4-FFF2-40B4-BE49-F238E27FC236}">
                      <a16:creationId xmlns:a16="http://schemas.microsoft.com/office/drawing/2014/main" id="{350A9B07-0C66-4B32-87E8-1528D4615B66}"/>
                    </a:ext>
                  </a:extLst>
                </p:cNvPr>
                <p:cNvPicPr/>
                <p:nvPr/>
              </p:nvPicPr>
              <p:blipFill>
                <a:blip r:embed="rId42"/>
                <a:stretch>
                  <a:fillRect/>
                </a:stretch>
              </p:blipFill>
              <p:spPr>
                <a:xfrm>
                  <a:off x="3775613" y="5972107"/>
                  <a:ext cx="133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A6F44698-4EDD-4041-AD24-9826D9A2AB78}"/>
                    </a:ext>
                  </a:extLst>
                </p14:cNvPr>
                <p14:cNvContentPartPr/>
                <p14:nvPr/>
              </p14:nvContentPartPr>
              <p14:xfrm>
                <a:off x="3939053" y="5935747"/>
                <a:ext cx="70200" cy="251640"/>
              </p14:xfrm>
            </p:contentPart>
          </mc:Choice>
          <mc:Fallback xmlns="">
            <p:pic>
              <p:nvPicPr>
                <p:cNvPr id="29" name="Freihand 28">
                  <a:extLst>
                    <a:ext uri="{FF2B5EF4-FFF2-40B4-BE49-F238E27FC236}">
                      <a16:creationId xmlns:a16="http://schemas.microsoft.com/office/drawing/2014/main" id="{A6F44698-4EDD-4041-AD24-9826D9A2AB78}"/>
                    </a:ext>
                  </a:extLst>
                </p:cNvPr>
                <p:cNvPicPr/>
                <p:nvPr/>
              </p:nvPicPr>
              <p:blipFill>
                <a:blip r:embed="rId44"/>
                <a:stretch>
                  <a:fillRect/>
                </a:stretch>
              </p:blipFill>
              <p:spPr>
                <a:xfrm>
                  <a:off x="3934733" y="5931427"/>
                  <a:ext cx="788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3041E3CB-E4A4-4572-9FD3-0F53D9E428E6}"/>
                    </a:ext>
                  </a:extLst>
                </p14:cNvPr>
                <p14:cNvContentPartPr/>
                <p14:nvPr/>
              </p14:nvContentPartPr>
              <p14:xfrm>
                <a:off x="4197173" y="6014587"/>
                <a:ext cx="248760" cy="6120"/>
              </p14:xfrm>
            </p:contentPart>
          </mc:Choice>
          <mc:Fallback xmlns="">
            <p:pic>
              <p:nvPicPr>
                <p:cNvPr id="30" name="Freihand 29">
                  <a:extLst>
                    <a:ext uri="{FF2B5EF4-FFF2-40B4-BE49-F238E27FC236}">
                      <a16:creationId xmlns:a16="http://schemas.microsoft.com/office/drawing/2014/main" id="{3041E3CB-E4A4-4572-9FD3-0F53D9E428E6}"/>
                    </a:ext>
                  </a:extLst>
                </p:cNvPr>
                <p:cNvPicPr/>
                <p:nvPr/>
              </p:nvPicPr>
              <p:blipFill>
                <a:blip r:embed="rId46"/>
                <a:stretch>
                  <a:fillRect/>
                </a:stretch>
              </p:blipFill>
              <p:spPr>
                <a:xfrm>
                  <a:off x="4192853" y="6010267"/>
                  <a:ext cx="2574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966998D4-EDC4-4CAD-B6E9-870944F46501}"/>
                    </a:ext>
                  </a:extLst>
                </p14:cNvPr>
                <p14:cNvContentPartPr/>
                <p14:nvPr/>
              </p14:nvContentPartPr>
              <p14:xfrm>
                <a:off x="4217333" y="6073267"/>
                <a:ext cx="204480" cy="36000"/>
              </p14:xfrm>
            </p:contentPart>
          </mc:Choice>
          <mc:Fallback xmlns="">
            <p:pic>
              <p:nvPicPr>
                <p:cNvPr id="31" name="Freihand 30">
                  <a:extLst>
                    <a:ext uri="{FF2B5EF4-FFF2-40B4-BE49-F238E27FC236}">
                      <a16:creationId xmlns:a16="http://schemas.microsoft.com/office/drawing/2014/main" id="{966998D4-EDC4-4CAD-B6E9-870944F46501}"/>
                    </a:ext>
                  </a:extLst>
                </p:cNvPr>
                <p:cNvPicPr/>
                <p:nvPr/>
              </p:nvPicPr>
              <p:blipFill>
                <a:blip r:embed="rId48"/>
                <a:stretch>
                  <a:fillRect/>
                </a:stretch>
              </p:blipFill>
              <p:spPr>
                <a:xfrm>
                  <a:off x="4213013" y="6068947"/>
                  <a:ext cx="213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1BD0BBAA-7720-4926-B8F0-E1EBDC195196}"/>
                    </a:ext>
                  </a:extLst>
                </p14:cNvPr>
                <p14:cNvContentPartPr/>
                <p14:nvPr/>
              </p14:nvContentPartPr>
              <p14:xfrm>
                <a:off x="4690733" y="5917027"/>
                <a:ext cx="147960" cy="115920"/>
              </p14:xfrm>
            </p:contentPart>
          </mc:Choice>
          <mc:Fallback xmlns="">
            <p:pic>
              <p:nvPicPr>
                <p:cNvPr id="34" name="Freihand 33">
                  <a:extLst>
                    <a:ext uri="{FF2B5EF4-FFF2-40B4-BE49-F238E27FC236}">
                      <a16:creationId xmlns:a16="http://schemas.microsoft.com/office/drawing/2014/main" id="{1BD0BBAA-7720-4926-B8F0-E1EBDC195196}"/>
                    </a:ext>
                  </a:extLst>
                </p:cNvPr>
                <p:cNvPicPr/>
                <p:nvPr/>
              </p:nvPicPr>
              <p:blipFill>
                <a:blip r:embed="rId50"/>
                <a:stretch>
                  <a:fillRect/>
                </a:stretch>
              </p:blipFill>
              <p:spPr>
                <a:xfrm>
                  <a:off x="4686413" y="5912707"/>
                  <a:ext cx="156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86EE01DF-3FE2-4CDA-BB63-FC88146FF649}"/>
                    </a:ext>
                  </a:extLst>
                </p14:cNvPr>
                <p14:cNvContentPartPr/>
                <p14:nvPr/>
              </p14:nvContentPartPr>
              <p14:xfrm>
                <a:off x="4896653" y="5972467"/>
                <a:ext cx="88920" cy="70920"/>
              </p14:xfrm>
            </p:contentPart>
          </mc:Choice>
          <mc:Fallback xmlns="">
            <p:pic>
              <p:nvPicPr>
                <p:cNvPr id="35" name="Freihand 34">
                  <a:extLst>
                    <a:ext uri="{FF2B5EF4-FFF2-40B4-BE49-F238E27FC236}">
                      <a16:creationId xmlns:a16="http://schemas.microsoft.com/office/drawing/2014/main" id="{86EE01DF-3FE2-4CDA-BB63-FC88146FF649}"/>
                    </a:ext>
                  </a:extLst>
                </p:cNvPr>
                <p:cNvPicPr/>
                <p:nvPr/>
              </p:nvPicPr>
              <p:blipFill>
                <a:blip r:embed="rId52"/>
                <a:stretch>
                  <a:fillRect/>
                </a:stretch>
              </p:blipFill>
              <p:spPr>
                <a:xfrm>
                  <a:off x="4892333" y="5968147"/>
                  <a:ext cx="97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4D5DA5B8-3EB8-4EDB-AB58-C4B0B40B07F8}"/>
                    </a:ext>
                  </a:extLst>
                </p14:cNvPr>
                <p14:cNvContentPartPr/>
                <p14:nvPr/>
              </p14:nvContentPartPr>
              <p14:xfrm>
                <a:off x="4922573" y="5986147"/>
                <a:ext cx="74160" cy="146880"/>
              </p14:xfrm>
            </p:contentPart>
          </mc:Choice>
          <mc:Fallback xmlns="">
            <p:pic>
              <p:nvPicPr>
                <p:cNvPr id="36" name="Freihand 35">
                  <a:extLst>
                    <a:ext uri="{FF2B5EF4-FFF2-40B4-BE49-F238E27FC236}">
                      <a16:creationId xmlns:a16="http://schemas.microsoft.com/office/drawing/2014/main" id="{4D5DA5B8-3EB8-4EDB-AB58-C4B0B40B07F8}"/>
                    </a:ext>
                  </a:extLst>
                </p:cNvPr>
                <p:cNvPicPr/>
                <p:nvPr/>
              </p:nvPicPr>
              <p:blipFill>
                <a:blip r:embed="rId54"/>
                <a:stretch>
                  <a:fillRect/>
                </a:stretch>
              </p:blipFill>
              <p:spPr>
                <a:xfrm>
                  <a:off x="4918253" y="5981827"/>
                  <a:ext cx="82800" cy="155520"/>
                </a:xfrm>
                <a:prstGeom prst="rect">
                  <a:avLst/>
                </a:prstGeom>
              </p:spPr>
            </p:pic>
          </mc:Fallback>
        </mc:AlternateContent>
      </p:grpSp>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Konsum</a:t>
            </a:r>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778325"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Autonomer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a:t>
            </a:r>
            <a:r>
              <a:rPr lang="de-DE" sz="1600" dirty="0">
                <a:solidFill>
                  <a:srgbClr val="000000"/>
                </a:solidFill>
              </a:rPr>
              <a:t>C</a:t>
            </a:r>
            <a:r>
              <a:rPr lang="de-DE" sz="1600" baseline="-25000" dirty="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59530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(y)</a:t>
            </a:r>
          </a:p>
        </p:txBody>
      </p:sp>
      <p:sp>
        <p:nvSpPr>
          <p:cNvPr id="14" name="TextBox 31"/>
          <p:cNvSpPr txBox="1"/>
          <p:nvPr/>
        </p:nvSpPr>
        <p:spPr>
          <a:xfrm>
            <a:off x="1915242" y="549060"/>
            <a:ext cx="1502460"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585149"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+ 0,890€ </a:t>
            </a:r>
            <a:r>
              <a:rPr lang="en-US" sz="1633" dirty="0" err="1">
                <a:latin typeface="Arial" panose="020B0604020202020204" pitchFamily="34" charset="0"/>
                <a:cs typeface="Arial" panose="020B0604020202020204" pitchFamily="34" charset="0"/>
              </a:rPr>
              <a:t>Konsum</a:t>
            </a:r>
            <a:br>
              <a:rPr lang="en-US" sz="1633" dirty="0">
                <a:latin typeface="Arial" panose="020B0604020202020204" pitchFamily="34" charset="0"/>
                <a:cs typeface="Arial" panose="020B0604020202020204" pitchFamily="34" charset="0"/>
              </a:rPr>
            </a:b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entspricht</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einer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Ersparnis</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von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 </a:t>
            </a:r>
            <a:r>
              <a:rPr lang="en-US" sz="1633" dirty="0" err="1">
                <a:latin typeface="Arial" panose="020B0604020202020204" pitchFamily="34" charset="0"/>
                <a:cs typeface="Arial" panose="020B0604020202020204" pitchFamily="34" charset="0"/>
              </a:rPr>
              <a:t>Einkommen</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375971"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6718176-47B1-4DAB-9E43-ED6A77069B43}"/>
                  </a:ext>
                </a:extLst>
              </p14:cNvPr>
              <p14:cNvContentPartPr/>
              <p14:nvPr/>
            </p14:nvContentPartPr>
            <p14:xfrm>
              <a:off x="7458773" y="4734067"/>
              <a:ext cx="878400" cy="646920"/>
            </p14:xfrm>
          </p:contentPart>
        </mc:Choice>
        <mc:Fallback xmlns="">
          <p:pic>
            <p:nvPicPr>
              <p:cNvPr id="2" name="Freihand 1">
                <a:extLst>
                  <a:ext uri="{FF2B5EF4-FFF2-40B4-BE49-F238E27FC236}">
                    <a16:creationId xmlns:a16="http://schemas.microsoft.com/office/drawing/2014/main" id="{E6718176-47B1-4DAB-9E43-ED6A77069B43}"/>
                  </a:ext>
                </a:extLst>
              </p:cNvPr>
              <p:cNvPicPr/>
              <p:nvPr/>
            </p:nvPicPr>
            <p:blipFill>
              <a:blip r:embed="rId4"/>
              <a:stretch>
                <a:fillRect/>
              </a:stretch>
            </p:blipFill>
            <p:spPr>
              <a:xfrm>
                <a:off x="7454453" y="4729747"/>
                <a:ext cx="887040" cy="65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A52DF54-5D04-46A0-A847-2A38B7B48CA2}"/>
                  </a:ext>
                </a:extLst>
              </p14:cNvPr>
              <p14:cNvContentPartPr/>
              <p14:nvPr/>
            </p14:nvContentPartPr>
            <p14:xfrm>
              <a:off x="1680773" y="362587"/>
              <a:ext cx="1850040" cy="969480"/>
            </p14:xfrm>
          </p:contentPart>
        </mc:Choice>
        <mc:Fallback xmlns="">
          <p:pic>
            <p:nvPicPr>
              <p:cNvPr id="4" name="Freihand 3">
                <a:extLst>
                  <a:ext uri="{FF2B5EF4-FFF2-40B4-BE49-F238E27FC236}">
                    <a16:creationId xmlns:a16="http://schemas.microsoft.com/office/drawing/2014/main" id="{9A52DF54-5D04-46A0-A847-2A38B7B48CA2}"/>
                  </a:ext>
                </a:extLst>
              </p:cNvPr>
              <p:cNvPicPr/>
              <p:nvPr/>
            </p:nvPicPr>
            <p:blipFill>
              <a:blip r:embed="rId6"/>
              <a:stretch>
                <a:fillRect/>
              </a:stretch>
            </p:blipFill>
            <p:spPr>
              <a:xfrm>
                <a:off x="1676453" y="358267"/>
                <a:ext cx="1858680" cy="978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AE9F2DEF-26C4-4909-A851-C55148FF63E2}"/>
                  </a:ext>
                </a:extLst>
              </p14:cNvPr>
              <p14:cNvContentPartPr/>
              <p14:nvPr/>
            </p14:nvContentPartPr>
            <p14:xfrm>
              <a:off x="1756733" y="4259587"/>
              <a:ext cx="1063080" cy="64800"/>
            </p14:xfrm>
          </p:contentPart>
        </mc:Choice>
        <mc:Fallback xmlns="">
          <p:pic>
            <p:nvPicPr>
              <p:cNvPr id="5" name="Freihand 4">
                <a:extLst>
                  <a:ext uri="{FF2B5EF4-FFF2-40B4-BE49-F238E27FC236}">
                    <a16:creationId xmlns:a16="http://schemas.microsoft.com/office/drawing/2014/main" id="{AE9F2DEF-26C4-4909-A851-C55148FF63E2}"/>
                  </a:ext>
                </a:extLst>
              </p:cNvPr>
              <p:cNvPicPr/>
              <p:nvPr/>
            </p:nvPicPr>
            <p:blipFill>
              <a:blip r:embed="rId8"/>
              <a:stretch>
                <a:fillRect/>
              </a:stretch>
            </p:blipFill>
            <p:spPr>
              <a:xfrm>
                <a:off x="1752413" y="4255267"/>
                <a:ext cx="1071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13393F64-5EF7-47D6-A62F-A0B85D2A9D98}"/>
                  </a:ext>
                </a:extLst>
              </p14:cNvPr>
              <p14:cNvContentPartPr/>
              <p14:nvPr/>
            </p14:nvContentPartPr>
            <p14:xfrm>
              <a:off x="3505613" y="3466147"/>
              <a:ext cx="64800" cy="1248840"/>
            </p14:xfrm>
          </p:contentPart>
        </mc:Choice>
        <mc:Fallback xmlns="">
          <p:pic>
            <p:nvPicPr>
              <p:cNvPr id="19" name="Freihand 18">
                <a:extLst>
                  <a:ext uri="{FF2B5EF4-FFF2-40B4-BE49-F238E27FC236}">
                    <a16:creationId xmlns:a16="http://schemas.microsoft.com/office/drawing/2014/main" id="{13393F64-5EF7-47D6-A62F-A0B85D2A9D98}"/>
                  </a:ext>
                </a:extLst>
              </p:cNvPr>
              <p:cNvPicPr/>
              <p:nvPr/>
            </p:nvPicPr>
            <p:blipFill>
              <a:blip r:embed="rId10"/>
              <a:stretch>
                <a:fillRect/>
              </a:stretch>
            </p:blipFill>
            <p:spPr>
              <a:xfrm>
                <a:off x="3501293" y="3461827"/>
                <a:ext cx="73440" cy="1257480"/>
              </a:xfrm>
              <a:prstGeom prst="rect">
                <a:avLst/>
              </a:prstGeom>
            </p:spPr>
          </p:pic>
        </mc:Fallback>
      </mc:AlternateContent>
      <p:grpSp>
        <p:nvGrpSpPr>
          <p:cNvPr id="23" name="Gruppieren 22">
            <a:extLst>
              <a:ext uri="{FF2B5EF4-FFF2-40B4-BE49-F238E27FC236}">
                <a16:creationId xmlns:a16="http://schemas.microsoft.com/office/drawing/2014/main" id="{473740A3-A7F9-4021-AD95-1C24DEAF9EA4}"/>
              </a:ext>
            </a:extLst>
          </p:cNvPr>
          <p:cNvGrpSpPr/>
          <p:nvPr/>
        </p:nvGrpSpPr>
        <p:grpSpPr>
          <a:xfrm>
            <a:off x="8737493" y="1614307"/>
            <a:ext cx="228240" cy="255240"/>
            <a:chOff x="8737493" y="1614307"/>
            <a:chExt cx="228240" cy="255240"/>
          </a:xfrm>
        </p:grpSpPr>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110B9EA3-EF6E-426D-BF97-F204A67B04E0}"/>
                    </a:ext>
                  </a:extLst>
                </p14:cNvPr>
                <p14:cNvContentPartPr/>
                <p14:nvPr/>
              </p14:nvContentPartPr>
              <p14:xfrm>
                <a:off x="8737493" y="1614307"/>
                <a:ext cx="115200" cy="150840"/>
              </p14:xfrm>
            </p:contentPart>
          </mc:Choice>
          <mc:Fallback xmlns="">
            <p:pic>
              <p:nvPicPr>
                <p:cNvPr id="21" name="Freihand 20">
                  <a:extLst>
                    <a:ext uri="{FF2B5EF4-FFF2-40B4-BE49-F238E27FC236}">
                      <a16:creationId xmlns:a16="http://schemas.microsoft.com/office/drawing/2014/main" id="{110B9EA3-EF6E-426D-BF97-F204A67B04E0}"/>
                    </a:ext>
                  </a:extLst>
                </p:cNvPr>
                <p:cNvPicPr/>
                <p:nvPr/>
              </p:nvPicPr>
              <p:blipFill>
                <a:blip r:embed="rId12"/>
                <a:stretch>
                  <a:fillRect/>
                </a:stretch>
              </p:blipFill>
              <p:spPr>
                <a:xfrm>
                  <a:off x="8733173" y="1609987"/>
                  <a:ext cx="123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5DE330C8-A55D-4402-9CA8-12EB4898988C}"/>
                    </a:ext>
                  </a:extLst>
                </p14:cNvPr>
                <p14:cNvContentPartPr/>
                <p14:nvPr/>
              </p14:nvContentPartPr>
              <p14:xfrm>
                <a:off x="8841893" y="1698187"/>
                <a:ext cx="123840" cy="171360"/>
              </p14:xfrm>
            </p:contentPart>
          </mc:Choice>
          <mc:Fallback xmlns="">
            <p:pic>
              <p:nvPicPr>
                <p:cNvPr id="22" name="Freihand 21">
                  <a:extLst>
                    <a:ext uri="{FF2B5EF4-FFF2-40B4-BE49-F238E27FC236}">
                      <a16:creationId xmlns:a16="http://schemas.microsoft.com/office/drawing/2014/main" id="{5DE330C8-A55D-4402-9CA8-12EB4898988C}"/>
                    </a:ext>
                  </a:extLst>
                </p:cNvPr>
                <p:cNvPicPr/>
                <p:nvPr/>
              </p:nvPicPr>
              <p:blipFill>
                <a:blip r:embed="rId14"/>
                <a:stretch>
                  <a:fillRect/>
                </a:stretch>
              </p:blipFill>
              <p:spPr>
                <a:xfrm>
                  <a:off x="8837573" y="1693867"/>
                  <a:ext cx="132480" cy="180000"/>
                </a:xfrm>
                <a:prstGeom prst="rect">
                  <a:avLst/>
                </a:prstGeom>
              </p:spPr>
            </p:pic>
          </mc:Fallback>
        </mc:AlternateContent>
      </p:grpSp>
      <p:grpSp>
        <p:nvGrpSpPr>
          <p:cNvPr id="38" name="Gruppieren 37">
            <a:extLst>
              <a:ext uri="{FF2B5EF4-FFF2-40B4-BE49-F238E27FC236}">
                <a16:creationId xmlns:a16="http://schemas.microsoft.com/office/drawing/2014/main" id="{651BE65B-DE6F-4DF6-8FEE-A1F74C1EBA9B}"/>
              </a:ext>
            </a:extLst>
          </p:cNvPr>
          <p:cNvGrpSpPr/>
          <p:nvPr/>
        </p:nvGrpSpPr>
        <p:grpSpPr>
          <a:xfrm>
            <a:off x="9166973" y="1652107"/>
            <a:ext cx="28800" cy="86400"/>
            <a:chOff x="9166973" y="1652107"/>
            <a:chExt cx="28800" cy="86400"/>
          </a:xfrm>
        </p:grpSpPr>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3E6FDF80-5059-429C-BD0B-A21CAA03ECEE}"/>
                    </a:ext>
                  </a:extLst>
                </p14:cNvPr>
                <p14:cNvContentPartPr/>
                <p14:nvPr/>
              </p14:nvContentPartPr>
              <p14:xfrm>
                <a:off x="9166973" y="1652107"/>
                <a:ext cx="22320" cy="1080"/>
              </p14:xfrm>
            </p:contentPart>
          </mc:Choice>
          <mc:Fallback xmlns="">
            <p:pic>
              <p:nvPicPr>
                <p:cNvPr id="24" name="Freihand 23">
                  <a:extLst>
                    <a:ext uri="{FF2B5EF4-FFF2-40B4-BE49-F238E27FC236}">
                      <a16:creationId xmlns:a16="http://schemas.microsoft.com/office/drawing/2014/main" id="{3E6FDF80-5059-429C-BD0B-A21CAA03ECEE}"/>
                    </a:ext>
                  </a:extLst>
                </p:cNvPr>
                <p:cNvPicPr/>
                <p:nvPr/>
              </p:nvPicPr>
              <p:blipFill>
                <a:blip r:embed="rId16"/>
                <a:stretch>
                  <a:fillRect/>
                </a:stretch>
              </p:blipFill>
              <p:spPr>
                <a:xfrm>
                  <a:off x="9162653" y="1647787"/>
                  <a:ext cx="309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924456BF-E1FA-4655-B2C0-2ED4C674F81C}"/>
                    </a:ext>
                  </a:extLst>
                </p14:cNvPr>
                <p14:cNvContentPartPr/>
                <p14:nvPr/>
              </p14:nvContentPartPr>
              <p14:xfrm>
                <a:off x="9169133" y="1716547"/>
                <a:ext cx="26640" cy="21960"/>
              </p14:xfrm>
            </p:contentPart>
          </mc:Choice>
          <mc:Fallback xmlns="">
            <p:pic>
              <p:nvPicPr>
                <p:cNvPr id="25" name="Freihand 24">
                  <a:extLst>
                    <a:ext uri="{FF2B5EF4-FFF2-40B4-BE49-F238E27FC236}">
                      <a16:creationId xmlns:a16="http://schemas.microsoft.com/office/drawing/2014/main" id="{924456BF-E1FA-4655-B2C0-2ED4C674F81C}"/>
                    </a:ext>
                  </a:extLst>
                </p:cNvPr>
                <p:cNvPicPr/>
                <p:nvPr/>
              </p:nvPicPr>
              <p:blipFill>
                <a:blip r:embed="rId18"/>
                <a:stretch>
                  <a:fillRect/>
                </a:stretch>
              </p:blipFill>
              <p:spPr>
                <a:xfrm>
                  <a:off x="9164813" y="1712227"/>
                  <a:ext cx="35280" cy="30600"/>
                </a:xfrm>
                <a:prstGeom prst="rect">
                  <a:avLst/>
                </a:prstGeom>
              </p:spPr>
            </p:pic>
          </mc:Fallback>
        </mc:AlternateContent>
      </p:grpSp>
      <p:grpSp>
        <p:nvGrpSpPr>
          <p:cNvPr id="37" name="Gruppieren 36">
            <a:extLst>
              <a:ext uri="{FF2B5EF4-FFF2-40B4-BE49-F238E27FC236}">
                <a16:creationId xmlns:a16="http://schemas.microsoft.com/office/drawing/2014/main" id="{1277B9BE-6119-4728-A144-9F6B43A64FA8}"/>
              </a:ext>
            </a:extLst>
          </p:cNvPr>
          <p:cNvGrpSpPr/>
          <p:nvPr/>
        </p:nvGrpSpPr>
        <p:grpSpPr>
          <a:xfrm>
            <a:off x="9403853" y="1518907"/>
            <a:ext cx="699840" cy="297360"/>
            <a:chOff x="9403853" y="1518907"/>
            <a:chExt cx="699840" cy="297360"/>
          </a:xfrm>
        </p:grpSpPr>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7F64F9D8-E01B-4084-8BDA-20F19B4C3B66}"/>
                    </a:ext>
                  </a:extLst>
                </p14:cNvPr>
                <p14:cNvContentPartPr/>
                <p14:nvPr/>
              </p14:nvContentPartPr>
              <p14:xfrm>
                <a:off x="9403853" y="1535107"/>
                <a:ext cx="121320" cy="183600"/>
              </p14:xfrm>
            </p:contentPart>
          </mc:Choice>
          <mc:Fallback xmlns="">
            <p:pic>
              <p:nvPicPr>
                <p:cNvPr id="26" name="Freihand 25">
                  <a:extLst>
                    <a:ext uri="{FF2B5EF4-FFF2-40B4-BE49-F238E27FC236}">
                      <a16:creationId xmlns:a16="http://schemas.microsoft.com/office/drawing/2014/main" id="{7F64F9D8-E01B-4084-8BDA-20F19B4C3B66}"/>
                    </a:ext>
                  </a:extLst>
                </p:cNvPr>
                <p:cNvPicPr/>
                <p:nvPr/>
              </p:nvPicPr>
              <p:blipFill>
                <a:blip r:embed="rId20"/>
                <a:stretch>
                  <a:fillRect/>
                </a:stretch>
              </p:blipFill>
              <p:spPr>
                <a:xfrm>
                  <a:off x="9399533" y="1530787"/>
                  <a:ext cx="129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2FB330AC-A061-45A2-B091-4040A6551FF9}"/>
                    </a:ext>
                  </a:extLst>
                </p14:cNvPr>
                <p14:cNvContentPartPr/>
                <p14:nvPr/>
              </p14:nvContentPartPr>
              <p14:xfrm>
                <a:off x="9565493" y="1518907"/>
                <a:ext cx="266760" cy="172440"/>
              </p14:xfrm>
            </p:contentPart>
          </mc:Choice>
          <mc:Fallback xmlns="">
            <p:pic>
              <p:nvPicPr>
                <p:cNvPr id="27" name="Freihand 26">
                  <a:extLst>
                    <a:ext uri="{FF2B5EF4-FFF2-40B4-BE49-F238E27FC236}">
                      <a16:creationId xmlns:a16="http://schemas.microsoft.com/office/drawing/2014/main" id="{2FB330AC-A061-45A2-B091-4040A6551FF9}"/>
                    </a:ext>
                  </a:extLst>
                </p:cNvPr>
                <p:cNvPicPr/>
                <p:nvPr/>
              </p:nvPicPr>
              <p:blipFill>
                <a:blip r:embed="rId22"/>
                <a:stretch>
                  <a:fillRect/>
                </a:stretch>
              </p:blipFill>
              <p:spPr>
                <a:xfrm>
                  <a:off x="9561173" y="1514587"/>
                  <a:ext cx="275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BFB58274-907F-47D0-B5BC-FFC609A2109B}"/>
                    </a:ext>
                  </a:extLst>
                </p14:cNvPr>
                <p14:cNvContentPartPr/>
                <p14:nvPr/>
              </p14:nvContentPartPr>
              <p14:xfrm>
                <a:off x="9815693" y="1589467"/>
                <a:ext cx="288000" cy="226800"/>
              </p14:xfrm>
            </p:contentPart>
          </mc:Choice>
          <mc:Fallback xmlns="">
            <p:pic>
              <p:nvPicPr>
                <p:cNvPr id="28" name="Freihand 27">
                  <a:extLst>
                    <a:ext uri="{FF2B5EF4-FFF2-40B4-BE49-F238E27FC236}">
                      <a16:creationId xmlns:a16="http://schemas.microsoft.com/office/drawing/2014/main" id="{BFB58274-907F-47D0-B5BC-FFC609A2109B}"/>
                    </a:ext>
                  </a:extLst>
                </p:cNvPr>
                <p:cNvPicPr/>
                <p:nvPr/>
              </p:nvPicPr>
              <p:blipFill>
                <a:blip r:embed="rId24"/>
                <a:stretch>
                  <a:fillRect/>
                </a:stretch>
              </p:blipFill>
              <p:spPr>
                <a:xfrm>
                  <a:off x="9811373" y="1585147"/>
                  <a:ext cx="296640" cy="235440"/>
                </a:xfrm>
                <a:prstGeom prst="rect">
                  <a:avLst/>
                </a:prstGeom>
              </p:spPr>
            </p:pic>
          </mc:Fallback>
        </mc:AlternateContent>
      </p:grpSp>
      <p:grpSp>
        <p:nvGrpSpPr>
          <p:cNvPr id="36" name="Gruppieren 35">
            <a:extLst>
              <a:ext uri="{FF2B5EF4-FFF2-40B4-BE49-F238E27FC236}">
                <a16:creationId xmlns:a16="http://schemas.microsoft.com/office/drawing/2014/main" id="{41EE1C3E-C2CF-44E6-A864-940EEF14D05F}"/>
              </a:ext>
            </a:extLst>
          </p:cNvPr>
          <p:cNvGrpSpPr/>
          <p:nvPr/>
        </p:nvGrpSpPr>
        <p:grpSpPr>
          <a:xfrm>
            <a:off x="10348133" y="1358347"/>
            <a:ext cx="1557720" cy="333000"/>
            <a:chOff x="10348133" y="1358347"/>
            <a:chExt cx="1557720" cy="333000"/>
          </a:xfrm>
        </p:grpSpPr>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5D4959D5-9DD0-4433-92C9-9E5D415CEB2C}"/>
                    </a:ext>
                  </a:extLst>
                </p14:cNvPr>
                <p14:cNvContentPartPr/>
                <p14:nvPr/>
              </p14:nvContentPartPr>
              <p14:xfrm>
                <a:off x="10348133" y="1487947"/>
                <a:ext cx="350280" cy="150120"/>
              </p14:xfrm>
            </p:contentPart>
          </mc:Choice>
          <mc:Fallback xmlns="">
            <p:pic>
              <p:nvPicPr>
                <p:cNvPr id="29" name="Freihand 28">
                  <a:extLst>
                    <a:ext uri="{FF2B5EF4-FFF2-40B4-BE49-F238E27FC236}">
                      <a16:creationId xmlns:a16="http://schemas.microsoft.com/office/drawing/2014/main" id="{5D4959D5-9DD0-4433-92C9-9E5D415CEB2C}"/>
                    </a:ext>
                  </a:extLst>
                </p:cNvPr>
                <p:cNvPicPr/>
                <p:nvPr/>
              </p:nvPicPr>
              <p:blipFill>
                <a:blip r:embed="rId26"/>
                <a:stretch>
                  <a:fillRect/>
                </a:stretch>
              </p:blipFill>
              <p:spPr>
                <a:xfrm>
                  <a:off x="10343813" y="1483627"/>
                  <a:ext cx="358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7EEDE02C-2946-48B9-BA98-A0D84DB6D256}"/>
                    </a:ext>
                  </a:extLst>
                </p14:cNvPr>
                <p14:cNvContentPartPr/>
                <p14:nvPr/>
              </p14:nvContentPartPr>
              <p14:xfrm>
                <a:off x="10867253" y="1414147"/>
                <a:ext cx="186480" cy="254520"/>
              </p14:xfrm>
            </p:contentPart>
          </mc:Choice>
          <mc:Fallback xmlns="">
            <p:pic>
              <p:nvPicPr>
                <p:cNvPr id="30" name="Freihand 29">
                  <a:extLst>
                    <a:ext uri="{FF2B5EF4-FFF2-40B4-BE49-F238E27FC236}">
                      <a16:creationId xmlns:a16="http://schemas.microsoft.com/office/drawing/2014/main" id="{7EEDE02C-2946-48B9-BA98-A0D84DB6D256}"/>
                    </a:ext>
                  </a:extLst>
                </p:cNvPr>
                <p:cNvPicPr/>
                <p:nvPr/>
              </p:nvPicPr>
              <p:blipFill>
                <a:blip r:embed="rId28"/>
                <a:stretch>
                  <a:fillRect/>
                </a:stretch>
              </p:blipFill>
              <p:spPr>
                <a:xfrm>
                  <a:off x="10862933" y="1409827"/>
                  <a:ext cx="1951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611EEC73-DF33-4E20-895A-E2DB9170463E}"/>
                    </a:ext>
                  </a:extLst>
                </p14:cNvPr>
                <p14:cNvContentPartPr/>
                <p14:nvPr/>
              </p14:nvContentPartPr>
              <p14:xfrm>
                <a:off x="11077853" y="1531507"/>
                <a:ext cx="166320" cy="91080"/>
              </p14:xfrm>
            </p:contentPart>
          </mc:Choice>
          <mc:Fallback xmlns="">
            <p:pic>
              <p:nvPicPr>
                <p:cNvPr id="31" name="Freihand 30">
                  <a:extLst>
                    <a:ext uri="{FF2B5EF4-FFF2-40B4-BE49-F238E27FC236}">
                      <a16:creationId xmlns:a16="http://schemas.microsoft.com/office/drawing/2014/main" id="{611EEC73-DF33-4E20-895A-E2DB9170463E}"/>
                    </a:ext>
                  </a:extLst>
                </p:cNvPr>
                <p:cNvPicPr/>
                <p:nvPr/>
              </p:nvPicPr>
              <p:blipFill>
                <a:blip r:embed="rId30"/>
                <a:stretch>
                  <a:fillRect/>
                </a:stretch>
              </p:blipFill>
              <p:spPr>
                <a:xfrm>
                  <a:off x="11073533" y="1527187"/>
                  <a:ext cx="174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4F6FD514-32D5-4C72-96D6-406667BCB3B9}"/>
                    </a:ext>
                  </a:extLst>
                </p14:cNvPr>
                <p14:cNvContentPartPr/>
                <p14:nvPr/>
              </p14:nvContentPartPr>
              <p14:xfrm>
                <a:off x="11284493" y="1545547"/>
                <a:ext cx="86040" cy="63000"/>
              </p14:xfrm>
            </p:contentPart>
          </mc:Choice>
          <mc:Fallback xmlns="">
            <p:pic>
              <p:nvPicPr>
                <p:cNvPr id="32" name="Freihand 31">
                  <a:extLst>
                    <a:ext uri="{FF2B5EF4-FFF2-40B4-BE49-F238E27FC236}">
                      <a16:creationId xmlns:a16="http://schemas.microsoft.com/office/drawing/2014/main" id="{4F6FD514-32D5-4C72-96D6-406667BCB3B9}"/>
                    </a:ext>
                  </a:extLst>
                </p:cNvPr>
                <p:cNvPicPr/>
                <p:nvPr/>
              </p:nvPicPr>
              <p:blipFill>
                <a:blip r:embed="rId32"/>
                <a:stretch>
                  <a:fillRect/>
                </a:stretch>
              </p:blipFill>
              <p:spPr>
                <a:xfrm>
                  <a:off x="11280173" y="1541227"/>
                  <a:ext cx="94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243259F3-44DD-410F-B6AD-5EBD25E121C0}"/>
                    </a:ext>
                  </a:extLst>
                </p14:cNvPr>
                <p14:cNvContentPartPr/>
                <p14:nvPr/>
              </p14:nvContentPartPr>
              <p14:xfrm>
                <a:off x="11404733" y="1428907"/>
                <a:ext cx="168840" cy="191520"/>
              </p14:xfrm>
            </p:contentPart>
          </mc:Choice>
          <mc:Fallback xmlns="">
            <p:pic>
              <p:nvPicPr>
                <p:cNvPr id="33" name="Freihand 32">
                  <a:extLst>
                    <a:ext uri="{FF2B5EF4-FFF2-40B4-BE49-F238E27FC236}">
                      <a16:creationId xmlns:a16="http://schemas.microsoft.com/office/drawing/2014/main" id="{243259F3-44DD-410F-B6AD-5EBD25E121C0}"/>
                    </a:ext>
                  </a:extLst>
                </p:cNvPr>
                <p:cNvPicPr/>
                <p:nvPr/>
              </p:nvPicPr>
              <p:blipFill>
                <a:blip r:embed="rId34"/>
                <a:stretch>
                  <a:fillRect/>
                </a:stretch>
              </p:blipFill>
              <p:spPr>
                <a:xfrm>
                  <a:off x="11400413" y="1424587"/>
                  <a:ext cx="1774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Freihand 33">
                  <a:extLst>
                    <a:ext uri="{FF2B5EF4-FFF2-40B4-BE49-F238E27FC236}">
                      <a16:creationId xmlns:a16="http://schemas.microsoft.com/office/drawing/2014/main" id="{D571CB45-9ADB-4D0A-B906-F484B4AA4228}"/>
                    </a:ext>
                  </a:extLst>
                </p14:cNvPr>
                <p14:cNvContentPartPr/>
                <p14:nvPr/>
              </p14:nvContentPartPr>
              <p14:xfrm>
                <a:off x="11566373" y="1513147"/>
                <a:ext cx="255240" cy="114480"/>
              </p14:xfrm>
            </p:contentPart>
          </mc:Choice>
          <mc:Fallback xmlns="">
            <p:pic>
              <p:nvPicPr>
                <p:cNvPr id="34" name="Freihand 33">
                  <a:extLst>
                    <a:ext uri="{FF2B5EF4-FFF2-40B4-BE49-F238E27FC236}">
                      <a16:creationId xmlns:a16="http://schemas.microsoft.com/office/drawing/2014/main" id="{D571CB45-9ADB-4D0A-B906-F484B4AA4228}"/>
                    </a:ext>
                  </a:extLst>
                </p:cNvPr>
                <p:cNvPicPr/>
                <p:nvPr/>
              </p:nvPicPr>
              <p:blipFill>
                <a:blip r:embed="rId36"/>
                <a:stretch>
                  <a:fillRect/>
                </a:stretch>
              </p:blipFill>
              <p:spPr>
                <a:xfrm>
                  <a:off x="11562053" y="1508827"/>
                  <a:ext cx="263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379CE66E-E10E-4206-92BB-FC5A94B24AB9}"/>
                    </a:ext>
                  </a:extLst>
                </p14:cNvPr>
                <p14:cNvContentPartPr/>
                <p14:nvPr/>
              </p14:nvContentPartPr>
              <p14:xfrm>
                <a:off x="11814413" y="1358347"/>
                <a:ext cx="91440" cy="333000"/>
              </p14:xfrm>
            </p:contentPart>
          </mc:Choice>
          <mc:Fallback xmlns="">
            <p:pic>
              <p:nvPicPr>
                <p:cNvPr id="35" name="Freihand 34">
                  <a:extLst>
                    <a:ext uri="{FF2B5EF4-FFF2-40B4-BE49-F238E27FC236}">
                      <a16:creationId xmlns:a16="http://schemas.microsoft.com/office/drawing/2014/main" id="{379CE66E-E10E-4206-92BB-FC5A94B24AB9}"/>
                    </a:ext>
                  </a:extLst>
                </p:cNvPr>
                <p:cNvPicPr/>
                <p:nvPr/>
              </p:nvPicPr>
              <p:blipFill>
                <a:blip r:embed="rId38"/>
                <a:stretch>
                  <a:fillRect/>
                </a:stretch>
              </p:blipFill>
              <p:spPr>
                <a:xfrm>
                  <a:off x="11810093" y="1354027"/>
                  <a:ext cx="100080" cy="341640"/>
                </a:xfrm>
                <a:prstGeom prst="rect">
                  <a:avLst/>
                </a:prstGeom>
              </p:spPr>
            </p:pic>
          </mc:Fallback>
        </mc:AlternateContent>
      </p:grpSp>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52393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3" name="Gruppieren 22">
            <a:extLst>
              <a:ext uri="{FF2B5EF4-FFF2-40B4-BE49-F238E27FC236}">
                <a16:creationId xmlns:a16="http://schemas.microsoft.com/office/drawing/2014/main" id="{AFC3C50A-5836-489F-882F-3E081B7FB192}"/>
              </a:ext>
            </a:extLst>
          </p:cNvPr>
          <p:cNvGrpSpPr/>
          <p:nvPr/>
        </p:nvGrpSpPr>
        <p:grpSpPr>
          <a:xfrm>
            <a:off x="8043413" y="168187"/>
            <a:ext cx="415800" cy="258840"/>
            <a:chOff x="8043413" y="168187"/>
            <a:chExt cx="415800" cy="258840"/>
          </a:xfrm>
        </p:grpSpPr>
        <mc:AlternateContent xmlns:mc="http://schemas.openxmlformats.org/markup-compatibility/2006" xmlns:p14="http://schemas.microsoft.com/office/powerpoint/2010/main">
          <mc:Choice Requires="p14">
            <p:contentPart p14:bwMode="auto" r:id="rId3">
              <p14:nvContentPartPr>
                <p14:cNvPr id="17" name="Freihand 16">
                  <a:extLst>
                    <a:ext uri="{FF2B5EF4-FFF2-40B4-BE49-F238E27FC236}">
                      <a16:creationId xmlns:a16="http://schemas.microsoft.com/office/drawing/2014/main" id="{2951E6DA-7A7D-46F7-8A0A-29603AC41DC2}"/>
                    </a:ext>
                  </a:extLst>
                </p14:cNvPr>
                <p14:cNvContentPartPr/>
                <p14:nvPr/>
              </p14:nvContentPartPr>
              <p14:xfrm>
                <a:off x="8110013" y="204907"/>
                <a:ext cx="13320" cy="101160"/>
              </p14:xfrm>
            </p:contentPart>
          </mc:Choice>
          <mc:Fallback xmlns="">
            <p:pic>
              <p:nvPicPr>
                <p:cNvPr id="17" name="Freihand 16">
                  <a:extLst>
                    <a:ext uri="{FF2B5EF4-FFF2-40B4-BE49-F238E27FC236}">
                      <a16:creationId xmlns:a16="http://schemas.microsoft.com/office/drawing/2014/main" id="{2951E6DA-7A7D-46F7-8A0A-29603AC41DC2}"/>
                    </a:ext>
                  </a:extLst>
                </p:cNvPr>
                <p:cNvPicPr/>
                <p:nvPr/>
              </p:nvPicPr>
              <p:blipFill>
                <a:blip r:embed="rId4"/>
                <a:stretch>
                  <a:fillRect/>
                </a:stretch>
              </p:blipFill>
              <p:spPr>
                <a:xfrm>
                  <a:off x="8105693" y="200587"/>
                  <a:ext cx="21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79C1F382-2A3C-4697-887B-E9B443109FEC}"/>
                    </a:ext>
                  </a:extLst>
                </p14:cNvPr>
                <p14:cNvContentPartPr/>
                <p14:nvPr/>
              </p14:nvContentPartPr>
              <p14:xfrm>
                <a:off x="8043413" y="168187"/>
                <a:ext cx="143640" cy="178560"/>
              </p14:xfrm>
            </p:contentPart>
          </mc:Choice>
          <mc:Fallback xmlns="">
            <p:pic>
              <p:nvPicPr>
                <p:cNvPr id="18" name="Freihand 17">
                  <a:extLst>
                    <a:ext uri="{FF2B5EF4-FFF2-40B4-BE49-F238E27FC236}">
                      <a16:creationId xmlns:a16="http://schemas.microsoft.com/office/drawing/2014/main" id="{79C1F382-2A3C-4697-887B-E9B443109FEC}"/>
                    </a:ext>
                  </a:extLst>
                </p:cNvPr>
                <p:cNvPicPr/>
                <p:nvPr/>
              </p:nvPicPr>
              <p:blipFill>
                <a:blip r:embed="rId6"/>
                <a:stretch>
                  <a:fillRect/>
                </a:stretch>
              </p:blipFill>
              <p:spPr>
                <a:xfrm>
                  <a:off x="8039093" y="163867"/>
                  <a:ext cx="152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65E624FE-3301-4F00-8D4D-62BC99C5FF3F}"/>
                    </a:ext>
                  </a:extLst>
                </p14:cNvPr>
                <p14:cNvContentPartPr/>
                <p14:nvPr/>
              </p14:nvContentPartPr>
              <p14:xfrm>
                <a:off x="8194613" y="241627"/>
                <a:ext cx="75600" cy="76320"/>
              </p14:xfrm>
            </p:contentPart>
          </mc:Choice>
          <mc:Fallback xmlns="">
            <p:pic>
              <p:nvPicPr>
                <p:cNvPr id="19" name="Freihand 18">
                  <a:extLst>
                    <a:ext uri="{FF2B5EF4-FFF2-40B4-BE49-F238E27FC236}">
                      <a16:creationId xmlns:a16="http://schemas.microsoft.com/office/drawing/2014/main" id="{65E624FE-3301-4F00-8D4D-62BC99C5FF3F}"/>
                    </a:ext>
                  </a:extLst>
                </p:cNvPr>
                <p:cNvPicPr/>
                <p:nvPr/>
              </p:nvPicPr>
              <p:blipFill>
                <a:blip r:embed="rId8"/>
                <a:stretch>
                  <a:fillRect/>
                </a:stretch>
              </p:blipFill>
              <p:spPr>
                <a:xfrm>
                  <a:off x="8190293" y="237307"/>
                  <a:ext cx="84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Freihand 19">
                  <a:extLst>
                    <a:ext uri="{FF2B5EF4-FFF2-40B4-BE49-F238E27FC236}">
                      <a16:creationId xmlns:a16="http://schemas.microsoft.com/office/drawing/2014/main" id="{AB4C31C2-284F-491F-AC38-22F22CD3907C}"/>
                    </a:ext>
                  </a:extLst>
                </p14:cNvPr>
                <p14:cNvContentPartPr/>
                <p14:nvPr/>
              </p14:nvContentPartPr>
              <p14:xfrm>
                <a:off x="8296493" y="227227"/>
                <a:ext cx="106920" cy="199800"/>
              </p14:xfrm>
            </p:contentPart>
          </mc:Choice>
          <mc:Fallback xmlns="">
            <p:pic>
              <p:nvPicPr>
                <p:cNvPr id="20" name="Freihand 19">
                  <a:extLst>
                    <a:ext uri="{FF2B5EF4-FFF2-40B4-BE49-F238E27FC236}">
                      <a16:creationId xmlns:a16="http://schemas.microsoft.com/office/drawing/2014/main" id="{AB4C31C2-284F-491F-AC38-22F22CD3907C}"/>
                    </a:ext>
                  </a:extLst>
                </p:cNvPr>
                <p:cNvPicPr/>
                <p:nvPr/>
              </p:nvPicPr>
              <p:blipFill>
                <a:blip r:embed="rId10"/>
                <a:stretch>
                  <a:fillRect/>
                </a:stretch>
              </p:blipFill>
              <p:spPr>
                <a:xfrm>
                  <a:off x="8292173" y="222907"/>
                  <a:ext cx="115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a:extLst>
                    <a:ext uri="{FF2B5EF4-FFF2-40B4-BE49-F238E27FC236}">
                      <a16:creationId xmlns:a16="http://schemas.microsoft.com/office/drawing/2014/main" id="{E66F2D22-2A31-469B-AF7B-1634907EA0CF}"/>
                    </a:ext>
                  </a:extLst>
                </p14:cNvPr>
                <p14:cNvContentPartPr/>
                <p14:nvPr/>
              </p14:nvContentPartPr>
              <p14:xfrm>
                <a:off x="8449853" y="290227"/>
                <a:ext cx="9360" cy="5400"/>
              </p14:xfrm>
            </p:contentPart>
          </mc:Choice>
          <mc:Fallback xmlns="">
            <p:pic>
              <p:nvPicPr>
                <p:cNvPr id="21" name="Freihand 20">
                  <a:extLst>
                    <a:ext uri="{FF2B5EF4-FFF2-40B4-BE49-F238E27FC236}">
                      <a16:creationId xmlns:a16="http://schemas.microsoft.com/office/drawing/2014/main" id="{E66F2D22-2A31-469B-AF7B-1634907EA0CF}"/>
                    </a:ext>
                  </a:extLst>
                </p:cNvPr>
                <p:cNvPicPr/>
                <p:nvPr/>
              </p:nvPicPr>
              <p:blipFill>
                <a:blip r:embed="rId12"/>
                <a:stretch>
                  <a:fillRect/>
                </a:stretch>
              </p:blipFill>
              <p:spPr>
                <a:xfrm>
                  <a:off x="8445533" y="285907"/>
                  <a:ext cx="18000" cy="14040"/>
                </a:xfrm>
                <a:prstGeom prst="rect">
                  <a:avLst/>
                </a:prstGeom>
              </p:spPr>
            </p:pic>
          </mc:Fallback>
        </mc:AlternateContent>
      </p:grpSp>
      <p:grpSp>
        <p:nvGrpSpPr>
          <p:cNvPr id="43" name="Gruppieren 42">
            <a:extLst>
              <a:ext uri="{FF2B5EF4-FFF2-40B4-BE49-F238E27FC236}">
                <a16:creationId xmlns:a16="http://schemas.microsoft.com/office/drawing/2014/main" id="{D7ADD155-5D5D-4960-8016-2BEAA76650A9}"/>
              </a:ext>
            </a:extLst>
          </p:cNvPr>
          <p:cNvGrpSpPr/>
          <p:nvPr/>
        </p:nvGrpSpPr>
        <p:grpSpPr>
          <a:xfrm>
            <a:off x="8805893" y="160267"/>
            <a:ext cx="1190520" cy="189720"/>
            <a:chOff x="8805893" y="160267"/>
            <a:chExt cx="1190520" cy="189720"/>
          </a:xfrm>
        </p:grpSpPr>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236F52FC-7E65-4B8E-9357-316A6F2B2736}"/>
                    </a:ext>
                  </a:extLst>
                </p14:cNvPr>
                <p14:cNvContentPartPr/>
                <p14:nvPr/>
              </p14:nvContentPartPr>
              <p14:xfrm>
                <a:off x="8805893" y="203827"/>
                <a:ext cx="118440" cy="91440"/>
              </p14:xfrm>
            </p:contentPart>
          </mc:Choice>
          <mc:Fallback xmlns="">
            <p:pic>
              <p:nvPicPr>
                <p:cNvPr id="22" name="Freihand 21">
                  <a:extLst>
                    <a:ext uri="{FF2B5EF4-FFF2-40B4-BE49-F238E27FC236}">
                      <a16:creationId xmlns:a16="http://schemas.microsoft.com/office/drawing/2014/main" id="{236F52FC-7E65-4B8E-9357-316A6F2B2736}"/>
                    </a:ext>
                  </a:extLst>
                </p:cNvPr>
                <p:cNvPicPr/>
                <p:nvPr/>
              </p:nvPicPr>
              <p:blipFill>
                <a:blip r:embed="rId14"/>
                <a:stretch>
                  <a:fillRect/>
                </a:stretch>
              </p:blipFill>
              <p:spPr>
                <a:xfrm>
                  <a:off x="8801573" y="199507"/>
                  <a:ext cx="127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C621AB47-A2C6-4B7A-BB75-B2F30EE1B6DB}"/>
                    </a:ext>
                  </a:extLst>
                </p14:cNvPr>
                <p14:cNvContentPartPr/>
                <p14:nvPr/>
              </p14:nvContentPartPr>
              <p14:xfrm>
                <a:off x="8979053" y="160267"/>
                <a:ext cx="83520" cy="145080"/>
              </p14:xfrm>
            </p:contentPart>
          </mc:Choice>
          <mc:Fallback xmlns="">
            <p:pic>
              <p:nvPicPr>
                <p:cNvPr id="24" name="Freihand 23">
                  <a:extLst>
                    <a:ext uri="{FF2B5EF4-FFF2-40B4-BE49-F238E27FC236}">
                      <a16:creationId xmlns:a16="http://schemas.microsoft.com/office/drawing/2014/main" id="{C621AB47-A2C6-4B7A-BB75-B2F30EE1B6DB}"/>
                    </a:ext>
                  </a:extLst>
                </p:cNvPr>
                <p:cNvPicPr/>
                <p:nvPr/>
              </p:nvPicPr>
              <p:blipFill>
                <a:blip r:embed="rId16"/>
                <a:stretch>
                  <a:fillRect/>
                </a:stretch>
              </p:blipFill>
              <p:spPr>
                <a:xfrm>
                  <a:off x="8974733" y="155947"/>
                  <a:ext cx="921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2B4A3D1C-4BA3-4FA5-BE54-374709111325}"/>
                    </a:ext>
                  </a:extLst>
                </p14:cNvPr>
                <p14:cNvContentPartPr/>
                <p14:nvPr/>
              </p14:nvContentPartPr>
              <p14:xfrm>
                <a:off x="9085973" y="217507"/>
                <a:ext cx="84600" cy="104040"/>
              </p14:xfrm>
            </p:contentPart>
          </mc:Choice>
          <mc:Fallback xmlns="">
            <p:pic>
              <p:nvPicPr>
                <p:cNvPr id="25" name="Freihand 24">
                  <a:extLst>
                    <a:ext uri="{FF2B5EF4-FFF2-40B4-BE49-F238E27FC236}">
                      <a16:creationId xmlns:a16="http://schemas.microsoft.com/office/drawing/2014/main" id="{2B4A3D1C-4BA3-4FA5-BE54-374709111325}"/>
                    </a:ext>
                  </a:extLst>
                </p:cNvPr>
                <p:cNvPicPr/>
                <p:nvPr/>
              </p:nvPicPr>
              <p:blipFill>
                <a:blip r:embed="rId18"/>
                <a:stretch>
                  <a:fillRect/>
                </a:stretch>
              </p:blipFill>
              <p:spPr>
                <a:xfrm>
                  <a:off x="9081653" y="213187"/>
                  <a:ext cx="932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997FA6BF-B180-4EB5-B5D1-9359CBF052FD}"/>
                    </a:ext>
                  </a:extLst>
                </p14:cNvPr>
                <p14:cNvContentPartPr/>
                <p14:nvPr/>
              </p14:nvContentPartPr>
              <p14:xfrm>
                <a:off x="9156173" y="182227"/>
                <a:ext cx="70920" cy="167760"/>
              </p14:xfrm>
            </p:contentPart>
          </mc:Choice>
          <mc:Fallback xmlns="">
            <p:pic>
              <p:nvPicPr>
                <p:cNvPr id="26" name="Freihand 25">
                  <a:extLst>
                    <a:ext uri="{FF2B5EF4-FFF2-40B4-BE49-F238E27FC236}">
                      <a16:creationId xmlns:a16="http://schemas.microsoft.com/office/drawing/2014/main" id="{997FA6BF-B180-4EB5-B5D1-9359CBF052FD}"/>
                    </a:ext>
                  </a:extLst>
                </p:cNvPr>
                <p:cNvPicPr/>
                <p:nvPr/>
              </p:nvPicPr>
              <p:blipFill>
                <a:blip r:embed="rId20"/>
                <a:stretch>
                  <a:fillRect/>
                </a:stretch>
              </p:blipFill>
              <p:spPr>
                <a:xfrm>
                  <a:off x="9151853" y="177907"/>
                  <a:ext cx="79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ACA7518D-1B90-4151-B3D0-1AFA985D54ED}"/>
                    </a:ext>
                  </a:extLst>
                </p14:cNvPr>
                <p14:cNvContentPartPr/>
                <p14:nvPr/>
              </p14:nvContentPartPr>
              <p14:xfrm>
                <a:off x="9303413" y="213907"/>
                <a:ext cx="156240" cy="63000"/>
              </p14:xfrm>
            </p:contentPart>
          </mc:Choice>
          <mc:Fallback xmlns="">
            <p:pic>
              <p:nvPicPr>
                <p:cNvPr id="27" name="Freihand 26">
                  <a:extLst>
                    <a:ext uri="{FF2B5EF4-FFF2-40B4-BE49-F238E27FC236}">
                      <a16:creationId xmlns:a16="http://schemas.microsoft.com/office/drawing/2014/main" id="{ACA7518D-1B90-4151-B3D0-1AFA985D54ED}"/>
                    </a:ext>
                  </a:extLst>
                </p:cNvPr>
                <p:cNvPicPr/>
                <p:nvPr/>
              </p:nvPicPr>
              <p:blipFill>
                <a:blip r:embed="rId22"/>
                <a:stretch>
                  <a:fillRect/>
                </a:stretch>
              </p:blipFill>
              <p:spPr>
                <a:xfrm>
                  <a:off x="9299093" y="209587"/>
                  <a:ext cx="164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8E68246A-E01B-401D-96FC-1DA061EE73EE}"/>
                    </a:ext>
                  </a:extLst>
                </p14:cNvPr>
                <p14:cNvContentPartPr/>
                <p14:nvPr/>
              </p14:nvContentPartPr>
              <p14:xfrm>
                <a:off x="9586373" y="168547"/>
                <a:ext cx="167760" cy="113040"/>
              </p14:xfrm>
            </p:contentPart>
          </mc:Choice>
          <mc:Fallback xmlns="">
            <p:pic>
              <p:nvPicPr>
                <p:cNvPr id="29" name="Freihand 28">
                  <a:extLst>
                    <a:ext uri="{FF2B5EF4-FFF2-40B4-BE49-F238E27FC236}">
                      <a16:creationId xmlns:a16="http://schemas.microsoft.com/office/drawing/2014/main" id="{8E68246A-E01B-401D-96FC-1DA061EE73EE}"/>
                    </a:ext>
                  </a:extLst>
                </p:cNvPr>
                <p:cNvPicPr/>
                <p:nvPr/>
              </p:nvPicPr>
              <p:blipFill>
                <a:blip r:embed="rId24"/>
                <a:stretch>
                  <a:fillRect/>
                </a:stretch>
              </p:blipFill>
              <p:spPr>
                <a:xfrm>
                  <a:off x="9582053" y="164227"/>
                  <a:ext cx="176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8C8C216A-71FA-4496-A123-2215698B402A}"/>
                    </a:ext>
                  </a:extLst>
                </p14:cNvPr>
                <p14:cNvContentPartPr/>
                <p14:nvPr/>
              </p14:nvContentPartPr>
              <p14:xfrm>
                <a:off x="9786893" y="185107"/>
                <a:ext cx="86760" cy="94680"/>
              </p14:xfrm>
            </p:contentPart>
          </mc:Choice>
          <mc:Fallback xmlns="">
            <p:pic>
              <p:nvPicPr>
                <p:cNvPr id="30" name="Freihand 29">
                  <a:extLst>
                    <a:ext uri="{FF2B5EF4-FFF2-40B4-BE49-F238E27FC236}">
                      <a16:creationId xmlns:a16="http://schemas.microsoft.com/office/drawing/2014/main" id="{8C8C216A-71FA-4496-A123-2215698B402A}"/>
                    </a:ext>
                  </a:extLst>
                </p:cNvPr>
                <p:cNvPicPr/>
                <p:nvPr/>
              </p:nvPicPr>
              <p:blipFill>
                <a:blip r:embed="rId26"/>
                <a:stretch>
                  <a:fillRect/>
                </a:stretch>
              </p:blipFill>
              <p:spPr>
                <a:xfrm>
                  <a:off x="9782573" y="180787"/>
                  <a:ext cx="95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570DA810-4C0E-4441-933F-6E446BD83A56}"/>
                    </a:ext>
                  </a:extLst>
                </p14:cNvPr>
                <p14:cNvContentPartPr/>
                <p14:nvPr/>
              </p14:nvContentPartPr>
              <p14:xfrm>
                <a:off x="9914333" y="186907"/>
                <a:ext cx="82080" cy="81360"/>
              </p14:xfrm>
            </p:contentPart>
          </mc:Choice>
          <mc:Fallback xmlns="">
            <p:pic>
              <p:nvPicPr>
                <p:cNvPr id="31" name="Freihand 30">
                  <a:extLst>
                    <a:ext uri="{FF2B5EF4-FFF2-40B4-BE49-F238E27FC236}">
                      <a16:creationId xmlns:a16="http://schemas.microsoft.com/office/drawing/2014/main" id="{570DA810-4C0E-4441-933F-6E446BD83A56}"/>
                    </a:ext>
                  </a:extLst>
                </p:cNvPr>
                <p:cNvPicPr/>
                <p:nvPr/>
              </p:nvPicPr>
              <p:blipFill>
                <a:blip r:embed="rId28"/>
                <a:stretch>
                  <a:fillRect/>
                </a:stretch>
              </p:blipFill>
              <p:spPr>
                <a:xfrm>
                  <a:off x="9910013" y="182587"/>
                  <a:ext cx="90720" cy="90000"/>
                </a:xfrm>
                <a:prstGeom prst="rect">
                  <a:avLst/>
                </a:prstGeom>
              </p:spPr>
            </p:pic>
          </mc:Fallback>
        </mc:AlternateContent>
      </p:grpSp>
      <p:grpSp>
        <p:nvGrpSpPr>
          <p:cNvPr id="42" name="Gruppieren 41">
            <a:extLst>
              <a:ext uri="{FF2B5EF4-FFF2-40B4-BE49-F238E27FC236}">
                <a16:creationId xmlns:a16="http://schemas.microsoft.com/office/drawing/2014/main" id="{86064B12-0AFC-499C-B886-18196DDE569C}"/>
              </a:ext>
            </a:extLst>
          </p:cNvPr>
          <p:cNvGrpSpPr/>
          <p:nvPr/>
        </p:nvGrpSpPr>
        <p:grpSpPr>
          <a:xfrm>
            <a:off x="10145093" y="190147"/>
            <a:ext cx="123840" cy="117000"/>
            <a:chOff x="10145093" y="190147"/>
            <a:chExt cx="123840" cy="117000"/>
          </a:xfrm>
        </p:grpSpPr>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53C3EC83-D2BF-46E8-AE95-B43450B5A3D1}"/>
                    </a:ext>
                  </a:extLst>
                </p14:cNvPr>
                <p14:cNvContentPartPr/>
                <p14:nvPr/>
              </p14:nvContentPartPr>
              <p14:xfrm>
                <a:off x="10193333" y="190147"/>
                <a:ext cx="28800" cy="117000"/>
              </p14:xfrm>
            </p:contentPart>
          </mc:Choice>
          <mc:Fallback xmlns="">
            <p:pic>
              <p:nvPicPr>
                <p:cNvPr id="32" name="Freihand 31">
                  <a:extLst>
                    <a:ext uri="{FF2B5EF4-FFF2-40B4-BE49-F238E27FC236}">
                      <a16:creationId xmlns:a16="http://schemas.microsoft.com/office/drawing/2014/main" id="{53C3EC83-D2BF-46E8-AE95-B43450B5A3D1}"/>
                    </a:ext>
                  </a:extLst>
                </p:cNvPr>
                <p:cNvPicPr/>
                <p:nvPr/>
              </p:nvPicPr>
              <p:blipFill>
                <a:blip r:embed="rId30"/>
                <a:stretch>
                  <a:fillRect/>
                </a:stretch>
              </p:blipFill>
              <p:spPr>
                <a:xfrm>
                  <a:off x="10189013" y="185827"/>
                  <a:ext cx="37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B52C407A-36BC-478C-9312-A22AF2C88A7B}"/>
                    </a:ext>
                  </a:extLst>
                </p14:cNvPr>
                <p14:cNvContentPartPr/>
                <p14:nvPr/>
              </p14:nvContentPartPr>
              <p14:xfrm>
                <a:off x="10145093" y="235867"/>
                <a:ext cx="123840" cy="4680"/>
              </p14:xfrm>
            </p:contentPart>
          </mc:Choice>
          <mc:Fallback xmlns="">
            <p:pic>
              <p:nvPicPr>
                <p:cNvPr id="33" name="Freihand 32">
                  <a:extLst>
                    <a:ext uri="{FF2B5EF4-FFF2-40B4-BE49-F238E27FC236}">
                      <a16:creationId xmlns:a16="http://schemas.microsoft.com/office/drawing/2014/main" id="{B52C407A-36BC-478C-9312-A22AF2C88A7B}"/>
                    </a:ext>
                  </a:extLst>
                </p:cNvPr>
                <p:cNvPicPr/>
                <p:nvPr/>
              </p:nvPicPr>
              <p:blipFill>
                <a:blip r:embed="rId32"/>
                <a:stretch>
                  <a:fillRect/>
                </a:stretch>
              </p:blipFill>
              <p:spPr>
                <a:xfrm>
                  <a:off x="10140773" y="231547"/>
                  <a:ext cx="132480" cy="13320"/>
                </a:xfrm>
                <a:prstGeom prst="rect">
                  <a:avLst/>
                </a:prstGeom>
              </p:spPr>
            </p:pic>
          </mc:Fallback>
        </mc:AlternateContent>
      </p:grpSp>
      <p:grpSp>
        <p:nvGrpSpPr>
          <p:cNvPr id="41" name="Gruppieren 40">
            <a:extLst>
              <a:ext uri="{FF2B5EF4-FFF2-40B4-BE49-F238E27FC236}">
                <a16:creationId xmlns:a16="http://schemas.microsoft.com/office/drawing/2014/main" id="{26B7FCCC-F585-4598-9822-DD3ACEA4E7B7}"/>
              </a:ext>
            </a:extLst>
          </p:cNvPr>
          <p:cNvGrpSpPr/>
          <p:nvPr/>
        </p:nvGrpSpPr>
        <p:grpSpPr>
          <a:xfrm>
            <a:off x="10530653" y="132547"/>
            <a:ext cx="629280" cy="208080"/>
            <a:chOff x="10530653" y="132547"/>
            <a:chExt cx="629280" cy="208080"/>
          </a:xfrm>
        </p:grpSpPr>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6C26616C-8597-4F74-82B8-4FD45BF75088}"/>
                    </a:ext>
                  </a:extLst>
                </p14:cNvPr>
                <p14:cNvContentPartPr/>
                <p14:nvPr/>
              </p14:nvContentPartPr>
              <p14:xfrm>
                <a:off x="10530653" y="144067"/>
                <a:ext cx="113400" cy="107280"/>
              </p14:xfrm>
            </p:contentPart>
          </mc:Choice>
          <mc:Fallback xmlns="">
            <p:pic>
              <p:nvPicPr>
                <p:cNvPr id="34" name="Freihand 33">
                  <a:extLst>
                    <a:ext uri="{FF2B5EF4-FFF2-40B4-BE49-F238E27FC236}">
                      <a16:creationId xmlns:a16="http://schemas.microsoft.com/office/drawing/2014/main" id="{6C26616C-8597-4F74-82B8-4FD45BF75088}"/>
                    </a:ext>
                  </a:extLst>
                </p:cNvPr>
                <p:cNvPicPr/>
                <p:nvPr/>
              </p:nvPicPr>
              <p:blipFill>
                <a:blip r:embed="rId34"/>
                <a:stretch>
                  <a:fillRect/>
                </a:stretch>
              </p:blipFill>
              <p:spPr>
                <a:xfrm>
                  <a:off x="10526333" y="139747"/>
                  <a:ext cx="122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6" name="Freihand 35">
                  <a:extLst>
                    <a:ext uri="{FF2B5EF4-FFF2-40B4-BE49-F238E27FC236}">
                      <a16:creationId xmlns:a16="http://schemas.microsoft.com/office/drawing/2014/main" id="{E9AACF45-0CE0-4A89-96F1-5A47EC3C0F88}"/>
                    </a:ext>
                  </a:extLst>
                </p14:cNvPr>
                <p14:cNvContentPartPr/>
                <p14:nvPr/>
              </p14:nvContentPartPr>
              <p14:xfrm>
                <a:off x="10657013" y="211387"/>
                <a:ext cx="23400" cy="108720"/>
              </p14:xfrm>
            </p:contentPart>
          </mc:Choice>
          <mc:Fallback xmlns="">
            <p:pic>
              <p:nvPicPr>
                <p:cNvPr id="36" name="Freihand 35">
                  <a:extLst>
                    <a:ext uri="{FF2B5EF4-FFF2-40B4-BE49-F238E27FC236}">
                      <a16:creationId xmlns:a16="http://schemas.microsoft.com/office/drawing/2014/main" id="{E9AACF45-0CE0-4A89-96F1-5A47EC3C0F88}"/>
                    </a:ext>
                  </a:extLst>
                </p:cNvPr>
                <p:cNvPicPr/>
                <p:nvPr/>
              </p:nvPicPr>
              <p:blipFill>
                <a:blip r:embed="rId36"/>
                <a:stretch>
                  <a:fillRect/>
                </a:stretch>
              </p:blipFill>
              <p:spPr>
                <a:xfrm>
                  <a:off x="10652693" y="207067"/>
                  <a:ext cx="32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Freihand 36">
                  <a:extLst>
                    <a:ext uri="{FF2B5EF4-FFF2-40B4-BE49-F238E27FC236}">
                      <a16:creationId xmlns:a16="http://schemas.microsoft.com/office/drawing/2014/main" id="{D0647209-5C23-4DA7-8C7D-28290FB437D3}"/>
                    </a:ext>
                  </a:extLst>
                </p14:cNvPr>
                <p14:cNvContentPartPr/>
                <p14:nvPr/>
              </p14:nvContentPartPr>
              <p14:xfrm>
                <a:off x="10745573" y="132547"/>
                <a:ext cx="94320" cy="146880"/>
              </p14:xfrm>
            </p:contentPart>
          </mc:Choice>
          <mc:Fallback xmlns="">
            <p:pic>
              <p:nvPicPr>
                <p:cNvPr id="37" name="Freihand 36">
                  <a:extLst>
                    <a:ext uri="{FF2B5EF4-FFF2-40B4-BE49-F238E27FC236}">
                      <a16:creationId xmlns:a16="http://schemas.microsoft.com/office/drawing/2014/main" id="{D0647209-5C23-4DA7-8C7D-28290FB437D3}"/>
                    </a:ext>
                  </a:extLst>
                </p:cNvPr>
                <p:cNvPicPr/>
                <p:nvPr/>
              </p:nvPicPr>
              <p:blipFill>
                <a:blip r:embed="rId38"/>
                <a:stretch>
                  <a:fillRect/>
                </a:stretch>
              </p:blipFill>
              <p:spPr>
                <a:xfrm>
                  <a:off x="10741253" y="128227"/>
                  <a:ext cx="102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 name="Freihand 37">
                  <a:extLst>
                    <a:ext uri="{FF2B5EF4-FFF2-40B4-BE49-F238E27FC236}">
                      <a16:creationId xmlns:a16="http://schemas.microsoft.com/office/drawing/2014/main" id="{0272AEEB-8C9A-4590-8B01-9C5DCEBA6334}"/>
                    </a:ext>
                  </a:extLst>
                </p14:cNvPr>
                <p14:cNvContentPartPr/>
                <p14:nvPr/>
              </p14:nvContentPartPr>
              <p14:xfrm>
                <a:off x="10936013" y="222907"/>
                <a:ext cx="44280" cy="4320"/>
              </p14:xfrm>
            </p:contentPart>
          </mc:Choice>
          <mc:Fallback xmlns="">
            <p:pic>
              <p:nvPicPr>
                <p:cNvPr id="38" name="Freihand 37">
                  <a:extLst>
                    <a:ext uri="{FF2B5EF4-FFF2-40B4-BE49-F238E27FC236}">
                      <a16:creationId xmlns:a16="http://schemas.microsoft.com/office/drawing/2014/main" id="{0272AEEB-8C9A-4590-8B01-9C5DCEBA6334}"/>
                    </a:ext>
                  </a:extLst>
                </p:cNvPr>
                <p:cNvPicPr/>
                <p:nvPr/>
              </p:nvPicPr>
              <p:blipFill>
                <a:blip r:embed="rId40"/>
                <a:stretch>
                  <a:fillRect/>
                </a:stretch>
              </p:blipFill>
              <p:spPr>
                <a:xfrm>
                  <a:off x="10931693" y="218587"/>
                  <a:ext cx="529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9" name="Freihand 38">
                  <a:extLst>
                    <a:ext uri="{FF2B5EF4-FFF2-40B4-BE49-F238E27FC236}">
                      <a16:creationId xmlns:a16="http://schemas.microsoft.com/office/drawing/2014/main" id="{32444D38-8573-45B5-907B-A370D1A13D19}"/>
                    </a:ext>
                  </a:extLst>
                </p14:cNvPr>
                <p14:cNvContentPartPr/>
                <p14:nvPr/>
              </p14:nvContentPartPr>
              <p14:xfrm>
                <a:off x="11041133" y="193027"/>
                <a:ext cx="105480" cy="21960"/>
              </p14:xfrm>
            </p:contentPart>
          </mc:Choice>
          <mc:Fallback xmlns="">
            <p:pic>
              <p:nvPicPr>
                <p:cNvPr id="39" name="Freihand 38">
                  <a:extLst>
                    <a:ext uri="{FF2B5EF4-FFF2-40B4-BE49-F238E27FC236}">
                      <a16:creationId xmlns:a16="http://schemas.microsoft.com/office/drawing/2014/main" id="{32444D38-8573-45B5-907B-A370D1A13D19}"/>
                    </a:ext>
                  </a:extLst>
                </p:cNvPr>
                <p:cNvPicPr/>
                <p:nvPr/>
              </p:nvPicPr>
              <p:blipFill>
                <a:blip r:embed="rId42"/>
                <a:stretch>
                  <a:fillRect/>
                </a:stretch>
              </p:blipFill>
              <p:spPr>
                <a:xfrm>
                  <a:off x="11036813" y="188707"/>
                  <a:ext cx="114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E4BB0956-560D-45A1-B2D1-A6F6158EC5F8}"/>
                    </a:ext>
                  </a:extLst>
                </p14:cNvPr>
                <p14:cNvContentPartPr/>
                <p14:nvPr/>
              </p14:nvContentPartPr>
              <p14:xfrm>
                <a:off x="11051933" y="178267"/>
                <a:ext cx="108000" cy="162360"/>
              </p14:xfrm>
            </p:contentPart>
          </mc:Choice>
          <mc:Fallback xmlns="">
            <p:pic>
              <p:nvPicPr>
                <p:cNvPr id="40" name="Freihand 39">
                  <a:extLst>
                    <a:ext uri="{FF2B5EF4-FFF2-40B4-BE49-F238E27FC236}">
                      <a16:creationId xmlns:a16="http://schemas.microsoft.com/office/drawing/2014/main" id="{E4BB0956-560D-45A1-B2D1-A6F6158EC5F8}"/>
                    </a:ext>
                  </a:extLst>
                </p:cNvPr>
                <p:cNvPicPr/>
                <p:nvPr/>
              </p:nvPicPr>
              <p:blipFill>
                <a:blip r:embed="rId44"/>
                <a:stretch>
                  <a:fillRect/>
                </a:stretch>
              </p:blipFill>
              <p:spPr>
                <a:xfrm>
                  <a:off x="11047613" y="173947"/>
                  <a:ext cx="116640" cy="171000"/>
                </a:xfrm>
                <a:prstGeom prst="rect">
                  <a:avLst/>
                </a:prstGeom>
              </p:spPr>
            </p:pic>
          </mc:Fallback>
        </mc:AlternateContent>
      </p:grpSp>
      <p:grpSp>
        <p:nvGrpSpPr>
          <p:cNvPr id="46" name="Gruppieren 45">
            <a:extLst>
              <a:ext uri="{FF2B5EF4-FFF2-40B4-BE49-F238E27FC236}">
                <a16:creationId xmlns:a16="http://schemas.microsoft.com/office/drawing/2014/main" id="{06D82E37-83CD-4761-B9E8-31A1CC15226F}"/>
              </a:ext>
            </a:extLst>
          </p:cNvPr>
          <p:cNvGrpSpPr/>
          <p:nvPr/>
        </p:nvGrpSpPr>
        <p:grpSpPr>
          <a:xfrm>
            <a:off x="9716333" y="419827"/>
            <a:ext cx="168480" cy="131040"/>
            <a:chOff x="9716333" y="419827"/>
            <a:chExt cx="168480" cy="131040"/>
          </a:xfrm>
        </p:grpSpPr>
        <mc:AlternateContent xmlns:mc="http://schemas.openxmlformats.org/markup-compatibility/2006" xmlns:p14="http://schemas.microsoft.com/office/powerpoint/2010/main">
          <mc:Choice Requires="p14">
            <p:contentPart p14:bwMode="auto" r:id="rId45">
              <p14:nvContentPartPr>
                <p14:cNvPr id="44" name="Freihand 43">
                  <a:extLst>
                    <a:ext uri="{FF2B5EF4-FFF2-40B4-BE49-F238E27FC236}">
                      <a16:creationId xmlns:a16="http://schemas.microsoft.com/office/drawing/2014/main" id="{ECC4E63F-5813-41AC-8497-2C9FF536237F}"/>
                    </a:ext>
                  </a:extLst>
                </p14:cNvPr>
                <p14:cNvContentPartPr/>
                <p14:nvPr/>
              </p14:nvContentPartPr>
              <p14:xfrm>
                <a:off x="9716333" y="419827"/>
                <a:ext cx="93240" cy="104760"/>
              </p14:xfrm>
            </p:contentPart>
          </mc:Choice>
          <mc:Fallback xmlns="">
            <p:pic>
              <p:nvPicPr>
                <p:cNvPr id="44" name="Freihand 43">
                  <a:extLst>
                    <a:ext uri="{FF2B5EF4-FFF2-40B4-BE49-F238E27FC236}">
                      <a16:creationId xmlns:a16="http://schemas.microsoft.com/office/drawing/2014/main" id="{ECC4E63F-5813-41AC-8497-2C9FF536237F}"/>
                    </a:ext>
                  </a:extLst>
                </p:cNvPr>
                <p:cNvPicPr/>
                <p:nvPr/>
              </p:nvPicPr>
              <p:blipFill>
                <a:blip r:embed="rId46"/>
                <a:stretch>
                  <a:fillRect/>
                </a:stretch>
              </p:blipFill>
              <p:spPr>
                <a:xfrm>
                  <a:off x="9712013" y="415507"/>
                  <a:ext cx="101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5" name="Freihand 44">
                  <a:extLst>
                    <a:ext uri="{FF2B5EF4-FFF2-40B4-BE49-F238E27FC236}">
                      <a16:creationId xmlns:a16="http://schemas.microsoft.com/office/drawing/2014/main" id="{9CE97530-A778-4D97-B886-8E66AC7B1F20}"/>
                    </a:ext>
                  </a:extLst>
                </p14:cNvPr>
                <p14:cNvContentPartPr/>
                <p14:nvPr/>
              </p14:nvContentPartPr>
              <p14:xfrm>
                <a:off x="9832613" y="502267"/>
                <a:ext cx="52200" cy="48600"/>
              </p14:xfrm>
            </p:contentPart>
          </mc:Choice>
          <mc:Fallback xmlns="">
            <p:pic>
              <p:nvPicPr>
                <p:cNvPr id="45" name="Freihand 44">
                  <a:extLst>
                    <a:ext uri="{FF2B5EF4-FFF2-40B4-BE49-F238E27FC236}">
                      <a16:creationId xmlns:a16="http://schemas.microsoft.com/office/drawing/2014/main" id="{9CE97530-A778-4D97-B886-8E66AC7B1F20}"/>
                    </a:ext>
                  </a:extLst>
                </p:cNvPr>
                <p:cNvPicPr/>
                <p:nvPr/>
              </p:nvPicPr>
              <p:blipFill>
                <a:blip r:embed="rId48"/>
                <a:stretch>
                  <a:fillRect/>
                </a:stretch>
              </p:blipFill>
              <p:spPr>
                <a:xfrm>
                  <a:off x="9828293" y="497947"/>
                  <a:ext cx="60840" cy="57240"/>
                </a:xfrm>
                <a:prstGeom prst="rect">
                  <a:avLst/>
                </a:prstGeom>
              </p:spPr>
            </p:pic>
          </mc:Fallback>
        </mc:AlternateContent>
      </p:grpSp>
      <p:grpSp>
        <p:nvGrpSpPr>
          <p:cNvPr id="49" name="Gruppieren 48">
            <a:extLst>
              <a:ext uri="{FF2B5EF4-FFF2-40B4-BE49-F238E27FC236}">
                <a16:creationId xmlns:a16="http://schemas.microsoft.com/office/drawing/2014/main" id="{19E6F837-687B-411B-9F1C-0CFA80C7B53E}"/>
              </a:ext>
            </a:extLst>
          </p:cNvPr>
          <p:cNvGrpSpPr/>
          <p:nvPr/>
        </p:nvGrpSpPr>
        <p:grpSpPr>
          <a:xfrm>
            <a:off x="10546853" y="442867"/>
            <a:ext cx="193320" cy="172800"/>
            <a:chOff x="10546853" y="442867"/>
            <a:chExt cx="193320" cy="172800"/>
          </a:xfrm>
        </p:grpSpPr>
        <mc:AlternateContent xmlns:mc="http://schemas.openxmlformats.org/markup-compatibility/2006" xmlns:p14="http://schemas.microsoft.com/office/powerpoint/2010/main">
          <mc:Choice Requires="p14">
            <p:contentPart p14:bwMode="auto" r:id="rId49">
              <p14:nvContentPartPr>
                <p14:cNvPr id="47" name="Freihand 46">
                  <a:extLst>
                    <a:ext uri="{FF2B5EF4-FFF2-40B4-BE49-F238E27FC236}">
                      <a16:creationId xmlns:a16="http://schemas.microsoft.com/office/drawing/2014/main" id="{6AAB09FB-0FBB-47FE-AD7C-FD29EC5CC005}"/>
                    </a:ext>
                  </a:extLst>
                </p14:cNvPr>
                <p14:cNvContentPartPr/>
                <p14:nvPr/>
              </p14:nvContentPartPr>
              <p14:xfrm>
                <a:off x="10546853" y="442867"/>
                <a:ext cx="107280" cy="92520"/>
              </p14:xfrm>
            </p:contentPart>
          </mc:Choice>
          <mc:Fallback xmlns="">
            <p:pic>
              <p:nvPicPr>
                <p:cNvPr id="47" name="Freihand 46">
                  <a:extLst>
                    <a:ext uri="{FF2B5EF4-FFF2-40B4-BE49-F238E27FC236}">
                      <a16:creationId xmlns:a16="http://schemas.microsoft.com/office/drawing/2014/main" id="{6AAB09FB-0FBB-47FE-AD7C-FD29EC5CC005}"/>
                    </a:ext>
                  </a:extLst>
                </p:cNvPr>
                <p:cNvPicPr/>
                <p:nvPr/>
              </p:nvPicPr>
              <p:blipFill>
                <a:blip r:embed="rId50"/>
                <a:stretch>
                  <a:fillRect/>
                </a:stretch>
              </p:blipFill>
              <p:spPr>
                <a:xfrm>
                  <a:off x="10542533" y="438547"/>
                  <a:ext cx="115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 name="Freihand 47">
                  <a:extLst>
                    <a:ext uri="{FF2B5EF4-FFF2-40B4-BE49-F238E27FC236}">
                      <a16:creationId xmlns:a16="http://schemas.microsoft.com/office/drawing/2014/main" id="{83808B4A-A5CC-4BA5-B0D3-7FABB35637E7}"/>
                    </a:ext>
                  </a:extLst>
                </p14:cNvPr>
                <p14:cNvContentPartPr/>
                <p14:nvPr/>
              </p14:nvContentPartPr>
              <p14:xfrm>
                <a:off x="10668533" y="495067"/>
                <a:ext cx="71640" cy="120600"/>
              </p14:xfrm>
            </p:contentPart>
          </mc:Choice>
          <mc:Fallback xmlns="">
            <p:pic>
              <p:nvPicPr>
                <p:cNvPr id="48" name="Freihand 47">
                  <a:extLst>
                    <a:ext uri="{FF2B5EF4-FFF2-40B4-BE49-F238E27FC236}">
                      <a16:creationId xmlns:a16="http://schemas.microsoft.com/office/drawing/2014/main" id="{83808B4A-A5CC-4BA5-B0D3-7FABB35637E7}"/>
                    </a:ext>
                  </a:extLst>
                </p:cNvPr>
                <p:cNvPicPr/>
                <p:nvPr/>
              </p:nvPicPr>
              <p:blipFill>
                <a:blip r:embed="rId52"/>
                <a:stretch>
                  <a:fillRect/>
                </a:stretch>
              </p:blipFill>
              <p:spPr>
                <a:xfrm>
                  <a:off x="10664213" y="490747"/>
                  <a:ext cx="80280" cy="129240"/>
                </a:xfrm>
                <a:prstGeom prst="rect">
                  <a:avLst/>
                </a:prstGeom>
              </p:spPr>
            </p:pic>
          </mc:Fallback>
        </mc:AlternateContent>
      </p:grpSp>
      <p:grpSp>
        <p:nvGrpSpPr>
          <p:cNvPr id="70" name="Gruppieren 69">
            <a:extLst>
              <a:ext uri="{FF2B5EF4-FFF2-40B4-BE49-F238E27FC236}">
                <a16:creationId xmlns:a16="http://schemas.microsoft.com/office/drawing/2014/main" id="{F1EAE430-335B-4D48-A352-E7F615FB7984}"/>
              </a:ext>
            </a:extLst>
          </p:cNvPr>
          <p:cNvGrpSpPr/>
          <p:nvPr/>
        </p:nvGrpSpPr>
        <p:grpSpPr>
          <a:xfrm>
            <a:off x="11364053" y="116707"/>
            <a:ext cx="618120" cy="128880"/>
            <a:chOff x="11364053" y="116707"/>
            <a:chExt cx="618120" cy="128880"/>
          </a:xfrm>
        </p:grpSpPr>
        <mc:AlternateContent xmlns:mc="http://schemas.openxmlformats.org/markup-compatibility/2006" xmlns:p14="http://schemas.microsoft.com/office/powerpoint/2010/main">
          <mc:Choice Requires="p14">
            <p:contentPart p14:bwMode="auto" r:id="rId53">
              <p14:nvContentPartPr>
                <p14:cNvPr id="62" name="Freihand 61">
                  <a:extLst>
                    <a:ext uri="{FF2B5EF4-FFF2-40B4-BE49-F238E27FC236}">
                      <a16:creationId xmlns:a16="http://schemas.microsoft.com/office/drawing/2014/main" id="{3E1F68CA-ABB4-45D2-AB33-1D6892572327}"/>
                    </a:ext>
                  </a:extLst>
                </p14:cNvPr>
                <p14:cNvContentPartPr/>
                <p14:nvPr/>
              </p14:nvContentPartPr>
              <p14:xfrm>
                <a:off x="11429573" y="120667"/>
                <a:ext cx="12960" cy="112680"/>
              </p14:xfrm>
            </p:contentPart>
          </mc:Choice>
          <mc:Fallback xmlns="">
            <p:pic>
              <p:nvPicPr>
                <p:cNvPr id="62" name="Freihand 61">
                  <a:extLst>
                    <a:ext uri="{FF2B5EF4-FFF2-40B4-BE49-F238E27FC236}">
                      <a16:creationId xmlns:a16="http://schemas.microsoft.com/office/drawing/2014/main" id="{3E1F68CA-ABB4-45D2-AB33-1D6892572327}"/>
                    </a:ext>
                  </a:extLst>
                </p:cNvPr>
                <p:cNvPicPr/>
                <p:nvPr/>
              </p:nvPicPr>
              <p:blipFill>
                <a:blip r:embed="rId54"/>
                <a:stretch>
                  <a:fillRect/>
                </a:stretch>
              </p:blipFill>
              <p:spPr>
                <a:xfrm>
                  <a:off x="11425253" y="116347"/>
                  <a:ext cx="21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3" name="Freihand 62">
                  <a:extLst>
                    <a:ext uri="{FF2B5EF4-FFF2-40B4-BE49-F238E27FC236}">
                      <a16:creationId xmlns:a16="http://schemas.microsoft.com/office/drawing/2014/main" id="{39EA6A2B-8F64-4944-B3EF-3688B4FE039E}"/>
                    </a:ext>
                  </a:extLst>
                </p14:cNvPr>
                <p14:cNvContentPartPr/>
                <p14:nvPr/>
              </p14:nvContentPartPr>
              <p14:xfrm>
                <a:off x="11366573" y="227587"/>
                <a:ext cx="107280" cy="18000"/>
              </p14:xfrm>
            </p:contentPart>
          </mc:Choice>
          <mc:Fallback xmlns="">
            <p:pic>
              <p:nvPicPr>
                <p:cNvPr id="63" name="Freihand 62">
                  <a:extLst>
                    <a:ext uri="{FF2B5EF4-FFF2-40B4-BE49-F238E27FC236}">
                      <a16:creationId xmlns:a16="http://schemas.microsoft.com/office/drawing/2014/main" id="{39EA6A2B-8F64-4944-B3EF-3688B4FE039E}"/>
                    </a:ext>
                  </a:extLst>
                </p:cNvPr>
                <p:cNvPicPr/>
                <p:nvPr/>
              </p:nvPicPr>
              <p:blipFill>
                <a:blip r:embed="rId56"/>
                <a:stretch>
                  <a:fillRect/>
                </a:stretch>
              </p:blipFill>
              <p:spPr>
                <a:xfrm>
                  <a:off x="11362253" y="223267"/>
                  <a:ext cx="1159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4" name="Freihand 63">
                  <a:extLst>
                    <a:ext uri="{FF2B5EF4-FFF2-40B4-BE49-F238E27FC236}">
                      <a16:creationId xmlns:a16="http://schemas.microsoft.com/office/drawing/2014/main" id="{0D586FAF-704C-4137-B4FF-F957D350EB5D}"/>
                    </a:ext>
                  </a:extLst>
                </p14:cNvPr>
                <p14:cNvContentPartPr/>
                <p14:nvPr/>
              </p14:nvContentPartPr>
              <p14:xfrm>
                <a:off x="11364053" y="118507"/>
                <a:ext cx="256320" cy="38160"/>
              </p14:xfrm>
            </p:contentPart>
          </mc:Choice>
          <mc:Fallback xmlns="">
            <p:pic>
              <p:nvPicPr>
                <p:cNvPr id="64" name="Freihand 63">
                  <a:extLst>
                    <a:ext uri="{FF2B5EF4-FFF2-40B4-BE49-F238E27FC236}">
                      <a16:creationId xmlns:a16="http://schemas.microsoft.com/office/drawing/2014/main" id="{0D586FAF-704C-4137-B4FF-F957D350EB5D}"/>
                    </a:ext>
                  </a:extLst>
                </p:cNvPr>
                <p:cNvPicPr/>
                <p:nvPr/>
              </p:nvPicPr>
              <p:blipFill>
                <a:blip r:embed="rId58"/>
                <a:stretch>
                  <a:fillRect/>
                </a:stretch>
              </p:blipFill>
              <p:spPr>
                <a:xfrm>
                  <a:off x="11359733" y="114187"/>
                  <a:ext cx="2649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Freihand 64">
                  <a:extLst>
                    <a:ext uri="{FF2B5EF4-FFF2-40B4-BE49-F238E27FC236}">
                      <a16:creationId xmlns:a16="http://schemas.microsoft.com/office/drawing/2014/main" id="{443A8F25-99C3-469B-8570-B3E84C782FC8}"/>
                    </a:ext>
                  </a:extLst>
                </p14:cNvPr>
                <p14:cNvContentPartPr/>
                <p14:nvPr/>
              </p14:nvContentPartPr>
              <p14:xfrm>
                <a:off x="11536853" y="202747"/>
                <a:ext cx="95760" cy="1800"/>
              </p14:xfrm>
            </p:contentPart>
          </mc:Choice>
          <mc:Fallback xmlns="">
            <p:pic>
              <p:nvPicPr>
                <p:cNvPr id="65" name="Freihand 64">
                  <a:extLst>
                    <a:ext uri="{FF2B5EF4-FFF2-40B4-BE49-F238E27FC236}">
                      <a16:creationId xmlns:a16="http://schemas.microsoft.com/office/drawing/2014/main" id="{443A8F25-99C3-469B-8570-B3E84C782FC8}"/>
                    </a:ext>
                  </a:extLst>
                </p:cNvPr>
                <p:cNvPicPr/>
                <p:nvPr/>
              </p:nvPicPr>
              <p:blipFill>
                <a:blip r:embed="rId60"/>
                <a:stretch>
                  <a:fillRect/>
                </a:stretch>
              </p:blipFill>
              <p:spPr>
                <a:xfrm>
                  <a:off x="11532533" y="198427"/>
                  <a:ext cx="1044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7" name="Freihand 66">
                  <a:extLst>
                    <a:ext uri="{FF2B5EF4-FFF2-40B4-BE49-F238E27FC236}">
                      <a16:creationId xmlns:a16="http://schemas.microsoft.com/office/drawing/2014/main" id="{39A0E64E-1A12-47AF-9E30-DE49FB0C2658}"/>
                    </a:ext>
                  </a:extLst>
                </p14:cNvPr>
                <p14:cNvContentPartPr/>
                <p14:nvPr/>
              </p14:nvContentPartPr>
              <p14:xfrm>
                <a:off x="11700293" y="116707"/>
                <a:ext cx="57240" cy="101880"/>
              </p14:xfrm>
            </p:contentPart>
          </mc:Choice>
          <mc:Fallback xmlns="">
            <p:pic>
              <p:nvPicPr>
                <p:cNvPr id="67" name="Freihand 66">
                  <a:extLst>
                    <a:ext uri="{FF2B5EF4-FFF2-40B4-BE49-F238E27FC236}">
                      <a16:creationId xmlns:a16="http://schemas.microsoft.com/office/drawing/2014/main" id="{39A0E64E-1A12-47AF-9E30-DE49FB0C2658}"/>
                    </a:ext>
                  </a:extLst>
                </p:cNvPr>
                <p:cNvPicPr/>
                <p:nvPr/>
              </p:nvPicPr>
              <p:blipFill>
                <a:blip r:embed="rId62"/>
                <a:stretch>
                  <a:fillRect/>
                </a:stretch>
              </p:blipFill>
              <p:spPr>
                <a:xfrm>
                  <a:off x="11695973" y="112387"/>
                  <a:ext cx="65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8" name="Freihand 67">
                  <a:extLst>
                    <a:ext uri="{FF2B5EF4-FFF2-40B4-BE49-F238E27FC236}">
                      <a16:creationId xmlns:a16="http://schemas.microsoft.com/office/drawing/2014/main" id="{9412B925-CD2E-4522-812E-8ECCD36BB3F5}"/>
                    </a:ext>
                  </a:extLst>
                </p14:cNvPr>
                <p14:cNvContentPartPr/>
                <p14:nvPr/>
              </p14:nvContentPartPr>
              <p14:xfrm>
                <a:off x="11791013" y="132547"/>
                <a:ext cx="79560" cy="54720"/>
              </p14:xfrm>
            </p:contentPart>
          </mc:Choice>
          <mc:Fallback xmlns="">
            <p:pic>
              <p:nvPicPr>
                <p:cNvPr id="68" name="Freihand 67">
                  <a:extLst>
                    <a:ext uri="{FF2B5EF4-FFF2-40B4-BE49-F238E27FC236}">
                      <a16:creationId xmlns:a16="http://schemas.microsoft.com/office/drawing/2014/main" id="{9412B925-CD2E-4522-812E-8ECCD36BB3F5}"/>
                    </a:ext>
                  </a:extLst>
                </p:cNvPr>
                <p:cNvPicPr/>
                <p:nvPr/>
              </p:nvPicPr>
              <p:blipFill>
                <a:blip r:embed="rId64"/>
                <a:stretch>
                  <a:fillRect/>
                </a:stretch>
              </p:blipFill>
              <p:spPr>
                <a:xfrm>
                  <a:off x="11786693" y="128227"/>
                  <a:ext cx="88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9" name="Freihand 68">
                  <a:extLst>
                    <a:ext uri="{FF2B5EF4-FFF2-40B4-BE49-F238E27FC236}">
                      <a16:creationId xmlns:a16="http://schemas.microsoft.com/office/drawing/2014/main" id="{164522EA-B34E-4C0D-9B53-A5021C61767A}"/>
                    </a:ext>
                  </a:extLst>
                </p14:cNvPr>
                <p14:cNvContentPartPr/>
                <p14:nvPr/>
              </p14:nvContentPartPr>
              <p14:xfrm>
                <a:off x="11885333" y="118867"/>
                <a:ext cx="96840" cy="82440"/>
              </p14:xfrm>
            </p:contentPart>
          </mc:Choice>
          <mc:Fallback xmlns="">
            <p:pic>
              <p:nvPicPr>
                <p:cNvPr id="69" name="Freihand 68">
                  <a:extLst>
                    <a:ext uri="{FF2B5EF4-FFF2-40B4-BE49-F238E27FC236}">
                      <a16:creationId xmlns:a16="http://schemas.microsoft.com/office/drawing/2014/main" id="{164522EA-B34E-4C0D-9B53-A5021C61767A}"/>
                    </a:ext>
                  </a:extLst>
                </p:cNvPr>
                <p:cNvPicPr/>
                <p:nvPr/>
              </p:nvPicPr>
              <p:blipFill>
                <a:blip r:embed="rId66"/>
                <a:stretch>
                  <a:fillRect/>
                </a:stretch>
              </p:blipFill>
              <p:spPr>
                <a:xfrm>
                  <a:off x="11881013" y="114547"/>
                  <a:ext cx="105480" cy="91080"/>
                </a:xfrm>
                <a:prstGeom prst="rect">
                  <a:avLst/>
                </a:prstGeom>
              </p:spPr>
            </p:pic>
          </mc:Fallback>
        </mc:AlternateContent>
      </p:grpSp>
      <p:grpSp>
        <p:nvGrpSpPr>
          <p:cNvPr id="77" name="Gruppieren 76">
            <a:extLst>
              <a:ext uri="{FF2B5EF4-FFF2-40B4-BE49-F238E27FC236}">
                <a16:creationId xmlns:a16="http://schemas.microsoft.com/office/drawing/2014/main" id="{77C3419C-82B8-40E3-9462-792A53E124A5}"/>
              </a:ext>
            </a:extLst>
          </p:cNvPr>
          <p:cNvGrpSpPr/>
          <p:nvPr/>
        </p:nvGrpSpPr>
        <p:grpSpPr>
          <a:xfrm>
            <a:off x="11333813" y="407227"/>
            <a:ext cx="618480" cy="167400"/>
            <a:chOff x="11333813" y="407227"/>
            <a:chExt cx="618480" cy="167400"/>
          </a:xfrm>
        </p:grpSpPr>
        <mc:AlternateContent xmlns:mc="http://schemas.openxmlformats.org/markup-compatibility/2006" xmlns:p14="http://schemas.microsoft.com/office/powerpoint/2010/main">
          <mc:Choice Requires="p14">
            <p:contentPart p14:bwMode="auto" r:id="rId67">
              <p14:nvContentPartPr>
                <p14:cNvPr id="71" name="Freihand 70">
                  <a:extLst>
                    <a:ext uri="{FF2B5EF4-FFF2-40B4-BE49-F238E27FC236}">
                      <a16:creationId xmlns:a16="http://schemas.microsoft.com/office/drawing/2014/main" id="{DA51DA31-DDEA-4F05-A099-3ACABCC20ABD}"/>
                    </a:ext>
                  </a:extLst>
                </p14:cNvPr>
                <p14:cNvContentPartPr/>
                <p14:nvPr/>
              </p14:nvContentPartPr>
              <p14:xfrm>
                <a:off x="11333813" y="424147"/>
                <a:ext cx="128520" cy="150480"/>
              </p14:xfrm>
            </p:contentPart>
          </mc:Choice>
          <mc:Fallback xmlns="">
            <p:pic>
              <p:nvPicPr>
                <p:cNvPr id="71" name="Freihand 70">
                  <a:extLst>
                    <a:ext uri="{FF2B5EF4-FFF2-40B4-BE49-F238E27FC236}">
                      <a16:creationId xmlns:a16="http://schemas.microsoft.com/office/drawing/2014/main" id="{DA51DA31-DDEA-4F05-A099-3ACABCC20ABD}"/>
                    </a:ext>
                  </a:extLst>
                </p:cNvPr>
                <p:cNvPicPr/>
                <p:nvPr/>
              </p:nvPicPr>
              <p:blipFill>
                <a:blip r:embed="rId68"/>
                <a:stretch>
                  <a:fillRect/>
                </a:stretch>
              </p:blipFill>
              <p:spPr>
                <a:xfrm>
                  <a:off x="11329493" y="419827"/>
                  <a:ext cx="137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2" name="Freihand 71">
                  <a:extLst>
                    <a:ext uri="{FF2B5EF4-FFF2-40B4-BE49-F238E27FC236}">
                      <a16:creationId xmlns:a16="http://schemas.microsoft.com/office/drawing/2014/main" id="{775B940D-6008-4E4C-8C36-3ED0760BB42C}"/>
                    </a:ext>
                  </a:extLst>
                </p14:cNvPr>
                <p14:cNvContentPartPr/>
                <p14:nvPr/>
              </p14:nvContentPartPr>
              <p14:xfrm>
                <a:off x="11532893" y="467707"/>
                <a:ext cx="76680" cy="8280"/>
              </p14:xfrm>
            </p:contentPart>
          </mc:Choice>
          <mc:Fallback xmlns="">
            <p:pic>
              <p:nvPicPr>
                <p:cNvPr id="72" name="Freihand 71">
                  <a:extLst>
                    <a:ext uri="{FF2B5EF4-FFF2-40B4-BE49-F238E27FC236}">
                      <a16:creationId xmlns:a16="http://schemas.microsoft.com/office/drawing/2014/main" id="{775B940D-6008-4E4C-8C36-3ED0760BB42C}"/>
                    </a:ext>
                  </a:extLst>
                </p:cNvPr>
                <p:cNvPicPr/>
                <p:nvPr/>
              </p:nvPicPr>
              <p:blipFill>
                <a:blip r:embed="rId70"/>
                <a:stretch>
                  <a:fillRect/>
                </a:stretch>
              </p:blipFill>
              <p:spPr>
                <a:xfrm>
                  <a:off x="11528573" y="463387"/>
                  <a:ext cx="85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3" name="Freihand 72">
                  <a:extLst>
                    <a:ext uri="{FF2B5EF4-FFF2-40B4-BE49-F238E27FC236}">
                      <a16:creationId xmlns:a16="http://schemas.microsoft.com/office/drawing/2014/main" id="{841F2B15-D617-43BC-BB59-64CD9137CAF0}"/>
                    </a:ext>
                  </a:extLst>
                </p14:cNvPr>
                <p14:cNvContentPartPr/>
                <p14:nvPr/>
              </p14:nvContentPartPr>
              <p14:xfrm>
                <a:off x="11507693" y="517387"/>
                <a:ext cx="138600" cy="3960"/>
              </p14:xfrm>
            </p:contentPart>
          </mc:Choice>
          <mc:Fallback xmlns="">
            <p:pic>
              <p:nvPicPr>
                <p:cNvPr id="73" name="Freihand 72">
                  <a:extLst>
                    <a:ext uri="{FF2B5EF4-FFF2-40B4-BE49-F238E27FC236}">
                      <a16:creationId xmlns:a16="http://schemas.microsoft.com/office/drawing/2014/main" id="{841F2B15-D617-43BC-BB59-64CD9137CAF0}"/>
                    </a:ext>
                  </a:extLst>
                </p:cNvPr>
                <p:cNvPicPr/>
                <p:nvPr/>
              </p:nvPicPr>
              <p:blipFill>
                <a:blip r:embed="rId72"/>
                <a:stretch>
                  <a:fillRect/>
                </a:stretch>
              </p:blipFill>
              <p:spPr>
                <a:xfrm>
                  <a:off x="11503373" y="513067"/>
                  <a:ext cx="147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4" name="Freihand 73">
                  <a:extLst>
                    <a:ext uri="{FF2B5EF4-FFF2-40B4-BE49-F238E27FC236}">
                      <a16:creationId xmlns:a16="http://schemas.microsoft.com/office/drawing/2014/main" id="{70D1FFA6-6213-4CCD-A266-643CDF5A1966}"/>
                    </a:ext>
                  </a:extLst>
                </p14:cNvPr>
                <p14:cNvContentPartPr/>
                <p14:nvPr/>
              </p14:nvContentPartPr>
              <p14:xfrm>
                <a:off x="11699573" y="427387"/>
                <a:ext cx="104760" cy="118800"/>
              </p14:xfrm>
            </p:contentPart>
          </mc:Choice>
          <mc:Fallback xmlns="">
            <p:pic>
              <p:nvPicPr>
                <p:cNvPr id="74" name="Freihand 73">
                  <a:extLst>
                    <a:ext uri="{FF2B5EF4-FFF2-40B4-BE49-F238E27FC236}">
                      <a16:creationId xmlns:a16="http://schemas.microsoft.com/office/drawing/2014/main" id="{70D1FFA6-6213-4CCD-A266-643CDF5A1966}"/>
                    </a:ext>
                  </a:extLst>
                </p:cNvPr>
                <p:cNvPicPr/>
                <p:nvPr/>
              </p:nvPicPr>
              <p:blipFill>
                <a:blip r:embed="rId74"/>
                <a:stretch>
                  <a:fillRect/>
                </a:stretch>
              </p:blipFill>
              <p:spPr>
                <a:xfrm>
                  <a:off x="11695253" y="423067"/>
                  <a:ext cx="113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5" name="Freihand 74">
                  <a:extLst>
                    <a:ext uri="{FF2B5EF4-FFF2-40B4-BE49-F238E27FC236}">
                      <a16:creationId xmlns:a16="http://schemas.microsoft.com/office/drawing/2014/main" id="{4BCE5F9C-BD9F-4DED-8B92-BEC23CE7DB65}"/>
                    </a:ext>
                  </a:extLst>
                </p14:cNvPr>
                <p14:cNvContentPartPr/>
                <p14:nvPr/>
              </p14:nvContentPartPr>
              <p14:xfrm>
                <a:off x="11731613" y="416947"/>
                <a:ext cx="136800" cy="5400"/>
              </p14:xfrm>
            </p:contentPart>
          </mc:Choice>
          <mc:Fallback xmlns="">
            <p:pic>
              <p:nvPicPr>
                <p:cNvPr id="75" name="Freihand 74">
                  <a:extLst>
                    <a:ext uri="{FF2B5EF4-FFF2-40B4-BE49-F238E27FC236}">
                      <a16:creationId xmlns:a16="http://schemas.microsoft.com/office/drawing/2014/main" id="{4BCE5F9C-BD9F-4DED-8B92-BEC23CE7DB65}"/>
                    </a:ext>
                  </a:extLst>
                </p:cNvPr>
                <p:cNvPicPr/>
                <p:nvPr/>
              </p:nvPicPr>
              <p:blipFill>
                <a:blip r:embed="rId76"/>
                <a:stretch>
                  <a:fillRect/>
                </a:stretch>
              </p:blipFill>
              <p:spPr>
                <a:xfrm>
                  <a:off x="11727293" y="412627"/>
                  <a:ext cx="145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6" name="Freihand 75">
                  <a:extLst>
                    <a:ext uri="{FF2B5EF4-FFF2-40B4-BE49-F238E27FC236}">
                      <a16:creationId xmlns:a16="http://schemas.microsoft.com/office/drawing/2014/main" id="{389003BF-E921-4C0A-8609-FC7C3F29E3FB}"/>
                    </a:ext>
                  </a:extLst>
                </p14:cNvPr>
                <p14:cNvContentPartPr/>
                <p14:nvPr/>
              </p14:nvContentPartPr>
              <p14:xfrm>
                <a:off x="11847893" y="407227"/>
                <a:ext cx="104400" cy="106560"/>
              </p14:xfrm>
            </p:contentPart>
          </mc:Choice>
          <mc:Fallback xmlns="">
            <p:pic>
              <p:nvPicPr>
                <p:cNvPr id="76" name="Freihand 75">
                  <a:extLst>
                    <a:ext uri="{FF2B5EF4-FFF2-40B4-BE49-F238E27FC236}">
                      <a16:creationId xmlns:a16="http://schemas.microsoft.com/office/drawing/2014/main" id="{389003BF-E921-4C0A-8609-FC7C3F29E3FB}"/>
                    </a:ext>
                  </a:extLst>
                </p:cNvPr>
                <p:cNvPicPr/>
                <p:nvPr/>
              </p:nvPicPr>
              <p:blipFill>
                <a:blip r:embed="rId78"/>
                <a:stretch>
                  <a:fillRect/>
                </a:stretch>
              </p:blipFill>
              <p:spPr>
                <a:xfrm>
                  <a:off x="11843573" y="402907"/>
                  <a:ext cx="113040" cy="11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199" name="Freihand 198">
                <a:extLst>
                  <a:ext uri="{FF2B5EF4-FFF2-40B4-BE49-F238E27FC236}">
                    <a16:creationId xmlns:a16="http://schemas.microsoft.com/office/drawing/2014/main" id="{CB870D86-85D9-46B4-8CFA-767675FBD437}"/>
                  </a:ext>
                </a:extLst>
              </p14:cNvPr>
              <p14:cNvContentPartPr/>
              <p14:nvPr/>
            </p14:nvContentPartPr>
            <p14:xfrm>
              <a:off x="10398893" y="2754427"/>
              <a:ext cx="1353600" cy="98280"/>
            </p14:xfrm>
          </p:contentPart>
        </mc:Choice>
        <mc:Fallback xmlns="">
          <p:pic>
            <p:nvPicPr>
              <p:cNvPr id="199" name="Freihand 198">
                <a:extLst>
                  <a:ext uri="{FF2B5EF4-FFF2-40B4-BE49-F238E27FC236}">
                    <a16:creationId xmlns:a16="http://schemas.microsoft.com/office/drawing/2014/main" id="{CB870D86-85D9-46B4-8CFA-767675FBD437}"/>
                  </a:ext>
                </a:extLst>
              </p:cNvPr>
              <p:cNvPicPr/>
              <p:nvPr/>
            </p:nvPicPr>
            <p:blipFill>
              <a:blip r:embed="rId80"/>
              <a:stretch>
                <a:fillRect/>
              </a:stretch>
            </p:blipFill>
            <p:spPr>
              <a:xfrm>
                <a:off x="10394573" y="2750107"/>
                <a:ext cx="1362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03" name="Freihand 202">
                <a:extLst>
                  <a:ext uri="{FF2B5EF4-FFF2-40B4-BE49-F238E27FC236}">
                    <a16:creationId xmlns:a16="http://schemas.microsoft.com/office/drawing/2014/main" id="{4268B07A-1FAD-495D-969D-011E64804571}"/>
                  </a:ext>
                </a:extLst>
              </p14:cNvPr>
              <p14:cNvContentPartPr/>
              <p14:nvPr/>
            </p14:nvContentPartPr>
            <p14:xfrm>
              <a:off x="6216773" y="2028307"/>
              <a:ext cx="235440" cy="63360"/>
            </p14:xfrm>
          </p:contentPart>
        </mc:Choice>
        <mc:Fallback xmlns="">
          <p:pic>
            <p:nvPicPr>
              <p:cNvPr id="203" name="Freihand 202">
                <a:extLst>
                  <a:ext uri="{FF2B5EF4-FFF2-40B4-BE49-F238E27FC236}">
                    <a16:creationId xmlns:a16="http://schemas.microsoft.com/office/drawing/2014/main" id="{4268B07A-1FAD-495D-969D-011E64804571}"/>
                  </a:ext>
                </a:extLst>
              </p:cNvPr>
              <p:cNvPicPr/>
              <p:nvPr/>
            </p:nvPicPr>
            <p:blipFill>
              <a:blip r:embed="rId82"/>
              <a:stretch>
                <a:fillRect/>
              </a:stretch>
            </p:blipFill>
            <p:spPr>
              <a:xfrm>
                <a:off x="6212453" y="2023987"/>
                <a:ext cx="244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 name="Freihand 1">
                <a:extLst>
                  <a:ext uri="{FF2B5EF4-FFF2-40B4-BE49-F238E27FC236}">
                    <a16:creationId xmlns:a16="http://schemas.microsoft.com/office/drawing/2014/main" id="{98622454-8467-4CD2-943B-04AF1CE1D248}"/>
                  </a:ext>
                </a:extLst>
              </p14:cNvPr>
              <p14:cNvContentPartPr/>
              <p14:nvPr/>
            </p14:nvContentPartPr>
            <p14:xfrm>
              <a:off x="5271053" y="6030427"/>
              <a:ext cx="1776960" cy="73440"/>
            </p14:xfrm>
          </p:contentPart>
        </mc:Choice>
        <mc:Fallback xmlns="">
          <p:pic>
            <p:nvPicPr>
              <p:cNvPr id="2" name="Freihand 1">
                <a:extLst>
                  <a:ext uri="{FF2B5EF4-FFF2-40B4-BE49-F238E27FC236}">
                    <a16:creationId xmlns:a16="http://schemas.microsoft.com/office/drawing/2014/main" id="{98622454-8467-4CD2-943B-04AF1CE1D248}"/>
                  </a:ext>
                </a:extLst>
              </p:cNvPr>
              <p:cNvPicPr/>
              <p:nvPr/>
            </p:nvPicPr>
            <p:blipFill>
              <a:blip r:embed="rId84"/>
              <a:stretch>
                <a:fillRect/>
              </a:stretch>
            </p:blipFill>
            <p:spPr>
              <a:xfrm>
                <a:off x="5266733" y="6026107"/>
                <a:ext cx="1785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 name="Freihand 13">
                <a:extLst>
                  <a:ext uri="{FF2B5EF4-FFF2-40B4-BE49-F238E27FC236}">
                    <a16:creationId xmlns:a16="http://schemas.microsoft.com/office/drawing/2014/main" id="{83C56B63-AFA3-40BB-8555-AF7A5BBBC578}"/>
                  </a:ext>
                </a:extLst>
              </p14:cNvPr>
              <p14:cNvContentPartPr/>
              <p14:nvPr/>
            </p14:nvContentPartPr>
            <p14:xfrm>
              <a:off x="6560933" y="5635147"/>
              <a:ext cx="284040" cy="391320"/>
            </p14:xfrm>
          </p:contentPart>
        </mc:Choice>
        <mc:Fallback xmlns="">
          <p:pic>
            <p:nvPicPr>
              <p:cNvPr id="14" name="Freihand 13">
                <a:extLst>
                  <a:ext uri="{FF2B5EF4-FFF2-40B4-BE49-F238E27FC236}">
                    <a16:creationId xmlns:a16="http://schemas.microsoft.com/office/drawing/2014/main" id="{83C56B63-AFA3-40BB-8555-AF7A5BBBC578}"/>
                  </a:ext>
                </a:extLst>
              </p:cNvPr>
              <p:cNvPicPr/>
              <p:nvPr/>
            </p:nvPicPr>
            <p:blipFill>
              <a:blip r:embed="rId86"/>
              <a:stretch>
                <a:fillRect/>
              </a:stretch>
            </p:blipFill>
            <p:spPr>
              <a:xfrm>
                <a:off x="6556613" y="5630827"/>
                <a:ext cx="29268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 name="Freihand 14">
                <a:extLst>
                  <a:ext uri="{FF2B5EF4-FFF2-40B4-BE49-F238E27FC236}">
                    <a16:creationId xmlns:a16="http://schemas.microsoft.com/office/drawing/2014/main" id="{4C28F5F8-F77E-4AA2-9571-FED127B45E40}"/>
                  </a:ext>
                </a:extLst>
              </p14:cNvPr>
              <p14:cNvContentPartPr/>
              <p14:nvPr/>
            </p14:nvContentPartPr>
            <p14:xfrm>
              <a:off x="1651973" y="1620787"/>
              <a:ext cx="281160" cy="360360"/>
            </p14:xfrm>
          </p:contentPart>
        </mc:Choice>
        <mc:Fallback xmlns="">
          <p:pic>
            <p:nvPicPr>
              <p:cNvPr id="15" name="Freihand 14">
                <a:extLst>
                  <a:ext uri="{FF2B5EF4-FFF2-40B4-BE49-F238E27FC236}">
                    <a16:creationId xmlns:a16="http://schemas.microsoft.com/office/drawing/2014/main" id="{4C28F5F8-F77E-4AA2-9571-FED127B45E40}"/>
                  </a:ext>
                </a:extLst>
              </p:cNvPr>
              <p:cNvPicPr/>
              <p:nvPr/>
            </p:nvPicPr>
            <p:blipFill>
              <a:blip r:embed="rId88"/>
              <a:stretch>
                <a:fillRect/>
              </a:stretch>
            </p:blipFill>
            <p:spPr>
              <a:xfrm>
                <a:off x="1647653" y="1616467"/>
                <a:ext cx="28980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A9FB3572-CFC3-473D-857D-8849FE001BFD}"/>
                  </a:ext>
                </a:extLst>
              </p14:cNvPr>
              <p14:cNvContentPartPr/>
              <p14:nvPr/>
            </p14:nvContentPartPr>
            <p14:xfrm>
              <a:off x="8670173" y="926347"/>
              <a:ext cx="162720" cy="8640"/>
            </p14:xfrm>
          </p:contentPart>
        </mc:Choice>
        <mc:Fallback xmlns="">
          <p:pic>
            <p:nvPicPr>
              <p:cNvPr id="50" name="Freihand 49">
                <a:extLst>
                  <a:ext uri="{FF2B5EF4-FFF2-40B4-BE49-F238E27FC236}">
                    <a16:creationId xmlns:a16="http://schemas.microsoft.com/office/drawing/2014/main" id="{A9FB3572-CFC3-473D-857D-8849FE001BFD}"/>
                  </a:ext>
                </a:extLst>
              </p:cNvPr>
              <p:cNvPicPr/>
              <p:nvPr/>
            </p:nvPicPr>
            <p:blipFill>
              <a:blip r:embed="rId90"/>
              <a:stretch>
                <a:fillRect/>
              </a:stretch>
            </p:blipFill>
            <p:spPr>
              <a:xfrm>
                <a:off x="8665853" y="922027"/>
                <a:ext cx="171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9037BBCB-F4CF-4F01-94B0-9ED6A5CB73E1}"/>
                  </a:ext>
                </a:extLst>
              </p14:cNvPr>
              <p14:cNvContentPartPr/>
              <p14:nvPr/>
            </p14:nvContentPartPr>
            <p14:xfrm>
              <a:off x="8662613" y="970987"/>
              <a:ext cx="150840" cy="9720"/>
            </p14:xfrm>
          </p:contentPart>
        </mc:Choice>
        <mc:Fallback xmlns="">
          <p:pic>
            <p:nvPicPr>
              <p:cNvPr id="51" name="Freihand 50">
                <a:extLst>
                  <a:ext uri="{FF2B5EF4-FFF2-40B4-BE49-F238E27FC236}">
                    <a16:creationId xmlns:a16="http://schemas.microsoft.com/office/drawing/2014/main" id="{9037BBCB-F4CF-4F01-94B0-9ED6A5CB73E1}"/>
                  </a:ext>
                </a:extLst>
              </p:cNvPr>
              <p:cNvPicPr/>
              <p:nvPr/>
            </p:nvPicPr>
            <p:blipFill>
              <a:blip r:embed="rId92"/>
              <a:stretch>
                <a:fillRect/>
              </a:stretch>
            </p:blipFill>
            <p:spPr>
              <a:xfrm>
                <a:off x="8658293" y="966667"/>
                <a:ext cx="159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F0A97DCC-F63A-4132-B976-396710B529A3}"/>
                  </a:ext>
                </a:extLst>
              </p14:cNvPr>
              <p14:cNvContentPartPr/>
              <p14:nvPr/>
            </p14:nvContentPartPr>
            <p14:xfrm>
              <a:off x="8827133" y="863707"/>
              <a:ext cx="96120" cy="225360"/>
            </p14:xfrm>
          </p:contentPart>
        </mc:Choice>
        <mc:Fallback xmlns="">
          <p:pic>
            <p:nvPicPr>
              <p:cNvPr id="52" name="Freihand 51">
                <a:extLst>
                  <a:ext uri="{FF2B5EF4-FFF2-40B4-BE49-F238E27FC236}">
                    <a16:creationId xmlns:a16="http://schemas.microsoft.com/office/drawing/2014/main" id="{F0A97DCC-F63A-4132-B976-396710B529A3}"/>
                  </a:ext>
                </a:extLst>
              </p:cNvPr>
              <p:cNvPicPr/>
              <p:nvPr/>
            </p:nvPicPr>
            <p:blipFill>
              <a:blip r:embed="rId94"/>
              <a:stretch>
                <a:fillRect/>
              </a:stretch>
            </p:blipFill>
            <p:spPr>
              <a:xfrm>
                <a:off x="8822813" y="859387"/>
                <a:ext cx="1047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4A18DB47-135D-4765-8CD8-3AEEBD7AAD4E}"/>
                  </a:ext>
                </a:extLst>
              </p14:cNvPr>
              <p14:cNvContentPartPr/>
              <p14:nvPr/>
            </p14:nvContentPartPr>
            <p14:xfrm>
              <a:off x="8993813" y="906907"/>
              <a:ext cx="114840" cy="74880"/>
            </p14:xfrm>
          </p:contentPart>
        </mc:Choice>
        <mc:Fallback xmlns="">
          <p:pic>
            <p:nvPicPr>
              <p:cNvPr id="54" name="Freihand 53">
                <a:extLst>
                  <a:ext uri="{FF2B5EF4-FFF2-40B4-BE49-F238E27FC236}">
                    <a16:creationId xmlns:a16="http://schemas.microsoft.com/office/drawing/2014/main" id="{4A18DB47-135D-4765-8CD8-3AEEBD7AAD4E}"/>
                  </a:ext>
                </a:extLst>
              </p:cNvPr>
              <p:cNvPicPr/>
              <p:nvPr/>
            </p:nvPicPr>
            <p:blipFill>
              <a:blip r:embed="rId96"/>
              <a:stretch>
                <a:fillRect/>
              </a:stretch>
            </p:blipFill>
            <p:spPr>
              <a:xfrm>
                <a:off x="8989493" y="902587"/>
                <a:ext cx="123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B30A1A31-547E-46C5-993B-F1593245FF97}"/>
                  </a:ext>
                </a:extLst>
              </p14:cNvPr>
              <p14:cNvContentPartPr/>
              <p14:nvPr/>
            </p14:nvContentPartPr>
            <p14:xfrm>
              <a:off x="9071573" y="914827"/>
              <a:ext cx="69840" cy="199080"/>
            </p14:xfrm>
          </p:contentPart>
        </mc:Choice>
        <mc:Fallback xmlns="">
          <p:pic>
            <p:nvPicPr>
              <p:cNvPr id="55" name="Freihand 54">
                <a:extLst>
                  <a:ext uri="{FF2B5EF4-FFF2-40B4-BE49-F238E27FC236}">
                    <a16:creationId xmlns:a16="http://schemas.microsoft.com/office/drawing/2014/main" id="{B30A1A31-547E-46C5-993B-F1593245FF97}"/>
                  </a:ext>
                </a:extLst>
              </p:cNvPr>
              <p:cNvPicPr/>
              <p:nvPr/>
            </p:nvPicPr>
            <p:blipFill>
              <a:blip r:embed="rId98"/>
              <a:stretch>
                <a:fillRect/>
              </a:stretch>
            </p:blipFill>
            <p:spPr>
              <a:xfrm>
                <a:off x="9067253" y="910507"/>
                <a:ext cx="784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4FAFA82E-AEAA-4BDB-A63B-5F252B89F3FB}"/>
                  </a:ext>
                </a:extLst>
              </p14:cNvPr>
              <p14:cNvContentPartPr/>
              <p14:nvPr/>
            </p14:nvContentPartPr>
            <p14:xfrm>
              <a:off x="9225653" y="811507"/>
              <a:ext cx="20520" cy="113040"/>
            </p14:xfrm>
          </p:contentPart>
        </mc:Choice>
        <mc:Fallback xmlns="">
          <p:pic>
            <p:nvPicPr>
              <p:cNvPr id="56" name="Freihand 55">
                <a:extLst>
                  <a:ext uri="{FF2B5EF4-FFF2-40B4-BE49-F238E27FC236}">
                    <a16:creationId xmlns:a16="http://schemas.microsoft.com/office/drawing/2014/main" id="{4FAFA82E-AEAA-4BDB-A63B-5F252B89F3FB}"/>
                  </a:ext>
                </a:extLst>
              </p:cNvPr>
              <p:cNvPicPr/>
              <p:nvPr/>
            </p:nvPicPr>
            <p:blipFill>
              <a:blip r:embed="rId100"/>
              <a:stretch>
                <a:fillRect/>
              </a:stretch>
            </p:blipFill>
            <p:spPr>
              <a:xfrm>
                <a:off x="9221333" y="807187"/>
                <a:ext cx="29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26F5FD0A-5254-45CC-AAD2-A9D9FFE6D428}"/>
                  </a:ext>
                </a:extLst>
              </p14:cNvPr>
              <p14:cNvContentPartPr/>
              <p14:nvPr/>
            </p14:nvContentPartPr>
            <p14:xfrm>
              <a:off x="9137093" y="802147"/>
              <a:ext cx="148320" cy="147240"/>
            </p14:xfrm>
          </p:contentPart>
        </mc:Choice>
        <mc:Fallback xmlns="">
          <p:pic>
            <p:nvPicPr>
              <p:cNvPr id="57" name="Freihand 56">
                <a:extLst>
                  <a:ext uri="{FF2B5EF4-FFF2-40B4-BE49-F238E27FC236}">
                    <a16:creationId xmlns:a16="http://schemas.microsoft.com/office/drawing/2014/main" id="{26F5FD0A-5254-45CC-AAD2-A9D9FFE6D428}"/>
                  </a:ext>
                </a:extLst>
              </p:cNvPr>
              <p:cNvPicPr/>
              <p:nvPr/>
            </p:nvPicPr>
            <p:blipFill>
              <a:blip r:embed="rId102"/>
              <a:stretch>
                <a:fillRect/>
              </a:stretch>
            </p:blipFill>
            <p:spPr>
              <a:xfrm>
                <a:off x="9132773" y="797827"/>
                <a:ext cx="156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F587065B-01E2-49B5-ACAB-05AAA59253E5}"/>
                  </a:ext>
                </a:extLst>
              </p14:cNvPr>
              <p14:cNvContentPartPr/>
              <p14:nvPr/>
            </p14:nvContentPartPr>
            <p14:xfrm>
              <a:off x="9334373" y="981427"/>
              <a:ext cx="145440" cy="6840"/>
            </p14:xfrm>
          </p:contentPart>
        </mc:Choice>
        <mc:Fallback xmlns="">
          <p:pic>
            <p:nvPicPr>
              <p:cNvPr id="59" name="Freihand 58">
                <a:extLst>
                  <a:ext uri="{FF2B5EF4-FFF2-40B4-BE49-F238E27FC236}">
                    <a16:creationId xmlns:a16="http://schemas.microsoft.com/office/drawing/2014/main" id="{F587065B-01E2-49B5-ACAB-05AAA59253E5}"/>
                  </a:ext>
                </a:extLst>
              </p:cNvPr>
              <p:cNvPicPr/>
              <p:nvPr/>
            </p:nvPicPr>
            <p:blipFill>
              <a:blip r:embed="rId104"/>
              <a:stretch>
                <a:fillRect/>
              </a:stretch>
            </p:blipFill>
            <p:spPr>
              <a:xfrm>
                <a:off x="9330053" y="977107"/>
                <a:ext cx="154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21918C5A-4065-4ACF-ABE4-484BF1D99EB6}"/>
                  </a:ext>
                </a:extLst>
              </p14:cNvPr>
              <p14:cNvContentPartPr/>
              <p14:nvPr/>
            </p14:nvContentPartPr>
            <p14:xfrm>
              <a:off x="9335453" y="1032187"/>
              <a:ext cx="145080" cy="8280"/>
            </p14:xfrm>
          </p:contentPart>
        </mc:Choice>
        <mc:Fallback xmlns="">
          <p:pic>
            <p:nvPicPr>
              <p:cNvPr id="60" name="Freihand 59">
                <a:extLst>
                  <a:ext uri="{FF2B5EF4-FFF2-40B4-BE49-F238E27FC236}">
                    <a16:creationId xmlns:a16="http://schemas.microsoft.com/office/drawing/2014/main" id="{21918C5A-4065-4ACF-ABE4-484BF1D99EB6}"/>
                  </a:ext>
                </a:extLst>
              </p:cNvPr>
              <p:cNvPicPr/>
              <p:nvPr/>
            </p:nvPicPr>
            <p:blipFill>
              <a:blip r:embed="rId106"/>
              <a:stretch>
                <a:fillRect/>
              </a:stretch>
            </p:blipFill>
            <p:spPr>
              <a:xfrm>
                <a:off x="9331133" y="1027867"/>
                <a:ext cx="153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8" name="Freihand 77">
                <a:extLst>
                  <a:ext uri="{FF2B5EF4-FFF2-40B4-BE49-F238E27FC236}">
                    <a16:creationId xmlns:a16="http://schemas.microsoft.com/office/drawing/2014/main" id="{F0E96607-0AF8-422C-85BB-19FE621A565B}"/>
                  </a:ext>
                </a:extLst>
              </p14:cNvPr>
              <p14:cNvContentPartPr/>
              <p14:nvPr/>
            </p14:nvContentPartPr>
            <p14:xfrm>
              <a:off x="9646133" y="901867"/>
              <a:ext cx="144000" cy="114840"/>
            </p14:xfrm>
          </p:contentPart>
        </mc:Choice>
        <mc:Fallback xmlns="">
          <p:pic>
            <p:nvPicPr>
              <p:cNvPr id="78" name="Freihand 77">
                <a:extLst>
                  <a:ext uri="{FF2B5EF4-FFF2-40B4-BE49-F238E27FC236}">
                    <a16:creationId xmlns:a16="http://schemas.microsoft.com/office/drawing/2014/main" id="{F0E96607-0AF8-422C-85BB-19FE621A565B}"/>
                  </a:ext>
                </a:extLst>
              </p:cNvPr>
              <p:cNvPicPr/>
              <p:nvPr/>
            </p:nvPicPr>
            <p:blipFill>
              <a:blip r:embed="rId108"/>
              <a:stretch>
                <a:fillRect/>
              </a:stretch>
            </p:blipFill>
            <p:spPr>
              <a:xfrm>
                <a:off x="9641813" y="897547"/>
                <a:ext cx="152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9" name="Freihand 78">
                <a:extLst>
                  <a:ext uri="{FF2B5EF4-FFF2-40B4-BE49-F238E27FC236}">
                    <a16:creationId xmlns:a16="http://schemas.microsoft.com/office/drawing/2014/main" id="{82BCAD9A-CCA9-4270-9CDA-FF1234E4788C}"/>
                  </a:ext>
                </a:extLst>
              </p14:cNvPr>
              <p14:cNvContentPartPr/>
              <p14:nvPr/>
            </p14:nvContentPartPr>
            <p14:xfrm>
              <a:off x="9891653" y="916267"/>
              <a:ext cx="18720" cy="101520"/>
            </p14:xfrm>
          </p:contentPart>
        </mc:Choice>
        <mc:Fallback xmlns="">
          <p:pic>
            <p:nvPicPr>
              <p:cNvPr id="79" name="Freihand 78">
                <a:extLst>
                  <a:ext uri="{FF2B5EF4-FFF2-40B4-BE49-F238E27FC236}">
                    <a16:creationId xmlns:a16="http://schemas.microsoft.com/office/drawing/2014/main" id="{82BCAD9A-CCA9-4270-9CDA-FF1234E4788C}"/>
                  </a:ext>
                </a:extLst>
              </p:cNvPr>
              <p:cNvPicPr/>
              <p:nvPr/>
            </p:nvPicPr>
            <p:blipFill>
              <a:blip r:embed="rId110"/>
              <a:stretch>
                <a:fillRect/>
              </a:stretch>
            </p:blipFill>
            <p:spPr>
              <a:xfrm>
                <a:off x="9887333" y="911947"/>
                <a:ext cx="273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0" name="Freihand 79">
                <a:extLst>
                  <a:ext uri="{FF2B5EF4-FFF2-40B4-BE49-F238E27FC236}">
                    <a16:creationId xmlns:a16="http://schemas.microsoft.com/office/drawing/2014/main" id="{582B174A-3647-4C81-925C-525008E3C37A}"/>
                  </a:ext>
                </a:extLst>
              </p14:cNvPr>
              <p14:cNvContentPartPr/>
              <p14:nvPr/>
            </p14:nvContentPartPr>
            <p14:xfrm>
              <a:off x="9843053" y="909067"/>
              <a:ext cx="320760" cy="103320"/>
            </p14:xfrm>
          </p:contentPart>
        </mc:Choice>
        <mc:Fallback xmlns="">
          <p:pic>
            <p:nvPicPr>
              <p:cNvPr id="80" name="Freihand 79">
                <a:extLst>
                  <a:ext uri="{FF2B5EF4-FFF2-40B4-BE49-F238E27FC236}">
                    <a16:creationId xmlns:a16="http://schemas.microsoft.com/office/drawing/2014/main" id="{582B174A-3647-4C81-925C-525008E3C37A}"/>
                  </a:ext>
                </a:extLst>
              </p:cNvPr>
              <p:cNvPicPr/>
              <p:nvPr/>
            </p:nvPicPr>
            <p:blipFill>
              <a:blip r:embed="rId112"/>
              <a:stretch>
                <a:fillRect/>
              </a:stretch>
            </p:blipFill>
            <p:spPr>
              <a:xfrm>
                <a:off x="9838733" y="904747"/>
                <a:ext cx="329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Freihand 80">
                <a:extLst>
                  <a:ext uri="{FF2B5EF4-FFF2-40B4-BE49-F238E27FC236}">
                    <a16:creationId xmlns:a16="http://schemas.microsoft.com/office/drawing/2014/main" id="{B04A18B2-EAD3-4DE1-B431-67B368999A35}"/>
                  </a:ext>
                </a:extLst>
              </p14:cNvPr>
              <p14:cNvContentPartPr/>
              <p14:nvPr/>
            </p14:nvContentPartPr>
            <p14:xfrm>
              <a:off x="10060133" y="991507"/>
              <a:ext cx="138960" cy="19800"/>
            </p14:xfrm>
          </p:contentPart>
        </mc:Choice>
        <mc:Fallback xmlns="">
          <p:pic>
            <p:nvPicPr>
              <p:cNvPr id="81" name="Freihand 80">
                <a:extLst>
                  <a:ext uri="{FF2B5EF4-FFF2-40B4-BE49-F238E27FC236}">
                    <a16:creationId xmlns:a16="http://schemas.microsoft.com/office/drawing/2014/main" id="{B04A18B2-EAD3-4DE1-B431-67B368999A35}"/>
                  </a:ext>
                </a:extLst>
              </p:cNvPr>
              <p:cNvPicPr/>
              <p:nvPr/>
            </p:nvPicPr>
            <p:blipFill>
              <a:blip r:embed="rId114"/>
              <a:stretch>
                <a:fillRect/>
              </a:stretch>
            </p:blipFill>
            <p:spPr>
              <a:xfrm>
                <a:off x="10055813" y="987187"/>
                <a:ext cx="147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2" name="Freihand 81">
                <a:extLst>
                  <a:ext uri="{FF2B5EF4-FFF2-40B4-BE49-F238E27FC236}">
                    <a16:creationId xmlns:a16="http://schemas.microsoft.com/office/drawing/2014/main" id="{78A58A2D-2AF8-4F93-9A79-0C75A3597ED9}"/>
                  </a:ext>
                </a:extLst>
              </p14:cNvPr>
              <p14:cNvContentPartPr/>
              <p14:nvPr/>
            </p14:nvContentPartPr>
            <p14:xfrm>
              <a:off x="10059413" y="879547"/>
              <a:ext cx="371520" cy="124560"/>
            </p14:xfrm>
          </p:contentPart>
        </mc:Choice>
        <mc:Fallback xmlns="">
          <p:pic>
            <p:nvPicPr>
              <p:cNvPr id="82" name="Freihand 81">
                <a:extLst>
                  <a:ext uri="{FF2B5EF4-FFF2-40B4-BE49-F238E27FC236}">
                    <a16:creationId xmlns:a16="http://schemas.microsoft.com/office/drawing/2014/main" id="{78A58A2D-2AF8-4F93-9A79-0C75A3597ED9}"/>
                  </a:ext>
                </a:extLst>
              </p:cNvPr>
              <p:cNvPicPr/>
              <p:nvPr/>
            </p:nvPicPr>
            <p:blipFill>
              <a:blip r:embed="rId116"/>
              <a:stretch>
                <a:fillRect/>
              </a:stretch>
            </p:blipFill>
            <p:spPr>
              <a:xfrm>
                <a:off x="10055093" y="875227"/>
                <a:ext cx="380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3" name="Freihand 82">
                <a:extLst>
                  <a:ext uri="{FF2B5EF4-FFF2-40B4-BE49-F238E27FC236}">
                    <a16:creationId xmlns:a16="http://schemas.microsoft.com/office/drawing/2014/main" id="{DA4FE5F9-EC9B-47DD-8D96-EC96DE1D4AB3}"/>
                  </a:ext>
                </a:extLst>
              </p14:cNvPr>
              <p14:cNvContentPartPr/>
              <p14:nvPr/>
            </p14:nvContentPartPr>
            <p14:xfrm>
              <a:off x="10338413" y="958747"/>
              <a:ext cx="113760" cy="10080"/>
            </p14:xfrm>
          </p:contentPart>
        </mc:Choice>
        <mc:Fallback xmlns="">
          <p:pic>
            <p:nvPicPr>
              <p:cNvPr id="83" name="Freihand 82">
                <a:extLst>
                  <a:ext uri="{FF2B5EF4-FFF2-40B4-BE49-F238E27FC236}">
                    <a16:creationId xmlns:a16="http://schemas.microsoft.com/office/drawing/2014/main" id="{DA4FE5F9-EC9B-47DD-8D96-EC96DE1D4AB3}"/>
                  </a:ext>
                </a:extLst>
              </p:cNvPr>
              <p:cNvPicPr/>
              <p:nvPr/>
            </p:nvPicPr>
            <p:blipFill>
              <a:blip r:embed="rId118"/>
              <a:stretch>
                <a:fillRect/>
              </a:stretch>
            </p:blipFill>
            <p:spPr>
              <a:xfrm>
                <a:off x="10334093" y="954427"/>
                <a:ext cx="122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4" name="Freihand 83">
                <a:extLst>
                  <a:ext uri="{FF2B5EF4-FFF2-40B4-BE49-F238E27FC236}">
                    <a16:creationId xmlns:a16="http://schemas.microsoft.com/office/drawing/2014/main" id="{45C88D31-1F57-47CB-AD76-C8C06466CADD}"/>
                  </a:ext>
                </a:extLst>
              </p14:cNvPr>
              <p14:cNvContentPartPr/>
              <p14:nvPr/>
            </p14:nvContentPartPr>
            <p14:xfrm>
              <a:off x="10518413" y="885307"/>
              <a:ext cx="134280" cy="173160"/>
            </p14:xfrm>
          </p:contentPart>
        </mc:Choice>
        <mc:Fallback xmlns="">
          <p:pic>
            <p:nvPicPr>
              <p:cNvPr id="84" name="Freihand 83">
                <a:extLst>
                  <a:ext uri="{FF2B5EF4-FFF2-40B4-BE49-F238E27FC236}">
                    <a16:creationId xmlns:a16="http://schemas.microsoft.com/office/drawing/2014/main" id="{45C88D31-1F57-47CB-AD76-C8C06466CADD}"/>
                  </a:ext>
                </a:extLst>
              </p:cNvPr>
              <p:cNvPicPr/>
              <p:nvPr/>
            </p:nvPicPr>
            <p:blipFill>
              <a:blip r:embed="rId120"/>
              <a:stretch>
                <a:fillRect/>
              </a:stretch>
            </p:blipFill>
            <p:spPr>
              <a:xfrm>
                <a:off x="10514093" y="880987"/>
                <a:ext cx="1429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25" name="Freihand 124">
                <a:extLst>
                  <a:ext uri="{FF2B5EF4-FFF2-40B4-BE49-F238E27FC236}">
                    <a16:creationId xmlns:a16="http://schemas.microsoft.com/office/drawing/2014/main" id="{9EC3A811-FB1A-42FC-86C1-AB713C57816E}"/>
                  </a:ext>
                </a:extLst>
              </p14:cNvPr>
              <p14:cNvContentPartPr/>
              <p14:nvPr/>
            </p14:nvContentPartPr>
            <p14:xfrm>
              <a:off x="1629653" y="1632307"/>
              <a:ext cx="238680" cy="348120"/>
            </p14:xfrm>
          </p:contentPart>
        </mc:Choice>
        <mc:Fallback xmlns="">
          <p:pic>
            <p:nvPicPr>
              <p:cNvPr id="125" name="Freihand 124">
                <a:extLst>
                  <a:ext uri="{FF2B5EF4-FFF2-40B4-BE49-F238E27FC236}">
                    <a16:creationId xmlns:a16="http://schemas.microsoft.com/office/drawing/2014/main" id="{9EC3A811-FB1A-42FC-86C1-AB713C57816E}"/>
                  </a:ext>
                </a:extLst>
              </p:cNvPr>
              <p:cNvPicPr/>
              <p:nvPr/>
            </p:nvPicPr>
            <p:blipFill>
              <a:blip r:embed="rId122"/>
              <a:stretch>
                <a:fillRect/>
              </a:stretch>
            </p:blipFill>
            <p:spPr>
              <a:xfrm>
                <a:off x="1625333" y="1627987"/>
                <a:ext cx="247320" cy="3567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6" name="Freihand 125">
                <a:extLst>
                  <a:ext uri="{FF2B5EF4-FFF2-40B4-BE49-F238E27FC236}">
                    <a16:creationId xmlns:a16="http://schemas.microsoft.com/office/drawing/2014/main" id="{0C6FBF53-D980-4D2F-A817-2ADEF1F42E3D}"/>
                  </a:ext>
                </a:extLst>
              </p14:cNvPr>
              <p14:cNvContentPartPr/>
              <p14:nvPr/>
            </p14:nvContentPartPr>
            <p14:xfrm>
              <a:off x="6520613" y="5661067"/>
              <a:ext cx="267120" cy="410400"/>
            </p14:xfrm>
          </p:contentPart>
        </mc:Choice>
        <mc:Fallback xmlns="">
          <p:pic>
            <p:nvPicPr>
              <p:cNvPr id="126" name="Freihand 125">
                <a:extLst>
                  <a:ext uri="{FF2B5EF4-FFF2-40B4-BE49-F238E27FC236}">
                    <a16:creationId xmlns:a16="http://schemas.microsoft.com/office/drawing/2014/main" id="{0C6FBF53-D980-4D2F-A817-2ADEF1F42E3D}"/>
                  </a:ext>
                </a:extLst>
              </p:cNvPr>
              <p:cNvPicPr/>
              <p:nvPr/>
            </p:nvPicPr>
            <p:blipFill>
              <a:blip r:embed="rId124"/>
              <a:stretch>
                <a:fillRect/>
              </a:stretch>
            </p:blipFill>
            <p:spPr>
              <a:xfrm>
                <a:off x="6516293" y="5656747"/>
                <a:ext cx="2757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0" name="Freihand 129">
                <a:extLst>
                  <a:ext uri="{FF2B5EF4-FFF2-40B4-BE49-F238E27FC236}">
                    <a16:creationId xmlns:a16="http://schemas.microsoft.com/office/drawing/2014/main" id="{F9369D36-C18C-47B0-8707-48BE5D07D8D3}"/>
                  </a:ext>
                </a:extLst>
              </p14:cNvPr>
              <p14:cNvContentPartPr/>
              <p14:nvPr/>
            </p14:nvContentPartPr>
            <p14:xfrm>
              <a:off x="1610933" y="1914187"/>
              <a:ext cx="237960" cy="72360"/>
            </p14:xfrm>
          </p:contentPart>
        </mc:Choice>
        <mc:Fallback xmlns="">
          <p:pic>
            <p:nvPicPr>
              <p:cNvPr id="130" name="Freihand 129">
                <a:extLst>
                  <a:ext uri="{FF2B5EF4-FFF2-40B4-BE49-F238E27FC236}">
                    <a16:creationId xmlns:a16="http://schemas.microsoft.com/office/drawing/2014/main" id="{F9369D36-C18C-47B0-8707-48BE5D07D8D3}"/>
                  </a:ext>
                </a:extLst>
              </p:cNvPr>
              <p:cNvPicPr/>
              <p:nvPr/>
            </p:nvPicPr>
            <p:blipFill>
              <a:blip r:embed="rId126"/>
              <a:stretch>
                <a:fillRect/>
              </a:stretch>
            </p:blipFill>
            <p:spPr>
              <a:xfrm>
                <a:off x="1606613" y="1909867"/>
                <a:ext cx="246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1" name="Freihand 130">
                <a:extLst>
                  <a:ext uri="{FF2B5EF4-FFF2-40B4-BE49-F238E27FC236}">
                    <a16:creationId xmlns:a16="http://schemas.microsoft.com/office/drawing/2014/main" id="{D038E697-12EB-427C-A8E3-6212FC3B4A5D}"/>
                  </a:ext>
                </a:extLst>
              </p14:cNvPr>
              <p14:cNvContentPartPr/>
              <p14:nvPr/>
            </p14:nvContentPartPr>
            <p14:xfrm>
              <a:off x="6520253" y="5957707"/>
              <a:ext cx="237240" cy="38880"/>
            </p14:xfrm>
          </p:contentPart>
        </mc:Choice>
        <mc:Fallback xmlns="">
          <p:pic>
            <p:nvPicPr>
              <p:cNvPr id="131" name="Freihand 130">
                <a:extLst>
                  <a:ext uri="{FF2B5EF4-FFF2-40B4-BE49-F238E27FC236}">
                    <a16:creationId xmlns:a16="http://schemas.microsoft.com/office/drawing/2014/main" id="{D038E697-12EB-427C-A8E3-6212FC3B4A5D}"/>
                  </a:ext>
                </a:extLst>
              </p:cNvPr>
              <p:cNvPicPr/>
              <p:nvPr/>
            </p:nvPicPr>
            <p:blipFill>
              <a:blip r:embed="rId128"/>
              <a:stretch>
                <a:fillRect/>
              </a:stretch>
            </p:blipFill>
            <p:spPr>
              <a:xfrm>
                <a:off x="6515933" y="5953387"/>
                <a:ext cx="245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2" name="Freihand 131">
                <a:extLst>
                  <a:ext uri="{FF2B5EF4-FFF2-40B4-BE49-F238E27FC236}">
                    <a16:creationId xmlns:a16="http://schemas.microsoft.com/office/drawing/2014/main" id="{80A8CC04-D7FB-424F-8126-CC86D6B7C8EA}"/>
                  </a:ext>
                </a:extLst>
              </p14:cNvPr>
              <p14:cNvContentPartPr/>
              <p14:nvPr/>
            </p14:nvContentPartPr>
            <p14:xfrm>
              <a:off x="6518093" y="5982187"/>
              <a:ext cx="149400" cy="8280"/>
            </p14:xfrm>
          </p:contentPart>
        </mc:Choice>
        <mc:Fallback xmlns="">
          <p:pic>
            <p:nvPicPr>
              <p:cNvPr id="132" name="Freihand 131">
                <a:extLst>
                  <a:ext uri="{FF2B5EF4-FFF2-40B4-BE49-F238E27FC236}">
                    <a16:creationId xmlns:a16="http://schemas.microsoft.com/office/drawing/2014/main" id="{80A8CC04-D7FB-424F-8126-CC86D6B7C8EA}"/>
                  </a:ext>
                </a:extLst>
              </p:cNvPr>
              <p:cNvPicPr/>
              <p:nvPr/>
            </p:nvPicPr>
            <p:blipFill>
              <a:blip r:embed="rId130"/>
              <a:stretch>
                <a:fillRect/>
              </a:stretch>
            </p:blipFill>
            <p:spPr>
              <a:xfrm>
                <a:off x="6513773" y="5977867"/>
                <a:ext cx="1580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4" name="Freihand 133">
                <a:extLst>
                  <a:ext uri="{FF2B5EF4-FFF2-40B4-BE49-F238E27FC236}">
                    <a16:creationId xmlns:a16="http://schemas.microsoft.com/office/drawing/2014/main" id="{7BDC7B94-9868-41BC-816B-794F873D34F4}"/>
                  </a:ext>
                </a:extLst>
              </p14:cNvPr>
              <p14:cNvContentPartPr/>
              <p14:nvPr/>
            </p14:nvContentPartPr>
            <p14:xfrm>
              <a:off x="8886173" y="1174387"/>
              <a:ext cx="295920" cy="35280"/>
            </p14:xfrm>
          </p:contentPart>
        </mc:Choice>
        <mc:Fallback xmlns="">
          <p:pic>
            <p:nvPicPr>
              <p:cNvPr id="134" name="Freihand 133">
                <a:extLst>
                  <a:ext uri="{FF2B5EF4-FFF2-40B4-BE49-F238E27FC236}">
                    <a16:creationId xmlns:a16="http://schemas.microsoft.com/office/drawing/2014/main" id="{7BDC7B94-9868-41BC-816B-794F873D34F4}"/>
                  </a:ext>
                </a:extLst>
              </p:cNvPr>
              <p:cNvPicPr/>
              <p:nvPr/>
            </p:nvPicPr>
            <p:blipFill>
              <a:blip r:embed="rId132"/>
              <a:stretch>
                <a:fillRect/>
              </a:stretch>
            </p:blipFill>
            <p:spPr>
              <a:xfrm>
                <a:off x="8881853" y="1170067"/>
                <a:ext cx="3045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00" name="Freihand 199">
                <a:extLst>
                  <a:ext uri="{FF2B5EF4-FFF2-40B4-BE49-F238E27FC236}">
                    <a16:creationId xmlns:a16="http://schemas.microsoft.com/office/drawing/2014/main" id="{C816CF15-26DE-42C3-88A1-038FDC97E190}"/>
                  </a:ext>
                </a:extLst>
              </p14:cNvPr>
              <p14:cNvContentPartPr/>
              <p14:nvPr/>
            </p14:nvContentPartPr>
            <p14:xfrm>
              <a:off x="10315733" y="2297227"/>
              <a:ext cx="352440" cy="483120"/>
            </p14:xfrm>
          </p:contentPart>
        </mc:Choice>
        <mc:Fallback xmlns="">
          <p:pic>
            <p:nvPicPr>
              <p:cNvPr id="200" name="Freihand 199">
                <a:extLst>
                  <a:ext uri="{FF2B5EF4-FFF2-40B4-BE49-F238E27FC236}">
                    <a16:creationId xmlns:a16="http://schemas.microsoft.com/office/drawing/2014/main" id="{C816CF15-26DE-42C3-88A1-038FDC97E190}"/>
                  </a:ext>
                </a:extLst>
              </p:cNvPr>
              <p:cNvPicPr/>
              <p:nvPr/>
            </p:nvPicPr>
            <p:blipFill>
              <a:blip r:embed="rId134"/>
              <a:stretch>
                <a:fillRect/>
              </a:stretch>
            </p:blipFill>
            <p:spPr>
              <a:xfrm>
                <a:off x="10311413" y="2292907"/>
                <a:ext cx="36108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02" name="Freihand 201">
                <a:extLst>
                  <a:ext uri="{FF2B5EF4-FFF2-40B4-BE49-F238E27FC236}">
                    <a16:creationId xmlns:a16="http://schemas.microsoft.com/office/drawing/2014/main" id="{47E10E24-A5F0-499D-8189-28EBCA9FD1F2}"/>
                  </a:ext>
                </a:extLst>
              </p14:cNvPr>
              <p14:cNvContentPartPr/>
              <p14:nvPr/>
            </p14:nvContentPartPr>
            <p14:xfrm>
              <a:off x="2078573" y="5542267"/>
              <a:ext cx="91440" cy="106200"/>
            </p14:xfrm>
          </p:contentPart>
        </mc:Choice>
        <mc:Fallback xmlns="">
          <p:pic>
            <p:nvPicPr>
              <p:cNvPr id="202" name="Freihand 201">
                <a:extLst>
                  <a:ext uri="{FF2B5EF4-FFF2-40B4-BE49-F238E27FC236}">
                    <a16:creationId xmlns:a16="http://schemas.microsoft.com/office/drawing/2014/main" id="{47E10E24-A5F0-499D-8189-28EBCA9FD1F2}"/>
                  </a:ext>
                </a:extLst>
              </p:cNvPr>
              <p:cNvPicPr/>
              <p:nvPr/>
            </p:nvPicPr>
            <p:blipFill>
              <a:blip r:embed="rId136"/>
              <a:stretch>
                <a:fillRect/>
              </a:stretch>
            </p:blipFill>
            <p:spPr>
              <a:xfrm>
                <a:off x="2074253" y="5537947"/>
                <a:ext cx="100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04" name="Freihand 203">
                <a:extLst>
                  <a:ext uri="{FF2B5EF4-FFF2-40B4-BE49-F238E27FC236}">
                    <a16:creationId xmlns:a16="http://schemas.microsoft.com/office/drawing/2014/main" id="{13672789-8699-4D5C-BBE1-04FD96B047D1}"/>
                  </a:ext>
                </a:extLst>
              </p14:cNvPr>
              <p14:cNvContentPartPr/>
              <p14:nvPr/>
            </p14:nvContentPartPr>
            <p14:xfrm>
              <a:off x="2149133" y="1087627"/>
              <a:ext cx="3946680" cy="4485960"/>
            </p14:xfrm>
          </p:contentPart>
        </mc:Choice>
        <mc:Fallback xmlns="">
          <p:pic>
            <p:nvPicPr>
              <p:cNvPr id="204" name="Freihand 203">
                <a:extLst>
                  <a:ext uri="{FF2B5EF4-FFF2-40B4-BE49-F238E27FC236}">
                    <a16:creationId xmlns:a16="http://schemas.microsoft.com/office/drawing/2014/main" id="{13672789-8699-4D5C-BBE1-04FD96B047D1}"/>
                  </a:ext>
                </a:extLst>
              </p:cNvPr>
              <p:cNvPicPr/>
              <p:nvPr/>
            </p:nvPicPr>
            <p:blipFill>
              <a:blip r:embed="rId138"/>
              <a:stretch>
                <a:fillRect/>
              </a:stretch>
            </p:blipFill>
            <p:spPr>
              <a:xfrm>
                <a:off x="2144813" y="1083307"/>
                <a:ext cx="3955320" cy="4494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09" name="Freihand 208">
                <a:extLst>
                  <a:ext uri="{FF2B5EF4-FFF2-40B4-BE49-F238E27FC236}">
                    <a16:creationId xmlns:a16="http://schemas.microsoft.com/office/drawing/2014/main" id="{5EEE8578-8AAF-4069-A351-876886B8E878}"/>
                  </a:ext>
                </a:extLst>
              </p14:cNvPr>
              <p14:cNvContentPartPr/>
              <p14:nvPr/>
            </p14:nvContentPartPr>
            <p14:xfrm>
              <a:off x="4682453" y="5277307"/>
              <a:ext cx="3960" cy="30600"/>
            </p14:xfrm>
          </p:contentPart>
        </mc:Choice>
        <mc:Fallback xmlns="">
          <p:pic>
            <p:nvPicPr>
              <p:cNvPr id="209" name="Freihand 208">
                <a:extLst>
                  <a:ext uri="{FF2B5EF4-FFF2-40B4-BE49-F238E27FC236}">
                    <a16:creationId xmlns:a16="http://schemas.microsoft.com/office/drawing/2014/main" id="{5EEE8578-8AAF-4069-A351-876886B8E878}"/>
                  </a:ext>
                </a:extLst>
              </p:cNvPr>
              <p:cNvPicPr/>
              <p:nvPr/>
            </p:nvPicPr>
            <p:blipFill>
              <a:blip r:embed="rId140"/>
              <a:stretch>
                <a:fillRect/>
              </a:stretch>
            </p:blipFill>
            <p:spPr>
              <a:xfrm>
                <a:off x="4678133" y="5272987"/>
                <a:ext cx="12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6" name="Freihand 85">
                <a:extLst>
                  <a:ext uri="{FF2B5EF4-FFF2-40B4-BE49-F238E27FC236}">
                    <a16:creationId xmlns:a16="http://schemas.microsoft.com/office/drawing/2014/main" id="{17AC4DAA-55E4-419E-956E-2D6B59ADD7AE}"/>
                  </a:ext>
                </a:extLst>
              </p14:cNvPr>
              <p14:cNvContentPartPr/>
              <p14:nvPr/>
            </p14:nvContentPartPr>
            <p14:xfrm>
              <a:off x="9345533" y="1423867"/>
              <a:ext cx="150120" cy="15480"/>
            </p14:xfrm>
          </p:contentPart>
        </mc:Choice>
        <mc:Fallback xmlns="">
          <p:pic>
            <p:nvPicPr>
              <p:cNvPr id="86" name="Freihand 85">
                <a:extLst>
                  <a:ext uri="{FF2B5EF4-FFF2-40B4-BE49-F238E27FC236}">
                    <a16:creationId xmlns:a16="http://schemas.microsoft.com/office/drawing/2014/main" id="{17AC4DAA-55E4-419E-956E-2D6B59ADD7AE}"/>
                  </a:ext>
                </a:extLst>
              </p:cNvPr>
              <p:cNvPicPr/>
              <p:nvPr/>
            </p:nvPicPr>
            <p:blipFill>
              <a:blip r:embed="rId142"/>
              <a:stretch>
                <a:fillRect/>
              </a:stretch>
            </p:blipFill>
            <p:spPr>
              <a:xfrm>
                <a:off x="9341213" y="1419547"/>
                <a:ext cx="158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F48B3768-3410-4901-ACF5-D427024BD168}"/>
                  </a:ext>
                </a:extLst>
              </p14:cNvPr>
              <p14:cNvContentPartPr/>
              <p14:nvPr/>
            </p14:nvContentPartPr>
            <p14:xfrm>
              <a:off x="9331133" y="1499467"/>
              <a:ext cx="155520" cy="6480"/>
            </p14:xfrm>
          </p:contentPart>
        </mc:Choice>
        <mc:Fallback xmlns="">
          <p:pic>
            <p:nvPicPr>
              <p:cNvPr id="87" name="Freihand 86">
                <a:extLst>
                  <a:ext uri="{FF2B5EF4-FFF2-40B4-BE49-F238E27FC236}">
                    <a16:creationId xmlns:a16="http://schemas.microsoft.com/office/drawing/2014/main" id="{F48B3768-3410-4901-ACF5-D427024BD168}"/>
                  </a:ext>
                </a:extLst>
              </p:cNvPr>
              <p:cNvPicPr/>
              <p:nvPr/>
            </p:nvPicPr>
            <p:blipFill>
              <a:blip r:embed="rId144"/>
              <a:stretch>
                <a:fillRect/>
              </a:stretch>
            </p:blipFill>
            <p:spPr>
              <a:xfrm>
                <a:off x="9326813" y="1495147"/>
                <a:ext cx="1641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13F35984-995F-46E4-A3A4-02DAECC406D6}"/>
                  </a:ext>
                </a:extLst>
              </p14:cNvPr>
              <p14:cNvContentPartPr/>
              <p14:nvPr/>
            </p14:nvContentPartPr>
            <p14:xfrm>
              <a:off x="9579533" y="1376347"/>
              <a:ext cx="127800" cy="146160"/>
            </p14:xfrm>
          </p:contentPart>
        </mc:Choice>
        <mc:Fallback xmlns="">
          <p:pic>
            <p:nvPicPr>
              <p:cNvPr id="89" name="Freihand 88">
                <a:extLst>
                  <a:ext uri="{FF2B5EF4-FFF2-40B4-BE49-F238E27FC236}">
                    <a16:creationId xmlns:a16="http://schemas.microsoft.com/office/drawing/2014/main" id="{13F35984-995F-46E4-A3A4-02DAECC406D6}"/>
                  </a:ext>
                </a:extLst>
              </p:cNvPr>
              <p:cNvPicPr/>
              <p:nvPr/>
            </p:nvPicPr>
            <p:blipFill>
              <a:blip r:embed="rId146"/>
              <a:stretch>
                <a:fillRect/>
              </a:stretch>
            </p:blipFill>
            <p:spPr>
              <a:xfrm>
                <a:off x="9575213" y="1372027"/>
                <a:ext cx="136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F0C10476-D79C-41E6-AC58-4EFB2450C409}"/>
                  </a:ext>
                </a:extLst>
              </p14:cNvPr>
              <p14:cNvContentPartPr/>
              <p14:nvPr/>
            </p14:nvContentPartPr>
            <p14:xfrm>
              <a:off x="9739013" y="1368067"/>
              <a:ext cx="90720" cy="126720"/>
            </p14:xfrm>
          </p:contentPart>
        </mc:Choice>
        <mc:Fallback xmlns="">
          <p:pic>
            <p:nvPicPr>
              <p:cNvPr id="90" name="Freihand 89">
                <a:extLst>
                  <a:ext uri="{FF2B5EF4-FFF2-40B4-BE49-F238E27FC236}">
                    <a16:creationId xmlns:a16="http://schemas.microsoft.com/office/drawing/2014/main" id="{F0C10476-D79C-41E6-AC58-4EFB2450C409}"/>
                  </a:ext>
                </a:extLst>
              </p:cNvPr>
              <p:cNvPicPr/>
              <p:nvPr/>
            </p:nvPicPr>
            <p:blipFill>
              <a:blip r:embed="rId148"/>
              <a:stretch>
                <a:fillRect/>
              </a:stretch>
            </p:blipFill>
            <p:spPr>
              <a:xfrm>
                <a:off x="9734693" y="1363747"/>
                <a:ext cx="99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CC7EB135-9501-4370-935B-EB5974142E10}"/>
                  </a:ext>
                </a:extLst>
              </p14:cNvPr>
              <p14:cNvContentPartPr/>
              <p14:nvPr/>
            </p14:nvContentPartPr>
            <p14:xfrm>
              <a:off x="9870773" y="1375987"/>
              <a:ext cx="100080" cy="89280"/>
            </p14:xfrm>
          </p:contentPart>
        </mc:Choice>
        <mc:Fallback xmlns="">
          <p:pic>
            <p:nvPicPr>
              <p:cNvPr id="91" name="Freihand 90">
                <a:extLst>
                  <a:ext uri="{FF2B5EF4-FFF2-40B4-BE49-F238E27FC236}">
                    <a16:creationId xmlns:a16="http://schemas.microsoft.com/office/drawing/2014/main" id="{CC7EB135-9501-4370-935B-EB5974142E10}"/>
                  </a:ext>
                </a:extLst>
              </p:cNvPr>
              <p:cNvPicPr/>
              <p:nvPr/>
            </p:nvPicPr>
            <p:blipFill>
              <a:blip r:embed="rId150"/>
              <a:stretch>
                <a:fillRect/>
              </a:stretch>
            </p:blipFill>
            <p:spPr>
              <a:xfrm>
                <a:off x="9866453" y="1371667"/>
                <a:ext cx="108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C9657501-73F8-4814-9BCF-54B2BE523199}"/>
                  </a:ext>
                </a:extLst>
              </p14:cNvPr>
              <p14:cNvContentPartPr/>
              <p14:nvPr/>
            </p14:nvContentPartPr>
            <p14:xfrm>
              <a:off x="10122773" y="1392187"/>
              <a:ext cx="7560" cy="104040"/>
            </p14:xfrm>
          </p:contentPart>
        </mc:Choice>
        <mc:Fallback xmlns="">
          <p:pic>
            <p:nvPicPr>
              <p:cNvPr id="92" name="Freihand 91">
                <a:extLst>
                  <a:ext uri="{FF2B5EF4-FFF2-40B4-BE49-F238E27FC236}">
                    <a16:creationId xmlns:a16="http://schemas.microsoft.com/office/drawing/2014/main" id="{C9657501-73F8-4814-9BCF-54B2BE523199}"/>
                  </a:ext>
                </a:extLst>
              </p:cNvPr>
              <p:cNvPicPr/>
              <p:nvPr/>
            </p:nvPicPr>
            <p:blipFill>
              <a:blip r:embed="rId152"/>
              <a:stretch>
                <a:fillRect/>
              </a:stretch>
            </p:blipFill>
            <p:spPr>
              <a:xfrm>
                <a:off x="10118453" y="1387867"/>
                <a:ext cx="16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D2840D08-9245-45F2-AB3B-3CE9560E4683}"/>
                  </a:ext>
                </a:extLst>
              </p14:cNvPr>
              <p14:cNvContentPartPr/>
              <p14:nvPr/>
            </p14:nvContentPartPr>
            <p14:xfrm>
              <a:off x="10086053" y="1406947"/>
              <a:ext cx="113760" cy="30960"/>
            </p14:xfrm>
          </p:contentPart>
        </mc:Choice>
        <mc:Fallback xmlns="">
          <p:pic>
            <p:nvPicPr>
              <p:cNvPr id="93" name="Freihand 92">
                <a:extLst>
                  <a:ext uri="{FF2B5EF4-FFF2-40B4-BE49-F238E27FC236}">
                    <a16:creationId xmlns:a16="http://schemas.microsoft.com/office/drawing/2014/main" id="{D2840D08-9245-45F2-AB3B-3CE9560E4683}"/>
                  </a:ext>
                </a:extLst>
              </p:cNvPr>
              <p:cNvPicPr/>
              <p:nvPr/>
            </p:nvPicPr>
            <p:blipFill>
              <a:blip r:embed="rId154"/>
              <a:stretch>
                <a:fillRect/>
              </a:stretch>
            </p:blipFill>
            <p:spPr>
              <a:xfrm>
                <a:off x="10081733" y="1402627"/>
                <a:ext cx="122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5886039E-3ECB-4FD9-8BB1-41D5E130E103}"/>
                  </a:ext>
                </a:extLst>
              </p14:cNvPr>
              <p14:cNvContentPartPr/>
              <p14:nvPr/>
            </p14:nvContentPartPr>
            <p14:xfrm>
              <a:off x="10275773" y="1343587"/>
              <a:ext cx="79920" cy="105120"/>
            </p14:xfrm>
          </p:contentPart>
        </mc:Choice>
        <mc:Fallback xmlns="">
          <p:pic>
            <p:nvPicPr>
              <p:cNvPr id="94" name="Freihand 93">
                <a:extLst>
                  <a:ext uri="{FF2B5EF4-FFF2-40B4-BE49-F238E27FC236}">
                    <a16:creationId xmlns:a16="http://schemas.microsoft.com/office/drawing/2014/main" id="{5886039E-3ECB-4FD9-8BB1-41D5E130E103}"/>
                  </a:ext>
                </a:extLst>
              </p:cNvPr>
              <p:cNvPicPr/>
              <p:nvPr/>
            </p:nvPicPr>
            <p:blipFill>
              <a:blip r:embed="rId156"/>
              <a:stretch>
                <a:fillRect/>
              </a:stretch>
            </p:blipFill>
            <p:spPr>
              <a:xfrm>
                <a:off x="10271453" y="1339267"/>
                <a:ext cx="88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BD335C6D-FC86-4864-90B9-502F09A6F605}"/>
                  </a:ext>
                </a:extLst>
              </p14:cNvPr>
              <p14:cNvContentPartPr/>
              <p14:nvPr/>
            </p14:nvContentPartPr>
            <p14:xfrm>
              <a:off x="10357493" y="1421707"/>
              <a:ext cx="26280" cy="109800"/>
            </p14:xfrm>
          </p:contentPart>
        </mc:Choice>
        <mc:Fallback xmlns="">
          <p:pic>
            <p:nvPicPr>
              <p:cNvPr id="95" name="Freihand 94">
                <a:extLst>
                  <a:ext uri="{FF2B5EF4-FFF2-40B4-BE49-F238E27FC236}">
                    <a16:creationId xmlns:a16="http://schemas.microsoft.com/office/drawing/2014/main" id="{BD335C6D-FC86-4864-90B9-502F09A6F605}"/>
                  </a:ext>
                </a:extLst>
              </p:cNvPr>
              <p:cNvPicPr/>
              <p:nvPr/>
            </p:nvPicPr>
            <p:blipFill>
              <a:blip r:embed="rId158"/>
              <a:stretch>
                <a:fillRect/>
              </a:stretch>
            </p:blipFill>
            <p:spPr>
              <a:xfrm>
                <a:off x="10353173" y="1417387"/>
                <a:ext cx="34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DA713880-17EC-4BE9-BE51-4F903A264816}"/>
                  </a:ext>
                </a:extLst>
              </p14:cNvPr>
              <p14:cNvContentPartPr/>
              <p14:nvPr/>
            </p14:nvContentPartPr>
            <p14:xfrm>
              <a:off x="10437413" y="1327027"/>
              <a:ext cx="102240" cy="163080"/>
            </p14:xfrm>
          </p:contentPart>
        </mc:Choice>
        <mc:Fallback xmlns="">
          <p:pic>
            <p:nvPicPr>
              <p:cNvPr id="96" name="Freihand 95">
                <a:extLst>
                  <a:ext uri="{FF2B5EF4-FFF2-40B4-BE49-F238E27FC236}">
                    <a16:creationId xmlns:a16="http://schemas.microsoft.com/office/drawing/2014/main" id="{DA713880-17EC-4BE9-BE51-4F903A264816}"/>
                  </a:ext>
                </a:extLst>
              </p:cNvPr>
              <p:cNvPicPr/>
              <p:nvPr/>
            </p:nvPicPr>
            <p:blipFill>
              <a:blip r:embed="rId160"/>
              <a:stretch>
                <a:fillRect/>
              </a:stretch>
            </p:blipFill>
            <p:spPr>
              <a:xfrm>
                <a:off x="10433093" y="1322707"/>
                <a:ext cx="110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DD047058-82EB-40B7-8C03-C3C3C00B269C}"/>
                  </a:ext>
                </a:extLst>
              </p14:cNvPr>
              <p14:cNvContentPartPr/>
              <p14:nvPr/>
            </p14:nvContentPartPr>
            <p14:xfrm>
              <a:off x="10606613" y="1405507"/>
              <a:ext cx="93600" cy="42840"/>
            </p14:xfrm>
          </p:contentPart>
        </mc:Choice>
        <mc:Fallback xmlns="">
          <p:pic>
            <p:nvPicPr>
              <p:cNvPr id="97" name="Freihand 96">
                <a:extLst>
                  <a:ext uri="{FF2B5EF4-FFF2-40B4-BE49-F238E27FC236}">
                    <a16:creationId xmlns:a16="http://schemas.microsoft.com/office/drawing/2014/main" id="{DD047058-82EB-40B7-8C03-C3C3C00B269C}"/>
                  </a:ext>
                </a:extLst>
              </p:cNvPr>
              <p:cNvPicPr/>
              <p:nvPr/>
            </p:nvPicPr>
            <p:blipFill>
              <a:blip r:embed="rId162"/>
              <a:stretch>
                <a:fillRect/>
              </a:stretch>
            </p:blipFill>
            <p:spPr>
              <a:xfrm>
                <a:off x="10602293" y="1401187"/>
                <a:ext cx="102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B6B1A745-E297-4832-B3CF-62A5383842F2}"/>
                  </a:ext>
                </a:extLst>
              </p14:cNvPr>
              <p14:cNvContentPartPr/>
              <p14:nvPr/>
            </p14:nvContentPartPr>
            <p14:xfrm>
              <a:off x="10650173" y="1390387"/>
              <a:ext cx="66960" cy="158040"/>
            </p14:xfrm>
          </p:contentPart>
        </mc:Choice>
        <mc:Fallback xmlns="">
          <p:pic>
            <p:nvPicPr>
              <p:cNvPr id="98" name="Freihand 97">
                <a:extLst>
                  <a:ext uri="{FF2B5EF4-FFF2-40B4-BE49-F238E27FC236}">
                    <a16:creationId xmlns:a16="http://schemas.microsoft.com/office/drawing/2014/main" id="{B6B1A745-E297-4832-B3CF-62A5383842F2}"/>
                  </a:ext>
                </a:extLst>
              </p:cNvPr>
              <p:cNvPicPr/>
              <p:nvPr/>
            </p:nvPicPr>
            <p:blipFill>
              <a:blip r:embed="rId164"/>
              <a:stretch>
                <a:fillRect/>
              </a:stretch>
            </p:blipFill>
            <p:spPr>
              <a:xfrm>
                <a:off x="10645853" y="1386067"/>
                <a:ext cx="756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0" name="Freihand 99">
                <a:extLst>
                  <a:ext uri="{FF2B5EF4-FFF2-40B4-BE49-F238E27FC236}">
                    <a16:creationId xmlns:a16="http://schemas.microsoft.com/office/drawing/2014/main" id="{0A83471E-55F5-4636-AED9-12ACC6487304}"/>
                  </a:ext>
                </a:extLst>
              </p14:cNvPr>
              <p14:cNvContentPartPr/>
              <p14:nvPr/>
            </p14:nvContentPartPr>
            <p14:xfrm>
              <a:off x="10835933" y="1346107"/>
              <a:ext cx="7920" cy="129600"/>
            </p14:xfrm>
          </p:contentPart>
        </mc:Choice>
        <mc:Fallback xmlns="">
          <p:pic>
            <p:nvPicPr>
              <p:cNvPr id="100" name="Freihand 99">
                <a:extLst>
                  <a:ext uri="{FF2B5EF4-FFF2-40B4-BE49-F238E27FC236}">
                    <a16:creationId xmlns:a16="http://schemas.microsoft.com/office/drawing/2014/main" id="{0A83471E-55F5-4636-AED9-12ACC6487304}"/>
                  </a:ext>
                </a:extLst>
              </p:cNvPr>
              <p:cNvPicPr/>
              <p:nvPr/>
            </p:nvPicPr>
            <p:blipFill>
              <a:blip r:embed="rId166"/>
              <a:stretch>
                <a:fillRect/>
              </a:stretch>
            </p:blipFill>
            <p:spPr>
              <a:xfrm>
                <a:off x="10831613" y="1341787"/>
                <a:ext cx="16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Freihand 100">
                <a:extLst>
                  <a:ext uri="{FF2B5EF4-FFF2-40B4-BE49-F238E27FC236}">
                    <a16:creationId xmlns:a16="http://schemas.microsoft.com/office/drawing/2014/main" id="{07F256FC-199B-4FA5-9F17-1D1DADBB8B4C}"/>
                  </a:ext>
                </a:extLst>
              </p14:cNvPr>
              <p14:cNvContentPartPr/>
              <p14:nvPr/>
            </p14:nvContentPartPr>
            <p14:xfrm>
              <a:off x="10771853" y="1399027"/>
              <a:ext cx="120960" cy="19080"/>
            </p14:xfrm>
          </p:contentPart>
        </mc:Choice>
        <mc:Fallback xmlns="">
          <p:pic>
            <p:nvPicPr>
              <p:cNvPr id="101" name="Freihand 100">
                <a:extLst>
                  <a:ext uri="{FF2B5EF4-FFF2-40B4-BE49-F238E27FC236}">
                    <a16:creationId xmlns:a16="http://schemas.microsoft.com/office/drawing/2014/main" id="{07F256FC-199B-4FA5-9F17-1D1DADBB8B4C}"/>
                  </a:ext>
                </a:extLst>
              </p:cNvPr>
              <p:cNvPicPr/>
              <p:nvPr/>
            </p:nvPicPr>
            <p:blipFill>
              <a:blip r:embed="rId168"/>
              <a:stretch>
                <a:fillRect/>
              </a:stretch>
            </p:blipFill>
            <p:spPr>
              <a:xfrm>
                <a:off x="10767533" y="1394707"/>
                <a:ext cx="129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Freihand 102">
                <a:extLst>
                  <a:ext uri="{FF2B5EF4-FFF2-40B4-BE49-F238E27FC236}">
                    <a16:creationId xmlns:a16="http://schemas.microsoft.com/office/drawing/2014/main" id="{3020B9B8-E8D9-42BF-AE0E-3B306486BE40}"/>
                  </a:ext>
                </a:extLst>
              </p14:cNvPr>
              <p14:cNvContentPartPr/>
              <p14:nvPr/>
            </p14:nvContentPartPr>
            <p14:xfrm>
              <a:off x="10966253" y="1305067"/>
              <a:ext cx="111600" cy="110520"/>
            </p14:xfrm>
          </p:contentPart>
        </mc:Choice>
        <mc:Fallback xmlns="">
          <p:pic>
            <p:nvPicPr>
              <p:cNvPr id="103" name="Freihand 102">
                <a:extLst>
                  <a:ext uri="{FF2B5EF4-FFF2-40B4-BE49-F238E27FC236}">
                    <a16:creationId xmlns:a16="http://schemas.microsoft.com/office/drawing/2014/main" id="{3020B9B8-E8D9-42BF-AE0E-3B306486BE40}"/>
                  </a:ext>
                </a:extLst>
              </p:cNvPr>
              <p:cNvPicPr/>
              <p:nvPr/>
            </p:nvPicPr>
            <p:blipFill>
              <a:blip r:embed="rId170"/>
              <a:stretch>
                <a:fillRect/>
              </a:stretch>
            </p:blipFill>
            <p:spPr>
              <a:xfrm>
                <a:off x="10961933" y="1300747"/>
                <a:ext cx="120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4" name="Freihand 103">
                <a:extLst>
                  <a:ext uri="{FF2B5EF4-FFF2-40B4-BE49-F238E27FC236}">
                    <a16:creationId xmlns:a16="http://schemas.microsoft.com/office/drawing/2014/main" id="{8F33D1AA-7720-441E-BD0F-3F8D136A5AA0}"/>
                  </a:ext>
                </a:extLst>
              </p14:cNvPr>
              <p14:cNvContentPartPr/>
              <p14:nvPr/>
            </p14:nvContentPartPr>
            <p14:xfrm>
              <a:off x="11085413" y="1316947"/>
              <a:ext cx="89280" cy="93240"/>
            </p14:xfrm>
          </p:contentPart>
        </mc:Choice>
        <mc:Fallback xmlns="">
          <p:pic>
            <p:nvPicPr>
              <p:cNvPr id="104" name="Freihand 103">
                <a:extLst>
                  <a:ext uri="{FF2B5EF4-FFF2-40B4-BE49-F238E27FC236}">
                    <a16:creationId xmlns:a16="http://schemas.microsoft.com/office/drawing/2014/main" id="{8F33D1AA-7720-441E-BD0F-3F8D136A5AA0}"/>
                  </a:ext>
                </a:extLst>
              </p:cNvPr>
              <p:cNvPicPr/>
              <p:nvPr/>
            </p:nvPicPr>
            <p:blipFill>
              <a:blip r:embed="rId172"/>
              <a:stretch>
                <a:fillRect/>
              </a:stretch>
            </p:blipFill>
            <p:spPr>
              <a:xfrm>
                <a:off x="11081093" y="1312627"/>
                <a:ext cx="97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32E6809B-F1B5-4452-99D0-2A7287058779}"/>
                  </a:ext>
                </a:extLst>
              </p14:cNvPr>
              <p14:cNvContentPartPr/>
              <p14:nvPr/>
            </p14:nvContentPartPr>
            <p14:xfrm>
              <a:off x="11215373" y="1307947"/>
              <a:ext cx="92520" cy="79920"/>
            </p14:xfrm>
          </p:contentPart>
        </mc:Choice>
        <mc:Fallback xmlns="">
          <p:pic>
            <p:nvPicPr>
              <p:cNvPr id="105" name="Freihand 104">
                <a:extLst>
                  <a:ext uri="{FF2B5EF4-FFF2-40B4-BE49-F238E27FC236}">
                    <a16:creationId xmlns:a16="http://schemas.microsoft.com/office/drawing/2014/main" id="{32E6809B-F1B5-4452-99D0-2A7287058779}"/>
                  </a:ext>
                </a:extLst>
              </p:cNvPr>
              <p:cNvPicPr/>
              <p:nvPr/>
            </p:nvPicPr>
            <p:blipFill>
              <a:blip r:embed="rId174"/>
              <a:stretch>
                <a:fillRect/>
              </a:stretch>
            </p:blipFill>
            <p:spPr>
              <a:xfrm>
                <a:off x="11211053" y="1303627"/>
                <a:ext cx="101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3FBFCA47-78FC-48BC-B73E-203A3D68E3DA}"/>
                  </a:ext>
                </a:extLst>
              </p14:cNvPr>
              <p14:cNvContentPartPr/>
              <p14:nvPr/>
            </p14:nvContentPartPr>
            <p14:xfrm>
              <a:off x="11417693" y="1289947"/>
              <a:ext cx="9720" cy="118080"/>
            </p14:xfrm>
          </p:contentPart>
        </mc:Choice>
        <mc:Fallback xmlns="">
          <p:pic>
            <p:nvPicPr>
              <p:cNvPr id="106" name="Freihand 105">
                <a:extLst>
                  <a:ext uri="{FF2B5EF4-FFF2-40B4-BE49-F238E27FC236}">
                    <a16:creationId xmlns:a16="http://schemas.microsoft.com/office/drawing/2014/main" id="{3FBFCA47-78FC-48BC-B73E-203A3D68E3DA}"/>
                  </a:ext>
                </a:extLst>
              </p:cNvPr>
              <p:cNvPicPr/>
              <p:nvPr/>
            </p:nvPicPr>
            <p:blipFill>
              <a:blip r:embed="rId176"/>
              <a:stretch>
                <a:fillRect/>
              </a:stretch>
            </p:blipFill>
            <p:spPr>
              <a:xfrm>
                <a:off x="11413373" y="1285627"/>
                <a:ext cx="18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67645E5D-DD1F-460A-BA34-BCA4E5998321}"/>
                  </a:ext>
                </a:extLst>
              </p14:cNvPr>
              <p14:cNvContentPartPr/>
              <p14:nvPr/>
            </p14:nvContentPartPr>
            <p14:xfrm>
              <a:off x="11359373" y="1330627"/>
              <a:ext cx="105480" cy="25920"/>
            </p14:xfrm>
          </p:contentPart>
        </mc:Choice>
        <mc:Fallback xmlns="">
          <p:pic>
            <p:nvPicPr>
              <p:cNvPr id="107" name="Freihand 106">
                <a:extLst>
                  <a:ext uri="{FF2B5EF4-FFF2-40B4-BE49-F238E27FC236}">
                    <a16:creationId xmlns:a16="http://schemas.microsoft.com/office/drawing/2014/main" id="{67645E5D-DD1F-460A-BA34-BCA4E5998321}"/>
                  </a:ext>
                </a:extLst>
              </p:cNvPr>
              <p:cNvPicPr/>
              <p:nvPr/>
            </p:nvPicPr>
            <p:blipFill>
              <a:blip r:embed="rId178"/>
              <a:stretch>
                <a:fillRect/>
              </a:stretch>
            </p:blipFill>
            <p:spPr>
              <a:xfrm>
                <a:off x="11355053" y="1326307"/>
                <a:ext cx="114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58C8BBC7-D45B-41E5-9BBE-B90C6E32B3F0}"/>
                  </a:ext>
                </a:extLst>
              </p14:cNvPr>
              <p14:cNvContentPartPr/>
              <p14:nvPr/>
            </p14:nvContentPartPr>
            <p14:xfrm>
              <a:off x="11475293" y="1257907"/>
              <a:ext cx="114480" cy="145080"/>
            </p14:xfrm>
          </p:contentPart>
        </mc:Choice>
        <mc:Fallback xmlns="">
          <p:pic>
            <p:nvPicPr>
              <p:cNvPr id="108" name="Freihand 107">
                <a:extLst>
                  <a:ext uri="{FF2B5EF4-FFF2-40B4-BE49-F238E27FC236}">
                    <a16:creationId xmlns:a16="http://schemas.microsoft.com/office/drawing/2014/main" id="{58C8BBC7-D45B-41E5-9BBE-B90C6E32B3F0}"/>
                  </a:ext>
                </a:extLst>
              </p:cNvPr>
              <p:cNvPicPr/>
              <p:nvPr/>
            </p:nvPicPr>
            <p:blipFill>
              <a:blip r:embed="rId180"/>
              <a:stretch>
                <a:fillRect/>
              </a:stretch>
            </p:blipFill>
            <p:spPr>
              <a:xfrm>
                <a:off x="11470973" y="1253587"/>
                <a:ext cx="123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63528E01-D183-4E19-AB17-89421A888269}"/>
                  </a:ext>
                </a:extLst>
              </p14:cNvPr>
              <p14:cNvContentPartPr/>
              <p14:nvPr/>
            </p14:nvContentPartPr>
            <p14:xfrm>
              <a:off x="11639813" y="1255747"/>
              <a:ext cx="119880" cy="119160"/>
            </p14:xfrm>
          </p:contentPart>
        </mc:Choice>
        <mc:Fallback xmlns="">
          <p:pic>
            <p:nvPicPr>
              <p:cNvPr id="109" name="Freihand 108">
                <a:extLst>
                  <a:ext uri="{FF2B5EF4-FFF2-40B4-BE49-F238E27FC236}">
                    <a16:creationId xmlns:a16="http://schemas.microsoft.com/office/drawing/2014/main" id="{63528E01-D183-4E19-AB17-89421A888269}"/>
                  </a:ext>
                </a:extLst>
              </p:cNvPr>
              <p:cNvPicPr/>
              <p:nvPr/>
            </p:nvPicPr>
            <p:blipFill>
              <a:blip r:embed="rId182"/>
              <a:stretch>
                <a:fillRect/>
              </a:stretch>
            </p:blipFill>
            <p:spPr>
              <a:xfrm>
                <a:off x="11635493" y="1251427"/>
                <a:ext cx="128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CEB7C022-29FB-4292-A7CF-B8C507D44801}"/>
                  </a:ext>
                </a:extLst>
              </p14:cNvPr>
              <p14:cNvContentPartPr/>
              <p14:nvPr/>
            </p14:nvContentPartPr>
            <p14:xfrm>
              <a:off x="9348413" y="1851187"/>
              <a:ext cx="140760" cy="22320"/>
            </p14:xfrm>
          </p:contentPart>
        </mc:Choice>
        <mc:Fallback xmlns="">
          <p:pic>
            <p:nvPicPr>
              <p:cNvPr id="111" name="Freihand 110">
                <a:extLst>
                  <a:ext uri="{FF2B5EF4-FFF2-40B4-BE49-F238E27FC236}">
                    <a16:creationId xmlns:a16="http://schemas.microsoft.com/office/drawing/2014/main" id="{CEB7C022-29FB-4292-A7CF-B8C507D44801}"/>
                  </a:ext>
                </a:extLst>
              </p:cNvPr>
              <p:cNvPicPr/>
              <p:nvPr/>
            </p:nvPicPr>
            <p:blipFill>
              <a:blip r:embed="rId184"/>
              <a:stretch>
                <a:fillRect/>
              </a:stretch>
            </p:blipFill>
            <p:spPr>
              <a:xfrm>
                <a:off x="9344093" y="1846867"/>
                <a:ext cx="1494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C0547B93-D7A9-4DC0-BF30-CBB65F0AEE5F}"/>
                  </a:ext>
                </a:extLst>
              </p14:cNvPr>
              <p14:cNvContentPartPr/>
              <p14:nvPr/>
            </p14:nvContentPartPr>
            <p14:xfrm>
              <a:off x="9346613" y="1925347"/>
              <a:ext cx="196200" cy="8640"/>
            </p14:xfrm>
          </p:contentPart>
        </mc:Choice>
        <mc:Fallback xmlns="">
          <p:pic>
            <p:nvPicPr>
              <p:cNvPr id="112" name="Freihand 111">
                <a:extLst>
                  <a:ext uri="{FF2B5EF4-FFF2-40B4-BE49-F238E27FC236}">
                    <a16:creationId xmlns:a16="http://schemas.microsoft.com/office/drawing/2014/main" id="{C0547B93-D7A9-4DC0-BF30-CBB65F0AEE5F}"/>
                  </a:ext>
                </a:extLst>
              </p:cNvPr>
              <p:cNvPicPr/>
              <p:nvPr/>
            </p:nvPicPr>
            <p:blipFill>
              <a:blip r:embed="rId186"/>
              <a:stretch>
                <a:fillRect/>
              </a:stretch>
            </p:blipFill>
            <p:spPr>
              <a:xfrm>
                <a:off x="9342293" y="1921027"/>
                <a:ext cx="204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Freihand 113">
                <a:extLst>
                  <a:ext uri="{FF2B5EF4-FFF2-40B4-BE49-F238E27FC236}">
                    <a16:creationId xmlns:a16="http://schemas.microsoft.com/office/drawing/2014/main" id="{7492A6EC-54F6-4885-BAE4-E51FB63C3909}"/>
                  </a:ext>
                </a:extLst>
              </p14:cNvPr>
              <p14:cNvContentPartPr/>
              <p14:nvPr/>
            </p14:nvContentPartPr>
            <p14:xfrm>
              <a:off x="9644693" y="1804387"/>
              <a:ext cx="107280" cy="188280"/>
            </p14:xfrm>
          </p:contentPart>
        </mc:Choice>
        <mc:Fallback xmlns="">
          <p:pic>
            <p:nvPicPr>
              <p:cNvPr id="114" name="Freihand 113">
                <a:extLst>
                  <a:ext uri="{FF2B5EF4-FFF2-40B4-BE49-F238E27FC236}">
                    <a16:creationId xmlns:a16="http://schemas.microsoft.com/office/drawing/2014/main" id="{7492A6EC-54F6-4885-BAE4-E51FB63C3909}"/>
                  </a:ext>
                </a:extLst>
              </p:cNvPr>
              <p:cNvPicPr/>
              <p:nvPr/>
            </p:nvPicPr>
            <p:blipFill>
              <a:blip r:embed="rId188"/>
              <a:stretch>
                <a:fillRect/>
              </a:stretch>
            </p:blipFill>
            <p:spPr>
              <a:xfrm>
                <a:off x="9640373" y="1800067"/>
                <a:ext cx="115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Freihand 114">
                <a:extLst>
                  <a:ext uri="{FF2B5EF4-FFF2-40B4-BE49-F238E27FC236}">
                    <a16:creationId xmlns:a16="http://schemas.microsoft.com/office/drawing/2014/main" id="{EB1A6120-770C-47AC-93EA-F953C1D98C1E}"/>
                  </a:ext>
                </a:extLst>
              </p14:cNvPr>
              <p14:cNvContentPartPr/>
              <p14:nvPr/>
            </p14:nvContentPartPr>
            <p14:xfrm>
              <a:off x="9790493" y="1814107"/>
              <a:ext cx="105480" cy="156240"/>
            </p14:xfrm>
          </p:contentPart>
        </mc:Choice>
        <mc:Fallback xmlns="">
          <p:pic>
            <p:nvPicPr>
              <p:cNvPr id="115" name="Freihand 114">
                <a:extLst>
                  <a:ext uri="{FF2B5EF4-FFF2-40B4-BE49-F238E27FC236}">
                    <a16:creationId xmlns:a16="http://schemas.microsoft.com/office/drawing/2014/main" id="{EB1A6120-770C-47AC-93EA-F953C1D98C1E}"/>
                  </a:ext>
                </a:extLst>
              </p:cNvPr>
              <p:cNvPicPr/>
              <p:nvPr/>
            </p:nvPicPr>
            <p:blipFill>
              <a:blip r:embed="rId190"/>
              <a:stretch>
                <a:fillRect/>
              </a:stretch>
            </p:blipFill>
            <p:spPr>
              <a:xfrm>
                <a:off x="9786173" y="1809787"/>
                <a:ext cx="114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51DE2D13-9414-4DBC-BB59-CF91718975EB}"/>
                  </a:ext>
                </a:extLst>
              </p14:cNvPr>
              <p14:cNvContentPartPr/>
              <p14:nvPr/>
            </p14:nvContentPartPr>
            <p14:xfrm>
              <a:off x="9818213" y="1823107"/>
              <a:ext cx="107640" cy="6480"/>
            </p14:xfrm>
          </p:contentPart>
        </mc:Choice>
        <mc:Fallback xmlns="">
          <p:pic>
            <p:nvPicPr>
              <p:cNvPr id="116" name="Freihand 115">
                <a:extLst>
                  <a:ext uri="{FF2B5EF4-FFF2-40B4-BE49-F238E27FC236}">
                    <a16:creationId xmlns:a16="http://schemas.microsoft.com/office/drawing/2014/main" id="{51DE2D13-9414-4DBC-BB59-CF91718975EB}"/>
                  </a:ext>
                </a:extLst>
              </p:cNvPr>
              <p:cNvPicPr/>
              <p:nvPr/>
            </p:nvPicPr>
            <p:blipFill>
              <a:blip r:embed="rId192"/>
              <a:stretch>
                <a:fillRect/>
              </a:stretch>
            </p:blipFill>
            <p:spPr>
              <a:xfrm>
                <a:off x="9813893" y="1818787"/>
                <a:ext cx="1162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12E740BB-92B8-41C5-ABE0-8365F594301E}"/>
                  </a:ext>
                </a:extLst>
              </p14:cNvPr>
              <p14:cNvContentPartPr/>
              <p14:nvPr/>
            </p14:nvContentPartPr>
            <p14:xfrm>
              <a:off x="9955733" y="1815547"/>
              <a:ext cx="261000" cy="124560"/>
            </p14:xfrm>
          </p:contentPart>
        </mc:Choice>
        <mc:Fallback xmlns="">
          <p:pic>
            <p:nvPicPr>
              <p:cNvPr id="117" name="Freihand 116">
                <a:extLst>
                  <a:ext uri="{FF2B5EF4-FFF2-40B4-BE49-F238E27FC236}">
                    <a16:creationId xmlns:a16="http://schemas.microsoft.com/office/drawing/2014/main" id="{12E740BB-92B8-41C5-ABE0-8365F594301E}"/>
                  </a:ext>
                </a:extLst>
              </p:cNvPr>
              <p:cNvPicPr/>
              <p:nvPr/>
            </p:nvPicPr>
            <p:blipFill>
              <a:blip r:embed="rId194"/>
              <a:stretch>
                <a:fillRect/>
              </a:stretch>
            </p:blipFill>
            <p:spPr>
              <a:xfrm>
                <a:off x="9951413" y="1811227"/>
                <a:ext cx="269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 name="Freihand 117">
                <a:extLst>
                  <a:ext uri="{FF2B5EF4-FFF2-40B4-BE49-F238E27FC236}">
                    <a16:creationId xmlns:a16="http://schemas.microsoft.com/office/drawing/2014/main" id="{03ABD914-901A-46C9-BE32-BD00B8CAF282}"/>
                  </a:ext>
                </a:extLst>
              </p14:cNvPr>
              <p14:cNvContentPartPr/>
              <p14:nvPr/>
            </p14:nvContentPartPr>
            <p14:xfrm>
              <a:off x="10142213" y="1870987"/>
              <a:ext cx="114120" cy="14760"/>
            </p14:xfrm>
          </p:contentPart>
        </mc:Choice>
        <mc:Fallback xmlns="">
          <p:pic>
            <p:nvPicPr>
              <p:cNvPr id="118" name="Freihand 117">
                <a:extLst>
                  <a:ext uri="{FF2B5EF4-FFF2-40B4-BE49-F238E27FC236}">
                    <a16:creationId xmlns:a16="http://schemas.microsoft.com/office/drawing/2014/main" id="{03ABD914-901A-46C9-BE32-BD00B8CAF282}"/>
                  </a:ext>
                </a:extLst>
              </p:cNvPr>
              <p:cNvPicPr/>
              <p:nvPr/>
            </p:nvPicPr>
            <p:blipFill>
              <a:blip r:embed="rId196"/>
              <a:stretch>
                <a:fillRect/>
              </a:stretch>
            </p:blipFill>
            <p:spPr>
              <a:xfrm>
                <a:off x="10137893" y="1866667"/>
                <a:ext cx="122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D146A924-B3D7-4B43-9CEB-9EEEFC40BBA2}"/>
                  </a:ext>
                </a:extLst>
              </p14:cNvPr>
              <p14:cNvContentPartPr/>
              <p14:nvPr/>
            </p14:nvContentPartPr>
            <p14:xfrm>
              <a:off x="10295213" y="1806907"/>
              <a:ext cx="110880" cy="101520"/>
            </p14:xfrm>
          </p:contentPart>
        </mc:Choice>
        <mc:Fallback xmlns="">
          <p:pic>
            <p:nvPicPr>
              <p:cNvPr id="119" name="Freihand 118">
                <a:extLst>
                  <a:ext uri="{FF2B5EF4-FFF2-40B4-BE49-F238E27FC236}">
                    <a16:creationId xmlns:a16="http://schemas.microsoft.com/office/drawing/2014/main" id="{D146A924-B3D7-4B43-9CEB-9EEEFC40BBA2}"/>
                  </a:ext>
                </a:extLst>
              </p:cNvPr>
              <p:cNvPicPr/>
              <p:nvPr/>
            </p:nvPicPr>
            <p:blipFill>
              <a:blip r:embed="rId198"/>
              <a:stretch>
                <a:fillRect/>
              </a:stretch>
            </p:blipFill>
            <p:spPr>
              <a:xfrm>
                <a:off x="10290893" y="1802587"/>
                <a:ext cx="119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C2D3325D-0FA1-47E5-92A2-94FFB4B725E7}"/>
                  </a:ext>
                </a:extLst>
              </p14:cNvPr>
              <p14:cNvContentPartPr/>
              <p14:nvPr/>
            </p14:nvContentPartPr>
            <p14:xfrm>
              <a:off x="10452173" y="1876027"/>
              <a:ext cx="29160" cy="87120"/>
            </p14:xfrm>
          </p:contentPart>
        </mc:Choice>
        <mc:Fallback xmlns="">
          <p:pic>
            <p:nvPicPr>
              <p:cNvPr id="120" name="Freihand 119">
                <a:extLst>
                  <a:ext uri="{FF2B5EF4-FFF2-40B4-BE49-F238E27FC236}">
                    <a16:creationId xmlns:a16="http://schemas.microsoft.com/office/drawing/2014/main" id="{C2D3325D-0FA1-47E5-92A2-94FFB4B725E7}"/>
                  </a:ext>
                </a:extLst>
              </p:cNvPr>
              <p:cNvPicPr/>
              <p:nvPr/>
            </p:nvPicPr>
            <p:blipFill>
              <a:blip r:embed="rId200"/>
              <a:stretch>
                <a:fillRect/>
              </a:stretch>
            </p:blipFill>
            <p:spPr>
              <a:xfrm>
                <a:off x="10447853" y="1871707"/>
                <a:ext cx="37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BD7CAD88-CBB0-45E4-88D9-7CF49E477EA0}"/>
                  </a:ext>
                </a:extLst>
              </p14:cNvPr>
              <p14:cNvContentPartPr/>
              <p14:nvPr/>
            </p14:nvContentPartPr>
            <p14:xfrm>
              <a:off x="10519853" y="1762267"/>
              <a:ext cx="92880" cy="140400"/>
            </p14:xfrm>
          </p:contentPart>
        </mc:Choice>
        <mc:Fallback xmlns="">
          <p:pic>
            <p:nvPicPr>
              <p:cNvPr id="121" name="Freihand 120">
                <a:extLst>
                  <a:ext uri="{FF2B5EF4-FFF2-40B4-BE49-F238E27FC236}">
                    <a16:creationId xmlns:a16="http://schemas.microsoft.com/office/drawing/2014/main" id="{BD7CAD88-CBB0-45E4-88D9-7CF49E477EA0}"/>
                  </a:ext>
                </a:extLst>
              </p:cNvPr>
              <p:cNvPicPr/>
              <p:nvPr/>
            </p:nvPicPr>
            <p:blipFill>
              <a:blip r:embed="rId202"/>
              <a:stretch>
                <a:fillRect/>
              </a:stretch>
            </p:blipFill>
            <p:spPr>
              <a:xfrm>
                <a:off x="10515533" y="1757947"/>
                <a:ext cx="101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2" name="Freihand 121">
                <a:extLst>
                  <a:ext uri="{FF2B5EF4-FFF2-40B4-BE49-F238E27FC236}">
                    <a16:creationId xmlns:a16="http://schemas.microsoft.com/office/drawing/2014/main" id="{7E9647E4-36F1-4046-B3EE-0ED48F1FB4DD}"/>
                  </a:ext>
                </a:extLst>
              </p14:cNvPr>
              <p14:cNvContentPartPr/>
              <p14:nvPr/>
            </p14:nvContentPartPr>
            <p14:xfrm>
              <a:off x="10687613" y="1804387"/>
              <a:ext cx="103680" cy="39240"/>
            </p14:xfrm>
          </p:contentPart>
        </mc:Choice>
        <mc:Fallback xmlns="">
          <p:pic>
            <p:nvPicPr>
              <p:cNvPr id="122" name="Freihand 121">
                <a:extLst>
                  <a:ext uri="{FF2B5EF4-FFF2-40B4-BE49-F238E27FC236}">
                    <a16:creationId xmlns:a16="http://schemas.microsoft.com/office/drawing/2014/main" id="{7E9647E4-36F1-4046-B3EE-0ED48F1FB4DD}"/>
                  </a:ext>
                </a:extLst>
              </p:cNvPr>
              <p:cNvPicPr/>
              <p:nvPr/>
            </p:nvPicPr>
            <p:blipFill>
              <a:blip r:embed="rId204"/>
              <a:stretch>
                <a:fillRect/>
              </a:stretch>
            </p:blipFill>
            <p:spPr>
              <a:xfrm>
                <a:off x="10683293" y="1800067"/>
                <a:ext cx="112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3" name="Freihand 122">
                <a:extLst>
                  <a:ext uri="{FF2B5EF4-FFF2-40B4-BE49-F238E27FC236}">
                    <a16:creationId xmlns:a16="http://schemas.microsoft.com/office/drawing/2014/main" id="{C58E5A6C-E2CC-49B4-A048-0668DC8261D0}"/>
                  </a:ext>
                </a:extLst>
              </p14:cNvPr>
              <p14:cNvContentPartPr/>
              <p14:nvPr/>
            </p14:nvContentPartPr>
            <p14:xfrm>
              <a:off x="10748093" y="1805107"/>
              <a:ext cx="52920" cy="144000"/>
            </p14:xfrm>
          </p:contentPart>
        </mc:Choice>
        <mc:Fallback xmlns="">
          <p:pic>
            <p:nvPicPr>
              <p:cNvPr id="123" name="Freihand 122">
                <a:extLst>
                  <a:ext uri="{FF2B5EF4-FFF2-40B4-BE49-F238E27FC236}">
                    <a16:creationId xmlns:a16="http://schemas.microsoft.com/office/drawing/2014/main" id="{C58E5A6C-E2CC-49B4-A048-0668DC8261D0}"/>
                  </a:ext>
                </a:extLst>
              </p:cNvPr>
              <p:cNvPicPr/>
              <p:nvPr/>
            </p:nvPicPr>
            <p:blipFill>
              <a:blip r:embed="rId206"/>
              <a:stretch>
                <a:fillRect/>
              </a:stretch>
            </p:blipFill>
            <p:spPr>
              <a:xfrm>
                <a:off x="10743773" y="1800787"/>
                <a:ext cx="61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 name="Freihand 2">
                <a:extLst>
                  <a:ext uri="{FF2B5EF4-FFF2-40B4-BE49-F238E27FC236}">
                    <a16:creationId xmlns:a16="http://schemas.microsoft.com/office/drawing/2014/main" id="{8234030E-0513-494B-A3EB-C682A7355C10}"/>
                  </a:ext>
                </a:extLst>
              </p14:cNvPr>
              <p14:cNvContentPartPr/>
              <p14:nvPr/>
            </p14:nvContentPartPr>
            <p14:xfrm>
              <a:off x="580613" y="1581907"/>
              <a:ext cx="1343880" cy="66960"/>
            </p14:xfrm>
          </p:contentPart>
        </mc:Choice>
        <mc:Fallback xmlns="">
          <p:pic>
            <p:nvPicPr>
              <p:cNvPr id="3" name="Freihand 2">
                <a:extLst>
                  <a:ext uri="{FF2B5EF4-FFF2-40B4-BE49-F238E27FC236}">
                    <a16:creationId xmlns:a16="http://schemas.microsoft.com/office/drawing/2014/main" id="{8234030E-0513-494B-A3EB-C682A7355C10}"/>
                  </a:ext>
                </a:extLst>
              </p:cNvPr>
              <p:cNvPicPr/>
              <p:nvPr/>
            </p:nvPicPr>
            <p:blipFill>
              <a:blip r:embed="rId208"/>
              <a:stretch>
                <a:fillRect/>
              </a:stretch>
            </p:blipFill>
            <p:spPr>
              <a:xfrm>
                <a:off x="576293" y="1577587"/>
                <a:ext cx="1352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 name="Freihand 3">
                <a:extLst>
                  <a:ext uri="{FF2B5EF4-FFF2-40B4-BE49-F238E27FC236}">
                    <a16:creationId xmlns:a16="http://schemas.microsoft.com/office/drawing/2014/main" id="{FEE9A9B5-3E70-485B-B5EC-D000E0DB9629}"/>
                  </a:ext>
                </a:extLst>
              </p14:cNvPr>
              <p14:cNvContentPartPr/>
              <p14:nvPr/>
            </p14:nvContentPartPr>
            <p14:xfrm>
              <a:off x="540653" y="1600267"/>
              <a:ext cx="1407600" cy="85680"/>
            </p14:xfrm>
          </p:contentPart>
        </mc:Choice>
        <mc:Fallback xmlns="">
          <p:pic>
            <p:nvPicPr>
              <p:cNvPr id="4" name="Freihand 3">
                <a:extLst>
                  <a:ext uri="{FF2B5EF4-FFF2-40B4-BE49-F238E27FC236}">
                    <a16:creationId xmlns:a16="http://schemas.microsoft.com/office/drawing/2014/main" id="{FEE9A9B5-3E70-485B-B5EC-D000E0DB9629}"/>
                  </a:ext>
                </a:extLst>
              </p:cNvPr>
              <p:cNvPicPr/>
              <p:nvPr/>
            </p:nvPicPr>
            <p:blipFill>
              <a:blip r:embed="rId210"/>
              <a:stretch>
                <a:fillRect/>
              </a:stretch>
            </p:blipFill>
            <p:spPr>
              <a:xfrm>
                <a:off x="536333" y="1595947"/>
                <a:ext cx="1416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0" name="Freihand 9">
                <a:extLst>
                  <a:ext uri="{FF2B5EF4-FFF2-40B4-BE49-F238E27FC236}">
                    <a16:creationId xmlns:a16="http://schemas.microsoft.com/office/drawing/2014/main" id="{2F210FD9-1568-4B4C-8A20-8EF4842D9898}"/>
                  </a:ext>
                </a:extLst>
              </p14:cNvPr>
              <p14:cNvContentPartPr/>
              <p14:nvPr/>
            </p14:nvContentPartPr>
            <p14:xfrm>
              <a:off x="1771133" y="1377787"/>
              <a:ext cx="185400" cy="292320"/>
            </p14:xfrm>
          </p:contentPart>
        </mc:Choice>
        <mc:Fallback xmlns="">
          <p:pic>
            <p:nvPicPr>
              <p:cNvPr id="10" name="Freihand 9">
                <a:extLst>
                  <a:ext uri="{FF2B5EF4-FFF2-40B4-BE49-F238E27FC236}">
                    <a16:creationId xmlns:a16="http://schemas.microsoft.com/office/drawing/2014/main" id="{2F210FD9-1568-4B4C-8A20-8EF4842D9898}"/>
                  </a:ext>
                </a:extLst>
              </p:cNvPr>
              <p:cNvPicPr/>
              <p:nvPr/>
            </p:nvPicPr>
            <p:blipFill>
              <a:blip r:embed="rId212"/>
              <a:stretch>
                <a:fillRect/>
              </a:stretch>
            </p:blipFill>
            <p:spPr>
              <a:xfrm>
                <a:off x="1766813" y="1373467"/>
                <a:ext cx="1940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8" name="Freihand 127">
                <a:extLst>
                  <a:ext uri="{FF2B5EF4-FFF2-40B4-BE49-F238E27FC236}">
                    <a16:creationId xmlns:a16="http://schemas.microsoft.com/office/drawing/2014/main" id="{963BBFBA-5715-4DAB-BA61-41B68108BDA9}"/>
                  </a:ext>
                </a:extLst>
              </p14:cNvPr>
              <p14:cNvContentPartPr/>
              <p14:nvPr/>
            </p14:nvContentPartPr>
            <p14:xfrm>
              <a:off x="8882573" y="1160347"/>
              <a:ext cx="348840" cy="48960"/>
            </p14:xfrm>
          </p:contentPart>
        </mc:Choice>
        <mc:Fallback xmlns="">
          <p:pic>
            <p:nvPicPr>
              <p:cNvPr id="128" name="Freihand 127">
                <a:extLst>
                  <a:ext uri="{FF2B5EF4-FFF2-40B4-BE49-F238E27FC236}">
                    <a16:creationId xmlns:a16="http://schemas.microsoft.com/office/drawing/2014/main" id="{963BBFBA-5715-4DAB-BA61-41B68108BDA9}"/>
                  </a:ext>
                </a:extLst>
              </p:cNvPr>
              <p:cNvPicPr/>
              <p:nvPr/>
            </p:nvPicPr>
            <p:blipFill>
              <a:blip r:embed="rId214"/>
              <a:stretch>
                <a:fillRect/>
              </a:stretch>
            </p:blipFill>
            <p:spPr>
              <a:xfrm>
                <a:off x="8878253" y="1156027"/>
                <a:ext cx="357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9" name="Freihand 128">
                <a:extLst>
                  <a:ext uri="{FF2B5EF4-FFF2-40B4-BE49-F238E27FC236}">
                    <a16:creationId xmlns:a16="http://schemas.microsoft.com/office/drawing/2014/main" id="{66AC498D-9205-4BC2-86AD-F3FFE069B280}"/>
                  </a:ext>
                </a:extLst>
              </p14:cNvPr>
              <p14:cNvContentPartPr/>
              <p14:nvPr/>
            </p14:nvContentPartPr>
            <p14:xfrm>
              <a:off x="9638573" y="2111107"/>
              <a:ext cx="1402560" cy="69840"/>
            </p14:xfrm>
          </p:contentPart>
        </mc:Choice>
        <mc:Fallback xmlns="">
          <p:pic>
            <p:nvPicPr>
              <p:cNvPr id="129" name="Freihand 128">
                <a:extLst>
                  <a:ext uri="{FF2B5EF4-FFF2-40B4-BE49-F238E27FC236}">
                    <a16:creationId xmlns:a16="http://schemas.microsoft.com/office/drawing/2014/main" id="{66AC498D-9205-4BC2-86AD-F3FFE069B280}"/>
                  </a:ext>
                </a:extLst>
              </p:cNvPr>
              <p:cNvPicPr/>
              <p:nvPr/>
            </p:nvPicPr>
            <p:blipFill>
              <a:blip r:embed="rId216"/>
              <a:stretch>
                <a:fillRect/>
              </a:stretch>
            </p:blipFill>
            <p:spPr>
              <a:xfrm>
                <a:off x="9634253" y="2106787"/>
                <a:ext cx="1411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1" name="Freihand 140">
                <a:extLst>
                  <a:ext uri="{FF2B5EF4-FFF2-40B4-BE49-F238E27FC236}">
                    <a16:creationId xmlns:a16="http://schemas.microsoft.com/office/drawing/2014/main" id="{36BBF36E-31E8-4EDA-896C-37A645641F96}"/>
                  </a:ext>
                </a:extLst>
              </p14:cNvPr>
              <p14:cNvContentPartPr/>
              <p14:nvPr/>
            </p14:nvContentPartPr>
            <p14:xfrm>
              <a:off x="2116013" y="1951627"/>
              <a:ext cx="3933360" cy="2438280"/>
            </p14:xfrm>
          </p:contentPart>
        </mc:Choice>
        <mc:Fallback xmlns="">
          <p:pic>
            <p:nvPicPr>
              <p:cNvPr id="141" name="Freihand 140">
                <a:extLst>
                  <a:ext uri="{FF2B5EF4-FFF2-40B4-BE49-F238E27FC236}">
                    <a16:creationId xmlns:a16="http://schemas.microsoft.com/office/drawing/2014/main" id="{36BBF36E-31E8-4EDA-896C-37A645641F96}"/>
                  </a:ext>
                </a:extLst>
              </p:cNvPr>
              <p:cNvPicPr/>
              <p:nvPr/>
            </p:nvPicPr>
            <p:blipFill>
              <a:blip r:embed="rId218"/>
              <a:stretch>
                <a:fillRect/>
              </a:stretch>
            </p:blipFill>
            <p:spPr>
              <a:xfrm>
                <a:off x="2111693" y="1947307"/>
                <a:ext cx="3942000" cy="244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3" name="Freihand 142">
                <a:extLst>
                  <a:ext uri="{FF2B5EF4-FFF2-40B4-BE49-F238E27FC236}">
                    <a16:creationId xmlns:a16="http://schemas.microsoft.com/office/drawing/2014/main" id="{0D865CCC-762E-4727-BA12-7C0F634E8C47}"/>
                  </a:ext>
                </a:extLst>
              </p14:cNvPr>
              <p14:cNvContentPartPr/>
              <p14:nvPr/>
            </p14:nvContentPartPr>
            <p14:xfrm>
              <a:off x="6217493" y="1825627"/>
              <a:ext cx="123840" cy="68040"/>
            </p14:xfrm>
          </p:contentPart>
        </mc:Choice>
        <mc:Fallback xmlns="">
          <p:pic>
            <p:nvPicPr>
              <p:cNvPr id="143" name="Freihand 142">
                <a:extLst>
                  <a:ext uri="{FF2B5EF4-FFF2-40B4-BE49-F238E27FC236}">
                    <a16:creationId xmlns:a16="http://schemas.microsoft.com/office/drawing/2014/main" id="{0D865CCC-762E-4727-BA12-7C0F634E8C47}"/>
                  </a:ext>
                </a:extLst>
              </p:cNvPr>
              <p:cNvPicPr/>
              <p:nvPr/>
            </p:nvPicPr>
            <p:blipFill>
              <a:blip r:embed="rId220"/>
              <a:stretch>
                <a:fillRect/>
              </a:stretch>
            </p:blipFill>
            <p:spPr>
              <a:xfrm>
                <a:off x="6213173" y="1821307"/>
                <a:ext cx="132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4" name="Freihand 143">
                <a:extLst>
                  <a:ext uri="{FF2B5EF4-FFF2-40B4-BE49-F238E27FC236}">
                    <a16:creationId xmlns:a16="http://schemas.microsoft.com/office/drawing/2014/main" id="{F6AD8C04-8BF7-4B84-BCEA-7214C82303CE}"/>
                  </a:ext>
                </a:extLst>
              </p14:cNvPr>
              <p14:cNvContentPartPr/>
              <p14:nvPr/>
            </p14:nvContentPartPr>
            <p14:xfrm>
              <a:off x="6296693" y="1822387"/>
              <a:ext cx="71280" cy="178560"/>
            </p14:xfrm>
          </p:contentPart>
        </mc:Choice>
        <mc:Fallback xmlns="">
          <p:pic>
            <p:nvPicPr>
              <p:cNvPr id="144" name="Freihand 143">
                <a:extLst>
                  <a:ext uri="{FF2B5EF4-FFF2-40B4-BE49-F238E27FC236}">
                    <a16:creationId xmlns:a16="http://schemas.microsoft.com/office/drawing/2014/main" id="{F6AD8C04-8BF7-4B84-BCEA-7214C82303CE}"/>
                  </a:ext>
                </a:extLst>
              </p:cNvPr>
              <p:cNvPicPr/>
              <p:nvPr/>
            </p:nvPicPr>
            <p:blipFill>
              <a:blip r:embed="rId222"/>
              <a:stretch>
                <a:fillRect/>
              </a:stretch>
            </p:blipFill>
            <p:spPr>
              <a:xfrm>
                <a:off x="6292373" y="1818067"/>
                <a:ext cx="79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5" name="Freihand 144">
                <a:extLst>
                  <a:ext uri="{FF2B5EF4-FFF2-40B4-BE49-F238E27FC236}">
                    <a16:creationId xmlns:a16="http://schemas.microsoft.com/office/drawing/2014/main" id="{E67F843A-D834-4453-8AAA-DAF50B92DCDB}"/>
                  </a:ext>
                </a:extLst>
              </p14:cNvPr>
              <p14:cNvContentPartPr/>
              <p14:nvPr/>
            </p14:nvContentPartPr>
            <p14:xfrm>
              <a:off x="6458333" y="1731307"/>
              <a:ext cx="5760" cy="107640"/>
            </p14:xfrm>
          </p:contentPart>
        </mc:Choice>
        <mc:Fallback xmlns="">
          <p:pic>
            <p:nvPicPr>
              <p:cNvPr id="145" name="Freihand 144">
                <a:extLst>
                  <a:ext uri="{FF2B5EF4-FFF2-40B4-BE49-F238E27FC236}">
                    <a16:creationId xmlns:a16="http://schemas.microsoft.com/office/drawing/2014/main" id="{E67F843A-D834-4453-8AAA-DAF50B92DCDB}"/>
                  </a:ext>
                </a:extLst>
              </p:cNvPr>
              <p:cNvPicPr/>
              <p:nvPr/>
            </p:nvPicPr>
            <p:blipFill>
              <a:blip r:embed="rId224"/>
              <a:stretch>
                <a:fillRect/>
              </a:stretch>
            </p:blipFill>
            <p:spPr>
              <a:xfrm>
                <a:off x="6454013" y="1726987"/>
                <a:ext cx="14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6" name="Freihand 145">
                <a:extLst>
                  <a:ext uri="{FF2B5EF4-FFF2-40B4-BE49-F238E27FC236}">
                    <a16:creationId xmlns:a16="http://schemas.microsoft.com/office/drawing/2014/main" id="{2082CA6B-E485-4810-9217-A44F2340ADDC}"/>
                  </a:ext>
                </a:extLst>
              </p14:cNvPr>
              <p14:cNvContentPartPr/>
              <p14:nvPr/>
            </p14:nvContentPartPr>
            <p14:xfrm>
              <a:off x="6383813" y="1695667"/>
              <a:ext cx="146520" cy="147600"/>
            </p14:xfrm>
          </p:contentPart>
        </mc:Choice>
        <mc:Fallback xmlns="">
          <p:pic>
            <p:nvPicPr>
              <p:cNvPr id="146" name="Freihand 145">
                <a:extLst>
                  <a:ext uri="{FF2B5EF4-FFF2-40B4-BE49-F238E27FC236}">
                    <a16:creationId xmlns:a16="http://schemas.microsoft.com/office/drawing/2014/main" id="{2082CA6B-E485-4810-9217-A44F2340ADDC}"/>
                  </a:ext>
                </a:extLst>
              </p:cNvPr>
              <p:cNvPicPr/>
              <p:nvPr/>
            </p:nvPicPr>
            <p:blipFill>
              <a:blip r:embed="rId226"/>
              <a:stretch>
                <a:fillRect/>
              </a:stretch>
            </p:blipFill>
            <p:spPr>
              <a:xfrm>
                <a:off x="6379493" y="1691347"/>
                <a:ext cx="155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7" name="Freihand 146">
                <a:extLst>
                  <a:ext uri="{FF2B5EF4-FFF2-40B4-BE49-F238E27FC236}">
                    <a16:creationId xmlns:a16="http://schemas.microsoft.com/office/drawing/2014/main" id="{06957530-F37B-4C2C-8704-EE2498AD5907}"/>
                  </a:ext>
                </a:extLst>
              </p14:cNvPr>
              <p14:cNvContentPartPr/>
              <p14:nvPr/>
            </p14:nvContentPartPr>
            <p14:xfrm>
              <a:off x="6558053" y="1864507"/>
              <a:ext cx="162000" cy="11160"/>
            </p14:xfrm>
          </p:contentPart>
        </mc:Choice>
        <mc:Fallback xmlns="">
          <p:pic>
            <p:nvPicPr>
              <p:cNvPr id="147" name="Freihand 146">
                <a:extLst>
                  <a:ext uri="{FF2B5EF4-FFF2-40B4-BE49-F238E27FC236}">
                    <a16:creationId xmlns:a16="http://schemas.microsoft.com/office/drawing/2014/main" id="{06957530-F37B-4C2C-8704-EE2498AD5907}"/>
                  </a:ext>
                </a:extLst>
              </p:cNvPr>
              <p:cNvPicPr/>
              <p:nvPr/>
            </p:nvPicPr>
            <p:blipFill>
              <a:blip r:embed="rId228"/>
              <a:stretch>
                <a:fillRect/>
              </a:stretch>
            </p:blipFill>
            <p:spPr>
              <a:xfrm>
                <a:off x="6553733" y="1860187"/>
                <a:ext cx="170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8" name="Freihand 147">
                <a:extLst>
                  <a:ext uri="{FF2B5EF4-FFF2-40B4-BE49-F238E27FC236}">
                    <a16:creationId xmlns:a16="http://schemas.microsoft.com/office/drawing/2014/main" id="{82480B1F-DE82-44BD-8D01-05DA0C0475D2}"/>
                  </a:ext>
                </a:extLst>
              </p14:cNvPr>
              <p14:cNvContentPartPr/>
              <p14:nvPr/>
            </p14:nvContentPartPr>
            <p14:xfrm>
              <a:off x="6580013" y="1908067"/>
              <a:ext cx="162720" cy="18720"/>
            </p14:xfrm>
          </p:contentPart>
        </mc:Choice>
        <mc:Fallback xmlns="">
          <p:pic>
            <p:nvPicPr>
              <p:cNvPr id="148" name="Freihand 147">
                <a:extLst>
                  <a:ext uri="{FF2B5EF4-FFF2-40B4-BE49-F238E27FC236}">
                    <a16:creationId xmlns:a16="http://schemas.microsoft.com/office/drawing/2014/main" id="{82480B1F-DE82-44BD-8D01-05DA0C0475D2}"/>
                  </a:ext>
                </a:extLst>
              </p:cNvPr>
              <p:cNvPicPr/>
              <p:nvPr/>
            </p:nvPicPr>
            <p:blipFill>
              <a:blip r:embed="rId230"/>
              <a:stretch>
                <a:fillRect/>
              </a:stretch>
            </p:blipFill>
            <p:spPr>
              <a:xfrm>
                <a:off x="6575693" y="1903747"/>
                <a:ext cx="171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0" name="Freihand 149">
                <a:extLst>
                  <a:ext uri="{FF2B5EF4-FFF2-40B4-BE49-F238E27FC236}">
                    <a16:creationId xmlns:a16="http://schemas.microsoft.com/office/drawing/2014/main" id="{84122D43-D3F1-4A90-849E-81BEDCFFB136}"/>
                  </a:ext>
                </a:extLst>
              </p14:cNvPr>
              <p14:cNvContentPartPr/>
              <p14:nvPr/>
            </p14:nvContentPartPr>
            <p14:xfrm>
              <a:off x="6831653" y="1779547"/>
              <a:ext cx="136440" cy="97200"/>
            </p14:xfrm>
          </p:contentPart>
        </mc:Choice>
        <mc:Fallback xmlns="">
          <p:pic>
            <p:nvPicPr>
              <p:cNvPr id="150" name="Freihand 149">
                <a:extLst>
                  <a:ext uri="{FF2B5EF4-FFF2-40B4-BE49-F238E27FC236}">
                    <a16:creationId xmlns:a16="http://schemas.microsoft.com/office/drawing/2014/main" id="{84122D43-D3F1-4A90-849E-81BEDCFFB136}"/>
                  </a:ext>
                </a:extLst>
              </p:cNvPr>
              <p:cNvPicPr/>
              <p:nvPr/>
            </p:nvPicPr>
            <p:blipFill>
              <a:blip r:embed="rId232"/>
              <a:stretch>
                <a:fillRect/>
              </a:stretch>
            </p:blipFill>
            <p:spPr>
              <a:xfrm>
                <a:off x="6827333" y="1775227"/>
                <a:ext cx="145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1" name="Freihand 150">
                <a:extLst>
                  <a:ext uri="{FF2B5EF4-FFF2-40B4-BE49-F238E27FC236}">
                    <a16:creationId xmlns:a16="http://schemas.microsoft.com/office/drawing/2014/main" id="{F6A34DF5-2B94-4008-BB09-35A975E04326}"/>
                  </a:ext>
                </a:extLst>
              </p14:cNvPr>
              <p14:cNvContentPartPr/>
              <p14:nvPr/>
            </p14:nvContentPartPr>
            <p14:xfrm>
              <a:off x="6936413" y="1883947"/>
              <a:ext cx="81360" cy="45360"/>
            </p14:xfrm>
          </p:contentPart>
        </mc:Choice>
        <mc:Fallback xmlns="">
          <p:pic>
            <p:nvPicPr>
              <p:cNvPr id="151" name="Freihand 150">
                <a:extLst>
                  <a:ext uri="{FF2B5EF4-FFF2-40B4-BE49-F238E27FC236}">
                    <a16:creationId xmlns:a16="http://schemas.microsoft.com/office/drawing/2014/main" id="{F6A34DF5-2B94-4008-BB09-35A975E04326}"/>
                  </a:ext>
                </a:extLst>
              </p:cNvPr>
              <p:cNvPicPr/>
              <p:nvPr/>
            </p:nvPicPr>
            <p:blipFill>
              <a:blip r:embed="rId234"/>
              <a:stretch>
                <a:fillRect/>
              </a:stretch>
            </p:blipFill>
            <p:spPr>
              <a:xfrm>
                <a:off x="6932093" y="1879627"/>
                <a:ext cx="90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2" name="Freihand 151">
                <a:extLst>
                  <a:ext uri="{FF2B5EF4-FFF2-40B4-BE49-F238E27FC236}">
                    <a16:creationId xmlns:a16="http://schemas.microsoft.com/office/drawing/2014/main" id="{657F1102-B981-4A83-8DE3-254245064A0C}"/>
                  </a:ext>
                </a:extLst>
              </p14:cNvPr>
              <p14:cNvContentPartPr/>
              <p14:nvPr/>
            </p14:nvContentPartPr>
            <p14:xfrm>
              <a:off x="7086893" y="1797907"/>
              <a:ext cx="17280" cy="101520"/>
            </p14:xfrm>
          </p:contentPart>
        </mc:Choice>
        <mc:Fallback xmlns="">
          <p:pic>
            <p:nvPicPr>
              <p:cNvPr id="152" name="Freihand 151">
                <a:extLst>
                  <a:ext uri="{FF2B5EF4-FFF2-40B4-BE49-F238E27FC236}">
                    <a16:creationId xmlns:a16="http://schemas.microsoft.com/office/drawing/2014/main" id="{657F1102-B981-4A83-8DE3-254245064A0C}"/>
                  </a:ext>
                </a:extLst>
              </p:cNvPr>
              <p:cNvPicPr/>
              <p:nvPr/>
            </p:nvPicPr>
            <p:blipFill>
              <a:blip r:embed="rId236"/>
              <a:stretch>
                <a:fillRect/>
              </a:stretch>
            </p:blipFill>
            <p:spPr>
              <a:xfrm>
                <a:off x="7082573" y="1793587"/>
                <a:ext cx="25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3" name="Freihand 152">
                <a:extLst>
                  <a:ext uri="{FF2B5EF4-FFF2-40B4-BE49-F238E27FC236}">
                    <a16:creationId xmlns:a16="http://schemas.microsoft.com/office/drawing/2014/main" id="{88CF9CF1-2DAA-4C82-9FB4-A7777084AF19}"/>
                  </a:ext>
                </a:extLst>
              </p14:cNvPr>
              <p14:cNvContentPartPr/>
              <p14:nvPr/>
            </p14:nvContentPartPr>
            <p14:xfrm>
              <a:off x="7052333" y="1771987"/>
              <a:ext cx="202680" cy="102600"/>
            </p14:xfrm>
          </p:contentPart>
        </mc:Choice>
        <mc:Fallback xmlns="">
          <p:pic>
            <p:nvPicPr>
              <p:cNvPr id="153" name="Freihand 152">
                <a:extLst>
                  <a:ext uri="{FF2B5EF4-FFF2-40B4-BE49-F238E27FC236}">
                    <a16:creationId xmlns:a16="http://schemas.microsoft.com/office/drawing/2014/main" id="{88CF9CF1-2DAA-4C82-9FB4-A7777084AF19}"/>
                  </a:ext>
                </a:extLst>
              </p:cNvPr>
              <p:cNvPicPr/>
              <p:nvPr/>
            </p:nvPicPr>
            <p:blipFill>
              <a:blip r:embed="rId238"/>
              <a:stretch>
                <a:fillRect/>
              </a:stretch>
            </p:blipFill>
            <p:spPr>
              <a:xfrm>
                <a:off x="7048013" y="1767667"/>
                <a:ext cx="211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4" name="Freihand 153">
                <a:extLst>
                  <a:ext uri="{FF2B5EF4-FFF2-40B4-BE49-F238E27FC236}">
                    <a16:creationId xmlns:a16="http://schemas.microsoft.com/office/drawing/2014/main" id="{3C3A26FB-C91C-440B-80EA-BBAF0C117FFA}"/>
                  </a:ext>
                </a:extLst>
              </p14:cNvPr>
              <p14:cNvContentPartPr/>
              <p14:nvPr/>
            </p14:nvContentPartPr>
            <p14:xfrm>
              <a:off x="7175453" y="1765507"/>
              <a:ext cx="126360" cy="125280"/>
            </p14:xfrm>
          </p:contentPart>
        </mc:Choice>
        <mc:Fallback xmlns="">
          <p:pic>
            <p:nvPicPr>
              <p:cNvPr id="154" name="Freihand 153">
                <a:extLst>
                  <a:ext uri="{FF2B5EF4-FFF2-40B4-BE49-F238E27FC236}">
                    <a16:creationId xmlns:a16="http://schemas.microsoft.com/office/drawing/2014/main" id="{3C3A26FB-C91C-440B-80EA-BBAF0C117FFA}"/>
                  </a:ext>
                </a:extLst>
              </p:cNvPr>
              <p:cNvPicPr/>
              <p:nvPr/>
            </p:nvPicPr>
            <p:blipFill>
              <a:blip r:embed="rId240"/>
              <a:stretch>
                <a:fillRect/>
              </a:stretch>
            </p:blipFill>
            <p:spPr>
              <a:xfrm>
                <a:off x="7171133" y="1761187"/>
                <a:ext cx="135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5" name="Freihand 154">
                <a:extLst>
                  <a:ext uri="{FF2B5EF4-FFF2-40B4-BE49-F238E27FC236}">
                    <a16:creationId xmlns:a16="http://schemas.microsoft.com/office/drawing/2014/main" id="{E0101D6A-5B88-4699-87A1-78F3847C4AF3}"/>
                  </a:ext>
                </a:extLst>
              </p14:cNvPr>
              <p14:cNvContentPartPr/>
              <p14:nvPr/>
            </p14:nvContentPartPr>
            <p14:xfrm>
              <a:off x="7333493" y="1753627"/>
              <a:ext cx="108000" cy="144000"/>
            </p14:xfrm>
          </p:contentPart>
        </mc:Choice>
        <mc:Fallback xmlns="">
          <p:pic>
            <p:nvPicPr>
              <p:cNvPr id="155" name="Freihand 154">
                <a:extLst>
                  <a:ext uri="{FF2B5EF4-FFF2-40B4-BE49-F238E27FC236}">
                    <a16:creationId xmlns:a16="http://schemas.microsoft.com/office/drawing/2014/main" id="{E0101D6A-5B88-4699-87A1-78F3847C4AF3}"/>
                  </a:ext>
                </a:extLst>
              </p:cNvPr>
              <p:cNvPicPr/>
              <p:nvPr/>
            </p:nvPicPr>
            <p:blipFill>
              <a:blip r:embed="rId242"/>
              <a:stretch>
                <a:fillRect/>
              </a:stretch>
            </p:blipFill>
            <p:spPr>
              <a:xfrm>
                <a:off x="7329173" y="1749307"/>
                <a:ext cx="116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6" name="Freihand 155">
                <a:extLst>
                  <a:ext uri="{FF2B5EF4-FFF2-40B4-BE49-F238E27FC236}">
                    <a16:creationId xmlns:a16="http://schemas.microsoft.com/office/drawing/2014/main" id="{C76A7388-8E3F-40ED-9C8F-684A8F52055D}"/>
                  </a:ext>
                </a:extLst>
              </p14:cNvPr>
              <p14:cNvContentPartPr/>
              <p14:nvPr/>
            </p14:nvContentPartPr>
            <p14:xfrm>
              <a:off x="7470293" y="1753987"/>
              <a:ext cx="132480" cy="128160"/>
            </p14:xfrm>
          </p:contentPart>
        </mc:Choice>
        <mc:Fallback xmlns="">
          <p:pic>
            <p:nvPicPr>
              <p:cNvPr id="156" name="Freihand 155">
                <a:extLst>
                  <a:ext uri="{FF2B5EF4-FFF2-40B4-BE49-F238E27FC236}">
                    <a16:creationId xmlns:a16="http://schemas.microsoft.com/office/drawing/2014/main" id="{C76A7388-8E3F-40ED-9C8F-684A8F52055D}"/>
                  </a:ext>
                </a:extLst>
              </p:cNvPr>
              <p:cNvPicPr/>
              <p:nvPr/>
            </p:nvPicPr>
            <p:blipFill>
              <a:blip r:embed="rId244"/>
              <a:stretch>
                <a:fillRect/>
              </a:stretch>
            </p:blipFill>
            <p:spPr>
              <a:xfrm>
                <a:off x="7465973" y="1749667"/>
                <a:ext cx="141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7" name="Freihand 156">
                <a:extLst>
                  <a:ext uri="{FF2B5EF4-FFF2-40B4-BE49-F238E27FC236}">
                    <a16:creationId xmlns:a16="http://schemas.microsoft.com/office/drawing/2014/main" id="{160A3227-F00E-4424-8BD0-5257B0885E7C}"/>
                  </a:ext>
                </a:extLst>
              </p14:cNvPr>
              <p14:cNvContentPartPr/>
              <p14:nvPr/>
            </p14:nvContentPartPr>
            <p14:xfrm>
              <a:off x="7737053" y="1777747"/>
              <a:ext cx="9000" cy="83520"/>
            </p14:xfrm>
          </p:contentPart>
        </mc:Choice>
        <mc:Fallback xmlns="">
          <p:pic>
            <p:nvPicPr>
              <p:cNvPr id="157" name="Freihand 156">
                <a:extLst>
                  <a:ext uri="{FF2B5EF4-FFF2-40B4-BE49-F238E27FC236}">
                    <a16:creationId xmlns:a16="http://schemas.microsoft.com/office/drawing/2014/main" id="{160A3227-F00E-4424-8BD0-5257B0885E7C}"/>
                  </a:ext>
                </a:extLst>
              </p:cNvPr>
              <p:cNvPicPr/>
              <p:nvPr/>
            </p:nvPicPr>
            <p:blipFill>
              <a:blip r:embed="rId246"/>
              <a:stretch>
                <a:fillRect/>
              </a:stretch>
            </p:blipFill>
            <p:spPr>
              <a:xfrm>
                <a:off x="7732733" y="1773427"/>
                <a:ext cx="17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8" name="Freihand 157">
                <a:extLst>
                  <a:ext uri="{FF2B5EF4-FFF2-40B4-BE49-F238E27FC236}">
                    <a16:creationId xmlns:a16="http://schemas.microsoft.com/office/drawing/2014/main" id="{BE58B7D8-72CF-465F-BED2-84B9528D40C1}"/>
                  </a:ext>
                </a:extLst>
              </p14:cNvPr>
              <p14:cNvContentPartPr/>
              <p14:nvPr/>
            </p14:nvContentPartPr>
            <p14:xfrm>
              <a:off x="7678733" y="1820587"/>
              <a:ext cx="133560" cy="8640"/>
            </p14:xfrm>
          </p:contentPart>
        </mc:Choice>
        <mc:Fallback xmlns="">
          <p:pic>
            <p:nvPicPr>
              <p:cNvPr id="158" name="Freihand 157">
                <a:extLst>
                  <a:ext uri="{FF2B5EF4-FFF2-40B4-BE49-F238E27FC236}">
                    <a16:creationId xmlns:a16="http://schemas.microsoft.com/office/drawing/2014/main" id="{BE58B7D8-72CF-465F-BED2-84B9528D40C1}"/>
                  </a:ext>
                </a:extLst>
              </p:cNvPr>
              <p:cNvPicPr/>
              <p:nvPr/>
            </p:nvPicPr>
            <p:blipFill>
              <a:blip r:embed="rId248"/>
              <a:stretch>
                <a:fillRect/>
              </a:stretch>
            </p:blipFill>
            <p:spPr>
              <a:xfrm>
                <a:off x="7674413" y="1816267"/>
                <a:ext cx="1422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9" name="Freihand 158">
                <a:extLst>
                  <a:ext uri="{FF2B5EF4-FFF2-40B4-BE49-F238E27FC236}">
                    <a16:creationId xmlns:a16="http://schemas.microsoft.com/office/drawing/2014/main" id="{A482E249-1540-4860-A587-114032532649}"/>
                  </a:ext>
                </a:extLst>
              </p14:cNvPr>
              <p14:cNvContentPartPr/>
              <p14:nvPr/>
            </p14:nvContentPartPr>
            <p14:xfrm>
              <a:off x="7807253" y="1748227"/>
              <a:ext cx="98280" cy="95400"/>
            </p14:xfrm>
          </p:contentPart>
        </mc:Choice>
        <mc:Fallback xmlns="">
          <p:pic>
            <p:nvPicPr>
              <p:cNvPr id="159" name="Freihand 158">
                <a:extLst>
                  <a:ext uri="{FF2B5EF4-FFF2-40B4-BE49-F238E27FC236}">
                    <a16:creationId xmlns:a16="http://schemas.microsoft.com/office/drawing/2014/main" id="{A482E249-1540-4860-A587-114032532649}"/>
                  </a:ext>
                </a:extLst>
              </p:cNvPr>
              <p:cNvPicPr/>
              <p:nvPr/>
            </p:nvPicPr>
            <p:blipFill>
              <a:blip r:embed="rId250"/>
              <a:stretch>
                <a:fillRect/>
              </a:stretch>
            </p:blipFill>
            <p:spPr>
              <a:xfrm>
                <a:off x="7802933" y="1743907"/>
                <a:ext cx="106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Freihand 159">
                <a:extLst>
                  <a:ext uri="{FF2B5EF4-FFF2-40B4-BE49-F238E27FC236}">
                    <a16:creationId xmlns:a16="http://schemas.microsoft.com/office/drawing/2014/main" id="{CD6E59BF-3812-4086-85F0-92927797A25E}"/>
                  </a:ext>
                </a:extLst>
              </p14:cNvPr>
              <p14:cNvContentPartPr/>
              <p14:nvPr/>
            </p14:nvContentPartPr>
            <p14:xfrm>
              <a:off x="7918493" y="1804027"/>
              <a:ext cx="93600" cy="96480"/>
            </p14:xfrm>
          </p:contentPart>
        </mc:Choice>
        <mc:Fallback xmlns="">
          <p:pic>
            <p:nvPicPr>
              <p:cNvPr id="160" name="Freihand 159">
                <a:extLst>
                  <a:ext uri="{FF2B5EF4-FFF2-40B4-BE49-F238E27FC236}">
                    <a16:creationId xmlns:a16="http://schemas.microsoft.com/office/drawing/2014/main" id="{CD6E59BF-3812-4086-85F0-92927797A25E}"/>
                  </a:ext>
                </a:extLst>
              </p:cNvPr>
              <p:cNvPicPr/>
              <p:nvPr/>
            </p:nvPicPr>
            <p:blipFill>
              <a:blip r:embed="rId252"/>
              <a:stretch>
                <a:fillRect/>
              </a:stretch>
            </p:blipFill>
            <p:spPr>
              <a:xfrm>
                <a:off x="7914173" y="1799707"/>
                <a:ext cx="102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1" name="Freihand 160">
                <a:extLst>
                  <a:ext uri="{FF2B5EF4-FFF2-40B4-BE49-F238E27FC236}">
                    <a16:creationId xmlns:a16="http://schemas.microsoft.com/office/drawing/2014/main" id="{931EA961-2C22-4D67-9618-1748B28CC682}"/>
                  </a:ext>
                </a:extLst>
              </p14:cNvPr>
              <p14:cNvContentPartPr/>
              <p14:nvPr/>
            </p14:nvContentPartPr>
            <p14:xfrm>
              <a:off x="8061053" y="1789627"/>
              <a:ext cx="30240" cy="5040"/>
            </p14:xfrm>
          </p:contentPart>
        </mc:Choice>
        <mc:Fallback xmlns="">
          <p:pic>
            <p:nvPicPr>
              <p:cNvPr id="161" name="Freihand 160">
                <a:extLst>
                  <a:ext uri="{FF2B5EF4-FFF2-40B4-BE49-F238E27FC236}">
                    <a16:creationId xmlns:a16="http://schemas.microsoft.com/office/drawing/2014/main" id="{931EA961-2C22-4D67-9618-1748B28CC682}"/>
                  </a:ext>
                </a:extLst>
              </p:cNvPr>
              <p:cNvPicPr/>
              <p:nvPr/>
            </p:nvPicPr>
            <p:blipFill>
              <a:blip r:embed="rId254"/>
              <a:stretch>
                <a:fillRect/>
              </a:stretch>
            </p:blipFill>
            <p:spPr>
              <a:xfrm>
                <a:off x="8056733" y="1785307"/>
                <a:ext cx="38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2" name="Freihand 161">
                <a:extLst>
                  <a:ext uri="{FF2B5EF4-FFF2-40B4-BE49-F238E27FC236}">
                    <a16:creationId xmlns:a16="http://schemas.microsoft.com/office/drawing/2014/main" id="{591F2BBA-0718-45CB-8893-86871E313576}"/>
                  </a:ext>
                </a:extLst>
              </p14:cNvPr>
              <p14:cNvContentPartPr/>
              <p14:nvPr/>
            </p14:nvContentPartPr>
            <p14:xfrm>
              <a:off x="8139533" y="1737067"/>
              <a:ext cx="108720" cy="115560"/>
            </p14:xfrm>
          </p:contentPart>
        </mc:Choice>
        <mc:Fallback xmlns="">
          <p:pic>
            <p:nvPicPr>
              <p:cNvPr id="162" name="Freihand 161">
                <a:extLst>
                  <a:ext uri="{FF2B5EF4-FFF2-40B4-BE49-F238E27FC236}">
                    <a16:creationId xmlns:a16="http://schemas.microsoft.com/office/drawing/2014/main" id="{591F2BBA-0718-45CB-8893-86871E313576}"/>
                  </a:ext>
                </a:extLst>
              </p:cNvPr>
              <p:cNvPicPr/>
              <p:nvPr/>
            </p:nvPicPr>
            <p:blipFill>
              <a:blip r:embed="rId256"/>
              <a:stretch>
                <a:fillRect/>
              </a:stretch>
            </p:blipFill>
            <p:spPr>
              <a:xfrm>
                <a:off x="8135213" y="1732747"/>
                <a:ext cx="117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3" name="Freihand 162">
                <a:extLst>
                  <a:ext uri="{FF2B5EF4-FFF2-40B4-BE49-F238E27FC236}">
                    <a16:creationId xmlns:a16="http://schemas.microsoft.com/office/drawing/2014/main" id="{5B4F9F19-6C77-4AE8-8D80-38456A07C76B}"/>
                  </a:ext>
                </a:extLst>
              </p14:cNvPr>
              <p14:cNvContentPartPr/>
              <p14:nvPr/>
            </p14:nvContentPartPr>
            <p14:xfrm>
              <a:off x="6613133" y="2128027"/>
              <a:ext cx="145440" cy="19080"/>
            </p14:xfrm>
          </p:contentPart>
        </mc:Choice>
        <mc:Fallback xmlns="">
          <p:pic>
            <p:nvPicPr>
              <p:cNvPr id="163" name="Freihand 162">
                <a:extLst>
                  <a:ext uri="{FF2B5EF4-FFF2-40B4-BE49-F238E27FC236}">
                    <a16:creationId xmlns:a16="http://schemas.microsoft.com/office/drawing/2014/main" id="{5B4F9F19-6C77-4AE8-8D80-38456A07C76B}"/>
                  </a:ext>
                </a:extLst>
              </p:cNvPr>
              <p:cNvPicPr/>
              <p:nvPr/>
            </p:nvPicPr>
            <p:blipFill>
              <a:blip r:embed="rId258"/>
              <a:stretch>
                <a:fillRect/>
              </a:stretch>
            </p:blipFill>
            <p:spPr>
              <a:xfrm>
                <a:off x="6608813" y="2123707"/>
                <a:ext cx="154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4" name="Freihand 163">
                <a:extLst>
                  <a:ext uri="{FF2B5EF4-FFF2-40B4-BE49-F238E27FC236}">
                    <a16:creationId xmlns:a16="http://schemas.microsoft.com/office/drawing/2014/main" id="{BEF436EF-2249-4700-846A-61BE6DBE96A9}"/>
                  </a:ext>
                </a:extLst>
              </p14:cNvPr>
              <p14:cNvContentPartPr/>
              <p14:nvPr/>
            </p14:nvContentPartPr>
            <p14:xfrm>
              <a:off x="6644813" y="2171227"/>
              <a:ext cx="176400" cy="25200"/>
            </p14:xfrm>
          </p:contentPart>
        </mc:Choice>
        <mc:Fallback xmlns="">
          <p:pic>
            <p:nvPicPr>
              <p:cNvPr id="164" name="Freihand 163">
                <a:extLst>
                  <a:ext uri="{FF2B5EF4-FFF2-40B4-BE49-F238E27FC236}">
                    <a16:creationId xmlns:a16="http://schemas.microsoft.com/office/drawing/2014/main" id="{BEF436EF-2249-4700-846A-61BE6DBE96A9}"/>
                  </a:ext>
                </a:extLst>
              </p:cNvPr>
              <p:cNvPicPr/>
              <p:nvPr/>
            </p:nvPicPr>
            <p:blipFill>
              <a:blip r:embed="rId260"/>
              <a:stretch>
                <a:fillRect/>
              </a:stretch>
            </p:blipFill>
            <p:spPr>
              <a:xfrm>
                <a:off x="6640493" y="2166907"/>
                <a:ext cx="185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5" name="Freihand 164">
                <a:extLst>
                  <a:ext uri="{FF2B5EF4-FFF2-40B4-BE49-F238E27FC236}">
                    <a16:creationId xmlns:a16="http://schemas.microsoft.com/office/drawing/2014/main" id="{4EFD8DC9-6344-4541-9E56-547DC1ADBDC7}"/>
                  </a:ext>
                </a:extLst>
              </p14:cNvPr>
              <p14:cNvContentPartPr/>
              <p14:nvPr/>
            </p14:nvContentPartPr>
            <p14:xfrm>
              <a:off x="6934973" y="2047387"/>
              <a:ext cx="109800" cy="123120"/>
            </p14:xfrm>
          </p:contentPart>
        </mc:Choice>
        <mc:Fallback xmlns="">
          <p:pic>
            <p:nvPicPr>
              <p:cNvPr id="165" name="Freihand 164">
                <a:extLst>
                  <a:ext uri="{FF2B5EF4-FFF2-40B4-BE49-F238E27FC236}">
                    <a16:creationId xmlns:a16="http://schemas.microsoft.com/office/drawing/2014/main" id="{4EFD8DC9-6344-4541-9E56-547DC1ADBDC7}"/>
                  </a:ext>
                </a:extLst>
              </p:cNvPr>
              <p:cNvPicPr/>
              <p:nvPr/>
            </p:nvPicPr>
            <p:blipFill>
              <a:blip r:embed="rId262"/>
              <a:stretch>
                <a:fillRect/>
              </a:stretch>
            </p:blipFill>
            <p:spPr>
              <a:xfrm>
                <a:off x="6930653" y="2043067"/>
                <a:ext cx="118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6" name="Freihand 165">
                <a:extLst>
                  <a:ext uri="{FF2B5EF4-FFF2-40B4-BE49-F238E27FC236}">
                    <a16:creationId xmlns:a16="http://schemas.microsoft.com/office/drawing/2014/main" id="{89AC0D2B-E66E-4A26-8FFE-C45320CF957F}"/>
                  </a:ext>
                </a:extLst>
              </p14:cNvPr>
              <p14:cNvContentPartPr/>
              <p14:nvPr/>
            </p14:nvContentPartPr>
            <p14:xfrm>
              <a:off x="7076453" y="2060707"/>
              <a:ext cx="84240" cy="93960"/>
            </p14:xfrm>
          </p:contentPart>
        </mc:Choice>
        <mc:Fallback xmlns="">
          <p:pic>
            <p:nvPicPr>
              <p:cNvPr id="166" name="Freihand 165">
                <a:extLst>
                  <a:ext uri="{FF2B5EF4-FFF2-40B4-BE49-F238E27FC236}">
                    <a16:creationId xmlns:a16="http://schemas.microsoft.com/office/drawing/2014/main" id="{89AC0D2B-E66E-4A26-8FFE-C45320CF957F}"/>
                  </a:ext>
                </a:extLst>
              </p:cNvPr>
              <p:cNvPicPr/>
              <p:nvPr/>
            </p:nvPicPr>
            <p:blipFill>
              <a:blip r:embed="rId264"/>
              <a:stretch>
                <a:fillRect/>
              </a:stretch>
            </p:blipFill>
            <p:spPr>
              <a:xfrm>
                <a:off x="7072133" y="2056387"/>
                <a:ext cx="92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 name="Freihand 166">
                <a:extLst>
                  <a:ext uri="{FF2B5EF4-FFF2-40B4-BE49-F238E27FC236}">
                    <a16:creationId xmlns:a16="http://schemas.microsoft.com/office/drawing/2014/main" id="{CF414947-D31F-47B3-82BB-BB351E44FF62}"/>
                  </a:ext>
                </a:extLst>
              </p14:cNvPr>
              <p14:cNvContentPartPr/>
              <p14:nvPr/>
            </p14:nvContentPartPr>
            <p14:xfrm>
              <a:off x="7103093" y="2037667"/>
              <a:ext cx="98280" cy="6840"/>
            </p14:xfrm>
          </p:contentPart>
        </mc:Choice>
        <mc:Fallback xmlns="">
          <p:pic>
            <p:nvPicPr>
              <p:cNvPr id="167" name="Freihand 166">
                <a:extLst>
                  <a:ext uri="{FF2B5EF4-FFF2-40B4-BE49-F238E27FC236}">
                    <a16:creationId xmlns:a16="http://schemas.microsoft.com/office/drawing/2014/main" id="{CF414947-D31F-47B3-82BB-BB351E44FF62}"/>
                  </a:ext>
                </a:extLst>
              </p:cNvPr>
              <p:cNvPicPr/>
              <p:nvPr/>
            </p:nvPicPr>
            <p:blipFill>
              <a:blip r:embed="rId266"/>
              <a:stretch>
                <a:fillRect/>
              </a:stretch>
            </p:blipFill>
            <p:spPr>
              <a:xfrm>
                <a:off x="7098773" y="2033347"/>
                <a:ext cx="106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8" name="Freihand 167">
                <a:extLst>
                  <a:ext uri="{FF2B5EF4-FFF2-40B4-BE49-F238E27FC236}">
                    <a16:creationId xmlns:a16="http://schemas.microsoft.com/office/drawing/2014/main" id="{D6D5F75D-D909-475C-8CDA-E76D78F83ACD}"/>
                  </a:ext>
                </a:extLst>
              </p14:cNvPr>
              <p14:cNvContentPartPr/>
              <p14:nvPr/>
            </p14:nvContentPartPr>
            <p14:xfrm>
              <a:off x="7218653" y="2044867"/>
              <a:ext cx="72360" cy="86040"/>
            </p14:xfrm>
          </p:contentPart>
        </mc:Choice>
        <mc:Fallback xmlns="">
          <p:pic>
            <p:nvPicPr>
              <p:cNvPr id="168" name="Freihand 167">
                <a:extLst>
                  <a:ext uri="{FF2B5EF4-FFF2-40B4-BE49-F238E27FC236}">
                    <a16:creationId xmlns:a16="http://schemas.microsoft.com/office/drawing/2014/main" id="{D6D5F75D-D909-475C-8CDA-E76D78F83ACD}"/>
                  </a:ext>
                </a:extLst>
              </p:cNvPr>
              <p:cNvPicPr/>
              <p:nvPr/>
            </p:nvPicPr>
            <p:blipFill>
              <a:blip r:embed="rId268"/>
              <a:stretch>
                <a:fillRect/>
              </a:stretch>
            </p:blipFill>
            <p:spPr>
              <a:xfrm>
                <a:off x="7214333" y="2040547"/>
                <a:ext cx="81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9" name="Freihand 168">
                <a:extLst>
                  <a:ext uri="{FF2B5EF4-FFF2-40B4-BE49-F238E27FC236}">
                    <a16:creationId xmlns:a16="http://schemas.microsoft.com/office/drawing/2014/main" id="{F1B4C494-9767-4125-A46F-5FD615CED4D2}"/>
                  </a:ext>
                </a:extLst>
              </p14:cNvPr>
              <p14:cNvContentPartPr/>
              <p14:nvPr/>
            </p14:nvContentPartPr>
            <p14:xfrm>
              <a:off x="7454813" y="2070787"/>
              <a:ext cx="100080" cy="77400"/>
            </p14:xfrm>
          </p:contentPart>
        </mc:Choice>
        <mc:Fallback xmlns="">
          <p:pic>
            <p:nvPicPr>
              <p:cNvPr id="169" name="Freihand 168">
                <a:extLst>
                  <a:ext uri="{FF2B5EF4-FFF2-40B4-BE49-F238E27FC236}">
                    <a16:creationId xmlns:a16="http://schemas.microsoft.com/office/drawing/2014/main" id="{F1B4C494-9767-4125-A46F-5FD615CED4D2}"/>
                  </a:ext>
                </a:extLst>
              </p:cNvPr>
              <p:cNvPicPr/>
              <p:nvPr/>
            </p:nvPicPr>
            <p:blipFill>
              <a:blip r:embed="rId270"/>
              <a:stretch>
                <a:fillRect/>
              </a:stretch>
            </p:blipFill>
            <p:spPr>
              <a:xfrm>
                <a:off x="7450493" y="2066467"/>
                <a:ext cx="108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0" name="Freihand 169">
                <a:extLst>
                  <a:ext uri="{FF2B5EF4-FFF2-40B4-BE49-F238E27FC236}">
                    <a16:creationId xmlns:a16="http://schemas.microsoft.com/office/drawing/2014/main" id="{4F3E4DEB-8E18-497D-981A-64D920E1CD92}"/>
                  </a:ext>
                </a:extLst>
              </p14:cNvPr>
              <p14:cNvContentPartPr/>
              <p14:nvPr/>
            </p14:nvContentPartPr>
            <p14:xfrm>
              <a:off x="7666493" y="2021827"/>
              <a:ext cx="96120" cy="79920"/>
            </p14:xfrm>
          </p:contentPart>
        </mc:Choice>
        <mc:Fallback xmlns="">
          <p:pic>
            <p:nvPicPr>
              <p:cNvPr id="170" name="Freihand 169">
                <a:extLst>
                  <a:ext uri="{FF2B5EF4-FFF2-40B4-BE49-F238E27FC236}">
                    <a16:creationId xmlns:a16="http://schemas.microsoft.com/office/drawing/2014/main" id="{4F3E4DEB-8E18-497D-981A-64D920E1CD92}"/>
                  </a:ext>
                </a:extLst>
              </p:cNvPr>
              <p:cNvPicPr/>
              <p:nvPr/>
            </p:nvPicPr>
            <p:blipFill>
              <a:blip r:embed="rId272"/>
              <a:stretch>
                <a:fillRect/>
              </a:stretch>
            </p:blipFill>
            <p:spPr>
              <a:xfrm>
                <a:off x="7662173" y="2017507"/>
                <a:ext cx="104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1" name="Freihand 170">
                <a:extLst>
                  <a:ext uri="{FF2B5EF4-FFF2-40B4-BE49-F238E27FC236}">
                    <a16:creationId xmlns:a16="http://schemas.microsoft.com/office/drawing/2014/main" id="{B35F013B-3B2E-4EC1-BB69-D289B0881789}"/>
                  </a:ext>
                </a:extLst>
              </p14:cNvPr>
              <p14:cNvContentPartPr/>
              <p14:nvPr/>
            </p14:nvContentPartPr>
            <p14:xfrm>
              <a:off x="7787813" y="2092387"/>
              <a:ext cx="24480" cy="82080"/>
            </p14:xfrm>
          </p:contentPart>
        </mc:Choice>
        <mc:Fallback xmlns="">
          <p:pic>
            <p:nvPicPr>
              <p:cNvPr id="171" name="Freihand 170">
                <a:extLst>
                  <a:ext uri="{FF2B5EF4-FFF2-40B4-BE49-F238E27FC236}">
                    <a16:creationId xmlns:a16="http://schemas.microsoft.com/office/drawing/2014/main" id="{B35F013B-3B2E-4EC1-BB69-D289B0881789}"/>
                  </a:ext>
                </a:extLst>
              </p:cNvPr>
              <p:cNvPicPr/>
              <p:nvPr/>
            </p:nvPicPr>
            <p:blipFill>
              <a:blip r:embed="rId274"/>
              <a:stretch>
                <a:fillRect/>
              </a:stretch>
            </p:blipFill>
            <p:spPr>
              <a:xfrm>
                <a:off x="7783493" y="2088067"/>
                <a:ext cx="33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2" name="Freihand 171">
                <a:extLst>
                  <a:ext uri="{FF2B5EF4-FFF2-40B4-BE49-F238E27FC236}">
                    <a16:creationId xmlns:a16="http://schemas.microsoft.com/office/drawing/2014/main" id="{ACD3A50C-B0B5-42DE-8418-7F7D62BBD244}"/>
                  </a:ext>
                </a:extLst>
              </p14:cNvPr>
              <p14:cNvContentPartPr/>
              <p14:nvPr/>
            </p14:nvContentPartPr>
            <p14:xfrm>
              <a:off x="7858013" y="1998067"/>
              <a:ext cx="88920" cy="122040"/>
            </p14:xfrm>
          </p:contentPart>
        </mc:Choice>
        <mc:Fallback xmlns="">
          <p:pic>
            <p:nvPicPr>
              <p:cNvPr id="172" name="Freihand 171">
                <a:extLst>
                  <a:ext uri="{FF2B5EF4-FFF2-40B4-BE49-F238E27FC236}">
                    <a16:creationId xmlns:a16="http://schemas.microsoft.com/office/drawing/2014/main" id="{ACD3A50C-B0B5-42DE-8418-7F7D62BBD244}"/>
                  </a:ext>
                </a:extLst>
              </p:cNvPr>
              <p:cNvPicPr/>
              <p:nvPr/>
            </p:nvPicPr>
            <p:blipFill>
              <a:blip r:embed="rId276"/>
              <a:stretch>
                <a:fillRect/>
              </a:stretch>
            </p:blipFill>
            <p:spPr>
              <a:xfrm>
                <a:off x="7853693" y="1993747"/>
                <a:ext cx="97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3" name="Freihand 172">
                <a:extLst>
                  <a:ext uri="{FF2B5EF4-FFF2-40B4-BE49-F238E27FC236}">
                    <a16:creationId xmlns:a16="http://schemas.microsoft.com/office/drawing/2014/main" id="{532C6131-0237-4E7B-AEE0-686CB4530D16}"/>
                  </a:ext>
                </a:extLst>
              </p14:cNvPr>
              <p14:cNvContentPartPr/>
              <p14:nvPr/>
            </p14:nvContentPartPr>
            <p14:xfrm>
              <a:off x="8003093" y="2034067"/>
              <a:ext cx="110880" cy="34560"/>
            </p14:xfrm>
          </p:contentPart>
        </mc:Choice>
        <mc:Fallback xmlns="">
          <p:pic>
            <p:nvPicPr>
              <p:cNvPr id="173" name="Freihand 172">
                <a:extLst>
                  <a:ext uri="{FF2B5EF4-FFF2-40B4-BE49-F238E27FC236}">
                    <a16:creationId xmlns:a16="http://schemas.microsoft.com/office/drawing/2014/main" id="{532C6131-0237-4E7B-AEE0-686CB4530D16}"/>
                  </a:ext>
                </a:extLst>
              </p:cNvPr>
              <p:cNvPicPr/>
              <p:nvPr/>
            </p:nvPicPr>
            <p:blipFill>
              <a:blip r:embed="rId278"/>
              <a:stretch>
                <a:fillRect/>
              </a:stretch>
            </p:blipFill>
            <p:spPr>
              <a:xfrm>
                <a:off x="7998773" y="2029747"/>
                <a:ext cx="119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4" name="Freihand 173">
                <a:extLst>
                  <a:ext uri="{FF2B5EF4-FFF2-40B4-BE49-F238E27FC236}">
                    <a16:creationId xmlns:a16="http://schemas.microsoft.com/office/drawing/2014/main" id="{635571C6-1FFD-4A32-B5D6-9F3B5FFDE5DE}"/>
                  </a:ext>
                </a:extLst>
              </p14:cNvPr>
              <p14:cNvContentPartPr/>
              <p14:nvPr/>
            </p14:nvContentPartPr>
            <p14:xfrm>
              <a:off x="8029733" y="2036587"/>
              <a:ext cx="88200" cy="168840"/>
            </p14:xfrm>
          </p:contentPart>
        </mc:Choice>
        <mc:Fallback xmlns="">
          <p:pic>
            <p:nvPicPr>
              <p:cNvPr id="174" name="Freihand 173">
                <a:extLst>
                  <a:ext uri="{FF2B5EF4-FFF2-40B4-BE49-F238E27FC236}">
                    <a16:creationId xmlns:a16="http://schemas.microsoft.com/office/drawing/2014/main" id="{635571C6-1FFD-4A32-B5D6-9F3B5FFDE5DE}"/>
                  </a:ext>
                </a:extLst>
              </p:cNvPr>
              <p:cNvPicPr/>
              <p:nvPr/>
            </p:nvPicPr>
            <p:blipFill>
              <a:blip r:embed="rId280"/>
              <a:stretch>
                <a:fillRect/>
              </a:stretch>
            </p:blipFill>
            <p:spPr>
              <a:xfrm>
                <a:off x="8025413" y="2032267"/>
                <a:ext cx="96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6" name="Freihand 175">
                <a:extLst>
                  <a:ext uri="{FF2B5EF4-FFF2-40B4-BE49-F238E27FC236}">
                    <a16:creationId xmlns:a16="http://schemas.microsoft.com/office/drawing/2014/main" id="{818CE337-7781-44AE-B294-77B0D17AA529}"/>
                  </a:ext>
                </a:extLst>
              </p14:cNvPr>
              <p14:cNvContentPartPr/>
              <p14:nvPr/>
            </p14:nvContentPartPr>
            <p14:xfrm>
              <a:off x="7864133" y="1997347"/>
              <a:ext cx="55800" cy="22320"/>
            </p14:xfrm>
          </p:contentPart>
        </mc:Choice>
        <mc:Fallback xmlns="">
          <p:pic>
            <p:nvPicPr>
              <p:cNvPr id="176" name="Freihand 175">
                <a:extLst>
                  <a:ext uri="{FF2B5EF4-FFF2-40B4-BE49-F238E27FC236}">
                    <a16:creationId xmlns:a16="http://schemas.microsoft.com/office/drawing/2014/main" id="{818CE337-7781-44AE-B294-77B0D17AA529}"/>
                  </a:ext>
                </a:extLst>
              </p:cNvPr>
              <p:cNvPicPr/>
              <p:nvPr/>
            </p:nvPicPr>
            <p:blipFill>
              <a:blip r:embed="rId282"/>
              <a:stretch>
                <a:fillRect/>
              </a:stretch>
            </p:blipFill>
            <p:spPr>
              <a:xfrm>
                <a:off x="7859813" y="1993027"/>
                <a:ext cx="64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8" name="Freihand 207">
                <a:extLst>
                  <a:ext uri="{FF2B5EF4-FFF2-40B4-BE49-F238E27FC236}">
                    <a16:creationId xmlns:a16="http://schemas.microsoft.com/office/drawing/2014/main" id="{DA1B7BF4-3224-488A-B0E2-3B958FD33BDB}"/>
                  </a:ext>
                </a:extLst>
              </p14:cNvPr>
              <p14:cNvContentPartPr/>
              <p14:nvPr/>
            </p14:nvContentPartPr>
            <p14:xfrm>
              <a:off x="4699373" y="4442107"/>
              <a:ext cx="12240" cy="125280"/>
            </p14:xfrm>
          </p:contentPart>
        </mc:Choice>
        <mc:Fallback xmlns="">
          <p:pic>
            <p:nvPicPr>
              <p:cNvPr id="208" name="Freihand 207">
                <a:extLst>
                  <a:ext uri="{FF2B5EF4-FFF2-40B4-BE49-F238E27FC236}">
                    <a16:creationId xmlns:a16="http://schemas.microsoft.com/office/drawing/2014/main" id="{DA1B7BF4-3224-488A-B0E2-3B958FD33BDB}"/>
                  </a:ext>
                </a:extLst>
              </p:cNvPr>
              <p:cNvPicPr/>
              <p:nvPr/>
            </p:nvPicPr>
            <p:blipFill>
              <a:blip r:embed="rId284"/>
              <a:stretch>
                <a:fillRect/>
              </a:stretch>
            </p:blipFill>
            <p:spPr>
              <a:xfrm>
                <a:off x="4695053" y="4437787"/>
                <a:ext cx="20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57" name="Freihand 256">
                <a:extLst>
                  <a:ext uri="{FF2B5EF4-FFF2-40B4-BE49-F238E27FC236}">
                    <a16:creationId xmlns:a16="http://schemas.microsoft.com/office/drawing/2014/main" id="{4ACCF109-462A-44EA-A655-5587A38716D4}"/>
                  </a:ext>
                </a:extLst>
              </p14:cNvPr>
              <p14:cNvContentPartPr/>
              <p14:nvPr/>
            </p14:nvContentPartPr>
            <p14:xfrm>
              <a:off x="8255813" y="2119747"/>
              <a:ext cx="3631680" cy="871200"/>
            </p14:xfrm>
          </p:contentPart>
        </mc:Choice>
        <mc:Fallback xmlns="">
          <p:pic>
            <p:nvPicPr>
              <p:cNvPr id="257" name="Freihand 256">
                <a:extLst>
                  <a:ext uri="{FF2B5EF4-FFF2-40B4-BE49-F238E27FC236}">
                    <a16:creationId xmlns:a16="http://schemas.microsoft.com/office/drawing/2014/main" id="{4ACCF109-462A-44EA-A655-5587A38716D4}"/>
                  </a:ext>
                </a:extLst>
              </p:cNvPr>
              <p:cNvPicPr/>
              <p:nvPr/>
            </p:nvPicPr>
            <p:blipFill>
              <a:blip r:embed="rId286"/>
              <a:stretch>
                <a:fillRect/>
              </a:stretch>
            </p:blipFill>
            <p:spPr>
              <a:xfrm>
                <a:off x="8251493" y="2115427"/>
                <a:ext cx="3640320" cy="879840"/>
              </a:xfrm>
              <a:prstGeom prst="rect">
                <a:avLst/>
              </a:prstGeom>
            </p:spPr>
          </p:pic>
        </mc:Fallback>
      </mc:AlternateContent>
      <p:grpSp>
        <p:nvGrpSpPr>
          <p:cNvPr id="268" name="Gruppieren 267">
            <a:extLst>
              <a:ext uri="{FF2B5EF4-FFF2-40B4-BE49-F238E27FC236}">
                <a16:creationId xmlns:a16="http://schemas.microsoft.com/office/drawing/2014/main" id="{1423DC64-58E6-4B9C-B1DC-5AFB89089FAB}"/>
              </a:ext>
            </a:extLst>
          </p:cNvPr>
          <p:cNvGrpSpPr/>
          <p:nvPr/>
        </p:nvGrpSpPr>
        <p:grpSpPr>
          <a:xfrm>
            <a:off x="5556893" y="574627"/>
            <a:ext cx="1149840" cy="635760"/>
            <a:chOff x="5556893" y="574627"/>
            <a:chExt cx="1149840" cy="635760"/>
          </a:xfrm>
        </p:grpSpPr>
        <mc:AlternateContent xmlns:mc="http://schemas.openxmlformats.org/markup-compatibility/2006" xmlns:p14="http://schemas.microsoft.com/office/powerpoint/2010/main">
          <mc:Choice Requires="p14">
            <p:contentPart p14:bwMode="auto" r:id="rId287">
              <p14:nvContentPartPr>
                <p14:cNvPr id="259" name="Freihand 258">
                  <a:extLst>
                    <a:ext uri="{FF2B5EF4-FFF2-40B4-BE49-F238E27FC236}">
                      <a16:creationId xmlns:a16="http://schemas.microsoft.com/office/drawing/2014/main" id="{86104FC0-8341-4A77-92AF-B43FF154E769}"/>
                    </a:ext>
                  </a:extLst>
                </p14:cNvPr>
                <p14:cNvContentPartPr/>
                <p14:nvPr/>
              </p14:nvContentPartPr>
              <p14:xfrm>
                <a:off x="5784413" y="861547"/>
                <a:ext cx="114120" cy="63720"/>
              </p14:xfrm>
            </p:contentPart>
          </mc:Choice>
          <mc:Fallback xmlns="">
            <p:pic>
              <p:nvPicPr>
                <p:cNvPr id="259" name="Freihand 258">
                  <a:extLst>
                    <a:ext uri="{FF2B5EF4-FFF2-40B4-BE49-F238E27FC236}">
                      <a16:creationId xmlns:a16="http://schemas.microsoft.com/office/drawing/2014/main" id="{86104FC0-8341-4A77-92AF-B43FF154E769}"/>
                    </a:ext>
                  </a:extLst>
                </p:cNvPr>
                <p:cNvPicPr/>
                <p:nvPr/>
              </p:nvPicPr>
              <p:blipFill>
                <a:blip r:embed="rId288"/>
                <a:stretch>
                  <a:fillRect/>
                </a:stretch>
              </p:blipFill>
              <p:spPr>
                <a:xfrm>
                  <a:off x="5780093" y="857227"/>
                  <a:ext cx="122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0" name="Freihand 259">
                  <a:extLst>
                    <a:ext uri="{FF2B5EF4-FFF2-40B4-BE49-F238E27FC236}">
                      <a16:creationId xmlns:a16="http://schemas.microsoft.com/office/drawing/2014/main" id="{2E4DF320-1254-4477-8F54-AAA65C1972F3}"/>
                    </a:ext>
                  </a:extLst>
                </p14:cNvPr>
                <p14:cNvContentPartPr/>
                <p14:nvPr/>
              </p14:nvContentPartPr>
              <p14:xfrm>
                <a:off x="5823653" y="822667"/>
                <a:ext cx="96840" cy="254520"/>
              </p14:xfrm>
            </p:contentPart>
          </mc:Choice>
          <mc:Fallback xmlns="">
            <p:pic>
              <p:nvPicPr>
                <p:cNvPr id="260" name="Freihand 259">
                  <a:extLst>
                    <a:ext uri="{FF2B5EF4-FFF2-40B4-BE49-F238E27FC236}">
                      <a16:creationId xmlns:a16="http://schemas.microsoft.com/office/drawing/2014/main" id="{2E4DF320-1254-4477-8F54-AAA65C1972F3}"/>
                    </a:ext>
                  </a:extLst>
                </p:cNvPr>
                <p:cNvPicPr/>
                <p:nvPr/>
              </p:nvPicPr>
              <p:blipFill>
                <a:blip r:embed="rId290"/>
                <a:stretch>
                  <a:fillRect/>
                </a:stretch>
              </p:blipFill>
              <p:spPr>
                <a:xfrm>
                  <a:off x="5819333" y="818347"/>
                  <a:ext cx="1054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1" name="Freihand 260">
                  <a:extLst>
                    <a:ext uri="{FF2B5EF4-FFF2-40B4-BE49-F238E27FC236}">
                      <a16:creationId xmlns:a16="http://schemas.microsoft.com/office/drawing/2014/main" id="{01CEBDAF-D17B-43BF-A1F5-23D71CBA9C68}"/>
                    </a:ext>
                  </a:extLst>
                </p14:cNvPr>
                <p14:cNvContentPartPr/>
                <p14:nvPr/>
              </p14:nvContentPartPr>
              <p14:xfrm>
                <a:off x="5979533" y="733387"/>
                <a:ext cx="4320" cy="117720"/>
              </p14:xfrm>
            </p:contentPart>
          </mc:Choice>
          <mc:Fallback xmlns="">
            <p:pic>
              <p:nvPicPr>
                <p:cNvPr id="261" name="Freihand 260">
                  <a:extLst>
                    <a:ext uri="{FF2B5EF4-FFF2-40B4-BE49-F238E27FC236}">
                      <a16:creationId xmlns:a16="http://schemas.microsoft.com/office/drawing/2014/main" id="{01CEBDAF-D17B-43BF-A1F5-23D71CBA9C68}"/>
                    </a:ext>
                  </a:extLst>
                </p:cNvPr>
                <p:cNvPicPr/>
                <p:nvPr/>
              </p:nvPicPr>
              <p:blipFill>
                <a:blip r:embed="rId292"/>
                <a:stretch>
                  <a:fillRect/>
                </a:stretch>
              </p:blipFill>
              <p:spPr>
                <a:xfrm>
                  <a:off x="5975213" y="729067"/>
                  <a:ext cx="12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2" name="Freihand 261">
                  <a:extLst>
                    <a:ext uri="{FF2B5EF4-FFF2-40B4-BE49-F238E27FC236}">
                      <a16:creationId xmlns:a16="http://schemas.microsoft.com/office/drawing/2014/main" id="{B6386D44-3E62-4AC5-9949-7DE4E6EDE03B}"/>
                    </a:ext>
                  </a:extLst>
                </p14:cNvPr>
                <p14:cNvContentPartPr/>
                <p14:nvPr/>
              </p14:nvContentPartPr>
              <p14:xfrm>
                <a:off x="5891333" y="726907"/>
                <a:ext cx="173520" cy="142200"/>
              </p14:xfrm>
            </p:contentPart>
          </mc:Choice>
          <mc:Fallback xmlns="">
            <p:pic>
              <p:nvPicPr>
                <p:cNvPr id="262" name="Freihand 261">
                  <a:extLst>
                    <a:ext uri="{FF2B5EF4-FFF2-40B4-BE49-F238E27FC236}">
                      <a16:creationId xmlns:a16="http://schemas.microsoft.com/office/drawing/2014/main" id="{B6386D44-3E62-4AC5-9949-7DE4E6EDE03B}"/>
                    </a:ext>
                  </a:extLst>
                </p:cNvPr>
                <p:cNvPicPr/>
                <p:nvPr/>
              </p:nvPicPr>
              <p:blipFill>
                <a:blip r:embed="rId294"/>
                <a:stretch>
                  <a:fillRect/>
                </a:stretch>
              </p:blipFill>
              <p:spPr>
                <a:xfrm>
                  <a:off x="5887013" y="722587"/>
                  <a:ext cx="182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3" name="Freihand 262">
                  <a:extLst>
                    <a:ext uri="{FF2B5EF4-FFF2-40B4-BE49-F238E27FC236}">
                      <a16:creationId xmlns:a16="http://schemas.microsoft.com/office/drawing/2014/main" id="{B42773A7-04FE-4F17-94B5-3FF7C8187F67}"/>
                    </a:ext>
                  </a:extLst>
                </p14:cNvPr>
                <p14:cNvContentPartPr/>
                <p14:nvPr/>
              </p14:nvContentPartPr>
              <p14:xfrm>
                <a:off x="6094013" y="863707"/>
                <a:ext cx="149400" cy="6480"/>
              </p14:xfrm>
            </p:contentPart>
          </mc:Choice>
          <mc:Fallback xmlns="">
            <p:pic>
              <p:nvPicPr>
                <p:cNvPr id="263" name="Freihand 262">
                  <a:extLst>
                    <a:ext uri="{FF2B5EF4-FFF2-40B4-BE49-F238E27FC236}">
                      <a16:creationId xmlns:a16="http://schemas.microsoft.com/office/drawing/2014/main" id="{B42773A7-04FE-4F17-94B5-3FF7C8187F67}"/>
                    </a:ext>
                  </a:extLst>
                </p:cNvPr>
                <p:cNvPicPr/>
                <p:nvPr/>
              </p:nvPicPr>
              <p:blipFill>
                <a:blip r:embed="rId106"/>
                <a:stretch>
                  <a:fillRect/>
                </a:stretch>
              </p:blipFill>
              <p:spPr>
                <a:xfrm>
                  <a:off x="6089693" y="859387"/>
                  <a:ext cx="1580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64" name="Freihand 263">
                  <a:extLst>
                    <a:ext uri="{FF2B5EF4-FFF2-40B4-BE49-F238E27FC236}">
                      <a16:creationId xmlns:a16="http://schemas.microsoft.com/office/drawing/2014/main" id="{934A7423-19C0-4A2C-902D-A0C3F9ACF70C}"/>
                    </a:ext>
                  </a:extLst>
                </p14:cNvPr>
                <p14:cNvContentPartPr/>
                <p14:nvPr/>
              </p14:nvContentPartPr>
              <p14:xfrm>
                <a:off x="6118493" y="891427"/>
                <a:ext cx="164520" cy="8280"/>
              </p14:xfrm>
            </p:contentPart>
          </mc:Choice>
          <mc:Fallback xmlns="">
            <p:pic>
              <p:nvPicPr>
                <p:cNvPr id="264" name="Freihand 263">
                  <a:extLst>
                    <a:ext uri="{FF2B5EF4-FFF2-40B4-BE49-F238E27FC236}">
                      <a16:creationId xmlns:a16="http://schemas.microsoft.com/office/drawing/2014/main" id="{934A7423-19C0-4A2C-902D-A0C3F9ACF70C}"/>
                    </a:ext>
                  </a:extLst>
                </p:cNvPr>
                <p:cNvPicPr/>
                <p:nvPr/>
              </p:nvPicPr>
              <p:blipFill>
                <a:blip r:embed="rId297"/>
                <a:stretch>
                  <a:fillRect/>
                </a:stretch>
              </p:blipFill>
              <p:spPr>
                <a:xfrm>
                  <a:off x="6114173" y="887107"/>
                  <a:ext cx="173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65" name="Freihand 264">
                  <a:extLst>
                    <a:ext uri="{FF2B5EF4-FFF2-40B4-BE49-F238E27FC236}">
                      <a16:creationId xmlns:a16="http://schemas.microsoft.com/office/drawing/2014/main" id="{C4173E07-48EC-4BA7-A213-D2E5820218DA}"/>
                    </a:ext>
                  </a:extLst>
                </p14:cNvPr>
                <p14:cNvContentPartPr/>
                <p14:nvPr/>
              </p14:nvContentPartPr>
              <p14:xfrm>
                <a:off x="6328013" y="820867"/>
                <a:ext cx="128160" cy="204120"/>
              </p14:xfrm>
            </p:contentPart>
          </mc:Choice>
          <mc:Fallback xmlns="">
            <p:pic>
              <p:nvPicPr>
                <p:cNvPr id="265" name="Freihand 264">
                  <a:extLst>
                    <a:ext uri="{FF2B5EF4-FFF2-40B4-BE49-F238E27FC236}">
                      <a16:creationId xmlns:a16="http://schemas.microsoft.com/office/drawing/2014/main" id="{C4173E07-48EC-4BA7-A213-D2E5820218DA}"/>
                    </a:ext>
                  </a:extLst>
                </p:cNvPr>
                <p:cNvPicPr/>
                <p:nvPr/>
              </p:nvPicPr>
              <p:blipFill>
                <a:blip r:embed="rId299"/>
                <a:stretch>
                  <a:fillRect/>
                </a:stretch>
              </p:blipFill>
              <p:spPr>
                <a:xfrm>
                  <a:off x="6323693" y="816547"/>
                  <a:ext cx="136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67" name="Freihand 266">
                  <a:extLst>
                    <a:ext uri="{FF2B5EF4-FFF2-40B4-BE49-F238E27FC236}">
                      <a16:creationId xmlns:a16="http://schemas.microsoft.com/office/drawing/2014/main" id="{FBE1BA79-D8B2-4951-B9E0-39F203A91AAA}"/>
                    </a:ext>
                  </a:extLst>
                </p14:cNvPr>
                <p14:cNvContentPartPr/>
                <p14:nvPr/>
              </p14:nvContentPartPr>
              <p14:xfrm>
                <a:off x="5556893" y="574627"/>
                <a:ext cx="1149840" cy="635760"/>
              </p14:xfrm>
            </p:contentPart>
          </mc:Choice>
          <mc:Fallback xmlns="">
            <p:pic>
              <p:nvPicPr>
                <p:cNvPr id="267" name="Freihand 266">
                  <a:extLst>
                    <a:ext uri="{FF2B5EF4-FFF2-40B4-BE49-F238E27FC236}">
                      <a16:creationId xmlns:a16="http://schemas.microsoft.com/office/drawing/2014/main" id="{FBE1BA79-D8B2-4951-B9E0-39F203A91AAA}"/>
                    </a:ext>
                  </a:extLst>
                </p:cNvPr>
                <p:cNvPicPr/>
                <p:nvPr/>
              </p:nvPicPr>
              <p:blipFill>
                <a:blip r:embed="rId301"/>
                <a:stretch>
                  <a:fillRect/>
                </a:stretch>
              </p:blipFill>
              <p:spPr>
                <a:xfrm>
                  <a:off x="5552573" y="570307"/>
                  <a:ext cx="1158480" cy="644400"/>
                </a:xfrm>
                <a:prstGeom prst="rect">
                  <a:avLst/>
                </a:prstGeom>
              </p:spPr>
            </p:pic>
          </mc:Fallback>
        </mc:AlternateContent>
      </p:grpSp>
      <p:grpSp>
        <p:nvGrpSpPr>
          <p:cNvPr id="287" name="Gruppieren 286">
            <a:extLst>
              <a:ext uri="{FF2B5EF4-FFF2-40B4-BE49-F238E27FC236}">
                <a16:creationId xmlns:a16="http://schemas.microsoft.com/office/drawing/2014/main" id="{BFBE2524-9FDC-4C7D-8C62-73B3EBAAB49E}"/>
              </a:ext>
            </a:extLst>
          </p:cNvPr>
          <p:cNvGrpSpPr/>
          <p:nvPr/>
        </p:nvGrpSpPr>
        <p:grpSpPr>
          <a:xfrm>
            <a:off x="3376373" y="659587"/>
            <a:ext cx="2028960" cy="654480"/>
            <a:chOff x="3376373" y="659587"/>
            <a:chExt cx="2028960" cy="654480"/>
          </a:xfrm>
        </p:grpSpPr>
        <mc:AlternateContent xmlns:mc="http://schemas.openxmlformats.org/markup-compatibility/2006" xmlns:p14="http://schemas.microsoft.com/office/powerpoint/2010/main">
          <mc:Choice Requires="p14">
            <p:contentPart p14:bwMode="auto" r:id="rId302">
              <p14:nvContentPartPr>
                <p14:cNvPr id="269" name="Freihand 268">
                  <a:extLst>
                    <a:ext uri="{FF2B5EF4-FFF2-40B4-BE49-F238E27FC236}">
                      <a16:creationId xmlns:a16="http://schemas.microsoft.com/office/drawing/2014/main" id="{485FA656-74B2-45D0-A10E-2CEFD758DBCF}"/>
                    </a:ext>
                  </a:extLst>
                </p14:cNvPr>
                <p14:cNvContentPartPr/>
                <p14:nvPr/>
              </p14:nvContentPartPr>
              <p14:xfrm>
                <a:off x="5064773" y="871267"/>
                <a:ext cx="221760" cy="24120"/>
              </p14:xfrm>
            </p:contentPart>
          </mc:Choice>
          <mc:Fallback xmlns="">
            <p:pic>
              <p:nvPicPr>
                <p:cNvPr id="269" name="Freihand 268">
                  <a:extLst>
                    <a:ext uri="{FF2B5EF4-FFF2-40B4-BE49-F238E27FC236}">
                      <a16:creationId xmlns:a16="http://schemas.microsoft.com/office/drawing/2014/main" id="{485FA656-74B2-45D0-A10E-2CEFD758DBCF}"/>
                    </a:ext>
                  </a:extLst>
                </p:cNvPr>
                <p:cNvPicPr/>
                <p:nvPr/>
              </p:nvPicPr>
              <p:blipFill>
                <a:blip r:embed="rId303"/>
                <a:stretch>
                  <a:fillRect/>
                </a:stretch>
              </p:blipFill>
              <p:spPr>
                <a:xfrm>
                  <a:off x="5060453" y="866947"/>
                  <a:ext cx="230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70" name="Freihand 269">
                  <a:extLst>
                    <a:ext uri="{FF2B5EF4-FFF2-40B4-BE49-F238E27FC236}">
                      <a16:creationId xmlns:a16="http://schemas.microsoft.com/office/drawing/2014/main" id="{C735BC45-1CA6-4E08-B895-C80E7413FA3F}"/>
                    </a:ext>
                  </a:extLst>
                </p14:cNvPr>
                <p14:cNvContentPartPr/>
                <p14:nvPr/>
              </p14:nvContentPartPr>
              <p14:xfrm>
                <a:off x="5214173" y="797467"/>
                <a:ext cx="191160" cy="259560"/>
              </p14:xfrm>
            </p:contentPart>
          </mc:Choice>
          <mc:Fallback xmlns="">
            <p:pic>
              <p:nvPicPr>
                <p:cNvPr id="270" name="Freihand 269">
                  <a:extLst>
                    <a:ext uri="{FF2B5EF4-FFF2-40B4-BE49-F238E27FC236}">
                      <a16:creationId xmlns:a16="http://schemas.microsoft.com/office/drawing/2014/main" id="{C735BC45-1CA6-4E08-B895-C80E7413FA3F}"/>
                    </a:ext>
                  </a:extLst>
                </p:cNvPr>
                <p:cNvPicPr/>
                <p:nvPr/>
              </p:nvPicPr>
              <p:blipFill>
                <a:blip r:embed="rId305"/>
                <a:stretch>
                  <a:fillRect/>
                </a:stretch>
              </p:blipFill>
              <p:spPr>
                <a:xfrm>
                  <a:off x="5209853" y="793147"/>
                  <a:ext cx="1998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72" name="Freihand 271">
                  <a:extLst>
                    <a:ext uri="{FF2B5EF4-FFF2-40B4-BE49-F238E27FC236}">
                      <a16:creationId xmlns:a16="http://schemas.microsoft.com/office/drawing/2014/main" id="{540DB601-0401-4C0C-B019-FFBB0832513E}"/>
                    </a:ext>
                  </a:extLst>
                </p14:cNvPr>
                <p14:cNvContentPartPr/>
                <p14:nvPr/>
              </p14:nvContentPartPr>
              <p14:xfrm>
                <a:off x="3495533" y="762547"/>
                <a:ext cx="221400" cy="165960"/>
              </p14:xfrm>
            </p:contentPart>
          </mc:Choice>
          <mc:Fallback xmlns="">
            <p:pic>
              <p:nvPicPr>
                <p:cNvPr id="272" name="Freihand 271">
                  <a:extLst>
                    <a:ext uri="{FF2B5EF4-FFF2-40B4-BE49-F238E27FC236}">
                      <a16:creationId xmlns:a16="http://schemas.microsoft.com/office/drawing/2014/main" id="{540DB601-0401-4C0C-B019-FFBB0832513E}"/>
                    </a:ext>
                  </a:extLst>
                </p:cNvPr>
                <p:cNvPicPr/>
                <p:nvPr/>
              </p:nvPicPr>
              <p:blipFill>
                <a:blip r:embed="rId307"/>
                <a:stretch>
                  <a:fillRect/>
                </a:stretch>
              </p:blipFill>
              <p:spPr>
                <a:xfrm>
                  <a:off x="3491213" y="758227"/>
                  <a:ext cx="230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73" name="Freihand 272">
                  <a:extLst>
                    <a:ext uri="{FF2B5EF4-FFF2-40B4-BE49-F238E27FC236}">
                      <a16:creationId xmlns:a16="http://schemas.microsoft.com/office/drawing/2014/main" id="{E0685F56-6A35-4641-9B0B-8CC7831926B2}"/>
                    </a:ext>
                  </a:extLst>
                </p14:cNvPr>
                <p14:cNvContentPartPr/>
                <p14:nvPr/>
              </p14:nvContentPartPr>
              <p14:xfrm>
                <a:off x="3714773" y="706387"/>
                <a:ext cx="310320" cy="321840"/>
              </p14:xfrm>
            </p:contentPart>
          </mc:Choice>
          <mc:Fallback xmlns="">
            <p:pic>
              <p:nvPicPr>
                <p:cNvPr id="273" name="Freihand 272">
                  <a:extLst>
                    <a:ext uri="{FF2B5EF4-FFF2-40B4-BE49-F238E27FC236}">
                      <a16:creationId xmlns:a16="http://schemas.microsoft.com/office/drawing/2014/main" id="{E0685F56-6A35-4641-9B0B-8CC7831926B2}"/>
                    </a:ext>
                  </a:extLst>
                </p:cNvPr>
                <p:cNvPicPr/>
                <p:nvPr/>
              </p:nvPicPr>
              <p:blipFill>
                <a:blip r:embed="rId309"/>
                <a:stretch>
                  <a:fillRect/>
                </a:stretch>
              </p:blipFill>
              <p:spPr>
                <a:xfrm>
                  <a:off x="3710453" y="702067"/>
                  <a:ext cx="3189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74" name="Freihand 273">
                  <a:extLst>
                    <a:ext uri="{FF2B5EF4-FFF2-40B4-BE49-F238E27FC236}">
                      <a16:creationId xmlns:a16="http://schemas.microsoft.com/office/drawing/2014/main" id="{98C5D6D6-8429-46A8-8810-4597EDC99708}"/>
                    </a:ext>
                  </a:extLst>
                </p14:cNvPr>
                <p14:cNvContentPartPr/>
                <p14:nvPr/>
              </p14:nvContentPartPr>
              <p14:xfrm>
                <a:off x="4021853" y="701347"/>
                <a:ext cx="15120" cy="29160"/>
              </p14:xfrm>
            </p:contentPart>
          </mc:Choice>
          <mc:Fallback xmlns="">
            <p:pic>
              <p:nvPicPr>
                <p:cNvPr id="274" name="Freihand 273">
                  <a:extLst>
                    <a:ext uri="{FF2B5EF4-FFF2-40B4-BE49-F238E27FC236}">
                      <a16:creationId xmlns:a16="http://schemas.microsoft.com/office/drawing/2014/main" id="{98C5D6D6-8429-46A8-8810-4597EDC99708}"/>
                    </a:ext>
                  </a:extLst>
                </p:cNvPr>
                <p:cNvPicPr/>
                <p:nvPr/>
              </p:nvPicPr>
              <p:blipFill>
                <a:blip r:embed="rId311"/>
                <a:stretch>
                  <a:fillRect/>
                </a:stretch>
              </p:blipFill>
              <p:spPr>
                <a:xfrm>
                  <a:off x="4017533" y="697027"/>
                  <a:ext cx="23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75" name="Freihand 274">
                  <a:extLst>
                    <a:ext uri="{FF2B5EF4-FFF2-40B4-BE49-F238E27FC236}">
                      <a16:creationId xmlns:a16="http://schemas.microsoft.com/office/drawing/2014/main" id="{40FD0617-1C48-4B88-A8E0-B3506EF137BE}"/>
                    </a:ext>
                  </a:extLst>
                </p14:cNvPr>
                <p14:cNvContentPartPr/>
                <p14:nvPr/>
              </p14:nvContentPartPr>
              <p14:xfrm>
                <a:off x="4077293" y="659587"/>
                <a:ext cx="140040" cy="178560"/>
              </p14:xfrm>
            </p:contentPart>
          </mc:Choice>
          <mc:Fallback xmlns="">
            <p:pic>
              <p:nvPicPr>
                <p:cNvPr id="275" name="Freihand 274">
                  <a:extLst>
                    <a:ext uri="{FF2B5EF4-FFF2-40B4-BE49-F238E27FC236}">
                      <a16:creationId xmlns:a16="http://schemas.microsoft.com/office/drawing/2014/main" id="{40FD0617-1C48-4B88-A8E0-B3506EF137BE}"/>
                    </a:ext>
                  </a:extLst>
                </p:cNvPr>
                <p:cNvPicPr/>
                <p:nvPr/>
              </p:nvPicPr>
              <p:blipFill>
                <a:blip r:embed="rId313"/>
                <a:stretch>
                  <a:fillRect/>
                </a:stretch>
              </p:blipFill>
              <p:spPr>
                <a:xfrm>
                  <a:off x="4072973" y="655267"/>
                  <a:ext cx="148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76" name="Freihand 275">
                  <a:extLst>
                    <a:ext uri="{FF2B5EF4-FFF2-40B4-BE49-F238E27FC236}">
                      <a16:creationId xmlns:a16="http://schemas.microsoft.com/office/drawing/2014/main" id="{8CD58373-97A2-4798-ABD5-06A4BCD9E676}"/>
                    </a:ext>
                  </a:extLst>
                </p14:cNvPr>
                <p14:cNvContentPartPr/>
                <p14:nvPr/>
              </p14:nvContentPartPr>
              <p14:xfrm>
                <a:off x="4234973" y="727267"/>
                <a:ext cx="218880" cy="70920"/>
              </p14:xfrm>
            </p:contentPart>
          </mc:Choice>
          <mc:Fallback xmlns="">
            <p:pic>
              <p:nvPicPr>
                <p:cNvPr id="276" name="Freihand 275">
                  <a:extLst>
                    <a:ext uri="{FF2B5EF4-FFF2-40B4-BE49-F238E27FC236}">
                      <a16:creationId xmlns:a16="http://schemas.microsoft.com/office/drawing/2014/main" id="{8CD58373-97A2-4798-ABD5-06A4BCD9E676}"/>
                    </a:ext>
                  </a:extLst>
                </p:cNvPr>
                <p:cNvPicPr/>
                <p:nvPr/>
              </p:nvPicPr>
              <p:blipFill>
                <a:blip r:embed="rId315"/>
                <a:stretch>
                  <a:fillRect/>
                </a:stretch>
              </p:blipFill>
              <p:spPr>
                <a:xfrm>
                  <a:off x="4230653" y="722947"/>
                  <a:ext cx="227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77" name="Freihand 276">
                  <a:extLst>
                    <a:ext uri="{FF2B5EF4-FFF2-40B4-BE49-F238E27FC236}">
                      <a16:creationId xmlns:a16="http://schemas.microsoft.com/office/drawing/2014/main" id="{81EC582D-2929-4434-86E6-193B8C5A5086}"/>
                    </a:ext>
                  </a:extLst>
                </p14:cNvPr>
                <p14:cNvContentPartPr/>
                <p14:nvPr/>
              </p14:nvContentPartPr>
              <p14:xfrm>
                <a:off x="3648893" y="674707"/>
                <a:ext cx="231840" cy="46080"/>
              </p14:xfrm>
            </p:contentPart>
          </mc:Choice>
          <mc:Fallback xmlns="">
            <p:pic>
              <p:nvPicPr>
                <p:cNvPr id="277" name="Freihand 276">
                  <a:extLst>
                    <a:ext uri="{FF2B5EF4-FFF2-40B4-BE49-F238E27FC236}">
                      <a16:creationId xmlns:a16="http://schemas.microsoft.com/office/drawing/2014/main" id="{81EC582D-2929-4434-86E6-193B8C5A5086}"/>
                    </a:ext>
                  </a:extLst>
                </p:cNvPr>
                <p:cNvPicPr/>
                <p:nvPr/>
              </p:nvPicPr>
              <p:blipFill>
                <a:blip r:embed="rId317"/>
                <a:stretch>
                  <a:fillRect/>
                </a:stretch>
              </p:blipFill>
              <p:spPr>
                <a:xfrm>
                  <a:off x="3644573" y="670387"/>
                  <a:ext cx="240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78" name="Freihand 277">
                  <a:extLst>
                    <a:ext uri="{FF2B5EF4-FFF2-40B4-BE49-F238E27FC236}">
                      <a16:creationId xmlns:a16="http://schemas.microsoft.com/office/drawing/2014/main" id="{E84BB87B-8F2F-48E9-90CE-D8819F1D2798}"/>
                    </a:ext>
                  </a:extLst>
                </p14:cNvPr>
                <p14:cNvContentPartPr/>
                <p14:nvPr/>
              </p14:nvContentPartPr>
              <p14:xfrm>
                <a:off x="3376373" y="894307"/>
                <a:ext cx="1122120" cy="135000"/>
              </p14:xfrm>
            </p:contentPart>
          </mc:Choice>
          <mc:Fallback xmlns="">
            <p:pic>
              <p:nvPicPr>
                <p:cNvPr id="278" name="Freihand 277">
                  <a:extLst>
                    <a:ext uri="{FF2B5EF4-FFF2-40B4-BE49-F238E27FC236}">
                      <a16:creationId xmlns:a16="http://schemas.microsoft.com/office/drawing/2014/main" id="{E84BB87B-8F2F-48E9-90CE-D8819F1D2798}"/>
                    </a:ext>
                  </a:extLst>
                </p:cNvPr>
                <p:cNvPicPr/>
                <p:nvPr/>
              </p:nvPicPr>
              <p:blipFill>
                <a:blip r:embed="rId319"/>
                <a:stretch>
                  <a:fillRect/>
                </a:stretch>
              </p:blipFill>
              <p:spPr>
                <a:xfrm>
                  <a:off x="3372053" y="889987"/>
                  <a:ext cx="1130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9" name="Freihand 278">
                  <a:extLst>
                    <a:ext uri="{FF2B5EF4-FFF2-40B4-BE49-F238E27FC236}">
                      <a16:creationId xmlns:a16="http://schemas.microsoft.com/office/drawing/2014/main" id="{50982E90-4DE2-4DBE-AA98-95F76841E1D9}"/>
                    </a:ext>
                  </a:extLst>
                </p14:cNvPr>
                <p14:cNvContentPartPr/>
                <p14:nvPr/>
              </p14:nvContentPartPr>
              <p14:xfrm>
                <a:off x="3957773" y="1038307"/>
                <a:ext cx="208080" cy="184320"/>
              </p14:xfrm>
            </p:contentPart>
          </mc:Choice>
          <mc:Fallback xmlns="">
            <p:pic>
              <p:nvPicPr>
                <p:cNvPr id="279" name="Freihand 278">
                  <a:extLst>
                    <a:ext uri="{FF2B5EF4-FFF2-40B4-BE49-F238E27FC236}">
                      <a16:creationId xmlns:a16="http://schemas.microsoft.com/office/drawing/2014/main" id="{50982E90-4DE2-4DBE-AA98-95F76841E1D9}"/>
                    </a:ext>
                  </a:extLst>
                </p:cNvPr>
                <p:cNvPicPr/>
                <p:nvPr/>
              </p:nvPicPr>
              <p:blipFill>
                <a:blip r:embed="rId321"/>
                <a:stretch>
                  <a:fillRect/>
                </a:stretch>
              </p:blipFill>
              <p:spPr>
                <a:xfrm>
                  <a:off x="3953453" y="1033987"/>
                  <a:ext cx="216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80" name="Freihand 279">
                  <a:extLst>
                    <a:ext uri="{FF2B5EF4-FFF2-40B4-BE49-F238E27FC236}">
                      <a16:creationId xmlns:a16="http://schemas.microsoft.com/office/drawing/2014/main" id="{288565BC-2F5B-4C5B-AF29-18365096888A}"/>
                    </a:ext>
                  </a:extLst>
                </p14:cNvPr>
                <p14:cNvContentPartPr/>
                <p14:nvPr/>
              </p14:nvContentPartPr>
              <p14:xfrm>
                <a:off x="4186733" y="1038307"/>
                <a:ext cx="36360" cy="168120"/>
              </p14:xfrm>
            </p:contentPart>
          </mc:Choice>
          <mc:Fallback xmlns="">
            <p:pic>
              <p:nvPicPr>
                <p:cNvPr id="280" name="Freihand 279">
                  <a:extLst>
                    <a:ext uri="{FF2B5EF4-FFF2-40B4-BE49-F238E27FC236}">
                      <a16:creationId xmlns:a16="http://schemas.microsoft.com/office/drawing/2014/main" id="{288565BC-2F5B-4C5B-AF29-18365096888A}"/>
                    </a:ext>
                  </a:extLst>
                </p:cNvPr>
                <p:cNvPicPr/>
                <p:nvPr/>
              </p:nvPicPr>
              <p:blipFill>
                <a:blip r:embed="rId323"/>
                <a:stretch>
                  <a:fillRect/>
                </a:stretch>
              </p:blipFill>
              <p:spPr>
                <a:xfrm>
                  <a:off x="4182413" y="1033987"/>
                  <a:ext cx="45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81" name="Freihand 280">
                  <a:extLst>
                    <a:ext uri="{FF2B5EF4-FFF2-40B4-BE49-F238E27FC236}">
                      <a16:creationId xmlns:a16="http://schemas.microsoft.com/office/drawing/2014/main" id="{4C18944B-39BB-498A-8164-E6FEA0D56787}"/>
                    </a:ext>
                  </a:extLst>
                </p14:cNvPr>
                <p14:cNvContentPartPr/>
                <p14:nvPr/>
              </p14:nvContentPartPr>
              <p14:xfrm>
                <a:off x="4236053" y="1096627"/>
                <a:ext cx="151920" cy="75960"/>
              </p14:xfrm>
            </p:contentPart>
          </mc:Choice>
          <mc:Fallback xmlns="">
            <p:pic>
              <p:nvPicPr>
                <p:cNvPr id="281" name="Freihand 280">
                  <a:extLst>
                    <a:ext uri="{FF2B5EF4-FFF2-40B4-BE49-F238E27FC236}">
                      <a16:creationId xmlns:a16="http://schemas.microsoft.com/office/drawing/2014/main" id="{4C18944B-39BB-498A-8164-E6FEA0D56787}"/>
                    </a:ext>
                  </a:extLst>
                </p:cNvPr>
                <p:cNvPicPr/>
                <p:nvPr/>
              </p:nvPicPr>
              <p:blipFill>
                <a:blip r:embed="rId325"/>
                <a:stretch>
                  <a:fillRect/>
                </a:stretch>
              </p:blipFill>
              <p:spPr>
                <a:xfrm>
                  <a:off x="4231733" y="1092307"/>
                  <a:ext cx="160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82" name="Freihand 281">
                  <a:extLst>
                    <a:ext uri="{FF2B5EF4-FFF2-40B4-BE49-F238E27FC236}">
                      <a16:creationId xmlns:a16="http://schemas.microsoft.com/office/drawing/2014/main" id="{0A0F92D1-D7A6-4732-9110-C7F0F3264F65}"/>
                    </a:ext>
                  </a:extLst>
                </p14:cNvPr>
                <p14:cNvContentPartPr/>
                <p14:nvPr/>
              </p14:nvContentPartPr>
              <p14:xfrm>
                <a:off x="4377533" y="1040467"/>
                <a:ext cx="5040" cy="48600"/>
              </p14:xfrm>
            </p:contentPart>
          </mc:Choice>
          <mc:Fallback xmlns="">
            <p:pic>
              <p:nvPicPr>
                <p:cNvPr id="282" name="Freihand 281">
                  <a:extLst>
                    <a:ext uri="{FF2B5EF4-FFF2-40B4-BE49-F238E27FC236}">
                      <a16:creationId xmlns:a16="http://schemas.microsoft.com/office/drawing/2014/main" id="{0A0F92D1-D7A6-4732-9110-C7F0F3264F65}"/>
                    </a:ext>
                  </a:extLst>
                </p:cNvPr>
                <p:cNvPicPr/>
                <p:nvPr/>
              </p:nvPicPr>
              <p:blipFill>
                <a:blip r:embed="rId327"/>
                <a:stretch>
                  <a:fillRect/>
                </a:stretch>
              </p:blipFill>
              <p:spPr>
                <a:xfrm>
                  <a:off x="4373213" y="1036147"/>
                  <a:ext cx="13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83" name="Freihand 282">
                  <a:extLst>
                    <a:ext uri="{FF2B5EF4-FFF2-40B4-BE49-F238E27FC236}">
                      <a16:creationId xmlns:a16="http://schemas.microsoft.com/office/drawing/2014/main" id="{D96724D7-0C64-4D12-AD12-B0FE41FF345C}"/>
                    </a:ext>
                  </a:extLst>
                </p14:cNvPr>
                <p14:cNvContentPartPr/>
                <p14:nvPr/>
              </p14:nvContentPartPr>
              <p14:xfrm>
                <a:off x="4439813" y="983227"/>
                <a:ext cx="91080" cy="173520"/>
              </p14:xfrm>
            </p:contentPart>
          </mc:Choice>
          <mc:Fallback xmlns="">
            <p:pic>
              <p:nvPicPr>
                <p:cNvPr id="283" name="Freihand 282">
                  <a:extLst>
                    <a:ext uri="{FF2B5EF4-FFF2-40B4-BE49-F238E27FC236}">
                      <a16:creationId xmlns:a16="http://schemas.microsoft.com/office/drawing/2014/main" id="{D96724D7-0C64-4D12-AD12-B0FE41FF345C}"/>
                    </a:ext>
                  </a:extLst>
                </p:cNvPr>
                <p:cNvPicPr/>
                <p:nvPr/>
              </p:nvPicPr>
              <p:blipFill>
                <a:blip r:embed="rId329"/>
                <a:stretch>
                  <a:fillRect/>
                </a:stretch>
              </p:blipFill>
              <p:spPr>
                <a:xfrm>
                  <a:off x="4435493" y="978907"/>
                  <a:ext cx="99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84" name="Freihand 283">
                  <a:extLst>
                    <a:ext uri="{FF2B5EF4-FFF2-40B4-BE49-F238E27FC236}">
                      <a16:creationId xmlns:a16="http://schemas.microsoft.com/office/drawing/2014/main" id="{E30AC842-2790-4B2A-979D-936A753A3DE6}"/>
                    </a:ext>
                  </a:extLst>
                </p14:cNvPr>
                <p14:cNvContentPartPr/>
                <p14:nvPr/>
              </p14:nvContentPartPr>
              <p14:xfrm>
                <a:off x="4542053" y="1040107"/>
                <a:ext cx="375840" cy="273960"/>
              </p14:xfrm>
            </p:contentPart>
          </mc:Choice>
          <mc:Fallback xmlns="">
            <p:pic>
              <p:nvPicPr>
                <p:cNvPr id="284" name="Freihand 283">
                  <a:extLst>
                    <a:ext uri="{FF2B5EF4-FFF2-40B4-BE49-F238E27FC236}">
                      <a16:creationId xmlns:a16="http://schemas.microsoft.com/office/drawing/2014/main" id="{E30AC842-2790-4B2A-979D-936A753A3DE6}"/>
                    </a:ext>
                  </a:extLst>
                </p:cNvPr>
                <p:cNvPicPr/>
                <p:nvPr/>
              </p:nvPicPr>
              <p:blipFill>
                <a:blip r:embed="rId331"/>
                <a:stretch>
                  <a:fillRect/>
                </a:stretch>
              </p:blipFill>
              <p:spPr>
                <a:xfrm>
                  <a:off x="4537733" y="1035787"/>
                  <a:ext cx="3844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85" name="Freihand 284">
                  <a:extLst>
                    <a:ext uri="{FF2B5EF4-FFF2-40B4-BE49-F238E27FC236}">
                      <a16:creationId xmlns:a16="http://schemas.microsoft.com/office/drawing/2014/main" id="{374CE45B-C95B-4A26-A3BE-D499A0BCA26F}"/>
                    </a:ext>
                  </a:extLst>
                </p14:cNvPr>
                <p14:cNvContentPartPr/>
                <p14:nvPr/>
              </p14:nvContentPartPr>
              <p14:xfrm>
                <a:off x="4911053" y="1004827"/>
                <a:ext cx="12960" cy="42480"/>
              </p14:xfrm>
            </p:contentPart>
          </mc:Choice>
          <mc:Fallback xmlns="">
            <p:pic>
              <p:nvPicPr>
                <p:cNvPr id="285" name="Freihand 284">
                  <a:extLst>
                    <a:ext uri="{FF2B5EF4-FFF2-40B4-BE49-F238E27FC236}">
                      <a16:creationId xmlns:a16="http://schemas.microsoft.com/office/drawing/2014/main" id="{374CE45B-C95B-4A26-A3BE-D499A0BCA26F}"/>
                    </a:ext>
                  </a:extLst>
                </p:cNvPr>
                <p:cNvPicPr/>
                <p:nvPr/>
              </p:nvPicPr>
              <p:blipFill>
                <a:blip r:embed="rId333"/>
                <a:stretch>
                  <a:fillRect/>
                </a:stretch>
              </p:blipFill>
              <p:spPr>
                <a:xfrm>
                  <a:off x="4906733" y="1000507"/>
                  <a:ext cx="21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86" name="Freihand 285">
                  <a:extLst>
                    <a:ext uri="{FF2B5EF4-FFF2-40B4-BE49-F238E27FC236}">
                      <a16:creationId xmlns:a16="http://schemas.microsoft.com/office/drawing/2014/main" id="{6CBC2970-F676-4143-8693-85FB589B7887}"/>
                    </a:ext>
                  </a:extLst>
                </p14:cNvPr>
                <p14:cNvContentPartPr/>
                <p14:nvPr/>
              </p14:nvContentPartPr>
              <p14:xfrm>
                <a:off x="4950653" y="958027"/>
                <a:ext cx="318960" cy="174960"/>
              </p14:xfrm>
            </p:contentPart>
          </mc:Choice>
          <mc:Fallback xmlns="">
            <p:pic>
              <p:nvPicPr>
                <p:cNvPr id="286" name="Freihand 285">
                  <a:extLst>
                    <a:ext uri="{FF2B5EF4-FFF2-40B4-BE49-F238E27FC236}">
                      <a16:creationId xmlns:a16="http://schemas.microsoft.com/office/drawing/2014/main" id="{6CBC2970-F676-4143-8693-85FB589B7887}"/>
                    </a:ext>
                  </a:extLst>
                </p:cNvPr>
                <p:cNvPicPr/>
                <p:nvPr/>
              </p:nvPicPr>
              <p:blipFill>
                <a:blip r:embed="rId335"/>
                <a:stretch>
                  <a:fillRect/>
                </a:stretch>
              </p:blipFill>
              <p:spPr>
                <a:xfrm>
                  <a:off x="4946333" y="953707"/>
                  <a:ext cx="327600" cy="18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6">
            <p14:nvContentPartPr>
              <p14:cNvPr id="288" name="Freihand 287">
                <a:extLst>
                  <a:ext uri="{FF2B5EF4-FFF2-40B4-BE49-F238E27FC236}">
                    <a16:creationId xmlns:a16="http://schemas.microsoft.com/office/drawing/2014/main" id="{3F7CFC7D-6F4A-49F9-B7BE-FCB06A5AE74E}"/>
                  </a:ext>
                </a:extLst>
              </p14:cNvPr>
              <p14:cNvContentPartPr/>
              <p14:nvPr/>
            </p14:nvContentPartPr>
            <p14:xfrm>
              <a:off x="6495413" y="2282467"/>
              <a:ext cx="1591200" cy="91080"/>
            </p14:xfrm>
          </p:contentPart>
        </mc:Choice>
        <mc:Fallback xmlns="">
          <p:pic>
            <p:nvPicPr>
              <p:cNvPr id="288" name="Freihand 287">
                <a:extLst>
                  <a:ext uri="{FF2B5EF4-FFF2-40B4-BE49-F238E27FC236}">
                    <a16:creationId xmlns:a16="http://schemas.microsoft.com/office/drawing/2014/main" id="{3F7CFC7D-6F4A-49F9-B7BE-FCB06A5AE74E}"/>
                  </a:ext>
                </a:extLst>
              </p:cNvPr>
              <p:cNvPicPr/>
              <p:nvPr/>
            </p:nvPicPr>
            <p:blipFill>
              <a:blip r:embed="rId337"/>
              <a:stretch>
                <a:fillRect/>
              </a:stretch>
            </p:blipFill>
            <p:spPr>
              <a:xfrm>
                <a:off x="6491093" y="2278147"/>
                <a:ext cx="1599840" cy="99720"/>
              </a:xfrm>
              <a:prstGeom prst="rect">
                <a:avLst/>
              </a:prstGeom>
            </p:spPr>
          </p:pic>
        </mc:Fallback>
      </mc:AlternateContent>
      <p:grpSp>
        <p:nvGrpSpPr>
          <p:cNvPr id="290" name="Gruppieren 289">
            <a:extLst>
              <a:ext uri="{FF2B5EF4-FFF2-40B4-BE49-F238E27FC236}">
                <a16:creationId xmlns:a16="http://schemas.microsoft.com/office/drawing/2014/main" id="{CDB53BE0-7487-476F-98EE-E511EC468649}"/>
              </a:ext>
            </a:extLst>
          </p:cNvPr>
          <p:cNvGrpSpPr/>
          <p:nvPr/>
        </p:nvGrpSpPr>
        <p:grpSpPr>
          <a:xfrm>
            <a:off x="2114213" y="2346907"/>
            <a:ext cx="9419760" cy="1475280"/>
            <a:chOff x="2114213" y="2346907"/>
            <a:chExt cx="9419760" cy="1475280"/>
          </a:xfrm>
        </p:grpSpPr>
        <mc:AlternateContent xmlns:mc="http://schemas.openxmlformats.org/markup-compatibility/2006" xmlns:p14="http://schemas.microsoft.com/office/powerpoint/2010/main">
          <mc:Choice Requires="p14">
            <p:contentPart p14:bwMode="auto" r:id="rId338">
              <p14:nvContentPartPr>
                <p14:cNvPr id="178" name="Freihand 177">
                  <a:extLst>
                    <a:ext uri="{FF2B5EF4-FFF2-40B4-BE49-F238E27FC236}">
                      <a16:creationId xmlns:a16="http://schemas.microsoft.com/office/drawing/2014/main" id="{C982C40F-D3C9-4F79-9A3D-11FE125D6EC7}"/>
                    </a:ext>
                  </a:extLst>
                </p14:cNvPr>
                <p14:cNvContentPartPr/>
                <p14:nvPr/>
              </p14:nvContentPartPr>
              <p14:xfrm>
                <a:off x="8831813" y="2442667"/>
                <a:ext cx="119880" cy="117360"/>
              </p14:xfrm>
            </p:contentPart>
          </mc:Choice>
          <mc:Fallback xmlns="">
            <p:pic>
              <p:nvPicPr>
                <p:cNvPr id="178" name="Freihand 177">
                  <a:extLst>
                    <a:ext uri="{FF2B5EF4-FFF2-40B4-BE49-F238E27FC236}">
                      <a16:creationId xmlns:a16="http://schemas.microsoft.com/office/drawing/2014/main" id="{C982C40F-D3C9-4F79-9A3D-11FE125D6EC7}"/>
                    </a:ext>
                  </a:extLst>
                </p:cNvPr>
                <p:cNvPicPr/>
                <p:nvPr/>
              </p:nvPicPr>
              <p:blipFill>
                <a:blip r:embed="rId339"/>
                <a:stretch>
                  <a:fillRect/>
                </a:stretch>
              </p:blipFill>
              <p:spPr>
                <a:xfrm>
                  <a:off x="8827493" y="2438347"/>
                  <a:ext cx="128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9" name="Freihand 178">
                  <a:extLst>
                    <a:ext uri="{FF2B5EF4-FFF2-40B4-BE49-F238E27FC236}">
                      <a16:creationId xmlns:a16="http://schemas.microsoft.com/office/drawing/2014/main" id="{DAD79C62-C68B-4D58-9313-E610632961D3}"/>
                    </a:ext>
                  </a:extLst>
                </p14:cNvPr>
                <p14:cNvContentPartPr/>
                <p14:nvPr/>
              </p14:nvContentPartPr>
              <p14:xfrm>
                <a:off x="8898773" y="2443747"/>
                <a:ext cx="102240" cy="274320"/>
              </p14:xfrm>
            </p:contentPart>
          </mc:Choice>
          <mc:Fallback xmlns="">
            <p:pic>
              <p:nvPicPr>
                <p:cNvPr id="179" name="Freihand 178">
                  <a:extLst>
                    <a:ext uri="{FF2B5EF4-FFF2-40B4-BE49-F238E27FC236}">
                      <a16:creationId xmlns:a16="http://schemas.microsoft.com/office/drawing/2014/main" id="{DAD79C62-C68B-4D58-9313-E610632961D3}"/>
                    </a:ext>
                  </a:extLst>
                </p:cNvPr>
                <p:cNvPicPr/>
                <p:nvPr/>
              </p:nvPicPr>
              <p:blipFill>
                <a:blip r:embed="rId341"/>
                <a:stretch>
                  <a:fillRect/>
                </a:stretch>
              </p:blipFill>
              <p:spPr>
                <a:xfrm>
                  <a:off x="8894453" y="2439427"/>
                  <a:ext cx="1108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80" name="Freihand 179">
                  <a:extLst>
                    <a:ext uri="{FF2B5EF4-FFF2-40B4-BE49-F238E27FC236}">
                      <a16:creationId xmlns:a16="http://schemas.microsoft.com/office/drawing/2014/main" id="{C18F894F-754B-43B6-AF94-9C3A420715A5}"/>
                    </a:ext>
                  </a:extLst>
                </p14:cNvPr>
                <p14:cNvContentPartPr/>
                <p14:nvPr/>
              </p14:nvContentPartPr>
              <p14:xfrm>
                <a:off x="9123053" y="2380387"/>
                <a:ext cx="41400" cy="129960"/>
              </p14:xfrm>
            </p:contentPart>
          </mc:Choice>
          <mc:Fallback xmlns="">
            <p:pic>
              <p:nvPicPr>
                <p:cNvPr id="180" name="Freihand 179">
                  <a:extLst>
                    <a:ext uri="{FF2B5EF4-FFF2-40B4-BE49-F238E27FC236}">
                      <a16:creationId xmlns:a16="http://schemas.microsoft.com/office/drawing/2014/main" id="{C18F894F-754B-43B6-AF94-9C3A420715A5}"/>
                    </a:ext>
                  </a:extLst>
                </p:cNvPr>
                <p:cNvPicPr/>
                <p:nvPr/>
              </p:nvPicPr>
              <p:blipFill>
                <a:blip r:embed="rId343"/>
                <a:stretch>
                  <a:fillRect/>
                </a:stretch>
              </p:blipFill>
              <p:spPr>
                <a:xfrm>
                  <a:off x="9118733" y="2376067"/>
                  <a:ext cx="50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81" name="Freihand 180">
                  <a:extLst>
                    <a:ext uri="{FF2B5EF4-FFF2-40B4-BE49-F238E27FC236}">
                      <a16:creationId xmlns:a16="http://schemas.microsoft.com/office/drawing/2014/main" id="{D9C7DFCC-C4BD-4136-A904-9364A0F31C73}"/>
                    </a:ext>
                  </a:extLst>
                </p14:cNvPr>
                <p14:cNvContentPartPr/>
                <p14:nvPr/>
              </p14:nvContentPartPr>
              <p14:xfrm>
                <a:off x="9039173" y="2346907"/>
                <a:ext cx="171360" cy="166680"/>
              </p14:xfrm>
            </p:contentPart>
          </mc:Choice>
          <mc:Fallback xmlns="">
            <p:pic>
              <p:nvPicPr>
                <p:cNvPr id="181" name="Freihand 180">
                  <a:extLst>
                    <a:ext uri="{FF2B5EF4-FFF2-40B4-BE49-F238E27FC236}">
                      <a16:creationId xmlns:a16="http://schemas.microsoft.com/office/drawing/2014/main" id="{D9C7DFCC-C4BD-4136-A904-9364A0F31C73}"/>
                    </a:ext>
                  </a:extLst>
                </p:cNvPr>
                <p:cNvPicPr/>
                <p:nvPr/>
              </p:nvPicPr>
              <p:blipFill>
                <a:blip r:embed="rId345"/>
                <a:stretch>
                  <a:fillRect/>
                </a:stretch>
              </p:blipFill>
              <p:spPr>
                <a:xfrm>
                  <a:off x="9034853" y="2342587"/>
                  <a:ext cx="180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82" name="Freihand 181">
                  <a:extLst>
                    <a:ext uri="{FF2B5EF4-FFF2-40B4-BE49-F238E27FC236}">
                      <a16:creationId xmlns:a16="http://schemas.microsoft.com/office/drawing/2014/main" id="{841B2931-2E26-4E19-ACCF-95D0ECE30534}"/>
                    </a:ext>
                  </a:extLst>
                </p14:cNvPr>
                <p14:cNvContentPartPr/>
                <p14:nvPr/>
              </p14:nvContentPartPr>
              <p14:xfrm>
                <a:off x="9337613" y="2495227"/>
                <a:ext cx="223200" cy="28080"/>
              </p14:xfrm>
            </p:contentPart>
          </mc:Choice>
          <mc:Fallback xmlns="">
            <p:pic>
              <p:nvPicPr>
                <p:cNvPr id="182" name="Freihand 181">
                  <a:extLst>
                    <a:ext uri="{FF2B5EF4-FFF2-40B4-BE49-F238E27FC236}">
                      <a16:creationId xmlns:a16="http://schemas.microsoft.com/office/drawing/2014/main" id="{841B2931-2E26-4E19-ACCF-95D0ECE30534}"/>
                    </a:ext>
                  </a:extLst>
                </p:cNvPr>
                <p:cNvPicPr/>
                <p:nvPr/>
              </p:nvPicPr>
              <p:blipFill>
                <a:blip r:embed="rId347"/>
                <a:stretch>
                  <a:fillRect/>
                </a:stretch>
              </p:blipFill>
              <p:spPr>
                <a:xfrm>
                  <a:off x="9333293" y="2490907"/>
                  <a:ext cx="231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83" name="Freihand 182">
                  <a:extLst>
                    <a:ext uri="{FF2B5EF4-FFF2-40B4-BE49-F238E27FC236}">
                      <a16:creationId xmlns:a16="http://schemas.microsoft.com/office/drawing/2014/main" id="{3B3D6DEE-4AF6-4634-BC6B-888D804495A3}"/>
                    </a:ext>
                  </a:extLst>
                </p14:cNvPr>
                <p14:cNvContentPartPr/>
                <p14:nvPr/>
              </p14:nvContentPartPr>
              <p14:xfrm>
                <a:off x="9368213" y="2557147"/>
                <a:ext cx="203040" cy="12600"/>
              </p14:xfrm>
            </p:contentPart>
          </mc:Choice>
          <mc:Fallback xmlns="">
            <p:pic>
              <p:nvPicPr>
                <p:cNvPr id="183" name="Freihand 182">
                  <a:extLst>
                    <a:ext uri="{FF2B5EF4-FFF2-40B4-BE49-F238E27FC236}">
                      <a16:creationId xmlns:a16="http://schemas.microsoft.com/office/drawing/2014/main" id="{3B3D6DEE-4AF6-4634-BC6B-888D804495A3}"/>
                    </a:ext>
                  </a:extLst>
                </p:cNvPr>
                <p:cNvPicPr/>
                <p:nvPr/>
              </p:nvPicPr>
              <p:blipFill>
                <a:blip r:embed="rId349"/>
                <a:stretch>
                  <a:fillRect/>
                </a:stretch>
              </p:blipFill>
              <p:spPr>
                <a:xfrm>
                  <a:off x="9363893" y="2552827"/>
                  <a:ext cx="211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84" name="Freihand 183">
                  <a:extLst>
                    <a:ext uri="{FF2B5EF4-FFF2-40B4-BE49-F238E27FC236}">
                      <a16:creationId xmlns:a16="http://schemas.microsoft.com/office/drawing/2014/main" id="{15E77F63-F47E-420D-B8D7-7211E67F33F8}"/>
                    </a:ext>
                  </a:extLst>
                </p14:cNvPr>
                <p14:cNvContentPartPr/>
                <p14:nvPr/>
              </p14:nvContentPartPr>
              <p14:xfrm>
                <a:off x="9742253" y="2455627"/>
                <a:ext cx="96480" cy="60480"/>
              </p14:xfrm>
            </p:contentPart>
          </mc:Choice>
          <mc:Fallback xmlns="">
            <p:pic>
              <p:nvPicPr>
                <p:cNvPr id="184" name="Freihand 183">
                  <a:extLst>
                    <a:ext uri="{FF2B5EF4-FFF2-40B4-BE49-F238E27FC236}">
                      <a16:creationId xmlns:a16="http://schemas.microsoft.com/office/drawing/2014/main" id="{15E77F63-F47E-420D-B8D7-7211E67F33F8}"/>
                    </a:ext>
                  </a:extLst>
                </p:cNvPr>
                <p:cNvPicPr/>
                <p:nvPr/>
              </p:nvPicPr>
              <p:blipFill>
                <a:blip r:embed="rId351"/>
                <a:stretch>
                  <a:fillRect/>
                </a:stretch>
              </p:blipFill>
              <p:spPr>
                <a:xfrm>
                  <a:off x="9737933" y="2451307"/>
                  <a:ext cx="1051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85" name="Freihand 184">
                  <a:extLst>
                    <a:ext uri="{FF2B5EF4-FFF2-40B4-BE49-F238E27FC236}">
                      <a16:creationId xmlns:a16="http://schemas.microsoft.com/office/drawing/2014/main" id="{F5164835-8C4A-4481-83BB-67B12D7AFC8B}"/>
                    </a:ext>
                  </a:extLst>
                </p14:cNvPr>
                <p14:cNvContentPartPr/>
                <p14:nvPr/>
              </p14:nvContentPartPr>
              <p14:xfrm>
                <a:off x="9756293" y="2431867"/>
                <a:ext cx="120240" cy="235440"/>
              </p14:xfrm>
            </p:contentPart>
          </mc:Choice>
          <mc:Fallback xmlns="">
            <p:pic>
              <p:nvPicPr>
                <p:cNvPr id="185" name="Freihand 184">
                  <a:extLst>
                    <a:ext uri="{FF2B5EF4-FFF2-40B4-BE49-F238E27FC236}">
                      <a16:creationId xmlns:a16="http://schemas.microsoft.com/office/drawing/2014/main" id="{F5164835-8C4A-4481-83BB-67B12D7AFC8B}"/>
                    </a:ext>
                  </a:extLst>
                </p:cNvPr>
                <p:cNvPicPr/>
                <p:nvPr/>
              </p:nvPicPr>
              <p:blipFill>
                <a:blip r:embed="rId353"/>
                <a:stretch>
                  <a:fillRect/>
                </a:stretch>
              </p:blipFill>
              <p:spPr>
                <a:xfrm>
                  <a:off x="9751973" y="2427547"/>
                  <a:ext cx="128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88" name="Freihand 187">
                  <a:extLst>
                    <a:ext uri="{FF2B5EF4-FFF2-40B4-BE49-F238E27FC236}">
                      <a16:creationId xmlns:a16="http://schemas.microsoft.com/office/drawing/2014/main" id="{95215611-A410-4ACF-BEF0-FF21D0CDF054}"/>
                    </a:ext>
                  </a:extLst>
                </p14:cNvPr>
                <p14:cNvContentPartPr/>
                <p14:nvPr/>
              </p14:nvContentPartPr>
              <p14:xfrm>
                <a:off x="10029533" y="2517547"/>
                <a:ext cx="196200" cy="2520"/>
              </p14:xfrm>
            </p:contentPart>
          </mc:Choice>
          <mc:Fallback xmlns="">
            <p:pic>
              <p:nvPicPr>
                <p:cNvPr id="188" name="Freihand 187">
                  <a:extLst>
                    <a:ext uri="{FF2B5EF4-FFF2-40B4-BE49-F238E27FC236}">
                      <a16:creationId xmlns:a16="http://schemas.microsoft.com/office/drawing/2014/main" id="{95215611-A410-4ACF-BEF0-FF21D0CDF054}"/>
                    </a:ext>
                  </a:extLst>
                </p:cNvPr>
                <p:cNvPicPr/>
                <p:nvPr/>
              </p:nvPicPr>
              <p:blipFill>
                <a:blip r:embed="rId355"/>
                <a:stretch>
                  <a:fillRect/>
                </a:stretch>
              </p:blipFill>
              <p:spPr>
                <a:xfrm>
                  <a:off x="10025213" y="2513227"/>
                  <a:ext cx="2048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89" name="Freihand 188">
                  <a:extLst>
                    <a:ext uri="{FF2B5EF4-FFF2-40B4-BE49-F238E27FC236}">
                      <a16:creationId xmlns:a16="http://schemas.microsoft.com/office/drawing/2014/main" id="{21E7CA71-2DB3-45B0-929A-950225827E87}"/>
                    </a:ext>
                  </a:extLst>
                </p14:cNvPr>
                <p14:cNvContentPartPr/>
                <p14:nvPr/>
              </p14:nvContentPartPr>
              <p14:xfrm>
                <a:off x="10054373" y="2555707"/>
                <a:ext cx="152640" cy="16200"/>
              </p14:xfrm>
            </p:contentPart>
          </mc:Choice>
          <mc:Fallback xmlns="">
            <p:pic>
              <p:nvPicPr>
                <p:cNvPr id="189" name="Freihand 188">
                  <a:extLst>
                    <a:ext uri="{FF2B5EF4-FFF2-40B4-BE49-F238E27FC236}">
                      <a16:creationId xmlns:a16="http://schemas.microsoft.com/office/drawing/2014/main" id="{21E7CA71-2DB3-45B0-929A-950225827E87}"/>
                    </a:ext>
                  </a:extLst>
                </p:cNvPr>
                <p:cNvPicPr/>
                <p:nvPr/>
              </p:nvPicPr>
              <p:blipFill>
                <a:blip r:embed="rId357"/>
                <a:stretch>
                  <a:fillRect/>
                </a:stretch>
              </p:blipFill>
              <p:spPr>
                <a:xfrm>
                  <a:off x="10050053" y="2551387"/>
                  <a:ext cx="161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90" name="Freihand 189">
                  <a:extLst>
                    <a:ext uri="{FF2B5EF4-FFF2-40B4-BE49-F238E27FC236}">
                      <a16:creationId xmlns:a16="http://schemas.microsoft.com/office/drawing/2014/main" id="{FF035762-3279-4BE4-B84A-1D0D5A89AB8E}"/>
                    </a:ext>
                  </a:extLst>
                </p14:cNvPr>
                <p14:cNvContentPartPr/>
                <p14:nvPr/>
              </p14:nvContentPartPr>
              <p14:xfrm>
                <a:off x="10446413" y="2472547"/>
                <a:ext cx="160920" cy="155520"/>
              </p14:xfrm>
            </p:contentPart>
          </mc:Choice>
          <mc:Fallback xmlns="">
            <p:pic>
              <p:nvPicPr>
                <p:cNvPr id="190" name="Freihand 189">
                  <a:extLst>
                    <a:ext uri="{FF2B5EF4-FFF2-40B4-BE49-F238E27FC236}">
                      <a16:creationId xmlns:a16="http://schemas.microsoft.com/office/drawing/2014/main" id="{FF035762-3279-4BE4-B84A-1D0D5A89AB8E}"/>
                    </a:ext>
                  </a:extLst>
                </p:cNvPr>
                <p:cNvPicPr/>
                <p:nvPr/>
              </p:nvPicPr>
              <p:blipFill>
                <a:blip r:embed="rId359"/>
                <a:stretch>
                  <a:fillRect/>
                </a:stretch>
              </p:blipFill>
              <p:spPr>
                <a:xfrm>
                  <a:off x="10442093" y="2468227"/>
                  <a:ext cx="169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1" name="Freihand 190">
                  <a:extLst>
                    <a:ext uri="{FF2B5EF4-FFF2-40B4-BE49-F238E27FC236}">
                      <a16:creationId xmlns:a16="http://schemas.microsoft.com/office/drawing/2014/main" id="{CFF41419-EA48-4976-9F49-693864803688}"/>
                    </a:ext>
                  </a:extLst>
                </p14:cNvPr>
                <p14:cNvContentPartPr/>
                <p14:nvPr/>
              </p14:nvContentPartPr>
              <p14:xfrm>
                <a:off x="10756733" y="2468947"/>
                <a:ext cx="32400" cy="185760"/>
              </p14:xfrm>
            </p:contentPart>
          </mc:Choice>
          <mc:Fallback xmlns="">
            <p:pic>
              <p:nvPicPr>
                <p:cNvPr id="191" name="Freihand 190">
                  <a:extLst>
                    <a:ext uri="{FF2B5EF4-FFF2-40B4-BE49-F238E27FC236}">
                      <a16:creationId xmlns:a16="http://schemas.microsoft.com/office/drawing/2014/main" id="{CFF41419-EA48-4976-9F49-693864803688}"/>
                    </a:ext>
                  </a:extLst>
                </p:cNvPr>
                <p:cNvPicPr/>
                <p:nvPr/>
              </p:nvPicPr>
              <p:blipFill>
                <a:blip r:embed="rId361"/>
                <a:stretch>
                  <a:fillRect/>
                </a:stretch>
              </p:blipFill>
              <p:spPr>
                <a:xfrm>
                  <a:off x="10752413" y="2464627"/>
                  <a:ext cx="41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92" name="Freihand 191">
                  <a:extLst>
                    <a:ext uri="{FF2B5EF4-FFF2-40B4-BE49-F238E27FC236}">
                      <a16:creationId xmlns:a16="http://schemas.microsoft.com/office/drawing/2014/main" id="{D36ED8D8-D61D-46F8-B101-DDEA69AA76CA}"/>
                    </a:ext>
                  </a:extLst>
                </p14:cNvPr>
                <p14:cNvContentPartPr/>
                <p14:nvPr/>
              </p14:nvContentPartPr>
              <p14:xfrm>
                <a:off x="10691213" y="2553907"/>
                <a:ext cx="151200" cy="2160"/>
              </p14:xfrm>
            </p:contentPart>
          </mc:Choice>
          <mc:Fallback xmlns="">
            <p:pic>
              <p:nvPicPr>
                <p:cNvPr id="192" name="Freihand 191">
                  <a:extLst>
                    <a:ext uri="{FF2B5EF4-FFF2-40B4-BE49-F238E27FC236}">
                      <a16:creationId xmlns:a16="http://schemas.microsoft.com/office/drawing/2014/main" id="{D36ED8D8-D61D-46F8-B101-DDEA69AA76CA}"/>
                    </a:ext>
                  </a:extLst>
                </p:cNvPr>
                <p:cNvPicPr/>
                <p:nvPr/>
              </p:nvPicPr>
              <p:blipFill>
                <a:blip r:embed="rId363"/>
                <a:stretch>
                  <a:fillRect/>
                </a:stretch>
              </p:blipFill>
              <p:spPr>
                <a:xfrm>
                  <a:off x="10686893" y="2549587"/>
                  <a:ext cx="1598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93" name="Freihand 192">
                  <a:extLst>
                    <a:ext uri="{FF2B5EF4-FFF2-40B4-BE49-F238E27FC236}">
                      <a16:creationId xmlns:a16="http://schemas.microsoft.com/office/drawing/2014/main" id="{62719056-3790-4056-B8D6-A176DEA2DE17}"/>
                    </a:ext>
                  </a:extLst>
                </p14:cNvPr>
                <p14:cNvContentPartPr/>
                <p14:nvPr/>
              </p14:nvContentPartPr>
              <p14:xfrm>
                <a:off x="10996493" y="2453827"/>
                <a:ext cx="159840" cy="127080"/>
              </p14:xfrm>
            </p:contentPart>
          </mc:Choice>
          <mc:Fallback xmlns="">
            <p:pic>
              <p:nvPicPr>
                <p:cNvPr id="193" name="Freihand 192">
                  <a:extLst>
                    <a:ext uri="{FF2B5EF4-FFF2-40B4-BE49-F238E27FC236}">
                      <a16:creationId xmlns:a16="http://schemas.microsoft.com/office/drawing/2014/main" id="{62719056-3790-4056-B8D6-A176DEA2DE17}"/>
                    </a:ext>
                  </a:extLst>
                </p:cNvPr>
                <p:cNvPicPr/>
                <p:nvPr/>
              </p:nvPicPr>
              <p:blipFill>
                <a:blip r:embed="rId365"/>
                <a:stretch>
                  <a:fillRect/>
                </a:stretch>
              </p:blipFill>
              <p:spPr>
                <a:xfrm>
                  <a:off x="10992173" y="2449507"/>
                  <a:ext cx="168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94" name="Freihand 193">
                  <a:extLst>
                    <a:ext uri="{FF2B5EF4-FFF2-40B4-BE49-F238E27FC236}">
                      <a16:creationId xmlns:a16="http://schemas.microsoft.com/office/drawing/2014/main" id="{34FD52B9-8113-47F8-BC07-8ACF3B741B10}"/>
                    </a:ext>
                  </a:extLst>
                </p14:cNvPr>
                <p14:cNvContentPartPr/>
                <p14:nvPr/>
              </p14:nvContentPartPr>
              <p14:xfrm>
                <a:off x="11264333" y="2526187"/>
                <a:ext cx="6480" cy="7560"/>
              </p14:xfrm>
            </p:contentPart>
          </mc:Choice>
          <mc:Fallback xmlns="">
            <p:pic>
              <p:nvPicPr>
                <p:cNvPr id="194" name="Freihand 193">
                  <a:extLst>
                    <a:ext uri="{FF2B5EF4-FFF2-40B4-BE49-F238E27FC236}">
                      <a16:creationId xmlns:a16="http://schemas.microsoft.com/office/drawing/2014/main" id="{34FD52B9-8113-47F8-BC07-8ACF3B741B10}"/>
                    </a:ext>
                  </a:extLst>
                </p:cNvPr>
                <p:cNvPicPr/>
                <p:nvPr/>
              </p:nvPicPr>
              <p:blipFill>
                <a:blip r:embed="rId367"/>
                <a:stretch>
                  <a:fillRect/>
                </a:stretch>
              </p:blipFill>
              <p:spPr>
                <a:xfrm>
                  <a:off x="11260013" y="2521867"/>
                  <a:ext cx="15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95" name="Freihand 194">
                  <a:extLst>
                    <a:ext uri="{FF2B5EF4-FFF2-40B4-BE49-F238E27FC236}">
                      <a16:creationId xmlns:a16="http://schemas.microsoft.com/office/drawing/2014/main" id="{849A1612-366B-43FE-AA0F-2C44A4C6E064}"/>
                    </a:ext>
                  </a:extLst>
                </p14:cNvPr>
                <p14:cNvContentPartPr/>
                <p14:nvPr/>
              </p14:nvContentPartPr>
              <p14:xfrm>
                <a:off x="11384933" y="2497027"/>
                <a:ext cx="97200" cy="52560"/>
              </p14:xfrm>
            </p:contentPart>
          </mc:Choice>
          <mc:Fallback xmlns="">
            <p:pic>
              <p:nvPicPr>
                <p:cNvPr id="195" name="Freihand 194">
                  <a:extLst>
                    <a:ext uri="{FF2B5EF4-FFF2-40B4-BE49-F238E27FC236}">
                      <a16:creationId xmlns:a16="http://schemas.microsoft.com/office/drawing/2014/main" id="{849A1612-366B-43FE-AA0F-2C44A4C6E064}"/>
                    </a:ext>
                  </a:extLst>
                </p:cNvPr>
                <p:cNvPicPr/>
                <p:nvPr/>
              </p:nvPicPr>
              <p:blipFill>
                <a:blip r:embed="rId369"/>
                <a:stretch>
                  <a:fillRect/>
                </a:stretch>
              </p:blipFill>
              <p:spPr>
                <a:xfrm>
                  <a:off x="11380613" y="2492707"/>
                  <a:ext cx="105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96" name="Freihand 195">
                  <a:extLst>
                    <a:ext uri="{FF2B5EF4-FFF2-40B4-BE49-F238E27FC236}">
                      <a16:creationId xmlns:a16="http://schemas.microsoft.com/office/drawing/2014/main" id="{4EF69107-F456-4090-8574-0388EC56C9E8}"/>
                    </a:ext>
                  </a:extLst>
                </p14:cNvPr>
                <p14:cNvContentPartPr/>
                <p14:nvPr/>
              </p14:nvContentPartPr>
              <p14:xfrm>
                <a:off x="11341013" y="2474347"/>
                <a:ext cx="192960" cy="253440"/>
              </p14:xfrm>
            </p:contentPart>
          </mc:Choice>
          <mc:Fallback xmlns="">
            <p:pic>
              <p:nvPicPr>
                <p:cNvPr id="196" name="Freihand 195">
                  <a:extLst>
                    <a:ext uri="{FF2B5EF4-FFF2-40B4-BE49-F238E27FC236}">
                      <a16:creationId xmlns:a16="http://schemas.microsoft.com/office/drawing/2014/main" id="{4EF69107-F456-4090-8574-0388EC56C9E8}"/>
                    </a:ext>
                  </a:extLst>
                </p:cNvPr>
                <p:cNvPicPr/>
                <p:nvPr/>
              </p:nvPicPr>
              <p:blipFill>
                <a:blip r:embed="rId371"/>
                <a:stretch>
                  <a:fillRect/>
                </a:stretch>
              </p:blipFill>
              <p:spPr>
                <a:xfrm>
                  <a:off x="11336693" y="2470027"/>
                  <a:ext cx="2016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07" name="Freihand 206">
                  <a:extLst>
                    <a:ext uri="{FF2B5EF4-FFF2-40B4-BE49-F238E27FC236}">
                      <a16:creationId xmlns:a16="http://schemas.microsoft.com/office/drawing/2014/main" id="{AC4D3477-8208-4D8D-B517-F7FBBC2C0790}"/>
                    </a:ext>
                  </a:extLst>
                </p14:cNvPr>
                <p14:cNvContentPartPr/>
                <p14:nvPr/>
              </p14:nvContentPartPr>
              <p14:xfrm>
                <a:off x="4732133" y="3481267"/>
                <a:ext cx="20160" cy="340920"/>
              </p14:xfrm>
            </p:contentPart>
          </mc:Choice>
          <mc:Fallback xmlns="">
            <p:pic>
              <p:nvPicPr>
                <p:cNvPr id="207" name="Freihand 206">
                  <a:extLst>
                    <a:ext uri="{FF2B5EF4-FFF2-40B4-BE49-F238E27FC236}">
                      <a16:creationId xmlns:a16="http://schemas.microsoft.com/office/drawing/2014/main" id="{AC4D3477-8208-4D8D-B517-F7FBBC2C0790}"/>
                    </a:ext>
                  </a:extLst>
                </p:cNvPr>
                <p:cNvPicPr/>
                <p:nvPr/>
              </p:nvPicPr>
              <p:blipFill>
                <a:blip r:embed="rId373"/>
                <a:stretch>
                  <a:fillRect/>
                </a:stretch>
              </p:blipFill>
              <p:spPr>
                <a:xfrm>
                  <a:off x="4727813" y="3476947"/>
                  <a:ext cx="288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0" name="Freihand 209">
                  <a:extLst>
                    <a:ext uri="{FF2B5EF4-FFF2-40B4-BE49-F238E27FC236}">
                      <a16:creationId xmlns:a16="http://schemas.microsoft.com/office/drawing/2014/main" id="{6D999454-1062-4597-8BEF-9224D5185912}"/>
                    </a:ext>
                  </a:extLst>
                </p14:cNvPr>
                <p14:cNvContentPartPr/>
                <p14:nvPr/>
              </p14:nvContentPartPr>
              <p14:xfrm>
                <a:off x="2114213" y="2878987"/>
                <a:ext cx="764640" cy="54360"/>
              </p14:xfrm>
            </p:contentPart>
          </mc:Choice>
          <mc:Fallback xmlns="">
            <p:pic>
              <p:nvPicPr>
                <p:cNvPr id="210" name="Freihand 209">
                  <a:extLst>
                    <a:ext uri="{FF2B5EF4-FFF2-40B4-BE49-F238E27FC236}">
                      <a16:creationId xmlns:a16="http://schemas.microsoft.com/office/drawing/2014/main" id="{6D999454-1062-4597-8BEF-9224D5185912}"/>
                    </a:ext>
                  </a:extLst>
                </p:cNvPr>
                <p:cNvPicPr/>
                <p:nvPr/>
              </p:nvPicPr>
              <p:blipFill>
                <a:blip r:embed="rId375"/>
                <a:stretch>
                  <a:fillRect/>
                </a:stretch>
              </p:blipFill>
              <p:spPr>
                <a:xfrm>
                  <a:off x="2109893" y="2874667"/>
                  <a:ext cx="773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06" name="Freihand 205">
                  <a:extLst>
                    <a:ext uri="{FF2B5EF4-FFF2-40B4-BE49-F238E27FC236}">
                      <a16:creationId xmlns:a16="http://schemas.microsoft.com/office/drawing/2014/main" id="{764364F1-8875-42EF-A6B5-B666098FC46D}"/>
                    </a:ext>
                  </a:extLst>
                </p14:cNvPr>
                <p14:cNvContentPartPr/>
                <p14:nvPr/>
              </p14:nvContentPartPr>
              <p14:xfrm>
                <a:off x="4756613" y="2759107"/>
                <a:ext cx="1440" cy="452880"/>
              </p14:xfrm>
            </p:contentPart>
          </mc:Choice>
          <mc:Fallback xmlns="">
            <p:pic>
              <p:nvPicPr>
                <p:cNvPr id="206" name="Freihand 205">
                  <a:extLst>
                    <a:ext uri="{FF2B5EF4-FFF2-40B4-BE49-F238E27FC236}">
                      <a16:creationId xmlns:a16="http://schemas.microsoft.com/office/drawing/2014/main" id="{764364F1-8875-42EF-A6B5-B666098FC46D}"/>
                    </a:ext>
                  </a:extLst>
                </p:cNvPr>
                <p:cNvPicPr/>
                <p:nvPr/>
              </p:nvPicPr>
              <p:blipFill>
                <a:blip r:embed="rId377"/>
                <a:stretch>
                  <a:fillRect/>
                </a:stretch>
              </p:blipFill>
              <p:spPr>
                <a:xfrm>
                  <a:off x="4752293" y="2754787"/>
                  <a:ext cx="1008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11" name="Freihand 210">
                  <a:extLst>
                    <a:ext uri="{FF2B5EF4-FFF2-40B4-BE49-F238E27FC236}">
                      <a16:creationId xmlns:a16="http://schemas.microsoft.com/office/drawing/2014/main" id="{C758C2C3-042D-48E7-8B66-32553D098CF2}"/>
                    </a:ext>
                  </a:extLst>
                </p14:cNvPr>
                <p14:cNvContentPartPr/>
                <p14:nvPr/>
              </p14:nvContentPartPr>
              <p14:xfrm>
                <a:off x="3097733" y="2816347"/>
                <a:ext cx="812520" cy="64080"/>
              </p14:xfrm>
            </p:contentPart>
          </mc:Choice>
          <mc:Fallback xmlns="">
            <p:pic>
              <p:nvPicPr>
                <p:cNvPr id="211" name="Freihand 210">
                  <a:extLst>
                    <a:ext uri="{FF2B5EF4-FFF2-40B4-BE49-F238E27FC236}">
                      <a16:creationId xmlns:a16="http://schemas.microsoft.com/office/drawing/2014/main" id="{C758C2C3-042D-48E7-8B66-32553D098CF2}"/>
                    </a:ext>
                  </a:extLst>
                </p:cNvPr>
                <p:cNvPicPr/>
                <p:nvPr/>
              </p:nvPicPr>
              <p:blipFill>
                <a:blip r:embed="rId379"/>
                <a:stretch>
                  <a:fillRect/>
                </a:stretch>
              </p:blipFill>
              <p:spPr>
                <a:xfrm>
                  <a:off x="3093413" y="2812027"/>
                  <a:ext cx="821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12" name="Freihand 211">
                  <a:extLst>
                    <a:ext uri="{FF2B5EF4-FFF2-40B4-BE49-F238E27FC236}">
                      <a16:creationId xmlns:a16="http://schemas.microsoft.com/office/drawing/2014/main" id="{B2A10982-60B6-4532-9F8D-624666DB7890}"/>
                    </a:ext>
                  </a:extLst>
                </p14:cNvPr>
                <p14:cNvContentPartPr/>
                <p14:nvPr/>
              </p14:nvContentPartPr>
              <p14:xfrm>
                <a:off x="4004213" y="2769547"/>
                <a:ext cx="768960" cy="34560"/>
              </p14:xfrm>
            </p:contentPart>
          </mc:Choice>
          <mc:Fallback xmlns="">
            <p:pic>
              <p:nvPicPr>
                <p:cNvPr id="212" name="Freihand 211">
                  <a:extLst>
                    <a:ext uri="{FF2B5EF4-FFF2-40B4-BE49-F238E27FC236}">
                      <a16:creationId xmlns:a16="http://schemas.microsoft.com/office/drawing/2014/main" id="{B2A10982-60B6-4532-9F8D-624666DB7890}"/>
                    </a:ext>
                  </a:extLst>
                </p:cNvPr>
                <p:cNvPicPr/>
                <p:nvPr/>
              </p:nvPicPr>
              <p:blipFill>
                <a:blip r:embed="rId381"/>
                <a:stretch>
                  <a:fillRect/>
                </a:stretch>
              </p:blipFill>
              <p:spPr>
                <a:xfrm>
                  <a:off x="3999893" y="2765227"/>
                  <a:ext cx="777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14" name="Freihand 213">
                  <a:extLst>
                    <a:ext uri="{FF2B5EF4-FFF2-40B4-BE49-F238E27FC236}">
                      <a16:creationId xmlns:a16="http://schemas.microsoft.com/office/drawing/2014/main" id="{2EC0D14C-C91A-4EF8-A00F-42DD6CADB268}"/>
                    </a:ext>
                  </a:extLst>
                </p14:cNvPr>
                <p14:cNvContentPartPr/>
                <p14:nvPr/>
              </p14:nvContentPartPr>
              <p14:xfrm>
                <a:off x="4904573" y="2848387"/>
                <a:ext cx="290520" cy="173520"/>
              </p14:xfrm>
            </p:contentPart>
          </mc:Choice>
          <mc:Fallback xmlns="">
            <p:pic>
              <p:nvPicPr>
                <p:cNvPr id="214" name="Freihand 213">
                  <a:extLst>
                    <a:ext uri="{FF2B5EF4-FFF2-40B4-BE49-F238E27FC236}">
                      <a16:creationId xmlns:a16="http://schemas.microsoft.com/office/drawing/2014/main" id="{2EC0D14C-C91A-4EF8-A00F-42DD6CADB268}"/>
                    </a:ext>
                  </a:extLst>
                </p:cNvPr>
                <p:cNvPicPr/>
                <p:nvPr/>
              </p:nvPicPr>
              <p:blipFill>
                <a:blip r:embed="rId383"/>
                <a:stretch>
                  <a:fillRect/>
                </a:stretch>
              </p:blipFill>
              <p:spPr>
                <a:xfrm>
                  <a:off x="4900253" y="2844067"/>
                  <a:ext cx="299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15" name="Freihand 214">
                  <a:extLst>
                    <a:ext uri="{FF2B5EF4-FFF2-40B4-BE49-F238E27FC236}">
                      <a16:creationId xmlns:a16="http://schemas.microsoft.com/office/drawing/2014/main" id="{5A8563C1-04EF-47F6-A36F-B6578F8E0836}"/>
                    </a:ext>
                  </a:extLst>
                </p14:cNvPr>
                <p14:cNvContentPartPr/>
                <p14:nvPr/>
              </p14:nvContentPartPr>
              <p14:xfrm>
                <a:off x="4868213" y="2791147"/>
                <a:ext cx="175320" cy="162360"/>
              </p14:xfrm>
            </p:contentPart>
          </mc:Choice>
          <mc:Fallback xmlns="">
            <p:pic>
              <p:nvPicPr>
                <p:cNvPr id="215" name="Freihand 214">
                  <a:extLst>
                    <a:ext uri="{FF2B5EF4-FFF2-40B4-BE49-F238E27FC236}">
                      <a16:creationId xmlns:a16="http://schemas.microsoft.com/office/drawing/2014/main" id="{5A8563C1-04EF-47F6-A36F-B6578F8E0836}"/>
                    </a:ext>
                  </a:extLst>
                </p:cNvPr>
                <p:cNvPicPr/>
                <p:nvPr/>
              </p:nvPicPr>
              <p:blipFill>
                <a:blip r:embed="rId385"/>
                <a:stretch>
                  <a:fillRect/>
                </a:stretch>
              </p:blipFill>
              <p:spPr>
                <a:xfrm>
                  <a:off x="4863893" y="2786827"/>
                  <a:ext cx="183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17" name="Freihand 216">
                  <a:extLst>
                    <a:ext uri="{FF2B5EF4-FFF2-40B4-BE49-F238E27FC236}">
                      <a16:creationId xmlns:a16="http://schemas.microsoft.com/office/drawing/2014/main" id="{712E928B-BD68-49C5-866E-2F6EBBC1DD84}"/>
                    </a:ext>
                  </a:extLst>
                </p14:cNvPr>
                <p14:cNvContentPartPr/>
                <p14:nvPr/>
              </p14:nvContentPartPr>
              <p14:xfrm>
                <a:off x="5286533" y="3062947"/>
                <a:ext cx="87480" cy="55800"/>
              </p14:xfrm>
            </p:contentPart>
          </mc:Choice>
          <mc:Fallback xmlns="">
            <p:pic>
              <p:nvPicPr>
                <p:cNvPr id="217" name="Freihand 216">
                  <a:extLst>
                    <a:ext uri="{FF2B5EF4-FFF2-40B4-BE49-F238E27FC236}">
                      <a16:creationId xmlns:a16="http://schemas.microsoft.com/office/drawing/2014/main" id="{712E928B-BD68-49C5-866E-2F6EBBC1DD84}"/>
                    </a:ext>
                  </a:extLst>
                </p:cNvPr>
                <p:cNvPicPr/>
                <p:nvPr/>
              </p:nvPicPr>
              <p:blipFill>
                <a:blip r:embed="rId387"/>
                <a:stretch>
                  <a:fillRect/>
                </a:stretch>
              </p:blipFill>
              <p:spPr>
                <a:xfrm>
                  <a:off x="5282213" y="3058627"/>
                  <a:ext cx="96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18" name="Freihand 217">
                  <a:extLst>
                    <a:ext uri="{FF2B5EF4-FFF2-40B4-BE49-F238E27FC236}">
                      <a16:creationId xmlns:a16="http://schemas.microsoft.com/office/drawing/2014/main" id="{9F251A42-2850-4308-BCAF-2FEC4DEEA90D}"/>
                    </a:ext>
                  </a:extLst>
                </p14:cNvPr>
                <p14:cNvContentPartPr/>
                <p14:nvPr/>
              </p14:nvContentPartPr>
              <p14:xfrm>
                <a:off x="5382293" y="3064027"/>
                <a:ext cx="24840" cy="158400"/>
              </p14:xfrm>
            </p:contentPart>
          </mc:Choice>
          <mc:Fallback xmlns="">
            <p:pic>
              <p:nvPicPr>
                <p:cNvPr id="218" name="Freihand 217">
                  <a:extLst>
                    <a:ext uri="{FF2B5EF4-FFF2-40B4-BE49-F238E27FC236}">
                      <a16:creationId xmlns:a16="http://schemas.microsoft.com/office/drawing/2014/main" id="{9F251A42-2850-4308-BCAF-2FEC4DEEA90D}"/>
                    </a:ext>
                  </a:extLst>
                </p:cNvPr>
                <p:cNvPicPr/>
                <p:nvPr/>
              </p:nvPicPr>
              <p:blipFill>
                <a:blip r:embed="rId389"/>
                <a:stretch>
                  <a:fillRect/>
                </a:stretch>
              </p:blipFill>
              <p:spPr>
                <a:xfrm>
                  <a:off x="5377973" y="3059707"/>
                  <a:ext cx="33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19" name="Freihand 218">
                  <a:extLst>
                    <a:ext uri="{FF2B5EF4-FFF2-40B4-BE49-F238E27FC236}">
                      <a16:creationId xmlns:a16="http://schemas.microsoft.com/office/drawing/2014/main" id="{2C63A999-B7A3-4836-9092-E9BBAB55B032}"/>
                    </a:ext>
                  </a:extLst>
                </p14:cNvPr>
                <p14:cNvContentPartPr/>
                <p14:nvPr/>
              </p14:nvContentPartPr>
              <p14:xfrm>
                <a:off x="5546093" y="2972227"/>
                <a:ext cx="5760" cy="125280"/>
              </p14:xfrm>
            </p:contentPart>
          </mc:Choice>
          <mc:Fallback xmlns="">
            <p:pic>
              <p:nvPicPr>
                <p:cNvPr id="219" name="Freihand 218">
                  <a:extLst>
                    <a:ext uri="{FF2B5EF4-FFF2-40B4-BE49-F238E27FC236}">
                      <a16:creationId xmlns:a16="http://schemas.microsoft.com/office/drawing/2014/main" id="{2C63A999-B7A3-4836-9092-E9BBAB55B032}"/>
                    </a:ext>
                  </a:extLst>
                </p:cNvPr>
                <p:cNvPicPr/>
                <p:nvPr/>
              </p:nvPicPr>
              <p:blipFill>
                <a:blip r:embed="rId391"/>
                <a:stretch>
                  <a:fillRect/>
                </a:stretch>
              </p:blipFill>
              <p:spPr>
                <a:xfrm>
                  <a:off x="5541773" y="2967907"/>
                  <a:ext cx="14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20" name="Freihand 219">
                  <a:extLst>
                    <a:ext uri="{FF2B5EF4-FFF2-40B4-BE49-F238E27FC236}">
                      <a16:creationId xmlns:a16="http://schemas.microsoft.com/office/drawing/2014/main" id="{7680EF9C-28CA-4F4C-A5FD-367E609DAC85}"/>
                    </a:ext>
                  </a:extLst>
                </p14:cNvPr>
                <p14:cNvContentPartPr/>
                <p14:nvPr/>
              </p14:nvContentPartPr>
              <p14:xfrm>
                <a:off x="5438813" y="2962147"/>
                <a:ext cx="167760" cy="135000"/>
              </p14:xfrm>
            </p:contentPart>
          </mc:Choice>
          <mc:Fallback xmlns="">
            <p:pic>
              <p:nvPicPr>
                <p:cNvPr id="220" name="Freihand 219">
                  <a:extLst>
                    <a:ext uri="{FF2B5EF4-FFF2-40B4-BE49-F238E27FC236}">
                      <a16:creationId xmlns:a16="http://schemas.microsoft.com/office/drawing/2014/main" id="{7680EF9C-28CA-4F4C-A5FD-367E609DAC85}"/>
                    </a:ext>
                  </a:extLst>
                </p:cNvPr>
                <p:cNvPicPr/>
                <p:nvPr/>
              </p:nvPicPr>
              <p:blipFill>
                <a:blip r:embed="rId393"/>
                <a:stretch>
                  <a:fillRect/>
                </a:stretch>
              </p:blipFill>
              <p:spPr>
                <a:xfrm>
                  <a:off x="5434493" y="2957827"/>
                  <a:ext cx="176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21" name="Freihand 220">
                  <a:extLst>
                    <a:ext uri="{FF2B5EF4-FFF2-40B4-BE49-F238E27FC236}">
                      <a16:creationId xmlns:a16="http://schemas.microsoft.com/office/drawing/2014/main" id="{ED1F390A-E2B6-4813-8834-CC5277B474CD}"/>
                    </a:ext>
                  </a:extLst>
                </p14:cNvPr>
                <p14:cNvContentPartPr/>
                <p14:nvPr/>
              </p14:nvContentPartPr>
              <p14:xfrm>
                <a:off x="5715293" y="3103627"/>
                <a:ext cx="152640" cy="7920"/>
              </p14:xfrm>
            </p:contentPart>
          </mc:Choice>
          <mc:Fallback xmlns="">
            <p:pic>
              <p:nvPicPr>
                <p:cNvPr id="221" name="Freihand 220">
                  <a:extLst>
                    <a:ext uri="{FF2B5EF4-FFF2-40B4-BE49-F238E27FC236}">
                      <a16:creationId xmlns:a16="http://schemas.microsoft.com/office/drawing/2014/main" id="{ED1F390A-E2B6-4813-8834-CC5277B474CD}"/>
                    </a:ext>
                  </a:extLst>
                </p:cNvPr>
                <p:cNvPicPr/>
                <p:nvPr/>
              </p:nvPicPr>
              <p:blipFill>
                <a:blip r:embed="rId395"/>
                <a:stretch>
                  <a:fillRect/>
                </a:stretch>
              </p:blipFill>
              <p:spPr>
                <a:xfrm>
                  <a:off x="5710973" y="3099307"/>
                  <a:ext cx="161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22" name="Freihand 221">
                  <a:extLst>
                    <a:ext uri="{FF2B5EF4-FFF2-40B4-BE49-F238E27FC236}">
                      <a16:creationId xmlns:a16="http://schemas.microsoft.com/office/drawing/2014/main" id="{B6437E36-E799-48A3-A153-69E151279DA8}"/>
                    </a:ext>
                  </a:extLst>
                </p14:cNvPr>
                <p14:cNvContentPartPr/>
                <p14:nvPr/>
              </p14:nvContentPartPr>
              <p14:xfrm>
                <a:off x="5735813" y="3138907"/>
                <a:ext cx="207720" cy="39240"/>
              </p14:xfrm>
            </p:contentPart>
          </mc:Choice>
          <mc:Fallback xmlns="">
            <p:pic>
              <p:nvPicPr>
                <p:cNvPr id="222" name="Freihand 221">
                  <a:extLst>
                    <a:ext uri="{FF2B5EF4-FFF2-40B4-BE49-F238E27FC236}">
                      <a16:creationId xmlns:a16="http://schemas.microsoft.com/office/drawing/2014/main" id="{B6437E36-E799-48A3-A153-69E151279DA8}"/>
                    </a:ext>
                  </a:extLst>
                </p:cNvPr>
                <p:cNvPicPr/>
                <p:nvPr/>
              </p:nvPicPr>
              <p:blipFill>
                <a:blip r:embed="rId397"/>
                <a:stretch>
                  <a:fillRect/>
                </a:stretch>
              </p:blipFill>
              <p:spPr>
                <a:xfrm>
                  <a:off x="5731493" y="3134587"/>
                  <a:ext cx="216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23" name="Freihand 222">
                  <a:extLst>
                    <a:ext uri="{FF2B5EF4-FFF2-40B4-BE49-F238E27FC236}">
                      <a16:creationId xmlns:a16="http://schemas.microsoft.com/office/drawing/2014/main" id="{AEC08950-C3B5-4227-A73C-FB878C5C25D7}"/>
                    </a:ext>
                  </a:extLst>
                </p14:cNvPr>
                <p14:cNvContentPartPr/>
                <p14:nvPr/>
              </p14:nvContentPartPr>
              <p14:xfrm>
                <a:off x="6023453" y="3071227"/>
                <a:ext cx="143640" cy="162720"/>
              </p14:xfrm>
            </p:contentPart>
          </mc:Choice>
          <mc:Fallback xmlns="">
            <p:pic>
              <p:nvPicPr>
                <p:cNvPr id="223" name="Freihand 222">
                  <a:extLst>
                    <a:ext uri="{FF2B5EF4-FFF2-40B4-BE49-F238E27FC236}">
                      <a16:creationId xmlns:a16="http://schemas.microsoft.com/office/drawing/2014/main" id="{AEC08950-C3B5-4227-A73C-FB878C5C25D7}"/>
                    </a:ext>
                  </a:extLst>
                </p:cNvPr>
                <p:cNvPicPr/>
                <p:nvPr/>
              </p:nvPicPr>
              <p:blipFill>
                <a:blip r:embed="rId399"/>
                <a:stretch>
                  <a:fillRect/>
                </a:stretch>
              </p:blipFill>
              <p:spPr>
                <a:xfrm>
                  <a:off x="6019133" y="3066907"/>
                  <a:ext cx="152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4" name="Freihand 223">
                  <a:extLst>
                    <a:ext uri="{FF2B5EF4-FFF2-40B4-BE49-F238E27FC236}">
                      <a16:creationId xmlns:a16="http://schemas.microsoft.com/office/drawing/2014/main" id="{EFC23C2D-059C-4DEC-A7CC-8E3BBED3C612}"/>
                    </a:ext>
                  </a:extLst>
                </p14:cNvPr>
                <p14:cNvContentPartPr/>
                <p14:nvPr/>
              </p14:nvContentPartPr>
              <p14:xfrm>
                <a:off x="6418373" y="3093907"/>
                <a:ext cx="197640" cy="7200"/>
              </p14:xfrm>
            </p:contentPart>
          </mc:Choice>
          <mc:Fallback xmlns="">
            <p:pic>
              <p:nvPicPr>
                <p:cNvPr id="224" name="Freihand 223">
                  <a:extLst>
                    <a:ext uri="{FF2B5EF4-FFF2-40B4-BE49-F238E27FC236}">
                      <a16:creationId xmlns:a16="http://schemas.microsoft.com/office/drawing/2014/main" id="{EFC23C2D-059C-4DEC-A7CC-8E3BBED3C612}"/>
                    </a:ext>
                  </a:extLst>
                </p:cNvPr>
                <p:cNvPicPr/>
                <p:nvPr/>
              </p:nvPicPr>
              <p:blipFill>
                <a:blip r:embed="rId401"/>
                <a:stretch>
                  <a:fillRect/>
                </a:stretch>
              </p:blipFill>
              <p:spPr>
                <a:xfrm>
                  <a:off x="6414053" y="3089587"/>
                  <a:ext cx="206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25" name="Freihand 224">
                  <a:extLst>
                    <a:ext uri="{FF2B5EF4-FFF2-40B4-BE49-F238E27FC236}">
                      <a16:creationId xmlns:a16="http://schemas.microsoft.com/office/drawing/2014/main" id="{6B9A39ED-0A78-4B01-9D77-309911D77DE1}"/>
                    </a:ext>
                  </a:extLst>
                </p14:cNvPr>
                <p14:cNvContentPartPr/>
                <p14:nvPr/>
              </p14:nvContentPartPr>
              <p14:xfrm>
                <a:off x="6417293" y="3141787"/>
                <a:ext cx="214920" cy="26280"/>
              </p14:xfrm>
            </p:contentPart>
          </mc:Choice>
          <mc:Fallback xmlns="">
            <p:pic>
              <p:nvPicPr>
                <p:cNvPr id="225" name="Freihand 224">
                  <a:extLst>
                    <a:ext uri="{FF2B5EF4-FFF2-40B4-BE49-F238E27FC236}">
                      <a16:creationId xmlns:a16="http://schemas.microsoft.com/office/drawing/2014/main" id="{6B9A39ED-0A78-4B01-9D77-309911D77DE1}"/>
                    </a:ext>
                  </a:extLst>
                </p:cNvPr>
                <p:cNvPicPr/>
                <p:nvPr/>
              </p:nvPicPr>
              <p:blipFill>
                <a:blip r:embed="rId403"/>
                <a:stretch>
                  <a:fillRect/>
                </a:stretch>
              </p:blipFill>
              <p:spPr>
                <a:xfrm>
                  <a:off x="6412973" y="3137467"/>
                  <a:ext cx="223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6" name="Freihand 225">
                  <a:extLst>
                    <a:ext uri="{FF2B5EF4-FFF2-40B4-BE49-F238E27FC236}">
                      <a16:creationId xmlns:a16="http://schemas.microsoft.com/office/drawing/2014/main" id="{19FE5988-05E5-4223-8A53-A0EDA804A6F8}"/>
                    </a:ext>
                  </a:extLst>
                </p14:cNvPr>
                <p14:cNvContentPartPr/>
                <p14:nvPr/>
              </p14:nvContentPartPr>
              <p14:xfrm>
                <a:off x="6569933" y="3048187"/>
                <a:ext cx="160560" cy="166680"/>
              </p14:xfrm>
            </p:contentPart>
          </mc:Choice>
          <mc:Fallback xmlns="">
            <p:pic>
              <p:nvPicPr>
                <p:cNvPr id="226" name="Freihand 225">
                  <a:extLst>
                    <a:ext uri="{FF2B5EF4-FFF2-40B4-BE49-F238E27FC236}">
                      <a16:creationId xmlns:a16="http://schemas.microsoft.com/office/drawing/2014/main" id="{19FE5988-05E5-4223-8A53-A0EDA804A6F8}"/>
                    </a:ext>
                  </a:extLst>
                </p:cNvPr>
                <p:cNvPicPr/>
                <p:nvPr/>
              </p:nvPicPr>
              <p:blipFill>
                <a:blip r:embed="rId405"/>
                <a:stretch>
                  <a:fillRect/>
                </a:stretch>
              </p:blipFill>
              <p:spPr>
                <a:xfrm>
                  <a:off x="6565613" y="3043867"/>
                  <a:ext cx="169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27" name="Freihand 226">
                  <a:extLst>
                    <a:ext uri="{FF2B5EF4-FFF2-40B4-BE49-F238E27FC236}">
                      <a16:creationId xmlns:a16="http://schemas.microsoft.com/office/drawing/2014/main" id="{26902A56-AF79-444B-8456-7FD3675D6A86}"/>
                    </a:ext>
                  </a:extLst>
                </p14:cNvPr>
                <p14:cNvContentPartPr/>
                <p14:nvPr/>
              </p14:nvContentPartPr>
              <p14:xfrm>
                <a:off x="7006973" y="3040627"/>
                <a:ext cx="110880" cy="285120"/>
              </p14:xfrm>
            </p:contentPart>
          </mc:Choice>
          <mc:Fallback xmlns="">
            <p:pic>
              <p:nvPicPr>
                <p:cNvPr id="227" name="Freihand 226">
                  <a:extLst>
                    <a:ext uri="{FF2B5EF4-FFF2-40B4-BE49-F238E27FC236}">
                      <a16:creationId xmlns:a16="http://schemas.microsoft.com/office/drawing/2014/main" id="{26902A56-AF79-444B-8456-7FD3675D6A86}"/>
                    </a:ext>
                  </a:extLst>
                </p:cNvPr>
                <p:cNvPicPr/>
                <p:nvPr/>
              </p:nvPicPr>
              <p:blipFill>
                <a:blip r:embed="rId407"/>
                <a:stretch>
                  <a:fillRect/>
                </a:stretch>
              </p:blipFill>
              <p:spPr>
                <a:xfrm>
                  <a:off x="7002653" y="3036307"/>
                  <a:ext cx="1195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28" name="Freihand 227">
                  <a:extLst>
                    <a:ext uri="{FF2B5EF4-FFF2-40B4-BE49-F238E27FC236}">
                      <a16:creationId xmlns:a16="http://schemas.microsoft.com/office/drawing/2014/main" id="{61507A64-0727-48CF-B829-9F95B638A55F}"/>
                    </a:ext>
                  </a:extLst>
                </p14:cNvPr>
                <p14:cNvContentPartPr/>
                <p14:nvPr/>
              </p14:nvContentPartPr>
              <p14:xfrm>
                <a:off x="7195253" y="3020107"/>
                <a:ext cx="91800" cy="116280"/>
              </p14:xfrm>
            </p:contentPart>
          </mc:Choice>
          <mc:Fallback xmlns="">
            <p:pic>
              <p:nvPicPr>
                <p:cNvPr id="228" name="Freihand 227">
                  <a:extLst>
                    <a:ext uri="{FF2B5EF4-FFF2-40B4-BE49-F238E27FC236}">
                      <a16:creationId xmlns:a16="http://schemas.microsoft.com/office/drawing/2014/main" id="{61507A64-0727-48CF-B829-9F95B638A55F}"/>
                    </a:ext>
                  </a:extLst>
                </p:cNvPr>
                <p:cNvPicPr/>
                <p:nvPr/>
              </p:nvPicPr>
              <p:blipFill>
                <a:blip r:embed="rId409"/>
                <a:stretch>
                  <a:fillRect/>
                </a:stretch>
              </p:blipFill>
              <p:spPr>
                <a:xfrm>
                  <a:off x="7190933" y="3015787"/>
                  <a:ext cx="100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29" name="Freihand 228">
                  <a:extLst>
                    <a:ext uri="{FF2B5EF4-FFF2-40B4-BE49-F238E27FC236}">
                      <a16:creationId xmlns:a16="http://schemas.microsoft.com/office/drawing/2014/main" id="{E6200152-3CE9-47B3-AFA2-F9087BEC24BF}"/>
                    </a:ext>
                  </a:extLst>
                </p14:cNvPr>
                <p14:cNvContentPartPr/>
                <p14:nvPr/>
              </p14:nvContentPartPr>
              <p14:xfrm>
                <a:off x="7318373" y="3012187"/>
                <a:ext cx="81360" cy="116280"/>
              </p14:xfrm>
            </p:contentPart>
          </mc:Choice>
          <mc:Fallback xmlns="">
            <p:pic>
              <p:nvPicPr>
                <p:cNvPr id="229" name="Freihand 228">
                  <a:extLst>
                    <a:ext uri="{FF2B5EF4-FFF2-40B4-BE49-F238E27FC236}">
                      <a16:creationId xmlns:a16="http://schemas.microsoft.com/office/drawing/2014/main" id="{E6200152-3CE9-47B3-AFA2-F9087BEC24BF}"/>
                    </a:ext>
                  </a:extLst>
                </p:cNvPr>
                <p:cNvPicPr/>
                <p:nvPr/>
              </p:nvPicPr>
              <p:blipFill>
                <a:blip r:embed="rId411"/>
                <a:stretch>
                  <a:fillRect/>
                </a:stretch>
              </p:blipFill>
              <p:spPr>
                <a:xfrm>
                  <a:off x="7314053" y="3007867"/>
                  <a:ext cx="90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30" name="Freihand 229">
                  <a:extLst>
                    <a:ext uri="{FF2B5EF4-FFF2-40B4-BE49-F238E27FC236}">
                      <a16:creationId xmlns:a16="http://schemas.microsoft.com/office/drawing/2014/main" id="{BB11A6C3-557C-419C-AD67-E0E4FFCB6713}"/>
                    </a:ext>
                  </a:extLst>
                </p14:cNvPr>
                <p14:cNvContentPartPr/>
                <p14:nvPr/>
              </p14:nvContentPartPr>
              <p14:xfrm>
                <a:off x="7412693" y="3014707"/>
                <a:ext cx="406800" cy="76320"/>
              </p14:xfrm>
            </p:contentPart>
          </mc:Choice>
          <mc:Fallback xmlns="">
            <p:pic>
              <p:nvPicPr>
                <p:cNvPr id="230" name="Freihand 229">
                  <a:extLst>
                    <a:ext uri="{FF2B5EF4-FFF2-40B4-BE49-F238E27FC236}">
                      <a16:creationId xmlns:a16="http://schemas.microsoft.com/office/drawing/2014/main" id="{BB11A6C3-557C-419C-AD67-E0E4FFCB6713}"/>
                    </a:ext>
                  </a:extLst>
                </p:cNvPr>
                <p:cNvPicPr/>
                <p:nvPr/>
              </p:nvPicPr>
              <p:blipFill>
                <a:blip r:embed="rId413"/>
                <a:stretch>
                  <a:fillRect/>
                </a:stretch>
              </p:blipFill>
              <p:spPr>
                <a:xfrm>
                  <a:off x="7408373" y="3010387"/>
                  <a:ext cx="415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31" name="Freihand 230">
                  <a:extLst>
                    <a:ext uri="{FF2B5EF4-FFF2-40B4-BE49-F238E27FC236}">
                      <a16:creationId xmlns:a16="http://schemas.microsoft.com/office/drawing/2014/main" id="{093401F3-321E-497D-84AE-A0CE99549948}"/>
                    </a:ext>
                  </a:extLst>
                </p14:cNvPr>
                <p14:cNvContentPartPr/>
                <p14:nvPr/>
              </p14:nvContentPartPr>
              <p14:xfrm>
                <a:off x="7811213" y="2902747"/>
                <a:ext cx="151200" cy="191160"/>
              </p14:xfrm>
            </p:contentPart>
          </mc:Choice>
          <mc:Fallback xmlns="">
            <p:pic>
              <p:nvPicPr>
                <p:cNvPr id="231" name="Freihand 230">
                  <a:extLst>
                    <a:ext uri="{FF2B5EF4-FFF2-40B4-BE49-F238E27FC236}">
                      <a16:creationId xmlns:a16="http://schemas.microsoft.com/office/drawing/2014/main" id="{093401F3-321E-497D-84AE-A0CE99549948}"/>
                    </a:ext>
                  </a:extLst>
                </p:cNvPr>
                <p:cNvPicPr/>
                <p:nvPr/>
              </p:nvPicPr>
              <p:blipFill>
                <a:blip r:embed="rId415"/>
                <a:stretch>
                  <a:fillRect/>
                </a:stretch>
              </p:blipFill>
              <p:spPr>
                <a:xfrm>
                  <a:off x="7806893" y="2898427"/>
                  <a:ext cx="159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35" name="Freihand 234">
                  <a:extLst>
                    <a:ext uri="{FF2B5EF4-FFF2-40B4-BE49-F238E27FC236}">
                      <a16:creationId xmlns:a16="http://schemas.microsoft.com/office/drawing/2014/main" id="{1D06C672-B2E6-4299-A5A0-5C2487AC8264}"/>
                    </a:ext>
                  </a:extLst>
                </p14:cNvPr>
                <p14:cNvContentPartPr/>
                <p14:nvPr/>
              </p14:nvContentPartPr>
              <p14:xfrm>
                <a:off x="8012453" y="2968987"/>
                <a:ext cx="298080" cy="124200"/>
              </p14:xfrm>
            </p:contentPart>
          </mc:Choice>
          <mc:Fallback xmlns="">
            <p:pic>
              <p:nvPicPr>
                <p:cNvPr id="235" name="Freihand 234">
                  <a:extLst>
                    <a:ext uri="{FF2B5EF4-FFF2-40B4-BE49-F238E27FC236}">
                      <a16:creationId xmlns:a16="http://schemas.microsoft.com/office/drawing/2014/main" id="{1D06C672-B2E6-4299-A5A0-5C2487AC8264}"/>
                    </a:ext>
                  </a:extLst>
                </p:cNvPr>
                <p:cNvPicPr/>
                <p:nvPr/>
              </p:nvPicPr>
              <p:blipFill>
                <a:blip r:embed="rId417"/>
                <a:stretch>
                  <a:fillRect/>
                </a:stretch>
              </p:blipFill>
              <p:spPr>
                <a:xfrm>
                  <a:off x="8008133" y="2964667"/>
                  <a:ext cx="306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36" name="Freihand 235">
                  <a:extLst>
                    <a:ext uri="{FF2B5EF4-FFF2-40B4-BE49-F238E27FC236}">
                      <a16:creationId xmlns:a16="http://schemas.microsoft.com/office/drawing/2014/main" id="{C10496AF-5B9C-4028-AF7A-F6CBA1319856}"/>
                    </a:ext>
                  </a:extLst>
                </p14:cNvPr>
                <p14:cNvContentPartPr/>
                <p14:nvPr/>
              </p14:nvContentPartPr>
              <p14:xfrm>
                <a:off x="8274533" y="2971867"/>
                <a:ext cx="159120" cy="101520"/>
              </p14:xfrm>
            </p:contentPart>
          </mc:Choice>
          <mc:Fallback xmlns="">
            <p:pic>
              <p:nvPicPr>
                <p:cNvPr id="236" name="Freihand 235">
                  <a:extLst>
                    <a:ext uri="{FF2B5EF4-FFF2-40B4-BE49-F238E27FC236}">
                      <a16:creationId xmlns:a16="http://schemas.microsoft.com/office/drawing/2014/main" id="{C10496AF-5B9C-4028-AF7A-F6CBA1319856}"/>
                    </a:ext>
                  </a:extLst>
                </p:cNvPr>
                <p:cNvPicPr/>
                <p:nvPr/>
              </p:nvPicPr>
              <p:blipFill>
                <a:blip r:embed="rId419"/>
                <a:stretch>
                  <a:fillRect/>
                </a:stretch>
              </p:blipFill>
              <p:spPr>
                <a:xfrm>
                  <a:off x="8270213" y="2967547"/>
                  <a:ext cx="167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37" name="Freihand 236">
                  <a:extLst>
                    <a:ext uri="{FF2B5EF4-FFF2-40B4-BE49-F238E27FC236}">
                      <a16:creationId xmlns:a16="http://schemas.microsoft.com/office/drawing/2014/main" id="{4FCAD9FD-C423-40D8-9E5A-8442C851755B}"/>
                    </a:ext>
                  </a:extLst>
                </p14:cNvPr>
                <p14:cNvContentPartPr/>
                <p14:nvPr/>
              </p14:nvContentPartPr>
              <p14:xfrm>
                <a:off x="8413853" y="2881147"/>
                <a:ext cx="53640" cy="2160"/>
              </p14:xfrm>
            </p:contentPart>
          </mc:Choice>
          <mc:Fallback xmlns="">
            <p:pic>
              <p:nvPicPr>
                <p:cNvPr id="237" name="Freihand 236">
                  <a:extLst>
                    <a:ext uri="{FF2B5EF4-FFF2-40B4-BE49-F238E27FC236}">
                      <a16:creationId xmlns:a16="http://schemas.microsoft.com/office/drawing/2014/main" id="{4FCAD9FD-C423-40D8-9E5A-8442C851755B}"/>
                    </a:ext>
                  </a:extLst>
                </p:cNvPr>
                <p:cNvPicPr/>
                <p:nvPr/>
              </p:nvPicPr>
              <p:blipFill>
                <a:blip r:embed="rId421"/>
                <a:stretch>
                  <a:fillRect/>
                </a:stretch>
              </p:blipFill>
              <p:spPr>
                <a:xfrm>
                  <a:off x="8409533" y="2876827"/>
                  <a:ext cx="622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8" name="Freihand 237">
                  <a:extLst>
                    <a:ext uri="{FF2B5EF4-FFF2-40B4-BE49-F238E27FC236}">
                      <a16:creationId xmlns:a16="http://schemas.microsoft.com/office/drawing/2014/main" id="{336E560B-EC3D-40FC-9929-65BDAB270687}"/>
                    </a:ext>
                  </a:extLst>
                </p14:cNvPr>
                <p14:cNvContentPartPr/>
                <p14:nvPr/>
              </p14:nvContentPartPr>
              <p14:xfrm>
                <a:off x="8454173" y="2813107"/>
                <a:ext cx="87480" cy="284760"/>
              </p14:xfrm>
            </p:contentPart>
          </mc:Choice>
          <mc:Fallback xmlns="">
            <p:pic>
              <p:nvPicPr>
                <p:cNvPr id="238" name="Freihand 237">
                  <a:extLst>
                    <a:ext uri="{FF2B5EF4-FFF2-40B4-BE49-F238E27FC236}">
                      <a16:creationId xmlns:a16="http://schemas.microsoft.com/office/drawing/2014/main" id="{336E560B-EC3D-40FC-9929-65BDAB270687}"/>
                    </a:ext>
                  </a:extLst>
                </p:cNvPr>
                <p:cNvPicPr/>
                <p:nvPr/>
              </p:nvPicPr>
              <p:blipFill>
                <a:blip r:embed="rId423"/>
                <a:stretch>
                  <a:fillRect/>
                </a:stretch>
              </p:blipFill>
              <p:spPr>
                <a:xfrm>
                  <a:off x="8449853" y="2808787"/>
                  <a:ext cx="961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39" name="Freihand 238">
                  <a:extLst>
                    <a:ext uri="{FF2B5EF4-FFF2-40B4-BE49-F238E27FC236}">
                      <a16:creationId xmlns:a16="http://schemas.microsoft.com/office/drawing/2014/main" id="{7451AD3B-6C1C-46C2-B09F-CD208FA8ED2E}"/>
                    </a:ext>
                  </a:extLst>
                </p14:cNvPr>
                <p14:cNvContentPartPr/>
                <p14:nvPr/>
              </p14:nvContentPartPr>
              <p14:xfrm>
                <a:off x="8545253" y="2962147"/>
                <a:ext cx="102960" cy="123840"/>
              </p14:xfrm>
            </p:contentPart>
          </mc:Choice>
          <mc:Fallback xmlns="">
            <p:pic>
              <p:nvPicPr>
                <p:cNvPr id="239" name="Freihand 238">
                  <a:extLst>
                    <a:ext uri="{FF2B5EF4-FFF2-40B4-BE49-F238E27FC236}">
                      <a16:creationId xmlns:a16="http://schemas.microsoft.com/office/drawing/2014/main" id="{7451AD3B-6C1C-46C2-B09F-CD208FA8ED2E}"/>
                    </a:ext>
                  </a:extLst>
                </p:cNvPr>
                <p:cNvPicPr/>
                <p:nvPr/>
              </p:nvPicPr>
              <p:blipFill>
                <a:blip r:embed="rId425"/>
                <a:stretch>
                  <a:fillRect/>
                </a:stretch>
              </p:blipFill>
              <p:spPr>
                <a:xfrm>
                  <a:off x="8540933" y="2957827"/>
                  <a:ext cx="111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40" name="Freihand 239">
                  <a:extLst>
                    <a:ext uri="{FF2B5EF4-FFF2-40B4-BE49-F238E27FC236}">
                      <a16:creationId xmlns:a16="http://schemas.microsoft.com/office/drawing/2014/main" id="{866AF0A4-C74D-4D05-8208-C62EB39DEB9B}"/>
                    </a:ext>
                  </a:extLst>
                </p14:cNvPr>
                <p14:cNvContentPartPr/>
                <p14:nvPr/>
              </p14:nvContentPartPr>
              <p14:xfrm>
                <a:off x="8666573" y="2880067"/>
                <a:ext cx="105480" cy="207360"/>
              </p14:xfrm>
            </p:contentPart>
          </mc:Choice>
          <mc:Fallback xmlns="">
            <p:pic>
              <p:nvPicPr>
                <p:cNvPr id="240" name="Freihand 239">
                  <a:extLst>
                    <a:ext uri="{FF2B5EF4-FFF2-40B4-BE49-F238E27FC236}">
                      <a16:creationId xmlns:a16="http://schemas.microsoft.com/office/drawing/2014/main" id="{866AF0A4-C74D-4D05-8208-C62EB39DEB9B}"/>
                    </a:ext>
                  </a:extLst>
                </p:cNvPr>
                <p:cNvPicPr/>
                <p:nvPr/>
              </p:nvPicPr>
              <p:blipFill>
                <a:blip r:embed="rId427"/>
                <a:stretch>
                  <a:fillRect/>
                </a:stretch>
              </p:blipFill>
              <p:spPr>
                <a:xfrm>
                  <a:off x="8662253" y="2875747"/>
                  <a:ext cx="1141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41" name="Freihand 240">
                  <a:extLst>
                    <a:ext uri="{FF2B5EF4-FFF2-40B4-BE49-F238E27FC236}">
                      <a16:creationId xmlns:a16="http://schemas.microsoft.com/office/drawing/2014/main" id="{DEA392D0-A536-41CE-BFD8-ECD6DDB606AF}"/>
                    </a:ext>
                  </a:extLst>
                </p14:cNvPr>
                <p14:cNvContentPartPr/>
                <p14:nvPr/>
              </p14:nvContentPartPr>
              <p14:xfrm>
                <a:off x="8817413" y="2867467"/>
                <a:ext cx="313560" cy="196920"/>
              </p14:xfrm>
            </p:contentPart>
          </mc:Choice>
          <mc:Fallback xmlns="">
            <p:pic>
              <p:nvPicPr>
                <p:cNvPr id="241" name="Freihand 240">
                  <a:extLst>
                    <a:ext uri="{FF2B5EF4-FFF2-40B4-BE49-F238E27FC236}">
                      <a16:creationId xmlns:a16="http://schemas.microsoft.com/office/drawing/2014/main" id="{DEA392D0-A536-41CE-BFD8-ECD6DDB606AF}"/>
                    </a:ext>
                  </a:extLst>
                </p:cNvPr>
                <p:cNvPicPr/>
                <p:nvPr/>
              </p:nvPicPr>
              <p:blipFill>
                <a:blip r:embed="rId429"/>
                <a:stretch>
                  <a:fillRect/>
                </a:stretch>
              </p:blipFill>
              <p:spPr>
                <a:xfrm>
                  <a:off x="8813093" y="2863147"/>
                  <a:ext cx="322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42" name="Freihand 241">
                  <a:extLst>
                    <a:ext uri="{FF2B5EF4-FFF2-40B4-BE49-F238E27FC236}">
                      <a16:creationId xmlns:a16="http://schemas.microsoft.com/office/drawing/2014/main" id="{4F7DED40-7891-41E9-B70E-20272BCDB0ED}"/>
                    </a:ext>
                  </a:extLst>
                </p14:cNvPr>
                <p14:cNvContentPartPr/>
                <p14:nvPr/>
              </p14:nvContentPartPr>
              <p14:xfrm>
                <a:off x="9155093" y="2872147"/>
                <a:ext cx="219240" cy="144720"/>
              </p14:xfrm>
            </p:contentPart>
          </mc:Choice>
          <mc:Fallback xmlns="">
            <p:pic>
              <p:nvPicPr>
                <p:cNvPr id="242" name="Freihand 241">
                  <a:extLst>
                    <a:ext uri="{FF2B5EF4-FFF2-40B4-BE49-F238E27FC236}">
                      <a16:creationId xmlns:a16="http://schemas.microsoft.com/office/drawing/2014/main" id="{4F7DED40-7891-41E9-B70E-20272BCDB0ED}"/>
                    </a:ext>
                  </a:extLst>
                </p:cNvPr>
                <p:cNvPicPr/>
                <p:nvPr/>
              </p:nvPicPr>
              <p:blipFill>
                <a:blip r:embed="rId431"/>
                <a:stretch>
                  <a:fillRect/>
                </a:stretch>
              </p:blipFill>
              <p:spPr>
                <a:xfrm>
                  <a:off x="9150773" y="2867827"/>
                  <a:ext cx="227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43" name="Freihand 242">
                  <a:extLst>
                    <a:ext uri="{FF2B5EF4-FFF2-40B4-BE49-F238E27FC236}">
                      <a16:creationId xmlns:a16="http://schemas.microsoft.com/office/drawing/2014/main" id="{458CE246-015A-4F11-8798-78A6522ED0BA}"/>
                    </a:ext>
                  </a:extLst>
                </p14:cNvPr>
                <p14:cNvContentPartPr/>
                <p14:nvPr/>
              </p14:nvContentPartPr>
              <p14:xfrm>
                <a:off x="9322493" y="2850907"/>
                <a:ext cx="360" cy="360"/>
              </p14:xfrm>
            </p:contentPart>
          </mc:Choice>
          <mc:Fallback xmlns="">
            <p:pic>
              <p:nvPicPr>
                <p:cNvPr id="243" name="Freihand 242">
                  <a:extLst>
                    <a:ext uri="{FF2B5EF4-FFF2-40B4-BE49-F238E27FC236}">
                      <a16:creationId xmlns:a16="http://schemas.microsoft.com/office/drawing/2014/main" id="{458CE246-015A-4F11-8798-78A6522ED0BA}"/>
                    </a:ext>
                  </a:extLst>
                </p:cNvPr>
                <p:cNvPicPr/>
                <p:nvPr/>
              </p:nvPicPr>
              <p:blipFill>
                <a:blip r:embed="rId433"/>
                <a:stretch>
                  <a:fillRect/>
                </a:stretch>
              </p:blipFill>
              <p:spPr>
                <a:xfrm>
                  <a:off x="9318173" y="2846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44" name="Freihand 243">
                  <a:extLst>
                    <a:ext uri="{FF2B5EF4-FFF2-40B4-BE49-F238E27FC236}">
                      <a16:creationId xmlns:a16="http://schemas.microsoft.com/office/drawing/2014/main" id="{F4C1BB0E-D43B-4017-A081-4CBFB0D0029B}"/>
                    </a:ext>
                  </a:extLst>
                </p14:cNvPr>
                <p14:cNvContentPartPr/>
                <p14:nvPr/>
              </p14:nvContentPartPr>
              <p14:xfrm>
                <a:off x="9341573" y="2832547"/>
                <a:ext cx="209160" cy="183600"/>
              </p14:xfrm>
            </p:contentPart>
          </mc:Choice>
          <mc:Fallback xmlns="">
            <p:pic>
              <p:nvPicPr>
                <p:cNvPr id="244" name="Freihand 243">
                  <a:extLst>
                    <a:ext uri="{FF2B5EF4-FFF2-40B4-BE49-F238E27FC236}">
                      <a16:creationId xmlns:a16="http://schemas.microsoft.com/office/drawing/2014/main" id="{F4C1BB0E-D43B-4017-A081-4CBFB0D0029B}"/>
                    </a:ext>
                  </a:extLst>
                </p:cNvPr>
                <p:cNvPicPr/>
                <p:nvPr/>
              </p:nvPicPr>
              <p:blipFill>
                <a:blip r:embed="rId435"/>
                <a:stretch>
                  <a:fillRect/>
                </a:stretch>
              </p:blipFill>
              <p:spPr>
                <a:xfrm>
                  <a:off x="9337253" y="2828227"/>
                  <a:ext cx="217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45" name="Freihand 244">
                  <a:extLst>
                    <a:ext uri="{FF2B5EF4-FFF2-40B4-BE49-F238E27FC236}">
                      <a16:creationId xmlns:a16="http://schemas.microsoft.com/office/drawing/2014/main" id="{D7F54AEB-998C-439D-8C3A-AC9CB7C6B27D}"/>
                    </a:ext>
                  </a:extLst>
                </p14:cNvPr>
                <p14:cNvContentPartPr/>
                <p14:nvPr/>
              </p14:nvContentPartPr>
              <p14:xfrm>
                <a:off x="9572333" y="2916427"/>
                <a:ext cx="131040" cy="76320"/>
              </p14:xfrm>
            </p:contentPart>
          </mc:Choice>
          <mc:Fallback xmlns="">
            <p:pic>
              <p:nvPicPr>
                <p:cNvPr id="245" name="Freihand 244">
                  <a:extLst>
                    <a:ext uri="{FF2B5EF4-FFF2-40B4-BE49-F238E27FC236}">
                      <a16:creationId xmlns:a16="http://schemas.microsoft.com/office/drawing/2014/main" id="{D7F54AEB-998C-439D-8C3A-AC9CB7C6B27D}"/>
                    </a:ext>
                  </a:extLst>
                </p:cNvPr>
                <p:cNvPicPr/>
                <p:nvPr/>
              </p:nvPicPr>
              <p:blipFill>
                <a:blip r:embed="rId437"/>
                <a:stretch>
                  <a:fillRect/>
                </a:stretch>
              </p:blipFill>
              <p:spPr>
                <a:xfrm>
                  <a:off x="9568013" y="2912107"/>
                  <a:ext cx="139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46" name="Freihand 245">
                  <a:extLst>
                    <a:ext uri="{FF2B5EF4-FFF2-40B4-BE49-F238E27FC236}">
                      <a16:creationId xmlns:a16="http://schemas.microsoft.com/office/drawing/2014/main" id="{43873F75-3C45-4871-80EE-0E6D2C5686C0}"/>
                    </a:ext>
                  </a:extLst>
                </p14:cNvPr>
                <p14:cNvContentPartPr/>
                <p14:nvPr/>
              </p14:nvContentPartPr>
              <p14:xfrm>
                <a:off x="9669893" y="2909947"/>
                <a:ext cx="124200" cy="106560"/>
              </p14:xfrm>
            </p:contentPart>
          </mc:Choice>
          <mc:Fallback xmlns="">
            <p:pic>
              <p:nvPicPr>
                <p:cNvPr id="246" name="Freihand 245">
                  <a:extLst>
                    <a:ext uri="{FF2B5EF4-FFF2-40B4-BE49-F238E27FC236}">
                      <a16:creationId xmlns:a16="http://schemas.microsoft.com/office/drawing/2014/main" id="{43873F75-3C45-4871-80EE-0E6D2C5686C0}"/>
                    </a:ext>
                  </a:extLst>
                </p:cNvPr>
                <p:cNvPicPr/>
                <p:nvPr/>
              </p:nvPicPr>
              <p:blipFill>
                <a:blip r:embed="rId439"/>
                <a:stretch>
                  <a:fillRect/>
                </a:stretch>
              </p:blipFill>
              <p:spPr>
                <a:xfrm>
                  <a:off x="9665573" y="2905627"/>
                  <a:ext cx="132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47" name="Freihand 246">
                  <a:extLst>
                    <a:ext uri="{FF2B5EF4-FFF2-40B4-BE49-F238E27FC236}">
                      <a16:creationId xmlns:a16="http://schemas.microsoft.com/office/drawing/2014/main" id="{49670F7E-2104-4539-98D7-96980136D246}"/>
                    </a:ext>
                  </a:extLst>
                </p14:cNvPr>
                <p14:cNvContentPartPr/>
                <p14:nvPr/>
              </p14:nvContentPartPr>
              <p14:xfrm>
                <a:off x="8885813" y="3289027"/>
                <a:ext cx="247320" cy="242640"/>
              </p14:xfrm>
            </p:contentPart>
          </mc:Choice>
          <mc:Fallback xmlns="">
            <p:pic>
              <p:nvPicPr>
                <p:cNvPr id="247" name="Freihand 246">
                  <a:extLst>
                    <a:ext uri="{FF2B5EF4-FFF2-40B4-BE49-F238E27FC236}">
                      <a16:creationId xmlns:a16="http://schemas.microsoft.com/office/drawing/2014/main" id="{49670F7E-2104-4539-98D7-96980136D246}"/>
                    </a:ext>
                  </a:extLst>
                </p:cNvPr>
                <p:cNvPicPr/>
                <p:nvPr/>
              </p:nvPicPr>
              <p:blipFill>
                <a:blip r:embed="rId441"/>
                <a:stretch>
                  <a:fillRect/>
                </a:stretch>
              </p:blipFill>
              <p:spPr>
                <a:xfrm>
                  <a:off x="8881493" y="3284707"/>
                  <a:ext cx="2559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48" name="Freihand 247">
                  <a:extLst>
                    <a:ext uri="{FF2B5EF4-FFF2-40B4-BE49-F238E27FC236}">
                      <a16:creationId xmlns:a16="http://schemas.microsoft.com/office/drawing/2014/main" id="{3AA7B612-5CB7-4003-A8A0-5092068C2114}"/>
                    </a:ext>
                  </a:extLst>
                </p14:cNvPr>
                <p14:cNvContentPartPr/>
                <p14:nvPr/>
              </p14:nvContentPartPr>
              <p14:xfrm>
                <a:off x="9194333" y="3273547"/>
                <a:ext cx="23400" cy="216000"/>
              </p14:xfrm>
            </p:contentPart>
          </mc:Choice>
          <mc:Fallback xmlns="">
            <p:pic>
              <p:nvPicPr>
                <p:cNvPr id="248" name="Freihand 247">
                  <a:extLst>
                    <a:ext uri="{FF2B5EF4-FFF2-40B4-BE49-F238E27FC236}">
                      <a16:creationId xmlns:a16="http://schemas.microsoft.com/office/drawing/2014/main" id="{3AA7B612-5CB7-4003-A8A0-5092068C2114}"/>
                    </a:ext>
                  </a:extLst>
                </p:cNvPr>
                <p:cNvPicPr/>
                <p:nvPr/>
              </p:nvPicPr>
              <p:blipFill>
                <a:blip r:embed="rId443"/>
                <a:stretch>
                  <a:fillRect/>
                </a:stretch>
              </p:blipFill>
              <p:spPr>
                <a:xfrm>
                  <a:off x="9190013" y="3269227"/>
                  <a:ext cx="32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49" name="Freihand 248">
                  <a:extLst>
                    <a:ext uri="{FF2B5EF4-FFF2-40B4-BE49-F238E27FC236}">
                      <a16:creationId xmlns:a16="http://schemas.microsoft.com/office/drawing/2014/main" id="{3D5E1F62-7540-498B-9F52-0540B5759125}"/>
                    </a:ext>
                  </a:extLst>
                </p14:cNvPr>
                <p14:cNvContentPartPr/>
                <p14:nvPr/>
              </p14:nvContentPartPr>
              <p14:xfrm>
                <a:off x="9259133" y="3368227"/>
                <a:ext cx="187560" cy="116640"/>
              </p14:xfrm>
            </p:contentPart>
          </mc:Choice>
          <mc:Fallback xmlns="">
            <p:pic>
              <p:nvPicPr>
                <p:cNvPr id="249" name="Freihand 248">
                  <a:extLst>
                    <a:ext uri="{FF2B5EF4-FFF2-40B4-BE49-F238E27FC236}">
                      <a16:creationId xmlns:a16="http://schemas.microsoft.com/office/drawing/2014/main" id="{3D5E1F62-7540-498B-9F52-0540B5759125}"/>
                    </a:ext>
                  </a:extLst>
                </p:cNvPr>
                <p:cNvPicPr/>
                <p:nvPr/>
              </p:nvPicPr>
              <p:blipFill>
                <a:blip r:embed="rId445"/>
                <a:stretch>
                  <a:fillRect/>
                </a:stretch>
              </p:blipFill>
              <p:spPr>
                <a:xfrm>
                  <a:off x="9254813" y="3363907"/>
                  <a:ext cx="196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0" name="Freihand 249">
                  <a:extLst>
                    <a:ext uri="{FF2B5EF4-FFF2-40B4-BE49-F238E27FC236}">
                      <a16:creationId xmlns:a16="http://schemas.microsoft.com/office/drawing/2014/main" id="{6BA44738-4235-48F6-8682-4A322357323E}"/>
                    </a:ext>
                  </a:extLst>
                </p14:cNvPr>
                <p14:cNvContentPartPr/>
                <p14:nvPr/>
              </p14:nvContentPartPr>
              <p14:xfrm>
                <a:off x="9427613" y="3309187"/>
                <a:ext cx="32040" cy="49320"/>
              </p14:xfrm>
            </p:contentPart>
          </mc:Choice>
          <mc:Fallback xmlns="">
            <p:pic>
              <p:nvPicPr>
                <p:cNvPr id="250" name="Freihand 249">
                  <a:extLst>
                    <a:ext uri="{FF2B5EF4-FFF2-40B4-BE49-F238E27FC236}">
                      <a16:creationId xmlns:a16="http://schemas.microsoft.com/office/drawing/2014/main" id="{6BA44738-4235-48F6-8682-4A322357323E}"/>
                    </a:ext>
                  </a:extLst>
                </p:cNvPr>
                <p:cNvPicPr/>
                <p:nvPr/>
              </p:nvPicPr>
              <p:blipFill>
                <a:blip r:embed="rId447"/>
                <a:stretch>
                  <a:fillRect/>
                </a:stretch>
              </p:blipFill>
              <p:spPr>
                <a:xfrm>
                  <a:off x="9423293" y="3304867"/>
                  <a:ext cx="406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51" name="Freihand 250">
                  <a:extLst>
                    <a:ext uri="{FF2B5EF4-FFF2-40B4-BE49-F238E27FC236}">
                      <a16:creationId xmlns:a16="http://schemas.microsoft.com/office/drawing/2014/main" id="{800952B6-DC55-41D6-ABE9-93A9CE5CD600}"/>
                    </a:ext>
                  </a:extLst>
                </p14:cNvPr>
                <p14:cNvContentPartPr/>
                <p14:nvPr/>
              </p14:nvContentPartPr>
              <p14:xfrm>
                <a:off x="9515813" y="3238267"/>
                <a:ext cx="131760" cy="235080"/>
              </p14:xfrm>
            </p:contentPart>
          </mc:Choice>
          <mc:Fallback xmlns="">
            <p:pic>
              <p:nvPicPr>
                <p:cNvPr id="251" name="Freihand 250">
                  <a:extLst>
                    <a:ext uri="{FF2B5EF4-FFF2-40B4-BE49-F238E27FC236}">
                      <a16:creationId xmlns:a16="http://schemas.microsoft.com/office/drawing/2014/main" id="{800952B6-DC55-41D6-ABE9-93A9CE5CD600}"/>
                    </a:ext>
                  </a:extLst>
                </p:cNvPr>
                <p:cNvPicPr/>
                <p:nvPr/>
              </p:nvPicPr>
              <p:blipFill>
                <a:blip r:embed="rId449"/>
                <a:stretch>
                  <a:fillRect/>
                </a:stretch>
              </p:blipFill>
              <p:spPr>
                <a:xfrm>
                  <a:off x="9511493" y="3233947"/>
                  <a:ext cx="1404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52" name="Freihand 251">
                  <a:extLst>
                    <a:ext uri="{FF2B5EF4-FFF2-40B4-BE49-F238E27FC236}">
                      <a16:creationId xmlns:a16="http://schemas.microsoft.com/office/drawing/2014/main" id="{4E2A6022-1CB7-409B-B8A1-E9A96DB1C0E0}"/>
                    </a:ext>
                  </a:extLst>
                </p14:cNvPr>
                <p14:cNvContentPartPr/>
                <p14:nvPr/>
              </p14:nvContentPartPr>
              <p14:xfrm>
                <a:off x="9700493" y="3278947"/>
                <a:ext cx="482040" cy="333360"/>
              </p14:xfrm>
            </p:contentPart>
          </mc:Choice>
          <mc:Fallback xmlns="">
            <p:pic>
              <p:nvPicPr>
                <p:cNvPr id="252" name="Freihand 251">
                  <a:extLst>
                    <a:ext uri="{FF2B5EF4-FFF2-40B4-BE49-F238E27FC236}">
                      <a16:creationId xmlns:a16="http://schemas.microsoft.com/office/drawing/2014/main" id="{4E2A6022-1CB7-409B-B8A1-E9A96DB1C0E0}"/>
                    </a:ext>
                  </a:extLst>
                </p:cNvPr>
                <p:cNvPicPr/>
                <p:nvPr/>
              </p:nvPicPr>
              <p:blipFill>
                <a:blip r:embed="rId451"/>
                <a:stretch>
                  <a:fillRect/>
                </a:stretch>
              </p:blipFill>
              <p:spPr>
                <a:xfrm>
                  <a:off x="9696173" y="3274627"/>
                  <a:ext cx="4906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3" name="Freihand 252">
                  <a:extLst>
                    <a:ext uri="{FF2B5EF4-FFF2-40B4-BE49-F238E27FC236}">
                      <a16:creationId xmlns:a16="http://schemas.microsoft.com/office/drawing/2014/main" id="{17196F25-B1AE-4C14-A820-3CEB56A7DD92}"/>
                    </a:ext>
                  </a:extLst>
                </p14:cNvPr>
                <p14:cNvContentPartPr/>
                <p14:nvPr/>
              </p14:nvContentPartPr>
              <p14:xfrm>
                <a:off x="10142213" y="3194347"/>
                <a:ext cx="38160" cy="61200"/>
              </p14:xfrm>
            </p:contentPart>
          </mc:Choice>
          <mc:Fallback xmlns="">
            <p:pic>
              <p:nvPicPr>
                <p:cNvPr id="253" name="Freihand 252">
                  <a:extLst>
                    <a:ext uri="{FF2B5EF4-FFF2-40B4-BE49-F238E27FC236}">
                      <a16:creationId xmlns:a16="http://schemas.microsoft.com/office/drawing/2014/main" id="{17196F25-B1AE-4C14-A820-3CEB56A7DD92}"/>
                    </a:ext>
                  </a:extLst>
                </p:cNvPr>
                <p:cNvPicPr/>
                <p:nvPr/>
              </p:nvPicPr>
              <p:blipFill>
                <a:blip r:embed="rId453"/>
                <a:stretch>
                  <a:fillRect/>
                </a:stretch>
              </p:blipFill>
              <p:spPr>
                <a:xfrm>
                  <a:off x="10137893" y="3190027"/>
                  <a:ext cx="46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4" name="Freihand 253">
                  <a:extLst>
                    <a:ext uri="{FF2B5EF4-FFF2-40B4-BE49-F238E27FC236}">
                      <a16:creationId xmlns:a16="http://schemas.microsoft.com/office/drawing/2014/main" id="{16D4B9A1-6912-4AF3-B9CB-4E022A523A24}"/>
                    </a:ext>
                  </a:extLst>
                </p14:cNvPr>
                <p14:cNvContentPartPr/>
                <p14:nvPr/>
              </p14:nvContentPartPr>
              <p14:xfrm>
                <a:off x="10192253" y="3135667"/>
                <a:ext cx="432000" cy="206640"/>
              </p14:xfrm>
            </p:contentPart>
          </mc:Choice>
          <mc:Fallback xmlns="">
            <p:pic>
              <p:nvPicPr>
                <p:cNvPr id="254" name="Freihand 253">
                  <a:extLst>
                    <a:ext uri="{FF2B5EF4-FFF2-40B4-BE49-F238E27FC236}">
                      <a16:creationId xmlns:a16="http://schemas.microsoft.com/office/drawing/2014/main" id="{16D4B9A1-6912-4AF3-B9CB-4E022A523A24}"/>
                    </a:ext>
                  </a:extLst>
                </p:cNvPr>
                <p:cNvPicPr/>
                <p:nvPr/>
              </p:nvPicPr>
              <p:blipFill>
                <a:blip r:embed="rId455"/>
                <a:stretch>
                  <a:fillRect/>
                </a:stretch>
              </p:blipFill>
              <p:spPr>
                <a:xfrm>
                  <a:off x="10187933" y="3131347"/>
                  <a:ext cx="440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55" name="Freihand 254">
                  <a:extLst>
                    <a:ext uri="{FF2B5EF4-FFF2-40B4-BE49-F238E27FC236}">
                      <a16:creationId xmlns:a16="http://schemas.microsoft.com/office/drawing/2014/main" id="{279964AA-6381-4D0C-ACC6-96123B271863}"/>
                    </a:ext>
                  </a:extLst>
                </p14:cNvPr>
                <p14:cNvContentPartPr/>
                <p14:nvPr/>
              </p14:nvContentPartPr>
              <p14:xfrm>
                <a:off x="10627493" y="3058627"/>
                <a:ext cx="34200" cy="311400"/>
              </p14:xfrm>
            </p:contentPart>
          </mc:Choice>
          <mc:Fallback xmlns="">
            <p:pic>
              <p:nvPicPr>
                <p:cNvPr id="255" name="Freihand 254">
                  <a:extLst>
                    <a:ext uri="{FF2B5EF4-FFF2-40B4-BE49-F238E27FC236}">
                      <a16:creationId xmlns:a16="http://schemas.microsoft.com/office/drawing/2014/main" id="{279964AA-6381-4D0C-ACC6-96123B271863}"/>
                    </a:ext>
                  </a:extLst>
                </p:cNvPr>
                <p:cNvPicPr/>
                <p:nvPr/>
              </p:nvPicPr>
              <p:blipFill>
                <a:blip r:embed="rId457"/>
                <a:stretch>
                  <a:fillRect/>
                </a:stretch>
              </p:blipFill>
              <p:spPr>
                <a:xfrm>
                  <a:off x="10623173" y="3054307"/>
                  <a:ext cx="428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9" name="Freihand 288">
                  <a:extLst>
                    <a:ext uri="{FF2B5EF4-FFF2-40B4-BE49-F238E27FC236}">
                      <a16:creationId xmlns:a16="http://schemas.microsoft.com/office/drawing/2014/main" id="{098690F5-39AA-4BDD-B98C-472AA998E688}"/>
                    </a:ext>
                  </a:extLst>
                </p14:cNvPr>
                <p14:cNvContentPartPr/>
                <p14:nvPr/>
              </p14:nvContentPartPr>
              <p14:xfrm>
                <a:off x="4687853" y="2704387"/>
                <a:ext cx="111600" cy="141480"/>
              </p14:xfrm>
            </p:contentPart>
          </mc:Choice>
          <mc:Fallback xmlns="">
            <p:pic>
              <p:nvPicPr>
                <p:cNvPr id="289" name="Freihand 288">
                  <a:extLst>
                    <a:ext uri="{FF2B5EF4-FFF2-40B4-BE49-F238E27FC236}">
                      <a16:creationId xmlns:a16="http://schemas.microsoft.com/office/drawing/2014/main" id="{098690F5-39AA-4BDD-B98C-472AA998E688}"/>
                    </a:ext>
                  </a:extLst>
                </p:cNvPr>
                <p:cNvPicPr/>
                <p:nvPr/>
              </p:nvPicPr>
              <p:blipFill>
                <a:blip r:embed="rId459"/>
                <a:stretch>
                  <a:fillRect/>
                </a:stretch>
              </p:blipFill>
              <p:spPr>
                <a:xfrm>
                  <a:off x="4683533" y="2700067"/>
                  <a:ext cx="120240" cy="150120"/>
                </a:xfrm>
                <a:prstGeom prst="rect">
                  <a:avLst/>
                </a:prstGeom>
              </p:spPr>
            </p:pic>
          </mc:Fallback>
        </mc:AlternateContent>
      </p:grpSp>
      <p:grpSp>
        <p:nvGrpSpPr>
          <p:cNvPr id="301" name="Gruppieren 300">
            <a:extLst>
              <a:ext uri="{FF2B5EF4-FFF2-40B4-BE49-F238E27FC236}">
                <a16:creationId xmlns:a16="http://schemas.microsoft.com/office/drawing/2014/main" id="{66A359B4-9057-41BB-8FA4-5DB4E8F37577}"/>
              </a:ext>
            </a:extLst>
          </p:cNvPr>
          <p:cNvGrpSpPr/>
          <p:nvPr/>
        </p:nvGrpSpPr>
        <p:grpSpPr>
          <a:xfrm>
            <a:off x="118733" y="4282627"/>
            <a:ext cx="2175840" cy="1020240"/>
            <a:chOff x="118733" y="4282627"/>
            <a:chExt cx="2175840" cy="1020240"/>
          </a:xfrm>
        </p:grpSpPr>
        <mc:AlternateContent xmlns:mc="http://schemas.openxmlformats.org/markup-compatibility/2006" xmlns:p14="http://schemas.microsoft.com/office/powerpoint/2010/main">
          <mc:Choice Requires="p14">
            <p:contentPart p14:bwMode="auto" r:id="rId460">
              <p14:nvContentPartPr>
                <p14:cNvPr id="135" name="Freihand 134">
                  <a:extLst>
                    <a:ext uri="{FF2B5EF4-FFF2-40B4-BE49-F238E27FC236}">
                      <a16:creationId xmlns:a16="http://schemas.microsoft.com/office/drawing/2014/main" id="{4124B28A-1DB8-4CD6-A01B-0F2B44041AC8}"/>
                    </a:ext>
                  </a:extLst>
                </p14:cNvPr>
                <p14:cNvContentPartPr/>
                <p14:nvPr/>
              </p14:nvContentPartPr>
              <p14:xfrm>
                <a:off x="1885253" y="4405387"/>
                <a:ext cx="409320" cy="61200"/>
              </p14:xfrm>
            </p:contentPart>
          </mc:Choice>
          <mc:Fallback xmlns="">
            <p:pic>
              <p:nvPicPr>
                <p:cNvPr id="135" name="Freihand 134">
                  <a:extLst>
                    <a:ext uri="{FF2B5EF4-FFF2-40B4-BE49-F238E27FC236}">
                      <a16:creationId xmlns:a16="http://schemas.microsoft.com/office/drawing/2014/main" id="{4124B28A-1DB8-4CD6-A01B-0F2B44041AC8}"/>
                    </a:ext>
                  </a:extLst>
                </p:cNvPr>
                <p:cNvPicPr/>
                <p:nvPr/>
              </p:nvPicPr>
              <p:blipFill>
                <a:blip r:embed="rId461"/>
                <a:stretch>
                  <a:fillRect/>
                </a:stretch>
              </p:blipFill>
              <p:spPr>
                <a:xfrm>
                  <a:off x="1880933" y="4401067"/>
                  <a:ext cx="417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36" name="Freihand 135">
                  <a:extLst>
                    <a:ext uri="{FF2B5EF4-FFF2-40B4-BE49-F238E27FC236}">
                      <a16:creationId xmlns:a16="http://schemas.microsoft.com/office/drawing/2014/main" id="{9794F566-2520-405F-9C81-F3C0A020D844}"/>
                    </a:ext>
                  </a:extLst>
                </p14:cNvPr>
                <p14:cNvContentPartPr/>
                <p14:nvPr/>
              </p14:nvContentPartPr>
              <p14:xfrm>
                <a:off x="1249853" y="4365427"/>
                <a:ext cx="156240" cy="315360"/>
              </p14:xfrm>
            </p:contentPart>
          </mc:Choice>
          <mc:Fallback xmlns="">
            <p:pic>
              <p:nvPicPr>
                <p:cNvPr id="136" name="Freihand 135">
                  <a:extLst>
                    <a:ext uri="{FF2B5EF4-FFF2-40B4-BE49-F238E27FC236}">
                      <a16:creationId xmlns:a16="http://schemas.microsoft.com/office/drawing/2014/main" id="{9794F566-2520-405F-9C81-F3C0A020D844}"/>
                    </a:ext>
                  </a:extLst>
                </p:cNvPr>
                <p:cNvPicPr/>
                <p:nvPr/>
              </p:nvPicPr>
              <p:blipFill>
                <a:blip r:embed="rId463"/>
                <a:stretch>
                  <a:fillRect/>
                </a:stretch>
              </p:blipFill>
              <p:spPr>
                <a:xfrm>
                  <a:off x="1245533" y="4361107"/>
                  <a:ext cx="16488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37" name="Freihand 136">
                  <a:extLst>
                    <a:ext uri="{FF2B5EF4-FFF2-40B4-BE49-F238E27FC236}">
                      <a16:creationId xmlns:a16="http://schemas.microsoft.com/office/drawing/2014/main" id="{F30518BB-4A3D-4995-B4EB-F5C0E3025AE0}"/>
                    </a:ext>
                  </a:extLst>
                </p14:cNvPr>
                <p14:cNvContentPartPr/>
                <p14:nvPr/>
              </p14:nvContentPartPr>
              <p14:xfrm>
                <a:off x="1447853" y="4341307"/>
                <a:ext cx="96120" cy="216000"/>
              </p14:xfrm>
            </p:contentPart>
          </mc:Choice>
          <mc:Fallback xmlns="">
            <p:pic>
              <p:nvPicPr>
                <p:cNvPr id="137" name="Freihand 136">
                  <a:extLst>
                    <a:ext uri="{FF2B5EF4-FFF2-40B4-BE49-F238E27FC236}">
                      <a16:creationId xmlns:a16="http://schemas.microsoft.com/office/drawing/2014/main" id="{F30518BB-4A3D-4995-B4EB-F5C0E3025AE0}"/>
                    </a:ext>
                  </a:extLst>
                </p:cNvPr>
                <p:cNvPicPr/>
                <p:nvPr/>
              </p:nvPicPr>
              <p:blipFill>
                <a:blip r:embed="rId465"/>
                <a:stretch>
                  <a:fillRect/>
                </a:stretch>
              </p:blipFill>
              <p:spPr>
                <a:xfrm>
                  <a:off x="1443533" y="4336987"/>
                  <a:ext cx="1047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38" name="Freihand 137">
                  <a:extLst>
                    <a:ext uri="{FF2B5EF4-FFF2-40B4-BE49-F238E27FC236}">
                      <a16:creationId xmlns:a16="http://schemas.microsoft.com/office/drawing/2014/main" id="{41292FA2-8A97-4512-996A-34DAA74932ED}"/>
                    </a:ext>
                  </a:extLst>
                </p14:cNvPr>
                <p14:cNvContentPartPr/>
                <p14:nvPr/>
              </p14:nvContentPartPr>
              <p14:xfrm>
                <a:off x="1446773" y="4323307"/>
                <a:ext cx="148320" cy="52200"/>
              </p14:xfrm>
            </p:contentPart>
          </mc:Choice>
          <mc:Fallback xmlns="">
            <p:pic>
              <p:nvPicPr>
                <p:cNvPr id="138" name="Freihand 137">
                  <a:extLst>
                    <a:ext uri="{FF2B5EF4-FFF2-40B4-BE49-F238E27FC236}">
                      <a16:creationId xmlns:a16="http://schemas.microsoft.com/office/drawing/2014/main" id="{41292FA2-8A97-4512-996A-34DAA74932ED}"/>
                    </a:ext>
                  </a:extLst>
                </p:cNvPr>
                <p:cNvPicPr/>
                <p:nvPr/>
              </p:nvPicPr>
              <p:blipFill>
                <a:blip r:embed="rId467"/>
                <a:stretch>
                  <a:fillRect/>
                </a:stretch>
              </p:blipFill>
              <p:spPr>
                <a:xfrm>
                  <a:off x="1442453" y="4318987"/>
                  <a:ext cx="156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39" name="Freihand 138">
                  <a:extLst>
                    <a:ext uri="{FF2B5EF4-FFF2-40B4-BE49-F238E27FC236}">
                      <a16:creationId xmlns:a16="http://schemas.microsoft.com/office/drawing/2014/main" id="{2C0E61A2-85F0-4163-8E27-98C1A1D23139}"/>
                    </a:ext>
                  </a:extLst>
                </p14:cNvPr>
                <p14:cNvContentPartPr/>
                <p14:nvPr/>
              </p14:nvContentPartPr>
              <p14:xfrm>
                <a:off x="1648733" y="4282627"/>
                <a:ext cx="111240" cy="201960"/>
              </p14:xfrm>
            </p:contentPart>
          </mc:Choice>
          <mc:Fallback xmlns="">
            <p:pic>
              <p:nvPicPr>
                <p:cNvPr id="139" name="Freihand 138">
                  <a:extLst>
                    <a:ext uri="{FF2B5EF4-FFF2-40B4-BE49-F238E27FC236}">
                      <a16:creationId xmlns:a16="http://schemas.microsoft.com/office/drawing/2014/main" id="{2C0E61A2-85F0-4163-8E27-98C1A1D23139}"/>
                    </a:ext>
                  </a:extLst>
                </p:cNvPr>
                <p:cNvPicPr/>
                <p:nvPr/>
              </p:nvPicPr>
              <p:blipFill>
                <a:blip r:embed="rId469"/>
                <a:stretch>
                  <a:fillRect/>
                </a:stretch>
              </p:blipFill>
              <p:spPr>
                <a:xfrm>
                  <a:off x="1644413" y="4278307"/>
                  <a:ext cx="119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1" name="Freihand 290">
                  <a:extLst>
                    <a:ext uri="{FF2B5EF4-FFF2-40B4-BE49-F238E27FC236}">
                      <a16:creationId xmlns:a16="http://schemas.microsoft.com/office/drawing/2014/main" id="{8E47CBBA-BDE9-47A4-A89E-97F11C554B40}"/>
                    </a:ext>
                  </a:extLst>
                </p14:cNvPr>
                <p14:cNvContentPartPr/>
                <p14:nvPr/>
              </p14:nvContentPartPr>
              <p14:xfrm>
                <a:off x="973013" y="4582507"/>
                <a:ext cx="262800" cy="720360"/>
              </p14:xfrm>
            </p:contentPart>
          </mc:Choice>
          <mc:Fallback xmlns="">
            <p:pic>
              <p:nvPicPr>
                <p:cNvPr id="291" name="Freihand 290">
                  <a:extLst>
                    <a:ext uri="{FF2B5EF4-FFF2-40B4-BE49-F238E27FC236}">
                      <a16:creationId xmlns:a16="http://schemas.microsoft.com/office/drawing/2014/main" id="{8E47CBBA-BDE9-47A4-A89E-97F11C554B40}"/>
                    </a:ext>
                  </a:extLst>
                </p:cNvPr>
                <p:cNvPicPr/>
                <p:nvPr/>
              </p:nvPicPr>
              <p:blipFill>
                <a:blip r:embed="rId471"/>
                <a:stretch>
                  <a:fillRect/>
                </a:stretch>
              </p:blipFill>
              <p:spPr>
                <a:xfrm>
                  <a:off x="968693" y="4578187"/>
                  <a:ext cx="271440" cy="729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93" name="Freihand 292">
                  <a:extLst>
                    <a:ext uri="{FF2B5EF4-FFF2-40B4-BE49-F238E27FC236}">
                      <a16:creationId xmlns:a16="http://schemas.microsoft.com/office/drawing/2014/main" id="{886B434A-43A7-474D-9405-D62063F571D3}"/>
                    </a:ext>
                  </a:extLst>
                </p14:cNvPr>
                <p14:cNvContentPartPr/>
                <p14:nvPr/>
              </p14:nvContentPartPr>
              <p14:xfrm>
                <a:off x="118733" y="4826227"/>
                <a:ext cx="129240" cy="213120"/>
              </p14:xfrm>
            </p:contentPart>
          </mc:Choice>
          <mc:Fallback xmlns="">
            <p:pic>
              <p:nvPicPr>
                <p:cNvPr id="293" name="Freihand 292">
                  <a:extLst>
                    <a:ext uri="{FF2B5EF4-FFF2-40B4-BE49-F238E27FC236}">
                      <a16:creationId xmlns:a16="http://schemas.microsoft.com/office/drawing/2014/main" id="{886B434A-43A7-474D-9405-D62063F571D3}"/>
                    </a:ext>
                  </a:extLst>
                </p:cNvPr>
                <p:cNvPicPr/>
                <p:nvPr/>
              </p:nvPicPr>
              <p:blipFill>
                <a:blip r:embed="rId473"/>
                <a:stretch>
                  <a:fillRect/>
                </a:stretch>
              </p:blipFill>
              <p:spPr>
                <a:xfrm>
                  <a:off x="114413" y="4821907"/>
                  <a:ext cx="137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94" name="Freihand 293">
                  <a:extLst>
                    <a:ext uri="{FF2B5EF4-FFF2-40B4-BE49-F238E27FC236}">
                      <a16:creationId xmlns:a16="http://schemas.microsoft.com/office/drawing/2014/main" id="{2762EBF6-1C20-4139-A982-AB28824D9F4D}"/>
                    </a:ext>
                  </a:extLst>
                </p14:cNvPr>
                <p14:cNvContentPartPr/>
                <p14:nvPr/>
              </p14:nvContentPartPr>
              <p14:xfrm>
                <a:off x="246533" y="4987147"/>
                <a:ext cx="92160" cy="106920"/>
              </p14:xfrm>
            </p:contentPart>
          </mc:Choice>
          <mc:Fallback xmlns="">
            <p:pic>
              <p:nvPicPr>
                <p:cNvPr id="294" name="Freihand 293">
                  <a:extLst>
                    <a:ext uri="{FF2B5EF4-FFF2-40B4-BE49-F238E27FC236}">
                      <a16:creationId xmlns:a16="http://schemas.microsoft.com/office/drawing/2014/main" id="{2762EBF6-1C20-4139-A982-AB28824D9F4D}"/>
                    </a:ext>
                  </a:extLst>
                </p:cNvPr>
                <p:cNvPicPr/>
                <p:nvPr/>
              </p:nvPicPr>
              <p:blipFill>
                <a:blip r:embed="rId475"/>
                <a:stretch>
                  <a:fillRect/>
                </a:stretch>
              </p:blipFill>
              <p:spPr>
                <a:xfrm>
                  <a:off x="242213" y="4982827"/>
                  <a:ext cx="100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5" name="Freihand 294">
                  <a:extLst>
                    <a:ext uri="{FF2B5EF4-FFF2-40B4-BE49-F238E27FC236}">
                      <a16:creationId xmlns:a16="http://schemas.microsoft.com/office/drawing/2014/main" id="{336723B9-79C0-4E9F-9594-CAB5ED34C95E}"/>
                    </a:ext>
                  </a:extLst>
                </p14:cNvPr>
                <p14:cNvContentPartPr/>
                <p14:nvPr/>
              </p14:nvContentPartPr>
              <p14:xfrm>
                <a:off x="419333" y="4885627"/>
                <a:ext cx="6120" cy="148680"/>
              </p14:xfrm>
            </p:contentPart>
          </mc:Choice>
          <mc:Fallback xmlns="">
            <p:pic>
              <p:nvPicPr>
                <p:cNvPr id="295" name="Freihand 294">
                  <a:extLst>
                    <a:ext uri="{FF2B5EF4-FFF2-40B4-BE49-F238E27FC236}">
                      <a16:creationId xmlns:a16="http://schemas.microsoft.com/office/drawing/2014/main" id="{336723B9-79C0-4E9F-9594-CAB5ED34C95E}"/>
                    </a:ext>
                  </a:extLst>
                </p:cNvPr>
                <p:cNvPicPr/>
                <p:nvPr/>
              </p:nvPicPr>
              <p:blipFill>
                <a:blip r:embed="rId477"/>
                <a:stretch>
                  <a:fillRect/>
                </a:stretch>
              </p:blipFill>
              <p:spPr>
                <a:xfrm>
                  <a:off x="415013" y="4881307"/>
                  <a:ext cx="14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6" name="Freihand 295">
                  <a:extLst>
                    <a:ext uri="{FF2B5EF4-FFF2-40B4-BE49-F238E27FC236}">
                      <a16:creationId xmlns:a16="http://schemas.microsoft.com/office/drawing/2014/main" id="{1DBC21C7-05C6-45B1-87E0-4DBCF558D8BA}"/>
                    </a:ext>
                  </a:extLst>
                </p14:cNvPr>
                <p14:cNvContentPartPr/>
                <p14:nvPr/>
              </p14:nvContentPartPr>
              <p14:xfrm>
                <a:off x="352373" y="4853947"/>
                <a:ext cx="195840" cy="186840"/>
              </p14:xfrm>
            </p:contentPart>
          </mc:Choice>
          <mc:Fallback xmlns="">
            <p:pic>
              <p:nvPicPr>
                <p:cNvPr id="296" name="Freihand 295">
                  <a:extLst>
                    <a:ext uri="{FF2B5EF4-FFF2-40B4-BE49-F238E27FC236}">
                      <a16:creationId xmlns:a16="http://schemas.microsoft.com/office/drawing/2014/main" id="{1DBC21C7-05C6-45B1-87E0-4DBCF558D8BA}"/>
                    </a:ext>
                  </a:extLst>
                </p:cNvPr>
                <p:cNvPicPr/>
                <p:nvPr/>
              </p:nvPicPr>
              <p:blipFill>
                <a:blip r:embed="rId479"/>
                <a:stretch>
                  <a:fillRect/>
                </a:stretch>
              </p:blipFill>
              <p:spPr>
                <a:xfrm>
                  <a:off x="348053" y="4849627"/>
                  <a:ext cx="204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97" name="Freihand 296">
                  <a:extLst>
                    <a:ext uri="{FF2B5EF4-FFF2-40B4-BE49-F238E27FC236}">
                      <a16:creationId xmlns:a16="http://schemas.microsoft.com/office/drawing/2014/main" id="{23C96B2D-656D-40C0-BFFF-1AD2EC08D253}"/>
                    </a:ext>
                  </a:extLst>
                </p14:cNvPr>
                <p14:cNvContentPartPr/>
                <p14:nvPr/>
              </p14:nvContentPartPr>
              <p14:xfrm>
                <a:off x="453893" y="4846387"/>
                <a:ext cx="173160" cy="173160"/>
              </p14:xfrm>
            </p:contentPart>
          </mc:Choice>
          <mc:Fallback xmlns="">
            <p:pic>
              <p:nvPicPr>
                <p:cNvPr id="297" name="Freihand 296">
                  <a:extLst>
                    <a:ext uri="{FF2B5EF4-FFF2-40B4-BE49-F238E27FC236}">
                      <a16:creationId xmlns:a16="http://schemas.microsoft.com/office/drawing/2014/main" id="{23C96B2D-656D-40C0-BFFF-1AD2EC08D253}"/>
                    </a:ext>
                  </a:extLst>
                </p:cNvPr>
                <p:cNvPicPr/>
                <p:nvPr/>
              </p:nvPicPr>
              <p:blipFill>
                <a:blip r:embed="rId481"/>
                <a:stretch>
                  <a:fillRect/>
                </a:stretch>
              </p:blipFill>
              <p:spPr>
                <a:xfrm>
                  <a:off x="449573" y="4842067"/>
                  <a:ext cx="181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8" name="Freihand 297">
                  <a:extLst>
                    <a:ext uri="{FF2B5EF4-FFF2-40B4-BE49-F238E27FC236}">
                      <a16:creationId xmlns:a16="http://schemas.microsoft.com/office/drawing/2014/main" id="{F706BF36-792D-4404-BF06-8BE2F38F2968}"/>
                    </a:ext>
                  </a:extLst>
                </p14:cNvPr>
                <p14:cNvContentPartPr/>
                <p14:nvPr/>
              </p14:nvContentPartPr>
              <p14:xfrm>
                <a:off x="668093" y="4870147"/>
                <a:ext cx="33840" cy="142200"/>
              </p14:xfrm>
            </p:contentPart>
          </mc:Choice>
          <mc:Fallback xmlns="">
            <p:pic>
              <p:nvPicPr>
                <p:cNvPr id="298" name="Freihand 297">
                  <a:extLst>
                    <a:ext uri="{FF2B5EF4-FFF2-40B4-BE49-F238E27FC236}">
                      <a16:creationId xmlns:a16="http://schemas.microsoft.com/office/drawing/2014/main" id="{F706BF36-792D-4404-BF06-8BE2F38F2968}"/>
                    </a:ext>
                  </a:extLst>
                </p:cNvPr>
                <p:cNvPicPr/>
                <p:nvPr/>
              </p:nvPicPr>
              <p:blipFill>
                <a:blip r:embed="rId483"/>
                <a:stretch>
                  <a:fillRect/>
                </a:stretch>
              </p:blipFill>
              <p:spPr>
                <a:xfrm>
                  <a:off x="663773" y="4865827"/>
                  <a:ext cx="42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9" name="Freihand 298">
                  <a:extLst>
                    <a:ext uri="{FF2B5EF4-FFF2-40B4-BE49-F238E27FC236}">
                      <a16:creationId xmlns:a16="http://schemas.microsoft.com/office/drawing/2014/main" id="{8C6533C7-CE34-4746-8424-C822AA94E0B4}"/>
                    </a:ext>
                  </a:extLst>
                </p14:cNvPr>
                <p14:cNvContentPartPr/>
                <p14:nvPr/>
              </p14:nvContentPartPr>
              <p14:xfrm>
                <a:off x="650453" y="4936027"/>
                <a:ext cx="87840" cy="8280"/>
              </p14:xfrm>
            </p:contentPart>
          </mc:Choice>
          <mc:Fallback xmlns="">
            <p:pic>
              <p:nvPicPr>
                <p:cNvPr id="299" name="Freihand 298">
                  <a:extLst>
                    <a:ext uri="{FF2B5EF4-FFF2-40B4-BE49-F238E27FC236}">
                      <a16:creationId xmlns:a16="http://schemas.microsoft.com/office/drawing/2014/main" id="{8C6533C7-CE34-4746-8424-C822AA94E0B4}"/>
                    </a:ext>
                  </a:extLst>
                </p:cNvPr>
                <p:cNvPicPr/>
                <p:nvPr/>
              </p:nvPicPr>
              <p:blipFill>
                <a:blip r:embed="rId485"/>
                <a:stretch>
                  <a:fillRect/>
                </a:stretch>
              </p:blipFill>
              <p:spPr>
                <a:xfrm>
                  <a:off x="646133" y="4931707"/>
                  <a:ext cx="96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0" name="Freihand 299">
                  <a:extLst>
                    <a:ext uri="{FF2B5EF4-FFF2-40B4-BE49-F238E27FC236}">
                      <a16:creationId xmlns:a16="http://schemas.microsoft.com/office/drawing/2014/main" id="{5685D6DD-5CE3-4F03-ACC2-57125F45A7DD}"/>
                    </a:ext>
                  </a:extLst>
                </p14:cNvPr>
                <p14:cNvContentPartPr/>
                <p14:nvPr/>
              </p14:nvContentPartPr>
              <p14:xfrm>
                <a:off x="745853" y="4830187"/>
                <a:ext cx="146880" cy="238320"/>
              </p14:xfrm>
            </p:contentPart>
          </mc:Choice>
          <mc:Fallback xmlns="">
            <p:pic>
              <p:nvPicPr>
                <p:cNvPr id="300" name="Freihand 299">
                  <a:extLst>
                    <a:ext uri="{FF2B5EF4-FFF2-40B4-BE49-F238E27FC236}">
                      <a16:creationId xmlns:a16="http://schemas.microsoft.com/office/drawing/2014/main" id="{5685D6DD-5CE3-4F03-ACC2-57125F45A7DD}"/>
                    </a:ext>
                  </a:extLst>
                </p:cNvPr>
                <p:cNvPicPr/>
                <p:nvPr/>
              </p:nvPicPr>
              <p:blipFill>
                <a:blip r:embed="rId487"/>
                <a:stretch>
                  <a:fillRect/>
                </a:stretch>
              </p:blipFill>
              <p:spPr>
                <a:xfrm>
                  <a:off x="741533" y="4825867"/>
                  <a:ext cx="155520" cy="246960"/>
                </a:xfrm>
                <a:prstGeom prst="rect">
                  <a:avLst/>
                </a:prstGeom>
              </p:spPr>
            </p:pic>
          </mc:Fallback>
        </mc:AlternateContent>
      </p:grpSp>
      <p:grpSp>
        <p:nvGrpSpPr>
          <p:cNvPr id="110" name="Gruppieren 109">
            <a:extLst>
              <a:ext uri="{FF2B5EF4-FFF2-40B4-BE49-F238E27FC236}">
                <a16:creationId xmlns:a16="http://schemas.microsoft.com/office/drawing/2014/main" id="{6C58D1AD-5827-47FC-B7D4-CD890D4E275D}"/>
              </a:ext>
            </a:extLst>
          </p:cNvPr>
          <p:cNvGrpSpPr/>
          <p:nvPr/>
        </p:nvGrpSpPr>
        <p:grpSpPr>
          <a:xfrm>
            <a:off x="6795653" y="1117507"/>
            <a:ext cx="1640520" cy="933480"/>
            <a:chOff x="6795653" y="1117507"/>
            <a:chExt cx="1640520" cy="933480"/>
          </a:xfrm>
        </p:grpSpPr>
        <mc:AlternateContent xmlns:mc="http://schemas.openxmlformats.org/markup-compatibility/2006">
          <mc:Choice xmlns:p14="http://schemas.microsoft.com/office/powerpoint/2010/main" Requires="p14">
            <p:contentPart p14:bwMode="auto" r:id="rId488">
              <p14:nvContentPartPr>
                <p14:cNvPr id="5" name="Freihand 4">
                  <a:extLst>
                    <a:ext uri="{FF2B5EF4-FFF2-40B4-BE49-F238E27FC236}">
                      <a16:creationId xmlns:a16="http://schemas.microsoft.com/office/drawing/2014/main" id="{8E9D980F-54AD-4423-8C67-1BD9FA6C50AC}"/>
                    </a:ext>
                  </a:extLst>
                </p14:cNvPr>
                <p14:cNvContentPartPr/>
                <p14:nvPr/>
              </p14:nvContentPartPr>
              <p14:xfrm>
                <a:off x="6795653" y="1516027"/>
                <a:ext cx="936000" cy="534960"/>
              </p14:xfrm>
            </p:contentPart>
          </mc:Choice>
          <mc:Fallback>
            <p:pic>
              <p:nvPicPr>
                <p:cNvPr id="5" name="Freihand 4">
                  <a:extLst>
                    <a:ext uri="{FF2B5EF4-FFF2-40B4-BE49-F238E27FC236}">
                      <a16:creationId xmlns:a16="http://schemas.microsoft.com/office/drawing/2014/main" id="{8E9D980F-54AD-4423-8C67-1BD9FA6C50AC}"/>
                    </a:ext>
                  </a:extLst>
                </p:cNvPr>
                <p:cNvPicPr/>
                <p:nvPr/>
              </p:nvPicPr>
              <p:blipFill>
                <a:blip r:embed="rId489"/>
                <a:stretch>
                  <a:fillRect/>
                </a:stretch>
              </p:blipFill>
              <p:spPr>
                <a:xfrm>
                  <a:off x="6791333" y="1511707"/>
                  <a:ext cx="94464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3" name="Freihand 12">
                  <a:extLst>
                    <a:ext uri="{FF2B5EF4-FFF2-40B4-BE49-F238E27FC236}">
                      <a16:creationId xmlns:a16="http://schemas.microsoft.com/office/drawing/2014/main" id="{229162A0-460A-424F-9DC4-90787A31BD17}"/>
                    </a:ext>
                  </a:extLst>
                </p14:cNvPr>
                <p14:cNvContentPartPr/>
                <p14:nvPr/>
              </p14:nvContentPartPr>
              <p14:xfrm>
                <a:off x="7072853" y="1177987"/>
                <a:ext cx="328320" cy="276120"/>
              </p14:xfrm>
            </p:contentPart>
          </mc:Choice>
          <mc:Fallback>
            <p:pic>
              <p:nvPicPr>
                <p:cNvPr id="13" name="Freihand 12">
                  <a:extLst>
                    <a:ext uri="{FF2B5EF4-FFF2-40B4-BE49-F238E27FC236}">
                      <a16:creationId xmlns:a16="http://schemas.microsoft.com/office/drawing/2014/main" id="{229162A0-460A-424F-9DC4-90787A31BD17}"/>
                    </a:ext>
                  </a:extLst>
                </p:cNvPr>
                <p:cNvPicPr/>
                <p:nvPr/>
              </p:nvPicPr>
              <p:blipFill>
                <a:blip r:embed="rId491"/>
                <a:stretch>
                  <a:fillRect/>
                </a:stretch>
              </p:blipFill>
              <p:spPr>
                <a:xfrm>
                  <a:off x="7068533" y="1173667"/>
                  <a:ext cx="3369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6" name="Freihand 15">
                  <a:extLst>
                    <a:ext uri="{FF2B5EF4-FFF2-40B4-BE49-F238E27FC236}">
                      <a16:creationId xmlns:a16="http://schemas.microsoft.com/office/drawing/2014/main" id="{D2017699-50B8-4FAD-8958-9559203D69DB}"/>
                    </a:ext>
                  </a:extLst>
                </p14:cNvPr>
                <p14:cNvContentPartPr/>
                <p14:nvPr/>
              </p14:nvContentPartPr>
              <p14:xfrm>
                <a:off x="7369493" y="1117507"/>
                <a:ext cx="130680" cy="222480"/>
              </p14:xfrm>
            </p:contentPart>
          </mc:Choice>
          <mc:Fallback>
            <p:pic>
              <p:nvPicPr>
                <p:cNvPr id="16" name="Freihand 15">
                  <a:extLst>
                    <a:ext uri="{FF2B5EF4-FFF2-40B4-BE49-F238E27FC236}">
                      <a16:creationId xmlns:a16="http://schemas.microsoft.com/office/drawing/2014/main" id="{D2017699-50B8-4FAD-8958-9559203D69DB}"/>
                    </a:ext>
                  </a:extLst>
                </p:cNvPr>
                <p:cNvPicPr/>
                <p:nvPr/>
              </p:nvPicPr>
              <p:blipFill>
                <a:blip r:embed="rId493"/>
                <a:stretch>
                  <a:fillRect/>
                </a:stretch>
              </p:blipFill>
              <p:spPr>
                <a:xfrm>
                  <a:off x="7365173" y="1113187"/>
                  <a:ext cx="1393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53" name="Freihand 52">
                  <a:extLst>
                    <a:ext uri="{FF2B5EF4-FFF2-40B4-BE49-F238E27FC236}">
                      <a16:creationId xmlns:a16="http://schemas.microsoft.com/office/drawing/2014/main" id="{0D0CA563-44D4-40E7-9212-7FC33B5508D9}"/>
                    </a:ext>
                  </a:extLst>
                </p14:cNvPr>
                <p14:cNvContentPartPr/>
                <p14:nvPr/>
              </p14:nvContentPartPr>
              <p14:xfrm>
                <a:off x="7782413" y="1592707"/>
                <a:ext cx="288000" cy="435240"/>
              </p14:xfrm>
            </p:contentPart>
          </mc:Choice>
          <mc:Fallback>
            <p:pic>
              <p:nvPicPr>
                <p:cNvPr id="53" name="Freihand 52">
                  <a:extLst>
                    <a:ext uri="{FF2B5EF4-FFF2-40B4-BE49-F238E27FC236}">
                      <a16:creationId xmlns:a16="http://schemas.microsoft.com/office/drawing/2014/main" id="{0D0CA563-44D4-40E7-9212-7FC33B5508D9}"/>
                    </a:ext>
                  </a:extLst>
                </p:cNvPr>
                <p:cNvPicPr/>
                <p:nvPr/>
              </p:nvPicPr>
              <p:blipFill>
                <a:blip r:embed="rId495"/>
                <a:stretch>
                  <a:fillRect/>
                </a:stretch>
              </p:blipFill>
              <p:spPr>
                <a:xfrm>
                  <a:off x="7778093" y="1588387"/>
                  <a:ext cx="29664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61" name="Freihand 60">
                  <a:extLst>
                    <a:ext uri="{FF2B5EF4-FFF2-40B4-BE49-F238E27FC236}">
                      <a16:creationId xmlns:a16="http://schemas.microsoft.com/office/drawing/2014/main" id="{28C495DE-949B-4C08-B23C-306037B0B7AA}"/>
                    </a:ext>
                  </a:extLst>
                </p14:cNvPr>
                <p14:cNvContentPartPr/>
                <p14:nvPr/>
              </p14:nvContentPartPr>
              <p14:xfrm>
                <a:off x="7675853" y="1329907"/>
                <a:ext cx="75960" cy="125640"/>
              </p14:xfrm>
            </p:contentPart>
          </mc:Choice>
          <mc:Fallback>
            <p:pic>
              <p:nvPicPr>
                <p:cNvPr id="61" name="Freihand 60">
                  <a:extLst>
                    <a:ext uri="{FF2B5EF4-FFF2-40B4-BE49-F238E27FC236}">
                      <a16:creationId xmlns:a16="http://schemas.microsoft.com/office/drawing/2014/main" id="{28C495DE-949B-4C08-B23C-306037B0B7AA}"/>
                    </a:ext>
                  </a:extLst>
                </p:cNvPr>
                <p:cNvPicPr/>
                <p:nvPr/>
              </p:nvPicPr>
              <p:blipFill>
                <a:blip r:embed="rId497"/>
                <a:stretch>
                  <a:fillRect/>
                </a:stretch>
              </p:blipFill>
              <p:spPr>
                <a:xfrm>
                  <a:off x="7671533" y="1325587"/>
                  <a:ext cx="84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66" name="Freihand 65">
                  <a:extLst>
                    <a:ext uri="{FF2B5EF4-FFF2-40B4-BE49-F238E27FC236}">
                      <a16:creationId xmlns:a16="http://schemas.microsoft.com/office/drawing/2014/main" id="{C475ADFB-6448-4D49-AD93-23D9DC85A818}"/>
                    </a:ext>
                  </a:extLst>
                </p14:cNvPr>
                <p14:cNvContentPartPr/>
                <p14:nvPr/>
              </p14:nvContentPartPr>
              <p14:xfrm>
                <a:off x="7786733" y="1296787"/>
                <a:ext cx="152640" cy="130680"/>
              </p14:xfrm>
            </p:contentPart>
          </mc:Choice>
          <mc:Fallback>
            <p:pic>
              <p:nvPicPr>
                <p:cNvPr id="66" name="Freihand 65">
                  <a:extLst>
                    <a:ext uri="{FF2B5EF4-FFF2-40B4-BE49-F238E27FC236}">
                      <a16:creationId xmlns:a16="http://schemas.microsoft.com/office/drawing/2014/main" id="{C475ADFB-6448-4D49-AD93-23D9DC85A818}"/>
                    </a:ext>
                  </a:extLst>
                </p:cNvPr>
                <p:cNvPicPr/>
                <p:nvPr/>
              </p:nvPicPr>
              <p:blipFill>
                <a:blip r:embed="rId499"/>
                <a:stretch>
                  <a:fillRect/>
                </a:stretch>
              </p:blipFill>
              <p:spPr>
                <a:xfrm>
                  <a:off x="7782413" y="1292467"/>
                  <a:ext cx="161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85" name="Freihand 84">
                  <a:extLst>
                    <a:ext uri="{FF2B5EF4-FFF2-40B4-BE49-F238E27FC236}">
                      <a16:creationId xmlns:a16="http://schemas.microsoft.com/office/drawing/2014/main" id="{8C60BBDC-CD72-4A69-9638-D76C018A9521}"/>
                    </a:ext>
                  </a:extLst>
                </p14:cNvPr>
                <p14:cNvContentPartPr/>
                <p14:nvPr/>
              </p14:nvContentPartPr>
              <p14:xfrm>
                <a:off x="7938653" y="1254667"/>
                <a:ext cx="96480" cy="98640"/>
              </p14:xfrm>
            </p:contentPart>
          </mc:Choice>
          <mc:Fallback>
            <p:pic>
              <p:nvPicPr>
                <p:cNvPr id="85" name="Freihand 84">
                  <a:extLst>
                    <a:ext uri="{FF2B5EF4-FFF2-40B4-BE49-F238E27FC236}">
                      <a16:creationId xmlns:a16="http://schemas.microsoft.com/office/drawing/2014/main" id="{8C60BBDC-CD72-4A69-9638-D76C018A9521}"/>
                    </a:ext>
                  </a:extLst>
                </p:cNvPr>
                <p:cNvPicPr/>
                <p:nvPr/>
              </p:nvPicPr>
              <p:blipFill>
                <a:blip r:embed="rId501"/>
                <a:stretch>
                  <a:fillRect/>
                </a:stretch>
              </p:blipFill>
              <p:spPr>
                <a:xfrm>
                  <a:off x="7934333" y="1250347"/>
                  <a:ext cx="105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88" name="Freihand 87">
                  <a:extLst>
                    <a:ext uri="{FF2B5EF4-FFF2-40B4-BE49-F238E27FC236}">
                      <a16:creationId xmlns:a16="http://schemas.microsoft.com/office/drawing/2014/main" id="{ADB1F855-DEAE-4A41-BFCB-616EE143A803}"/>
                    </a:ext>
                  </a:extLst>
                </p14:cNvPr>
                <p14:cNvContentPartPr/>
                <p14:nvPr/>
              </p14:nvContentPartPr>
              <p14:xfrm>
                <a:off x="8046293" y="1287787"/>
                <a:ext cx="77400" cy="171000"/>
              </p14:xfrm>
            </p:contentPart>
          </mc:Choice>
          <mc:Fallback>
            <p:pic>
              <p:nvPicPr>
                <p:cNvPr id="88" name="Freihand 87">
                  <a:extLst>
                    <a:ext uri="{FF2B5EF4-FFF2-40B4-BE49-F238E27FC236}">
                      <a16:creationId xmlns:a16="http://schemas.microsoft.com/office/drawing/2014/main" id="{ADB1F855-DEAE-4A41-BFCB-616EE143A803}"/>
                    </a:ext>
                  </a:extLst>
                </p:cNvPr>
                <p:cNvPicPr/>
                <p:nvPr/>
              </p:nvPicPr>
              <p:blipFill>
                <a:blip r:embed="rId503"/>
                <a:stretch>
                  <a:fillRect/>
                </a:stretch>
              </p:blipFill>
              <p:spPr>
                <a:xfrm>
                  <a:off x="8041973" y="1283467"/>
                  <a:ext cx="86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99" name="Freihand 98">
                  <a:extLst>
                    <a:ext uri="{FF2B5EF4-FFF2-40B4-BE49-F238E27FC236}">
                      <a16:creationId xmlns:a16="http://schemas.microsoft.com/office/drawing/2014/main" id="{CA82F61F-A6F3-4F1B-8582-D9DF9CCF92F2}"/>
                    </a:ext>
                  </a:extLst>
                </p14:cNvPr>
                <p14:cNvContentPartPr/>
                <p14:nvPr/>
              </p14:nvContentPartPr>
              <p14:xfrm>
                <a:off x="8134493" y="1197427"/>
                <a:ext cx="113400" cy="120240"/>
              </p14:xfrm>
            </p:contentPart>
          </mc:Choice>
          <mc:Fallback>
            <p:pic>
              <p:nvPicPr>
                <p:cNvPr id="99" name="Freihand 98">
                  <a:extLst>
                    <a:ext uri="{FF2B5EF4-FFF2-40B4-BE49-F238E27FC236}">
                      <a16:creationId xmlns:a16="http://schemas.microsoft.com/office/drawing/2014/main" id="{CA82F61F-A6F3-4F1B-8582-D9DF9CCF92F2}"/>
                    </a:ext>
                  </a:extLst>
                </p:cNvPr>
                <p:cNvPicPr/>
                <p:nvPr/>
              </p:nvPicPr>
              <p:blipFill>
                <a:blip r:embed="rId505"/>
                <a:stretch>
                  <a:fillRect/>
                </a:stretch>
              </p:blipFill>
              <p:spPr>
                <a:xfrm>
                  <a:off x="8130173" y="1193107"/>
                  <a:ext cx="122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02" name="Freihand 101">
                  <a:extLst>
                    <a:ext uri="{FF2B5EF4-FFF2-40B4-BE49-F238E27FC236}">
                      <a16:creationId xmlns:a16="http://schemas.microsoft.com/office/drawing/2014/main" id="{72633F78-E6CC-4902-AE27-6C957A2DC8A3}"/>
                    </a:ext>
                  </a:extLst>
                </p14:cNvPr>
                <p14:cNvContentPartPr/>
                <p14:nvPr/>
              </p14:nvContentPartPr>
              <p14:xfrm>
                <a:off x="8277413" y="1118587"/>
                <a:ext cx="158760" cy="168480"/>
              </p14:xfrm>
            </p:contentPart>
          </mc:Choice>
          <mc:Fallback>
            <p:pic>
              <p:nvPicPr>
                <p:cNvPr id="102" name="Freihand 101">
                  <a:extLst>
                    <a:ext uri="{FF2B5EF4-FFF2-40B4-BE49-F238E27FC236}">
                      <a16:creationId xmlns:a16="http://schemas.microsoft.com/office/drawing/2014/main" id="{72633F78-E6CC-4902-AE27-6C957A2DC8A3}"/>
                    </a:ext>
                  </a:extLst>
                </p:cNvPr>
                <p:cNvPicPr/>
                <p:nvPr/>
              </p:nvPicPr>
              <p:blipFill>
                <a:blip r:embed="rId507"/>
                <a:stretch>
                  <a:fillRect/>
                </a:stretch>
              </p:blipFill>
              <p:spPr>
                <a:xfrm>
                  <a:off x="8273093" y="1114267"/>
                  <a:ext cx="167400" cy="17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8">
            <p14:nvContentPartPr>
              <p14:cNvPr id="113" name="Freihand 112">
                <a:extLst>
                  <a:ext uri="{FF2B5EF4-FFF2-40B4-BE49-F238E27FC236}">
                    <a16:creationId xmlns:a16="http://schemas.microsoft.com/office/drawing/2014/main" id="{B29ADEE4-820B-46CA-9F9F-DC32DD838917}"/>
                  </a:ext>
                </a:extLst>
              </p14:cNvPr>
              <p14:cNvContentPartPr/>
              <p14:nvPr/>
            </p14:nvContentPartPr>
            <p14:xfrm>
              <a:off x="8041253" y="1568947"/>
              <a:ext cx="348120" cy="407520"/>
            </p14:xfrm>
          </p:contentPart>
        </mc:Choice>
        <mc:Fallback>
          <p:pic>
            <p:nvPicPr>
              <p:cNvPr id="113" name="Freihand 112">
                <a:extLst>
                  <a:ext uri="{FF2B5EF4-FFF2-40B4-BE49-F238E27FC236}">
                    <a16:creationId xmlns:a16="http://schemas.microsoft.com/office/drawing/2014/main" id="{B29ADEE4-820B-46CA-9F9F-DC32DD838917}"/>
                  </a:ext>
                </a:extLst>
              </p:cNvPr>
              <p:cNvPicPr/>
              <p:nvPr/>
            </p:nvPicPr>
            <p:blipFill>
              <a:blip r:embed="rId509"/>
              <a:stretch>
                <a:fillRect/>
              </a:stretch>
            </p:blipFill>
            <p:spPr>
              <a:xfrm>
                <a:off x="8036933" y="1564627"/>
                <a:ext cx="35676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24" name="Freihand 123">
                <a:extLst>
                  <a:ext uri="{FF2B5EF4-FFF2-40B4-BE49-F238E27FC236}">
                    <a16:creationId xmlns:a16="http://schemas.microsoft.com/office/drawing/2014/main" id="{5EC6B045-0B0F-458B-90D1-7EAB88403467}"/>
                  </a:ext>
                </a:extLst>
              </p14:cNvPr>
              <p14:cNvContentPartPr/>
              <p14:nvPr/>
            </p14:nvContentPartPr>
            <p14:xfrm>
              <a:off x="5951093" y="1549507"/>
              <a:ext cx="656280" cy="740520"/>
            </p14:xfrm>
          </p:contentPart>
        </mc:Choice>
        <mc:Fallback>
          <p:pic>
            <p:nvPicPr>
              <p:cNvPr id="124" name="Freihand 123">
                <a:extLst>
                  <a:ext uri="{FF2B5EF4-FFF2-40B4-BE49-F238E27FC236}">
                    <a16:creationId xmlns:a16="http://schemas.microsoft.com/office/drawing/2014/main" id="{5EC6B045-0B0F-458B-90D1-7EAB88403467}"/>
                  </a:ext>
                </a:extLst>
              </p:cNvPr>
              <p:cNvPicPr/>
              <p:nvPr/>
            </p:nvPicPr>
            <p:blipFill>
              <a:blip r:embed="rId511"/>
              <a:stretch>
                <a:fillRect/>
              </a:stretch>
            </p:blipFill>
            <p:spPr>
              <a:xfrm>
                <a:off x="5946773" y="1545187"/>
                <a:ext cx="664920" cy="7491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27" name="Freihand 126">
                <a:extLst>
                  <a:ext uri="{FF2B5EF4-FFF2-40B4-BE49-F238E27FC236}">
                    <a16:creationId xmlns:a16="http://schemas.microsoft.com/office/drawing/2014/main" id="{9AC6CBDA-9D7B-43BE-B385-50CB02B8CAFC}"/>
                  </a:ext>
                </a:extLst>
              </p14:cNvPr>
              <p14:cNvContentPartPr/>
              <p14:nvPr/>
            </p14:nvContentPartPr>
            <p14:xfrm>
              <a:off x="1937453" y="4353907"/>
              <a:ext cx="408600" cy="146520"/>
            </p14:xfrm>
          </p:contentPart>
        </mc:Choice>
        <mc:Fallback>
          <p:pic>
            <p:nvPicPr>
              <p:cNvPr id="127" name="Freihand 126">
                <a:extLst>
                  <a:ext uri="{FF2B5EF4-FFF2-40B4-BE49-F238E27FC236}">
                    <a16:creationId xmlns:a16="http://schemas.microsoft.com/office/drawing/2014/main" id="{9AC6CBDA-9D7B-43BE-B385-50CB02B8CAFC}"/>
                  </a:ext>
                </a:extLst>
              </p:cNvPr>
              <p:cNvPicPr/>
              <p:nvPr/>
            </p:nvPicPr>
            <p:blipFill>
              <a:blip r:embed="rId513"/>
              <a:stretch>
                <a:fillRect/>
              </a:stretch>
            </p:blipFill>
            <p:spPr>
              <a:xfrm>
                <a:off x="1933133" y="4349587"/>
                <a:ext cx="417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33" name="Freihand 132">
                <a:extLst>
                  <a:ext uri="{FF2B5EF4-FFF2-40B4-BE49-F238E27FC236}">
                    <a16:creationId xmlns:a16="http://schemas.microsoft.com/office/drawing/2014/main" id="{475958F8-1BB8-4E08-A5B5-0CB23B235E28}"/>
                  </a:ext>
                </a:extLst>
              </p14:cNvPr>
              <p14:cNvContentPartPr/>
              <p14:nvPr/>
            </p14:nvContentPartPr>
            <p14:xfrm>
              <a:off x="5577413" y="612427"/>
              <a:ext cx="996840" cy="638640"/>
            </p14:xfrm>
          </p:contentPart>
        </mc:Choice>
        <mc:Fallback>
          <p:pic>
            <p:nvPicPr>
              <p:cNvPr id="133" name="Freihand 132">
                <a:extLst>
                  <a:ext uri="{FF2B5EF4-FFF2-40B4-BE49-F238E27FC236}">
                    <a16:creationId xmlns:a16="http://schemas.microsoft.com/office/drawing/2014/main" id="{475958F8-1BB8-4E08-A5B5-0CB23B235E28}"/>
                  </a:ext>
                </a:extLst>
              </p:cNvPr>
              <p:cNvPicPr/>
              <p:nvPr/>
            </p:nvPicPr>
            <p:blipFill>
              <a:blip r:embed="rId515"/>
              <a:stretch>
                <a:fillRect/>
              </a:stretch>
            </p:blipFill>
            <p:spPr>
              <a:xfrm>
                <a:off x="5573093" y="608107"/>
                <a:ext cx="1005480" cy="647280"/>
              </a:xfrm>
              <a:prstGeom prst="rect">
                <a:avLst/>
              </a:prstGeom>
            </p:spPr>
          </p:pic>
        </mc:Fallback>
      </mc:AlternateContent>
      <p:grpSp>
        <p:nvGrpSpPr>
          <p:cNvPr id="149" name="Gruppieren 148">
            <a:extLst>
              <a:ext uri="{FF2B5EF4-FFF2-40B4-BE49-F238E27FC236}">
                <a16:creationId xmlns:a16="http://schemas.microsoft.com/office/drawing/2014/main" id="{6AB4DCB9-4631-4364-802F-A5936AA46F93}"/>
              </a:ext>
            </a:extLst>
          </p:cNvPr>
          <p:cNvGrpSpPr/>
          <p:nvPr/>
        </p:nvGrpSpPr>
        <p:grpSpPr>
          <a:xfrm>
            <a:off x="10308533" y="2264467"/>
            <a:ext cx="968760" cy="577440"/>
            <a:chOff x="10308533" y="2264467"/>
            <a:chExt cx="968760" cy="577440"/>
          </a:xfrm>
        </p:grpSpPr>
        <mc:AlternateContent xmlns:mc="http://schemas.openxmlformats.org/markup-compatibility/2006">
          <mc:Choice xmlns:p14="http://schemas.microsoft.com/office/powerpoint/2010/main" Requires="p14">
            <p:contentPart p14:bwMode="auto" r:id="rId516">
              <p14:nvContentPartPr>
                <p14:cNvPr id="140" name="Freihand 139">
                  <a:extLst>
                    <a:ext uri="{FF2B5EF4-FFF2-40B4-BE49-F238E27FC236}">
                      <a16:creationId xmlns:a16="http://schemas.microsoft.com/office/drawing/2014/main" id="{674C0DB8-316B-4134-A35D-4E91634E75FC}"/>
                    </a:ext>
                  </a:extLst>
                </p14:cNvPr>
                <p14:cNvContentPartPr/>
                <p14:nvPr/>
              </p14:nvContentPartPr>
              <p14:xfrm>
                <a:off x="10308533" y="2290387"/>
                <a:ext cx="339480" cy="551520"/>
              </p14:xfrm>
            </p:contentPart>
          </mc:Choice>
          <mc:Fallback>
            <p:pic>
              <p:nvPicPr>
                <p:cNvPr id="140" name="Freihand 139">
                  <a:extLst>
                    <a:ext uri="{FF2B5EF4-FFF2-40B4-BE49-F238E27FC236}">
                      <a16:creationId xmlns:a16="http://schemas.microsoft.com/office/drawing/2014/main" id="{674C0DB8-316B-4134-A35D-4E91634E75FC}"/>
                    </a:ext>
                  </a:extLst>
                </p:cNvPr>
                <p:cNvPicPr/>
                <p:nvPr/>
              </p:nvPicPr>
              <p:blipFill>
                <a:blip r:embed="rId517"/>
                <a:stretch>
                  <a:fillRect/>
                </a:stretch>
              </p:blipFill>
              <p:spPr>
                <a:xfrm>
                  <a:off x="10304213" y="2286067"/>
                  <a:ext cx="34812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42" name="Freihand 141">
                  <a:extLst>
                    <a:ext uri="{FF2B5EF4-FFF2-40B4-BE49-F238E27FC236}">
                      <a16:creationId xmlns:a16="http://schemas.microsoft.com/office/drawing/2014/main" id="{AEEF85D9-7460-4137-B885-86E18C40F662}"/>
                    </a:ext>
                  </a:extLst>
                </p14:cNvPr>
                <p14:cNvContentPartPr/>
                <p14:nvPr/>
              </p14:nvContentPartPr>
              <p14:xfrm>
                <a:off x="10876973" y="2264467"/>
                <a:ext cx="400320" cy="467640"/>
              </p14:xfrm>
            </p:contentPart>
          </mc:Choice>
          <mc:Fallback>
            <p:pic>
              <p:nvPicPr>
                <p:cNvPr id="142" name="Freihand 141">
                  <a:extLst>
                    <a:ext uri="{FF2B5EF4-FFF2-40B4-BE49-F238E27FC236}">
                      <a16:creationId xmlns:a16="http://schemas.microsoft.com/office/drawing/2014/main" id="{AEEF85D9-7460-4137-B885-86E18C40F662}"/>
                    </a:ext>
                  </a:extLst>
                </p:cNvPr>
                <p:cNvPicPr/>
                <p:nvPr/>
              </p:nvPicPr>
              <p:blipFill>
                <a:blip r:embed="rId519"/>
                <a:stretch>
                  <a:fillRect/>
                </a:stretch>
              </p:blipFill>
              <p:spPr>
                <a:xfrm>
                  <a:off x="10872653" y="2260147"/>
                  <a:ext cx="408960" cy="47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0">
            <p14:nvContentPartPr>
              <p14:cNvPr id="175" name="Freihand 174">
                <a:extLst>
                  <a:ext uri="{FF2B5EF4-FFF2-40B4-BE49-F238E27FC236}">
                    <a16:creationId xmlns:a16="http://schemas.microsoft.com/office/drawing/2014/main" id="{4B53D511-616C-447C-90BF-72182487470B}"/>
                  </a:ext>
                </a:extLst>
              </p14:cNvPr>
              <p14:cNvContentPartPr/>
              <p14:nvPr/>
            </p14:nvContentPartPr>
            <p14:xfrm>
              <a:off x="2102333" y="5544067"/>
              <a:ext cx="66600" cy="98640"/>
            </p14:xfrm>
          </p:contentPart>
        </mc:Choice>
        <mc:Fallback>
          <p:pic>
            <p:nvPicPr>
              <p:cNvPr id="175" name="Freihand 174">
                <a:extLst>
                  <a:ext uri="{FF2B5EF4-FFF2-40B4-BE49-F238E27FC236}">
                    <a16:creationId xmlns:a16="http://schemas.microsoft.com/office/drawing/2014/main" id="{4B53D511-616C-447C-90BF-72182487470B}"/>
                  </a:ext>
                </a:extLst>
              </p:cNvPr>
              <p:cNvPicPr/>
              <p:nvPr/>
            </p:nvPicPr>
            <p:blipFill>
              <a:blip r:embed="rId521"/>
              <a:stretch>
                <a:fillRect/>
              </a:stretch>
            </p:blipFill>
            <p:spPr>
              <a:xfrm>
                <a:off x="2098013" y="5539747"/>
                <a:ext cx="75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77" name="Freihand 176">
                <a:extLst>
                  <a:ext uri="{FF2B5EF4-FFF2-40B4-BE49-F238E27FC236}">
                    <a16:creationId xmlns:a16="http://schemas.microsoft.com/office/drawing/2014/main" id="{4AA62877-DCC8-4B73-A586-F235E5BC1A46}"/>
                  </a:ext>
                </a:extLst>
              </p14:cNvPr>
              <p14:cNvContentPartPr/>
              <p14:nvPr/>
            </p14:nvContentPartPr>
            <p14:xfrm>
              <a:off x="4745813" y="2719147"/>
              <a:ext cx="69840" cy="107280"/>
            </p14:xfrm>
          </p:contentPart>
        </mc:Choice>
        <mc:Fallback>
          <p:pic>
            <p:nvPicPr>
              <p:cNvPr id="177" name="Freihand 176">
                <a:extLst>
                  <a:ext uri="{FF2B5EF4-FFF2-40B4-BE49-F238E27FC236}">
                    <a16:creationId xmlns:a16="http://schemas.microsoft.com/office/drawing/2014/main" id="{4AA62877-DCC8-4B73-A586-F235E5BC1A46}"/>
                  </a:ext>
                </a:extLst>
              </p:cNvPr>
              <p:cNvPicPr/>
              <p:nvPr/>
            </p:nvPicPr>
            <p:blipFill>
              <a:blip r:embed="rId523"/>
              <a:stretch>
                <a:fillRect/>
              </a:stretch>
            </p:blipFill>
            <p:spPr>
              <a:xfrm>
                <a:off x="4741493" y="2714827"/>
                <a:ext cx="78480" cy="115920"/>
              </a:xfrm>
              <a:prstGeom prst="rect">
                <a:avLst/>
              </a:prstGeom>
            </p:spPr>
          </p:pic>
        </mc:Fallback>
      </mc:AlternateContent>
    </p:spTree>
    <p:extLst>
      <p:ext uri="{BB962C8B-B14F-4D97-AF65-F5344CB8AC3E}">
        <p14:creationId xmlns:p14="http://schemas.microsoft.com/office/powerpoint/2010/main" val="1834906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21818" y="5628340"/>
            <a:ext cx="1031051" cy="246221"/>
          </a:xfrm>
          <a:prstGeom prst="rect">
            <a:avLst/>
          </a:prstGeom>
          <a:noFill/>
        </p:spPr>
        <p:txBody>
          <a:bodyPr wrap="none" rtlCol="0">
            <a:spAutoFit/>
          </a:bodyPr>
          <a:lstStyle/>
          <a:p>
            <a:r>
              <a:rPr lang="en-US" sz="1000" dirty="0" err="1">
                <a:latin typeface="Arial" panose="020B0604020202020204" pitchFamily="34" charset="0"/>
                <a:cs typeface="Arial" panose="020B0604020202020204" pitchFamily="34" charset="0"/>
              </a:rPr>
              <a:t>Einkommen</a:t>
            </a:r>
            <a:r>
              <a:rPr lang="en-US" sz="1000" dirty="0">
                <a:latin typeface="Arial" panose="020B0604020202020204" pitchFamily="34" charset="0"/>
                <a:cs typeface="Arial" panose="020B0604020202020204" pitchFamily="34" charset="0"/>
              </a:rPr>
              <a:t>(</a:t>
            </a:r>
            <a:r>
              <a:rPr lang="en-US" sz="1000" i="1" dirty="0">
                <a:latin typeface="Arial" panose="020B0604020202020204" pitchFamily="34" charset="0"/>
                <a:cs typeface="Arial" panose="020B0604020202020204" pitchFamily="34" charset="0"/>
              </a:rPr>
              <a:t>Y</a:t>
            </a:r>
            <a:r>
              <a:rPr lang="en-US" sz="1000" dirty="0">
                <a:latin typeface="Arial" panose="020B0604020202020204" pitchFamily="34" charset="0"/>
                <a:cs typeface="Arial" panose="020B0604020202020204" pitchFamily="34" charset="0"/>
              </a:rPr>
              <a:t>)</a:t>
            </a:r>
          </a:p>
        </p:txBody>
      </p:sp>
      <p:sp>
        <p:nvSpPr>
          <p:cNvPr id="12" name="TextBox 14"/>
          <p:cNvSpPr txBox="1"/>
          <p:nvPr/>
        </p:nvSpPr>
        <p:spPr>
          <a:xfrm>
            <a:off x="2982655" y="1346970"/>
            <a:ext cx="1630575"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093843"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Konsum</a:t>
            </a:r>
            <a:r>
              <a:rPr lang="en-US" sz="1633" dirty="0">
                <a:latin typeface="Arial" panose="020B0604020202020204" pitchFamily="34" charset="0"/>
                <a:cs typeface="Arial" panose="020B0604020202020204" pitchFamily="34" charset="0"/>
              </a:rPr>
              <a:t> 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1922321"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Innvestitionen</a:t>
            </a:r>
            <a:r>
              <a:rPr lang="en-US" sz="1633" dirty="0">
                <a:latin typeface="Arial" panose="020B0604020202020204" pitchFamily="34" charset="0"/>
                <a:cs typeface="Arial" panose="020B0604020202020204" pitchFamily="34" charset="0"/>
              </a:rPr>
              <a:t> I +</a:t>
            </a:r>
          </a:p>
          <a:p>
            <a:r>
              <a:rPr lang="en-US" sz="1633" dirty="0" err="1">
                <a:latin typeface="Arial" panose="020B0604020202020204" pitchFamily="34" charset="0"/>
                <a:cs typeface="Arial" panose="020B0604020202020204" pitchFamily="34" charset="0"/>
              </a:rPr>
              <a:t>Staatsausgaben</a:t>
            </a:r>
            <a:r>
              <a:rPr lang="en-US" sz="1633" dirty="0">
                <a:latin typeface="Arial" panose="020B0604020202020204" pitchFamily="34" charset="0"/>
                <a:cs typeface="Arial" panose="020B0604020202020204" pitchFamily="34" charset="0"/>
              </a:rPr>
              <a:t> 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545890"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p>
          <a:p>
            <a:r>
              <a:rPr lang="en-US" sz="1633" dirty="0" err="1">
                <a:latin typeface="Arial" panose="020B0604020202020204" pitchFamily="34" charset="0"/>
                <a:cs typeface="Arial" panose="020B0604020202020204" pitchFamily="34" charset="0"/>
              </a:rPr>
              <a:t>Nachfrage</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394187"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266011" y="4033917"/>
            <a:ext cx="1694310" cy="846194"/>
          </a:xfrm>
          <a:prstGeom prst="rect">
            <a:avLst/>
          </a:prstGeom>
          <a:noFill/>
        </p:spPr>
        <p:txBody>
          <a:bodyPr wrap="none" rtlCol="0">
            <a:spAutoFit/>
          </a:bodyPr>
          <a:lstStyle/>
          <a:p>
            <a:pPr algn="r"/>
            <a:r>
              <a:rPr lang="de-DE" sz="1633" dirty="0"/>
              <a:t>Investitionen I</a:t>
            </a:r>
          </a:p>
          <a:p>
            <a:pPr algn="ctr"/>
            <a:r>
              <a:rPr lang="de-DE" sz="1633" dirty="0"/>
              <a:t>+</a:t>
            </a:r>
          </a:p>
          <a:p>
            <a:pPr algn="r"/>
            <a:r>
              <a:rPr lang="de-DE" sz="1633" dirty="0"/>
              <a:t>Staatsausgaben 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8519512" cy="371512"/>
          </a:xfrm>
          <a:prstGeom prst="rect">
            <a:avLst/>
          </a:prstGeom>
          <a:noFill/>
          <a:ln>
            <a:solidFill>
              <a:schemeClr val="tx1"/>
            </a:solidFill>
          </a:ln>
        </p:spPr>
        <p:txBody>
          <a:bodyPr wrap="none" rtlCol="0">
            <a:spAutoFit/>
          </a:bodyPr>
          <a:lstStyle/>
          <a:p>
            <a:pPr marL="0" lvl="1"/>
            <a:r>
              <a:rPr lang="en-US" sz="1814"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1700" b="1" u="sng" dirty="0">
                <a:solidFill>
                  <a:prstClr val="black"/>
                </a:solidFill>
                <a:latin typeface="Arial" panose="020B0604020202020204" pitchFamily="34" charset="0"/>
                <a:cs typeface="Arial" panose="020B0604020202020204" pitchFamily="34" charset="0"/>
                <a:sym typeface="Wingdings" panose="05000000000000000000" pitchFamily="2" charset="2"/>
              </a:rPr>
              <a:t>(</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 </a:t>
            </a:r>
            <a:r>
              <a:rPr lang="en-US" sz="1700" b="1" u="sng" dirty="0" err="1">
                <a:solidFill>
                  <a:prstClr val="black"/>
                </a:solidFill>
                <a:latin typeface="Arial" panose="020B0604020202020204" pitchFamily="34" charset="0"/>
                <a:cs typeface="Arial" panose="020B0604020202020204" pitchFamily="34" charset="0"/>
                <a:sym typeface="Wingdings" panose="05000000000000000000" pitchFamily="2" charset="2"/>
              </a:rPr>
              <a:t>Einkommen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en-US" sz="1700" b="1" dirty="0" err="1">
                <a:solidFill>
                  <a:prstClr val="black"/>
                </a:solidFill>
                <a:latin typeface="Arial" panose="020B0604020202020204" pitchFamily="34" charset="0"/>
                <a:cs typeface="Arial" panose="020B0604020202020204" pitchFamily="34" charset="0"/>
                <a:sym typeface="Wingdings" panose="05000000000000000000" pitchFamily="2" charset="2"/>
              </a:rPr>
              <a:t>Produktion</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dirty="0"/>
              <a:t>Vom Einkommen</a:t>
            </a:r>
          </a:p>
          <a:p>
            <a:r>
              <a:rPr lang="de-DE" sz="1633" dirty="0"/>
              <a:t>unabhängiger Teil der </a:t>
            </a:r>
            <a:r>
              <a:rPr lang="de-DE" sz="1633" dirty="0" err="1"/>
              <a:t>gesamtwirtschaft</a:t>
            </a:r>
            <a:r>
              <a:rPr lang="de-DE" sz="1633" dirty="0"/>
              <a:t>- </a:t>
            </a:r>
            <a:r>
              <a:rPr lang="de-DE" sz="1633" dirty="0" err="1"/>
              <a:t>lichen</a:t>
            </a:r>
            <a:r>
              <a:rPr lang="de-DE" sz="1633" dirty="0"/>
              <a:t> Nachfrage</a:t>
            </a:r>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827681"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696653" cy="1574726"/>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45°-Linie: Ort aller Punkte bei denen</a:t>
            </a:r>
          </a:p>
          <a:p>
            <a:r>
              <a:rPr lang="de-DE" sz="2000" dirty="0">
                <a:solidFill>
                  <a:srgbClr val="000000"/>
                </a:solidFill>
              </a:rPr>
              <a:t>Y</a:t>
            </a:r>
            <a:r>
              <a:rPr lang="de-DE" sz="2000" baseline="30000" dirty="0">
                <a:solidFill>
                  <a:srgbClr val="000000"/>
                </a:solidFill>
              </a:rPr>
              <a:t>D</a:t>
            </a:r>
            <a:r>
              <a:rPr lang="de-DE" sz="2000" dirty="0"/>
              <a:t>=Y gilt → Alle möglichen</a:t>
            </a:r>
          </a:p>
          <a:p>
            <a:r>
              <a:rPr lang="de-DE" sz="2000" dirty="0"/>
              <a:t>	     Gleichgewichtspunkte</a:t>
            </a:r>
          </a:p>
          <a:p>
            <a:r>
              <a:rPr lang="de-DE" sz="2000" dirty="0"/>
              <a:t>Gerade durch den Ursprung</a:t>
            </a:r>
          </a:p>
          <a:p>
            <a:r>
              <a:rPr lang="de-DE" sz="2000" dirty="0"/>
              <a:t>Mit Steigung eins</a:t>
            </a:r>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47" name="TextBox 14"/>
          <p:cNvSpPr txBox="1"/>
          <p:nvPr/>
        </p:nvSpPr>
        <p:spPr>
          <a:xfrm>
            <a:off x="3408277" y="5873938"/>
            <a:ext cx="4615366" cy="307777"/>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Schnittpunkt zwischen 45°-Linie und Nachfragefunktion</a:t>
            </a:r>
            <a:r>
              <a:rPr lang="en-US" sz="1400" dirty="0">
                <a:latin typeface="Arial" panose="020B0604020202020204" pitchFamily="34" charset="0"/>
                <a:cs typeface="Arial" panose="020B0604020202020204" pitchFamily="34" charset="0"/>
              </a:rPr>
              <a:t> </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5BF7C2A-9F3D-432F-BEC3-7D2FD0374F39}"/>
                  </a:ext>
                </a:extLst>
              </p14:cNvPr>
              <p14:cNvContentPartPr/>
              <p14:nvPr/>
            </p14:nvContentPartPr>
            <p14:xfrm>
              <a:off x="4616213" y="5029267"/>
              <a:ext cx="919440" cy="721800"/>
            </p14:xfrm>
          </p:contentPart>
        </mc:Choice>
        <mc:Fallback xmlns="">
          <p:pic>
            <p:nvPicPr>
              <p:cNvPr id="2" name="Freihand 1">
                <a:extLst>
                  <a:ext uri="{FF2B5EF4-FFF2-40B4-BE49-F238E27FC236}">
                    <a16:creationId xmlns:a16="http://schemas.microsoft.com/office/drawing/2014/main" id="{75BF7C2A-9F3D-432F-BEC3-7D2FD0374F39}"/>
                  </a:ext>
                </a:extLst>
              </p:cNvPr>
              <p:cNvPicPr/>
              <p:nvPr/>
            </p:nvPicPr>
            <p:blipFill>
              <a:blip r:embed="rId4"/>
              <a:stretch>
                <a:fillRect/>
              </a:stretch>
            </p:blipFill>
            <p:spPr>
              <a:xfrm>
                <a:off x="4611893" y="5024947"/>
                <a:ext cx="92808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9098EE1-5261-4352-B7EF-64137B7C6EBC}"/>
                  </a:ext>
                </a:extLst>
              </p14:cNvPr>
              <p14:cNvContentPartPr/>
              <p14:nvPr/>
            </p14:nvContentPartPr>
            <p14:xfrm>
              <a:off x="7731653" y="5630827"/>
              <a:ext cx="936000" cy="54000"/>
            </p14:xfrm>
          </p:contentPart>
        </mc:Choice>
        <mc:Fallback xmlns="">
          <p:pic>
            <p:nvPicPr>
              <p:cNvPr id="3" name="Freihand 2">
                <a:extLst>
                  <a:ext uri="{FF2B5EF4-FFF2-40B4-BE49-F238E27FC236}">
                    <a16:creationId xmlns:a16="http://schemas.microsoft.com/office/drawing/2014/main" id="{E9098EE1-5261-4352-B7EF-64137B7C6EBC}"/>
                  </a:ext>
                </a:extLst>
              </p:cNvPr>
              <p:cNvPicPr/>
              <p:nvPr/>
            </p:nvPicPr>
            <p:blipFill>
              <a:blip r:embed="rId6"/>
              <a:stretch>
                <a:fillRect/>
              </a:stretch>
            </p:blipFill>
            <p:spPr>
              <a:xfrm>
                <a:off x="7727333" y="5626507"/>
                <a:ext cx="944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BB9C3C6-4F3D-494E-AFBB-73C5E5054EB1}"/>
                  </a:ext>
                </a:extLst>
              </p14:cNvPr>
              <p14:cNvContentPartPr/>
              <p14:nvPr/>
            </p14:nvContentPartPr>
            <p14:xfrm>
              <a:off x="4470773" y="1356547"/>
              <a:ext cx="34560" cy="754920"/>
            </p14:xfrm>
          </p:contentPart>
        </mc:Choice>
        <mc:Fallback xmlns="">
          <p:pic>
            <p:nvPicPr>
              <p:cNvPr id="4" name="Freihand 3">
                <a:extLst>
                  <a:ext uri="{FF2B5EF4-FFF2-40B4-BE49-F238E27FC236}">
                    <a16:creationId xmlns:a16="http://schemas.microsoft.com/office/drawing/2014/main" id="{ABB9C3C6-4F3D-494E-AFBB-73C5E5054EB1}"/>
                  </a:ext>
                </a:extLst>
              </p:cNvPr>
              <p:cNvPicPr/>
              <p:nvPr/>
            </p:nvPicPr>
            <p:blipFill>
              <a:blip r:embed="rId8"/>
              <a:stretch>
                <a:fillRect/>
              </a:stretch>
            </p:blipFill>
            <p:spPr>
              <a:xfrm>
                <a:off x="4466453" y="1352227"/>
                <a:ext cx="43200" cy="763560"/>
              </a:xfrm>
              <a:prstGeom prst="rect">
                <a:avLst/>
              </a:prstGeom>
            </p:spPr>
          </p:pic>
        </mc:Fallback>
      </mc:AlternateContent>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3" name="TextBox 14"/>
          <p:cNvSpPr txBox="1"/>
          <p:nvPr/>
        </p:nvSpPr>
        <p:spPr>
          <a:xfrm>
            <a:off x="-31407" y="1136119"/>
            <a:ext cx="1697901"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Gleichgewicht</a:t>
            </a:r>
            <a:r>
              <a:rPr lang="en-US" sz="1633" dirty="0">
                <a:latin typeface="Arial" panose="020B0604020202020204" pitchFamily="34" charset="0"/>
                <a:cs typeface="Arial" panose="020B0604020202020204" pitchFamily="34" charset="0"/>
              </a:rPr>
              <a:t>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683748" cy="369332"/>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 </a:t>
            </a:r>
            <a:r>
              <a:rPr lang="en-US" sz="1633" dirty="0" err="1">
                <a:latin typeface="Arial" panose="020B0604020202020204" pitchFamily="34" charset="0"/>
                <a:cs typeface="Arial" panose="020B0604020202020204" pitchFamily="34" charset="0"/>
              </a:rPr>
              <a:t>Nachfrage</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Um die </a:t>
            </a:r>
            <a:r>
              <a:rPr lang="en-US" sz="1400" dirty="0" err="1">
                <a:latin typeface="Arial" panose="020B0604020202020204" pitchFamily="34" charset="0"/>
                <a:cs typeface="Arial" panose="020B0604020202020204" pitchFamily="34" charset="0"/>
              </a:rPr>
              <a:t>Nachfrage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befriedigen</a:t>
            </a:r>
            <a:r>
              <a:rPr lang="en-US" sz="1400" dirty="0">
                <a:latin typeface="Arial" panose="020B0604020202020204" pitchFamily="34" charset="0"/>
                <a:cs typeface="Arial" panose="020B0604020202020204" pitchFamily="34" charset="0"/>
              </a:rPr>
              <a:t>,</a:t>
            </a:r>
          </a:p>
          <a:p>
            <a:r>
              <a:rPr lang="en-US" sz="1400" dirty="0" err="1">
                <a:latin typeface="Arial" panose="020B0604020202020204" pitchFamily="34" charset="0"/>
                <a:cs typeface="Arial" panose="020B0604020202020204" pitchFamily="34" charset="0"/>
              </a:rPr>
              <a:t>müssen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Lagerbestände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abgebaut</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werden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Neueinstellungen</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Anpassungsprozess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738664"/>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Die Nachfrage</a:t>
            </a:r>
          </a:p>
          <a:p>
            <a:r>
              <a:rPr lang="de-DE" sz="1400" dirty="0">
                <a:latin typeface="Arial" panose="020B0604020202020204" pitchFamily="34" charset="0"/>
                <a:cs typeface="Arial" panose="020B0604020202020204" pitchFamily="34" charset="0"/>
              </a:rPr>
              <a:t>übersteigt die Produktion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61100" y="1160081"/>
            <a:ext cx="3134579"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Produktion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übersteigt</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Nachfrage</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161100" y="1386136"/>
            <a:ext cx="2422458"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kommt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Lageraufbau</a:t>
            </a:r>
            <a:endParaRPr lang="en-US" sz="1400" dirty="0">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bzw.Entlassungen</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0D1EDFE3-3760-45C7-BD47-2F7C8487318E}"/>
              </a:ext>
            </a:extLst>
          </p:cNvPr>
          <p:cNvGrpSpPr/>
          <p:nvPr/>
        </p:nvGrpSpPr>
        <p:grpSpPr>
          <a:xfrm>
            <a:off x="11329853" y="1559040"/>
            <a:ext cx="289440" cy="207000"/>
            <a:chOff x="11329853" y="1559040"/>
            <a:chExt cx="289440" cy="207000"/>
          </a:xfrm>
        </p:grpSpPr>
        <mc:AlternateContent xmlns:mc="http://schemas.openxmlformats.org/markup-compatibility/2006" xmlns:p14="http://schemas.microsoft.com/office/powerpoint/2010/main">
          <mc:Choice Requires="p14">
            <p:contentPart p14:bwMode="auto" r:id="rId5">
              <p14:nvContentPartPr>
                <p14:cNvPr id="15" name="Freihand 14">
                  <a:extLst>
                    <a:ext uri="{FF2B5EF4-FFF2-40B4-BE49-F238E27FC236}">
                      <a16:creationId xmlns:a16="http://schemas.microsoft.com/office/drawing/2014/main" id="{2EA9E067-6462-4377-BC86-70CE556C8DEA}"/>
                    </a:ext>
                  </a:extLst>
                </p14:cNvPr>
                <p14:cNvContentPartPr/>
                <p14:nvPr/>
              </p14:nvContentPartPr>
              <p14:xfrm>
                <a:off x="11329853" y="1735080"/>
                <a:ext cx="360" cy="360"/>
              </p14:xfrm>
            </p:contentPart>
          </mc:Choice>
          <mc:Fallback xmlns="">
            <p:pic>
              <p:nvPicPr>
                <p:cNvPr id="15" name="Freihand 14">
                  <a:extLst>
                    <a:ext uri="{FF2B5EF4-FFF2-40B4-BE49-F238E27FC236}">
                      <a16:creationId xmlns:a16="http://schemas.microsoft.com/office/drawing/2014/main" id="{2EA9E067-6462-4377-BC86-70CE556C8DEA}"/>
                    </a:ext>
                  </a:extLst>
                </p:cNvPr>
                <p:cNvPicPr/>
                <p:nvPr/>
              </p:nvPicPr>
              <p:blipFill>
                <a:blip r:embed="rId6"/>
                <a:stretch>
                  <a:fillRect/>
                </a:stretch>
              </p:blipFill>
              <p:spPr>
                <a:xfrm>
                  <a:off x="11325533" y="17307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B17F1562-FC1E-404F-9835-963A4A8C8E73}"/>
                    </a:ext>
                  </a:extLst>
                </p14:cNvPr>
                <p14:cNvContentPartPr/>
                <p14:nvPr/>
              </p14:nvContentPartPr>
              <p14:xfrm>
                <a:off x="11359373" y="1559040"/>
                <a:ext cx="259920" cy="207000"/>
              </p14:xfrm>
            </p:contentPart>
          </mc:Choice>
          <mc:Fallback xmlns="">
            <p:pic>
              <p:nvPicPr>
                <p:cNvPr id="19" name="Freihand 18">
                  <a:extLst>
                    <a:ext uri="{FF2B5EF4-FFF2-40B4-BE49-F238E27FC236}">
                      <a16:creationId xmlns:a16="http://schemas.microsoft.com/office/drawing/2014/main" id="{B17F1562-FC1E-404F-9835-963A4A8C8E73}"/>
                    </a:ext>
                  </a:extLst>
                </p:cNvPr>
                <p:cNvPicPr/>
                <p:nvPr/>
              </p:nvPicPr>
              <p:blipFill>
                <a:blip r:embed="rId8"/>
                <a:stretch>
                  <a:fillRect/>
                </a:stretch>
              </p:blipFill>
              <p:spPr>
                <a:xfrm>
                  <a:off x="11355053" y="1554720"/>
                  <a:ext cx="268560" cy="215640"/>
                </a:xfrm>
                <a:prstGeom prst="rect">
                  <a:avLst/>
                </a:prstGeom>
              </p:spPr>
            </p:pic>
          </mc:Fallback>
        </mc:AlternateContent>
      </p:grpSp>
      <p:grpSp>
        <p:nvGrpSpPr>
          <p:cNvPr id="46" name="Gruppieren 45">
            <a:extLst>
              <a:ext uri="{FF2B5EF4-FFF2-40B4-BE49-F238E27FC236}">
                <a16:creationId xmlns:a16="http://schemas.microsoft.com/office/drawing/2014/main" id="{CFF1A8BF-E07D-4AD5-97A6-C5FC546C1A14}"/>
              </a:ext>
            </a:extLst>
          </p:cNvPr>
          <p:cNvGrpSpPr/>
          <p:nvPr/>
        </p:nvGrpSpPr>
        <p:grpSpPr>
          <a:xfrm>
            <a:off x="9921173" y="134160"/>
            <a:ext cx="1845360" cy="1216800"/>
            <a:chOff x="9921173" y="134160"/>
            <a:chExt cx="1845360" cy="1216800"/>
          </a:xfrm>
        </p:grpSpPr>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D45AC22E-E87B-4B54-981F-7607E2E9BA2A}"/>
                    </a:ext>
                  </a:extLst>
                </p14:cNvPr>
                <p14:cNvContentPartPr/>
                <p14:nvPr/>
              </p14:nvContentPartPr>
              <p14:xfrm>
                <a:off x="10338413" y="264480"/>
                <a:ext cx="68040" cy="1067760"/>
              </p14:xfrm>
            </p:contentPart>
          </mc:Choice>
          <mc:Fallback xmlns="">
            <p:pic>
              <p:nvPicPr>
                <p:cNvPr id="2" name="Freihand 1">
                  <a:extLst>
                    <a:ext uri="{FF2B5EF4-FFF2-40B4-BE49-F238E27FC236}">
                      <a16:creationId xmlns:a16="http://schemas.microsoft.com/office/drawing/2014/main" id="{D45AC22E-E87B-4B54-981F-7607E2E9BA2A}"/>
                    </a:ext>
                  </a:extLst>
                </p:cNvPr>
                <p:cNvPicPr/>
                <p:nvPr/>
              </p:nvPicPr>
              <p:blipFill>
                <a:blip r:embed="rId10"/>
                <a:stretch>
                  <a:fillRect/>
                </a:stretch>
              </p:blipFill>
              <p:spPr>
                <a:xfrm>
                  <a:off x="10334093" y="260160"/>
                  <a:ext cx="76680" cy="1076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DE71A2F5-CF49-4B7B-937D-B750ED2F5113}"/>
                    </a:ext>
                  </a:extLst>
                </p14:cNvPr>
                <p14:cNvContentPartPr/>
                <p14:nvPr/>
              </p14:nvContentPartPr>
              <p14:xfrm>
                <a:off x="10155893" y="1200480"/>
                <a:ext cx="1425600" cy="102240"/>
              </p14:xfrm>
            </p:contentPart>
          </mc:Choice>
          <mc:Fallback xmlns="">
            <p:pic>
              <p:nvPicPr>
                <p:cNvPr id="3" name="Freihand 2">
                  <a:extLst>
                    <a:ext uri="{FF2B5EF4-FFF2-40B4-BE49-F238E27FC236}">
                      <a16:creationId xmlns:a16="http://schemas.microsoft.com/office/drawing/2014/main" id="{DE71A2F5-CF49-4B7B-937D-B750ED2F5113}"/>
                    </a:ext>
                  </a:extLst>
                </p:cNvPr>
                <p:cNvPicPr/>
                <p:nvPr/>
              </p:nvPicPr>
              <p:blipFill>
                <a:blip r:embed="rId12"/>
                <a:stretch>
                  <a:fillRect/>
                </a:stretch>
              </p:blipFill>
              <p:spPr>
                <a:xfrm>
                  <a:off x="10151573" y="1196160"/>
                  <a:ext cx="1434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C0B229F0-B8A6-4DB0-9733-9AF8329C5C0B}"/>
                    </a:ext>
                  </a:extLst>
                </p14:cNvPr>
                <p14:cNvContentPartPr/>
                <p14:nvPr/>
              </p14:nvContentPartPr>
              <p14:xfrm>
                <a:off x="11580773" y="1128120"/>
                <a:ext cx="185760" cy="222840"/>
              </p14:xfrm>
            </p:contentPart>
          </mc:Choice>
          <mc:Fallback xmlns="">
            <p:pic>
              <p:nvPicPr>
                <p:cNvPr id="4" name="Freihand 3">
                  <a:extLst>
                    <a:ext uri="{FF2B5EF4-FFF2-40B4-BE49-F238E27FC236}">
                      <a16:creationId xmlns:a16="http://schemas.microsoft.com/office/drawing/2014/main" id="{C0B229F0-B8A6-4DB0-9733-9AF8329C5C0B}"/>
                    </a:ext>
                  </a:extLst>
                </p:cNvPr>
                <p:cNvPicPr/>
                <p:nvPr/>
              </p:nvPicPr>
              <p:blipFill>
                <a:blip r:embed="rId14"/>
                <a:stretch>
                  <a:fillRect/>
                </a:stretch>
              </p:blipFill>
              <p:spPr>
                <a:xfrm>
                  <a:off x="11576453" y="1123800"/>
                  <a:ext cx="194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D77E720A-77EE-49CA-9BF6-BFFA32BBBE58}"/>
                    </a:ext>
                  </a:extLst>
                </p14:cNvPr>
                <p14:cNvContentPartPr/>
                <p14:nvPr/>
              </p14:nvContentPartPr>
              <p14:xfrm>
                <a:off x="10182893" y="134160"/>
                <a:ext cx="307440" cy="226440"/>
              </p14:xfrm>
            </p:contentPart>
          </mc:Choice>
          <mc:Fallback xmlns="">
            <p:pic>
              <p:nvPicPr>
                <p:cNvPr id="5" name="Freihand 4">
                  <a:extLst>
                    <a:ext uri="{FF2B5EF4-FFF2-40B4-BE49-F238E27FC236}">
                      <a16:creationId xmlns:a16="http://schemas.microsoft.com/office/drawing/2014/main" id="{D77E720A-77EE-49CA-9BF6-BFFA32BBBE58}"/>
                    </a:ext>
                  </a:extLst>
                </p:cNvPr>
                <p:cNvPicPr/>
                <p:nvPr/>
              </p:nvPicPr>
              <p:blipFill>
                <a:blip r:embed="rId16"/>
                <a:stretch>
                  <a:fillRect/>
                </a:stretch>
              </p:blipFill>
              <p:spPr>
                <a:xfrm>
                  <a:off x="10178573" y="129840"/>
                  <a:ext cx="3160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BC98670B-7319-44F0-881F-5E568DFC2D96}"/>
                    </a:ext>
                  </a:extLst>
                </p14:cNvPr>
                <p14:cNvContentPartPr/>
                <p14:nvPr/>
              </p14:nvContentPartPr>
              <p14:xfrm>
                <a:off x="9933773" y="216960"/>
                <a:ext cx="39600" cy="319320"/>
              </p14:xfrm>
            </p:contentPart>
          </mc:Choice>
          <mc:Fallback xmlns="">
            <p:pic>
              <p:nvPicPr>
                <p:cNvPr id="6" name="Freihand 5">
                  <a:extLst>
                    <a:ext uri="{FF2B5EF4-FFF2-40B4-BE49-F238E27FC236}">
                      <a16:creationId xmlns:a16="http://schemas.microsoft.com/office/drawing/2014/main" id="{BC98670B-7319-44F0-881F-5E568DFC2D96}"/>
                    </a:ext>
                  </a:extLst>
                </p:cNvPr>
                <p:cNvPicPr/>
                <p:nvPr/>
              </p:nvPicPr>
              <p:blipFill>
                <a:blip r:embed="rId18"/>
                <a:stretch>
                  <a:fillRect/>
                </a:stretch>
              </p:blipFill>
              <p:spPr>
                <a:xfrm>
                  <a:off x="9929453" y="212640"/>
                  <a:ext cx="482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593005CB-238F-45E5-8039-53F4ED2E4855}"/>
                    </a:ext>
                  </a:extLst>
                </p14:cNvPr>
                <p14:cNvContentPartPr/>
                <p14:nvPr/>
              </p14:nvContentPartPr>
              <p14:xfrm>
                <a:off x="9921173" y="210480"/>
                <a:ext cx="194040" cy="204840"/>
              </p14:xfrm>
            </p:contentPart>
          </mc:Choice>
          <mc:Fallback xmlns="">
            <p:pic>
              <p:nvPicPr>
                <p:cNvPr id="7" name="Freihand 6">
                  <a:extLst>
                    <a:ext uri="{FF2B5EF4-FFF2-40B4-BE49-F238E27FC236}">
                      <a16:creationId xmlns:a16="http://schemas.microsoft.com/office/drawing/2014/main" id="{593005CB-238F-45E5-8039-53F4ED2E4855}"/>
                    </a:ext>
                  </a:extLst>
                </p:cNvPr>
                <p:cNvPicPr/>
                <p:nvPr/>
              </p:nvPicPr>
              <p:blipFill>
                <a:blip r:embed="rId20"/>
                <a:stretch>
                  <a:fillRect/>
                </a:stretch>
              </p:blipFill>
              <p:spPr>
                <a:xfrm>
                  <a:off x="9916853" y="206160"/>
                  <a:ext cx="202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183B1923-4C27-4562-B68C-5BC4FC0FFC50}"/>
                    </a:ext>
                  </a:extLst>
                </p14:cNvPr>
                <p14:cNvContentPartPr/>
                <p14:nvPr/>
              </p14:nvContentPartPr>
              <p14:xfrm>
                <a:off x="10550813" y="376440"/>
                <a:ext cx="812880" cy="686880"/>
              </p14:xfrm>
            </p:contentPart>
          </mc:Choice>
          <mc:Fallback xmlns="">
            <p:pic>
              <p:nvPicPr>
                <p:cNvPr id="25" name="Freihand 24">
                  <a:extLst>
                    <a:ext uri="{FF2B5EF4-FFF2-40B4-BE49-F238E27FC236}">
                      <a16:creationId xmlns:a16="http://schemas.microsoft.com/office/drawing/2014/main" id="{183B1923-4C27-4562-B68C-5BC4FC0FFC50}"/>
                    </a:ext>
                  </a:extLst>
                </p:cNvPr>
                <p:cNvPicPr/>
                <p:nvPr/>
              </p:nvPicPr>
              <p:blipFill>
                <a:blip r:embed="rId22"/>
                <a:stretch>
                  <a:fillRect/>
                </a:stretch>
              </p:blipFill>
              <p:spPr>
                <a:xfrm>
                  <a:off x="10546493" y="372120"/>
                  <a:ext cx="821520" cy="695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3F319E17-3B20-4B1B-BBD0-8AF4FF23C3A8}"/>
                    </a:ext>
                  </a:extLst>
                </p14:cNvPr>
                <p14:cNvContentPartPr/>
                <p14:nvPr/>
              </p14:nvContentPartPr>
              <p14:xfrm>
                <a:off x="10686893" y="349800"/>
                <a:ext cx="720000" cy="675720"/>
              </p14:xfrm>
            </p:contentPart>
          </mc:Choice>
          <mc:Fallback xmlns="">
            <p:pic>
              <p:nvPicPr>
                <p:cNvPr id="26" name="Freihand 25">
                  <a:extLst>
                    <a:ext uri="{FF2B5EF4-FFF2-40B4-BE49-F238E27FC236}">
                      <a16:creationId xmlns:a16="http://schemas.microsoft.com/office/drawing/2014/main" id="{3F319E17-3B20-4B1B-BBD0-8AF4FF23C3A8}"/>
                    </a:ext>
                  </a:extLst>
                </p:cNvPr>
                <p:cNvPicPr/>
                <p:nvPr/>
              </p:nvPicPr>
              <p:blipFill>
                <a:blip r:embed="rId24"/>
                <a:stretch>
                  <a:fillRect/>
                </a:stretch>
              </p:blipFill>
              <p:spPr>
                <a:xfrm>
                  <a:off x="10682573" y="345480"/>
                  <a:ext cx="72864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0321AF31-5BBD-44BC-A177-E961CCCEE1BC}"/>
                    </a:ext>
                  </a:extLst>
                </p14:cNvPr>
                <p14:cNvContentPartPr/>
                <p14:nvPr/>
              </p14:nvContentPartPr>
              <p14:xfrm>
                <a:off x="10345613" y="728160"/>
                <a:ext cx="207720" cy="34200"/>
              </p14:xfrm>
            </p:contentPart>
          </mc:Choice>
          <mc:Fallback xmlns="">
            <p:pic>
              <p:nvPicPr>
                <p:cNvPr id="27" name="Freihand 26">
                  <a:extLst>
                    <a:ext uri="{FF2B5EF4-FFF2-40B4-BE49-F238E27FC236}">
                      <a16:creationId xmlns:a16="http://schemas.microsoft.com/office/drawing/2014/main" id="{0321AF31-5BBD-44BC-A177-E961CCCEE1BC}"/>
                    </a:ext>
                  </a:extLst>
                </p:cNvPr>
                <p:cNvPicPr/>
                <p:nvPr/>
              </p:nvPicPr>
              <p:blipFill>
                <a:blip r:embed="rId26"/>
                <a:stretch>
                  <a:fillRect/>
                </a:stretch>
              </p:blipFill>
              <p:spPr>
                <a:xfrm>
                  <a:off x="10341293" y="723840"/>
                  <a:ext cx="216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989DA95F-E322-434E-9954-810235132E03}"/>
                    </a:ext>
                  </a:extLst>
                </p14:cNvPr>
                <p14:cNvContentPartPr/>
                <p14:nvPr/>
              </p14:nvContentPartPr>
              <p14:xfrm>
                <a:off x="10921973" y="691080"/>
                <a:ext cx="74160" cy="44280"/>
              </p14:xfrm>
            </p:contentPart>
          </mc:Choice>
          <mc:Fallback xmlns="">
            <p:pic>
              <p:nvPicPr>
                <p:cNvPr id="28" name="Freihand 27">
                  <a:extLst>
                    <a:ext uri="{FF2B5EF4-FFF2-40B4-BE49-F238E27FC236}">
                      <a16:creationId xmlns:a16="http://schemas.microsoft.com/office/drawing/2014/main" id="{989DA95F-E322-434E-9954-810235132E03}"/>
                    </a:ext>
                  </a:extLst>
                </p:cNvPr>
                <p:cNvPicPr/>
                <p:nvPr/>
              </p:nvPicPr>
              <p:blipFill>
                <a:blip r:embed="rId28"/>
                <a:stretch>
                  <a:fillRect/>
                </a:stretch>
              </p:blipFill>
              <p:spPr>
                <a:xfrm>
                  <a:off x="10917653" y="686760"/>
                  <a:ext cx="82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C5156EC1-FC5B-45DD-96DB-B0D8D1C70DDD}"/>
                    </a:ext>
                  </a:extLst>
                </p14:cNvPr>
                <p14:cNvContentPartPr/>
                <p14:nvPr/>
              </p14:nvContentPartPr>
              <p14:xfrm>
                <a:off x="11027813" y="846600"/>
                <a:ext cx="38160" cy="464760"/>
              </p14:xfrm>
            </p:contentPart>
          </mc:Choice>
          <mc:Fallback xmlns="">
            <p:pic>
              <p:nvPicPr>
                <p:cNvPr id="29" name="Freihand 28">
                  <a:extLst>
                    <a:ext uri="{FF2B5EF4-FFF2-40B4-BE49-F238E27FC236}">
                      <a16:creationId xmlns:a16="http://schemas.microsoft.com/office/drawing/2014/main" id="{C5156EC1-FC5B-45DD-96DB-B0D8D1C70DDD}"/>
                    </a:ext>
                  </a:extLst>
                </p:cNvPr>
                <p:cNvPicPr/>
                <p:nvPr/>
              </p:nvPicPr>
              <p:blipFill>
                <a:blip r:embed="rId30"/>
                <a:stretch>
                  <a:fillRect/>
                </a:stretch>
              </p:blipFill>
              <p:spPr>
                <a:xfrm>
                  <a:off x="11023493" y="842280"/>
                  <a:ext cx="4680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1CEE3C2D-52BE-48E1-942F-FA144AB89BA7}"/>
                    </a:ext>
                  </a:extLst>
                </p14:cNvPr>
                <p14:cNvContentPartPr/>
                <p14:nvPr/>
              </p14:nvContentPartPr>
              <p14:xfrm>
                <a:off x="10288013" y="549240"/>
                <a:ext cx="839160" cy="46080"/>
              </p14:xfrm>
            </p:contentPart>
          </mc:Choice>
          <mc:Fallback xmlns="">
            <p:pic>
              <p:nvPicPr>
                <p:cNvPr id="31" name="Freihand 30">
                  <a:extLst>
                    <a:ext uri="{FF2B5EF4-FFF2-40B4-BE49-F238E27FC236}">
                      <a16:creationId xmlns:a16="http://schemas.microsoft.com/office/drawing/2014/main" id="{1CEE3C2D-52BE-48E1-942F-FA144AB89BA7}"/>
                    </a:ext>
                  </a:extLst>
                </p:cNvPr>
                <p:cNvPicPr/>
                <p:nvPr/>
              </p:nvPicPr>
              <p:blipFill>
                <a:blip r:embed="rId32"/>
                <a:stretch>
                  <a:fillRect/>
                </a:stretch>
              </p:blipFill>
              <p:spPr>
                <a:xfrm>
                  <a:off x="10283693" y="544920"/>
                  <a:ext cx="8478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AA7AC74D-4D68-4A75-85EA-C61F0D55A365}"/>
                    </a:ext>
                  </a:extLst>
                </p14:cNvPr>
                <p14:cNvContentPartPr/>
                <p14:nvPr/>
              </p14:nvContentPartPr>
              <p14:xfrm>
                <a:off x="10258853" y="888360"/>
                <a:ext cx="958680" cy="135360"/>
              </p14:xfrm>
            </p:contentPart>
          </mc:Choice>
          <mc:Fallback xmlns="">
            <p:pic>
              <p:nvPicPr>
                <p:cNvPr id="32" name="Freihand 31">
                  <a:extLst>
                    <a:ext uri="{FF2B5EF4-FFF2-40B4-BE49-F238E27FC236}">
                      <a16:creationId xmlns:a16="http://schemas.microsoft.com/office/drawing/2014/main" id="{AA7AC74D-4D68-4A75-85EA-C61F0D55A365}"/>
                    </a:ext>
                  </a:extLst>
                </p:cNvPr>
                <p:cNvPicPr/>
                <p:nvPr/>
              </p:nvPicPr>
              <p:blipFill>
                <a:blip r:embed="rId34"/>
                <a:stretch>
                  <a:fillRect/>
                </a:stretch>
              </p:blipFill>
              <p:spPr>
                <a:xfrm>
                  <a:off x="10254533" y="884040"/>
                  <a:ext cx="967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BF75D5CA-6387-4B94-B2C8-9F7B815D6BF5}"/>
                    </a:ext>
                  </a:extLst>
                </p14:cNvPr>
                <p14:cNvContentPartPr/>
                <p14:nvPr/>
              </p14:nvContentPartPr>
              <p14:xfrm>
                <a:off x="10017653" y="814200"/>
                <a:ext cx="131040" cy="143640"/>
              </p14:xfrm>
            </p:contentPart>
          </mc:Choice>
          <mc:Fallback xmlns="">
            <p:pic>
              <p:nvPicPr>
                <p:cNvPr id="38" name="Freihand 37">
                  <a:extLst>
                    <a:ext uri="{FF2B5EF4-FFF2-40B4-BE49-F238E27FC236}">
                      <a16:creationId xmlns:a16="http://schemas.microsoft.com/office/drawing/2014/main" id="{BF75D5CA-6387-4B94-B2C8-9F7B815D6BF5}"/>
                    </a:ext>
                  </a:extLst>
                </p:cNvPr>
                <p:cNvPicPr/>
                <p:nvPr/>
              </p:nvPicPr>
              <p:blipFill>
                <a:blip r:embed="rId36"/>
                <a:stretch>
                  <a:fillRect/>
                </a:stretch>
              </p:blipFill>
              <p:spPr>
                <a:xfrm>
                  <a:off x="10013333" y="809880"/>
                  <a:ext cx="1396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1FA3194D-4EAC-4C69-AC9E-A7071C38B98D}"/>
                    </a:ext>
                  </a:extLst>
                </p14:cNvPr>
                <p14:cNvContentPartPr/>
                <p14:nvPr/>
              </p14:nvContentPartPr>
              <p14:xfrm>
                <a:off x="10135373" y="744360"/>
                <a:ext cx="111960" cy="111960"/>
              </p14:xfrm>
            </p:contentPart>
          </mc:Choice>
          <mc:Fallback xmlns="">
            <p:pic>
              <p:nvPicPr>
                <p:cNvPr id="39" name="Freihand 38">
                  <a:extLst>
                    <a:ext uri="{FF2B5EF4-FFF2-40B4-BE49-F238E27FC236}">
                      <a16:creationId xmlns:a16="http://schemas.microsoft.com/office/drawing/2014/main" id="{1FA3194D-4EAC-4C69-AC9E-A7071C38B98D}"/>
                    </a:ext>
                  </a:extLst>
                </p:cNvPr>
                <p:cNvPicPr/>
                <p:nvPr/>
              </p:nvPicPr>
              <p:blipFill>
                <a:blip r:embed="rId38"/>
                <a:stretch>
                  <a:fillRect/>
                </a:stretch>
              </p:blipFill>
              <p:spPr>
                <a:xfrm>
                  <a:off x="10131053" y="740040"/>
                  <a:ext cx="120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6F5EF419-A123-4C2F-B603-02DAFABD1BD2}"/>
                    </a:ext>
                  </a:extLst>
                </p14:cNvPr>
                <p14:cNvContentPartPr/>
                <p14:nvPr/>
              </p14:nvContentPartPr>
              <p14:xfrm>
                <a:off x="9992093" y="560040"/>
                <a:ext cx="84600" cy="149760"/>
              </p14:xfrm>
            </p:contentPart>
          </mc:Choice>
          <mc:Fallback xmlns="">
            <p:pic>
              <p:nvPicPr>
                <p:cNvPr id="40" name="Freihand 39">
                  <a:extLst>
                    <a:ext uri="{FF2B5EF4-FFF2-40B4-BE49-F238E27FC236}">
                      <a16:creationId xmlns:a16="http://schemas.microsoft.com/office/drawing/2014/main" id="{6F5EF419-A123-4C2F-B603-02DAFABD1BD2}"/>
                    </a:ext>
                  </a:extLst>
                </p:cNvPr>
                <p:cNvPicPr/>
                <p:nvPr/>
              </p:nvPicPr>
              <p:blipFill>
                <a:blip r:embed="rId40"/>
                <a:stretch>
                  <a:fillRect/>
                </a:stretch>
              </p:blipFill>
              <p:spPr>
                <a:xfrm>
                  <a:off x="9987773" y="555720"/>
                  <a:ext cx="93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3" name="Freihand 42">
                  <a:extLst>
                    <a:ext uri="{FF2B5EF4-FFF2-40B4-BE49-F238E27FC236}">
                      <a16:creationId xmlns:a16="http://schemas.microsoft.com/office/drawing/2014/main" id="{3A1D52B8-B1FB-4C6D-BE67-5BB17EF861B0}"/>
                    </a:ext>
                  </a:extLst>
                </p14:cNvPr>
                <p14:cNvContentPartPr/>
                <p14:nvPr/>
              </p14:nvContentPartPr>
              <p14:xfrm>
                <a:off x="9969413" y="488400"/>
                <a:ext cx="171720" cy="32760"/>
              </p14:xfrm>
            </p:contentPart>
          </mc:Choice>
          <mc:Fallback xmlns="">
            <p:pic>
              <p:nvPicPr>
                <p:cNvPr id="43" name="Freihand 42">
                  <a:extLst>
                    <a:ext uri="{FF2B5EF4-FFF2-40B4-BE49-F238E27FC236}">
                      <a16:creationId xmlns:a16="http://schemas.microsoft.com/office/drawing/2014/main" id="{3A1D52B8-B1FB-4C6D-BE67-5BB17EF861B0}"/>
                    </a:ext>
                  </a:extLst>
                </p:cNvPr>
                <p:cNvPicPr/>
                <p:nvPr/>
              </p:nvPicPr>
              <p:blipFill>
                <a:blip r:embed="rId42"/>
                <a:stretch>
                  <a:fillRect/>
                </a:stretch>
              </p:blipFill>
              <p:spPr>
                <a:xfrm>
                  <a:off x="9965093" y="484080"/>
                  <a:ext cx="180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Freihand 43">
                  <a:extLst>
                    <a:ext uri="{FF2B5EF4-FFF2-40B4-BE49-F238E27FC236}">
                      <a16:creationId xmlns:a16="http://schemas.microsoft.com/office/drawing/2014/main" id="{7B9140E4-8A26-4B66-8160-E20FCA88739A}"/>
                    </a:ext>
                  </a:extLst>
                </p14:cNvPr>
                <p14:cNvContentPartPr/>
                <p14:nvPr/>
              </p14:nvContentPartPr>
              <p14:xfrm>
                <a:off x="10000013" y="995640"/>
                <a:ext cx="79560" cy="218160"/>
              </p14:xfrm>
            </p:contentPart>
          </mc:Choice>
          <mc:Fallback xmlns="">
            <p:pic>
              <p:nvPicPr>
                <p:cNvPr id="44" name="Freihand 43">
                  <a:extLst>
                    <a:ext uri="{FF2B5EF4-FFF2-40B4-BE49-F238E27FC236}">
                      <a16:creationId xmlns:a16="http://schemas.microsoft.com/office/drawing/2014/main" id="{7B9140E4-8A26-4B66-8160-E20FCA88739A}"/>
                    </a:ext>
                  </a:extLst>
                </p:cNvPr>
                <p:cNvPicPr/>
                <p:nvPr/>
              </p:nvPicPr>
              <p:blipFill>
                <a:blip r:embed="rId44"/>
                <a:stretch>
                  <a:fillRect/>
                </a:stretch>
              </p:blipFill>
              <p:spPr>
                <a:xfrm>
                  <a:off x="9995693" y="991320"/>
                  <a:ext cx="882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Freihand 44">
                  <a:extLst>
                    <a:ext uri="{FF2B5EF4-FFF2-40B4-BE49-F238E27FC236}">
                      <a16:creationId xmlns:a16="http://schemas.microsoft.com/office/drawing/2014/main" id="{E0F6EBA4-13FD-4EEE-B11B-6E867EE87EF7}"/>
                    </a:ext>
                  </a:extLst>
                </p14:cNvPr>
                <p14:cNvContentPartPr/>
                <p14:nvPr/>
              </p14:nvContentPartPr>
              <p14:xfrm>
                <a:off x="9928373" y="1124160"/>
                <a:ext cx="225360" cy="32040"/>
              </p14:xfrm>
            </p:contentPart>
          </mc:Choice>
          <mc:Fallback xmlns="">
            <p:pic>
              <p:nvPicPr>
                <p:cNvPr id="45" name="Freihand 44">
                  <a:extLst>
                    <a:ext uri="{FF2B5EF4-FFF2-40B4-BE49-F238E27FC236}">
                      <a16:creationId xmlns:a16="http://schemas.microsoft.com/office/drawing/2014/main" id="{E0F6EBA4-13FD-4EEE-B11B-6E867EE87EF7}"/>
                    </a:ext>
                  </a:extLst>
                </p:cNvPr>
                <p:cNvPicPr/>
                <p:nvPr/>
              </p:nvPicPr>
              <p:blipFill>
                <a:blip r:embed="rId46"/>
                <a:stretch>
                  <a:fillRect/>
                </a:stretch>
              </p:blipFill>
              <p:spPr>
                <a:xfrm>
                  <a:off x="9924053" y="1119840"/>
                  <a:ext cx="234000" cy="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9A0C069A-3952-4CE1-BDF2-A752C625AB8A}"/>
                  </a:ext>
                </a:extLst>
              </p14:cNvPr>
              <p14:cNvContentPartPr/>
              <p14:nvPr/>
            </p14:nvContentPartPr>
            <p14:xfrm>
              <a:off x="2134013" y="3507000"/>
              <a:ext cx="218160" cy="66240"/>
            </p14:xfrm>
          </p:contentPart>
        </mc:Choice>
        <mc:Fallback xmlns="">
          <p:pic>
            <p:nvPicPr>
              <p:cNvPr id="57" name="Freihand 56">
                <a:extLst>
                  <a:ext uri="{FF2B5EF4-FFF2-40B4-BE49-F238E27FC236}">
                    <a16:creationId xmlns:a16="http://schemas.microsoft.com/office/drawing/2014/main" id="{9A0C069A-3952-4CE1-BDF2-A752C625AB8A}"/>
                  </a:ext>
                </a:extLst>
              </p:cNvPr>
              <p:cNvPicPr/>
              <p:nvPr/>
            </p:nvPicPr>
            <p:blipFill>
              <a:blip r:embed="rId48"/>
              <a:stretch>
                <a:fillRect/>
              </a:stretch>
            </p:blipFill>
            <p:spPr>
              <a:xfrm>
                <a:off x="2129693" y="3502680"/>
                <a:ext cx="226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9" name="Freihand 58">
                <a:extLst>
                  <a:ext uri="{FF2B5EF4-FFF2-40B4-BE49-F238E27FC236}">
                    <a16:creationId xmlns:a16="http://schemas.microsoft.com/office/drawing/2014/main" id="{1B70F34E-0D5A-4535-B53E-FC0CC57A0596}"/>
                  </a:ext>
                </a:extLst>
              </p14:cNvPr>
              <p14:cNvContentPartPr/>
              <p14:nvPr/>
            </p14:nvContentPartPr>
            <p14:xfrm>
              <a:off x="40613" y="1453560"/>
              <a:ext cx="1040760" cy="56160"/>
            </p14:xfrm>
          </p:contentPart>
        </mc:Choice>
        <mc:Fallback xmlns="">
          <p:pic>
            <p:nvPicPr>
              <p:cNvPr id="59" name="Freihand 58">
                <a:extLst>
                  <a:ext uri="{FF2B5EF4-FFF2-40B4-BE49-F238E27FC236}">
                    <a16:creationId xmlns:a16="http://schemas.microsoft.com/office/drawing/2014/main" id="{1B70F34E-0D5A-4535-B53E-FC0CC57A0596}"/>
                  </a:ext>
                </a:extLst>
              </p:cNvPr>
              <p:cNvPicPr/>
              <p:nvPr/>
            </p:nvPicPr>
            <p:blipFill>
              <a:blip r:embed="rId50"/>
              <a:stretch>
                <a:fillRect/>
              </a:stretch>
            </p:blipFill>
            <p:spPr>
              <a:xfrm>
                <a:off x="36293" y="1449240"/>
                <a:ext cx="1049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0" name="Freihand 59">
                <a:extLst>
                  <a:ext uri="{FF2B5EF4-FFF2-40B4-BE49-F238E27FC236}">
                    <a16:creationId xmlns:a16="http://schemas.microsoft.com/office/drawing/2014/main" id="{24E2985D-B048-434D-8064-4952FC77A3CB}"/>
                  </a:ext>
                </a:extLst>
              </p14:cNvPr>
              <p14:cNvContentPartPr/>
              <p14:nvPr/>
            </p14:nvContentPartPr>
            <p14:xfrm>
              <a:off x="151853" y="1717800"/>
              <a:ext cx="1112760" cy="128520"/>
            </p14:xfrm>
          </p:contentPart>
        </mc:Choice>
        <mc:Fallback xmlns="">
          <p:pic>
            <p:nvPicPr>
              <p:cNvPr id="60" name="Freihand 59">
                <a:extLst>
                  <a:ext uri="{FF2B5EF4-FFF2-40B4-BE49-F238E27FC236}">
                    <a16:creationId xmlns:a16="http://schemas.microsoft.com/office/drawing/2014/main" id="{24E2985D-B048-434D-8064-4952FC77A3CB}"/>
                  </a:ext>
                </a:extLst>
              </p:cNvPr>
              <p:cNvPicPr/>
              <p:nvPr/>
            </p:nvPicPr>
            <p:blipFill>
              <a:blip r:embed="rId52"/>
              <a:stretch>
                <a:fillRect/>
              </a:stretch>
            </p:blipFill>
            <p:spPr>
              <a:xfrm>
                <a:off x="147533" y="1713480"/>
                <a:ext cx="1121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1" name="Freihand 60">
                <a:extLst>
                  <a:ext uri="{FF2B5EF4-FFF2-40B4-BE49-F238E27FC236}">
                    <a16:creationId xmlns:a16="http://schemas.microsoft.com/office/drawing/2014/main" id="{1D8A9179-5345-4F10-AF98-2E60D86BE293}"/>
                  </a:ext>
                </a:extLst>
              </p14:cNvPr>
              <p14:cNvContentPartPr/>
              <p14:nvPr/>
            </p14:nvContentPartPr>
            <p14:xfrm>
              <a:off x="7220453" y="6063720"/>
              <a:ext cx="1482120" cy="131400"/>
            </p14:xfrm>
          </p:contentPart>
        </mc:Choice>
        <mc:Fallback xmlns="">
          <p:pic>
            <p:nvPicPr>
              <p:cNvPr id="61" name="Freihand 60">
                <a:extLst>
                  <a:ext uri="{FF2B5EF4-FFF2-40B4-BE49-F238E27FC236}">
                    <a16:creationId xmlns:a16="http://schemas.microsoft.com/office/drawing/2014/main" id="{1D8A9179-5345-4F10-AF98-2E60D86BE293}"/>
                  </a:ext>
                </a:extLst>
              </p:cNvPr>
              <p:cNvPicPr/>
              <p:nvPr/>
            </p:nvPicPr>
            <p:blipFill>
              <a:blip r:embed="rId54"/>
              <a:stretch>
                <a:fillRect/>
              </a:stretch>
            </p:blipFill>
            <p:spPr>
              <a:xfrm>
                <a:off x="7216133" y="6059400"/>
                <a:ext cx="1490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9" name="Freihand 68">
                <a:extLst>
                  <a:ext uri="{FF2B5EF4-FFF2-40B4-BE49-F238E27FC236}">
                    <a16:creationId xmlns:a16="http://schemas.microsoft.com/office/drawing/2014/main" id="{25D50719-02A3-49C4-AF2A-3CAED9F60F49}"/>
                  </a:ext>
                </a:extLst>
              </p14:cNvPr>
              <p14:cNvContentPartPr/>
              <p14:nvPr/>
            </p14:nvContentPartPr>
            <p14:xfrm>
              <a:off x="5743733" y="789000"/>
              <a:ext cx="728640" cy="492120"/>
            </p14:xfrm>
          </p:contentPart>
        </mc:Choice>
        <mc:Fallback xmlns="">
          <p:pic>
            <p:nvPicPr>
              <p:cNvPr id="69" name="Freihand 68">
                <a:extLst>
                  <a:ext uri="{FF2B5EF4-FFF2-40B4-BE49-F238E27FC236}">
                    <a16:creationId xmlns:a16="http://schemas.microsoft.com/office/drawing/2014/main" id="{25D50719-02A3-49C4-AF2A-3CAED9F60F49}"/>
                  </a:ext>
                </a:extLst>
              </p:cNvPr>
              <p:cNvPicPr/>
              <p:nvPr/>
            </p:nvPicPr>
            <p:blipFill>
              <a:blip r:embed="rId56"/>
              <a:stretch>
                <a:fillRect/>
              </a:stretch>
            </p:blipFill>
            <p:spPr>
              <a:xfrm>
                <a:off x="5739413" y="784680"/>
                <a:ext cx="73728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70" name="Freihand 69">
                <a:extLst>
                  <a:ext uri="{FF2B5EF4-FFF2-40B4-BE49-F238E27FC236}">
                    <a16:creationId xmlns:a16="http://schemas.microsoft.com/office/drawing/2014/main" id="{43293B20-0BD0-4CB7-8B5D-3F67CD1A4FEC}"/>
                  </a:ext>
                </a:extLst>
              </p14:cNvPr>
              <p14:cNvContentPartPr/>
              <p14:nvPr/>
            </p14:nvContentPartPr>
            <p14:xfrm>
              <a:off x="3563213" y="3541560"/>
              <a:ext cx="39240" cy="111960"/>
            </p14:xfrm>
          </p:contentPart>
        </mc:Choice>
        <mc:Fallback xmlns="">
          <p:pic>
            <p:nvPicPr>
              <p:cNvPr id="70" name="Freihand 69">
                <a:extLst>
                  <a:ext uri="{FF2B5EF4-FFF2-40B4-BE49-F238E27FC236}">
                    <a16:creationId xmlns:a16="http://schemas.microsoft.com/office/drawing/2014/main" id="{43293B20-0BD0-4CB7-8B5D-3F67CD1A4FEC}"/>
                  </a:ext>
                </a:extLst>
              </p:cNvPr>
              <p:cNvPicPr/>
              <p:nvPr/>
            </p:nvPicPr>
            <p:blipFill>
              <a:blip r:embed="rId58"/>
              <a:stretch>
                <a:fillRect/>
              </a:stretch>
            </p:blipFill>
            <p:spPr>
              <a:xfrm>
                <a:off x="3558893" y="3537240"/>
                <a:ext cx="478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0" name="Freihand 79">
                <a:extLst>
                  <a:ext uri="{FF2B5EF4-FFF2-40B4-BE49-F238E27FC236}">
                    <a16:creationId xmlns:a16="http://schemas.microsoft.com/office/drawing/2014/main" id="{ED8766CA-6207-418C-9BA5-3B2F6AC03E4B}"/>
                  </a:ext>
                </a:extLst>
              </p14:cNvPr>
              <p14:cNvContentPartPr/>
              <p14:nvPr/>
            </p14:nvContentPartPr>
            <p14:xfrm>
              <a:off x="3246053" y="5703000"/>
              <a:ext cx="468000" cy="563040"/>
            </p14:xfrm>
          </p:contentPart>
        </mc:Choice>
        <mc:Fallback xmlns="">
          <p:pic>
            <p:nvPicPr>
              <p:cNvPr id="80" name="Freihand 79">
                <a:extLst>
                  <a:ext uri="{FF2B5EF4-FFF2-40B4-BE49-F238E27FC236}">
                    <a16:creationId xmlns:a16="http://schemas.microsoft.com/office/drawing/2014/main" id="{ED8766CA-6207-418C-9BA5-3B2F6AC03E4B}"/>
                  </a:ext>
                </a:extLst>
              </p:cNvPr>
              <p:cNvPicPr/>
              <p:nvPr/>
            </p:nvPicPr>
            <p:blipFill>
              <a:blip r:embed="rId60"/>
              <a:stretch>
                <a:fillRect/>
              </a:stretch>
            </p:blipFill>
            <p:spPr>
              <a:xfrm>
                <a:off x="3241733" y="5698680"/>
                <a:ext cx="47664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4" name="Freihand 83">
                <a:extLst>
                  <a:ext uri="{FF2B5EF4-FFF2-40B4-BE49-F238E27FC236}">
                    <a16:creationId xmlns:a16="http://schemas.microsoft.com/office/drawing/2014/main" id="{A42DC572-13E2-4F97-8EFA-1E11019C0CF3}"/>
                  </a:ext>
                </a:extLst>
              </p14:cNvPr>
              <p14:cNvContentPartPr/>
              <p14:nvPr/>
            </p14:nvContentPartPr>
            <p14:xfrm>
              <a:off x="3494813" y="6124560"/>
              <a:ext cx="1080" cy="10080"/>
            </p14:xfrm>
          </p:contentPart>
        </mc:Choice>
        <mc:Fallback xmlns="">
          <p:pic>
            <p:nvPicPr>
              <p:cNvPr id="84" name="Freihand 83">
                <a:extLst>
                  <a:ext uri="{FF2B5EF4-FFF2-40B4-BE49-F238E27FC236}">
                    <a16:creationId xmlns:a16="http://schemas.microsoft.com/office/drawing/2014/main" id="{A42DC572-13E2-4F97-8EFA-1E11019C0CF3}"/>
                  </a:ext>
                </a:extLst>
              </p:cNvPr>
              <p:cNvPicPr/>
              <p:nvPr/>
            </p:nvPicPr>
            <p:blipFill>
              <a:blip r:embed="rId62"/>
              <a:stretch>
                <a:fillRect/>
              </a:stretch>
            </p:blipFill>
            <p:spPr>
              <a:xfrm>
                <a:off x="3490493" y="6120240"/>
                <a:ext cx="9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6" name="Freihand 85">
                <a:extLst>
                  <a:ext uri="{FF2B5EF4-FFF2-40B4-BE49-F238E27FC236}">
                    <a16:creationId xmlns:a16="http://schemas.microsoft.com/office/drawing/2014/main" id="{8C111765-C787-4CBC-8469-1610F06409FE}"/>
                  </a:ext>
                </a:extLst>
              </p14:cNvPr>
              <p14:cNvContentPartPr/>
              <p14:nvPr/>
            </p14:nvContentPartPr>
            <p14:xfrm>
              <a:off x="3562853" y="3054480"/>
              <a:ext cx="129240" cy="546480"/>
            </p14:xfrm>
          </p:contentPart>
        </mc:Choice>
        <mc:Fallback xmlns="">
          <p:pic>
            <p:nvPicPr>
              <p:cNvPr id="86" name="Freihand 85">
                <a:extLst>
                  <a:ext uri="{FF2B5EF4-FFF2-40B4-BE49-F238E27FC236}">
                    <a16:creationId xmlns:a16="http://schemas.microsoft.com/office/drawing/2014/main" id="{8C111765-C787-4CBC-8469-1610F06409FE}"/>
                  </a:ext>
                </a:extLst>
              </p:cNvPr>
              <p:cNvPicPr/>
              <p:nvPr/>
            </p:nvPicPr>
            <p:blipFill>
              <a:blip r:embed="rId64"/>
              <a:stretch>
                <a:fillRect/>
              </a:stretch>
            </p:blipFill>
            <p:spPr>
              <a:xfrm>
                <a:off x="3558533" y="3050160"/>
                <a:ext cx="13788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7" name="Freihand 86">
                <a:extLst>
                  <a:ext uri="{FF2B5EF4-FFF2-40B4-BE49-F238E27FC236}">
                    <a16:creationId xmlns:a16="http://schemas.microsoft.com/office/drawing/2014/main" id="{F56E0769-723C-4B9F-ACE2-203BF111A3A2}"/>
                  </a:ext>
                </a:extLst>
              </p14:cNvPr>
              <p14:cNvContentPartPr/>
              <p14:nvPr/>
            </p14:nvContentPartPr>
            <p14:xfrm>
              <a:off x="3499133" y="3007680"/>
              <a:ext cx="289440" cy="68040"/>
            </p14:xfrm>
          </p:contentPart>
        </mc:Choice>
        <mc:Fallback xmlns="">
          <p:pic>
            <p:nvPicPr>
              <p:cNvPr id="87" name="Freihand 86">
                <a:extLst>
                  <a:ext uri="{FF2B5EF4-FFF2-40B4-BE49-F238E27FC236}">
                    <a16:creationId xmlns:a16="http://schemas.microsoft.com/office/drawing/2014/main" id="{F56E0769-723C-4B9F-ACE2-203BF111A3A2}"/>
                  </a:ext>
                </a:extLst>
              </p:cNvPr>
              <p:cNvPicPr/>
              <p:nvPr/>
            </p:nvPicPr>
            <p:blipFill>
              <a:blip r:embed="rId66"/>
              <a:stretch>
                <a:fillRect/>
              </a:stretch>
            </p:blipFill>
            <p:spPr>
              <a:xfrm>
                <a:off x="3494813" y="3003360"/>
                <a:ext cx="29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8" name="Freihand 87">
                <a:extLst>
                  <a:ext uri="{FF2B5EF4-FFF2-40B4-BE49-F238E27FC236}">
                    <a16:creationId xmlns:a16="http://schemas.microsoft.com/office/drawing/2014/main" id="{D879E346-D5BB-46E4-8480-2C04BC82042F}"/>
                  </a:ext>
                </a:extLst>
              </p14:cNvPr>
              <p14:cNvContentPartPr/>
              <p14:nvPr/>
            </p14:nvContentPartPr>
            <p14:xfrm>
              <a:off x="3477533" y="3570000"/>
              <a:ext cx="221400" cy="95040"/>
            </p14:xfrm>
          </p:contentPart>
        </mc:Choice>
        <mc:Fallback xmlns="">
          <p:pic>
            <p:nvPicPr>
              <p:cNvPr id="88" name="Freihand 87">
                <a:extLst>
                  <a:ext uri="{FF2B5EF4-FFF2-40B4-BE49-F238E27FC236}">
                    <a16:creationId xmlns:a16="http://schemas.microsoft.com/office/drawing/2014/main" id="{D879E346-D5BB-46E4-8480-2C04BC82042F}"/>
                  </a:ext>
                </a:extLst>
              </p:cNvPr>
              <p:cNvPicPr/>
              <p:nvPr/>
            </p:nvPicPr>
            <p:blipFill>
              <a:blip r:embed="rId68"/>
              <a:stretch>
                <a:fillRect/>
              </a:stretch>
            </p:blipFill>
            <p:spPr>
              <a:xfrm>
                <a:off x="3473213" y="3565680"/>
                <a:ext cx="230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9" name="Freihand 148">
                <a:extLst>
                  <a:ext uri="{FF2B5EF4-FFF2-40B4-BE49-F238E27FC236}">
                    <a16:creationId xmlns:a16="http://schemas.microsoft.com/office/drawing/2014/main" id="{F37EC3ED-A931-4843-988C-FCA1F032764E}"/>
                  </a:ext>
                </a:extLst>
              </p14:cNvPr>
              <p14:cNvContentPartPr/>
              <p14:nvPr/>
            </p14:nvContentPartPr>
            <p14:xfrm>
              <a:off x="5747333" y="2240520"/>
              <a:ext cx="27000" cy="194760"/>
            </p14:xfrm>
          </p:contentPart>
        </mc:Choice>
        <mc:Fallback xmlns="">
          <p:pic>
            <p:nvPicPr>
              <p:cNvPr id="149" name="Freihand 148">
                <a:extLst>
                  <a:ext uri="{FF2B5EF4-FFF2-40B4-BE49-F238E27FC236}">
                    <a16:creationId xmlns:a16="http://schemas.microsoft.com/office/drawing/2014/main" id="{F37EC3ED-A931-4843-988C-FCA1F032764E}"/>
                  </a:ext>
                </a:extLst>
              </p:cNvPr>
              <p:cNvPicPr/>
              <p:nvPr/>
            </p:nvPicPr>
            <p:blipFill>
              <a:blip r:embed="rId70"/>
              <a:stretch>
                <a:fillRect/>
              </a:stretch>
            </p:blipFill>
            <p:spPr>
              <a:xfrm>
                <a:off x="5743013" y="2236200"/>
                <a:ext cx="356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3" name="Freihand 152">
                <a:extLst>
                  <a:ext uri="{FF2B5EF4-FFF2-40B4-BE49-F238E27FC236}">
                    <a16:creationId xmlns:a16="http://schemas.microsoft.com/office/drawing/2014/main" id="{BDE37CB4-381C-43BE-B3E4-A1ADA6C1D8ED}"/>
                  </a:ext>
                </a:extLst>
              </p14:cNvPr>
              <p14:cNvContentPartPr/>
              <p14:nvPr/>
            </p14:nvContentPartPr>
            <p14:xfrm>
              <a:off x="5961533" y="5564760"/>
              <a:ext cx="24480" cy="232560"/>
            </p14:xfrm>
          </p:contentPart>
        </mc:Choice>
        <mc:Fallback xmlns="">
          <p:pic>
            <p:nvPicPr>
              <p:cNvPr id="153" name="Freihand 152">
                <a:extLst>
                  <a:ext uri="{FF2B5EF4-FFF2-40B4-BE49-F238E27FC236}">
                    <a16:creationId xmlns:a16="http://schemas.microsoft.com/office/drawing/2014/main" id="{BDE37CB4-381C-43BE-B3E4-A1ADA6C1D8ED}"/>
                  </a:ext>
                </a:extLst>
              </p:cNvPr>
              <p:cNvPicPr/>
              <p:nvPr/>
            </p:nvPicPr>
            <p:blipFill>
              <a:blip r:embed="rId72"/>
              <a:stretch>
                <a:fillRect/>
              </a:stretch>
            </p:blipFill>
            <p:spPr>
              <a:xfrm>
                <a:off x="5957213" y="5560440"/>
                <a:ext cx="33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4" name="Freihand 153">
                <a:extLst>
                  <a:ext uri="{FF2B5EF4-FFF2-40B4-BE49-F238E27FC236}">
                    <a16:creationId xmlns:a16="http://schemas.microsoft.com/office/drawing/2014/main" id="{6130056E-081A-480B-BC71-B60A7E24FF08}"/>
                  </a:ext>
                </a:extLst>
              </p14:cNvPr>
              <p14:cNvContentPartPr/>
              <p14:nvPr/>
            </p14:nvContentPartPr>
            <p14:xfrm>
              <a:off x="5530973" y="2219280"/>
              <a:ext cx="382680" cy="83880"/>
            </p14:xfrm>
          </p:contentPart>
        </mc:Choice>
        <mc:Fallback xmlns="">
          <p:pic>
            <p:nvPicPr>
              <p:cNvPr id="154" name="Freihand 153">
                <a:extLst>
                  <a:ext uri="{FF2B5EF4-FFF2-40B4-BE49-F238E27FC236}">
                    <a16:creationId xmlns:a16="http://schemas.microsoft.com/office/drawing/2014/main" id="{6130056E-081A-480B-BC71-B60A7E24FF08}"/>
                  </a:ext>
                </a:extLst>
              </p:cNvPr>
              <p:cNvPicPr/>
              <p:nvPr/>
            </p:nvPicPr>
            <p:blipFill>
              <a:blip r:embed="rId74"/>
              <a:stretch>
                <a:fillRect/>
              </a:stretch>
            </p:blipFill>
            <p:spPr>
              <a:xfrm>
                <a:off x="5526653" y="2214960"/>
                <a:ext cx="391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5" name="Freihand 154">
                <a:extLst>
                  <a:ext uri="{FF2B5EF4-FFF2-40B4-BE49-F238E27FC236}">
                    <a16:creationId xmlns:a16="http://schemas.microsoft.com/office/drawing/2014/main" id="{E83B9B58-8D09-4A10-945C-9BCFDE7C0003}"/>
                  </a:ext>
                </a:extLst>
              </p14:cNvPr>
              <p14:cNvContentPartPr/>
              <p14:nvPr/>
            </p14:nvContentPartPr>
            <p14:xfrm>
              <a:off x="5548973" y="1407480"/>
              <a:ext cx="329760" cy="122040"/>
            </p14:xfrm>
          </p:contentPart>
        </mc:Choice>
        <mc:Fallback xmlns="">
          <p:pic>
            <p:nvPicPr>
              <p:cNvPr id="155" name="Freihand 154">
                <a:extLst>
                  <a:ext uri="{FF2B5EF4-FFF2-40B4-BE49-F238E27FC236}">
                    <a16:creationId xmlns:a16="http://schemas.microsoft.com/office/drawing/2014/main" id="{E83B9B58-8D09-4A10-945C-9BCFDE7C0003}"/>
                  </a:ext>
                </a:extLst>
              </p:cNvPr>
              <p:cNvPicPr/>
              <p:nvPr/>
            </p:nvPicPr>
            <p:blipFill>
              <a:blip r:embed="rId76"/>
              <a:stretch>
                <a:fillRect/>
              </a:stretch>
            </p:blipFill>
            <p:spPr>
              <a:xfrm>
                <a:off x="5544653" y="1403160"/>
                <a:ext cx="338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6" name="Freihand 155">
                <a:extLst>
                  <a:ext uri="{FF2B5EF4-FFF2-40B4-BE49-F238E27FC236}">
                    <a16:creationId xmlns:a16="http://schemas.microsoft.com/office/drawing/2014/main" id="{7927EA9B-A5C2-43F9-8D69-69496563879B}"/>
                  </a:ext>
                </a:extLst>
              </p14:cNvPr>
              <p14:cNvContentPartPr/>
              <p14:nvPr/>
            </p14:nvContentPartPr>
            <p14:xfrm>
              <a:off x="5609453" y="2198040"/>
              <a:ext cx="250560" cy="92160"/>
            </p14:xfrm>
          </p:contentPart>
        </mc:Choice>
        <mc:Fallback xmlns="">
          <p:pic>
            <p:nvPicPr>
              <p:cNvPr id="156" name="Freihand 155">
                <a:extLst>
                  <a:ext uri="{FF2B5EF4-FFF2-40B4-BE49-F238E27FC236}">
                    <a16:creationId xmlns:a16="http://schemas.microsoft.com/office/drawing/2014/main" id="{7927EA9B-A5C2-43F9-8D69-69496563879B}"/>
                  </a:ext>
                </a:extLst>
              </p:cNvPr>
              <p:cNvPicPr/>
              <p:nvPr/>
            </p:nvPicPr>
            <p:blipFill>
              <a:blip r:embed="rId78"/>
              <a:stretch>
                <a:fillRect/>
              </a:stretch>
            </p:blipFill>
            <p:spPr>
              <a:xfrm>
                <a:off x="5605133" y="2193720"/>
                <a:ext cx="259200" cy="100800"/>
              </a:xfrm>
              <a:prstGeom prst="rect">
                <a:avLst/>
              </a:prstGeom>
            </p:spPr>
          </p:pic>
        </mc:Fallback>
      </mc:AlternateContent>
      <p:grpSp>
        <p:nvGrpSpPr>
          <p:cNvPr id="160" name="Gruppieren 159">
            <a:extLst>
              <a:ext uri="{FF2B5EF4-FFF2-40B4-BE49-F238E27FC236}">
                <a16:creationId xmlns:a16="http://schemas.microsoft.com/office/drawing/2014/main" id="{0745EA4B-7A24-4A82-8629-C182A70719CA}"/>
              </a:ext>
            </a:extLst>
          </p:cNvPr>
          <p:cNvGrpSpPr/>
          <p:nvPr/>
        </p:nvGrpSpPr>
        <p:grpSpPr>
          <a:xfrm>
            <a:off x="4940933" y="2178960"/>
            <a:ext cx="756360" cy="357480"/>
            <a:chOff x="4940933" y="2178960"/>
            <a:chExt cx="756360" cy="357480"/>
          </a:xfrm>
        </p:grpSpPr>
        <mc:AlternateContent xmlns:mc="http://schemas.openxmlformats.org/markup-compatibility/2006" xmlns:p14="http://schemas.microsoft.com/office/powerpoint/2010/main">
          <mc:Choice Requires="p14">
            <p:contentPart p14:bwMode="auto" r:id="rId79">
              <p14:nvContentPartPr>
                <p14:cNvPr id="157" name="Freihand 156">
                  <a:extLst>
                    <a:ext uri="{FF2B5EF4-FFF2-40B4-BE49-F238E27FC236}">
                      <a16:creationId xmlns:a16="http://schemas.microsoft.com/office/drawing/2014/main" id="{82225A57-50EB-42F6-AA50-ABCA5C16CD87}"/>
                    </a:ext>
                  </a:extLst>
                </p14:cNvPr>
                <p14:cNvContentPartPr/>
                <p14:nvPr/>
              </p14:nvContentPartPr>
              <p14:xfrm>
                <a:off x="5015453" y="2178960"/>
                <a:ext cx="681840" cy="70920"/>
              </p14:xfrm>
            </p:contentPart>
          </mc:Choice>
          <mc:Fallback xmlns="">
            <p:pic>
              <p:nvPicPr>
                <p:cNvPr id="157" name="Freihand 156">
                  <a:extLst>
                    <a:ext uri="{FF2B5EF4-FFF2-40B4-BE49-F238E27FC236}">
                      <a16:creationId xmlns:a16="http://schemas.microsoft.com/office/drawing/2014/main" id="{82225A57-50EB-42F6-AA50-ABCA5C16CD87}"/>
                    </a:ext>
                  </a:extLst>
                </p:cNvPr>
                <p:cNvPicPr/>
                <p:nvPr/>
              </p:nvPicPr>
              <p:blipFill>
                <a:blip r:embed="rId80"/>
                <a:stretch>
                  <a:fillRect/>
                </a:stretch>
              </p:blipFill>
              <p:spPr>
                <a:xfrm>
                  <a:off x="5011133" y="2174640"/>
                  <a:ext cx="690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8" name="Freihand 157">
                  <a:extLst>
                    <a:ext uri="{FF2B5EF4-FFF2-40B4-BE49-F238E27FC236}">
                      <a16:creationId xmlns:a16="http://schemas.microsoft.com/office/drawing/2014/main" id="{E8F577F9-D856-482A-9914-494F7798A61E}"/>
                    </a:ext>
                  </a:extLst>
                </p14:cNvPr>
                <p14:cNvContentPartPr/>
                <p14:nvPr/>
              </p14:nvContentPartPr>
              <p14:xfrm>
                <a:off x="4992773" y="2318280"/>
                <a:ext cx="360" cy="360"/>
              </p14:xfrm>
            </p:contentPart>
          </mc:Choice>
          <mc:Fallback xmlns="">
            <p:pic>
              <p:nvPicPr>
                <p:cNvPr id="158" name="Freihand 157">
                  <a:extLst>
                    <a:ext uri="{FF2B5EF4-FFF2-40B4-BE49-F238E27FC236}">
                      <a16:creationId xmlns:a16="http://schemas.microsoft.com/office/drawing/2014/main" id="{E8F577F9-D856-482A-9914-494F7798A61E}"/>
                    </a:ext>
                  </a:extLst>
                </p:cNvPr>
                <p:cNvPicPr/>
                <p:nvPr/>
              </p:nvPicPr>
              <p:blipFill>
                <a:blip r:embed="rId6"/>
                <a:stretch>
                  <a:fillRect/>
                </a:stretch>
              </p:blipFill>
              <p:spPr>
                <a:xfrm>
                  <a:off x="4988453" y="2313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59" name="Freihand 158">
                  <a:extLst>
                    <a:ext uri="{FF2B5EF4-FFF2-40B4-BE49-F238E27FC236}">
                      <a16:creationId xmlns:a16="http://schemas.microsoft.com/office/drawing/2014/main" id="{68B97DAE-CCE5-49AC-83B8-7445D9880E64}"/>
                    </a:ext>
                  </a:extLst>
                </p14:cNvPr>
                <p14:cNvContentPartPr/>
                <p14:nvPr/>
              </p14:nvContentPartPr>
              <p14:xfrm>
                <a:off x="4940933" y="2190480"/>
                <a:ext cx="103320" cy="345960"/>
              </p14:xfrm>
            </p:contentPart>
          </mc:Choice>
          <mc:Fallback xmlns="">
            <p:pic>
              <p:nvPicPr>
                <p:cNvPr id="159" name="Freihand 158">
                  <a:extLst>
                    <a:ext uri="{FF2B5EF4-FFF2-40B4-BE49-F238E27FC236}">
                      <a16:creationId xmlns:a16="http://schemas.microsoft.com/office/drawing/2014/main" id="{68B97DAE-CCE5-49AC-83B8-7445D9880E64}"/>
                    </a:ext>
                  </a:extLst>
                </p:cNvPr>
                <p:cNvPicPr/>
                <p:nvPr/>
              </p:nvPicPr>
              <p:blipFill>
                <a:blip r:embed="rId83"/>
                <a:stretch>
                  <a:fillRect/>
                </a:stretch>
              </p:blipFill>
              <p:spPr>
                <a:xfrm>
                  <a:off x="4936613" y="2186160"/>
                  <a:ext cx="111960" cy="35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161" name="Freihand 160">
                <a:extLst>
                  <a:ext uri="{FF2B5EF4-FFF2-40B4-BE49-F238E27FC236}">
                    <a16:creationId xmlns:a16="http://schemas.microsoft.com/office/drawing/2014/main" id="{7DCE4338-B30A-4C5A-9F0E-920A71FEF663}"/>
                  </a:ext>
                </a:extLst>
              </p14:cNvPr>
              <p14:cNvContentPartPr/>
              <p14:nvPr/>
            </p14:nvContentPartPr>
            <p14:xfrm>
              <a:off x="4587413" y="2470200"/>
              <a:ext cx="391680" cy="156960"/>
            </p14:xfrm>
          </p:contentPart>
        </mc:Choice>
        <mc:Fallback xmlns="">
          <p:pic>
            <p:nvPicPr>
              <p:cNvPr id="161" name="Freihand 160">
                <a:extLst>
                  <a:ext uri="{FF2B5EF4-FFF2-40B4-BE49-F238E27FC236}">
                    <a16:creationId xmlns:a16="http://schemas.microsoft.com/office/drawing/2014/main" id="{7DCE4338-B30A-4C5A-9F0E-920A71FEF663}"/>
                  </a:ext>
                </a:extLst>
              </p:cNvPr>
              <p:cNvPicPr/>
              <p:nvPr/>
            </p:nvPicPr>
            <p:blipFill>
              <a:blip r:embed="rId85"/>
              <a:stretch>
                <a:fillRect/>
              </a:stretch>
            </p:blipFill>
            <p:spPr>
              <a:xfrm>
                <a:off x="4583093" y="2465880"/>
                <a:ext cx="400320" cy="165600"/>
              </a:xfrm>
              <a:prstGeom prst="rect">
                <a:avLst/>
              </a:prstGeom>
            </p:spPr>
          </p:pic>
        </mc:Fallback>
      </mc:AlternateContent>
      <p:grpSp>
        <p:nvGrpSpPr>
          <p:cNvPr id="212" name="Gruppieren 211">
            <a:extLst>
              <a:ext uri="{FF2B5EF4-FFF2-40B4-BE49-F238E27FC236}">
                <a16:creationId xmlns:a16="http://schemas.microsoft.com/office/drawing/2014/main" id="{0A6E11A5-1A9B-4B6C-A613-C803787321CD}"/>
              </a:ext>
            </a:extLst>
          </p:cNvPr>
          <p:cNvGrpSpPr/>
          <p:nvPr/>
        </p:nvGrpSpPr>
        <p:grpSpPr>
          <a:xfrm>
            <a:off x="1959773" y="2666040"/>
            <a:ext cx="8967600" cy="4125600"/>
            <a:chOff x="1959773" y="2666040"/>
            <a:chExt cx="8967600" cy="4125600"/>
          </a:xfrm>
        </p:grpSpPr>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A74476B5-A128-4072-9C0E-F7C61202E623}"/>
                    </a:ext>
                  </a:extLst>
                </p14:cNvPr>
                <p14:cNvContentPartPr/>
                <p14:nvPr/>
              </p14:nvContentPartPr>
              <p14:xfrm>
                <a:off x="2017373" y="3555960"/>
                <a:ext cx="341640" cy="47520"/>
              </p14:xfrm>
            </p:contentPart>
          </mc:Choice>
          <mc:Fallback xmlns="">
            <p:pic>
              <p:nvPicPr>
                <p:cNvPr id="47" name="Freihand 46">
                  <a:extLst>
                    <a:ext uri="{FF2B5EF4-FFF2-40B4-BE49-F238E27FC236}">
                      <a16:creationId xmlns:a16="http://schemas.microsoft.com/office/drawing/2014/main" id="{A74476B5-A128-4072-9C0E-F7C61202E623}"/>
                    </a:ext>
                  </a:extLst>
                </p:cNvPr>
                <p:cNvPicPr/>
                <p:nvPr/>
              </p:nvPicPr>
              <p:blipFill>
                <a:blip r:embed="rId87"/>
                <a:stretch>
                  <a:fillRect/>
                </a:stretch>
              </p:blipFill>
              <p:spPr>
                <a:xfrm>
                  <a:off x="2013053" y="3551640"/>
                  <a:ext cx="350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 name="Freihand 70">
                  <a:extLst>
                    <a:ext uri="{FF2B5EF4-FFF2-40B4-BE49-F238E27FC236}">
                      <a16:creationId xmlns:a16="http://schemas.microsoft.com/office/drawing/2014/main" id="{673109F6-9300-4F2A-BB2B-5F34C4E475C2}"/>
                    </a:ext>
                  </a:extLst>
                </p14:cNvPr>
                <p14:cNvContentPartPr/>
                <p14:nvPr/>
              </p14:nvContentPartPr>
              <p14:xfrm>
                <a:off x="3566813" y="3670080"/>
                <a:ext cx="29880" cy="226800"/>
              </p14:xfrm>
            </p:contentPart>
          </mc:Choice>
          <mc:Fallback xmlns="">
            <p:pic>
              <p:nvPicPr>
                <p:cNvPr id="71" name="Freihand 70">
                  <a:extLst>
                    <a:ext uri="{FF2B5EF4-FFF2-40B4-BE49-F238E27FC236}">
                      <a16:creationId xmlns:a16="http://schemas.microsoft.com/office/drawing/2014/main" id="{673109F6-9300-4F2A-BB2B-5F34C4E475C2}"/>
                    </a:ext>
                  </a:extLst>
                </p:cNvPr>
                <p:cNvPicPr/>
                <p:nvPr/>
              </p:nvPicPr>
              <p:blipFill>
                <a:blip r:embed="rId89"/>
                <a:stretch>
                  <a:fillRect/>
                </a:stretch>
              </p:blipFill>
              <p:spPr>
                <a:xfrm>
                  <a:off x="3562493" y="3665760"/>
                  <a:ext cx="385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4" name="Freihand 73">
                  <a:extLst>
                    <a:ext uri="{FF2B5EF4-FFF2-40B4-BE49-F238E27FC236}">
                      <a16:creationId xmlns:a16="http://schemas.microsoft.com/office/drawing/2014/main" id="{313DB643-5F0C-419A-AF9B-84037299B31A}"/>
                    </a:ext>
                  </a:extLst>
                </p14:cNvPr>
                <p14:cNvContentPartPr/>
                <p14:nvPr/>
              </p14:nvContentPartPr>
              <p14:xfrm>
                <a:off x="3543773" y="4131240"/>
                <a:ext cx="25200" cy="276840"/>
              </p14:xfrm>
            </p:contentPart>
          </mc:Choice>
          <mc:Fallback xmlns="">
            <p:pic>
              <p:nvPicPr>
                <p:cNvPr id="74" name="Freihand 73">
                  <a:extLst>
                    <a:ext uri="{FF2B5EF4-FFF2-40B4-BE49-F238E27FC236}">
                      <a16:creationId xmlns:a16="http://schemas.microsoft.com/office/drawing/2014/main" id="{313DB643-5F0C-419A-AF9B-84037299B31A}"/>
                    </a:ext>
                  </a:extLst>
                </p:cNvPr>
                <p:cNvPicPr/>
                <p:nvPr/>
              </p:nvPicPr>
              <p:blipFill>
                <a:blip r:embed="rId91"/>
                <a:stretch>
                  <a:fillRect/>
                </a:stretch>
              </p:blipFill>
              <p:spPr>
                <a:xfrm>
                  <a:off x="3539453" y="4126920"/>
                  <a:ext cx="338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25C5B401-5D27-461D-81D7-0D8004CBC190}"/>
                    </a:ext>
                  </a:extLst>
                </p14:cNvPr>
                <p14:cNvContentPartPr/>
                <p14:nvPr/>
              </p14:nvContentPartPr>
              <p14:xfrm>
                <a:off x="2190533" y="3596280"/>
                <a:ext cx="138600" cy="4680"/>
              </p14:xfrm>
            </p:contentPart>
          </mc:Choice>
          <mc:Fallback xmlns="">
            <p:pic>
              <p:nvPicPr>
                <p:cNvPr id="62" name="Freihand 61">
                  <a:extLst>
                    <a:ext uri="{FF2B5EF4-FFF2-40B4-BE49-F238E27FC236}">
                      <a16:creationId xmlns:a16="http://schemas.microsoft.com/office/drawing/2014/main" id="{25C5B401-5D27-461D-81D7-0D8004CBC190}"/>
                    </a:ext>
                  </a:extLst>
                </p:cNvPr>
                <p:cNvPicPr/>
                <p:nvPr/>
              </p:nvPicPr>
              <p:blipFill>
                <a:blip r:embed="rId93"/>
                <a:stretch>
                  <a:fillRect/>
                </a:stretch>
              </p:blipFill>
              <p:spPr>
                <a:xfrm>
                  <a:off x="2186213" y="3591960"/>
                  <a:ext cx="147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0183657F-E88D-4F08-87F1-8A69E2D3A7B7}"/>
                    </a:ext>
                  </a:extLst>
                </p14:cNvPr>
                <p14:cNvContentPartPr/>
                <p14:nvPr/>
              </p14:nvContentPartPr>
              <p14:xfrm>
                <a:off x="2458373" y="3575040"/>
                <a:ext cx="451800" cy="16920"/>
              </p14:xfrm>
            </p:contentPart>
          </mc:Choice>
          <mc:Fallback xmlns="">
            <p:pic>
              <p:nvPicPr>
                <p:cNvPr id="63" name="Freihand 62">
                  <a:extLst>
                    <a:ext uri="{FF2B5EF4-FFF2-40B4-BE49-F238E27FC236}">
                      <a16:creationId xmlns:a16="http://schemas.microsoft.com/office/drawing/2014/main" id="{0183657F-E88D-4F08-87F1-8A69E2D3A7B7}"/>
                    </a:ext>
                  </a:extLst>
                </p:cNvPr>
                <p:cNvPicPr/>
                <p:nvPr/>
              </p:nvPicPr>
              <p:blipFill>
                <a:blip r:embed="rId95"/>
                <a:stretch>
                  <a:fillRect/>
                </a:stretch>
              </p:blipFill>
              <p:spPr>
                <a:xfrm>
                  <a:off x="2454053" y="3570720"/>
                  <a:ext cx="460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4" name="Freihand 63">
                  <a:extLst>
                    <a:ext uri="{FF2B5EF4-FFF2-40B4-BE49-F238E27FC236}">
                      <a16:creationId xmlns:a16="http://schemas.microsoft.com/office/drawing/2014/main" id="{39FC3310-75A1-4055-AD9D-999F2E04ADFB}"/>
                    </a:ext>
                  </a:extLst>
                </p14:cNvPr>
                <p14:cNvContentPartPr/>
                <p14:nvPr/>
              </p14:nvContentPartPr>
              <p14:xfrm>
                <a:off x="3021413" y="3596280"/>
                <a:ext cx="141480" cy="720"/>
              </p14:xfrm>
            </p:contentPart>
          </mc:Choice>
          <mc:Fallback xmlns="">
            <p:pic>
              <p:nvPicPr>
                <p:cNvPr id="64" name="Freihand 63">
                  <a:extLst>
                    <a:ext uri="{FF2B5EF4-FFF2-40B4-BE49-F238E27FC236}">
                      <a16:creationId xmlns:a16="http://schemas.microsoft.com/office/drawing/2014/main" id="{39FC3310-75A1-4055-AD9D-999F2E04ADFB}"/>
                    </a:ext>
                  </a:extLst>
                </p:cNvPr>
                <p:cNvPicPr/>
                <p:nvPr/>
              </p:nvPicPr>
              <p:blipFill>
                <a:blip r:embed="rId97"/>
                <a:stretch>
                  <a:fillRect/>
                </a:stretch>
              </p:blipFill>
              <p:spPr>
                <a:xfrm>
                  <a:off x="3017093" y="3591960"/>
                  <a:ext cx="1501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Freihand 64">
                  <a:extLst>
                    <a:ext uri="{FF2B5EF4-FFF2-40B4-BE49-F238E27FC236}">
                      <a16:creationId xmlns:a16="http://schemas.microsoft.com/office/drawing/2014/main" id="{C135D91E-EDCF-48F9-AA0C-850C37849932}"/>
                    </a:ext>
                  </a:extLst>
                </p14:cNvPr>
                <p14:cNvContentPartPr/>
                <p14:nvPr/>
              </p14:nvContentPartPr>
              <p14:xfrm>
                <a:off x="3348653" y="3579360"/>
                <a:ext cx="254520" cy="26640"/>
              </p14:xfrm>
            </p:contentPart>
          </mc:Choice>
          <mc:Fallback xmlns="">
            <p:pic>
              <p:nvPicPr>
                <p:cNvPr id="65" name="Freihand 64">
                  <a:extLst>
                    <a:ext uri="{FF2B5EF4-FFF2-40B4-BE49-F238E27FC236}">
                      <a16:creationId xmlns:a16="http://schemas.microsoft.com/office/drawing/2014/main" id="{C135D91E-EDCF-48F9-AA0C-850C37849932}"/>
                    </a:ext>
                  </a:extLst>
                </p:cNvPr>
                <p:cNvPicPr/>
                <p:nvPr/>
              </p:nvPicPr>
              <p:blipFill>
                <a:blip r:embed="rId99"/>
                <a:stretch>
                  <a:fillRect/>
                </a:stretch>
              </p:blipFill>
              <p:spPr>
                <a:xfrm>
                  <a:off x="3344333" y="3575040"/>
                  <a:ext cx="263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0" name="Freihand 89">
                  <a:extLst>
                    <a:ext uri="{FF2B5EF4-FFF2-40B4-BE49-F238E27FC236}">
                      <a16:creationId xmlns:a16="http://schemas.microsoft.com/office/drawing/2014/main" id="{1F955C61-6844-488B-AAA0-5C8FFB9D60CB}"/>
                    </a:ext>
                  </a:extLst>
                </p14:cNvPr>
                <p14:cNvContentPartPr/>
                <p14:nvPr/>
              </p14:nvContentPartPr>
              <p14:xfrm>
                <a:off x="3659333" y="3026400"/>
                <a:ext cx="476640" cy="27360"/>
              </p14:xfrm>
            </p:contentPart>
          </mc:Choice>
          <mc:Fallback xmlns="">
            <p:pic>
              <p:nvPicPr>
                <p:cNvPr id="90" name="Freihand 89">
                  <a:extLst>
                    <a:ext uri="{FF2B5EF4-FFF2-40B4-BE49-F238E27FC236}">
                      <a16:creationId xmlns:a16="http://schemas.microsoft.com/office/drawing/2014/main" id="{1F955C61-6844-488B-AAA0-5C8FFB9D60CB}"/>
                    </a:ext>
                  </a:extLst>
                </p:cNvPr>
                <p:cNvPicPr/>
                <p:nvPr/>
              </p:nvPicPr>
              <p:blipFill>
                <a:blip r:embed="rId101"/>
                <a:stretch>
                  <a:fillRect/>
                </a:stretch>
              </p:blipFill>
              <p:spPr>
                <a:xfrm>
                  <a:off x="3655013" y="3022080"/>
                  <a:ext cx="485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1" name="Freihand 90">
                  <a:extLst>
                    <a:ext uri="{FF2B5EF4-FFF2-40B4-BE49-F238E27FC236}">
                      <a16:creationId xmlns:a16="http://schemas.microsoft.com/office/drawing/2014/main" id="{6FD1ED7B-E1A8-4B25-8F0C-E48ACFFC9FF8}"/>
                    </a:ext>
                  </a:extLst>
                </p14:cNvPr>
                <p14:cNvContentPartPr/>
                <p14:nvPr/>
              </p14:nvContentPartPr>
              <p14:xfrm>
                <a:off x="4117973" y="2830200"/>
                <a:ext cx="32040" cy="263160"/>
              </p14:xfrm>
            </p:contentPart>
          </mc:Choice>
          <mc:Fallback xmlns="">
            <p:pic>
              <p:nvPicPr>
                <p:cNvPr id="91" name="Freihand 90">
                  <a:extLst>
                    <a:ext uri="{FF2B5EF4-FFF2-40B4-BE49-F238E27FC236}">
                      <a16:creationId xmlns:a16="http://schemas.microsoft.com/office/drawing/2014/main" id="{6FD1ED7B-E1A8-4B25-8F0C-E48ACFFC9FF8}"/>
                    </a:ext>
                  </a:extLst>
                </p:cNvPr>
                <p:cNvPicPr/>
                <p:nvPr/>
              </p:nvPicPr>
              <p:blipFill>
                <a:blip r:embed="rId103"/>
                <a:stretch>
                  <a:fillRect/>
                </a:stretch>
              </p:blipFill>
              <p:spPr>
                <a:xfrm>
                  <a:off x="4113653" y="2825880"/>
                  <a:ext cx="406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2" name="Freihand 91">
                  <a:extLst>
                    <a:ext uri="{FF2B5EF4-FFF2-40B4-BE49-F238E27FC236}">
                      <a16:creationId xmlns:a16="http://schemas.microsoft.com/office/drawing/2014/main" id="{79B82088-7FD6-42EE-8E54-FB907D31E127}"/>
                    </a:ext>
                  </a:extLst>
                </p14:cNvPr>
                <p14:cNvContentPartPr/>
                <p14:nvPr/>
              </p14:nvContentPartPr>
              <p14:xfrm>
                <a:off x="4116533" y="2842440"/>
                <a:ext cx="205920" cy="20880"/>
              </p14:xfrm>
            </p:contentPart>
          </mc:Choice>
          <mc:Fallback xmlns="">
            <p:pic>
              <p:nvPicPr>
                <p:cNvPr id="92" name="Freihand 91">
                  <a:extLst>
                    <a:ext uri="{FF2B5EF4-FFF2-40B4-BE49-F238E27FC236}">
                      <a16:creationId xmlns:a16="http://schemas.microsoft.com/office/drawing/2014/main" id="{79B82088-7FD6-42EE-8E54-FB907D31E127}"/>
                    </a:ext>
                  </a:extLst>
                </p:cNvPr>
                <p:cNvPicPr/>
                <p:nvPr/>
              </p:nvPicPr>
              <p:blipFill>
                <a:blip r:embed="rId105"/>
                <a:stretch>
                  <a:fillRect/>
                </a:stretch>
              </p:blipFill>
              <p:spPr>
                <a:xfrm>
                  <a:off x="4112213" y="2838120"/>
                  <a:ext cx="2145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3" name="Freihand 92">
                  <a:extLst>
                    <a:ext uri="{FF2B5EF4-FFF2-40B4-BE49-F238E27FC236}">
                      <a16:creationId xmlns:a16="http://schemas.microsoft.com/office/drawing/2014/main" id="{D12C34E4-9E2F-4E2F-B0FC-2CD167781602}"/>
                    </a:ext>
                  </a:extLst>
                </p14:cNvPr>
                <p14:cNvContentPartPr/>
                <p14:nvPr/>
              </p14:nvContentPartPr>
              <p14:xfrm>
                <a:off x="4291133" y="2784480"/>
                <a:ext cx="33840" cy="101160"/>
              </p14:xfrm>
            </p:contentPart>
          </mc:Choice>
          <mc:Fallback xmlns="">
            <p:pic>
              <p:nvPicPr>
                <p:cNvPr id="93" name="Freihand 92">
                  <a:extLst>
                    <a:ext uri="{FF2B5EF4-FFF2-40B4-BE49-F238E27FC236}">
                      <a16:creationId xmlns:a16="http://schemas.microsoft.com/office/drawing/2014/main" id="{D12C34E4-9E2F-4E2F-B0FC-2CD167781602}"/>
                    </a:ext>
                  </a:extLst>
                </p:cNvPr>
                <p:cNvPicPr/>
                <p:nvPr/>
              </p:nvPicPr>
              <p:blipFill>
                <a:blip r:embed="rId107"/>
                <a:stretch>
                  <a:fillRect/>
                </a:stretch>
              </p:blipFill>
              <p:spPr>
                <a:xfrm>
                  <a:off x="4286813" y="2780160"/>
                  <a:ext cx="42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4" name="Freihand 93">
                  <a:extLst>
                    <a:ext uri="{FF2B5EF4-FFF2-40B4-BE49-F238E27FC236}">
                      <a16:creationId xmlns:a16="http://schemas.microsoft.com/office/drawing/2014/main" id="{5647731E-5A87-43D2-8185-C1D0747F553A}"/>
                    </a:ext>
                  </a:extLst>
                </p14:cNvPr>
                <p14:cNvContentPartPr/>
                <p14:nvPr/>
              </p14:nvContentPartPr>
              <p14:xfrm>
                <a:off x="4307693" y="2766480"/>
                <a:ext cx="83520" cy="13680"/>
              </p14:xfrm>
            </p:contentPart>
          </mc:Choice>
          <mc:Fallback xmlns="">
            <p:pic>
              <p:nvPicPr>
                <p:cNvPr id="94" name="Freihand 93">
                  <a:extLst>
                    <a:ext uri="{FF2B5EF4-FFF2-40B4-BE49-F238E27FC236}">
                      <a16:creationId xmlns:a16="http://schemas.microsoft.com/office/drawing/2014/main" id="{5647731E-5A87-43D2-8185-C1D0747F553A}"/>
                    </a:ext>
                  </a:extLst>
                </p:cNvPr>
                <p:cNvPicPr/>
                <p:nvPr/>
              </p:nvPicPr>
              <p:blipFill>
                <a:blip r:embed="rId109"/>
                <a:stretch>
                  <a:fillRect/>
                </a:stretch>
              </p:blipFill>
              <p:spPr>
                <a:xfrm>
                  <a:off x="4303373" y="2762160"/>
                  <a:ext cx="92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5" name="Freihand 94">
                  <a:extLst>
                    <a:ext uri="{FF2B5EF4-FFF2-40B4-BE49-F238E27FC236}">
                      <a16:creationId xmlns:a16="http://schemas.microsoft.com/office/drawing/2014/main" id="{470470AD-A37F-4F7B-8F3D-E36F22EB9980}"/>
                    </a:ext>
                  </a:extLst>
                </p14:cNvPr>
                <p14:cNvContentPartPr/>
                <p14:nvPr/>
              </p14:nvContentPartPr>
              <p14:xfrm>
                <a:off x="4362773" y="2762160"/>
                <a:ext cx="69840" cy="27000"/>
              </p14:xfrm>
            </p:contentPart>
          </mc:Choice>
          <mc:Fallback xmlns="">
            <p:pic>
              <p:nvPicPr>
                <p:cNvPr id="95" name="Freihand 94">
                  <a:extLst>
                    <a:ext uri="{FF2B5EF4-FFF2-40B4-BE49-F238E27FC236}">
                      <a16:creationId xmlns:a16="http://schemas.microsoft.com/office/drawing/2014/main" id="{470470AD-A37F-4F7B-8F3D-E36F22EB9980}"/>
                    </a:ext>
                  </a:extLst>
                </p:cNvPr>
                <p:cNvPicPr/>
                <p:nvPr/>
              </p:nvPicPr>
              <p:blipFill>
                <a:blip r:embed="rId111"/>
                <a:stretch>
                  <a:fillRect/>
                </a:stretch>
              </p:blipFill>
              <p:spPr>
                <a:xfrm>
                  <a:off x="4358453" y="2757840"/>
                  <a:ext cx="78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0" name="Freihand 149">
                  <a:extLst>
                    <a:ext uri="{FF2B5EF4-FFF2-40B4-BE49-F238E27FC236}">
                      <a16:creationId xmlns:a16="http://schemas.microsoft.com/office/drawing/2014/main" id="{1E71903A-EF1E-4152-B864-465F77801A90}"/>
                    </a:ext>
                  </a:extLst>
                </p14:cNvPr>
                <p14:cNvContentPartPr/>
                <p14:nvPr/>
              </p14:nvContentPartPr>
              <p14:xfrm>
                <a:off x="5802773" y="2779080"/>
                <a:ext cx="22680" cy="593280"/>
              </p14:xfrm>
            </p:contentPart>
          </mc:Choice>
          <mc:Fallback xmlns="">
            <p:pic>
              <p:nvPicPr>
                <p:cNvPr id="150" name="Freihand 149">
                  <a:extLst>
                    <a:ext uri="{FF2B5EF4-FFF2-40B4-BE49-F238E27FC236}">
                      <a16:creationId xmlns:a16="http://schemas.microsoft.com/office/drawing/2014/main" id="{1E71903A-EF1E-4152-B864-465F77801A90}"/>
                    </a:ext>
                  </a:extLst>
                </p:cNvPr>
                <p:cNvPicPr/>
                <p:nvPr/>
              </p:nvPicPr>
              <p:blipFill>
                <a:blip r:embed="rId113"/>
                <a:stretch>
                  <a:fillRect/>
                </a:stretch>
              </p:blipFill>
              <p:spPr>
                <a:xfrm>
                  <a:off x="5798453" y="2774760"/>
                  <a:ext cx="31320" cy="601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1" name="Freihand 150">
                  <a:extLst>
                    <a:ext uri="{FF2B5EF4-FFF2-40B4-BE49-F238E27FC236}">
                      <a16:creationId xmlns:a16="http://schemas.microsoft.com/office/drawing/2014/main" id="{A9132E50-CBB5-4A35-B9D1-86B11E57C5F3}"/>
                    </a:ext>
                  </a:extLst>
                </p14:cNvPr>
                <p14:cNvContentPartPr/>
                <p14:nvPr/>
              </p14:nvContentPartPr>
              <p14:xfrm>
                <a:off x="5847413" y="3833160"/>
                <a:ext cx="1800" cy="96120"/>
              </p14:xfrm>
            </p:contentPart>
          </mc:Choice>
          <mc:Fallback xmlns="">
            <p:pic>
              <p:nvPicPr>
                <p:cNvPr id="151" name="Freihand 150">
                  <a:extLst>
                    <a:ext uri="{FF2B5EF4-FFF2-40B4-BE49-F238E27FC236}">
                      <a16:creationId xmlns:a16="http://schemas.microsoft.com/office/drawing/2014/main" id="{A9132E50-CBB5-4A35-B9D1-86B11E57C5F3}"/>
                    </a:ext>
                  </a:extLst>
                </p:cNvPr>
                <p:cNvPicPr/>
                <p:nvPr/>
              </p:nvPicPr>
              <p:blipFill>
                <a:blip r:embed="rId115"/>
                <a:stretch>
                  <a:fillRect/>
                </a:stretch>
              </p:blipFill>
              <p:spPr>
                <a:xfrm>
                  <a:off x="5843093" y="3828840"/>
                  <a:ext cx="10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2" name="Freihand 151">
                  <a:extLst>
                    <a:ext uri="{FF2B5EF4-FFF2-40B4-BE49-F238E27FC236}">
                      <a16:creationId xmlns:a16="http://schemas.microsoft.com/office/drawing/2014/main" id="{E41C7B6E-EE6D-484F-8A51-F6F5253A0178}"/>
                    </a:ext>
                  </a:extLst>
                </p14:cNvPr>
                <p14:cNvContentPartPr/>
                <p14:nvPr/>
              </p14:nvContentPartPr>
              <p14:xfrm>
                <a:off x="5874773" y="4160400"/>
                <a:ext cx="119160" cy="1545480"/>
              </p14:xfrm>
            </p:contentPart>
          </mc:Choice>
          <mc:Fallback xmlns="">
            <p:pic>
              <p:nvPicPr>
                <p:cNvPr id="152" name="Freihand 151">
                  <a:extLst>
                    <a:ext uri="{FF2B5EF4-FFF2-40B4-BE49-F238E27FC236}">
                      <a16:creationId xmlns:a16="http://schemas.microsoft.com/office/drawing/2014/main" id="{E41C7B6E-EE6D-484F-8A51-F6F5253A0178}"/>
                    </a:ext>
                  </a:extLst>
                </p:cNvPr>
                <p:cNvPicPr/>
                <p:nvPr/>
              </p:nvPicPr>
              <p:blipFill>
                <a:blip r:embed="rId117"/>
                <a:stretch>
                  <a:fillRect/>
                </a:stretch>
              </p:blipFill>
              <p:spPr>
                <a:xfrm>
                  <a:off x="5870453" y="4156080"/>
                  <a:ext cx="127800" cy="1554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2" name="Freihand 161">
                  <a:extLst>
                    <a:ext uri="{FF2B5EF4-FFF2-40B4-BE49-F238E27FC236}">
                      <a16:creationId xmlns:a16="http://schemas.microsoft.com/office/drawing/2014/main" id="{7E7D908E-068C-46CA-AFF3-FE91D94FEC44}"/>
                    </a:ext>
                  </a:extLst>
                </p14:cNvPr>
                <p14:cNvContentPartPr/>
                <p14:nvPr/>
              </p14:nvContentPartPr>
              <p14:xfrm>
                <a:off x="4985933" y="2666040"/>
                <a:ext cx="12600" cy="117360"/>
              </p14:xfrm>
            </p:contentPart>
          </mc:Choice>
          <mc:Fallback xmlns="">
            <p:pic>
              <p:nvPicPr>
                <p:cNvPr id="162" name="Freihand 161">
                  <a:extLst>
                    <a:ext uri="{FF2B5EF4-FFF2-40B4-BE49-F238E27FC236}">
                      <a16:creationId xmlns:a16="http://schemas.microsoft.com/office/drawing/2014/main" id="{7E7D908E-068C-46CA-AFF3-FE91D94FEC44}"/>
                    </a:ext>
                  </a:extLst>
                </p:cNvPr>
                <p:cNvPicPr/>
                <p:nvPr/>
              </p:nvPicPr>
              <p:blipFill>
                <a:blip r:embed="rId119"/>
                <a:stretch>
                  <a:fillRect/>
                </a:stretch>
              </p:blipFill>
              <p:spPr>
                <a:xfrm>
                  <a:off x="4981613" y="2661720"/>
                  <a:ext cx="21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3" name="Freihand 162">
                  <a:extLst>
                    <a:ext uri="{FF2B5EF4-FFF2-40B4-BE49-F238E27FC236}">
                      <a16:creationId xmlns:a16="http://schemas.microsoft.com/office/drawing/2014/main" id="{A5F6BA3D-809D-46AF-A7D6-58BD1A3137A1}"/>
                    </a:ext>
                  </a:extLst>
                </p14:cNvPr>
                <p14:cNvContentPartPr/>
                <p14:nvPr/>
              </p14:nvContentPartPr>
              <p14:xfrm>
                <a:off x="5032373" y="2967000"/>
                <a:ext cx="31680" cy="1132560"/>
              </p14:xfrm>
            </p:contentPart>
          </mc:Choice>
          <mc:Fallback xmlns="">
            <p:pic>
              <p:nvPicPr>
                <p:cNvPr id="163" name="Freihand 162">
                  <a:extLst>
                    <a:ext uri="{FF2B5EF4-FFF2-40B4-BE49-F238E27FC236}">
                      <a16:creationId xmlns:a16="http://schemas.microsoft.com/office/drawing/2014/main" id="{A5F6BA3D-809D-46AF-A7D6-58BD1A3137A1}"/>
                    </a:ext>
                  </a:extLst>
                </p:cNvPr>
                <p:cNvPicPr/>
                <p:nvPr/>
              </p:nvPicPr>
              <p:blipFill>
                <a:blip r:embed="rId121"/>
                <a:stretch>
                  <a:fillRect/>
                </a:stretch>
              </p:blipFill>
              <p:spPr>
                <a:xfrm>
                  <a:off x="5028053" y="2962680"/>
                  <a:ext cx="40320" cy="1141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737B2589-4DB0-4F0C-B0DD-23B6CFBD2120}"/>
                    </a:ext>
                  </a:extLst>
                </p14:cNvPr>
                <p14:cNvContentPartPr/>
                <p14:nvPr/>
              </p14:nvContentPartPr>
              <p14:xfrm>
                <a:off x="3558533" y="4700400"/>
                <a:ext cx="23400" cy="805680"/>
              </p14:xfrm>
            </p:contentPart>
          </mc:Choice>
          <mc:Fallback xmlns="">
            <p:pic>
              <p:nvPicPr>
                <p:cNvPr id="76" name="Freihand 75">
                  <a:extLst>
                    <a:ext uri="{FF2B5EF4-FFF2-40B4-BE49-F238E27FC236}">
                      <a16:creationId xmlns:a16="http://schemas.microsoft.com/office/drawing/2014/main" id="{737B2589-4DB0-4F0C-B0DD-23B6CFBD2120}"/>
                    </a:ext>
                  </a:extLst>
                </p:cNvPr>
                <p:cNvPicPr/>
                <p:nvPr/>
              </p:nvPicPr>
              <p:blipFill>
                <a:blip r:embed="rId123"/>
                <a:stretch>
                  <a:fillRect/>
                </a:stretch>
              </p:blipFill>
              <p:spPr>
                <a:xfrm>
                  <a:off x="3554213" y="4696080"/>
                  <a:ext cx="32040" cy="814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 name="Freihand 47">
                  <a:extLst>
                    <a:ext uri="{FF2B5EF4-FFF2-40B4-BE49-F238E27FC236}">
                      <a16:creationId xmlns:a16="http://schemas.microsoft.com/office/drawing/2014/main" id="{36B7F2AC-3460-4833-8B51-8D5AAEE2758D}"/>
                    </a:ext>
                  </a:extLst>
                </p14:cNvPr>
                <p14:cNvContentPartPr/>
                <p14:nvPr/>
              </p14:nvContentPartPr>
              <p14:xfrm>
                <a:off x="2086133" y="5628840"/>
                <a:ext cx="325800" cy="77400"/>
              </p14:xfrm>
            </p:contentPart>
          </mc:Choice>
          <mc:Fallback xmlns="">
            <p:pic>
              <p:nvPicPr>
                <p:cNvPr id="48" name="Freihand 47">
                  <a:extLst>
                    <a:ext uri="{FF2B5EF4-FFF2-40B4-BE49-F238E27FC236}">
                      <a16:creationId xmlns:a16="http://schemas.microsoft.com/office/drawing/2014/main" id="{36B7F2AC-3460-4833-8B51-8D5AAEE2758D}"/>
                    </a:ext>
                  </a:extLst>
                </p:cNvPr>
                <p:cNvPicPr/>
                <p:nvPr/>
              </p:nvPicPr>
              <p:blipFill>
                <a:blip r:embed="rId125"/>
                <a:stretch>
                  <a:fillRect/>
                </a:stretch>
              </p:blipFill>
              <p:spPr>
                <a:xfrm>
                  <a:off x="2081813" y="5624520"/>
                  <a:ext cx="334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1" name="Freihand 50">
                  <a:extLst>
                    <a:ext uri="{FF2B5EF4-FFF2-40B4-BE49-F238E27FC236}">
                      <a16:creationId xmlns:a16="http://schemas.microsoft.com/office/drawing/2014/main" id="{741655F0-8C2D-4D4D-9BCE-5126357A93B6}"/>
                    </a:ext>
                  </a:extLst>
                </p14:cNvPr>
                <p14:cNvContentPartPr/>
                <p14:nvPr/>
              </p14:nvContentPartPr>
              <p14:xfrm>
                <a:off x="1959773" y="5750520"/>
                <a:ext cx="471600" cy="355320"/>
              </p14:xfrm>
            </p:contentPart>
          </mc:Choice>
          <mc:Fallback xmlns="">
            <p:pic>
              <p:nvPicPr>
                <p:cNvPr id="51" name="Freihand 50">
                  <a:extLst>
                    <a:ext uri="{FF2B5EF4-FFF2-40B4-BE49-F238E27FC236}">
                      <a16:creationId xmlns:a16="http://schemas.microsoft.com/office/drawing/2014/main" id="{741655F0-8C2D-4D4D-9BCE-5126357A93B6}"/>
                    </a:ext>
                  </a:extLst>
                </p:cNvPr>
                <p:cNvPicPr/>
                <p:nvPr/>
              </p:nvPicPr>
              <p:blipFill>
                <a:blip r:embed="rId127"/>
                <a:stretch>
                  <a:fillRect/>
                </a:stretch>
              </p:blipFill>
              <p:spPr>
                <a:xfrm>
                  <a:off x="1955453" y="5746200"/>
                  <a:ext cx="4802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4" name="Freihand 53">
                  <a:extLst>
                    <a:ext uri="{FF2B5EF4-FFF2-40B4-BE49-F238E27FC236}">
                      <a16:creationId xmlns:a16="http://schemas.microsoft.com/office/drawing/2014/main" id="{F393C52C-B55F-48DA-B507-D3765B458754}"/>
                    </a:ext>
                  </a:extLst>
                </p14:cNvPr>
                <p14:cNvContentPartPr/>
                <p14:nvPr/>
              </p14:nvContentPartPr>
              <p14:xfrm>
                <a:off x="2269013" y="5601480"/>
                <a:ext cx="6480" cy="22320"/>
              </p14:xfrm>
            </p:contentPart>
          </mc:Choice>
          <mc:Fallback xmlns="">
            <p:pic>
              <p:nvPicPr>
                <p:cNvPr id="54" name="Freihand 53">
                  <a:extLst>
                    <a:ext uri="{FF2B5EF4-FFF2-40B4-BE49-F238E27FC236}">
                      <a16:creationId xmlns:a16="http://schemas.microsoft.com/office/drawing/2014/main" id="{F393C52C-B55F-48DA-B507-D3765B458754}"/>
                    </a:ext>
                  </a:extLst>
                </p:cNvPr>
                <p:cNvPicPr/>
                <p:nvPr/>
              </p:nvPicPr>
              <p:blipFill>
                <a:blip r:embed="rId129"/>
                <a:stretch>
                  <a:fillRect/>
                </a:stretch>
              </p:blipFill>
              <p:spPr>
                <a:xfrm>
                  <a:off x="2264693" y="5597160"/>
                  <a:ext cx="15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6" name="Freihand 55">
                  <a:extLst>
                    <a:ext uri="{FF2B5EF4-FFF2-40B4-BE49-F238E27FC236}">
                      <a16:creationId xmlns:a16="http://schemas.microsoft.com/office/drawing/2014/main" id="{EB4912A8-997D-47ED-8C27-EC3627225BD6}"/>
                    </a:ext>
                  </a:extLst>
                </p14:cNvPr>
                <p14:cNvContentPartPr/>
                <p14:nvPr/>
              </p14:nvContentPartPr>
              <p14:xfrm>
                <a:off x="2265773" y="5609400"/>
                <a:ext cx="7560" cy="8280"/>
              </p14:xfrm>
            </p:contentPart>
          </mc:Choice>
          <mc:Fallback xmlns="">
            <p:pic>
              <p:nvPicPr>
                <p:cNvPr id="56" name="Freihand 55">
                  <a:extLst>
                    <a:ext uri="{FF2B5EF4-FFF2-40B4-BE49-F238E27FC236}">
                      <a16:creationId xmlns:a16="http://schemas.microsoft.com/office/drawing/2014/main" id="{EB4912A8-997D-47ED-8C27-EC3627225BD6}"/>
                    </a:ext>
                  </a:extLst>
                </p:cNvPr>
                <p:cNvPicPr/>
                <p:nvPr/>
              </p:nvPicPr>
              <p:blipFill>
                <a:blip r:embed="rId131"/>
                <a:stretch>
                  <a:fillRect/>
                </a:stretch>
              </p:blipFill>
              <p:spPr>
                <a:xfrm>
                  <a:off x="2261453" y="5605080"/>
                  <a:ext cx="16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553191DB-FE6C-45CD-AD88-70DB37CBF1FE}"/>
                    </a:ext>
                  </a:extLst>
                </p14:cNvPr>
                <p14:cNvContentPartPr/>
                <p14:nvPr/>
              </p14:nvContentPartPr>
              <p14:xfrm>
                <a:off x="3391853" y="5809560"/>
                <a:ext cx="119880" cy="227520"/>
              </p14:xfrm>
            </p:contentPart>
          </mc:Choice>
          <mc:Fallback xmlns="">
            <p:pic>
              <p:nvPicPr>
                <p:cNvPr id="77" name="Freihand 76">
                  <a:extLst>
                    <a:ext uri="{FF2B5EF4-FFF2-40B4-BE49-F238E27FC236}">
                      <a16:creationId xmlns:a16="http://schemas.microsoft.com/office/drawing/2014/main" id="{553191DB-FE6C-45CD-AD88-70DB37CBF1FE}"/>
                    </a:ext>
                  </a:extLst>
                </p:cNvPr>
                <p:cNvPicPr/>
                <p:nvPr/>
              </p:nvPicPr>
              <p:blipFill>
                <a:blip r:embed="rId133"/>
                <a:stretch>
                  <a:fillRect/>
                </a:stretch>
              </p:blipFill>
              <p:spPr>
                <a:xfrm>
                  <a:off x="3387533" y="5805240"/>
                  <a:ext cx="128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8A8B32F4-214C-45C3-A372-E3B80EB93C9E}"/>
                    </a:ext>
                  </a:extLst>
                </p14:cNvPr>
                <p14:cNvContentPartPr/>
                <p14:nvPr/>
              </p14:nvContentPartPr>
              <p14:xfrm>
                <a:off x="3460613" y="5954640"/>
                <a:ext cx="109080" cy="115200"/>
              </p14:xfrm>
            </p:contentPart>
          </mc:Choice>
          <mc:Fallback xmlns="">
            <p:pic>
              <p:nvPicPr>
                <p:cNvPr id="78" name="Freihand 77">
                  <a:extLst>
                    <a:ext uri="{FF2B5EF4-FFF2-40B4-BE49-F238E27FC236}">
                      <a16:creationId xmlns:a16="http://schemas.microsoft.com/office/drawing/2014/main" id="{8A8B32F4-214C-45C3-A372-E3B80EB93C9E}"/>
                    </a:ext>
                  </a:extLst>
                </p:cNvPr>
                <p:cNvPicPr/>
                <p:nvPr/>
              </p:nvPicPr>
              <p:blipFill>
                <a:blip r:embed="rId135"/>
                <a:stretch>
                  <a:fillRect/>
                </a:stretch>
              </p:blipFill>
              <p:spPr>
                <a:xfrm>
                  <a:off x="3456293" y="5950320"/>
                  <a:ext cx="117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Freihand 96">
                  <a:extLst>
                    <a:ext uri="{FF2B5EF4-FFF2-40B4-BE49-F238E27FC236}">
                      <a16:creationId xmlns:a16="http://schemas.microsoft.com/office/drawing/2014/main" id="{7A9B4511-C6E7-4855-9A2D-D9617E0FEBC6}"/>
                    </a:ext>
                  </a:extLst>
                </p14:cNvPr>
                <p14:cNvContentPartPr/>
                <p14:nvPr/>
              </p14:nvContentPartPr>
              <p14:xfrm>
                <a:off x="2550893" y="5815320"/>
                <a:ext cx="1480320" cy="63720"/>
              </p14:xfrm>
            </p:contentPart>
          </mc:Choice>
          <mc:Fallback xmlns="">
            <p:pic>
              <p:nvPicPr>
                <p:cNvPr id="97" name="Freihand 96">
                  <a:extLst>
                    <a:ext uri="{FF2B5EF4-FFF2-40B4-BE49-F238E27FC236}">
                      <a16:creationId xmlns:a16="http://schemas.microsoft.com/office/drawing/2014/main" id="{7A9B4511-C6E7-4855-9A2D-D9617E0FEBC6}"/>
                    </a:ext>
                  </a:extLst>
                </p:cNvPr>
                <p:cNvPicPr/>
                <p:nvPr/>
              </p:nvPicPr>
              <p:blipFill>
                <a:blip r:embed="rId137"/>
                <a:stretch>
                  <a:fillRect/>
                </a:stretch>
              </p:blipFill>
              <p:spPr>
                <a:xfrm>
                  <a:off x="2546573" y="5811000"/>
                  <a:ext cx="1488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Freihand 97">
                  <a:extLst>
                    <a:ext uri="{FF2B5EF4-FFF2-40B4-BE49-F238E27FC236}">
                      <a16:creationId xmlns:a16="http://schemas.microsoft.com/office/drawing/2014/main" id="{2B66FE70-F6E4-4469-AA22-1DE00BAF2F88}"/>
                    </a:ext>
                  </a:extLst>
                </p14:cNvPr>
                <p14:cNvContentPartPr/>
                <p14:nvPr/>
              </p14:nvContentPartPr>
              <p14:xfrm>
                <a:off x="3854093" y="5746200"/>
                <a:ext cx="353160" cy="257760"/>
              </p14:xfrm>
            </p:contentPart>
          </mc:Choice>
          <mc:Fallback xmlns="">
            <p:pic>
              <p:nvPicPr>
                <p:cNvPr id="98" name="Freihand 97">
                  <a:extLst>
                    <a:ext uri="{FF2B5EF4-FFF2-40B4-BE49-F238E27FC236}">
                      <a16:creationId xmlns:a16="http://schemas.microsoft.com/office/drawing/2014/main" id="{2B66FE70-F6E4-4469-AA22-1DE00BAF2F88}"/>
                    </a:ext>
                  </a:extLst>
                </p:cNvPr>
                <p:cNvPicPr/>
                <p:nvPr/>
              </p:nvPicPr>
              <p:blipFill>
                <a:blip r:embed="rId139"/>
                <a:stretch>
                  <a:fillRect/>
                </a:stretch>
              </p:blipFill>
              <p:spPr>
                <a:xfrm>
                  <a:off x="3849773" y="5741880"/>
                  <a:ext cx="3618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0" name="Freihand 99">
                  <a:extLst>
                    <a:ext uri="{FF2B5EF4-FFF2-40B4-BE49-F238E27FC236}">
                      <a16:creationId xmlns:a16="http://schemas.microsoft.com/office/drawing/2014/main" id="{6B61619D-79DF-4D25-B2FF-441AEC51B5FA}"/>
                    </a:ext>
                  </a:extLst>
                </p14:cNvPr>
                <p14:cNvContentPartPr/>
                <p14:nvPr/>
              </p14:nvContentPartPr>
              <p14:xfrm>
                <a:off x="2431013" y="6102600"/>
                <a:ext cx="232200" cy="194760"/>
              </p14:xfrm>
            </p:contentPart>
          </mc:Choice>
          <mc:Fallback xmlns="">
            <p:pic>
              <p:nvPicPr>
                <p:cNvPr id="100" name="Freihand 99">
                  <a:extLst>
                    <a:ext uri="{FF2B5EF4-FFF2-40B4-BE49-F238E27FC236}">
                      <a16:creationId xmlns:a16="http://schemas.microsoft.com/office/drawing/2014/main" id="{6B61619D-79DF-4D25-B2FF-441AEC51B5FA}"/>
                    </a:ext>
                  </a:extLst>
                </p:cNvPr>
                <p:cNvPicPr/>
                <p:nvPr/>
              </p:nvPicPr>
              <p:blipFill>
                <a:blip r:embed="rId141"/>
                <a:stretch>
                  <a:fillRect/>
                </a:stretch>
              </p:blipFill>
              <p:spPr>
                <a:xfrm>
                  <a:off x="2426693" y="6098280"/>
                  <a:ext cx="2408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Freihand 100">
                  <a:extLst>
                    <a:ext uri="{FF2B5EF4-FFF2-40B4-BE49-F238E27FC236}">
                      <a16:creationId xmlns:a16="http://schemas.microsoft.com/office/drawing/2014/main" id="{C06C776D-60BA-4306-A516-FE1C3E397C3B}"/>
                    </a:ext>
                  </a:extLst>
                </p14:cNvPr>
                <p14:cNvContentPartPr/>
                <p14:nvPr/>
              </p14:nvContentPartPr>
              <p14:xfrm>
                <a:off x="2691653" y="6211680"/>
                <a:ext cx="178920" cy="96120"/>
              </p14:xfrm>
            </p:contentPart>
          </mc:Choice>
          <mc:Fallback xmlns="">
            <p:pic>
              <p:nvPicPr>
                <p:cNvPr id="101" name="Freihand 100">
                  <a:extLst>
                    <a:ext uri="{FF2B5EF4-FFF2-40B4-BE49-F238E27FC236}">
                      <a16:creationId xmlns:a16="http://schemas.microsoft.com/office/drawing/2014/main" id="{C06C776D-60BA-4306-A516-FE1C3E397C3B}"/>
                    </a:ext>
                  </a:extLst>
                </p:cNvPr>
                <p:cNvPicPr/>
                <p:nvPr/>
              </p:nvPicPr>
              <p:blipFill>
                <a:blip r:embed="rId143"/>
                <a:stretch>
                  <a:fillRect/>
                </a:stretch>
              </p:blipFill>
              <p:spPr>
                <a:xfrm>
                  <a:off x="2687333" y="6207360"/>
                  <a:ext cx="187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Freihand 101">
                  <a:extLst>
                    <a:ext uri="{FF2B5EF4-FFF2-40B4-BE49-F238E27FC236}">
                      <a16:creationId xmlns:a16="http://schemas.microsoft.com/office/drawing/2014/main" id="{D82AD0C9-712F-456A-BCD8-AC21127D8499}"/>
                    </a:ext>
                  </a:extLst>
                </p14:cNvPr>
                <p14:cNvContentPartPr/>
                <p14:nvPr/>
              </p14:nvContentPartPr>
              <p14:xfrm>
                <a:off x="2857973" y="6133560"/>
                <a:ext cx="111240" cy="149760"/>
              </p14:xfrm>
            </p:contentPart>
          </mc:Choice>
          <mc:Fallback xmlns="">
            <p:pic>
              <p:nvPicPr>
                <p:cNvPr id="102" name="Freihand 101">
                  <a:extLst>
                    <a:ext uri="{FF2B5EF4-FFF2-40B4-BE49-F238E27FC236}">
                      <a16:creationId xmlns:a16="http://schemas.microsoft.com/office/drawing/2014/main" id="{D82AD0C9-712F-456A-BCD8-AC21127D8499}"/>
                    </a:ext>
                  </a:extLst>
                </p:cNvPr>
                <p:cNvPicPr/>
                <p:nvPr/>
              </p:nvPicPr>
              <p:blipFill>
                <a:blip r:embed="rId145"/>
                <a:stretch>
                  <a:fillRect/>
                </a:stretch>
              </p:blipFill>
              <p:spPr>
                <a:xfrm>
                  <a:off x="2853653" y="6129240"/>
                  <a:ext cx="119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Freihand 102">
                  <a:extLst>
                    <a:ext uri="{FF2B5EF4-FFF2-40B4-BE49-F238E27FC236}">
                      <a16:creationId xmlns:a16="http://schemas.microsoft.com/office/drawing/2014/main" id="{9E360D5B-BAF0-445F-B9AB-DB62FF6D35B3}"/>
                    </a:ext>
                  </a:extLst>
                </p14:cNvPr>
                <p14:cNvContentPartPr/>
                <p14:nvPr/>
              </p14:nvContentPartPr>
              <p14:xfrm>
                <a:off x="2919173" y="6247320"/>
                <a:ext cx="260280" cy="209160"/>
              </p14:xfrm>
            </p:contentPart>
          </mc:Choice>
          <mc:Fallback xmlns="">
            <p:pic>
              <p:nvPicPr>
                <p:cNvPr id="103" name="Freihand 102">
                  <a:extLst>
                    <a:ext uri="{FF2B5EF4-FFF2-40B4-BE49-F238E27FC236}">
                      <a16:creationId xmlns:a16="http://schemas.microsoft.com/office/drawing/2014/main" id="{9E360D5B-BAF0-445F-B9AB-DB62FF6D35B3}"/>
                    </a:ext>
                  </a:extLst>
                </p:cNvPr>
                <p:cNvPicPr/>
                <p:nvPr/>
              </p:nvPicPr>
              <p:blipFill>
                <a:blip r:embed="rId147"/>
                <a:stretch>
                  <a:fillRect/>
                </a:stretch>
              </p:blipFill>
              <p:spPr>
                <a:xfrm>
                  <a:off x="2914853" y="6243000"/>
                  <a:ext cx="268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Freihand 103">
                  <a:extLst>
                    <a:ext uri="{FF2B5EF4-FFF2-40B4-BE49-F238E27FC236}">
                      <a16:creationId xmlns:a16="http://schemas.microsoft.com/office/drawing/2014/main" id="{2A270620-35A1-48D5-8489-1B1968FF3FF0}"/>
                    </a:ext>
                  </a:extLst>
                </p14:cNvPr>
                <p14:cNvContentPartPr/>
                <p14:nvPr/>
              </p14:nvContentPartPr>
              <p14:xfrm>
                <a:off x="3360893" y="6231120"/>
                <a:ext cx="447840" cy="99360"/>
              </p14:xfrm>
            </p:contentPart>
          </mc:Choice>
          <mc:Fallback xmlns="">
            <p:pic>
              <p:nvPicPr>
                <p:cNvPr id="104" name="Freihand 103">
                  <a:extLst>
                    <a:ext uri="{FF2B5EF4-FFF2-40B4-BE49-F238E27FC236}">
                      <a16:creationId xmlns:a16="http://schemas.microsoft.com/office/drawing/2014/main" id="{2A270620-35A1-48D5-8489-1B1968FF3FF0}"/>
                    </a:ext>
                  </a:extLst>
                </p:cNvPr>
                <p:cNvPicPr/>
                <p:nvPr/>
              </p:nvPicPr>
              <p:blipFill>
                <a:blip r:embed="rId149"/>
                <a:stretch>
                  <a:fillRect/>
                </a:stretch>
              </p:blipFill>
              <p:spPr>
                <a:xfrm>
                  <a:off x="3356573" y="6226800"/>
                  <a:ext cx="456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Freihand 104">
                  <a:extLst>
                    <a:ext uri="{FF2B5EF4-FFF2-40B4-BE49-F238E27FC236}">
                      <a16:creationId xmlns:a16="http://schemas.microsoft.com/office/drawing/2014/main" id="{7C8F13B6-2BC4-4102-AF60-E48ED3419D75}"/>
                    </a:ext>
                  </a:extLst>
                </p14:cNvPr>
                <p14:cNvContentPartPr/>
                <p14:nvPr/>
              </p14:nvContentPartPr>
              <p14:xfrm>
                <a:off x="3918893" y="6174960"/>
                <a:ext cx="151920" cy="173880"/>
              </p14:xfrm>
            </p:contentPart>
          </mc:Choice>
          <mc:Fallback xmlns="">
            <p:pic>
              <p:nvPicPr>
                <p:cNvPr id="105" name="Freihand 104">
                  <a:extLst>
                    <a:ext uri="{FF2B5EF4-FFF2-40B4-BE49-F238E27FC236}">
                      <a16:creationId xmlns:a16="http://schemas.microsoft.com/office/drawing/2014/main" id="{7C8F13B6-2BC4-4102-AF60-E48ED3419D75}"/>
                    </a:ext>
                  </a:extLst>
                </p:cNvPr>
                <p:cNvPicPr/>
                <p:nvPr/>
              </p:nvPicPr>
              <p:blipFill>
                <a:blip r:embed="rId151"/>
                <a:stretch>
                  <a:fillRect/>
                </a:stretch>
              </p:blipFill>
              <p:spPr>
                <a:xfrm>
                  <a:off x="3914573" y="6170640"/>
                  <a:ext cx="160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Freihand 105">
                  <a:extLst>
                    <a:ext uri="{FF2B5EF4-FFF2-40B4-BE49-F238E27FC236}">
                      <a16:creationId xmlns:a16="http://schemas.microsoft.com/office/drawing/2014/main" id="{F87A95EE-5592-4AF1-BC97-A01EB0076900}"/>
                    </a:ext>
                  </a:extLst>
                </p14:cNvPr>
                <p14:cNvContentPartPr/>
                <p14:nvPr/>
              </p14:nvContentPartPr>
              <p14:xfrm>
                <a:off x="4135973" y="6188640"/>
                <a:ext cx="155520" cy="152640"/>
              </p14:xfrm>
            </p:contentPart>
          </mc:Choice>
          <mc:Fallback xmlns="">
            <p:pic>
              <p:nvPicPr>
                <p:cNvPr id="106" name="Freihand 105">
                  <a:extLst>
                    <a:ext uri="{FF2B5EF4-FFF2-40B4-BE49-F238E27FC236}">
                      <a16:creationId xmlns:a16="http://schemas.microsoft.com/office/drawing/2014/main" id="{F87A95EE-5592-4AF1-BC97-A01EB0076900}"/>
                    </a:ext>
                  </a:extLst>
                </p:cNvPr>
                <p:cNvPicPr/>
                <p:nvPr/>
              </p:nvPicPr>
              <p:blipFill>
                <a:blip r:embed="rId153"/>
                <a:stretch>
                  <a:fillRect/>
                </a:stretch>
              </p:blipFill>
              <p:spPr>
                <a:xfrm>
                  <a:off x="4131653" y="6184320"/>
                  <a:ext cx="164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7" name="Freihand 106">
                  <a:extLst>
                    <a:ext uri="{FF2B5EF4-FFF2-40B4-BE49-F238E27FC236}">
                      <a16:creationId xmlns:a16="http://schemas.microsoft.com/office/drawing/2014/main" id="{23F358EC-F823-4FE4-996D-F3083819252A}"/>
                    </a:ext>
                  </a:extLst>
                </p14:cNvPr>
                <p14:cNvContentPartPr/>
                <p14:nvPr/>
              </p14:nvContentPartPr>
              <p14:xfrm>
                <a:off x="4428293" y="6177120"/>
                <a:ext cx="459360" cy="180720"/>
              </p14:xfrm>
            </p:contentPart>
          </mc:Choice>
          <mc:Fallback xmlns="">
            <p:pic>
              <p:nvPicPr>
                <p:cNvPr id="107" name="Freihand 106">
                  <a:extLst>
                    <a:ext uri="{FF2B5EF4-FFF2-40B4-BE49-F238E27FC236}">
                      <a16:creationId xmlns:a16="http://schemas.microsoft.com/office/drawing/2014/main" id="{23F358EC-F823-4FE4-996D-F3083819252A}"/>
                    </a:ext>
                  </a:extLst>
                </p:cNvPr>
                <p:cNvPicPr/>
                <p:nvPr/>
              </p:nvPicPr>
              <p:blipFill>
                <a:blip r:embed="rId155"/>
                <a:stretch>
                  <a:fillRect/>
                </a:stretch>
              </p:blipFill>
              <p:spPr>
                <a:xfrm>
                  <a:off x="4423973" y="6172800"/>
                  <a:ext cx="468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8" name="Freihand 107">
                  <a:extLst>
                    <a:ext uri="{FF2B5EF4-FFF2-40B4-BE49-F238E27FC236}">
                      <a16:creationId xmlns:a16="http://schemas.microsoft.com/office/drawing/2014/main" id="{080EFD53-4C63-4A5F-B0D0-8A24E85FF412}"/>
                    </a:ext>
                  </a:extLst>
                </p14:cNvPr>
                <p14:cNvContentPartPr/>
                <p14:nvPr/>
              </p14:nvContentPartPr>
              <p14:xfrm>
                <a:off x="4785413" y="6144720"/>
                <a:ext cx="9360" cy="10800"/>
              </p14:xfrm>
            </p:contentPart>
          </mc:Choice>
          <mc:Fallback xmlns="">
            <p:pic>
              <p:nvPicPr>
                <p:cNvPr id="108" name="Freihand 107">
                  <a:extLst>
                    <a:ext uri="{FF2B5EF4-FFF2-40B4-BE49-F238E27FC236}">
                      <a16:creationId xmlns:a16="http://schemas.microsoft.com/office/drawing/2014/main" id="{080EFD53-4C63-4A5F-B0D0-8A24E85FF412}"/>
                    </a:ext>
                  </a:extLst>
                </p:cNvPr>
                <p:cNvPicPr/>
                <p:nvPr/>
              </p:nvPicPr>
              <p:blipFill>
                <a:blip r:embed="rId157"/>
                <a:stretch>
                  <a:fillRect/>
                </a:stretch>
              </p:blipFill>
              <p:spPr>
                <a:xfrm>
                  <a:off x="4781093" y="6140400"/>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0" name="Freihand 109">
                  <a:extLst>
                    <a:ext uri="{FF2B5EF4-FFF2-40B4-BE49-F238E27FC236}">
                      <a16:creationId xmlns:a16="http://schemas.microsoft.com/office/drawing/2014/main" id="{008AB872-ED5A-4768-ACDE-6C13330DC17C}"/>
                    </a:ext>
                  </a:extLst>
                </p14:cNvPr>
                <p14:cNvContentPartPr/>
                <p14:nvPr/>
              </p14:nvContentPartPr>
              <p14:xfrm>
                <a:off x="4975133" y="6218880"/>
                <a:ext cx="129240" cy="128160"/>
              </p14:xfrm>
            </p:contentPart>
          </mc:Choice>
          <mc:Fallback xmlns="">
            <p:pic>
              <p:nvPicPr>
                <p:cNvPr id="110" name="Freihand 109">
                  <a:extLst>
                    <a:ext uri="{FF2B5EF4-FFF2-40B4-BE49-F238E27FC236}">
                      <a16:creationId xmlns:a16="http://schemas.microsoft.com/office/drawing/2014/main" id="{008AB872-ED5A-4768-ACDE-6C13330DC17C}"/>
                    </a:ext>
                  </a:extLst>
                </p:cNvPr>
                <p:cNvPicPr/>
                <p:nvPr/>
              </p:nvPicPr>
              <p:blipFill>
                <a:blip r:embed="rId159"/>
                <a:stretch>
                  <a:fillRect/>
                </a:stretch>
              </p:blipFill>
              <p:spPr>
                <a:xfrm>
                  <a:off x="4970813" y="6214560"/>
                  <a:ext cx="137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Freihand 110">
                  <a:extLst>
                    <a:ext uri="{FF2B5EF4-FFF2-40B4-BE49-F238E27FC236}">
                      <a16:creationId xmlns:a16="http://schemas.microsoft.com/office/drawing/2014/main" id="{F32DB79F-8970-484F-B935-DAB3424380B1}"/>
                    </a:ext>
                  </a:extLst>
                </p14:cNvPr>
                <p14:cNvContentPartPr/>
                <p14:nvPr/>
              </p14:nvContentPartPr>
              <p14:xfrm>
                <a:off x="5078813" y="6288720"/>
                <a:ext cx="135000" cy="64080"/>
              </p14:xfrm>
            </p:contentPart>
          </mc:Choice>
          <mc:Fallback xmlns="">
            <p:pic>
              <p:nvPicPr>
                <p:cNvPr id="111" name="Freihand 110">
                  <a:extLst>
                    <a:ext uri="{FF2B5EF4-FFF2-40B4-BE49-F238E27FC236}">
                      <a16:creationId xmlns:a16="http://schemas.microsoft.com/office/drawing/2014/main" id="{F32DB79F-8970-484F-B935-DAB3424380B1}"/>
                    </a:ext>
                  </a:extLst>
                </p:cNvPr>
                <p:cNvPicPr/>
                <p:nvPr/>
              </p:nvPicPr>
              <p:blipFill>
                <a:blip r:embed="rId161"/>
                <a:stretch>
                  <a:fillRect/>
                </a:stretch>
              </p:blipFill>
              <p:spPr>
                <a:xfrm>
                  <a:off x="5074493" y="6284400"/>
                  <a:ext cx="143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Freihand 111">
                  <a:extLst>
                    <a:ext uri="{FF2B5EF4-FFF2-40B4-BE49-F238E27FC236}">
                      <a16:creationId xmlns:a16="http://schemas.microsoft.com/office/drawing/2014/main" id="{195F8CEF-983B-496E-91E1-654BE844A138}"/>
                    </a:ext>
                  </a:extLst>
                </p14:cNvPr>
                <p14:cNvContentPartPr/>
                <p14:nvPr/>
              </p14:nvContentPartPr>
              <p14:xfrm>
                <a:off x="5182853" y="6279720"/>
                <a:ext cx="78840" cy="117000"/>
              </p14:xfrm>
            </p:contentPart>
          </mc:Choice>
          <mc:Fallback xmlns="">
            <p:pic>
              <p:nvPicPr>
                <p:cNvPr id="112" name="Freihand 111">
                  <a:extLst>
                    <a:ext uri="{FF2B5EF4-FFF2-40B4-BE49-F238E27FC236}">
                      <a16:creationId xmlns:a16="http://schemas.microsoft.com/office/drawing/2014/main" id="{195F8CEF-983B-496E-91E1-654BE844A138}"/>
                    </a:ext>
                  </a:extLst>
                </p:cNvPr>
                <p:cNvPicPr/>
                <p:nvPr/>
              </p:nvPicPr>
              <p:blipFill>
                <a:blip r:embed="rId163"/>
                <a:stretch>
                  <a:fillRect/>
                </a:stretch>
              </p:blipFill>
              <p:spPr>
                <a:xfrm>
                  <a:off x="5178533" y="6275400"/>
                  <a:ext cx="87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3" name="Freihand 112">
                  <a:extLst>
                    <a:ext uri="{FF2B5EF4-FFF2-40B4-BE49-F238E27FC236}">
                      <a16:creationId xmlns:a16="http://schemas.microsoft.com/office/drawing/2014/main" id="{7D0F43ED-7C85-4519-A49C-4D8B1FF070E7}"/>
                    </a:ext>
                  </a:extLst>
                </p14:cNvPr>
                <p14:cNvContentPartPr/>
                <p14:nvPr/>
              </p14:nvContentPartPr>
              <p14:xfrm>
                <a:off x="3518213" y="6447480"/>
                <a:ext cx="354600" cy="219960"/>
              </p14:xfrm>
            </p:contentPart>
          </mc:Choice>
          <mc:Fallback xmlns="">
            <p:pic>
              <p:nvPicPr>
                <p:cNvPr id="113" name="Freihand 112">
                  <a:extLst>
                    <a:ext uri="{FF2B5EF4-FFF2-40B4-BE49-F238E27FC236}">
                      <a16:creationId xmlns:a16="http://schemas.microsoft.com/office/drawing/2014/main" id="{7D0F43ED-7C85-4519-A49C-4D8B1FF070E7}"/>
                    </a:ext>
                  </a:extLst>
                </p:cNvPr>
                <p:cNvPicPr/>
                <p:nvPr/>
              </p:nvPicPr>
              <p:blipFill>
                <a:blip r:embed="rId165"/>
                <a:stretch>
                  <a:fillRect/>
                </a:stretch>
              </p:blipFill>
              <p:spPr>
                <a:xfrm>
                  <a:off x="3513893" y="6443160"/>
                  <a:ext cx="3632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F490924C-9CE0-41D3-8150-89B56553BC7B}"/>
                    </a:ext>
                  </a:extLst>
                </p14:cNvPr>
                <p14:cNvContentPartPr/>
                <p14:nvPr/>
              </p14:nvContentPartPr>
              <p14:xfrm>
                <a:off x="3881453" y="6436680"/>
                <a:ext cx="303840" cy="144720"/>
              </p14:xfrm>
            </p:contentPart>
          </mc:Choice>
          <mc:Fallback xmlns="">
            <p:pic>
              <p:nvPicPr>
                <p:cNvPr id="114" name="Freihand 113">
                  <a:extLst>
                    <a:ext uri="{FF2B5EF4-FFF2-40B4-BE49-F238E27FC236}">
                      <a16:creationId xmlns:a16="http://schemas.microsoft.com/office/drawing/2014/main" id="{F490924C-9CE0-41D3-8150-89B56553BC7B}"/>
                    </a:ext>
                  </a:extLst>
                </p:cNvPr>
                <p:cNvPicPr/>
                <p:nvPr/>
              </p:nvPicPr>
              <p:blipFill>
                <a:blip r:embed="rId167"/>
                <a:stretch>
                  <a:fillRect/>
                </a:stretch>
              </p:blipFill>
              <p:spPr>
                <a:xfrm>
                  <a:off x="3877133" y="6432360"/>
                  <a:ext cx="312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452A161F-2312-4E34-A1C0-E4121625F773}"/>
                    </a:ext>
                  </a:extLst>
                </p14:cNvPr>
                <p14:cNvContentPartPr/>
                <p14:nvPr/>
              </p14:nvContentPartPr>
              <p14:xfrm>
                <a:off x="4207973" y="6470160"/>
                <a:ext cx="277560" cy="105840"/>
              </p14:xfrm>
            </p:contentPart>
          </mc:Choice>
          <mc:Fallback xmlns="">
            <p:pic>
              <p:nvPicPr>
                <p:cNvPr id="115" name="Freihand 114">
                  <a:extLst>
                    <a:ext uri="{FF2B5EF4-FFF2-40B4-BE49-F238E27FC236}">
                      <a16:creationId xmlns:a16="http://schemas.microsoft.com/office/drawing/2014/main" id="{452A161F-2312-4E34-A1C0-E4121625F773}"/>
                    </a:ext>
                  </a:extLst>
                </p:cNvPr>
                <p:cNvPicPr/>
                <p:nvPr/>
              </p:nvPicPr>
              <p:blipFill>
                <a:blip r:embed="rId169"/>
                <a:stretch>
                  <a:fillRect/>
                </a:stretch>
              </p:blipFill>
              <p:spPr>
                <a:xfrm>
                  <a:off x="4203653" y="6465840"/>
                  <a:ext cx="286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76B28F29-8BC2-4112-BC31-B4B6D087B8D1}"/>
                    </a:ext>
                  </a:extLst>
                </p14:cNvPr>
                <p14:cNvContentPartPr/>
                <p14:nvPr/>
              </p14:nvContentPartPr>
              <p14:xfrm>
                <a:off x="4525493" y="6447480"/>
                <a:ext cx="127800" cy="150840"/>
              </p14:xfrm>
            </p:contentPart>
          </mc:Choice>
          <mc:Fallback xmlns="">
            <p:pic>
              <p:nvPicPr>
                <p:cNvPr id="116" name="Freihand 115">
                  <a:extLst>
                    <a:ext uri="{FF2B5EF4-FFF2-40B4-BE49-F238E27FC236}">
                      <a16:creationId xmlns:a16="http://schemas.microsoft.com/office/drawing/2014/main" id="{76B28F29-8BC2-4112-BC31-B4B6D087B8D1}"/>
                    </a:ext>
                  </a:extLst>
                </p:cNvPr>
                <p:cNvPicPr/>
                <p:nvPr/>
              </p:nvPicPr>
              <p:blipFill>
                <a:blip r:embed="rId171"/>
                <a:stretch>
                  <a:fillRect/>
                </a:stretch>
              </p:blipFill>
              <p:spPr>
                <a:xfrm>
                  <a:off x="4521173" y="6443160"/>
                  <a:ext cx="136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7" name="Freihand 116">
                  <a:extLst>
                    <a:ext uri="{FF2B5EF4-FFF2-40B4-BE49-F238E27FC236}">
                      <a16:creationId xmlns:a16="http://schemas.microsoft.com/office/drawing/2014/main" id="{22D98655-2547-40DD-B416-32E529D1FAB7}"/>
                    </a:ext>
                  </a:extLst>
                </p14:cNvPr>
                <p14:cNvContentPartPr/>
                <p14:nvPr/>
              </p14:nvContentPartPr>
              <p14:xfrm>
                <a:off x="4651853" y="6522720"/>
                <a:ext cx="132480" cy="46440"/>
              </p14:xfrm>
            </p:contentPart>
          </mc:Choice>
          <mc:Fallback xmlns="">
            <p:pic>
              <p:nvPicPr>
                <p:cNvPr id="117" name="Freihand 116">
                  <a:extLst>
                    <a:ext uri="{FF2B5EF4-FFF2-40B4-BE49-F238E27FC236}">
                      <a16:creationId xmlns:a16="http://schemas.microsoft.com/office/drawing/2014/main" id="{22D98655-2547-40DD-B416-32E529D1FAB7}"/>
                    </a:ext>
                  </a:extLst>
                </p:cNvPr>
                <p:cNvPicPr/>
                <p:nvPr/>
              </p:nvPicPr>
              <p:blipFill>
                <a:blip r:embed="rId173"/>
                <a:stretch>
                  <a:fillRect/>
                </a:stretch>
              </p:blipFill>
              <p:spPr>
                <a:xfrm>
                  <a:off x="4647533" y="6518400"/>
                  <a:ext cx="141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8" name="Freihand 117">
                  <a:extLst>
                    <a:ext uri="{FF2B5EF4-FFF2-40B4-BE49-F238E27FC236}">
                      <a16:creationId xmlns:a16="http://schemas.microsoft.com/office/drawing/2014/main" id="{37453C80-F242-4F96-BD85-83ED6EF39965}"/>
                    </a:ext>
                  </a:extLst>
                </p14:cNvPr>
                <p14:cNvContentPartPr/>
                <p14:nvPr/>
              </p14:nvContentPartPr>
              <p14:xfrm>
                <a:off x="4771013" y="6429840"/>
                <a:ext cx="99360" cy="163800"/>
              </p14:xfrm>
            </p:contentPart>
          </mc:Choice>
          <mc:Fallback xmlns="">
            <p:pic>
              <p:nvPicPr>
                <p:cNvPr id="118" name="Freihand 117">
                  <a:extLst>
                    <a:ext uri="{FF2B5EF4-FFF2-40B4-BE49-F238E27FC236}">
                      <a16:creationId xmlns:a16="http://schemas.microsoft.com/office/drawing/2014/main" id="{37453C80-F242-4F96-BD85-83ED6EF39965}"/>
                    </a:ext>
                  </a:extLst>
                </p:cNvPr>
                <p:cNvPicPr/>
                <p:nvPr/>
              </p:nvPicPr>
              <p:blipFill>
                <a:blip r:embed="rId175"/>
                <a:stretch>
                  <a:fillRect/>
                </a:stretch>
              </p:blipFill>
              <p:spPr>
                <a:xfrm>
                  <a:off x="4766693" y="6425520"/>
                  <a:ext cx="1080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9" name="Freihand 118">
                  <a:extLst>
                    <a:ext uri="{FF2B5EF4-FFF2-40B4-BE49-F238E27FC236}">
                      <a16:creationId xmlns:a16="http://schemas.microsoft.com/office/drawing/2014/main" id="{B9D5C5DA-C91D-47CA-9391-245DE60EDFBE}"/>
                    </a:ext>
                  </a:extLst>
                </p14:cNvPr>
                <p14:cNvContentPartPr/>
                <p14:nvPr/>
              </p14:nvContentPartPr>
              <p14:xfrm>
                <a:off x="4893413" y="6439560"/>
                <a:ext cx="156960" cy="205560"/>
              </p14:xfrm>
            </p:contentPart>
          </mc:Choice>
          <mc:Fallback xmlns="">
            <p:pic>
              <p:nvPicPr>
                <p:cNvPr id="119" name="Freihand 118">
                  <a:extLst>
                    <a:ext uri="{FF2B5EF4-FFF2-40B4-BE49-F238E27FC236}">
                      <a16:creationId xmlns:a16="http://schemas.microsoft.com/office/drawing/2014/main" id="{B9D5C5DA-C91D-47CA-9391-245DE60EDFBE}"/>
                    </a:ext>
                  </a:extLst>
                </p:cNvPr>
                <p:cNvPicPr/>
                <p:nvPr/>
              </p:nvPicPr>
              <p:blipFill>
                <a:blip r:embed="rId177"/>
                <a:stretch>
                  <a:fillRect/>
                </a:stretch>
              </p:blipFill>
              <p:spPr>
                <a:xfrm>
                  <a:off x="4889093" y="6435240"/>
                  <a:ext cx="165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0" name="Freihand 119">
                  <a:extLst>
                    <a:ext uri="{FF2B5EF4-FFF2-40B4-BE49-F238E27FC236}">
                      <a16:creationId xmlns:a16="http://schemas.microsoft.com/office/drawing/2014/main" id="{385DC5ED-D252-412A-AA54-585FC6132894}"/>
                    </a:ext>
                  </a:extLst>
                </p14:cNvPr>
                <p14:cNvContentPartPr/>
                <p14:nvPr/>
              </p14:nvContentPartPr>
              <p14:xfrm>
                <a:off x="5033093" y="6487440"/>
                <a:ext cx="213840" cy="169200"/>
              </p14:xfrm>
            </p:contentPart>
          </mc:Choice>
          <mc:Fallback xmlns="">
            <p:pic>
              <p:nvPicPr>
                <p:cNvPr id="120" name="Freihand 119">
                  <a:extLst>
                    <a:ext uri="{FF2B5EF4-FFF2-40B4-BE49-F238E27FC236}">
                      <a16:creationId xmlns:a16="http://schemas.microsoft.com/office/drawing/2014/main" id="{385DC5ED-D252-412A-AA54-585FC6132894}"/>
                    </a:ext>
                  </a:extLst>
                </p:cNvPr>
                <p:cNvPicPr/>
                <p:nvPr/>
              </p:nvPicPr>
              <p:blipFill>
                <a:blip r:embed="rId179"/>
                <a:stretch>
                  <a:fillRect/>
                </a:stretch>
              </p:blipFill>
              <p:spPr>
                <a:xfrm>
                  <a:off x="5028773" y="6483120"/>
                  <a:ext cx="222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1" name="Freihand 120">
                  <a:extLst>
                    <a:ext uri="{FF2B5EF4-FFF2-40B4-BE49-F238E27FC236}">
                      <a16:creationId xmlns:a16="http://schemas.microsoft.com/office/drawing/2014/main" id="{AAC2D02B-C237-4E94-90AE-19BADCF9BE66}"/>
                    </a:ext>
                  </a:extLst>
                </p14:cNvPr>
                <p14:cNvContentPartPr/>
                <p14:nvPr/>
              </p14:nvContentPartPr>
              <p14:xfrm>
                <a:off x="5337653" y="6412920"/>
                <a:ext cx="90000" cy="254880"/>
              </p14:xfrm>
            </p:contentPart>
          </mc:Choice>
          <mc:Fallback xmlns="">
            <p:pic>
              <p:nvPicPr>
                <p:cNvPr id="121" name="Freihand 120">
                  <a:extLst>
                    <a:ext uri="{FF2B5EF4-FFF2-40B4-BE49-F238E27FC236}">
                      <a16:creationId xmlns:a16="http://schemas.microsoft.com/office/drawing/2014/main" id="{AAC2D02B-C237-4E94-90AE-19BADCF9BE66}"/>
                    </a:ext>
                  </a:extLst>
                </p:cNvPr>
                <p:cNvPicPr/>
                <p:nvPr/>
              </p:nvPicPr>
              <p:blipFill>
                <a:blip r:embed="rId181"/>
                <a:stretch>
                  <a:fillRect/>
                </a:stretch>
              </p:blipFill>
              <p:spPr>
                <a:xfrm>
                  <a:off x="5333333" y="6408600"/>
                  <a:ext cx="986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2" name="Freihand 121">
                  <a:extLst>
                    <a:ext uri="{FF2B5EF4-FFF2-40B4-BE49-F238E27FC236}">
                      <a16:creationId xmlns:a16="http://schemas.microsoft.com/office/drawing/2014/main" id="{39963F92-1489-45A4-940B-D11CEA417B8D}"/>
                    </a:ext>
                  </a:extLst>
                </p14:cNvPr>
                <p14:cNvContentPartPr/>
                <p14:nvPr/>
              </p14:nvContentPartPr>
              <p14:xfrm>
                <a:off x="5406413" y="6430200"/>
                <a:ext cx="190800" cy="150120"/>
              </p14:xfrm>
            </p:contentPart>
          </mc:Choice>
          <mc:Fallback xmlns="">
            <p:pic>
              <p:nvPicPr>
                <p:cNvPr id="122" name="Freihand 121">
                  <a:extLst>
                    <a:ext uri="{FF2B5EF4-FFF2-40B4-BE49-F238E27FC236}">
                      <a16:creationId xmlns:a16="http://schemas.microsoft.com/office/drawing/2014/main" id="{39963F92-1489-45A4-940B-D11CEA417B8D}"/>
                    </a:ext>
                  </a:extLst>
                </p:cNvPr>
                <p:cNvPicPr/>
                <p:nvPr/>
              </p:nvPicPr>
              <p:blipFill>
                <a:blip r:embed="rId183"/>
                <a:stretch>
                  <a:fillRect/>
                </a:stretch>
              </p:blipFill>
              <p:spPr>
                <a:xfrm>
                  <a:off x="5402093" y="6425880"/>
                  <a:ext cx="199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4" name="Freihand 123">
                  <a:extLst>
                    <a:ext uri="{FF2B5EF4-FFF2-40B4-BE49-F238E27FC236}">
                      <a16:creationId xmlns:a16="http://schemas.microsoft.com/office/drawing/2014/main" id="{0E009E62-F2B8-4317-9DA1-8BDD1BB51DC8}"/>
                    </a:ext>
                  </a:extLst>
                </p14:cNvPr>
                <p14:cNvContentPartPr/>
                <p14:nvPr/>
              </p14:nvContentPartPr>
              <p14:xfrm>
                <a:off x="5576693" y="6414360"/>
                <a:ext cx="217440" cy="248400"/>
              </p14:xfrm>
            </p:contentPart>
          </mc:Choice>
          <mc:Fallback xmlns="">
            <p:pic>
              <p:nvPicPr>
                <p:cNvPr id="124" name="Freihand 123">
                  <a:extLst>
                    <a:ext uri="{FF2B5EF4-FFF2-40B4-BE49-F238E27FC236}">
                      <a16:creationId xmlns:a16="http://schemas.microsoft.com/office/drawing/2014/main" id="{0E009E62-F2B8-4317-9DA1-8BDD1BB51DC8}"/>
                    </a:ext>
                  </a:extLst>
                </p:cNvPr>
                <p:cNvPicPr/>
                <p:nvPr/>
              </p:nvPicPr>
              <p:blipFill>
                <a:blip r:embed="rId185"/>
                <a:stretch>
                  <a:fillRect/>
                </a:stretch>
              </p:blipFill>
              <p:spPr>
                <a:xfrm>
                  <a:off x="5572373" y="6410040"/>
                  <a:ext cx="2260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Freihand 125">
                  <a:extLst>
                    <a:ext uri="{FF2B5EF4-FFF2-40B4-BE49-F238E27FC236}">
                      <a16:creationId xmlns:a16="http://schemas.microsoft.com/office/drawing/2014/main" id="{344F7661-8EEE-48A7-8884-350E3C995F43}"/>
                    </a:ext>
                  </a:extLst>
                </p14:cNvPr>
                <p14:cNvContentPartPr/>
                <p14:nvPr/>
              </p14:nvContentPartPr>
              <p14:xfrm>
                <a:off x="5835533" y="6541800"/>
                <a:ext cx="193680" cy="9000"/>
              </p14:xfrm>
            </p:contentPart>
          </mc:Choice>
          <mc:Fallback xmlns="">
            <p:pic>
              <p:nvPicPr>
                <p:cNvPr id="126" name="Freihand 125">
                  <a:extLst>
                    <a:ext uri="{FF2B5EF4-FFF2-40B4-BE49-F238E27FC236}">
                      <a16:creationId xmlns:a16="http://schemas.microsoft.com/office/drawing/2014/main" id="{344F7661-8EEE-48A7-8884-350E3C995F43}"/>
                    </a:ext>
                  </a:extLst>
                </p:cNvPr>
                <p:cNvPicPr/>
                <p:nvPr/>
              </p:nvPicPr>
              <p:blipFill>
                <a:blip r:embed="rId187"/>
                <a:stretch>
                  <a:fillRect/>
                </a:stretch>
              </p:blipFill>
              <p:spPr>
                <a:xfrm>
                  <a:off x="5831213" y="6537480"/>
                  <a:ext cx="2023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Freihand 126">
                  <a:extLst>
                    <a:ext uri="{FF2B5EF4-FFF2-40B4-BE49-F238E27FC236}">
                      <a16:creationId xmlns:a16="http://schemas.microsoft.com/office/drawing/2014/main" id="{3E23B679-313D-40ED-84FD-319E211B60F7}"/>
                    </a:ext>
                  </a:extLst>
                </p14:cNvPr>
                <p14:cNvContentPartPr/>
                <p14:nvPr/>
              </p14:nvContentPartPr>
              <p14:xfrm>
                <a:off x="6025253" y="6472680"/>
                <a:ext cx="66960" cy="14760"/>
              </p14:xfrm>
            </p:contentPart>
          </mc:Choice>
          <mc:Fallback xmlns="">
            <p:pic>
              <p:nvPicPr>
                <p:cNvPr id="127" name="Freihand 126">
                  <a:extLst>
                    <a:ext uri="{FF2B5EF4-FFF2-40B4-BE49-F238E27FC236}">
                      <a16:creationId xmlns:a16="http://schemas.microsoft.com/office/drawing/2014/main" id="{3E23B679-313D-40ED-84FD-319E211B60F7}"/>
                    </a:ext>
                  </a:extLst>
                </p:cNvPr>
                <p:cNvPicPr/>
                <p:nvPr/>
              </p:nvPicPr>
              <p:blipFill>
                <a:blip r:embed="rId189"/>
                <a:stretch>
                  <a:fillRect/>
                </a:stretch>
              </p:blipFill>
              <p:spPr>
                <a:xfrm>
                  <a:off x="6020933" y="6468360"/>
                  <a:ext cx="75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Freihand 127">
                  <a:extLst>
                    <a:ext uri="{FF2B5EF4-FFF2-40B4-BE49-F238E27FC236}">
                      <a16:creationId xmlns:a16="http://schemas.microsoft.com/office/drawing/2014/main" id="{6098E1AA-E601-4170-8219-C2334BD5D167}"/>
                    </a:ext>
                  </a:extLst>
                </p14:cNvPr>
                <p14:cNvContentPartPr/>
                <p14:nvPr/>
              </p14:nvContentPartPr>
              <p14:xfrm>
                <a:off x="6033173" y="6441720"/>
                <a:ext cx="154440" cy="210240"/>
              </p14:xfrm>
            </p:contentPart>
          </mc:Choice>
          <mc:Fallback xmlns="">
            <p:pic>
              <p:nvPicPr>
                <p:cNvPr id="128" name="Freihand 127">
                  <a:extLst>
                    <a:ext uri="{FF2B5EF4-FFF2-40B4-BE49-F238E27FC236}">
                      <a16:creationId xmlns:a16="http://schemas.microsoft.com/office/drawing/2014/main" id="{6098E1AA-E601-4170-8219-C2334BD5D167}"/>
                    </a:ext>
                  </a:extLst>
                </p:cNvPr>
                <p:cNvPicPr/>
                <p:nvPr/>
              </p:nvPicPr>
              <p:blipFill>
                <a:blip r:embed="rId191"/>
                <a:stretch>
                  <a:fillRect/>
                </a:stretch>
              </p:blipFill>
              <p:spPr>
                <a:xfrm>
                  <a:off x="6028853" y="6437400"/>
                  <a:ext cx="163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9" name="Freihand 128">
                  <a:extLst>
                    <a:ext uri="{FF2B5EF4-FFF2-40B4-BE49-F238E27FC236}">
                      <a16:creationId xmlns:a16="http://schemas.microsoft.com/office/drawing/2014/main" id="{00394B1D-F8C3-4C5D-BCC0-51553EEC5202}"/>
                    </a:ext>
                  </a:extLst>
                </p14:cNvPr>
                <p14:cNvContentPartPr/>
                <p14:nvPr/>
              </p14:nvContentPartPr>
              <p14:xfrm>
                <a:off x="6324053" y="6398880"/>
                <a:ext cx="138960" cy="215640"/>
              </p14:xfrm>
            </p:contentPart>
          </mc:Choice>
          <mc:Fallback xmlns="">
            <p:pic>
              <p:nvPicPr>
                <p:cNvPr id="129" name="Freihand 128">
                  <a:extLst>
                    <a:ext uri="{FF2B5EF4-FFF2-40B4-BE49-F238E27FC236}">
                      <a16:creationId xmlns:a16="http://schemas.microsoft.com/office/drawing/2014/main" id="{00394B1D-F8C3-4C5D-BCC0-51553EEC5202}"/>
                    </a:ext>
                  </a:extLst>
                </p:cNvPr>
                <p:cNvPicPr/>
                <p:nvPr/>
              </p:nvPicPr>
              <p:blipFill>
                <a:blip r:embed="rId193"/>
                <a:stretch>
                  <a:fillRect/>
                </a:stretch>
              </p:blipFill>
              <p:spPr>
                <a:xfrm>
                  <a:off x="6319733" y="6394560"/>
                  <a:ext cx="147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0" name="Freihand 129">
                  <a:extLst>
                    <a:ext uri="{FF2B5EF4-FFF2-40B4-BE49-F238E27FC236}">
                      <a16:creationId xmlns:a16="http://schemas.microsoft.com/office/drawing/2014/main" id="{B9F4195F-E2D0-4015-B8B1-B626007EDE5F}"/>
                    </a:ext>
                  </a:extLst>
                </p14:cNvPr>
                <p14:cNvContentPartPr/>
                <p14:nvPr/>
              </p14:nvContentPartPr>
              <p14:xfrm>
                <a:off x="6455453" y="6494280"/>
                <a:ext cx="183600" cy="209520"/>
              </p14:xfrm>
            </p:contentPart>
          </mc:Choice>
          <mc:Fallback xmlns="">
            <p:pic>
              <p:nvPicPr>
                <p:cNvPr id="130" name="Freihand 129">
                  <a:extLst>
                    <a:ext uri="{FF2B5EF4-FFF2-40B4-BE49-F238E27FC236}">
                      <a16:creationId xmlns:a16="http://schemas.microsoft.com/office/drawing/2014/main" id="{B9F4195F-E2D0-4015-B8B1-B626007EDE5F}"/>
                    </a:ext>
                  </a:extLst>
                </p:cNvPr>
                <p:cNvPicPr/>
                <p:nvPr/>
              </p:nvPicPr>
              <p:blipFill>
                <a:blip r:embed="rId195"/>
                <a:stretch>
                  <a:fillRect/>
                </a:stretch>
              </p:blipFill>
              <p:spPr>
                <a:xfrm>
                  <a:off x="6451133" y="6489960"/>
                  <a:ext cx="192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1" name="Freihand 130">
                  <a:extLst>
                    <a:ext uri="{FF2B5EF4-FFF2-40B4-BE49-F238E27FC236}">
                      <a16:creationId xmlns:a16="http://schemas.microsoft.com/office/drawing/2014/main" id="{45BE991E-15D1-4D5E-9330-AC0116AB2722}"/>
                    </a:ext>
                  </a:extLst>
                </p14:cNvPr>
                <p14:cNvContentPartPr/>
                <p14:nvPr/>
              </p14:nvContentPartPr>
              <p14:xfrm>
                <a:off x="6707093" y="6474840"/>
                <a:ext cx="24840" cy="38520"/>
              </p14:xfrm>
            </p:contentPart>
          </mc:Choice>
          <mc:Fallback xmlns="">
            <p:pic>
              <p:nvPicPr>
                <p:cNvPr id="131" name="Freihand 130">
                  <a:extLst>
                    <a:ext uri="{FF2B5EF4-FFF2-40B4-BE49-F238E27FC236}">
                      <a16:creationId xmlns:a16="http://schemas.microsoft.com/office/drawing/2014/main" id="{45BE991E-15D1-4D5E-9330-AC0116AB2722}"/>
                    </a:ext>
                  </a:extLst>
                </p:cNvPr>
                <p:cNvPicPr/>
                <p:nvPr/>
              </p:nvPicPr>
              <p:blipFill>
                <a:blip r:embed="rId197"/>
                <a:stretch>
                  <a:fillRect/>
                </a:stretch>
              </p:blipFill>
              <p:spPr>
                <a:xfrm>
                  <a:off x="6702773" y="6470520"/>
                  <a:ext cx="334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2" name="Freihand 131">
                  <a:extLst>
                    <a:ext uri="{FF2B5EF4-FFF2-40B4-BE49-F238E27FC236}">
                      <a16:creationId xmlns:a16="http://schemas.microsoft.com/office/drawing/2014/main" id="{6EDA3536-8716-42AE-8714-AB0E737C6BF1}"/>
                    </a:ext>
                  </a:extLst>
                </p14:cNvPr>
                <p14:cNvContentPartPr/>
                <p14:nvPr/>
              </p14:nvContentPartPr>
              <p14:xfrm>
                <a:off x="6616013" y="6492120"/>
                <a:ext cx="238320" cy="72720"/>
              </p14:xfrm>
            </p:contentPart>
          </mc:Choice>
          <mc:Fallback xmlns="">
            <p:pic>
              <p:nvPicPr>
                <p:cNvPr id="132" name="Freihand 131">
                  <a:extLst>
                    <a:ext uri="{FF2B5EF4-FFF2-40B4-BE49-F238E27FC236}">
                      <a16:creationId xmlns:a16="http://schemas.microsoft.com/office/drawing/2014/main" id="{6EDA3536-8716-42AE-8714-AB0E737C6BF1}"/>
                    </a:ext>
                  </a:extLst>
                </p:cNvPr>
                <p:cNvPicPr/>
                <p:nvPr/>
              </p:nvPicPr>
              <p:blipFill>
                <a:blip r:embed="rId199"/>
                <a:stretch>
                  <a:fillRect/>
                </a:stretch>
              </p:blipFill>
              <p:spPr>
                <a:xfrm>
                  <a:off x="6611693" y="6487800"/>
                  <a:ext cx="246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3" name="Freihand 132">
                  <a:extLst>
                    <a:ext uri="{FF2B5EF4-FFF2-40B4-BE49-F238E27FC236}">
                      <a16:creationId xmlns:a16="http://schemas.microsoft.com/office/drawing/2014/main" id="{5BCBA243-9FC7-439F-B3FF-0DD529812484}"/>
                    </a:ext>
                  </a:extLst>
                </p14:cNvPr>
                <p14:cNvContentPartPr/>
                <p14:nvPr/>
              </p14:nvContentPartPr>
              <p14:xfrm>
                <a:off x="6842453" y="6489240"/>
                <a:ext cx="254160" cy="90720"/>
              </p14:xfrm>
            </p:contentPart>
          </mc:Choice>
          <mc:Fallback xmlns="">
            <p:pic>
              <p:nvPicPr>
                <p:cNvPr id="133" name="Freihand 132">
                  <a:extLst>
                    <a:ext uri="{FF2B5EF4-FFF2-40B4-BE49-F238E27FC236}">
                      <a16:creationId xmlns:a16="http://schemas.microsoft.com/office/drawing/2014/main" id="{5BCBA243-9FC7-439F-B3FF-0DD529812484}"/>
                    </a:ext>
                  </a:extLst>
                </p:cNvPr>
                <p:cNvPicPr/>
                <p:nvPr/>
              </p:nvPicPr>
              <p:blipFill>
                <a:blip r:embed="rId201"/>
                <a:stretch>
                  <a:fillRect/>
                </a:stretch>
              </p:blipFill>
              <p:spPr>
                <a:xfrm>
                  <a:off x="6838133" y="6484920"/>
                  <a:ext cx="262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4" name="Freihand 133">
                  <a:extLst>
                    <a:ext uri="{FF2B5EF4-FFF2-40B4-BE49-F238E27FC236}">
                      <a16:creationId xmlns:a16="http://schemas.microsoft.com/office/drawing/2014/main" id="{1E040078-A2EE-4F2E-AAA1-4DDBACF7B40A}"/>
                    </a:ext>
                  </a:extLst>
                </p14:cNvPr>
                <p14:cNvContentPartPr/>
                <p14:nvPr/>
              </p14:nvContentPartPr>
              <p14:xfrm>
                <a:off x="7128293" y="6493920"/>
                <a:ext cx="122760" cy="184320"/>
              </p14:xfrm>
            </p:contentPart>
          </mc:Choice>
          <mc:Fallback xmlns="">
            <p:pic>
              <p:nvPicPr>
                <p:cNvPr id="134" name="Freihand 133">
                  <a:extLst>
                    <a:ext uri="{FF2B5EF4-FFF2-40B4-BE49-F238E27FC236}">
                      <a16:creationId xmlns:a16="http://schemas.microsoft.com/office/drawing/2014/main" id="{1E040078-A2EE-4F2E-AAA1-4DDBACF7B40A}"/>
                    </a:ext>
                  </a:extLst>
                </p:cNvPr>
                <p:cNvPicPr/>
                <p:nvPr/>
              </p:nvPicPr>
              <p:blipFill>
                <a:blip r:embed="rId203"/>
                <a:stretch>
                  <a:fillRect/>
                </a:stretch>
              </p:blipFill>
              <p:spPr>
                <a:xfrm>
                  <a:off x="7123973" y="6489600"/>
                  <a:ext cx="131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 name="Freihand 134">
                  <a:extLst>
                    <a:ext uri="{FF2B5EF4-FFF2-40B4-BE49-F238E27FC236}">
                      <a16:creationId xmlns:a16="http://schemas.microsoft.com/office/drawing/2014/main" id="{5F562B8C-ECB5-40A8-BED3-5AF7F3C0E783}"/>
                    </a:ext>
                  </a:extLst>
                </p14:cNvPr>
                <p14:cNvContentPartPr/>
                <p14:nvPr/>
              </p14:nvContentPartPr>
              <p14:xfrm>
                <a:off x="7261493" y="6494640"/>
                <a:ext cx="120960" cy="79560"/>
              </p14:xfrm>
            </p:contentPart>
          </mc:Choice>
          <mc:Fallback xmlns="">
            <p:pic>
              <p:nvPicPr>
                <p:cNvPr id="135" name="Freihand 134">
                  <a:extLst>
                    <a:ext uri="{FF2B5EF4-FFF2-40B4-BE49-F238E27FC236}">
                      <a16:creationId xmlns:a16="http://schemas.microsoft.com/office/drawing/2014/main" id="{5F562B8C-ECB5-40A8-BED3-5AF7F3C0E783}"/>
                    </a:ext>
                  </a:extLst>
                </p:cNvPr>
                <p:cNvPicPr/>
                <p:nvPr/>
              </p:nvPicPr>
              <p:blipFill>
                <a:blip r:embed="rId205"/>
                <a:stretch>
                  <a:fillRect/>
                </a:stretch>
              </p:blipFill>
              <p:spPr>
                <a:xfrm>
                  <a:off x="7257173" y="6490320"/>
                  <a:ext cx="129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6" name="Freihand 135">
                  <a:extLst>
                    <a:ext uri="{FF2B5EF4-FFF2-40B4-BE49-F238E27FC236}">
                      <a16:creationId xmlns:a16="http://schemas.microsoft.com/office/drawing/2014/main" id="{D35B59AC-EAAB-4E99-B7B5-F08F2AD8259C}"/>
                    </a:ext>
                  </a:extLst>
                </p14:cNvPr>
                <p14:cNvContentPartPr/>
                <p14:nvPr/>
              </p14:nvContentPartPr>
              <p14:xfrm>
                <a:off x="7382093" y="6471960"/>
                <a:ext cx="88560" cy="80640"/>
              </p14:xfrm>
            </p:contentPart>
          </mc:Choice>
          <mc:Fallback xmlns="">
            <p:pic>
              <p:nvPicPr>
                <p:cNvPr id="136" name="Freihand 135">
                  <a:extLst>
                    <a:ext uri="{FF2B5EF4-FFF2-40B4-BE49-F238E27FC236}">
                      <a16:creationId xmlns:a16="http://schemas.microsoft.com/office/drawing/2014/main" id="{D35B59AC-EAAB-4E99-B7B5-F08F2AD8259C}"/>
                    </a:ext>
                  </a:extLst>
                </p:cNvPr>
                <p:cNvPicPr/>
                <p:nvPr/>
              </p:nvPicPr>
              <p:blipFill>
                <a:blip r:embed="rId207"/>
                <a:stretch>
                  <a:fillRect/>
                </a:stretch>
              </p:blipFill>
              <p:spPr>
                <a:xfrm>
                  <a:off x="7377773" y="6467640"/>
                  <a:ext cx="97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7" name="Freihand 136">
                  <a:extLst>
                    <a:ext uri="{FF2B5EF4-FFF2-40B4-BE49-F238E27FC236}">
                      <a16:creationId xmlns:a16="http://schemas.microsoft.com/office/drawing/2014/main" id="{40E3D656-B05D-4B4C-8190-92F0AEA101FD}"/>
                    </a:ext>
                  </a:extLst>
                </p14:cNvPr>
                <p14:cNvContentPartPr/>
                <p14:nvPr/>
              </p14:nvContentPartPr>
              <p14:xfrm>
                <a:off x="7460213" y="6456120"/>
                <a:ext cx="78840" cy="92160"/>
              </p14:xfrm>
            </p:contentPart>
          </mc:Choice>
          <mc:Fallback xmlns="">
            <p:pic>
              <p:nvPicPr>
                <p:cNvPr id="137" name="Freihand 136">
                  <a:extLst>
                    <a:ext uri="{FF2B5EF4-FFF2-40B4-BE49-F238E27FC236}">
                      <a16:creationId xmlns:a16="http://schemas.microsoft.com/office/drawing/2014/main" id="{40E3D656-B05D-4B4C-8190-92F0AEA101FD}"/>
                    </a:ext>
                  </a:extLst>
                </p:cNvPr>
                <p:cNvPicPr/>
                <p:nvPr/>
              </p:nvPicPr>
              <p:blipFill>
                <a:blip r:embed="rId209"/>
                <a:stretch>
                  <a:fillRect/>
                </a:stretch>
              </p:blipFill>
              <p:spPr>
                <a:xfrm>
                  <a:off x="7455893" y="6451800"/>
                  <a:ext cx="87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8" name="Freihand 137">
                  <a:extLst>
                    <a:ext uri="{FF2B5EF4-FFF2-40B4-BE49-F238E27FC236}">
                      <a16:creationId xmlns:a16="http://schemas.microsoft.com/office/drawing/2014/main" id="{A16DC8B3-4236-4442-BE63-A9F1D5E95A76}"/>
                    </a:ext>
                  </a:extLst>
                </p14:cNvPr>
                <p14:cNvContentPartPr/>
                <p14:nvPr/>
              </p14:nvContentPartPr>
              <p14:xfrm>
                <a:off x="7563173" y="6462960"/>
                <a:ext cx="291600" cy="158040"/>
              </p14:xfrm>
            </p:contentPart>
          </mc:Choice>
          <mc:Fallback xmlns="">
            <p:pic>
              <p:nvPicPr>
                <p:cNvPr id="138" name="Freihand 137">
                  <a:extLst>
                    <a:ext uri="{FF2B5EF4-FFF2-40B4-BE49-F238E27FC236}">
                      <a16:creationId xmlns:a16="http://schemas.microsoft.com/office/drawing/2014/main" id="{A16DC8B3-4236-4442-BE63-A9F1D5E95A76}"/>
                    </a:ext>
                  </a:extLst>
                </p:cNvPr>
                <p:cNvPicPr/>
                <p:nvPr/>
              </p:nvPicPr>
              <p:blipFill>
                <a:blip r:embed="rId211"/>
                <a:stretch>
                  <a:fillRect/>
                </a:stretch>
              </p:blipFill>
              <p:spPr>
                <a:xfrm>
                  <a:off x="7558853" y="6458640"/>
                  <a:ext cx="300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9" name="Freihand 138">
                  <a:extLst>
                    <a:ext uri="{FF2B5EF4-FFF2-40B4-BE49-F238E27FC236}">
                      <a16:creationId xmlns:a16="http://schemas.microsoft.com/office/drawing/2014/main" id="{2C7ADAEE-A6E3-48F5-9192-F1B3AD4ABE60}"/>
                    </a:ext>
                  </a:extLst>
                </p14:cNvPr>
                <p14:cNvContentPartPr/>
                <p14:nvPr/>
              </p14:nvContentPartPr>
              <p14:xfrm>
                <a:off x="6347093" y="6581760"/>
                <a:ext cx="1536120" cy="78840"/>
              </p14:xfrm>
            </p:contentPart>
          </mc:Choice>
          <mc:Fallback xmlns="">
            <p:pic>
              <p:nvPicPr>
                <p:cNvPr id="139" name="Freihand 138">
                  <a:extLst>
                    <a:ext uri="{FF2B5EF4-FFF2-40B4-BE49-F238E27FC236}">
                      <a16:creationId xmlns:a16="http://schemas.microsoft.com/office/drawing/2014/main" id="{2C7ADAEE-A6E3-48F5-9192-F1B3AD4ABE60}"/>
                    </a:ext>
                  </a:extLst>
                </p:cNvPr>
                <p:cNvPicPr/>
                <p:nvPr/>
              </p:nvPicPr>
              <p:blipFill>
                <a:blip r:embed="rId213"/>
                <a:stretch>
                  <a:fillRect/>
                </a:stretch>
              </p:blipFill>
              <p:spPr>
                <a:xfrm>
                  <a:off x="6342773" y="6577440"/>
                  <a:ext cx="1544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0" name="Freihand 139">
                  <a:extLst>
                    <a:ext uri="{FF2B5EF4-FFF2-40B4-BE49-F238E27FC236}">
                      <a16:creationId xmlns:a16="http://schemas.microsoft.com/office/drawing/2014/main" id="{8C9BF46A-2318-416C-8528-6E8A1F84DB72}"/>
                    </a:ext>
                  </a:extLst>
                </p14:cNvPr>
                <p14:cNvContentPartPr/>
                <p14:nvPr/>
              </p14:nvContentPartPr>
              <p14:xfrm>
                <a:off x="7274453" y="6699120"/>
                <a:ext cx="118080" cy="92520"/>
              </p14:xfrm>
            </p:contentPart>
          </mc:Choice>
          <mc:Fallback xmlns="">
            <p:pic>
              <p:nvPicPr>
                <p:cNvPr id="140" name="Freihand 139">
                  <a:extLst>
                    <a:ext uri="{FF2B5EF4-FFF2-40B4-BE49-F238E27FC236}">
                      <a16:creationId xmlns:a16="http://schemas.microsoft.com/office/drawing/2014/main" id="{8C9BF46A-2318-416C-8528-6E8A1F84DB72}"/>
                    </a:ext>
                  </a:extLst>
                </p:cNvPr>
                <p:cNvPicPr/>
                <p:nvPr/>
              </p:nvPicPr>
              <p:blipFill>
                <a:blip r:embed="rId215"/>
                <a:stretch>
                  <a:fillRect/>
                </a:stretch>
              </p:blipFill>
              <p:spPr>
                <a:xfrm>
                  <a:off x="7270133" y="6694800"/>
                  <a:ext cx="126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1" name="Freihand 140">
                  <a:extLst>
                    <a:ext uri="{FF2B5EF4-FFF2-40B4-BE49-F238E27FC236}">
                      <a16:creationId xmlns:a16="http://schemas.microsoft.com/office/drawing/2014/main" id="{E42B6937-DC66-4F8D-B464-C5C50AE63909}"/>
                    </a:ext>
                  </a:extLst>
                </p14:cNvPr>
                <p14:cNvContentPartPr/>
                <p14:nvPr/>
              </p14:nvContentPartPr>
              <p14:xfrm>
                <a:off x="7431773" y="6682560"/>
                <a:ext cx="40320" cy="83880"/>
              </p14:xfrm>
            </p:contentPart>
          </mc:Choice>
          <mc:Fallback xmlns="">
            <p:pic>
              <p:nvPicPr>
                <p:cNvPr id="141" name="Freihand 140">
                  <a:extLst>
                    <a:ext uri="{FF2B5EF4-FFF2-40B4-BE49-F238E27FC236}">
                      <a16:creationId xmlns:a16="http://schemas.microsoft.com/office/drawing/2014/main" id="{E42B6937-DC66-4F8D-B464-C5C50AE63909}"/>
                    </a:ext>
                  </a:extLst>
                </p:cNvPr>
                <p:cNvPicPr/>
                <p:nvPr/>
              </p:nvPicPr>
              <p:blipFill>
                <a:blip r:embed="rId217"/>
                <a:stretch>
                  <a:fillRect/>
                </a:stretch>
              </p:blipFill>
              <p:spPr>
                <a:xfrm>
                  <a:off x="7427453" y="6678240"/>
                  <a:ext cx="48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2" name="Freihand 141">
                  <a:extLst>
                    <a:ext uri="{FF2B5EF4-FFF2-40B4-BE49-F238E27FC236}">
                      <a16:creationId xmlns:a16="http://schemas.microsoft.com/office/drawing/2014/main" id="{6507D776-A1A1-48D3-8E7A-5301E707D427}"/>
                    </a:ext>
                  </a:extLst>
                </p14:cNvPr>
                <p14:cNvContentPartPr/>
                <p14:nvPr/>
              </p14:nvContentPartPr>
              <p14:xfrm>
                <a:off x="7486853" y="6627120"/>
                <a:ext cx="172440" cy="139680"/>
              </p14:xfrm>
            </p:contentPart>
          </mc:Choice>
          <mc:Fallback xmlns="">
            <p:pic>
              <p:nvPicPr>
                <p:cNvPr id="142" name="Freihand 141">
                  <a:extLst>
                    <a:ext uri="{FF2B5EF4-FFF2-40B4-BE49-F238E27FC236}">
                      <a16:creationId xmlns:a16="http://schemas.microsoft.com/office/drawing/2014/main" id="{6507D776-A1A1-48D3-8E7A-5301E707D427}"/>
                    </a:ext>
                  </a:extLst>
                </p:cNvPr>
                <p:cNvPicPr/>
                <p:nvPr/>
              </p:nvPicPr>
              <p:blipFill>
                <a:blip r:embed="rId219"/>
                <a:stretch>
                  <a:fillRect/>
                </a:stretch>
              </p:blipFill>
              <p:spPr>
                <a:xfrm>
                  <a:off x="7482533" y="6622800"/>
                  <a:ext cx="181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3" name="Freihand 142">
                  <a:extLst>
                    <a:ext uri="{FF2B5EF4-FFF2-40B4-BE49-F238E27FC236}">
                      <a16:creationId xmlns:a16="http://schemas.microsoft.com/office/drawing/2014/main" id="{2AE4F09C-D53C-4868-B2A7-09FBF9551F38}"/>
                    </a:ext>
                  </a:extLst>
                </p14:cNvPr>
                <p14:cNvContentPartPr/>
                <p14:nvPr/>
              </p14:nvContentPartPr>
              <p14:xfrm>
                <a:off x="7694213" y="6687960"/>
                <a:ext cx="63720" cy="62640"/>
              </p14:xfrm>
            </p:contentPart>
          </mc:Choice>
          <mc:Fallback xmlns="">
            <p:pic>
              <p:nvPicPr>
                <p:cNvPr id="143" name="Freihand 142">
                  <a:extLst>
                    <a:ext uri="{FF2B5EF4-FFF2-40B4-BE49-F238E27FC236}">
                      <a16:creationId xmlns:a16="http://schemas.microsoft.com/office/drawing/2014/main" id="{2AE4F09C-D53C-4868-B2A7-09FBF9551F38}"/>
                    </a:ext>
                  </a:extLst>
                </p:cNvPr>
                <p:cNvPicPr/>
                <p:nvPr/>
              </p:nvPicPr>
              <p:blipFill>
                <a:blip r:embed="rId221"/>
                <a:stretch>
                  <a:fillRect/>
                </a:stretch>
              </p:blipFill>
              <p:spPr>
                <a:xfrm>
                  <a:off x="7689893" y="6683640"/>
                  <a:ext cx="72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4" name="Freihand 143">
                  <a:extLst>
                    <a:ext uri="{FF2B5EF4-FFF2-40B4-BE49-F238E27FC236}">
                      <a16:creationId xmlns:a16="http://schemas.microsoft.com/office/drawing/2014/main" id="{8E1878D7-4564-45AA-A6C2-B82850B0B5F2}"/>
                    </a:ext>
                  </a:extLst>
                </p14:cNvPr>
                <p14:cNvContentPartPr/>
                <p14:nvPr/>
              </p14:nvContentPartPr>
              <p14:xfrm>
                <a:off x="7640213" y="6614520"/>
                <a:ext cx="256320" cy="136440"/>
              </p14:xfrm>
            </p:contentPart>
          </mc:Choice>
          <mc:Fallback xmlns="">
            <p:pic>
              <p:nvPicPr>
                <p:cNvPr id="144" name="Freihand 143">
                  <a:extLst>
                    <a:ext uri="{FF2B5EF4-FFF2-40B4-BE49-F238E27FC236}">
                      <a16:creationId xmlns:a16="http://schemas.microsoft.com/office/drawing/2014/main" id="{8E1878D7-4564-45AA-A6C2-B82850B0B5F2}"/>
                    </a:ext>
                  </a:extLst>
                </p:cNvPr>
                <p:cNvPicPr/>
                <p:nvPr/>
              </p:nvPicPr>
              <p:blipFill>
                <a:blip r:embed="rId223"/>
                <a:stretch>
                  <a:fillRect/>
                </a:stretch>
              </p:blipFill>
              <p:spPr>
                <a:xfrm>
                  <a:off x="7635893" y="6610200"/>
                  <a:ext cx="264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5" name="Freihand 144">
                  <a:extLst>
                    <a:ext uri="{FF2B5EF4-FFF2-40B4-BE49-F238E27FC236}">
                      <a16:creationId xmlns:a16="http://schemas.microsoft.com/office/drawing/2014/main" id="{4DC52748-37A6-45DA-822C-697DFD70C0D2}"/>
                    </a:ext>
                  </a:extLst>
                </p14:cNvPr>
                <p14:cNvContentPartPr/>
                <p14:nvPr/>
              </p14:nvContentPartPr>
              <p14:xfrm>
                <a:off x="7798613" y="6619920"/>
                <a:ext cx="167400" cy="169920"/>
              </p14:xfrm>
            </p:contentPart>
          </mc:Choice>
          <mc:Fallback xmlns="">
            <p:pic>
              <p:nvPicPr>
                <p:cNvPr id="145" name="Freihand 144">
                  <a:extLst>
                    <a:ext uri="{FF2B5EF4-FFF2-40B4-BE49-F238E27FC236}">
                      <a16:creationId xmlns:a16="http://schemas.microsoft.com/office/drawing/2014/main" id="{4DC52748-37A6-45DA-822C-697DFD70C0D2}"/>
                    </a:ext>
                  </a:extLst>
                </p:cNvPr>
                <p:cNvPicPr/>
                <p:nvPr/>
              </p:nvPicPr>
              <p:blipFill>
                <a:blip r:embed="rId225"/>
                <a:stretch>
                  <a:fillRect/>
                </a:stretch>
              </p:blipFill>
              <p:spPr>
                <a:xfrm>
                  <a:off x="7794293" y="6615600"/>
                  <a:ext cx="176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CA5DDFA5-A5F3-4DAE-98D5-90891020B167}"/>
                    </a:ext>
                  </a:extLst>
                </p14:cNvPr>
                <p14:cNvContentPartPr/>
                <p14:nvPr/>
              </p14:nvContentPartPr>
              <p14:xfrm>
                <a:off x="7984733" y="6631440"/>
                <a:ext cx="30600" cy="128880"/>
              </p14:xfrm>
            </p:contentPart>
          </mc:Choice>
          <mc:Fallback xmlns="">
            <p:pic>
              <p:nvPicPr>
                <p:cNvPr id="146" name="Freihand 145">
                  <a:extLst>
                    <a:ext uri="{FF2B5EF4-FFF2-40B4-BE49-F238E27FC236}">
                      <a16:creationId xmlns:a16="http://schemas.microsoft.com/office/drawing/2014/main" id="{CA5DDFA5-A5F3-4DAE-98D5-90891020B167}"/>
                    </a:ext>
                  </a:extLst>
                </p:cNvPr>
                <p:cNvPicPr/>
                <p:nvPr/>
              </p:nvPicPr>
              <p:blipFill>
                <a:blip r:embed="rId227"/>
                <a:stretch>
                  <a:fillRect/>
                </a:stretch>
              </p:blipFill>
              <p:spPr>
                <a:xfrm>
                  <a:off x="7980413" y="6627120"/>
                  <a:ext cx="39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9C1CDB83-D28C-4FF7-A40B-2326268D61F4}"/>
                    </a:ext>
                  </a:extLst>
                </p14:cNvPr>
                <p14:cNvContentPartPr/>
                <p14:nvPr/>
              </p14:nvContentPartPr>
              <p14:xfrm>
                <a:off x="7951973" y="6615240"/>
                <a:ext cx="227160" cy="152280"/>
              </p14:xfrm>
            </p:contentPart>
          </mc:Choice>
          <mc:Fallback xmlns="">
            <p:pic>
              <p:nvPicPr>
                <p:cNvPr id="147" name="Freihand 146">
                  <a:extLst>
                    <a:ext uri="{FF2B5EF4-FFF2-40B4-BE49-F238E27FC236}">
                      <a16:creationId xmlns:a16="http://schemas.microsoft.com/office/drawing/2014/main" id="{9C1CDB83-D28C-4FF7-A40B-2326268D61F4}"/>
                    </a:ext>
                  </a:extLst>
                </p:cNvPr>
                <p:cNvPicPr/>
                <p:nvPr/>
              </p:nvPicPr>
              <p:blipFill>
                <a:blip r:embed="rId229"/>
                <a:stretch>
                  <a:fillRect/>
                </a:stretch>
              </p:blipFill>
              <p:spPr>
                <a:xfrm>
                  <a:off x="7947653" y="6610920"/>
                  <a:ext cx="235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4" name="Freihand 163">
                  <a:extLst>
                    <a:ext uri="{FF2B5EF4-FFF2-40B4-BE49-F238E27FC236}">
                      <a16:creationId xmlns:a16="http://schemas.microsoft.com/office/drawing/2014/main" id="{E55DCF51-A036-48D6-A2CA-810345B507FF}"/>
                    </a:ext>
                  </a:extLst>
                </p14:cNvPr>
                <p14:cNvContentPartPr/>
                <p14:nvPr/>
              </p14:nvContentPartPr>
              <p14:xfrm>
                <a:off x="5053613" y="4594920"/>
                <a:ext cx="1800" cy="294120"/>
              </p14:xfrm>
            </p:contentPart>
          </mc:Choice>
          <mc:Fallback xmlns="">
            <p:pic>
              <p:nvPicPr>
                <p:cNvPr id="164" name="Freihand 163">
                  <a:extLst>
                    <a:ext uri="{FF2B5EF4-FFF2-40B4-BE49-F238E27FC236}">
                      <a16:creationId xmlns:a16="http://schemas.microsoft.com/office/drawing/2014/main" id="{E55DCF51-A036-48D6-A2CA-810345B507FF}"/>
                    </a:ext>
                  </a:extLst>
                </p:cNvPr>
                <p:cNvPicPr/>
                <p:nvPr/>
              </p:nvPicPr>
              <p:blipFill>
                <a:blip r:embed="rId231"/>
                <a:stretch>
                  <a:fillRect/>
                </a:stretch>
              </p:blipFill>
              <p:spPr>
                <a:xfrm>
                  <a:off x="5048933" y="4590600"/>
                  <a:ext cx="104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Freihand 164">
                  <a:extLst>
                    <a:ext uri="{FF2B5EF4-FFF2-40B4-BE49-F238E27FC236}">
                      <a16:creationId xmlns:a16="http://schemas.microsoft.com/office/drawing/2014/main" id="{BD6F0E6E-7361-4752-8A2C-44C48F75B224}"/>
                    </a:ext>
                  </a:extLst>
                </p14:cNvPr>
                <p14:cNvContentPartPr/>
                <p14:nvPr/>
              </p14:nvContentPartPr>
              <p14:xfrm>
                <a:off x="5052893" y="5074440"/>
                <a:ext cx="48240" cy="530640"/>
              </p14:xfrm>
            </p:contentPart>
          </mc:Choice>
          <mc:Fallback xmlns="">
            <p:pic>
              <p:nvPicPr>
                <p:cNvPr id="165" name="Freihand 164">
                  <a:extLst>
                    <a:ext uri="{FF2B5EF4-FFF2-40B4-BE49-F238E27FC236}">
                      <a16:creationId xmlns:a16="http://schemas.microsoft.com/office/drawing/2014/main" id="{BD6F0E6E-7361-4752-8A2C-44C48F75B224}"/>
                    </a:ext>
                  </a:extLst>
                </p:cNvPr>
                <p:cNvPicPr/>
                <p:nvPr/>
              </p:nvPicPr>
              <p:blipFill>
                <a:blip r:embed="rId233"/>
                <a:stretch>
                  <a:fillRect/>
                </a:stretch>
              </p:blipFill>
              <p:spPr>
                <a:xfrm>
                  <a:off x="5048573" y="5070120"/>
                  <a:ext cx="5688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6" name="Freihand 165">
                  <a:extLst>
                    <a:ext uri="{FF2B5EF4-FFF2-40B4-BE49-F238E27FC236}">
                      <a16:creationId xmlns:a16="http://schemas.microsoft.com/office/drawing/2014/main" id="{4137F6D6-1FA1-4114-B9DA-DC801CC1701E}"/>
                    </a:ext>
                  </a:extLst>
                </p14:cNvPr>
                <p14:cNvContentPartPr/>
                <p14:nvPr/>
              </p14:nvContentPartPr>
              <p14:xfrm>
                <a:off x="5058293" y="5834760"/>
                <a:ext cx="117360" cy="171720"/>
              </p14:xfrm>
            </p:contentPart>
          </mc:Choice>
          <mc:Fallback xmlns="">
            <p:pic>
              <p:nvPicPr>
                <p:cNvPr id="166" name="Freihand 165">
                  <a:extLst>
                    <a:ext uri="{FF2B5EF4-FFF2-40B4-BE49-F238E27FC236}">
                      <a16:creationId xmlns:a16="http://schemas.microsoft.com/office/drawing/2014/main" id="{4137F6D6-1FA1-4114-B9DA-DC801CC1701E}"/>
                    </a:ext>
                  </a:extLst>
                </p:cNvPr>
                <p:cNvPicPr/>
                <p:nvPr/>
              </p:nvPicPr>
              <p:blipFill>
                <a:blip r:embed="rId235"/>
                <a:stretch>
                  <a:fillRect/>
                </a:stretch>
              </p:blipFill>
              <p:spPr>
                <a:xfrm>
                  <a:off x="5053973" y="5830440"/>
                  <a:ext cx="126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7" name="Freihand 166">
                  <a:extLst>
                    <a:ext uri="{FF2B5EF4-FFF2-40B4-BE49-F238E27FC236}">
                      <a16:creationId xmlns:a16="http://schemas.microsoft.com/office/drawing/2014/main" id="{1DD8CFF9-2120-47C3-B994-CEE2EA6BF0B9}"/>
                    </a:ext>
                  </a:extLst>
                </p14:cNvPr>
                <p14:cNvContentPartPr/>
                <p14:nvPr/>
              </p14:nvContentPartPr>
              <p14:xfrm>
                <a:off x="5165933" y="5952840"/>
                <a:ext cx="78840" cy="108360"/>
              </p14:xfrm>
            </p:contentPart>
          </mc:Choice>
          <mc:Fallback xmlns="">
            <p:pic>
              <p:nvPicPr>
                <p:cNvPr id="167" name="Freihand 166">
                  <a:extLst>
                    <a:ext uri="{FF2B5EF4-FFF2-40B4-BE49-F238E27FC236}">
                      <a16:creationId xmlns:a16="http://schemas.microsoft.com/office/drawing/2014/main" id="{1DD8CFF9-2120-47C3-B994-CEE2EA6BF0B9}"/>
                    </a:ext>
                  </a:extLst>
                </p:cNvPr>
                <p:cNvPicPr/>
                <p:nvPr/>
              </p:nvPicPr>
              <p:blipFill>
                <a:blip r:embed="rId237"/>
                <a:stretch>
                  <a:fillRect/>
                </a:stretch>
              </p:blipFill>
              <p:spPr>
                <a:xfrm>
                  <a:off x="5161613" y="5948520"/>
                  <a:ext cx="87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8" name="Freihand 167">
                  <a:extLst>
                    <a:ext uri="{FF2B5EF4-FFF2-40B4-BE49-F238E27FC236}">
                      <a16:creationId xmlns:a16="http://schemas.microsoft.com/office/drawing/2014/main" id="{38D735E2-4637-4F48-8A3D-B4617CA586A8}"/>
                    </a:ext>
                  </a:extLst>
                </p14:cNvPr>
                <p14:cNvContentPartPr/>
                <p14:nvPr/>
              </p14:nvContentPartPr>
              <p14:xfrm>
                <a:off x="5253773" y="5730000"/>
                <a:ext cx="3240" cy="106200"/>
              </p14:xfrm>
            </p:contentPart>
          </mc:Choice>
          <mc:Fallback xmlns="">
            <p:pic>
              <p:nvPicPr>
                <p:cNvPr id="168" name="Freihand 167">
                  <a:extLst>
                    <a:ext uri="{FF2B5EF4-FFF2-40B4-BE49-F238E27FC236}">
                      <a16:creationId xmlns:a16="http://schemas.microsoft.com/office/drawing/2014/main" id="{38D735E2-4637-4F48-8A3D-B4617CA586A8}"/>
                    </a:ext>
                  </a:extLst>
                </p:cNvPr>
                <p:cNvPicPr/>
                <p:nvPr/>
              </p:nvPicPr>
              <p:blipFill>
                <a:blip r:embed="rId239"/>
                <a:stretch>
                  <a:fillRect/>
                </a:stretch>
              </p:blipFill>
              <p:spPr>
                <a:xfrm>
                  <a:off x="5249453" y="5725680"/>
                  <a:ext cx="11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0" name="Freihand 169">
                  <a:extLst>
                    <a:ext uri="{FF2B5EF4-FFF2-40B4-BE49-F238E27FC236}">
                      <a16:creationId xmlns:a16="http://schemas.microsoft.com/office/drawing/2014/main" id="{CBF7D951-A2FA-4C57-9474-6052000FCF4A}"/>
                    </a:ext>
                  </a:extLst>
                </p14:cNvPr>
                <p14:cNvContentPartPr/>
                <p14:nvPr/>
              </p14:nvContentPartPr>
              <p14:xfrm>
                <a:off x="4792613" y="5870040"/>
                <a:ext cx="1060560" cy="65520"/>
              </p14:xfrm>
            </p:contentPart>
          </mc:Choice>
          <mc:Fallback xmlns="">
            <p:pic>
              <p:nvPicPr>
                <p:cNvPr id="170" name="Freihand 169">
                  <a:extLst>
                    <a:ext uri="{FF2B5EF4-FFF2-40B4-BE49-F238E27FC236}">
                      <a16:creationId xmlns:a16="http://schemas.microsoft.com/office/drawing/2014/main" id="{CBF7D951-A2FA-4C57-9474-6052000FCF4A}"/>
                    </a:ext>
                  </a:extLst>
                </p:cNvPr>
                <p:cNvPicPr/>
                <p:nvPr/>
              </p:nvPicPr>
              <p:blipFill>
                <a:blip r:embed="rId241"/>
                <a:stretch>
                  <a:fillRect/>
                </a:stretch>
              </p:blipFill>
              <p:spPr>
                <a:xfrm>
                  <a:off x="4788293" y="5865720"/>
                  <a:ext cx="1069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1" name="Freihand 170">
                  <a:extLst>
                    <a:ext uri="{FF2B5EF4-FFF2-40B4-BE49-F238E27FC236}">
                      <a16:creationId xmlns:a16="http://schemas.microsoft.com/office/drawing/2014/main" id="{DBD1449F-B23F-4D35-B787-CFA41CBE8971}"/>
                    </a:ext>
                  </a:extLst>
                </p14:cNvPr>
                <p14:cNvContentPartPr/>
                <p14:nvPr/>
              </p14:nvContentPartPr>
              <p14:xfrm>
                <a:off x="4548173" y="5794080"/>
                <a:ext cx="446040" cy="183600"/>
              </p14:xfrm>
            </p:contentPart>
          </mc:Choice>
          <mc:Fallback xmlns="">
            <p:pic>
              <p:nvPicPr>
                <p:cNvPr id="171" name="Freihand 170">
                  <a:extLst>
                    <a:ext uri="{FF2B5EF4-FFF2-40B4-BE49-F238E27FC236}">
                      <a16:creationId xmlns:a16="http://schemas.microsoft.com/office/drawing/2014/main" id="{DBD1449F-B23F-4D35-B787-CFA41CBE8971}"/>
                    </a:ext>
                  </a:extLst>
                </p:cNvPr>
                <p:cNvPicPr/>
                <p:nvPr/>
              </p:nvPicPr>
              <p:blipFill>
                <a:blip r:embed="rId243"/>
                <a:stretch>
                  <a:fillRect/>
                </a:stretch>
              </p:blipFill>
              <p:spPr>
                <a:xfrm>
                  <a:off x="4543853" y="5789760"/>
                  <a:ext cx="454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3" name="Freihand 172">
                  <a:extLst>
                    <a:ext uri="{FF2B5EF4-FFF2-40B4-BE49-F238E27FC236}">
                      <a16:creationId xmlns:a16="http://schemas.microsoft.com/office/drawing/2014/main" id="{0C093E07-9F7B-4C67-B739-00851B203514}"/>
                    </a:ext>
                  </a:extLst>
                </p14:cNvPr>
                <p14:cNvContentPartPr/>
                <p14:nvPr/>
              </p14:nvContentPartPr>
              <p14:xfrm>
                <a:off x="5559053" y="4921440"/>
                <a:ext cx="1625400" cy="1285560"/>
              </p14:xfrm>
            </p:contentPart>
          </mc:Choice>
          <mc:Fallback xmlns="">
            <p:pic>
              <p:nvPicPr>
                <p:cNvPr id="173" name="Freihand 172">
                  <a:extLst>
                    <a:ext uri="{FF2B5EF4-FFF2-40B4-BE49-F238E27FC236}">
                      <a16:creationId xmlns:a16="http://schemas.microsoft.com/office/drawing/2014/main" id="{0C093E07-9F7B-4C67-B739-00851B203514}"/>
                    </a:ext>
                  </a:extLst>
                </p:cNvPr>
                <p:cNvPicPr/>
                <p:nvPr/>
              </p:nvPicPr>
              <p:blipFill>
                <a:blip r:embed="rId245"/>
                <a:stretch>
                  <a:fillRect/>
                </a:stretch>
              </p:blipFill>
              <p:spPr>
                <a:xfrm>
                  <a:off x="5554733" y="4917120"/>
                  <a:ext cx="1634040" cy="1294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4" name="Freihand 173">
                  <a:extLst>
                    <a:ext uri="{FF2B5EF4-FFF2-40B4-BE49-F238E27FC236}">
                      <a16:creationId xmlns:a16="http://schemas.microsoft.com/office/drawing/2014/main" id="{1A2BD7BD-FAE9-47A7-BA5E-C7781E91CC73}"/>
                    </a:ext>
                  </a:extLst>
                </p14:cNvPr>
                <p14:cNvContentPartPr/>
                <p14:nvPr/>
              </p14:nvContentPartPr>
              <p14:xfrm>
                <a:off x="6885293" y="4678080"/>
                <a:ext cx="486000" cy="319680"/>
              </p14:xfrm>
            </p:contentPart>
          </mc:Choice>
          <mc:Fallback xmlns="">
            <p:pic>
              <p:nvPicPr>
                <p:cNvPr id="174" name="Freihand 173">
                  <a:extLst>
                    <a:ext uri="{FF2B5EF4-FFF2-40B4-BE49-F238E27FC236}">
                      <a16:creationId xmlns:a16="http://schemas.microsoft.com/office/drawing/2014/main" id="{1A2BD7BD-FAE9-47A7-BA5E-C7781E91CC73}"/>
                    </a:ext>
                  </a:extLst>
                </p:cNvPr>
                <p:cNvPicPr/>
                <p:nvPr/>
              </p:nvPicPr>
              <p:blipFill>
                <a:blip r:embed="rId247"/>
                <a:stretch>
                  <a:fillRect/>
                </a:stretch>
              </p:blipFill>
              <p:spPr>
                <a:xfrm>
                  <a:off x="6880973" y="4673760"/>
                  <a:ext cx="4946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6" name="Freihand 175">
                  <a:extLst>
                    <a:ext uri="{FF2B5EF4-FFF2-40B4-BE49-F238E27FC236}">
                      <a16:creationId xmlns:a16="http://schemas.microsoft.com/office/drawing/2014/main" id="{6A09011F-A3DE-48A9-BBC6-D0FAB5A4DF7A}"/>
                    </a:ext>
                  </a:extLst>
                </p14:cNvPr>
                <p14:cNvContentPartPr/>
                <p14:nvPr/>
              </p14:nvContentPartPr>
              <p14:xfrm>
                <a:off x="7417013" y="4347960"/>
                <a:ext cx="171360" cy="264600"/>
              </p14:xfrm>
            </p:contentPart>
          </mc:Choice>
          <mc:Fallback xmlns="">
            <p:pic>
              <p:nvPicPr>
                <p:cNvPr id="176" name="Freihand 175">
                  <a:extLst>
                    <a:ext uri="{FF2B5EF4-FFF2-40B4-BE49-F238E27FC236}">
                      <a16:creationId xmlns:a16="http://schemas.microsoft.com/office/drawing/2014/main" id="{6A09011F-A3DE-48A9-BBC6-D0FAB5A4DF7A}"/>
                    </a:ext>
                  </a:extLst>
                </p:cNvPr>
                <p:cNvPicPr/>
                <p:nvPr/>
              </p:nvPicPr>
              <p:blipFill>
                <a:blip r:embed="rId249"/>
                <a:stretch>
                  <a:fillRect/>
                </a:stretch>
              </p:blipFill>
              <p:spPr>
                <a:xfrm>
                  <a:off x="7412693" y="4343640"/>
                  <a:ext cx="1800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7" name="Freihand 176">
                  <a:extLst>
                    <a:ext uri="{FF2B5EF4-FFF2-40B4-BE49-F238E27FC236}">
                      <a16:creationId xmlns:a16="http://schemas.microsoft.com/office/drawing/2014/main" id="{2632796E-3947-4AF8-AB38-D7F4FC1AC68C}"/>
                    </a:ext>
                  </a:extLst>
                </p14:cNvPr>
                <p14:cNvContentPartPr/>
                <p14:nvPr/>
              </p14:nvContentPartPr>
              <p14:xfrm>
                <a:off x="7556693" y="4396920"/>
                <a:ext cx="126360" cy="136440"/>
              </p14:xfrm>
            </p:contentPart>
          </mc:Choice>
          <mc:Fallback xmlns="">
            <p:pic>
              <p:nvPicPr>
                <p:cNvPr id="177" name="Freihand 176">
                  <a:extLst>
                    <a:ext uri="{FF2B5EF4-FFF2-40B4-BE49-F238E27FC236}">
                      <a16:creationId xmlns:a16="http://schemas.microsoft.com/office/drawing/2014/main" id="{2632796E-3947-4AF8-AB38-D7F4FC1AC68C}"/>
                    </a:ext>
                  </a:extLst>
                </p:cNvPr>
                <p:cNvPicPr/>
                <p:nvPr/>
              </p:nvPicPr>
              <p:blipFill>
                <a:blip r:embed="rId251"/>
                <a:stretch>
                  <a:fillRect/>
                </a:stretch>
              </p:blipFill>
              <p:spPr>
                <a:xfrm>
                  <a:off x="7552373" y="4392600"/>
                  <a:ext cx="135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8" name="Freihand 177">
                  <a:extLst>
                    <a:ext uri="{FF2B5EF4-FFF2-40B4-BE49-F238E27FC236}">
                      <a16:creationId xmlns:a16="http://schemas.microsoft.com/office/drawing/2014/main" id="{6EC9DAD9-7AA4-423A-BD28-918F5ED10E31}"/>
                    </a:ext>
                  </a:extLst>
                </p14:cNvPr>
                <p14:cNvContentPartPr/>
                <p14:nvPr/>
              </p14:nvContentPartPr>
              <p14:xfrm>
                <a:off x="7685933" y="4221960"/>
                <a:ext cx="233640" cy="400320"/>
              </p14:xfrm>
            </p:contentPart>
          </mc:Choice>
          <mc:Fallback xmlns="">
            <p:pic>
              <p:nvPicPr>
                <p:cNvPr id="178" name="Freihand 177">
                  <a:extLst>
                    <a:ext uri="{FF2B5EF4-FFF2-40B4-BE49-F238E27FC236}">
                      <a16:creationId xmlns:a16="http://schemas.microsoft.com/office/drawing/2014/main" id="{6EC9DAD9-7AA4-423A-BD28-918F5ED10E31}"/>
                    </a:ext>
                  </a:extLst>
                </p:cNvPr>
                <p:cNvPicPr/>
                <p:nvPr/>
              </p:nvPicPr>
              <p:blipFill>
                <a:blip r:embed="rId253"/>
                <a:stretch>
                  <a:fillRect/>
                </a:stretch>
              </p:blipFill>
              <p:spPr>
                <a:xfrm>
                  <a:off x="7681613" y="4217640"/>
                  <a:ext cx="24228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9" name="Freihand 178">
                  <a:extLst>
                    <a:ext uri="{FF2B5EF4-FFF2-40B4-BE49-F238E27FC236}">
                      <a16:creationId xmlns:a16="http://schemas.microsoft.com/office/drawing/2014/main" id="{C2DEB94D-961A-445D-9206-0B5C1180FE4C}"/>
                    </a:ext>
                  </a:extLst>
                </p14:cNvPr>
                <p14:cNvContentPartPr/>
                <p14:nvPr/>
              </p14:nvContentPartPr>
              <p14:xfrm>
                <a:off x="7954493" y="4044840"/>
                <a:ext cx="231120" cy="256680"/>
              </p14:xfrm>
            </p:contentPart>
          </mc:Choice>
          <mc:Fallback xmlns="">
            <p:pic>
              <p:nvPicPr>
                <p:cNvPr id="179" name="Freihand 178">
                  <a:extLst>
                    <a:ext uri="{FF2B5EF4-FFF2-40B4-BE49-F238E27FC236}">
                      <a16:creationId xmlns:a16="http://schemas.microsoft.com/office/drawing/2014/main" id="{C2DEB94D-961A-445D-9206-0B5C1180FE4C}"/>
                    </a:ext>
                  </a:extLst>
                </p:cNvPr>
                <p:cNvPicPr/>
                <p:nvPr/>
              </p:nvPicPr>
              <p:blipFill>
                <a:blip r:embed="rId255"/>
                <a:stretch>
                  <a:fillRect/>
                </a:stretch>
              </p:blipFill>
              <p:spPr>
                <a:xfrm>
                  <a:off x="7950173" y="4040520"/>
                  <a:ext cx="2397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80" name="Freihand 179">
                  <a:extLst>
                    <a:ext uri="{FF2B5EF4-FFF2-40B4-BE49-F238E27FC236}">
                      <a16:creationId xmlns:a16="http://schemas.microsoft.com/office/drawing/2014/main" id="{30255D8E-7967-468C-8019-8F4E291A5CAD}"/>
                    </a:ext>
                  </a:extLst>
                </p14:cNvPr>
                <p14:cNvContentPartPr/>
                <p14:nvPr/>
              </p14:nvContentPartPr>
              <p14:xfrm>
                <a:off x="8166173" y="3948720"/>
                <a:ext cx="120240" cy="218880"/>
              </p14:xfrm>
            </p:contentPart>
          </mc:Choice>
          <mc:Fallback xmlns="">
            <p:pic>
              <p:nvPicPr>
                <p:cNvPr id="180" name="Freihand 179">
                  <a:extLst>
                    <a:ext uri="{FF2B5EF4-FFF2-40B4-BE49-F238E27FC236}">
                      <a16:creationId xmlns:a16="http://schemas.microsoft.com/office/drawing/2014/main" id="{30255D8E-7967-468C-8019-8F4E291A5CAD}"/>
                    </a:ext>
                  </a:extLst>
                </p:cNvPr>
                <p:cNvPicPr/>
                <p:nvPr/>
              </p:nvPicPr>
              <p:blipFill>
                <a:blip r:embed="rId257"/>
                <a:stretch>
                  <a:fillRect/>
                </a:stretch>
              </p:blipFill>
              <p:spPr>
                <a:xfrm>
                  <a:off x="8161853" y="3944400"/>
                  <a:ext cx="128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2" name="Freihand 181">
                  <a:extLst>
                    <a:ext uri="{FF2B5EF4-FFF2-40B4-BE49-F238E27FC236}">
                      <a16:creationId xmlns:a16="http://schemas.microsoft.com/office/drawing/2014/main" id="{16314659-9C77-46C4-AA21-D2C877CDFAE4}"/>
                    </a:ext>
                  </a:extLst>
                </p14:cNvPr>
                <p14:cNvContentPartPr/>
                <p14:nvPr/>
              </p14:nvContentPartPr>
              <p14:xfrm>
                <a:off x="8300813" y="3947280"/>
                <a:ext cx="298080" cy="184680"/>
              </p14:xfrm>
            </p:contentPart>
          </mc:Choice>
          <mc:Fallback xmlns="">
            <p:pic>
              <p:nvPicPr>
                <p:cNvPr id="182" name="Freihand 181">
                  <a:extLst>
                    <a:ext uri="{FF2B5EF4-FFF2-40B4-BE49-F238E27FC236}">
                      <a16:creationId xmlns:a16="http://schemas.microsoft.com/office/drawing/2014/main" id="{16314659-9C77-46C4-AA21-D2C877CDFAE4}"/>
                    </a:ext>
                  </a:extLst>
                </p:cNvPr>
                <p:cNvPicPr/>
                <p:nvPr/>
              </p:nvPicPr>
              <p:blipFill>
                <a:blip r:embed="rId259"/>
                <a:stretch>
                  <a:fillRect/>
                </a:stretch>
              </p:blipFill>
              <p:spPr>
                <a:xfrm>
                  <a:off x="8296493" y="3942960"/>
                  <a:ext cx="3067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4" name="Freihand 183">
                  <a:extLst>
                    <a:ext uri="{FF2B5EF4-FFF2-40B4-BE49-F238E27FC236}">
                      <a16:creationId xmlns:a16="http://schemas.microsoft.com/office/drawing/2014/main" id="{1C698BDF-66C5-4F91-BAA3-E9C898B58304}"/>
                    </a:ext>
                  </a:extLst>
                </p14:cNvPr>
                <p14:cNvContentPartPr/>
                <p14:nvPr/>
              </p14:nvContentPartPr>
              <p14:xfrm>
                <a:off x="4606853" y="2848560"/>
                <a:ext cx="2326320" cy="434160"/>
              </p14:xfrm>
            </p:contentPart>
          </mc:Choice>
          <mc:Fallback xmlns="">
            <p:pic>
              <p:nvPicPr>
                <p:cNvPr id="184" name="Freihand 183">
                  <a:extLst>
                    <a:ext uri="{FF2B5EF4-FFF2-40B4-BE49-F238E27FC236}">
                      <a16:creationId xmlns:a16="http://schemas.microsoft.com/office/drawing/2014/main" id="{1C698BDF-66C5-4F91-BAA3-E9C898B58304}"/>
                    </a:ext>
                  </a:extLst>
                </p:cNvPr>
                <p:cNvPicPr/>
                <p:nvPr/>
              </p:nvPicPr>
              <p:blipFill>
                <a:blip r:embed="rId261"/>
                <a:stretch>
                  <a:fillRect/>
                </a:stretch>
              </p:blipFill>
              <p:spPr>
                <a:xfrm>
                  <a:off x="4602533" y="2844240"/>
                  <a:ext cx="233496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5" name="Freihand 184">
                  <a:extLst>
                    <a:ext uri="{FF2B5EF4-FFF2-40B4-BE49-F238E27FC236}">
                      <a16:creationId xmlns:a16="http://schemas.microsoft.com/office/drawing/2014/main" id="{35DBF088-4E64-4DAB-92E8-59C1380A9C79}"/>
                    </a:ext>
                  </a:extLst>
                </p14:cNvPr>
                <p14:cNvContentPartPr/>
                <p14:nvPr/>
              </p14:nvContentPartPr>
              <p14:xfrm>
                <a:off x="4472933" y="2709960"/>
                <a:ext cx="549000" cy="409680"/>
              </p14:xfrm>
            </p:contentPart>
          </mc:Choice>
          <mc:Fallback xmlns="">
            <p:pic>
              <p:nvPicPr>
                <p:cNvPr id="185" name="Freihand 184">
                  <a:extLst>
                    <a:ext uri="{FF2B5EF4-FFF2-40B4-BE49-F238E27FC236}">
                      <a16:creationId xmlns:a16="http://schemas.microsoft.com/office/drawing/2014/main" id="{35DBF088-4E64-4DAB-92E8-59C1380A9C79}"/>
                    </a:ext>
                  </a:extLst>
                </p:cNvPr>
                <p:cNvPicPr/>
                <p:nvPr/>
              </p:nvPicPr>
              <p:blipFill>
                <a:blip r:embed="rId263"/>
                <a:stretch>
                  <a:fillRect/>
                </a:stretch>
              </p:blipFill>
              <p:spPr>
                <a:xfrm>
                  <a:off x="4468613" y="2705640"/>
                  <a:ext cx="5576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6" name="Freihand 185">
                  <a:extLst>
                    <a:ext uri="{FF2B5EF4-FFF2-40B4-BE49-F238E27FC236}">
                      <a16:creationId xmlns:a16="http://schemas.microsoft.com/office/drawing/2014/main" id="{C896D2C1-1F6D-4904-8423-8487E8D90948}"/>
                    </a:ext>
                  </a:extLst>
                </p14:cNvPr>
                <p14:cNvContentPartPr/>
                <p14:nvPr/>
              </p14:nvContentPartPr>
              <p14:xfrm>
                <a:off x="6973493" y="3058440"/>
                <a:ext cx="141120" cy="302760"/>
              </p14:xfrm>
            </p:contentPart>
          </mc:Choice>
          <mc:Fallback xmlns="">
            <p:pic>
              <p:nvPicPr>
                <p:cNvPr id="186" name="Freihand 185">
                  <a:extLst>
                    <a:ext uri="{FF2B5EF4-FFF2-40B4-BE49-F238E27FC236}">
                      <a16:creationId xmlns:a16="http://schemas.microsoft.com/office/drawing/2014/main" id="{C896D2C1-1F6D-4904-8423-8487E8D90948}"/>
                    </a:ext>
                  </a:extLst>
                </p:cNvPr>
                <p:cNvPicPr/>
                <p:nvPr/>
              </p:nvPicPr>
              <p:blipFill>
                <a:blip r:embed="rId265"/>
                <a:stretch>
                  <a:fillRect/>
                </a:stretch>
              </p:blipFill>
              <p:spPr>
                <a:xfrm>
                  <a:off x="6969173" y="3054120"/>
                  <a:ext cx="1497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7" name="Freihand 186">
                  <a:extLst>
                    <a:ext uri="{FF2B5EF4-FFF2-40B4-BE49-F238E27FC236}">
                      <a16:creationId xmlns:a16="http://schemas.microsoft.com/office/drawing/2014/main" id="{1A70EFE8-A5DD-4C64-A989-8044E62C8BEA}"/>
                    </a:ext>
                  </a:extLst>
                </p14:cNvPr>
                <p14:cNvContentPartPr/>
                <p14:nvPr/>
              </p14:nvContentPartPr>
              <p14:xfrm>
                <a:off x="7084013" y="2915160"/>
                <a:ext cx="312840" cy="313920"/>
              </p14:xfrm>
            </p:contentPart>
          </mc:Choice>
          <mc:Fallback xmlns="">
            <p:pic>
              <p:nvPicPr>
                <p:cNvPr id="187" name="Freihand 186">
                  <a:extLst>
                    <a:ext uri="{FF2B5EF4-FFF2-40B4-BE49-F238E27FC236}">
                      <a16:creationId xmlns:a16="http://schemas.microsoft.com/office/drawing/2014/main" id="{1A70EFE8-A5DD-4C64-A989-8044E62C8BEA}"/>
                    </a:ext>
                  </a:extLst>
                </p:cNvPr>
                <p:cNvPicPr/>
                <p:nvPr/>
              </p:nvPicPr>
              <p:blipFill>
                <a:blip r:embed="rId267"/>
                <a:stretch>
                  <a:fillRect/>
                </a:stretch>
              </p:blipFill>
              <p:spPr>
                <a:xfrm>
                  <a:off x="7079693" y="2910840"/>
                  <a:ext cx="3214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8" name="Freihand 187">
                  <a:extLst>
                    <a:ext uri="{FF2B5EF4-FFF2-40B4-BE49-F238E27FC236}">
                      <a16:creationId xmlns:a16="http://schemas.microsoft.com/office/drawing/2014/main" id="{DB05B754-C143-4FDC-BA9C-F340A7B3F452}"/>
                    </a:ext>
                  </a:extLst>
                </p14:cNvPr>
                <p14:cNvContentPartPr/>
                <p14:nvPr/>
              </p14:nvContentPartPr>
              <p14:xfrm>
                <a:off x="7378493" y="2926320"/>
                <a:ext cx="133920" cy="246960"/>
              </p14:xfrm>
            </p:contentPart>
          </mc:Choice>
          <mc:Fallback xmlns="">
            <p:pic>
              <p:nvPicPr>
                <p:cNvPr id="188" name="Freihand 187">
                  <a:extLst>
                    <a:ext uri="{FF2B5EF4-FFF2-40B4-BE49-F238E27FC236}">
                      <a16:creationId xmlns:a16="http://schemas.microsoft.com/office/drawing/2014/main" id="{DB05B754-C143-4FDC-BA9C-F340A7B3F452}"/>
                    </a:ext>
                  </a:extLst>
                </p:cNvPr>
                <p:cNvPicPr/>
                <p:nvPr/>
              </p:nvPicPr>
              <p:blipFill>
                <a:blip r:embed="rId269"/>
                <a:stretch>
                  <a:fillRect/>
                </a:stretch>
              </p:blipFill>
              <p:spPr>
                <a:xfrm>
                  <a:off x="7374173" y="2922000"/>
                  <a:ext cx="1425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89" name="Freihand 188">
                  <a:extLst>
                    <a:ext uri="{FF2B5EF4-FFF2-40B4-BE49-F238E27FC236}">
                      <a16:creationId xmlns:a16="http://schemas.microsoft.com/office/drawing/2014/main" id="{0E1B7F0E-6C04-4E32-9F07-08025D753D22}"/>
                    </a:ext>
                  </a:extLst>
                </p14:cNvPr>
                <p14:cNvContentPartPr/>
                <p14:nvPr/>
              </p14:nvContentPartPr>
              <p14:xfrm>
                <a:off x="7516733" y="3019920"/>
                <a:ext cx="83880" cy="136440"/>
              </p14:xfrm>
            </p:contentPart>
          </mc:Choice>
          <mc:Fallback xmlns="">
            <p:pic>
              <p:nvPicPr>
                <p:cNvPr id="189" name="Freihand 188">
                  <a:extLst>
                    <a:ext uri="{FF2B5EF4-FFF2-40B4-BE49-F238E27FC236}">
                      <a16:creationId xmlns:a16="http://schemas.microsoft.com/office/drawing/2014/main" id="{0E1B7F0E-6C04-4E32-9F07-08025D753D22}"/>
                    </a:ext>
                  </a:extLst>
                </p:cNvPr>
                <p:cNvPicPr/>
                <p:nvPr/>
              </p:nvPicPr>
              <p:blipFill>
                <a:blip r:embed="rId271"/>
                <a:stretch>
                  <a:fillRect/>
                </a:stretch>
              </p:blipFill>
              <p:spPr>
                <a:xfrm>
                  <a:off x="7512413" y="3015600"/>
                  <a:ext cx="92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0" name="Freihand 189">
                  <a:extLst>
                    <a:ext uri="{FF2B5EF4-FFF2-40B4-BE49-F238E27FC236}">
                      <a16:creationId xmlns:a16="http://schemas.microsoft.com/office/drawing/2014/main" id="{05B0E7CA-DF3D-4B12-B560-C0F922CCF098}"/>
                    </a:ext>
                  </a:extLst>
                </p14:cNvPr>
                <p14:cNvContentPartPr/>
                <p14:nvPr/>
              </p14:nvContentPartPr>
              <p14:xfrm>
                <a:off x="7624373" y="2742360"/>
                <a:ext cx="114120" cy="400680"/>
              </p14:xfrm>
            </p:contentPart>
          </mc:Choice>
          <mc:Fallback xmlns="">
            <p:pic>
              <p:nvPicPr>
                <p:cNvPr id="190" name="Freihand 189">
                  <a:extLst>
                    <a:ext uri="{FF2B5EF4-FFF2-40B4-BE49-F238E27FC236}">
                      <a16:creationId xmlns:a16="http://schemas.microsoft.com/office/drawing/2014/main" id="{05B0E7CA-DF3D-4B12-B560-C0F922CCF098}"/>
                    </a:ext>
                  </a:extLst>
                </p:cNvPr>
                <p:cNvPicPr/>
                <p:nvPr/>
              </p:nvPicPr>
              <p:blipFill>
                <a:blip r:embed="rId273"/>
                <a:stretch>
                  <a:fillRect/>
                </a:stretch>
              </p:blipFill>
              <p:spPr>
                <a:xfrm>
                  <a:off x="7620053" y="2738040"/>
                  <a:ext cx="1227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1" name="Freihand 190">
                  <a:extLst>
                    <a:ext uri="{FF2B5EF4-FFF2-40B4-BE49-F238E27FC236}">
                      <a16:creationId xmlns:a16="http://schemas.microsoft.com/office/drawing/2014/main" id="{605A1667-439A-4EB7-8E00-81D82F017CCB}"/>
                    </a:ext>
                  </a:extLst>
                </p14:cNvPr>
                <p14:cNvContentPartPr/>
                <p14:nvPr/>
              </p14:nvContentPartPr>
              <p14:xfrm>
                <a:off x="7729853" y="3097680"/>
                <a:ext cx="360" cy="17640"/>
              </p14:xfrm>
            </p:contentPart>
          </mc:Choice>
          <mc:Fallback xmlns="">
            <p:pic>
              <p:nvPicPr>
                <p:cNvPr id="191" name="Freihand 190">
                  <a:extLst>
                    <a:ext uri="{FF2B5EF4-FFF2-40B4-BE49-F238E27FC236}">
                      <a16:creationId xmlns:a16="http://schemas.microsoft.com/office/drawing/2014/main" id="{605A1667-439A-4EB7-8E00-81D82F017CCB}"/>
                    </a:ext>
                  </a:extLst>
                </p:cNvPr>
                <p:cNvPicPr/>
                <p:nvPr/>
              </p:nvPicPr>
              <p:blipFill>
                <a:blip r:embed="rId275"/>
                <a:stretch>
                  <a:fillRect/>
                </a:stretch>
              </p:blipFill>
              <p:spPr>
                <a:xfrm>
                  <a:off x="7725533" y="3093360"/>
                  <a:ext cx="9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2" name="Freihand 191">
                  <a:extLst>
                    <a:ext uri="{FF2B5EF4-FFF2-40B4-BE49-F238E27FC236}">
                      <a16:creationId xmlns:a16="http://schemas.microsoft.com/office/drawing/2014/main" id="{B84DA879-1CD1-4436-AFA6-D0E34548AF6A}"/>
                    </a:ext>
                  </a:extLst>
                </p14:cNvPr>
                <p14:cNvContentPartPr/>
                <p14:nvPr/>
              </p14:nvContentPartPr>
              <p14:xfrm>
                <a:off x="7760093" y="2748840"/>
                <a:ext cx="28440" cy="145080"/>
              </p14:xfrm>
            </p:contentPart>
          </mc:Choice>
          <mc:Fallback xmlns="">
            <p:pic>
              <p:nvPicPr>
                <p:cNvPr id="192" name="Freihand 191">
                  <a:extLst>
                    <a:ext uri="{FF2B5EF4-FFF2-40B4-BE49-F238E27FC236}">
                      <a16:creationId xmlns:a16="http://schemas.microsoft.com/office/drawing/2014/main" id="{B84DA879-1CD1-4436-AFA6-D0E34548AF6A}"/>
                    </a:ext>
                  </a:extLst>
                </p:cNvPr>
                <p:cNvPicPr/>
                <p:nvPr/>
              </p:nvPicPr>
              <p:blipFill>
                <a:blip r:embed="rId277"/>
                <a:stretch>
                  <a:fillRect/>
                </a:stretch>
              </p:blipFill>
              <p:spPr>
                <a:xfrm>
                  <a:off x="7755773" y="2744520"/>
                  <a:ext cx="37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3" name="Freihand 192">
                  <a:extLst>
                    <a:ext uri="{FF2B5EF4-FFF2-40B4-BE49-F238E27FC236}">
                      <a16:creationId xmlns:a16="http://schemas.microsoft.com/office/drawing/2014/main" id="{60BCDA65-3CB4-4315-AEFD-7B9B09595671}"/>
                    </a:ext>
                  </a:extLst>
                </p14:cNvPr>
                <p14:cNvContentPartPr/>
                <p14:nvPr/>
              </p14:nvContentPartPr>
              <p14:xfrm>
                <a:off x="7801853" y="3075720"/>
                <a:ext cx="20880" cy="43920"/>
              </p14:xfrm>
            </p:contentPart>
          </mc:Choice>
          <mc:Fallback xmlns="">
            <p:pic>
              <p:nvPicPr>
                <p:cNvPr id="193" name="Freihand 192">
                  <a:extLst>
                    <a:ext uri="{FF2B5EF4-FFF2-40B4-BE49-F238E27FC236}">
                      <a16:creationId xmlns:a16="http://schemas.microsoft.com/office/drawing/2014/main" id="{60BCDA65-3CB4-4315-AEFD-7B9B09595671}"/>
                    </a:ext>
                  </a:extLst>
                </p:cNvPr>
                <p:cNvPicPr/>
                <p:nvPr/>
              </p:nvPicPr>
              <p:blipFill>
                <a:blip r:embed="rId279"/>
                <a:stretch>
                  <a:fillRect/>
                </a:stretch>
              </p:blipFill>
              <p:spPr>
                <a:xfrm>
                  <a:off x="7797533" y="3071400"/>
                  <a:ext cx="29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4" name="Freihand 193">
                  <a:extLst>
                    <a:ext uri="{FF2B5EF4-FFF2-40B4-BE49-F238E27FC236}">
                      <a16:creationId xmlns:a16="http://schemas.microsoft.com/office/drawing/2014/main" id="{DA50354C-5AB4-43AB-BE81-C8EB24A7D6CD}"/>
                    </a:ext>
                  </a:extLst>
                </p14:cNvPr>
                <p14:cNvContentPartPr/>
                <p14:nvPr/>
              </p14:nvContentPartPr>
              <p14:xfrm>
                <a:off x="7855493" y="2722200"/>
                <a:ext cx="79560" cy="401040"/>
              </p14:xfrm>
            </p:contentPart>
          </mc:Choice>
          <mc:Fallback xmlns="">
            <p:pic>
              <p:nvPicPr>
                <p:cNvPr id="194" name="Freihand 193">
                  <a:extLst>
                    <a:ext uri="{FF2B5EF4-FFF2-40B4-BE49-F238E27FC236}">
                      <a16:creationId xmlns:a16="http://schemas.microsoft.com/office/drawing/2014/main" id="{DA50354C-5AB4-43AB-BE81-C8EB24A7D6CD}"/>
                    </a:ext>
                  </a:extLst>
                </p:cNvPr>
                <p:cNvPicPr/>
                <p:nvPr/>
              </p:nvPicPr>
              <p:blipFill>
                <a:blip r:embed="rId281"/>
                <a:stretch>
                  <a:fillRect/>
                </a:stretch>
              </p:blipFill>
              <p:spPr>
                <a:xfrm>
                  <a:off x="7851173" y="2717880"/>
                  <a:ext cx="8820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5" name="Freihand 194">
                  <a:extLst>
                    <a:ext uri="{FF2B5EF4-FFF2-40B4-BE49-F238E27FC236}">
                      <a16:creationId xmlns:a16="http://schemas.microsoft.com/office/drawing/2014/main" id="{3DBADE61-7111-40E0-8305-D90EA4A728D6}"/>
                    </a:ext>
                  </a:extLst>
                </p14:cNvPr>
                <p14:cNvContentPartPr/>
                <p14:nvPr/>
              </p14:nvContentPartPr>
              <p14:xfrm>
                <a:off x="8131253" y="2928480"/>
                <a:ext cx="310320" cy="144360"/>
              </p14:xfrm>
            </p:contentPart>
          </mc:Choice>
          <mc:Fallback xmlns="">
            <p:pic>
              <p:nvPicPr>
                <p:cNvPr id="195" name="Freihand 194">
                  <a:extLst>
                    <a:ext uri="{FF2B5EF4-FFF2-40B4-BE49-F238E27FC236}">
                      <a16:creationId xmlns:a16="http://schemas.microsoft.com/office/drawing/2014/main" id="{3DBADE61-7111-40E0-8305-D90EA4A728D6}"/>
                    </a:ext>
                  </a:extLst>
                </p:cNvPr>
                <p:cNvPicPr/>
                <p:nvPr/>
              </p:nvPicPr>
              <p:blipFill>
                <a:blip r:embed="rId283"/>
                <a:stretch>
                  <a:fillRect/>
                </a:stretch>
              </p:blipFill>
              <p:spPr>
                <a:xfrm>
                  <a:off x="8126933" y="2924160"/>
                  <a:ext cx="318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6" name="Freihand 195">
                  <a:extLst>
                    <a:ext uri="{FF2B5EF4-FFF2-40B4-BE49-F238E27FC236}">
                      <a16:creationId xmlns:a16="http://schemas.microsoft.com/office/drawing/2014/main" id="{D9BB8BD1-FA3C-4D29-B89B-BCE23565460D}"/>
                    </a:ext>
                  </a:extLst>
                </p14:cNvPr>
                <p14:cNvContentPartPr/>
                <p14:nvPr/>
              </p14:nvContentPartPr>
              <p14:xfrm>
                <a:off x="8465333" y="2823000"/>
                <a:ext cx="269640" cy="220320"/>
              </p14:xfrm>
            </p:contentPart>
          </mc:Choice>
          <mc:Fallback xmlns="">
            <p:pic>
              <p:nvPicPr>
                <p:cNvPr id="196" name="Freihand 195">
                  <a:extLst>
                    <a:ext uri="{FF2B5EF4-FFF2-40B4-BE49-F238E27FC236}">
                      <a16:creationId xmlns:a16="http://schemas.microsoft.com/office/drawing/2014/main" id="{D9BB8BD1-FA3C-4D29-B89B-BCE23565460D}"/>
                    </a:ext>
                  </a:extLst>
                </p:cNvPr>
                <p:cNvPicPr/>
                <p:nvPr/>
              </p:nvPicPr>
              <p:blipFill>
                <a:blip r:embed="rId285"/>
                <a:stretch>
                  <a:fillRect/>
                </a:stretch>
              </p:blipFill>
              <p:spPr>
                <a:xfrm>
                  <a:off x="8461013" y="2818680"/>
                  <a:ext cx="2782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97" name="Freihand 196">
                  <a:extLst>
                    <a:ext uri="{FF2B5EF4-FFF2-40B4-BE49-F238E27FC236}">
                      <a16:creationId xmlns:a16="http://schemas.microsoft.com/office/drawing/2014/main" id="{457A0FDB-6771-4A0D-A774-B39E19B30D93}"/>
                    </a:ext>
                  </a:extLst>
                </p14:cNvPr>
                <p14:cNvContentPartPr/>
                <p14:nvPr/>
              </p14:nvContentPartPr>
              <p14:xfrm>
                <a:off x="8886893" y="2823360"/>
                <a:ext cx="441000" cy="210960"/>
              </p14:xfrm>
            </p:contentPart>
          </mc:Choice>
          <mc:Fallback xmlns="">
            <p:pic>
              <p:nvPicPr>
                <p:cNvPr id="197" name="Freihand 196">
                  <a:extLst>
                    <a:ext uri="{FF2B5EF4-FFF2-40B4-BE49-F238E27FC236}">
                      <a16:creationId xmlns:a16="http://schemas.microsoft.com/office/drawing/2014/main" id="{457A0FDB-6771-4A0D-A774-B39E19B30D93}"/>
                    </a:ext>
                  </a:extLst>
                </p:cNvPr>
                <p:cNvPicPr/>
                <p:nvPr/>
              </p:nvPicPr>
              <p:blipFill>
                <a:blip r:embed="rId287"/>
                <a:stretch>
                  <a:fillRect/>
                </a:stretch>
              </p:blipFill>
              <p:spPr>
                <a:xfrm>
                  <a:off x="8882573" y="2819040"/>
                  <a:ext cx="449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99" name="Freihand 198">
                  <a:extLst>
                    <a:ext uri="{FF2B5EF4-FFF2-40B4-BE49-F238E27FC236}">
                      <a16:creationId xmlns:a16="http://schemas.microsoft.com/office/drawing/2014/main" id="{38353ADA-1097-45B8-B5D4-F719180DABD2}"/>
                    </a:ext>
                  </a:extLst>
                </p14:cNvPr>
                <p14:cNvContentPartPr/>
                <p14:nvPr/>
              </p14:nvContentPartPr>
              <p14:xfrm>
                <a:off x="9256253" y="2950440"/>
                <a:ext cx="51480" cy="147960"/>
              </p14:xfrm>
            </p:contentPart>
          </mc:Choice>
          <mc:Fallback xmlns="">
            <p:pic>
              <p:nvPicPr>
                <p:cNvPr id="199" name="Freihand 198">
                  <a:extLst>
                    <a:ext uri="{FF2B5EF4-FFF2-40B4-BE49-F238E27FC236}">
                      <a16:creationId xmlns:a16="http://schemas.microsoft.com/office/drawing/2014/main" id="{38353ADA-1097-45B8-B5D4-F719180DABD2}"/>
                    </a:ext>
                  </a:extLst>
                </p:cNvPr>
                <p:cNvPicPr/>
                <p:nvPr/>
              </p:nvPicPr>
              <p:blipFill>
                <a:blip r:embed="rId289"/>
                <a:stretch>
                  <a:fillRect/>
                </a:stretch>
              </p:blipFill>
              <p:spPr>
                <a:xfrm>
                  <a:off x="9251933" y="2946120"/>
                  <a:ext cx="60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0" name="Freihand 199">
                  <a:extLst>
                    <a:ext uri="{FF2B5EF4-FFF2-40B4-BE49-F238E27FC236}">
                      <a16:creationId xmlns:a16="http://schemas.microsoft.com/office/drawing/2014/main" id="{929C3B99-A824-4524-A1F2-7D1E345327EC}"/>
                    </a:ext>
                  </a:extLst>
                </p14:cNvPr>
                <p14:cNvContentPartPr/>
                <p14:nvPr/>
              </p14:nvContentPartPr>
              <p14:xfrm>
                <a:off x="8269853" y="3410880"/>
                <a:ext cx="441360" cy="307800"/>
              </p14:xfrm>
            </p:contentPart>
          </mc:Choice>
          <mc:Fallback xmlns="">
            <p:pic>
              <p:nvPicPr>
                <p:cNvPr id="200" name="Freihand 199">
                  <a:extLst>
                    <a:ext uri="{FF2B5EF4-FFF2-40B4-BE49-F238E27FC236}">
                      <a16:creationId xmlns:a16="http://schemas.microsoft.com/office/drawing/2014/main" id="{929C3B99-A824-4524-A1F2-7D1E345327EC}"/>
                    </a:ext>
                  </a:extLst>
                </p:cNvPr>
                <p:cNvPicPr/>
                <p:nvPr/>
              </p:nvPicPr>
              <p:blipFill>
                <a:blip r:embed="rId291"/>
                <a:stretch>
                  <a:fillRect/>
                </a:stretch>
              </p:blipFill>
              <p:spPr>
                <a:xfrm>
                  <a:off x="8265533" y="3406560"/>
                  <a:ext cx="45000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1" name="Freihand 200">
                  <a:extLst>
                    <a:ext uri="{FF2B5EF4-FFF2-40B4-BE49-F238E27FC236}">
                      <a16:creationId xmlns:a16="http://schemas.microsoft.com/office/drawing/2014/main" id="{7CB46668-03BB-4661-8E63-0208547B7FC6}"/>
                    </a:ext>
                  </a:extLst>
                </p14:cNvPr>
                <p14:cNvContentPartPr/>
                <p14:nvPr/>
              </p14:nvContentPartPr>
              <p14:xfrm>
                <a:off x="8714453" y="3426000"/>
                <a:ext cx="136800" cy="98280"/>
              </p14:xfrm>
            </p:contentPart>
          </mc:Choice>
          <mc:Fallback xmlns="">
            <p:pic>
              <p:nvPicPr>
                <p:cNvPr id="201" name="Freihand 200">
                  <a:extLst>
                    <a:ext uri="{FF2B5EF4-FFF2-40B4-BE49-F238E27FC236}">
                      <a16:creationId xmlns:a16="http://schemas.microsoft.com/office/drawing/2014/main" id="{7CB46668-03BB-4661-8E63-0208547B7FC6}"/>
                    </a:ext>
                  </a:extLst>
                </p:cNvPr>
                <p:cNvPicPr/>
                <p:nvPr/>
              </p:nvPicPr>
              <p:blipFill>
                <a:blip r:embed="rId293"/>
                <a:stretch>
                  <a:fillRect/>
                </a:stretch>
              </p:blipFill>
              <p:spPr>
                <a:xfrm>
                  <a:off x="8710133" y="3421680"/>
                  <a:ext cx="145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4" name="Freihand 203">
                  <a:extLst>
                    <a:ext uri="{FF2B5EF4-FFF2-40B4-BE49-F238E27FC236}">
                      <a16:creationId xmlns:a16="http://schemas.microsoft.com/office/drawing/2014/main" id="{0436FF17-456F-4890-BF4C-ED735F741ADA}"/>
                    </a:ext>
                  </a:extLst>
                </p14:cNvPr>
                <p14:cNvContentPartPr/>
                <p14:nvPr/>
              </p14:nvContentPartPr>
              <p14:xfrm>
                <a:off x="8851973" y="3309000"/>
                <a:ext cx="435960" cy="185760"/>
              </p14:xfrm>
            </p:contentPart>
          </mc:Choice>
          <mc:Fallback xmlns="">
            <p:pic>
              <p:nvPicPr>
                <p:cNvPr id="204" name="Freihand 203">
                  <a:extLst>
                    <a:ext uri="{FF2B5EF4-FFF2-40B4-BE49-F238E27FC236}">
                      <a16:creationId xmlns:a16="http://schemas.microsoft.com/office/drawing/2014/main" id="{0436FF17-456F-4890-BF4C-ED735F741ADA}"/>
                    </a:ext>
                  </a:extLst>
                </p:cNvPr>
                <p:cNvPicPr/>
                <p:nvPr/>
              </p:nvPicPr>
              <p:blipFill>
                <a:blip r:embed="rId295"/>
                <a:stretch>
                  <a:fillRect/>
                </a:stretch>
              </p:blipFill>
              <p:spPr>
                <a:xfrm>
                  <a:off x="8847653" y="3304680"/>
                  <a:ext cx="444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5" name="Freihand 204">
                  <a:extLst>
                    <a:ext uri="{FF2B5EF4-FFF2-40B4-BE49-F238E27FC236}">
                      <a16:creationId xmlns:a16="http://schemas.microsoft.com/office/drawing/2014/main" id="{F4AF7CEC-4107-427E-9B4C-EA6079BDA0DA}"/>
                    </a:ext>
                  </a:extLst>
                </p14:cNvPr>
                <p14:cNvContentPartPr/>
                <p14:nvPr/>
              </p14:nvContentPartPr>
              <p14:xfrm>
                <a:off x="9544973" y="3247440"/>
                <a:ext cx="254880" cy="269640"/>
              </p14:xfrm>
            </p:contentPart>
          </mc:Choice>
          <mc:Fallback xmlns="">
            <p:pic>
              <p:nvPicPr>
                <p:cNvPr id="205" name="Freihand 204">
                  <a:extLst>
                    <a:ext uri="{FF2B5EF4-FFF2-40B4-BE49-F238E27FC236}">
                      <a16:creationId xmlns:a16="http://schemas.microsoft.com/office/drawing/2014/main" id="{F4AF7CEC-4107-427E-9B4C-EA6079BDA0DA}"/>
                    </a:ext>
                  </a:extLst>
                </p:cNvPr>
                <p:cNvPicPr/>
                <p:nvPr/>
              </p:nvPicPr>
              <p:blipFill>
                <a:blip r:embed="rId297"/>
                <a:stretch>
                  <a:fillRect/>
                </a:stretch>
              </p:blipFill>
              <p:spPr>
                <a:xfrm>
                  <a:off x="9540653" y="3243120"/>
                  <a:ext cx="2635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6" name="Freihand 205">
                  <a:extLst>
                    <a:ext uri="{FF2B5EF4-FFF2-40B4-BE49-F238E27FC236}">
                      <a16:creationId xmlns:a16="http://schemas.microsoft.com/office/drawing/2014/main" id="{380BC31C-A421-4EE5-BA79-A896B6F324D0}"/>
                    </a:ext>
                  </a:extLst>
                </p14:cNvPr>
                <p14:cNvContentPartPr/>
                <p14:nvPr/>
              </p14:nvContentPartPr>
              <p14:xfrm>
                <a:off x="9826493" y="3369120"/>
                <a:ext cx="92880" cy="96840"/>
              </p14:xfrm>
            </p:contentPart>
          </mc:Choice>
          <mc:Fallback xmlns="">
            <p:pic>
              <p:nvPicPr>
                <p:cNvPr id="206" name="Freihand 205">
                  <a:extLst>
                    <a:ext uri="{FF2B5EF4-FFF2-40B4-BE49-F238E27FC236}">
                      <a16:creationId xmlns:a16="http://schemas.microsoft.com/office/drawing/2014/main" id="{380BC31C-A421-4EE5-BA79-A896B6F324D0}"/>
                    </a:ext>
                  </a:extLst>
                </p:cNvPr>
                <p:cNvPicPr/>
                <p:nvPr/>
              </p:nvPicPr>
              <p:blipFill>
                <a:blip r:embed="rId299"/>
                <a:stretch>
                  <a:fillRect/>
                </a:stretch>
              </p:blipFill>
              <p:spPr>
                <a:xfrm>
                  <a:off x="9822173" y="3364800"/>
                  <a:ext cx="101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7" name="Freihand 206">
                  <a:extLst>
                    <a:ext uri="{FF2B5EF4-FFF2-40B4-BE49-F238E27FC236}">
                      <a16:creationId xmlns:a16="http://schemas.microsoft.com/office/drawing/2014/main" id="{8F602EB2-9CC9-4782-B278-15CEC56718AE}"/>
                    </a:ext>
                  </a:extLst>
                </p14:cNvPr>
                <p14:cNvContentPartPr/>
                <p14:nvPr/>
              </p14:nvContentPartPr>
              <p14:xfrm>
                <a:off x="9959333" y="3363720"/>
                <a:ext cx="106920" cy="95760"/>
              </p14:xfrm>
            </p:contentPart>
          </mc:Choice>
          <mc:Fallback xmlns="">
            <p:pic>
              <p:nvPicPr>
                <p:cNvPr id="207" name="Freihand 206">
                  <a:extLst>
                    <a:ext uri="{FF2B5EF4-FFF2-40B4-BE49-F238E27FC236}">
                      <a16:creationId xmlns:a16="http://schemas.microsoft.com/office/drawing/2014/main" id="{8F602EB2-9CC9-4782-B278-15CEC56718AE}"/>
                    </a:ext>
                  </a:extLst>
                </p:cNvPr>
                <p:cNvPicPr/>
                <p:nvPr/>
              </p:nvPicPr>
              <p:blipFill>
                <a:blip r:embed="rId301"/>
                <a:stretch>
                  <a:fillRect/>
                </a:stretch>
              </p:blipFill>
              <p:spPr>
                <a:xfrm>
                  <a:off x="9955013" y="3359400"/>
                  <a:ext cx="115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8" name="Freihand 207">
                  <a:extLst>
                    <a:ext uri="{FF2B5EF4-FFF2-40B4-BE49-F238E27FC236}">
                      <a16:creationId xmlns:a16="http://schemas.microsoft.com/office/drawing/2014/main" id="{26B7EF56-CF5C-4B1B-B864-8895505D97C3}"/>
                    </a:ext>
                  </a:extLst>
                </p14:cNvPr>
                <p14:cNvContentPartPr/>
                <p14:nvPr/>
              </p14:nvContentPartPr>
              <p14:xfrm>
                <a:off x="10114133" y="3258240"/>
                <a:ext cx="286560" cy="167760"/>
              </p14:xfrm>
            </p:contentPart>
          </mc:Choice>
          <mc:Fallback xmlns="">
            <p:pic>
              <p:nvPicPr>
                <p:cNvPr id="208" name="Freihand 207">
                  <a:extLst>
                    <a:ext uri="{FF2B5EF4-FFF2-40B4-BE49-F238E27FC236}">
                      <a16:creationId xmlns:a16="http://schemas.microsoft.com/office/drawing/2014/main" id="{26B7EF56-CF5C-4B1B-B864-8895505D97C3}"/>
                    </a:ext>
                  </a:extLst>
                </p:cNvPr>
                <p:cNvPicPr/>
                <p:nvPr/>
              </p:nvPicPr>
              <p:blipFill>
                <a:blip r:embed="rId303"/>
                <a:stretch>
                  <a:fillRect/>
                </a:stretch>
              </p:blipFill>
              <p:spPr>
                <a:xfrm>
                  <a:off x="10109813" y="3253920"/>
                  <a:ext cx="295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9" name="Freihand 208">
                  <a:extLst>
                    <a:ext uri="{FF2B5EF4-FFF2-40B4-BE49-F238E27FC236}">
                      <a16:creationId xmlns:a16="http://schemas.microsoft.com/office/drawing/2014/main" id="{5E9B44CF-DA98-4D04-9327-AAB0FBDD6026}"/>
                    </a:ext>
                  </a:extLst>
                </p14:cNvPr>
                <p14:cNvContentPartPr/>
                <p14:nvPr/>
              </p14:nvContentPartPr>
              <p14:xfrm>
                <a:off x="10437773" y="3305760"/>
                <a:ext cx="284400" cy="124920"/>
              </p14:xfrm>
            </p:contentPart>
          </mc:Choice>
          <mc:Fallback xmlns="">
            <p:pic>
              <p:nvPicPr>
                <p:cNvPr id="209" name="Freihand 208">
                  <a:extLst>
                    <a:ext uri="{FF2B5EF4-FFF2-40B4-BE49-F238E27FC236}">
                      <a16:creationId xmlns:a16="http://schemas.microsoft.com/office/drawing/2014/main" id="{5E9B44CF-DA98-4D04-9327-AAB0FBDD6026}"/>
                    </a:ext>
                  </a:extLst>
                </p:cNvPr>
                <p:cNvPicPr/>
                <p:nvPr/>
              </p:nvPicPr>
              <p:blipFill>
                <a:blip r:embed="rId305"/>
                <a:stretch>
                  <a:fillRect/>
                </a:stretch>
              </p:blipFill>
              <p:spPr>
                <a:xfrm>
                  <a:off x="10433453" y="3301440"/>
                  <a:ext cx="293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0" name="Freihand 209">
                  <a:extLst>
                    <a:ext uri="{FF2B5EF4-FFF2-40B4-BE49-F238E27FC236}">
                      <a16:creationId xmlns:a16="http://schemas.microsoft.com/office/drawing/2014/main" id="{69FF6D5E-5917-472D-9B8E-84DBA2B64A18}"/>
                    </a:ext>
                  </a:extLst>
                </p14:cNvPr>
                <p14:cNvContentPartPr/>
                <p14:nvPr/>
              </p14:nvContentPartPr>
              <p14:xfrm>
                <a:off x="10908653" y="3035040"/>
                <a:ext cx="18720" cy="297360"/>
              </p14:xfrm>
            </p:contentPart>
          </mc:Choice>
          <mc:Fallback xmlns="">
            <p:pic>
              <p:nvPicPr>
                <p:cNvPr id="210" name="Freihand 209">
                  <a:extLst>
                    <a:ext uri="{FF2B5EF4-FFF2-40B4-BE49-F238E27FC236}">
                      <a16:creationId xmlns:a16="http://schemas.microsoft.com/office/drawing/2014/main" id="{69FF6D5E-5917-472D-9B8E-84DBA2B64A18}"/>
                    </a:ext>
                  </a:extLst>
                </p:cNvPr>
                <p:cNvPicPr/>
                <p:nvPr/>
              </p:nvPicPr>
              <p:blipFill>
                <a:blip r:embed="rId307"/>
                <a:stretch>
                  <a:fillRect/>
                </a:stretch>
              </p:blipFill>
              <p:spPr>
                <a:xfrm>
                  <a:off x="10904333" y="3030720"/>
                  <a:ext cx="27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1" name="Freihand 210">
                  <a:extLst>
                    <a:ext uri="{FF2B5EF4-FFF2-40B4-BE49-F238E27FC236}">
                      <a16:creationId xmlns:a16="http://schemas.microsoft.com/office/drawing/2014/main" id="{26D94441-018D-4D8A-87C1-3C9B91700D85}"/>
                    </a:ext>
                  </a:extLst>
                </p14:cNvPr>
                <p14:cNvContentPartPr/>
                <p14:nvPr/>
              </p14:nvContentPartPr>
              <p14:xfrm>
                <a:off x="10874813" y="3446520"/>
                <a:ext cx="11520" cy="24120"/>
              </p14:xfrm>
            </p:contentPart>
          </mc:Choice>
          <mc:Fallback xmlns="">
            <p:pic>
              <p:nvPicPr>
                <p:cNvPr id="211" name="Freihand 210">
                  <a:extLst>
                    <a:ext uri="{FF2B5EF4-FFF2-40B4-BE49-F238E27FC236}">
                      <a16:creationId xmlns:a16="http://schemas.microsoft.com/office/drawing/2014/main" id="{26D94441-018D-4D8A-87C1-3C9B91700D85}"/>
                    </a:ext>
                  </a:extLst>
                </p:cNvPr>
                <p:cNvPicPr/>
                <p:nvPr/>
              </p:nvPicPr>
              <p:blipFill>
                <a:blip r:embed="rId309"/>
                <a:stretch>
                  <a:fillRect/>
                </a:stretch>
              </p:blipFill>
              <p:spPr>
                <a:xfrm>
                  <a:off x="10870493" y="3442200"/>
                  <a:ext cx="20160" cy="3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0">
            <p14:nvContentPartPr>
              <p14:cNvPr id="148" name="Freihand 147">
                <a:extLst>
                  <a:ext uri="{FF2B5EF4-FFF2-40B4-BE49-F238E27FC236}">
                    <a16:creationId xmlns:a16="http://schemas.microsoft.com/office/drawing/2014/main" id="{5409DB68-B915-4DB7-ADC0-C647D95C2118}"/>
                  </a:ext>
                </a:extLst>
              </p14:cNvPr>
              <p14:cNvContentPartPr/>
              <p14:nvPr/>
            </p14:nvContentPartPr>
            <p14:xfrm>
              <a:off x="2245973" y="5578440"/>
              <a:ext cx="1440" cy="15120"/>
            </p14:xfrm>
          </p:contentPart>
        </mc:Choice>
        <mc:Fallback>
          <p:pic>
            <p:nvPicPr>
              <p:cNvPr id="148" name="Freihand 147">
                <a:extLst>
                  <a:ext uri="{FF2B5EF4-FFF2-40B4-BE49-F238E27FC236}">
                    <a16:creationId xmlns:a16="http://schemas.microsoft.com/office/drawing/2014/main" id="{5409DB68-B915-4DB7-ADC0-C647D95C2118}"/>
                  </a:ext>
                </a:extLst>
              </p:cNvPr>
              <p:cNvPicPr/>
              <p:nvPr/>
            </p:nvPicPr>
            <p:blipFill>
              <a:blip r:embed="rId311"/>
              <a:stretch>
                <a:fillRect/>
              </a:stretch>
            </p:blipFill>
            <p:spPr>
              <a:xfrm>
                <a:off x="2241653" y="5574120"/>
                <a:ext cx="10080" cy="23760"/>
              </a:xfrm>
              <a:prstGeom prst="rect">
                <a:avLst/>
              </a:prstGeom>
            </p:spPr>
          </p:pic>
        </mc:Fallback>
      </mc:AlternateContent>
      <p:grpSp>
        <p:nvGrpSpPr>
          <p:cNvPr id="203" name="Gruppieren 202">
            <a:extLst>
              <a:ext uri="{FF2B5EF4-FFF2-40B4-BE49-F238E27FC236}">
                <a16:creationId xmlns:a16="http://schemas.microsoft.com/office/drawing/2014/main" id="{13356DDA-0A3F-4164-A096-652D42CAFF7E}"/>
              </a:ext>
            </a:extLst>
          </p:cNvPr>
          <p:cNvGrpSpPr/>
          <p:nvPr/>
        </p:nvGrpSpPr>
        <p:grpSpPr>
          <a:xfrm>
            <a:off x="2302853" y="2766840"/>
            <a:ext cx="2102040" cy="861120"/>
            <a:chOff x="2302853" y="2766840"/>
            <a:chExt cx="2102040" cy="861120"/>
          </a:xfrm>
        </p:grpSpPr>
        <mc:AlternateContent xmlns:mc="http://schemas.openxmlformats.org/markup-compatibility/2006">
          <mc:Choice xmlns:p14="http://schemas.microsoft.com/office/powerpoint/2010/main" Requires="p14">
            <p:contentPart p14:bwMode="auto" r:id="rId312">
              <p14:nvContentPartPr>
                <p14:cNvPr id="82" name="Freihand 81">
                  <a:extLst>
                    <a:ext uri="{FF2B5EF4-FFF2-40B4-BE49-F238E27FC236}">
                      <a16:creationId xmlns:a16="http://schemas.microsoft.com/office/drawing/2014/main" id="{E2E17305-3C89-43E8-A9C4-6E5D92C82424}"/>
                    </a:ext>
                  </a:extLst>
                </p14:cNvPr>
                <p14:cNvContentPartPr/>
                <p14:nvPr/>
              </p14:nvContentPartPr>
              <p14:xfrm>
                <a:off x="2302853" y="3575040"/>
                <a:ext cx="1220760" cy="51120"/>
              </p14:xfrm>
            </p:contentPart>
          </mc:Choice>
          <mc:Fallback>
            <p:pic>
              <p:nvPicPr>
                <p:cNvPr id="82" name="Freihand 81">
                  <a:extLst>
                    <a:ext uri="{FF2B5EF4-FFF2-40B4-BE49-F238E27FC236}">
                      <a16:creationId xmlns:a16="http://schemas.microsoft.com/office/drawing/2014/main" id="{E2E17305-3C89-43E8-A9C4-6E5D92C82424}"/>
                    </a:ext>
                  </a:extLst>
                </p:cNvPr>
                <p:cNvPicPr/>
                <p:nvPr/>
              </p:nvPicPr>
              <p:blipFill>
                <a:blip r:embed="rId313"/>
                <a:stretch>
                  <a:fillRect/>
                </a:stretch>
              </p:blipFill>
              <p:spPr>
                <a:xfrm>
                  <a:off x="2298533" y="3570720"/>
                  <a:ext cx="12294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85" name="Freihand 84">
                  <a:extLst>
                    <a:ext uri="{FF2B5EF4-FFF2-40B4-BE49-F238E27FC236}">
                      <a16:creationId xmlns:a16="http://schemas.microsoft.com/office/drawing/2014/main" id="{518F13B6-77C5-483D-BDD6-A9035C58C8F9}"/>
                    </a:ext>
                  </a:extLst>
                </p14:cNvPr>
                <p14:cNvContentPartPr/>
                <p14:nvPr/>
              </p14:nvContentPartPr>
              <p14:xfrm>
                <a:off x="3598853" y="3111000"/>
                <a:ext cx="68040" cy="428400"/>
              </p14:xfrm>
            </p:contentPart>
          </mc:Choice>
          <mc:Fallback>
            <p:pic>
              <p:nvPicPr>
                <p:cNvPr id="85" name="Freihand 84">
                  <a:extLst>
                    <a:ext uri="{FF2B5EF4-FFF2-40B4-BE49-F238E27FC236}">
                      <a16:creationId xmlns:a16="http://schemas.microsoft.com/office/drawing/2014/main" id="{518F13B6-77C5-483D-BDD6-A9035C58C8F9}"/>
                    </a:ext>
                  </a:extLst>
                </p:cNvPr>
                <p:cNvPicPr/>
                <p:nvPr/>
              </p:nvPicPr>
              <p:blipFill>
                <a:blip r:embed="rId315"/>
                <a:stretch>
                  <a:fillRect/>
                </a:stretch>
              </p:blipFill>
              <p:spPr>
                <a:xfrm>
                  <a:off x="3594533" y="3106680"/>
                  <a:ext cx="7668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89" name="Freihand 88">
                  <a:extLst>
                    <a:ext uri="{FF2B5EF4-FFF2-40B4-BE49-F238E27FC236}">
                      <a16:creationId xmlns:a16="http://schemas.microsoft.com/office/drawing/2014/main" id="{5AA2D011-C154-4140-8268-A358FF6B9030}"/>
                    </a:ext>
                  </a:extLst>
                </p14:cNvPr>
                <p14:cNvContentPartPr/>
                <p14:nvPr/>
              </p14:nvContentPartPr>
              <p14:xfrm>
                <a:off x="3745733" y="3045840"/>
                <a:ext cx="382680" cy="25200"/>
              </p14:xfrm>
            </p:contentPart>
          </mc:Choice>
          <mc:Fallback>
            <p:pic>
              <p:nvPicPr>
                <p:cNvPr id="89" name="Freihand 88">
                  <a:extLst>
                    <a:ext uri="{FF2B5EF4-FFF2-40B4-BE49-F238E27FC236}">
                      <a16:creationId xmlns:a16="http://schemas.microsoft.com/office/drawing/2014/main" id="{5AA2D011-C154-4140-8268-A358FF6B9030}"/>
                    </a:ext>
                  </a:extLst>
                </p:cNvPr>
                <p:cNvPicPr/>
                <p:nvPr/>
              </p:nvPicPr>
              <p:blipFill>
                <a:blip r:embed="rId317"/>
                <a:stretch>
                  <a:fillRect/>
                </a:stretch>
              </p:blipFill>
              <p:spPr>
                <a:xfrm>
                  <a:off x="3741413" y="3041520"/>
                  <a:ext cx="3913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96" name="Freihand 95">
                  <a:extLst>
                    <a:ext uri="{FF2B5EF4-FFF2-40B4-BE49-F238E27FC236}">
                      <a16:creationId xmlns:a16="http://schemas.microsoft.com/office/drawing/2014/main" id="{28F345D4-3D65-4B3D-85D0-77F0D7A06BAE}"/>
                    </a:ext>
                  </a:extLst>
                </p14:cNvPr>
                <p14:cNvContentPartPr/>
                <p14:nvPr/>
              </p14:nvContentPartPr>
              <p14:xfrm>
                <a:off x="4090973" y="2879520"/>
                <a:ext cx="47520" cy="199800"/>
              </p14:xfrm>
            </p:contentPart>
          </mc:Choice>
          <mc:Fallback>
            <p:pic>
              <p:nvPicPr>
                <p:cNvPr id="96" name="Freihand 95">
                  <a:extLst>
                    <a:ext uri="{FF2B5EF4-FFF2-40B4-BE49-F238E27FC236}">
                      <a16:creationId xmlns:a16="http://schemas.microsoft.com/office/drawing/2014/main" id="{28F345D4-3D65-4B3D-85D0-77F0D7A06BAE}"/>
                    </a:ext>
                  </a:extLst>
                </p:cNvPr>
                <p:cNvPicPr/>
                <p:nvPr/>
              </p:nvPicPr>
              <p:blipFill>
                <a:blip r:embed="rId319"/>
                <a:stretch>
                  <a:fillRect/>
                </a:stretch>
              </p:blipFill>
              <p:spPr>
                <a:xfrm>
                  <a:off x="4086653" y="2875200"/>
                  <a:ext cx="561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09" name="Freihand 108">
                  <a:extLst>
                    <a:ext uri="{FF2B5EF4-FFF2-40B4-BE49-F238E27FC236}">
                      <a16:creationId xmlns:a16="http://schemas.microsoft.com/office/drawing/2014/main" id="{79FA796D-497A-4D43-8A99-3A4CC5BD6DEC}"/>
                    </a:ext>
                  </a:extLst>
                </p14:cNvPr>
                <p14:cNvContentPartPr/>
                <p14:nvPr/>
              </p14:nvContentPartPr>
              <p14:xfrm>
                <a:off x="4161893" y="2850720"/>
                <a:ext cx="164880" cy="20520"/>
              </p14:xfrm>
            </p:contentPart>
          </mc:Choice>
          <mc:Fallback>
            <p:pic>
              <p:nvPicPr>
                <p:cNvPr id="109" name="Freihand 108">
                  <a:extLst>
                    <a:ext uri="{FF2B5EF4-FFF2-40B4-BE49-F238E27FC236}">
                      <a16:creationId xmlns:a16="http://schemas.microsoft.com/office/drawing/2014/main" id="{79FA796D-497A-4D43-8A99-3A4CC5BD6DEC}"/>
                    </a:ext>
                  </a:extLst>
                </p:cNvPr>
                <p:cNvPicPr/>
                <p:nvPr/>
              </p:nvPicPr>
              <p:blipFill>
                <a:blip r:embed="rId321"/>
                <a:stretch>
                  <a:fillRect/>
                </a:stretch>
              </p:blipFill>
              <p:spPr>
                <a:xfrm>
                  <a:off x="4157573" y="2846400"/>
                  <a:ext cx="1735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23" name="Freihand 122">
                  <a:extLst>
                    <a:ext uri="{FF2B5EF4-FFF2-40B4-BE49-F238E27FC236}">
                      <a16:creationId xmlns:a16="http://schemas.microsoft.com/office/drawing/2014/main" id="{A6CFB2EC-FE0B-4FA0-8A71-D9162BE5F64B}"/>
                    </a:ext>
                  </a:extLst>
                </p14:cNvPr>
                <p14:cNvContentPartPr/>
                <p14:nvPr/>
              </p14:nvContentPartPr>
              <p14:xfrm>
                <a:off x="4314173" y="2789880"/>
                <a:ext cx="14400" cy="126720"/>
              </p14:xfrm>
            </p:contentPart>
          </mc:Choice>
          <mc:Fallback>
            <p:pic>
              <p:nvPicPr>
                <p:cNvPr id="123" name="Freihand 122">
                  <a:extLst>
                    <a:ext uri="{FF2B5EF4-FFF2-40B4-BE49-F238E27FC236}">
                      <a16:creationId xmlns:a16="http://schemas.microsoft.com/office/drawing/2014/main" id="{A6CFB2EC-FE0B-4FA0-8A71-D9162BE5F64B}"/>
                    </a:ext>
                  </a:extLst>
                </p:cNvPr>
                <p:cNvPicPr/>
                <p:nvPr/>
              </p:nvPicPr>
              <p:blipFill>
                <a:blip r:embed="rId323"/>
                <a:stretch>
                  <a:fillRect/>
                </a:stretch>
              </p:blipFill>
              <p:spPr>
                <a:xfrm>
                  <a:off x="4309853" y="2785560"/>
                  <a:ext cx="230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9" name="Freihand 168">
                  <a:extLst>
                    <a:ext uri="{FF2B5EF4-FFF2-40B4-BE49-F238E27FC236}">
                      <a16:creationId xmlns:a16="http://schemas.microsoft.com/office/drawing/2014/main" id="{9E27E367-208B-4154-BA7C-CC62A2287763}"/>
                    </a:ext>
                  </a:extLst>
                </p14:cNvPr>
                <p14:cNvContentPartPr/>
                <p14:nvPr/>
              </p14:nvContentPartPr>
              <p14:xfrm>
                <a:off x="3593453" y="3543000"/>
                <a:ext cx="78480" cy="84960"/>
              </p14:xfrm>
            </p:contentPart>
          </mc:Choice>
          <mc:Fallback>
            <p:pic>
              <p:nvPicPr>
                <p:cNvPr id="169" name="Freihand 168">
                  <a:extLst>
                    <a:ext uri="{FF2B5EF4-FFF2-40B4-BE49-F238E27FC236}">
                      <a16:creationId xmlns:a16="http://schemas.microsoft.com/office/drawing/2014/main" id="{9E27E367-208B-4154-BA7C-CC62A2287763}"/>
                    </a:ext>
                  </a:extLst>
                </p:cNvPr>
                <p:cNvPicPr/>
                <p:nvPr/>
              </p:nvPicPr>
              <p:blipFill>
                <a:blip r:embed="rId325"/>
                <a:stretch>
                  <a:fillRect/>
                </a:stretch>
              </p:blipFill>
              <p:spPr>
                <a:xfrm>
                  <a:off x="3589133" y="3538680"/>
                  <a:ext cx="871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5" name="Freihand 174">
                  <a:extLst>
                    <a:ext uri="{FF2B5EF4-FFF2-40B4-BE49-F238E27FC236}">
                      <a16:creationId xmlns:a16="http://schemas.microsoft.com/office/drawing/2014/main" id="{D70238C0-48A7-4748-BB67-D2978065A25E}"/>
                    </a:ext>
                  </a:extLst>
                </p14:cNvPr>
                <p14:cNvContentPartPr/>
                <p14:nvPr/>
              </p14:nvContentPartPr>
              <p14:xfrm>
                <a:off x="3626573" y="3024960"/>
                <a:ext cx="45720" cy="29880"/>
              </p14:xfrm>
            </p:contentPart>
          </mc:Choice>
          <mc:Fallback>
            <p:pic>
              <p:nvPicPr>
                <p:cNvPr id="175" name="Freihand 174">
                  <a:extLst>
                    <a:ext uri="{FF2B5EF4-FFF2-40B4-BE49-F238E27FC236}">
                      <a16:creationId xmlns:a16="http://schemas.microsoft.com/office/drawing/2014/main" id="{D70238C0-48A7-4748-BB67-D2978065A25E}"/>
                    </a:ext>
                  </a:extLst>
                </p:cNvPr>
                <p:cNvPicPr/>
                <p:nvPr/>
              </p:nvPicPr>
              <p:blipFill>
                <a:blip r:embed="rId327"/>
                <a:stretch>
                  <a:fillRect/>
                </a:stretch>
              </p:blipFill>
              <p:spPr>
                <a:xfrm>
                  <a:off x="3622253" y="3020640"/>
                  <a:ext cx="54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81" name="Freihand 180">
                  <a:extLst>
                    <a:ext uri="{FF2B5EF4-FFF2-40B4-BE49-F238E27FC236}">
                      <a16:creationId xmlns:a16="http://schemas.microsoft.com/office/drawing/2014/main" id="{3407495F-8297-4109-A5A5-DD0CA94085BF}"/>
                    </a:ext>
                  </a:extLst>
                </p14:cNvPr>
                <p14:cNvContentPartPr/>
                <p14:nvPr/>
              </p14:nvContentPartPr>
              <p14:xfrm>
                <a:off x="4110413" y="3005520"/>
                <a:ext cx="55440" cy="68760"/>
              </p14:xfrm>
            </p:contentPart>
          </mc:Choice>
          <mc:Fallback>
            <p:pic>
              <p:nvPicPr>
                <p:cNvPr id="181" name="Freihand 180">
                  <a:extLst>
                    <a:ext uri="{FF2B5EF4-FFF2-40B4-BE49-F238E27FC236}">
                      <a16:creationId xmlns:a16="http://schemas.microsoft.com/office/drawing/2014/main" id="{3407495F-8297-4109-A5A5-DD0CA94085BF}"/>
                    </a:ext>
                  </a:extLst>
                </p:cNvPr>
                <p:cNvPicPr/>
                <p:nvPr/>
              </p:nvPicPr>
              <p:blipFill>
                <a:blip r:embed="rId329"/>
                <a:stretch>
                  <a:fillRect/>
                </a:stretch>
              </p:blipFill>
              <p:spPr>
                <a:xfrm>
                  <a:off x="4106093" y="3001200"/>
                  <a:ext cx="64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83" name="Freihand 182">
                  <a:extLst>
                    <a:ext uri="{FF2B5EF4-FFF2-40B4-BE49-F238E27FC236}">
                      <a16:creationId xmlns:a16="http://schemas.microsoft.com/office/drawing/2014/main" id="{6CA4E930-FDFB-4C07-A1CC-DB2A3CF8EC35}"/>
                    </a:ext>
                  </a:extLst>
                </p14:cNvPr>
                <p14:cNvContentPartPr/>
                <p14:nvPr/>
              </p14:nvContentPartPr>
              <p14:xfrm>
                <a:off x="4148213" y="2869800"/>
                <a:ext cx="58680" cy="7920"/>
              </p14:xfrm>
            </p:contentPart>
          </mc:Choice>
          <mc:Fallback>
            <p:pic>
              <p:nvPicPr>
                <p:cNvPr id="183" name="Freihand 182">
                  <a:extLst>
                    <a:ext uri="{FF2B5EF4-FFF2-40B4-BE49-F238E27FC236}">
                      <a16:creationId xmlns:a16="http://schemas.microsoft.com/office/drawing/2014/main" id="{6CA4E930-FDFB-4C07-A1CC-DB2A3CF8EC35}"/>
                    </a:ext>
                  </a:extLst>
                </p:cNvPr>
                <p:cNvPicPr/>
                <p:nvPr/>
              </p:nvPicPr>
              <p:blipFill>
                <a:blip r:embed="rId331"/>
                <a:stretch>
                  <a:fillRect/>
                </a:stretch>
              </p:blipFill>
              <p:spPr>
                <a:xfrm>
                  <a:off x="4143893" y="2865480"/>
                  <a:ext cx="67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8" name="Freihand 197">
                  <a:extLst>
                    <a:ext uri="{FF2B5EF4-FFF2-40B4-BE49-F238E27FC236}">
                      <a16:creationId xmlns:a16="http://schemas.microsoft.com/office/drawing/2014/main" id="{CD5AA19E-99FE-478B-BF6C-1A1B33E28397}"/>
                    </a:ext>
                  </a:extLst>
                </p14:cNvPr>
                <p14:cNvContentPartPr/>
                <p14:nvPr/>
              </p14:nvContentPartPr>
              <p14:xfrm>
                <a:off x="4395533" y="2839200"/>
                <a:ext cx="9360" cy="8280"/>
              </p14:xfrm>
            </p:contentPart>
          </mc:Choice>
          <mc:Fallback>
            <p:pic>
              <p:nvPicPr>
                <p:cNvPr id="198" name="Freihand 197">
                  <a:extLst>
                    <a:ext uri="{FF2B5EF4-FFF2-40B4-BE49-F238E27FC236}">
                      <a16:creationId xmlns:a16="http://schemas.microsoft.com/office/drawing/2014/main" id="{CD5AA19E-99FE-478B-BF6C-1A1B33E28397}"/>
                    </a:ext>
                  </a:extLst>
                </p:cNvPr>
                <p:cNvPicPr/>
                <p:nvPr/>
              </p:nvPicPr>
              <p:blipFill>
                <a:blip r:embed="rId333"/>
                <a:stretch>
                  <a:fillRect/>
                </a:stretch>
              </p:blipFill>
              <p:spPr>
                <a:xfrm>
                  <a:off x="4391213" y="2834880"/>
                  <a:ext cx="180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2" name="Freihand 201">
                  <a:extLst>
                    <a:ext uri="{FF2B5EF4-FFF2-40B4-BE49-F238E27FC236}">
                      <a16:creationId xmlns:a16="http://schemas.microsoft.com/office/drawing/2014/main" id="{BF190DFE-41AD-4CAB-A998-14379E1C22D7}"/>
                    </a:ext>
                  </a:extLst>
                </p14:cNvPr>
                <p14:cNvContentPartPr/>
                <p14:nvPr/>
              </p14:nvContentPartPr>
              <p14:xfrm>
                <a:off x="4355933" y="2766840"/>
                <a:ext cx="360" cy="360"/>
              </p14:xfrm>
            </p:contentPart>
          </mc:Choice>
          <mc:Fallback>
            <p:pic>
              <p:nvPicPr>
                <p:cNvPr id="202" name="Freihand 201">
                  <a:extLst>
                    <a:ext uri="{FF2B5EF4-FFF2-40B4-BE49-F238E27FC236}">
                      <a16:creationId xmlns:a16="http://schemas.microsoft.com/office/drawing/2014/main" id="{BF190DFE-41AD-4CAB-A998-14379E1C22D7}"/>
                    </a:ext>
                  </a:extLst>
                </p:cNvPr>
                <p:cNvPicPr/>
                <p:nvPr/>
              </p:nvPicPr>
              <p:blipFill>
                <a:blip r:embed="rId335"/>
                <a:stretch>
                  <a:fillRect/>
                </a:stretch>
              </p:blipFill>
              <p:spPr>
                <a:xfrm>
                  <a:off x="4351613" y="2762520"/>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6">
            <p14:nvContentPartPr>
              <p14:cNvPr id="213" name="Freihand 212">
                <a:extLst>
                  <a:ext uri="{FF2B5EF4-FFF2-40B4-BE49-F238E27FC236}">
                    <a16:creationId xmlns:a16="http://schemas.microsoft.com/office/drawing/2014/main" id="{D84B86E7-89CD-4262-B26A-C8A15D3EBE2E}"/>
                  </a:ext>
                </a:extLst>
              </p14:cNvPr>
              <p14:cNvContentPartPr/>
              <p14:nvPr/>
            </p14:nvContentPartPr>
            <p14:xfrm>
              <a:off x="9642533" y="-33600"/>
              <a:ext cx="2358720" cy="1704600"/>
            </p14:xfrm>
          </p:contentPart>
        </mc:Choice>
        <mc:Fallback>
          <p:pic>
            <p:nvPicPr>
              <p:cNvPr id="213" name="Freihand 212">
                <a:extLst>
                  <a:ext uri="{FF2B5EF4-FFF2-40B4-BE49-F238E27FC236}">
                    <a16:creationId xmlns:a16="http://schemas.microsoft.com/office/drawing/2014/main" id="{D84B86E7-89CD-4262-B26A-C8A15D3EBE2E}"/>
                  </a:ext>
                </a:extLst>
              </p:cNvPr>
              <p:cNvPicPr/>
              <p:nvPr/>
            </p:nvPicPr>
            <p:blipFill>
              <a:blip r:embed="rId337"/>
              <a:stretch>
                <a:fillRect/>
              </a:stretch>
            </p:blipFill>
            <p:spPr>
              <a:xfrm>
                <a:off x="9638213" y="-37920"/>
                <a:ext cx="2367360" cy="1713240"/>
              </a:xfrm>
              <a:prstGeom prst="rect">
                <a:avLst/>
              </a:prstGeom>
            </p:spPr>
          </p:pic>
        </mc:Fallback>
      </mc:AlternateContent>
      <p:grpSp>
        <p:nvGrpSpPr>
          <p:cNvPr id="222" name="Gruppieren 221">
            <a:extLst>
              <a:ext uri="{FF2B5EF4-FFF2-40B4-BE49-F238E27FC236}">
                <a16:creationId xmlns:a16="http://schemas.microsoft.com/office/drawing/2014/main" id="{9BCDC295-590E-45D5-9727-A09FD2180EFB}"/>
              </a:ext>
            </a:extLst>
          </p:cNvPr>
          <p:cNvGrpSpPr/>
          <p:nvPr/>
        </p:nvGrpSpPr>
        <p:grpSpPr>
          <a:xfrm>
            <a:off x="9341933" y="-2640"/>
            <a:ext cx="2743200" cy="1734120"/>
            <a:chOff x="9341933" y="-2640"/>
            <a:chExt cx="2743200" cy="1734120"/>
          </a:xfrm>
        </p:grpSpPr>
        <mc:AlternateContent xmlns:mc="http://schemas.openxmlformats.org/markup-compatibility/2006">
          <mc:Choice xmlns:p14="http://schemas.microsoft.com/office/powerpoint/2010/main" Requires="p14">
            <p:contentPart p14:bwMode="auto" r:id="rId338">
              <p14:nvContentPartPr>
                <p14:cNvPr id="35" name="Freihand 34">
                  <a:extLst>
                    <a:ext uri="{FF2B5EF4-FFF2-40B4-BE49-F238E27FC236}">
                      <a16:creationId xmlns:a16="http://schemas.microsoft.com/office/drawing/2014/main" id="{D41D6B5A-DA89-477F-8081-CF16A07295FC}"/>
                    </a:ext>
                  </a:extLst>
                </p14:cNvPr>
                <p14:cNvContentPartPr/>
                <p14:nvPr/>
              </p14:nvContentPartPr>
              <p14:xfrm>
                <a:off x="9341933" y="-2640"/>
                <a:ext cx="2743200" cy="1734120"/>
              </p14:xfrm>
            </p:contentPart>
          </mc:Choice>
          <mc:Fallback>
            <p:pic>
              <p:nvPicPr>
                <p:cNvPr id="35" name="Freihand 34">
                  <a:extLst>
                    <a:ext uri="{FF2B5EF4-FFF2-40B4-BE49-F238E27FC236}">
                      <a16:creationId xmlns:a16="http://schemas.microsoft.com/office/drawing/2014/main" id="{D41D6B5A-DA89-477F-8081-CF16A07295FC}"/>
                    </a:ext>
                  </a:extLst>
                </p:cNvPr>
                <p:cNvPicPr/>
                <p:nvPr/>
              </p:nvPicPr>
              <p:blipFill>
                <a:blip r:embed="rId339"/>
                <a:stretch>
                  <a:fillRect/>
                </a:stretch>
              </p:blipFill>
              <p:spPr>
                <a:xfrm>
                  <a:off x="9337613" y="-6960"/>
                  <a:ext cx="2751840" cy="1742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52" name="Freihand 51">
                  <a:extLst>
                    <a:ext uri="{FF2B5EF4-FFF2-40B4-BE49-F238E27FC236}">
                      <a16:creationId xmlns:a16="http://schemas.microsoft.com/office/drawing/2014/main" id="{1CE6B895-8486-4556-8167-E94C73EFC980}"/>
                    </a:ext>
                  </a:extLst>
                </p14:cNvPr>
                <p14:cNvContentPartPr/>
                <p14:nvPr/>
              </p14:nvContentPartPr>
              <p14:xfrm>
                <a:off x="10831613" y="167640"/>
                <a:ext cx="189360" cy="190800"/>
              </p14:xfrm>
            </p:contentPart>
          </mc:Choice>
          <mc:Fallback>
            <p:pic>
              <p:nvPicPr>
                <p:cNvPr id="52" name="Freihand 51">
                  <a:extLst>
                    <a:ext uri="{FF2B5EF4-FFF2-40B4-BE49-F238E27FC236}">
                      <a16:creationId xmlns:a16="http://schemas.microsoft.com/office/drawing/2014/main" id="{1CE6B895-8486-4556-8167-E94C73EFC980}"/>
                    </a:ext>
                  </a:extLst>
                </p:cNvPr>
                <p:cNvPicPr/>
                <p:nvPr/>
              </p:nvPicPr>
              <p:blipFill>
                <a:blip r:embed="rId341"/>
                <a:stretch>
                  <a:fillRect/>
                </a:stretch>
              </p:blipFill>
              <p:spPr>
                <a:xfrm>
                  <a:off x="10827293" y="163320"/>
                  <a:ext cx="198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58" name="Freihand 57">
                  <a:extLst>
                    <a:ext uri="{FF2B5EF4-FFF2-40B4-BE49-F238E27FC236}">
                      <a16:creationId xmlns:a16="http://schemas.microsoft.com/office/drawing/2014/main" id="{1DBD850B-1F9B-4873-868B-E0C466DA78A6}"/>
                    </a:ext>
                  </a:extLst>
                </p14:cNvPr>
                <p14:cNvContentPartPr/>
                <p14:nvPr/>
              </p14:nvContentPartPr>
              <p14:xfrm>
                <a:off x="11010533" y="156120"/>
                <a:ext cx="139680" cy="198360"/>
              </p14:xfrm>
            </p:contentPart>
          </mc:Choice>
          <mc:Fallback>
            <p:pic>
              <p:nvPicPr>
                <p:cNvPr id="58" name="Freihand 57">
                  <a:extLst>
                    <a:ext uri="{FF2B5EF4-FFF2-40B4-BE49-F238E27FC236}">
                      <a16:creationId xmlns:a16="http://schemas.microsoft.com/office/drawing/2014/main" id="{1DBD850B-1F9B-4873-868B-E0C466DA78A6}"/>
                    </a:ext>
                  </a:extLst>
                </p:cNvPr>
                <p:cNvPicPr/>
                <p:nvPr/>
              </p:nvPicPr>
              <p:blipFill>
                <a:blip r:embed="rId343"/>
                <a:stretch>
                  <a:fillRect/>
                </a:stretch>
              </p:blipFill>
              <p:spPr>
                <a:xfrm>
                  <a:off x="11006213" y="151800"/>
                  <a:ext cx="148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66" name="Freihand 65">
                  <a:extLst>
                    <a:ext uri="{FF2B5EF4-FFF2-40B4-BE49-F238E27FC236}">
                      <a16:creationId xmlns:a16="http://schemas.microsoft.com/office/drawing/2014/main" id="{4D242DD9-A108-41C1-9EB5-70C93B939D6E}"/>
                    </a:ext>
                  </a:extLst>
                </p14:cNvPr>
                <p14:cNvContentPartPr/>
                <p14:nvPr/>
              </p14:nvContentPartPr>
              <p14:xfrm>
                <a:off x="11153453" y="178440"/>
                <a:ext cx="159120" cy="158040"/>
              </p14:xfrm>
            </p:contentPart>
          </mc:Choice>
          <mc:Fallback>
            <p:pic>
              <p:nvPicPr>
                <p:cNvPr id="66" name="Freihand 65">
                  <a:extLst>
                    <a:ext uri="{FF2B5EF4-FFF2-40B4-BE49-F238E27FC236}">
                      <a16:creationId xmlns:a16="http://schemas.microsoft.com/office/drawing/2014/main" id="{4D242DD9-A108-41C1-9EB5-70C93B939D6E}"/>
                    </a:ext>
                  </a:extLst>
                </p:cNvPr>
                <p:cNvPicPr/>
                <p:nvPr/>
              </p:nvPicPr>
              <p:blipFill>
                <a:blip r:embed="rId345"/>
                <a:stretch>
                  <a:fillRect/>
                </a:stretch>
              </p:blipFill>
              <p:spPr>
                <a:xfrm>
                  <a:off x="11149133" y="174120"/>
                  <a:ext cx="167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5" name="Freihand 214">
                  <a:extLst>
                    <a:ext uri="{FF2B5EF4-FFF2-40B4-BE49-F238E27FC236}">
                      <a16:creationId xmlns:a16="http://schemas.microsoft.com/office/drawing/2014/main" id="{1F4AF32D-D692-41DD-A1BD-72ED90B0245A}"/>
                    </a:ext>
                  </a:extLst>
                </p14:cNvPr>
                <p14:cNvContentPartPr/>
                <p14:nvPr/>
              </p14:nvContentPartPr>
              <p14:xfrm>
                <a:off x="10856453" y="539880"/>
                <a:ext cx="250920" cy="69120"/>
              </p14:xfrm>
            </p:contentPart>
          </mc:Choice>
          <mc:Fallback>
            <p:pic>
              <p:nvPicPr>
                <p:cNvPr id="215" name="Freihand 214">
                  <a:extLst>
                    <a:ext uri="{FF2B5EF4-FFF2-40B4-BE49-F238E27FC236}">
                      <a16:creationId xmlns:a16="http://schemas.microsoft.com/office/drawing/2014/main" id="{1F4AF32D-D692-41DD-A1BD-72ED90B0245A}"/>
                    </a:ext>
                  </a:extLst>
                </p:cNvPr>
                <p:cNvPicPr/>
                <p:nvPr/>
              </p:nvPicPr>
              <p:blipFill>
                <a:blip r:embed="rId347"/>
                <a:stretch>
                  <a:fillRect/>
                </a:stretch>
              </p:blipFill>
              <p:spPr>
                <a:xfrm>
                  <a:off x="10852133" y="535560"/>
                  <a:ext cx="2595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6" name="Freihand 215">
                  <a:extLst>
                    <a:ext uri="{FF2B5EF4-FFF2-40B4-BE49-F238E27FC236}">
                      <a16:creationId xmlns:a16="http://schemas.microsoft.com/office/drawing/2014/main" id="{CD691407-E742-4C13-9037-30D44B7D54B7}"/>
                    </a:ext>
                  </a:extLst>
                </p14:cNvPr>
                <p14:cNvContentPartPr/>
                <p14:nvPr/>
              </p14:nvContentPartPr>
              <p14:xfrm>
                <a:off x="10723253" y="884040"/>
                <a:ext cx="446400" cy="93600"/>
              </p14:xfrm>
            </p:contentPart>
          </mc:Choice>
          <mc:Fallback>
            <p:pic>
              <p:nvPicPr>
                <p:cNvPr id="216" name="Freihand 215">
                  <a:extLst>
                    <a:ext uri="{FF2B5EF4-FFF2-40B4-BE49-F238E27FC236}">
                      <a16:creationId xmlns:a16="http://schemas.microsoft.com/office/drawing/2014/main" id="{CD691407-E742-4C13-9037-30D44B7D54B7}"/>
                    </a:ext>
                  </a:extLst>
                </p:cNvPr>
                <p:cNvPicPr/>
                <p:nvPr/>
              </p:nvPicPr>
              <p:blipFill>
                <a:blip r:embed="rId349"/>
                <a:stretch>
                  <a:fillRect/>
                </a:stretch>
              </p:blipFill>
              <p:spPr>
                <a:xfrm>
                  <a:off x="10718933" y="879720"/>
                  <a:ext cx="455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8" name="Freihand 217">
                  <a:extLst>
                    <a:ext uri="{FF2B5EF4-FFF2-40B4-BE49-F238E27FC236}">
                      <a16:creationId xmlns:a16="http://schemas.microsoft.com/office/drawing/2014/main" id="{5E064E17-E6F1-4255-84A5-306F353C6FE9}"/>
                    </a:ext>
                  </a:extLst>
                </p14:cNvPr>
                <p14:cNvContentPartPr/>
                <p14:nvPr/>
              </p14:nvContentPartPr>
              <p14:xfrm>
                <a:off x="10954373" y="796560"/>
                <a:ext cx="45360" cy="126000"/>
              </p14:xfrm>
            </p:contentPart>
          </mc:Choice>
          <mc:Fallback>
            <p:pic>
              <p:nvPicPr>
                <p:cNvPr id="218" name="Freihand 217">
                  <a:extLst>
                    <a:ext uri="{FF2B5EF4-FFF2-40B4-BE49-F238E27FC236}">
                      <a16:creationId xmlns:a16="http://schemas.microsoft.com/office/drawing/2014/main" id="{5E064E17-E6F1-4255-84A5-306F353C6FE9}"/>
                    </a:ext>
                  </a:extLst>
                </p:cNvPr>
                <p:cNvPicPr/>
                <p:nvPr/>
              </p:nvPicPr>
              <p:blipFill>
                <a:blip r:embed="rId351"/>
                <a:stretch>
                  <a:fillRect/>
                </a:stretch>
              </p:blipFill>
              <p:spPr>
                <a:xfrm>
                  <a:off x="10950053" y="792240"/>
                  <a:ext cx="54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9" name="Freihand 218">
                  <a:extLst>
                    <a:ext uri="{FF2B5EF4-FFF2-40B4-BE49-F238E27FC236}">
                      <a16:creationId xmlns:a16="http://schemas.microsoft.com/office/drawing/2014/main" id="{5471F976-3D1C-4A85-B225-442B1D39248C}"/>
                    </a:ext>
                  </a:extLst>
                </p14:cNvPr>
                <p14:cNvContentPartPr/>
                <p14:nvPr/>
              </p14:nvContentPartPr>
              <p14:xfrm>
                <a:off x="10951493" y="785400"/>
                <a:ext cx="57960" cy="79200"/>
              </p14:xfrm>
            </p:contentPart>
          </mc:Choice>
          <mc:Fallback>
            <p:pic>
              <p:nvPicPr>
                <p:cNvPr id="219" name="Freihand 218">
                  <a:extLst>
                    <a:ext uri="{FF2B5EF4-FFF2-40B4-BE49-F238E27FC236}">
                      <a16:creationId xmlns:a16="http://schemas.microsoft.com/office/drawing/2014/main" id="{5471F976-3D1C-4A85-B225-442B1D39248C}"/>
                    </a:ext>
                  </a:extLst>
                </p:cNvPr>
                <p:cNvPicPr/>
                <p:nvPr/>
              </p:nvPicPr>
              <p:blipFill>
                <a:blip r:embed="rId353"/>
                <a:stretch>
                  <a:fillRect/>
                </a:stretch>
              </p:blipFill>
              <p:spPr>
                <a:xfrm>
                  <a:off x="10947173" y="781080"/>
                  <a:ext cx="66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0" name="Freihand 219">
                  <a:extLst>
                    <a:ext uri="{FF2B5EF4-FFF2-40B4-BE49-F238E27FC236}">
                      <a16:creationId xmlns:a16="http://schemas.microsoft.com/office/drawing/2014/main" id="{D1248B58-26DA-409A-8930-E429E2389589}"/>
                    </a:ext>
                  </a:extLst>
                </p14:cNvPr>
                <p14:cNvContentPartPr/>
                <p14:nvPr/>
              </p14:nvContentPartPr>
              <p14:xfrm>
                <a:off x="10978493" y="545640"/>
                <a:ext cx="13320" cy="120240"/>
              </p14:xfrm>
            </p:contentPart>
          </mc:Choice>
          <mc:Fallback>
            <p:pic>
              <p:nvPicPr>
                <p:cNvPr id="220" name="Freihand 219">
                  <a:extLst>
                    <a:ext uri="{FF2B5EF4-FFF2-40B4-BE49-F238E27FC236}">
                      <a16:creationId xmlns:a16="http://schemas.microsoft.com/office/drawing/2014/main" id="{D1248B58-26DA-409A-8930-E429E2389589}"/>
                    </a:ext>
                  </a:extLst>
                </p:cNvPr>
                <p:cNvPicPr/>
                <p:nvPr/>
              </p:nvPicPr>
              <p:blipFill>
                <a:blip r:embed="rId355"/>
                <a:stretch>
                  <a:fillRect/>
                </a:stretch>
              </p:blipFill>
              <p:spPr>
                <a:xfrm>
                  <a:off x="10974173" y="541320"/>
                  <a:ext cx="21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1" name="Freihand 220">
                  <a:extLst>
                    <a:ext uri="{FF2B5EF4-FFF2-40B4-BE49-F238E27FC236}">
                      <a16:creationId xmlns:a16="http://schemas.microsoft.com/office/drawing/2014/main" id="{6D92001B-3860-493C-80D9-707620D70D5A}"/>
                    </a:ext>
                  </a:extLst>
                </p14:cNvPr>
                <p14:cNvContentPartPr/>
                <p14:nvPr/>
              </p14:nvContentPartPr>
              <p14:xfrm>
                <a:off x="10950053" y="579480"/>
                <a:ext cx="152280" cy="121320"/>
              </p14:xfrm>
            </p:contentPart>
          </mc:Choice>
          <mc:Fallback>
            <p:pic>
              <p:nvPicPr>
                <p:cNvPr id="221" name="Freihand 220">
                  <a:extLst>
                    <a:ext uri="{FF2B5EF4-FFF2-40B4-BE49-F238E27FC236}">
                      <a16:creationId xmlns:a16="http://schemas.microsoft.com/office/drawing/2014/main" id="{6D92001B-3860-493C-80D9-707620D70D5A}"/>
                    </a:ext>
                  </a:extLst>
                </p:cNvPr>
                <p:cNvPicPr/>
                <p:nvPr/>
              </p:nvPicPr>
              <p:blipFill>
                <a:blip r:embed="rId357"/>
                <a:stretch>
                  <a:fillRect/>
                </a:stretch>
              </p:blipFill>
              <p:spPr>
                <a:xfrm>
                  <a:off x="10945733" y="575160"/>
                  <a:ext cx="160920" cy="12996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5" name="Gruppieren 224">
            <a:extLst>
              <a:ext uri="{FF2B5EF4-FFF2-40B4-BE49-F238E27FC236}">
                <a16:creationId xmlns:a16="http://schemas.microsoft.com/office/drawing/2014/main" id="{F33EE952-BD0C-4E1F-A333-DB52793F1909}"/>
              </a:ext>
            </a:extLst>
          </p:cNvPr>
          <p:cNvGrpSpPr/>
          <p:nvPr/>
        </p:nvGrpSpPr>
        <p:grpSpPr>
          <a:xfrm>
            <a:off x="10034933" y="140827"/>
            <a:ext cx="624240" cy="166320"/>
            <a:chOff x="10034933" y="140827"/>
            <a:chExt cx="624240" cy="166320"/>
          </a:xfrm>
        </p:grpSpPr>
        <mc:AlternateContent xmlns:mc="http://schemas.openxmlformats.org/markup-compatibility/2006">
          <mc:Choice xmlns:p14="http://schemas.microsoft.com/office/powerpoint/2010/main" Requires="p14">
            <p:contentPart p14:bwMode="auto" r:id="rId3">
              <p14:nvContentPartPr>
                <p14:cNvPr id="222" name="Freihand 221">
                  <a:extLst>
                    <a:ext uri="{FF2B5EF4-FFF2-40B4-BE49-F238E27FC236}">
                      <a16:creationId xmlns:a16="http://schemas.microsoft.com/office/drawing/2014/main" id="{C31F1315-A45B-4F31-9CA8-1E565673A699}"/>
                    </a:ext>
                  </a:extLst>
                </p14:cNvPr>
                <p14:cNvContentPartPr/>
                <p14:nvPr/>
              </p14:nvContentPartPr>
              <p14:xfrm>
                <a:off x="10034933" y="140827"/>
                <a:ext cx="160560" cy="149760"/>
              </p14:xfrm>
            </p:contentPart>
          </mc:Choice>
          <mc:Fallback>
            <p:pic>
              <p:nvPicPr>
                <p:cNvPr id="222" name="Freihand 221">
                  <a:extLst>
                    <a:ext uri="{FF2B5EF4-FFF2-40B4-BE49-F238E27FC236}">
                      <a16:creationId xmlns:a16="http://schemas.microsoft.com/office/drawing/2014/main" id="{C31F1315-A45B-4F31-9CA8-1E565673A699}"/>
                    </a:ext>
                  </a:extLst>
                </p:cNvPr>
                <p:cNvPicPr/>
                <p:nvPr/>
              </p:nvPicPr>
              <p:blipFill>
                <a:blip r:embed="rId4"/>
                <a:stretch>
                  <a:fillRect/>
                </a:stretch>
              </p:blipFill>
              <p:spPr>
                <a:xfrm>
                  <a:off x="10030613" y="136507"/>
                  <a:ext cx="169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23" name="Freihand 222">
                  <a:extLst>
                    <a:ext uri="{FF2B5EF4-FFF2-40B4-BE49-F238E27FC236}">
                      <a16:creationId xmlns:a16="http://schemas.microsoft.com/office/drawing/2014/main" id="{D8488B50-80A1-4039-AC25-82C049F39253}"/>
                    </a:ext>
                  </a:extLst>
                </p14:cNvPr>
                <p14:cNvContentPartPr/>
                <p14:nvPr/>
              </p14:nvContentPartPr>
              <p14:xfrm>
                <a:off x="10275053" y="171067"/>
                <a:ext cx="141120" cy="136080"/>
              </p14:xfrm>
            </p:contentPart>
          </mc:Choice>
          <mc:Fallback>
            <p:pic>
              <p:nvPicPr>
                <p:cNvPr id="223" name="Freihand 222">
                  <a:extLst>
                    <a:ext uri="{FF2B5EF4-FFF2-40B4-BE49-F238E27FC236}">
                      <a16:creationId xmlns:a16="http://schemas.microsoft.com/office/drawing/2014/main" id="{D8488B50-80A1-4039-AC25-82C049F39253}"/>
                    </a:ext>
                  </a:extLst>
                </p:cNvPr>
                <p:cNvPicPr/>
                <p:nvPr/>
              </p:nvPicPr>
              <p:blipFill>
                <a:blip r:embed="rId6"/>
                <a:stretch>
                  <a:fillRect/>
                </a:stretch>
              </p:blipFill>
              <p:spPr>
                <a:xfrm>
                  <a:off x="10270733" y="166747"/>
                  <a:ext cx="1497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4" name="Freihand 223">
                  <a:extLst>
                    <a:ext uri="{FF2B5EF4-FFF2-40B4-BE49-F238E27FC236}">
                      <a16:creationId xmlns:a16="http://schemas.microsoft.com/office/drawing/2014/main" id="{D7D36347-1C0C-4F87-9EC4-C946E052AFD9}"/>
                    </a:ext>
                  </a:extLst>
                </p14:cNvPr>
                <p14:cNvContentPartPr/>
                <p14:nvPr/>
              </p14:nvContentPartPr>
              <p14:xfrm>
                <a:off x="10512653" y="189787"/>
                <a:ext cx="146520" cy="94680"/>
              </p14:xfrm>
            </p:contentPart>
          </mc:Choice>
          <mc:Fallback>
            <p:pic>
              <p:nvPicPr>
                <p:cNvPr id="224" name="Freihand 223">
                  <a:extLst>
                    <a:ext uri="{FF2B5EF4-FFF2-40B4-BE49-F238E27FC236}">
                      <a16:creationId xmlns:a16="http://schemas.microsoft.com/office/drawing/2014/main" id="{D7D36347-1C0C-4F87-9EC4-C946E052AFD9}"/>
                    </a:ext>
                  </a:extLst>
                </p:cNvPr>
                <p:cNvPicPr/>
                <p:nvPr/>
              </p:nvPicPr>
              <p:blipFill>
                <a:blip r:embed="rId8"/>
                <a:stretch>
                  <a:fillRect/>
                </a:stretch>
              </p:blipFill>
              <p:spPr>
                <a:xfrm>
                  <a:off x="10508333" y="185467"/>
                  <a:ext cx="155160" cy="103320"/>
                </a:xfrm>
                <a:prstGeom prst="rect">
                  <a:avLst/>
                </a:prstGeom>
              </p:spPr>
            </p:pic>
          </mc:Fallback>
        </mc:AlternateContent>
      </p:grpSp>
      <p:grpSp>
        <p:nvGrpSpPr>
          <p:cNvPr id="234" name="Gruppieren 233">
            <a:extLst>
              <a:ext uri="{FF2B5EF4-FFF2-40B4-BE49-F238E27FC236}">
                <a16:creationId xmlns:a16="http://schemas.microsoft.com/office/drawing/2014/main" id="{0D660703-B088-4B74-8A7A-D2F58F1912D6}"/>
              </a:ext>
            </a:extLst>
          </p:cNvPr>
          <p:cNvGrpSpPr/>
          <p:nvPr/>
        </p:nvGrpSpPr>
        <p:grpSpPr>
          <a:xfrm>
            <a:off x="10002893" y="541507"/>
            <a:ext cx="600480" cy="218160"/>
            <a:chOff x="10002893" y="541507"/>
            <a:chExt cx="600480" cy="218160"/>
          </a:xfrm>
        </p:grpSpPr>
        <mc:AlternateContent xmlns:mc="http://schemas.openxmlformats.org/markup-compatibility/2006">
          <mc:Choice xmlns:p14="http://schemas.microsoft.com/office/powerpoint/2010/main" Requires="p14">
            <p:contentPart p14:bwMode="auto" r:id="rId9">
              <p14:nvContentPartPr>
                <p14:cNvPr id="230" name="Freihand 229">
                  <a:extLst>
                    <a:ext uri="{FF2B5EF4-FFF2-40B4-BE49-F238E27FC236}">
                      <a16:creationId xmlns:a16="http://schemas.microsoft.com/office/drawing/2014/main" id="{B921DB8B-0CB9-47D0-86EF-CAE272F508D4}"/>
                    </a:ext>
                  </a:extLst>
                </p14:cNvPr>
                <p14:cNvContentPartPr/>
                <p14:nvPr/>
              </p14:nvContentPartPr>
              <p14:xfrm>
                <a:off x="10032413" y="575707"/>
                <a:ext cx="360" cy="360"/>
              </p14:xfrm>
            </p:contentPart>
          </mc:Choice>
          <mc:Fallback>
            <p:pic>
              <p:nvPicPr>
                <p:cNvPr id="230" name="Freihand 229">
                  <a:extLst>
                    <a:ext uri="{FF2B5EF4-FFF2-40B4-BE49-F238E27FC236}">
                      <a16:creationId xmlns:a16="http://schemas.microsoft.com/office/drawing/2014/main" id="{B921DB8B-0CB9-47D0-86EF-CAE272F508D4}"/>
                    </a:ext>
                  </a:extLst>
                </p:cNvPr>
                <p:cNvPicPr/>
                <p:nvPr/>
              </p:nvPicPr>
              <p:blipFill>
                <a:blip r:embed="rId10"/>
                <a:stretch>
                  <a:fillRect/>
                </a:stretch>
              </p:blipFill>
              <p:spPr>
                <a:xfrm>
                  <a:off x="10028093" y="571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31" name="Freihand 230">
                  <a:extLst>
                    <a:ext uri="{FF2B5EF4-FFF2-40B4-BE49-F238E27FC236}">
                      <a16:creationId xmlns:a16="http://schemas.microsoft.com/office/drawing/2014/main" id="{AB1821C7-96CB-4274-A180-077CEBDBEA86}"/>
                    </a:ext>
                  </a:extLst>
                </p14:cNvPr>
                <p14:cNvContentPartPr/>
                <p14:nvPr/>
              </p14:nvContentPartPr>
              <p14:xfrm>
                <a:off x="10002893" y="541507"/>
                <a:ext cx="152280" cy="218160"/>
              </p14:xfrm>
            </p:contentPart>
          </mc:Choice>
          <mc:Fallback>
            <p:pic>
              <p:nvPicPr>
                <p:cNvPr id="231" name="Freihand 230">
                  <a:extLst>
                    <a:ext uri="{FF2B5EF4-FFF2-40B4-BE49-F238E27FC236}">
                      <a16:creationId xmlns:a16="http://schemas.microsoft.com/office/drawing/2014/main" id="{AB1821C7-96CB-4274-A180-077CEBDBEA86}"/>
                    </a:ext>
                  </a:extLst>
                </p:cNvPr>
                <p:cNvPicPr/>
                <p:nvPr/>
              </p:nvPicPr>
              <p:blipFill>
                <a:blip r:embed="rId12"/>
                <a:stretch>
                  <a:fillRect/>
                </a:stretch>
              </p:blipFill>
              <p:spPr>
                <a:xfrm>
                  <a:off x="9998573" y="537187"/>
                  <a:ext cx="1609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2" name="Freihand 231">
                  <a:extLst>
                    <a:ext uri="{FF2B5EF4-FFF2-40B4-BE49-F238E27FC236}">
                      <a16:creationId xmlns:a16="http://schemas.microsoft.com/office/drawing/2014/main" id="{68A4653F-A83C-4EB7-8392-B6F8CAAF2EFB}"/>
                    </a:ext>
                  </a:extLst>
                </p14:cNvPr>
                <p14:cNvContentPartPr/>
                <p14:nvPr/>
              </p14:nvContentPartPr>
              <p14:xfrm>
                <a:off x="10226453" y="592627"/>
                <a:ext cx="113400" cy="142920"/>
              </p14:xfrm>
            </p:contentPart>
          </mc:Choice>
          <mc:Fallback>
            <p:pic>
              <p:nvPicPr>
                <p:cNvPr id="232" name="Freihand 231">
                  <a:extLst>
                    <a:ext uri="{FF2B5EF4-FFF2-40B4-BE49-F238E27FC236}">
                      <a16:creationId xmlns:a16="http://schemas.microsoft.com/office/drawing/2014/main" id="{68A4653F-A83C-4EB7-8392-B6F8CAAF2EFB}"/>
                    </a:ext>
                  </a:extLst>
                </p:cNvPr>
                <p:cNvPicPr/>
                <p:nvPr/>
              </p:nvPicPr>
              <p:blipFill>
                <a:blip r:embed="rId14"/>
                <a:stretch>
                  <a:fillRect/>
                </a:stretch>
              </p:blipFill>
              <p:spPr>
                <a:xfrm>
                  <a:off x="10222133" y="588307"/>
                  <a:ext cx="122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33" name="Freihand 232">
                  <a:extLst>
                    <a:ext uri="{FF2B5EF4-FFF2-40B4-BE49-F238E27FC236}">
                      <a16:creationId xmlns:a16="http://schemas.microsoft.com/office/drawing/2014/main" id="{9059FF02-91CB-4C8D-A0CB-EC4390EC2C6D}"/>
                    </a:ext>
                  </a:extLst>
                </p14:cNvPr>
                <p14:cNvContentPartPr/>
                <p14:nvPr/>
              </p14:nvContentPartPr>
              <p14:xfrm>
                <a:off x="10481333" y="598027"/>
                <a:ext cx="122040" cy="112320"/>
              </p14:xfrm>
            </p:contentPart>
          </mc:Choice>
          <mc:Fallback>
            <p:pic>
              <p:nvPicPr>
                <p:cNvPr id="233" name="Freihand 232">
                  <a:extLst>
                    <a:ext uri="{FF2B5EF4-FFF2-40B4-BE49-F238E27FC236}">
                      <a16:creationId xmlns:a16="http://schemas.microsoft.com/office/drawing/2014/main" id="{9059FF02-91CB-4C8D-A0CB-EC4390EC2C6D}"/>
                    </a:ext>
                  </a:extLst>
                </p:cNvPr>
                <p:cNvPicPr/>
                <p:nvPr/>
              </p:nvPicPr>
              <p:blipFill>
                <a:blip r:embed="rId16"/>
                <a:stretch>
                  <a:fillRect/>
                </a:stretch>
              </p:blipFill>
              <p:spPr>
                <a:xfrm>
                  <a:off x="10477013" y="593707"/>
                  <a:ext cx="130680" cy="120960"/>
                </a:xfrm>
                <a:prstGeom prst="rect">
                  <a:avLst/>
                </a:prstGeom>
              </p:spPr>
            </p:pic>
          </mc:Fallback>
        </mc:AlternateContent>
      </p:grpSp>
      <p:grpSp>
        <p:nvGrpSpPr>
          <p:cNvPr id="257" name="Gruppieren 256">
            <a:extLst>
              <a:ext uri="{FF2B5EF4-FFF2-40B4-BE49-F238E27FC236}">
                <a16:creationId xmlns:a16="http://schemas.microsoft.com/office/drawing/2014/main" id="{F0E512C4-AA5D-46BF-BF7E-EA7297AFB502}"/>
              </a:ext>
            </a:extLst>
          </p:cNvPr>
          <p:cNvGrpSpPr/>
          <p:nvPr/>
        </p:nvGrpSpPr>
        <p:grpSpPr>
          <a:xfrm>
            <a:off x="10003973" y="1003027"/>
            <a:ext cx="638280" cy="167400"/>
            <a:chOff x="10003973" y="1003027"/>
            <a:chExt cx="638280" cy="167400"/>
          </a:xfrm>
        </p:grpSpPr>
        <mc:AlternateContent xmlns:mc="http://schemas.openxmlformats.org/markup-compatibility/2006">
          <mc:Choice xmlns:p14="http://schemas.microsoft.com/office/powerpoint/2010/main" Requires="p14">
            <p:contentPart p14:bwMode="auto" r:id="rId17">
              <p14:nvContentPartPr>
                <p14:cNvPr id="254" name="Freihand 253">
                  <a:extLst>
                    <a:ext uri="{FF2B5EF4-FFF2-40B4-BE49-F238E27FC236}">
                      <a16:creationId xmlns:a16="http://schemas.microsoft.com/office/drawing/2014/main" id="{488A923E-8687-478D-99C3-0099519D5C02}"/>
                    </a:ext>
                  </a:extLst>
                </p14:cNvPr>
                <p14:cNvContentPartPr/>
                <p14:nvPr/>
              </p14:nvContentPartPr>
              <p14:xfrm>
                <a:off x="10003973" y="1003027"/>
                <a:ext cx="171000" cy="167400"/>
              </p14:xfrm>
            </p:contentPart>
          </mc:Choice>
          <mc:Fallback>
            <p:pic>
              <p:nvPicPr>
                <p:cNvPr id="254" name="Freihand 253">
                  <a:extLst>
                    <a:ext uri="{FF2B5EF4-FFF2-40B4-BE49-F238E27FC236}">
                      <a16:creationId xmlns:a16="http://schemas.microsoft.com/office/drawing/2014/main" id="{488A923E-8687-478D-99C3-0099519D5C02}"/>
                    </a:ext>
                  </a:extLst>
                </p:cNvPr>
                <p:cNvPicPr/>
                <p:nvPr/>
              </p:nvPicPr>
              <p:blipFill>
                <a:blip r:embed="rId18"/>
                <a:stretch>
                  <a:fillRect/>
                </a:stretch>
              </p:blipFill>
              <p:spPr>
                <a:xfrm>
                  <a:off x="9999653" y="998707"/>
                  <a:ext cx="179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55" name="Freihand 254">
                  <a:extLst>
                    <a:ext uri="{FF2B5EF4-FFF2-40B4-BE49-F238E27FC236}">
                      <a16:creationId xmlns:a16="http://schemas.microsoft.com/office/drawing/2014/main" id="{23B59BC1-58B5-46CD-9786-08AEAA9B0F96}"/>
                    </a:ext>
                  </a:extLst>
                </p14:cNvPr>
                <p14:cNvContentPartPr/>
                <p14:nvPr/>
              </p14:nvContentPartPr>
              <p14:xfrm>
                <a:off x="10221773" y="1025347"/>
                <a:ext cx="176760" cy="140040"/>
              </p14:xfrm>
            </p:contentPart>
          </mc:Choice>
          <mc:Fallback>
            <p:pic>
              <p:nvPicPr>
                <p:cNvPr id="255" name="Freihand 254">
                  <a:extLst>
                    <a:ext uri="{FF2B5EF4-FFF2-40B4-BE49-F238E27FC236}">
                      <a16:creationId xmlns:a16="http://schemas.microsoft.com/office/drawing/2014/main" id="{23B59BC1-58B5-46CD-9786-08AEAA9B0F96}"/>
                    </a:ext>
                  </a:extLst>
                </p:cNvPr>
                <p:cNvPicPr/>
                <p:nvPr/>
              </p:nvPicPr>
              <p:blipFill>
                <a:blip r:embed="rId20"/>
                <a:stretch>
                  <a:fillRect/>
                </a:stretch>
              </p:blipFill>
              <p:spPr>
                <a:xfrm>
                  <a:off x="10217453" y="1021027"/>
                  <a:ext cx="185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6" name="Freihand 255">
                  <a:extLst>
                    <a:ext uri="{FF2B5EF4-FFF2-40B4-BE49-F238E27FC236}">
                      <a16:creationId xmlns:a16="http://schemas.microsoft.com/office/drawing/2014/main" id="{2769AD55-6F83-457A-873D-F11AB98E8D01}"/>
                    </a:ext>
                  </a:extLst>
                </p14:cNvPr>
                <p14:cNvContentPartPr/>
                <p14:nvPr/>
              </p14:nvContentPartPr>
              <p14:xfrm>
                <a:off x="10467293" y="1007707"/>
                <a:ext cx="174960" cy="144720"/>
              </p14:xfrm>
            </p:contentPart>
          </mc:Choice>
          <mc:Fallback>
            <p:pic>
              <p:nvPicPr>
                <p:cNvPr id="256" name="Freihand 255">
                  <a:extLst>
                    <a:ext uri="{FF2B5EF4-FFF2-40B4-BE49-F238E27FC236}">
                      <a16:creationId xmlns:a16="http://schemas.microsoft.com/office/drawing/2014/main" id="{2769AD55-6F83-457A-873D-F11AB98E8D01}"/>
                    </a:ext>
                  </a:extLst>
                </p:cNvPr>
                <p:cNvPicPr/>
                <p:nvPr/>
              </p:nvPicPr>
              <p:blipFill>
                <a:blip r:embed="rId22"/>
                <a:stretch>
                  <a:fillRect/>
                </a:stretch>
              </p:blipFill>
              <p:spPr>
                <a:xfrm>
                  <a:off x="10462973" y="1003387"/>
                  <a:ext cx="183600" cy="153360"/>
                </a:xfrm>
                <a:prstGeom prst="rect">
                  <a:avLst/>
                </a:prstGeom>
              </p:spPr>
            </p:pic>
          </mc:Fallback>
        </mc:AlternateContent>
      </p:grpSp>
      <p:grpSp>
        <p:nvGrpSpPr>
          <p:cNvPr id="272" name="Gruppieren 271">
            <a:extLst>
              <a:ext uri="{FF2B5EF4-FFF2-40B4-BE49-F238E27FC236}">
                <a16:creationId xmlns:a16="http://schemas.microsoft.com/office/drawing/2014/main" id="{6ED8D975-1E20-46B9-9C71-A0911538C032}"/>
              </a:ext>
            </a:extLst>
          </p:cNvPr>
          <p:cNvGrpSpPr/>
          <p:nvPr/>
        </p:nvGrpSpPr>
        <p:grpSpPr>
          <a:xfrm>
            <a:off x="10016573" y="1443667"/>
            <a:ext cx="670680" cy="210240"/>
            <a:chOff x="10016573" y="1443667"/>
            <a:chExt cx="670680" cy="210240"/>
          </a:xfrm>
        </p:grpSpPr>
        <mc:AlternateContent xmlns:mc="http://schemas.openxmlformats.org/markup-compatibility/2006">
          <mc:Choice xmlns:p14="http://schemas.microsoft.com/office/powerpoint/2010/main" Requires="p14">
            <p:contentPart p14:bwMode="auto" r:id="rId23">
              <p14:nvContentPartPr>
                <p14:cNvPr id="269" name="Freihand 268">
                  <a:extLst>
                    <a:ext uri="{FF2B5EF4-FFF2-40B4-BE49-F238E27FC236}">
                      <a16:creationId xmlns:a16="http://schemas.microsoft.com/office/drawing/2014/main" id="{43CF8221-7829-4035-8CD1-B4B8538C244D}"/>
                    </a:ext>
                  </a:extLst>
                </p14:cNvPr>
                <p14:cNvContentPartPr/>
                <p14:nvPr/>
              </p14:nvContentPartPr>
              <p14:xfrm>
                <a:off x="10016573" y="1443667"/>
                <a:ext cx="181440" cy="210240"/>
              </p14:xfrm>
            </p:contentPart>
          </mc:Choice>
          <mc:Fallback>
            <p:pic>
              <p:nvPicPr>
                <p:cNvPr id="269" name="Freihand 268">
                  <a:extLst>
                    <a:ext uri="{FF2B5EF4-FFF2-40B4-BE49-F238E27FC236}">
                      <a16:creationId xmlns:a16="http://schemas.microsoft.com/office/drawing/2014/main" id="{43CF8221-7829-4035-8CD1-B4B8538C244D}"/>
                    </a:ext>
                  </a:extLst>
                </p:cNvPr>
                <p:cNvPicPr/>
                <p:nvPr/>
              </p:nvPicPr>
              <p:blipFill>
                <a:blip r:embed="rId24"/>
                <a:stretch>
                  <a:fillRect/>
                </a:stretch>
              </p:blipFill>
              <p:spPr>
                <a:xfrm>
                  <a:off x="10012253" y="1439347"/>
                  <a:ext cx="190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0" name="Freihand 269">
                  <a:extLst>
                    <a:ext uri="{FF2B5EF4-FFF2-40B4-BE49-F238E27FC236}">
                      <a16:creationId xmlns:a16="http://schemas.microsoft.com/office/drawing/2014/main" id="{F813F6AF-A694-4ABE-8DAE-090C4C77A064}"/>
                    </a:ext>
                  </a:extLst>
                </p14:cNvPr>
                <p14:cNvContentPartPr/>
                <p14:nvPr/>
              </p14:nvContentPartPr>
              <p14:xfrm>
                <a:off x="10244093" y="1494787"/>
                <a:ext cx="187200" cy="120600"/>
              </p14:xfrm>
            </p:contentPart>
          </mc:Choice>
          <mc:Fallback>
            <p:pic>
              <p:nvPicPr>
                <p:cNvPr id="270" name="Freihand 269">
                  <a:extLst>
                    <a:ext uri="{FF2B5EF4-FFF2-40B4-BE49-F238E27FC236}">
                      <a16:creationId xmlns:a16="http://schemas.microsoft.com/office/drawing/2014/main" id="{F813F6AF-A694-4ABE-8DAE-090C4C77A064}"/>
                    </a:ext>
                  </a:extLst>
                </p:cNvPr>
                <p:cNvPicPr/>
                <p:nvPr/>
              </p:nvPicPr>
              <p:blipFill>
                <a:blip r:embed="rId26"/>
                <a:stretch>
                  <a:fillRect/>
                </a:stretch>
              </p:blipFill>
              <p:spPr>
                <a:xfrm>
                  <a:off x="10239773" y="1490467"/>
                  <a:ext cx="195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1" name="Freihand 270">
                  <a:extLst>
                    <a:ext uri="{FF2B5EF4-FFF2-40B4-BE49-F238E27FC236}">
                      <a16:creationId xmlns:a16="http://schemas.microsoft.com/office/drawing/2014/main" id="{39F016FE-1D19-4B83-ADB9-8147844F5F0F}"/>
                    </a:ext>
                  </a:extLst>
                </p14:cNvPr>
                <p14:cNvContentPartPr/>
                <p14:nvPr/>
              </p14:nvContentPartPr>
              <p14:xfrm>
                <a:off x="10517693" y="1456267"/>
                <a:ext cx="169560" cy="181080"/>
              </p14:xfrm>
            </p:contentPart>
          </mc:Choice>
          <mc:Fallback>
            <p:pic>
              <p:nvPicPr>
                <p:cNvPr id="271" name="Freihand 270">
                  <a:extLst>
                    <a:ext uri="{FF2B5EF4-FFF2-40B4-BE49-F238E27FC236}">
                      <a16:creationId xmlns:a16="http://schemas.microsoft.com/office/drawing/2014/main" id="{39F016FE-1D19-4B83-ADB9-8147844F5F0F}"/>
                    </a:ext>
                  </a:extLst>
                </p:cNvPr>
                <p:cNvPicPr/>
                <p:nvPr/>
              </p:nvPicPr>
              <p:blipFill>
                <a:blip r:embed="rId28"/>
                <a:stretch>
                  <a:fillRect/>
                </a:stretch>
              </p:blipFill>
              <p:spPr>
                <a:xfrm>
                  <a:off x="10513373" y="1451947"/>
                  <a:ext cx="178200" cy="189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310" name="Freihand 309">
                <a:extLst>
                  <a:ext uri="{FF2B5EF4-FFF2-40B4-BE49-F238E27FC236}">
                    <a16:creationId xmlns:a16="http://schemas.microsoft.com/office/drawing/2014/main" id="{58B71D2A-77E0-49F0-9D7D-81A2CA6DC5B2}"/>
                  </a:ext>
                </a:extLst>
              </p14:cNvPr>
              <p14:cNvContentPartPr/>
              <p14:nvPr/>
            </p14:nvContentPartPr>
            <p14:xfrm>
              <a:off x="3319853" y="4475947"/>
              <a:ext cx="292320" cy="18720"/>
            </p14:xfrm>
          </p:contentPart>
        </mc:Choice>
        <mc:Fallback>
          <p:pic>
            <p:nvPicPr>
              <p:cNvPr id="310" name="Freihand 309">
                <a:extLst>
                  <a:ext uri="{FF2B5EF4-FFF2-40B4-BE49-F238E27FC236}">
                    <a16:creationId xmlns:a16="http://schemas.microsoft.com/office/drawing/2014/main" id="{58B71D2A-77E0-49F0-9D7D-81A2CA6DC5B2}"/>
                  </a:ext>
                </a:extLst>
              </p:cNvPr>
              <p:cNvPicPr/>
              <p:nvPr/>
            </p:nvPicPr>
            <p:blipFill>
              <a:blip r:embed="rId30"/>
              <a:stretch>
                <a:fillRect/>
              </a:stretch>
            </p:blipFill>
            <p:spPr>
              <a:xfrm>
                <a:off x="3315533" y="4471627"/>
                <a:ext cx="300960" cy="27360"/>
              </a:xfrm>
              <a:prstGeom prst="rect">
                <a:avLst/>
              </a:prstGeom>
            </p:spPr>
          </p:pic>
        </mc:Fallback>
      </mc:AlternateContent>
      <p:grpSp>
        <p:nvGrpSpPr>
          <p:cNvPr id="392" name="Gruppieren 391">
            <a:extLst>
              <a:ext uri="{FF2B5EF4-FFF2-40B4-BE49-F238E27FC236}">
                <a16:creationId xmlns:a16="http://schemas.microsoft.com/office/drawing/2014/main" id="{74323B04-A24E-48F6-A9C2-251869B35CA7}"/>
              </a:ext>
            </a:extLst>
          </p:cNvPr>
          <p:cNvGrpSpPr/>
          <p:nvPr/>
        </p:nvGrpSpPr>
        <p:grpSpPr>
          <a:xfrm>
            <a:off x="757733" y="37867"/>
            <a:ext cx="8893080" cy="5226480"/>
            <a:chOff x="757733" y="37867"/>
            <a:chExt cx="8893080" cy="5226480"/>
          </a:xfrm>
        </p:grpSpPr>
        <mc:AlternateContent xmlns:mc="http://schemas.openxmlformats.org/markup-compatibility/2006">
          <mc:Choice xmlns:p14="http://schemas.microsoft.com/office/powerpoint/2010/main" Requires="p14">
            <p:contentPart p14:bwMode="auto" r:id="rId31">
              <p14:nvContentPartPr>
                <p14:cNvPr id="219" name="Freihand 218">
                  <a:extLst>
                    <a:ext uri="{FF2B5EF4-FFF2-40B4-BE49-F238E27FC236}">
                      <a16:creationId xmlns:a16="http://schemas.microsoft.com/office/drawing/2014/main" id="{5F1AE221-AEB2-4198-B713-B08B9EA1A8A1}"/>
                    </a:ext>
                  </a:extLst>
                </p14:cNvPr>
                <p14:cNvContentPartPr/>
                <p14:nvPr/>
              </p14:nvContentPartPr>
              <p14:xfrm>
                <a:off x="8930813" y="187987"/>
                <a:ext cx="178560" cy="119160"/>
              </p14:xfrm>
            </p:contentPart>
          </mc:Choice>
          <mc:Fallback>
            <p:pic>
              <p:nvPicPr>
                <p:cNvPr id="219" name="Freihand 218">
                  <a:extLst>
                    <a:ext uri="{FF2B5EF4-FFF2-40B4-BE49-F238E27FC236}">
                      <a16:creationId xmlns:a16="http://schemas.microsoft.com/office/drawing/2014/main" id="{5F1AE221-AEB2-4198-B713-B08B9EA1A8A1}"/>
                    </a:ext>
                  </a:extLst>
                </p:cNvPr>
                <p:cNvPicPr/>
                <p:nvPr/>
              </p:nvPicPr>
              <p:blipFill>
                <a:blip r:embed="rId32"/>
                <a:stretch>
                  <a:fillRect/>
                </a:stretch>
              </p:blipFill>
              <p:spPr>
                <a:xfrm>
                  <a:off x="8926493" y="183667"/>
                  <a:ext cx="187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0" name="Freihand 219">
                  <a:extLst>
                    <a:ext uri="{FF2B5EF4-FFF2-40B4-BE49-F238E27FC236}">
                      <a16:creationId xmlns:a16="http://schemas.microsoft.com/office/drawing/2014/main" id="{CAC50D31-C279-4065-87B6-CD6DBF891CF3}"/>
                    </a:ext>
                  </a:extLst>
                </p14:cNvPr>
                <p14:cNvContentPartPr/>
                <p14:nvPr/>
              </p14:nvContentPartPr>
              <p14:xfrm>
                <a:off x="9271013" y="213907"/>
                <a:ext cx="163080" cy="92880"/>
              </p14:xfrm>
            </p:contentPart>
          </mc:Choice>
          <mc:Fallback>
            <p:pic>
              <p:nvPicPr>
                <p:cNvPr id="220" name="Freihand 219">
                  <a:extLst>
                    <a:ext uri="{FF2B5EF4-FFF2-40B4-BE49-F238E27FC236}">
                      <a16:creationId xmlns:a16="http://schemas.microsoft.com/office/drawing/2014/main" id="{CAC50D31-C279-4065-87B6-CD6DBF891CF3}"/>
                    </a:ext>
                  </a:extLst>
                </p:cNvPr>
                <p:cNvPicPr/>
                <p:nvPr/>
              </p:nvPicPr>
              <p:blipFill>
                <a:blip r:embed="rId34"/>
                <a:stretch>
                  <a:fillRect/>
                </a:stretch>
              </p:blipFill>
              <p:spPr>
                <a:xfrm>
                  <a:off x="9266693" y="209587"/>
                  <a:ext cx="171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1" name="Freihand 220">
                  <a:extLst>
                    <a:ext uri="{FF2B5EF4-FFF2-40B4-BE49-F238E27FC236}">
                      <a16:creationId xmlns:a16="http://schemas.microsoft.com/office/drawing/2014/main" id="{E6D96532-CDD9-489E-BA89-9695ED15CA17}"/>
                    </a:ext>
                  </a:extLst>
                </p14:cNvPr>
                <p14:cNvContentPartPr/>
                <p14:nvPr/>
              </p14:nvContentPartPr>
              <p14:xfrm>
                <a:off x="9525173" y="202747"/>
                <a:ext cx="125640" cy="78480"/>
              </p14:xfrm>
            </p:contentPart>
          </mc:Choice>
          <mc:Fallback>
            <p:pic>
              <p:nvPicPr>
                <p:cNvPr id="221" name="Freihand 220">
                  <a:extLst>
                    <a:ext uri="{FF2B5EF4-FFF2-40B4-BE49-F238E27FC236}">
                      <a16:creationId xmlns:a16="http://schemas.microsoft.com/office/drawing/2014/main" id="{E6D96532-CDD9-489E-BA89-9695ED15CA17}"/>
                    </a:ext>
                  </a:extLst>
                </p:cNvPr>
                <p:cNvPicPr/>
                <p:nvPr/>
              </p:nvPicPr>
              <p:blipFill>
                <a:blip r:embed="rId36"/>
                <a:stretch>
                  <a:fillRect/>
                </a:stretch>
              </p:blipFill>
              <p:spPr>
                <a:xfrm>
                  <a:off x="9520853" y="198427"/>
                  <a:ext cx="134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7" name="Freihand 226">
                  <a:extLst>
                    <a:ext uri="{FF2B5EF4-FFF2-40B4-BE49-F238E27FC236}">
                      <a16:creationId xmlns:a16="http://schemas.microsoft.com/office/drawing/2014/main" id="{10FED6B5-1E1D-4FF1-8624-DBF79F1FF816}"/>
                    </a:ext>
                  </a:extLst>
                </p14:cNvPr>
                <p14:cNvContentPartPr/>
                <p14:nvPr/>
              </p14:nvContentPartPr>
              <p14:xfrm>
                <a:off x="8871773" y="616387"/>
                <a:ext cx="187200" cy="146880"/>
              </p14:xfrm>
            </p:contentPart>
          </mc:Choice>
          <mc:Fallback>
            <p:pic>
              <p:nvPicPr>
                <p:cNvPr id="227" name="Freihand 226">
                  <a:extLst>
                    <a:ext uri="{FF2B5EF4-FFF2-40B4-BE49-F238E27FC236}">
                      <a16:creationId xmlns:a16="http://schemas.microsoft.com/office/drawing/2014/main" id="{10FED6B5-1E1D-4FF1-8624-DBF79F1FF816}"/>
                    </a:ext>
                  </a:extLst>
                </p:cNvPr>
                <p:cNvPicPr/>
                <p:nvPr/>
              </p:nvPicPr>
              <p:blipFill>
                <a:blip r:embed="rId38"/>
                <a:stretch>
                  <a:fillRect/>
                </a:stretch>
              </p:blipFill>
              <p:spPr>
                <a:xfrm>
                  <a:off x="8867453" y="612067"/>
                  <a:ext cx="195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8" name="Freihand 227">
                  <a:extLst>
                    <a:ext uri="{FF2B5EF4-FFF2-40B4-BE49-F238E27FC236}">
                      <a16:creationId xmlns:a16="http://schemas.microsoft.com/office/drawing/2014/main" id="{43A36673-533C-4232-B787-289AE3782421}"/>
                    </a:ext>
                  </a:extLst>
                </p14:cNvPr>
                <p14:cNvContentPartPr/>
                <p14:nvPr/>
              </p14:nvContentPartPr>
              <p14:xfrm>
                <a:off x="9178853" y="573907"/>
                <a:ext cx="186840" cy="151920"/>
              </p14:xfrm>
            </p:contentPart>
          </mc:Choice>
          <mc:Fallback>
            <p:pic>
              <p:nvPicPr>
                <p:cNvPr id="228" name="Freihand 227">
                  <a:extLst>
                    <a:ext uri="{FF2B5EF4-FFF2-40B4-BE49-F238E27FC236}">
                      <a16:creationId xmlns:a16="http://schemas.microsoft.com/office/drawing/2014/main" id="{43A36673-533C-4232-B787-289AE3782421}"/>
                    </a:ext>
                  </a:extLst>
                </p:cNvPr>
                <p:cNvPicPr/>
                <p:nvPr/>
              </p:nvPicPr>
              <p:blipFill>
                <a:blip r:embed="rId40"/>
                <a:stretch>
                  <a:fillRect/>
                </a:stretch>
              </p:blipFill>
              <p:spPr>
                <a:xfrm>
                  <a:off x="9174533" y="569587"/>
                  <a:ext cx="195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9" name="Freihand 228">
                  <a:extLst>
                    <a:ext uri="{FF2B5EF4-FFF2-40B4-BE49-F238E27FC236}">
                      <a16:creationId xmlns:a16="http://schemas.microsoft.com/office/drawing/2014/main" id="{1489DF78-4000-4F9E-A7E2-CB8C9987E17C}"/>
                    </a:ext>
                  </a:extLst>
                </p14:cNvPr>
                <p14:cNvContentPartPr/>
                <p14:nvPr/>
              </p14:nvContentPartPr>
              <p14:xfrm>
                <a:off x="9509333" y="607387"/>
                <a:ext cx="101880" cy="132480"/>
              </p14:xfrm>
            </p:contentPart>
          </mc:Choice>
          <mc:Fallback>
            <p:pic>
              <p:nvPicPr>
                <p:cNvPr id="229" name="Freihand 228">
                  <a:extLst>
                    <a:ext uri="{FF2B5EF4-FFF2-40B4-BE49-F238E27FC236}">
                      <a16:creationId xmlns:a16="http://schemas.microsoft.com/office/drawing/2014/main" id="{1489DF78-4000-4F9E-A7E2-CB8C9987E17C}"/>
                    </a:ext>
                  </a:extLst>
                </p:cNvPr>
                <p:cNvPicPr/>
                <p:nvPr/>
              </p:nvPicPr>
              <p:blipFill>
                <a:blip r:embed="rId42"/>
                <a:stretch>
                  <a:fillRect/>
                </a:stretch>
              </p:blipFill>
              <p:spPr>
                <a:xfrm>
                  <a:off x="9505013" y="603067"/>
                  <a:ext cx="110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6" name="Freihand 235">
                  <a:extLst>
                    <a:ext uri="{FF2B5EF4-FFF2-40B4-BE49-F238E27FC236}">
                      <a16:creationId xmlns:a16="http://schemas.microsoft.com/office/drawing/2014/main" id="{DC8B3824-71C8-4F96-9C7C-1AC2A7527EBA}"/>
                    </a:ext>
                  </a:extLst>
                </p14:cNvPr>
                <p14:cNvContentPartPr/>
                <p14:nvPr/>
              </p14:nvContentPartPr>
              <p14:xfrm>
                <a:off x="8570093" y="175027"/>
                <a:ext cx="24840" cy="132120"/>
              </p14:xfrm>
            </p:contentPart>
          </mc:Choice>
          <mc:Fallback>
            <p:pic>
              <p:nvPicPr>
                <p:cNvPr id="236" name="Freihand 235">
                  <a:extLst>
                    <a:ext uri="{FF2B5EF4-FFF2-40B4-BE49-F238E27FC236}">
                      <a16:creationId xmlns:a16="http://schemas.microsoft.com/office/drawing/2014/main" id="{DC8B3824-71C8-4F96-9C7C-1AC2A7527EBA}"/>
                    </a:ext>
                  </a:extLst>
                </p:cNvPr>
                <p:cNvPicPr/>
                <p:nvPr/>
              </p:nvPicPr>
              <p:blipFill>
                <a:blip r:embed="rId44"/>
                <a:stretch>
                  <a:fillRect/>
                </a:stretch>
              </p:blipFill>
              <p:spPr>
                <a:xfrm>
                  <a:off x="8565773" y="170707"/>
                  <a:ext cx="33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37" name="Freihand 236">
                  <a:extLst>
                    <a:ext uri="{FF2B5EF4-FFF2-40B4-BE49-F238E27FC236}">
                      <a16:creationId xmlns:a16="http://schemas.microsoft.com/office/drawing/2014/main" id="{E41BEC57-D874-44BD-AC22-7096ABD72FF4}"/>
                    </a:ext>
                  </a:extLst>
                </p14:cNvPr>
                <p14:cNvContentPartPr/>
                <p14:nvPr/>
              </p14:nvContentPartPr>
              <p14:xfrm>
                <a:off x="8477213" y="298147"/>
                <a:ext cx="211680" cy="42840"/>
              </p14:xfrm>
            </p:contentPart>
          </mc:Choice>
          <mc:Fallback>
            <p:pic>
              <p:nvPicPr>
                <p:cNvPr id="237" name="Freihand 236">
                  <a:extLst>
                    <a:ext uri="{FF2B5EF4-FFF2-40B4-BE49-F238E27FC236}">
                      <a16:creationId xmlns:a16="http://schemas.microsoft.com/office/drawing/2014/main" id="{E41BEC57-D874-44BD-AC22-7096ABD72FF4}"/>
                    </a:ext>
                  </a:extLst>
                </p:cNvPr>
                <p:cNvPicPr/>
                <p:nvPr/>
              </p:nvPicPr>
              <p:blipFill>
                <a:blip r:embed="rId46"/>
                <a:stretch>
                  <a:fillRect/>
                </a:stretch>
              </p:blipFill>
              <p:spPr>
                <a:xfrm>
                  <a:off x="8472893" y="293827"/>
                  <a:ext cx="220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8" name="Freihand 237">
                  <a:extLst>
                    <a:ext uri="{FF2B5EF4-FFF2-40B4-BE49-F238E27FC236}">
                      <a16:creationId xmlns:a16="http://schemas.microsoft.com/office/drawing/2014/main" id="{5FC66A86-EF3B-4536-9F6C-EB5A2CFE0C32}"/>
                    </a:ext>
                  </a:extLst>
                </p14:cNvPr>
                <p14:cNvContentPartPr/>
                <p14:nvPr/>
              </p14:nvContentPartPr>
              <p14:xfrm>
                <a:off x="8440133" y="136507"/>
                <a:ext cx="191520" cy="47520"/>
              </p14:xfrm>
            </p:contentPart>
          </mc:Choice>
          <mc:Fallback>
            <p:pic>
              <p:nvPicPr>
                <p:cNvPr id="238" name="Freihand 237">
                  <a:extLst>
                    <a:ext uri="{FF2B5EF4-FFF2-40B4-BE49-F238E27FC236}">
                      <a16:creationId xmlns:a16="http://schemas.microsoft.com/office/drawing/2014/main" id="{5FC66A86-EF3B-4536-9F6C-EB5A2CFE0C32}"/>
                    </a:ext>
                  </a:extLst>
                </p:cNvPr>
                <p:cNvPicPr/>
                <p:nvPr/>
              </p:nvPicPr>
              <p:blipFill>
                <a:blip r:embed="rId48"/>
                <a:stretch>
                  <a:fillRect/>
                </a:stretch>
              </p:blipFill>
              <p:spPr>
                <a:xfrm>
                  <a:off x="8435813" y="132187"/>
                  <a:ext cx="200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9" name="Freihand 238">
                  <a:extLst>
                    <a:ext uri="{FF2B5EF4-FFF2-40B4-BE49-F238E27FC236}">
                      <a16:creationId xmlns:a16="http://schemas.microsoft.com/office/drawing/2014/main" id="{FC452580-F501-4DCB-A2A8-BD5188F28184}"/>
                    </a:ext>
                  </a:extLst>
                </p14:cNvPr>
                <p14:cNvContentPartPr/>
                <p14:nvPr/>
              </p14:nvContentPartPr>
              <p14:xfrm>
                <a:off x="8357333" y="79627"/>
                <a:ext cx="408960" cy="276840"/>
              </p14:xfrm>
            </p:contentPart>
          </mc:Choice>
          <mc:Fallback>
            <p:pic>
              <p:nvPicPr>
                <p:cNvPr id="239" name="Freihand 238">
                  <a:extLst>
                    <a:ext uri="{FF2B5EF4-FFF2-40B4-BE49-F238E27FC236}">
                      <a16:creationId xmlns:a16="http://schemas.microsoft.com/office/drawing/2014/main" id="{FC452580-F501-4DCB-A2A8-BD5188F28184}"/>
                    </a:ext>
                  </a:extLst>
                </p:cNvPr>
                <p:cNvPicPr/>
                <p:nvPr/>
              </p:nvPicPr>
              <p:blipFill>
                <a:blip r:embed="rId50"/>
                <a:stretch>
                  <a:fillRect/>
                </a:stretch>
              </p:blipFill>
              <p:spPr>
                <a:xfrm>
                  <a:off x="8353013" y="75307"/>
                  <a:ext cx="4176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0" name="Freihand 239">
                  <a:extLst>
                    <a:ext uri="{FF2B5EF4-FFF2-40B4-BE49-F238E27FC236}">
                      <a16:creationId xmlns:a16="http://schemas.microsoft.com/office/drawing/2014/main" id="{CF6D02B0-DAC0-4A7E-8790-40368780A9E7}"/>
                    </a:ext>
                  </a:extLst>
                </p14:cNvPr>
                <p14:cNvContentPartPr/>
                <p14:nvPr/>
              </p14:nvContentPartPr>
              <p14:xfrm>
                <a:off x="8533013" y="576427"/>
                <a:ext cx="110520" cy="147240"/>
              </p14:xfrm>
            </p:contentPart>
          </mc:Choice>
          <mc:Fallback>
            <p:pic>
              <p:nvPicPr>
                <p:cNvPr id="240" name="Freihand 239">
                  <a:extLst>
                    <a:ext uri="{FF2B5EF4-FFF2-40B4-BE49-F238E27FC236}">
                      <a16:creationId xmlns:a16="http://schemas.microsoft.com/office/drawing/2014/main" id="{CF6D02B0-DAC0-4A7E-8790-40368780A9E7}"/>
                    </a:ext>
                  </a:extLst>
                </p:cNvPr>
                <p:cNvPicPr/>
                <p:nvPr/>
              </p:nvPicPr>
              <p:blipFill>
                <a:blip r:embed="rId52"/>
                <a:stretch>
                  <a:fillRect/>
                </a:stretch>
              </p:blipFill>
              <p:spPr>
                <a:xfrm>
                  <a:off x="8528693" y="572107"/>
                  <a:ext cx="119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41" name="Freihand 240">
                  <a:extLst>
                    <a:ext uri="{FF2B5EF4-FFF2-40B4-BE49-F238E27FC236}">
                      <a16:creationId xmlns:a16="http://schemas.microsoft.com/office/drawing/2014/main" id="{D3E0148A-D6C9-4AD1-9D20-F8450F9FC5CD}"/>
                    </a:ext>
                  </a:extLst>
                </p14:cNvPr>
                <p14:cNvContentPartPr/>
                <p14:nvPr/>
              </p14:nvContentPartPr>
              <p14:xfrm>
                <a:off x="8410253" y="498667"/>
                <a:ext cx="279360" cy="59400"/>
              </p14:xfrm>
            </p:contentPart>
          </mc:Choice>
          <mc:Fallback>
            <p:pic>
              <p:nvPicPr>
                <p:cNvPr id="241" name="Freihand 240">
                  <a:extLst>
                    <a:ext uri="{FF2B5EF4-FFF2-40B4-BE49-F238E27FC236}">
                      <a16:creationId xmlns:a16="http://schemas.microsoft.com/office/drawing/2014/main" id="{D3E0148A-D6C9-4AD1-9D20-F8450F9FC5CD}"/>
                    </a:ext>
                  </a:extLst>
                </p:cNvPr>
                <p:cNvPicPr/>
                <p:nvPr/>
              </p:nvPicPr>
              <p:blipFill>
                <a:blip r:embed="rId54"/>
                <a:stretch>
                  <a:fillRect/>
                </a:stretch>
              </p:blipFill>
              <p:spPr>
                <a:xfrm>
                  <a:off x="8405933" y="494347"/>
                  <a:ext cx="288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42" name="Freihand 241">
                  <a:extLst>
                    <a:ext uri="{FF2B5EF4-FFF2-40B4-BE49-F238E27FC236}">
                      <a16:creationId xmlns:a16="http://schemas.microsoft.com/office/drawing/2014/main" id="{292651E3-4758-429A-962D-6781211D6511}"/>
                    </a:ext>
                  </a:extLst>
                </p14:cNvPr>
                <p14:cNvContentPartPr/>
                <p14:nvPr/>
              </p14:nvContentPartPr>
              <p14:xfrm>
                <a:off x="8450573" y="452587"/>
                <a:ext cx="172800" cy="57600"/>
              </p14:xfrm>
            </p:contentPart>
          </mc:Choice>
          <mc:Fallback>
            <p:pic>
              <p:nvPicPr>
                <p:cNvPr id="242" name="Freihand 241">
                  <a:extLst>
                    <a:ext uri="{FF2B5EF4-FFF2-40B4-BE49-F238E27FC236}">
                      <a16:creationId xmlns:a16="http://schemas.microsoft.com/office/drawing/2014/main" id="{292651E3-4758-429A-962D-6781211D6511}"/>
                    </a:ext>
                  </a:extLst>
                </p:cNvPr>
                <p:cNvPicPr/>
                <p:nvPr/>
              </p:nvPicPr>
              <p:blipFill>
                <a:blip r:embed="rId56"/>
                <a:stretch>
                  <a:fillRect/>
                </a:stretch>
              </p:blipFill>
              <p:spPr>
                <a:xfrm>
                  <a:off x="8446253" y="448267"/>
                  <a:ext cx="1814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43" name="Freihand 242">
                  <a:extLst>
                    <a:ext uri="{FF2B5EF4-FFF2-40B4-BE49-F238E27FC236}">
                      <a16:creationId xmlns:a16="http://schemas.microsoft.com/office/drawing/2014/main" id="{6E3C1AC3-A575-4508-8844-39135920B194}"/>
                    </a:ext>
                  </a:extLst>
                </p14:cNvPr>
                <p14:cNvContentPartPr/>
                <p14:nvPr/>
              </p14:nvContentPartPr>
              <p14:xfrm>
                <a:off x="8402693" y="756067"/>
                <a:ext cx="244800" cy="65520"/>
              </p14:xfrm>
            </p:contentPart>
          </mc:Choice>
          <mc:Fallback>
            <p:pic>
              <p:nvPicPr>
                <p:cNvPr id="243" name="Freihand 242">
                  <a:extLst>
                    <a:ext uri="{FF2B5EF4-FFF2-40B4-BE49-F238E27FC236}">
                      <a16:creationId xmlns:a16="http://schemas.microsoft.com/office/drawing/2014/main" id="{6E3C1AC3-A575-4508-8844-39135920B194}"/>
                    </a:ext>
                  </a:extLst>
                </p:cNvPr>
                <p:cNvPicPr/>
                <p:nvPr/>
              </p:nvPicPr>
              <p:blipFill>
                <a:blip r:embed="rId58"/>
                <a:stretch>
                  <a:fillRect/>
                </a:stretch>
              </p:blipFill>
              <p:spPr>
                <a:xfrm>
                  <a:off x="8398373" y="751747"/>
                  <a:ext cx="253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44" name="Freihand 243">
                  <a:extLst>
                    <a:ext uri="{FF2B5EF4-FFF2-40B4-BE49-F238E27FC236}">
                      <a16:creationId xmlns:a16="http://schemas.microsoft.com/office/drawing/2014/main" id="{212CD240-2DDA-4283-B8CE-847B6008D183}"/>
                    </a:ext>
                  </a:extLst>
                </p14:cNvPr>
                <p14:cNvContentPartPr/>
                <p14:nvPr/>
              </p14:nvContentPartPr>
              <p14:xfrm>
                <a:off x="8296853" y="411187"/>
                <a:ext cx="535680" cy="451080"/>
              </p14:xfrm>
            </p:contentPart>
          </mc:Choice>
          <mc:Fallback>
            <p:pic>
              <p:nvPicPr>
                <p:cNvPr id="244" name="Freihand 243">
                  <a:extLst>
                    <a:ext uri="{FF2B5EF4-FFF2-40B4-BE49-F238E27FC236}">
                      <a16:creationId xmlns:a16="http://schemas.microsoft.com/office/drawing/2014/main" id="{212CD240-2DDA-4283-B8CE-847B6008D183}"/>
                    </a:ext>
                  </a:extLst>
                </p:cNvPr>
                <p:cNvPicPr/>
                <p:nvPr/>
              </p:nvPicPr>
              <p:blipFill>
                <a:blip r:embed="rId60"/>
                <a:stretch>
                  <a:fillRect/>
                </a:stretch>
              </p:blipFill>
              <p:spPr>
                <a:xfrm>
                  <a:off x="8292533" y="406867"/>
                  <a:ext cx="54432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45" name="Freihand 244">
                  <a:extLst>
                    <a:ext uri="{FF2B5EF4-FFF2-40B4-BE49-F238E27FC236}">
                      <a16:creationId xmlns:a16="http://schemas.microsoft.com/office/drawing/2014/main" id="{4C9613D4-5A8A-417B-AE8D-D04D4950377C}"/>
                    </a:ext>
                  </a:extLst>
                </p14:cNvPr>
                <p14:cNvContentPartPr/>
                <p14:nvPr/>
              </p14:nvContentPartPr>
              <p14:xfrm>
                <a:off x="8521133" y="1123267"/>
                <a:ext cx="52920" cy="150840"/>
              </p14:xfrm>
            </p:contentPart>
          </mc:Choice>
          <mc:Fallback>
            <p:pic>
              <p:nvPicPr>
                <p:cNvPr id="245" name="Freihand 244">
                  <a:extLst>
                    <a:ext uri="{FF2B5EF4-FFF2-40B4-BE49-F238E27FC236}">
                      <a16:creationId xmlns:a16="http://schemas.microsoft.com/office/drawing/2014/main" id="{4C9613D4-5A8A-417B-AE8D-D04D4950377C}"/>
                    </a:ext>
                  </a:extLst>
                </p:cNvPr>
                <p:cNvPicPr/>
                <p:nvPr/>
              </p:nvPicPr>
              <p:blipFill>
                <a:blip r:embed="rId62"/>
                <a:stretch>
                  <a:fillRect/>
                </a:stretch>
              </p:blipFill>
              <p:spPr>
                <a:xfrm>
                  <a:off x="8516813" y="1118947"/>
                  <a:ext cx="61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46" name="Freihand 245">
                  <a:extLst>
                    <a:ext uri="{FF2B5EF4-FFF2-40B4-BE49-F238E27FC236}">
                      <a16:creationId xmlns:a16="http://schemas.microsoft.com/office/drawing/2014/main" id="{60B96C92-4C97-47FE-9EF2-45BE16B914C0}"/>
                    </a:ext>
                  </a:extLst>
                </p14:cNvPr>
                <p14:cNvContentPartPr/>
                <p14:nvPr/>
              </p14:nvContentPartPr>
              <p14:xfrm>
                <a:off x="8599973" y="1119307"/>
                <a:ext cx="84240" cy="134280"/>
              </p14:xfrm>
            </p:contentPart>
          </mc:Choice>
          <mc:Fallback>
            <p:pic>
              <p:nvPicPr>
                <p:cNvPr id="246" name="Freihand 245">
                  <a:extLst>
                    <a:ext uri="{FF2B5EF4-FFF2-40B4-BE49-F238E27FC236}">
                      <a16:creationId xmlns:a16="http://schemas.microsoft.com/office/drawing/2014/main" id="{60B96C92-4C97-47FE-9EF2-45BE16B914C0}"/>
                    </a:ext>
                  </a:extLst>
                </p:cNvPr>
                <p:cNvPicPr/>
                <p:nvPr/>
              </p:nvPicPr>
              <p:blipFill>
                <a:blip r:embed="rId64"/>
                <a:stretch>
                  <a:fillRect/>
                </a:stretch>
              </p:blipFill>
              <p:spPr>
                <a:xfrm>
                  <a:off x="8595653" y="1114987"/>
                  <a:ext cx="92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47" name="Freihand 246">
                  <a:extLst>
                    <a:ext uri="{FF2B5EF4-FFF2-40B4-BE49-F238E27FC236}">
                      <a16:creationId xmlns:a16="http://schemas.microsoft.com/office/drawing/2014/main" id="{AFFD5E18-9456-4A45-9203-E4B4BE72B8D3}"/>
                    </a:ext>
                  </a:extLst>
                </p14:cNvPr>
                <p14:cNvContentPartPr/>
                <p14:nvPr/>
              </p14:nvContentPartPr>
              <p14:xfrm>
                <a:off x="8411693" y="1042987"/>
                <a:ext cx="318960" cy="33480"/>
              </p14:xfrm>
            </p:contentPart>
          </mc:Choice>
          <mc:Fallback>
            <p:pic>
              <p:nvPicPr>
                <p:cNvPr id="247" name="Freihand 246">
                  <a:extLst>
                    <a:ext uri="{FF2B5EF4-FFF2-40B4-BE49-F238E27FC236}">
                      <a16:creationId xmlns:a16="http://schemas.microsoft.com/office/drawing/2014/main" id="{AFFD5E18-9456-4A45-9203-E4B4BE72B8D3}"/>
                    </a:ext>
                  </a:extLst>
                </p:cNvPr>
                <p:cNvPicPr/>
                <p:nvPr/>
              </p:nvPicPr>
              <p:blipFill>
                <a:blip r:embed="rId66"/>
                <a:stretch>
                  <a:fillRect/>
                </a:stretch>
              </p:blipFill>
              <p:spPr>
                <a:xfrm>
                  <a:off x="8407373" y="1038667"/>
                  <a:ext cx="327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48" name="Freihand 247">
                  <a:extLst>
                    <a:ext uri="{FF2B5EF4-FFF2-40B4-BE49-F238E27FC236}">
                      <a16:creationId xmlns:a16="http://schemas.microsoft.com/office/drawing/2014/main" id="{400C73BB-2244-4B14-87B2-6125255D8549}"/>
                    </a:ext>
                  </a:extLst>
                </p14:cNvPr>
                <p14:cNvContentPartPr/>
                <p14:nvPr/>
              </p14:nvContentPartPr>
              <p14:xfrm>
                <a:off x="8434013" y="1282387"/>
                <a:ext cx="279000" cy="53640"/>
              </p14:xfrm>
            </p:contentPart>
          </mc:Choice>
          <mc:Fallback>
            <p:pic>
              <p:nvPicPr>
                <p:cNvPr id="248" name="Freihand 247">
                  <a:extLst>
                    <a:ext uri="{FF2B5EF4-FFF2-40B4-BE49-F238E27FC236}">
                      <a16:creationId xmlns:a16="http://schemas.microsoft.com/office/drawing/2014/main" id="{400C73BB-2244-4B14-87B2-6125255D8549}"/>
                    </a:ext>
                  </a:extLst>
                </p:cNvPr>
                <p:cNvPicPr/>
                <p:nvPr/>
              </p:nvPicPr>
              <p:blipFill>
                <a:blip r:embed="rId68"/>
                <a:stretch>
                  <a:fillRect/>
                </a:stretch>
              </p:blipFill>
              <p:spPr>
                <a:xfrm>
                  <a:off x="8429693" y="1278067"/>
                  <a:ext cx="287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49" name="Freihand 248">
                  <a:extLst>
                    <a:ext uri="{FF2B5EF4-FFF2-40B4-BE49-F238E27FC236}">
                      <a16:creationId xmlns:a16="http://schemas.microsoft.com/office/drawing/2014/main" id="{66CC4427-A01D-42A1-97F3-849E57FE541C}"/>
                    </a:ext>
                  </a:extLst>
                </p14:cNvPr>
                <p14:cNvContentPartPr/>
                <p14:nvPr/>
              </p14:nvContentPartPr>
              <p14:xfrm>
                <a:off x="8277773" y="916267"/>
                <a:ext cx="631440" cy="493920"/>
              </p14:xfrm>
            </p:contentPart>
          </mc:Choice>
          <mc:Fallback>
            <p:pic>
              <p:nvPicPr>
                <p:cNvPr id="249" name="Freihand 248">
                  <a:extLst>
                    <a:ext uri="{FF2B5EF4-FFF2-40B4-BE49-F238E27FC236}">
                      <a16:creationId xmlns:a16="http://schemas.microsoft.com/office/drawing/2014/main" id="{66CC4427-A01D-42A1-97F3-849E57FE541C}"/>
                    </a:ext>
                  </a:extLst>
                </p:cNvPr>
                <p:cNvPicPr/>
                <p:nvPr/>
              </p:nvPicPr>
              <p:blipFill>
                <a:blip r:embed="rId70"/>
                <a:stretch>
                  <a:fillRect/>
                </a:stretch>
              </p:blipFill>
              <p:spPr>
                <a:xfrm>
                  <a:off x="8273453" y="911947"/>
                  <a:ext cx="64008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51" name="Freihand 250">
                  <a:extLst>
                    <a:ext uri="{FF2B5EF4-FFF2-40B4-BE49-F238E27FC236}">
                      <a16:creationId xmlns:a16="http://schemas.microsoft.com/office/drawing/2014/main" id="{F9D2E5D3-D954-4810-ABD1-71AAA8A2E6DF}"/>
                    </a:ext>
                  </a:extLst>
                </p14:cNvPr>
                <p14:cNvContentPartPr/>
                <p14:nvPr/>
              </p14:nvContentPartPr>
              <p14:xfrm>
                <a:off x="8992733" y="1090147"/>
                <a:ext cx="164160" cy="130680"/>
              </p14:xfrm>
            </p:contentPart>
          </mc:Choice>
          <mc:Fallback>
            <p:pic>
              <p:nvPicPr>
                <p:cNvPr id="251" name="Freihand 250">
                  <a:extLst>
                    <a:ext uri="{FF2B5EF4-FFF2-40B4-BE49-F238E27FC236}">
                      <a16:creationId xmlns:a16="http://schemas.microsoft.com/office/drawing/2014/main" id="{F9D2E5D3-D954-4810-ABD1-71AAA8A2E6DF}"/>
                    </a:ext>
                  </a:extLst>
                </p:cNvPr>
                <p:cNvPicPr/>
                <p:nvPr/>
              </p:nvPicPr>
              <p:blipFill>
                <a:blip r:embed="rId72"/>
                <a:stretch>
                  <a:fillRect/>
                </a:stretch>
              </p:blipFill>
              <p:spPr>
                <a:xfrm>
                  <a:off x="8988413" y="1085827"/>
                  <a:ext cx="172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52" name="Freihand 251">
                  <a:extLst>
                    <a:ext uri="{FF2B5EF4-FFF2-40B4-BE49-F238E27FC236}">
                      <a16:creationId xmlns:a16="http://schemas.microsoft.com/office/drawing/2014/main" id="{64AC163A-B410-434E-847C-5A494E43900C}"/>
                    </a:ext>
                  </a:extLst>
                </p14:cNvPr>
                <p14:cNvContentPartPr/>
                <p14:nvPr/>
              </p14:nvContentPartPr>
              <p14:xfrm>
                <a:off x="9241853" y="1056667"/>
                <a:ext cx="120960" cy="147960"/>
              </p14:xfrm>
            </p:contentPart>
          </mc:Choice>
          <mc:Fallback>
            <p:pic>
              <p:nvPicPr>
                <p:cNvPr id="252" name="Freihand 251">
                  <a:extLst>
                    <a:ext uri="{FF2B5EF4-FFF2-40B4-BE49-F238E27FC236}">
                      <a16:creationId xmlns:a16="http://schemas.microsoft.com/office/drawing/2014/main" id="{64AC163A-B410-434E-847C-5A494E43900C}"/>
                    </a:ext>
                  </a:extLst>
                </p:cNvPr>
                <p:cNvPicPr/>
                <p:nvPr/>
              </p:nvPicPr>
              <p:blipFill>
                <a:blip r:embed="rId74"/>
                <a:stretch>
                  <a:fillRect/>
                </a:stretch>
              </p:blipFill>
              <p:spPr>
                <a:xfrm>
                  <a:off x="9237533" y="1052347"/>
                  <a:ext cx="129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53" name="Freihand 252">
                  <a:extLst>
                    <a:ext uri="{FF2B5EF4-FFF2-40B4-BE49-F238E27FC236}">
                      <a16:creationId xmlns:a16="http://schemas.microsoft.com/office/drawing/2014/main" id="{D061DB09-7854-43E0-80E6-A690BE63AAF3}"/>
                    </a:ext>
                  </a:extLst>
                </p14:cNvPr>
                <p14:cNvContentPartPr/>
                <p14:nvPr/>
              </p14:nvContentPartPr>
              <p14:xfrm>
                <a:off x="9433013" y="1063147"/>
                <a:ext cx="154440" cy="110520"/>
              </p14:xfrm>
            </p:contentPart>
          </mc:Choice>
          <mc:Fallback>
            <p:pic>
              <p:nvPicPr>
                <p:cNvPr id="253" name="Freihand 252">
                  <a:extLst>
                    <a:ext uri="{FF2B5EF4-FFF2-40B4-BE49-F238E27FC236}">
                      <a16:creationId xmlns:a16="http://schemas.microsoft.com/office/drawing/2014/main" id="{D061DB09-7854-43E0-80E6-A690BE63AAF3}"/>
                    </a:ext>
                  </a:extLst>
                </p:cNvPr>
                <p:cNvPicPr/>
                <p:nvPr/>
              </p:nvPicPr>
              <p:blipFill>
                <a:blip r:embed="rId76"/>
                <a:stretch>
                  <a:fillRect/>
                </a:stretch>
              </p:blipFill>
              <p:spPr>
                <a:xfrm>
                  <a:off x="9428693" y="1058827"/>
                  <a:ext cx="163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59" name="Freihand 258">
                  <a:extLst>
                    <a:ext uri="{FF2B5EF4-FFF2-40B4-BE49-F238E27FC236}">
                      <a16:creationId xmlns:a16="http://schemas.microsoft.com/office/drawing/2014/main" id="{41B4ACBD-01B6-4041-96F7-9B7F34C7AC78}"/>
                    </a:ext>
                  </a:extLst>
                </p14:cNvPr>
                <p14:cNvContentPartPr/>
                <p14:nvPr/>
              </p14:nvContentPartPr>
              <p14:xfrm>
                <a:off x="8603573" y="1612507"/>
                <a:ext cx="12600" cy="113400"/>
              </p14:xfrm>
            </p:contentPart>
          </mc:Choice>
          <mc:Fallback>
            <p:pic>
              <p:nvPicPr>
                <p:cNvPr id="259" name="Freihand 258">
                  <a:extLst>
                    <a:ext uri="{FF2B5EF4-FFF2-40B4-BE49-F238E27FC236}">
                      <a16:creationId xmlns:a16="http://schemas.microsoft.com/office/drawing/2014/main" id="{41B4ACBD-01B6-4041-96F7-9B7F34C7AC78}"/>
                    </a:ext>
                  </a:extLst>
                </p:cNvPr>
                <p:cNvPicPr/>
                <p:nvPr/>
              </p:nvPicPr>
              <p:blipFill>
                <a:blip r:embed="rId78"/>
                <a:stretch>
                  <a:fillRect/>
                </a:stretch>
              </p:blipFill>
              <p:spPr>
                <a:xfrm>
                  <a:off x="8599253" y="1608187"/>
                  <a:ext cx="21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60" name="Freihand 259">
                  <a:extLst>
                    <a:ext uri="{FF2B5EF4-FFF2-40B4-BE49-F238E27FC236}">
                      <a16:creationId xmlns:a16="http://schemas.microsoft.com/office/drawing/2014/main" id="{059D89D4-EE06-4B34-B75D-CA2B651C8804}"/>
                    </a:ext>
                  </a:extLst>
                </p14:cNvPr>
                <p14:cNvContentPartPr/>
                <p14:nvPr/>
              </p14:nvContentPartPr>
              <p14:xfrm>
                <a:off x="8657213" y="1582987"/>
                <a:ext cx="99000" cy="132840"/>
              </p14:xfrm>
            </p:contentPart>
          </mc:Choice>
          <mc:Fallback>
            <p:pic>
              <p:nvPicPr>
                <p:cNvPr id="260" name="Freihand 259">
                  <a:extLst>
                    <a:ext uri="{FF2B5EF4-FFF2-40B4-BE49-F238E27FC236}">
                      <a16:creationId xmlns:a16="http://schemas.microsoft.com/office/drawing/2014/main" id="{059D89D4-EE06-4B34-B75D-CA2B651C8804}"/>
                    </a:ext>
                  </a:extLst>
                </p:cNvPr>
                <p:cNvPicPr/>
                <p:nvPr/>
              </p:nvPicPr>
              <p:blipFill>
                <a:blip r:embed="rId80"/>
                <a:stretch>
                  <a:fillRect/>
                </a:stretch>
              </p:blipFill>
              <p:spPr>
                <a:xfrm>
                  <a:off x="8652893" y="1578667"/>
                  <a:ext cx="107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62" name="Freihand 261">
                  <a:extLst>
                    <a:ext uri="{FF2B5EF4-FFF2-40B4-BE49-F238E27FC236}">
                      <a16:creationId xmlns:a16="http://schemas.microsoft.com/office/drawing/2014/main" id="{5427B6CF-3ED9-4E4B-8EDD-CD8F856E25DA}"/>
                    </a:ext>
                  </a:extLst>
                </p14:cNvPr>
                <p14:cNvContentPartPr/>
                <p14:nvPr/>
              </p14:nvContentPartPr>
              <p14:xfrm>
                <a:off x="8499533" y="1525027"/>
                <a:ext cx="241920" cy="36360"/>
              </p14:xfrm>
            </p:contentPart>
          </mc:Choice>
          <mc:Fallback>
            <p:pic>
              <p:nvPicPr>
                <p:cNvPr id="262" name="Freihand 261">
                  <a:extLst>
                    <a:ext uri="{FF2B5EF4-FFF2-40B4-BE49-F238E27FC236}">
                      <a16:creationId xmlns:a16="http://schemas.microsoft.com/office/drawing/2014/main" id="{5427B6CF-3ED9-4E4B-8EDD-CD8F856E25DA}"/>
                    </a:ext>
                  </a:extLst>
                </p:cNvPr>
                <p:cNvPicPr/>
                <p:nvPr/>
              </p:nvPicPr>
              <p:blipFill>
                <a:blip r:embed="rId82"/>
                <a:stretch>
                  <a:fillRect/>
                </a:stretch>
              </p:blipFill>
              <p:spPr>
                <a:xfrm>
                  <a:off x="8495213" y="1520707"/>
                  <a:ext cx="250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63" name="Freihand 262">
                  <a:extLst>
                    <a:ext uri="{FF2B5EF4-FFF2-40B4-BE49-F238E27FC236}">
                      <a16:creationId xmlns:a16="http://schemas.microsoft.com/office/drawing/2014/main" id="{CCA26144-4B0E-4B2D-A446-024307090438}"/>
                    </a:ext>
                  </a:extLst>
                </p14:cNvPr>
                <p14:cNvContentPartPr/>
                <p14:nvPr/>
              </p14:nvContentPartPr>
              <p14:xfrm>
                <a:off x="8503133" y="1742827"/>
                <a:ext cx="232200" cy="33840"/>
              </p14:xfrm>
            </p:contentPart>
          </mc:Choice>
          <mc:Fallback>
            <p:pic>
              <p:nvPicPr>
                <p:cNvPr id="263" name="Freihand 262">
                  <a:extLst>
                    <a:ext uri="{FF2B5EF4-FFF2-40B4-BE49-F238E27FC236}">
                      <a16:creationId xmlns:a16="http://schemas.microsoft.com/office/drawing/2014/main" id="{CCA26144-4B0E-4B2D-A446-024307090438}"/>
                    </a:ext>
                  </a:extLst>
                </p:cNvPr>
                <p:cNvPicPr/>
                <p:nvPr/>
              </p:nvPicPr>
              <p:blipFill>
                <a:blip r:embed="rId84"/>
                <a:stretch>
                  <a:fillRect/>
                </a:stretch>
              </p:blipFill>
              <p:spPr>
                <a:xfrm>
                  <a:off x="8498813" y="1738507"/>
                  <a:ext cx="2408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64" name="Freihand 263">
                  <a:extLst>
                    <a:ext uri="{FF2B5EF4-FFF2-40B4-BE49-F238E27FC236}">
                      <a16:creationId xmlns:a16="http://schemas.microsoft.com/office/drawing/2014/main" id="{51C4837B-1C2A-4CE2-B26B-C8B1F5579F01}"/>
                    </a:ext>
                  </a:extLst>
                </p14:cNvPr>
                <p14:cNvContentPartPr/>
                <p14:nvPr/>
              </p14:nvContentPartPr>
              <p14:xfrm>
                <a:off x="8344013" y="1398667"/>
                <a:ext cx="503640" cy="484200"/>
              </p14:xfrm>
            </p:contentPart>
          </mc:Choice>
          <mc:Fallback>
            <p:pic>
              <p:nvPicPr>
                <p:cNvPr id="264" name="Freihand 263">
                  <a:extLst>
                    <a:ext uri="{FF2B5EF4-FFF2-40B4-BE49-F238E27FC236}">
                      <a16:creationId xmlns:a16="http://schemas.microsoft.com/office/drawing/2014/main" id="{51C4837B-1C2A-4CE2-B26B-C8B1F5579F01}"/>
                    </a:ext>
                  </a:extLst>
                </p:cNvPr>
                <p:cNvPicPr/>
                <p:nvPr/>
              </p:nvPicPr>
              <p:blipFill>
                <a:blip r:embed="rId86"/>
                <a:stretch>
                  <a:fillRect/>
                </a:stretch>
              </p:blipFill>
              <p:spPr>
                <a:xfrm>
                  <a:off x="8339693" y="1394347"/>
                  <a:ext cx="512280" cy="492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66" name="Freihand 265">
                  <a:extLst>
                    <a:ext uri="{FF2B5EF4-FFF2-40B4-BE49-F238E27FC236}">
                      <a16:creationId xmlns:a16="http://schemas.microsoft.com/office/drawing/2014/main" id="{2DAC6D0A-F217-414E-BC9C-8D91E87FD16E}"/>
                    </a:ext>
                  </a:extLst>
                </p14:cNvPr>
                <p14:cNvContentPartPr/>
                <p14:nvPr/>
              </p14:nvContentPartPr>
              <p14:xfrm>
                <a:off x="8966093" y="1533667"/>
                <a:ext cx="194400" cy="116640"/>
              </p14:xfrm>
            </p:contentPart>
          </mc:Choice>
          <mc:Fallback>
            <p:pic>
              <p:nvPicPr>
                <p:cNvPr id="266" name="Freihand 265">
                  <a:extLst>
                    <a:ext uri="{FF2B5EF4-FFF2-40B4-BE49-F238E27FC236}">
                      <a16:creationId xmlns:a16="http://schemas.microsoft.com/office/drawing/2014/main" id="{2DAC6D0A-F217-414E-BC9C-8D91E87FD16E}"/>
                    </a:ext>
                  </a:extLst>
                </p:cNvPr>
                <p:cNvPicPr/>
                <p:nvPr/>
              </p:nvPicPr>
              <p:blipFill>
                <a:blip r:embed="rId88"/>
                <a:stretch>
                  <a:fillRect/>
                </a:stretch>
              </p:blipFill>
              <p:spPr>
                <a:xfrm>
                  <a:off x="8961773" y="1529347"/>
                  <a:ext cx="203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67" name="Freihand 266">
                  <a:extLst>
                    <a:ext uri="{FF2B5EF4-FFF2-40B4-BE49-F238E27FC236}">
                      <a16:creationId xmlns:a16="http://schemas.microsoft.com/office/drawing/2014/main" id="{D263230E-90B3-413C-936E-32ED08324ADF}"/>
                    </a:ext>
                  </a:extLst>
                </p14:cNvPr>
                <p14:cNvContentPartPr/>
                <p14:nvPr/>
              </p14:nvContentPartPr>
              <p14:xfrm>
                <a:off x="9214133" y="1497667"/>
                <a:ext cx="129600" cy="135000"/>
              </p14:xfrm>
            </p:contentPart>
          </mc:Choice>
          <mc:Fallback>
            <p:pic>
              <p:nvPicPr>
                <p:cNvPr id="267" name="Freihand 266">
                  <a:extLst>
                    <a:ext uri="{FF2B5EF4-FFF2-40B4-BE49-F238E27FC236}">
                      <a16:creationId xmlns:a16="http://schemas.microsoft.com/office/drawing/2014/main" id="{D263230E-90B3-413C-936E-32ED08324ADF}"/>
                    </a:ext>
                  </a:extLst>
                </p:cNvPr>
                <p:cNvPicPr/>
                <p:nvPr/>
              </p:nvPicPr>
              <p:blipFill>
                <a:blip r:embed="rId90"/>
                <a:stretch>
                  <a:fillRect/>
                </a:stretch>
              </p:blipFill>
              <p:spPr>
                <a:xfrm>
                  <a:off x="9209813" y="1493347"/>
                  <a:ext cx="1382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68" name="Freihand 267">
                  <a:extLst>
                    <a:ext uri="{FF2B5EF4-FFF2-40B4-BE49-F238E27FC236}">
                      <a16:creationId xmlns:a16="http://schemas.microsoft.com/office/drawing/2014/main" id="{966078DA-98D2-47DF-91DE-131D745D9C33}"/>
                    </a:ext>
                  </a:extLst>
                </p14:cNvPr>
                <p14:cNvContentPartPr/>
                <p14:nvPr/>
              </p14:nvContentPartPr>
              <p14:xfrm>
                <a:off x="9445253" y="1512427"/>
                <a:ext cx="132120" cy="137520"/>
              </p14:xfrm>
            </p:contentPart>
          </mc:Choice>
          <mc:Fallback>
            <p:pic>
              <p:nvPicPr>
                <p:cNvPr id="268" name="Freihand 267">
                  <a:extLst>
                    <a:ext uri="{FF2B5EF4-FFF2-40B4-BE49-F238E27FC236}">
                      <a16:creationId xmlns:a16="http://schemas.microsoft.com/office/drawing/2014/main" id="{966078DA-98D2-47DF-91DE-131D745D9C33}"/>
                    </a:ext>
                  </a:extLst>
                </p:cNvPr>
                <p:cNvPicPr/>
                <p:nvPr/>
              </p:nvPicPr>
              <p:blipFill>
                <a:blip r:embed="rId92"/>
                <a:stretch>
                  <a:fillRect/>
                </a:stretch>
              </p:blipFill>
              <p:spPr>
                <a:xfrm>
                  <a:off x="9440933" y="1508107"/>
                  <a:ext cx="140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5" name="Freihand 34">
                  <a:extLst>
                    <a:ext uri="{FF2B5EF4-FFF2-40B4-BE49-F238E27FC236}">
                      <a16:creationId xmlns:a16="http://schemas.microsoft.com/office/drawing/2014/main" id="{323BE3E9-5B3B-4024-9F65-387148C490DC}"/>
                    </a:ext>
                  </a:extLst>
                </p14:cNvPr>
                <p14:cNvContentPartPr/>
                <p14:nvPr/>
              </p14:nvContentPartPr>
              <p14:xfrm>
                <a:off x="1498973" y="233347"/>
                <a:ext cx="135000" cy="284400"/>
              </p14:xfrm>
            </p:contentPart>
          </mc:Choice>
          <mc:Fallback>
            <p:pic>
              <p:nvPicPr>
                <p:cNvPr id="35" name="Freihand 34">
                  <a:extLst>
                    <a:ext uri="{FF2B5EF4-FFF2-40B4-BE49-F238E27FC236}">
                      <a16:creationId xmlns:a16="http://schemas.microsoft.com/office/drawing/2014/main" id="{323BE3E9-5B3B-4024-9F65-387148C490DC}"/>
                    </a:ext>
                  </a:extLst>
                </p:cNvPr>
                <p:cNvPicPr/>
                <p:nvPr/>
              </p:nvPicPr>
              <p:blipFill>
                <a:blip r:embed="rId94"/>
                <a:stretch>
                  <a:fillRect/>
                </a:stretch>
              </p:blipFill>
              <p:spPr>
                <a:xfrm>
                  <a:off x="1494653" y="229027"/>
                  <a:ext cx="1436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4AA78413-4C68-4153-91E1-6A91E77AD397}"/>
                    </a:ext>
                  </a:extLst>
                </p14:cNvPr>
                <p14:cNvContentPartPr/>
                <p14:nvPr/>
              </p14:nvContentPartPr>
              <p14:xfrm>
                <a:off x="1707413" y="235867"/>
                <a:ext cx="126360" cy="170280"/>
              </p14:xfrm>
            </p:contentPart>
          </mc:Choice>
          <mc:Fallback>
            <p:pic>
              <p:nvPicPr>
                <p:cNvPr id="52" name="Freihand 51">
                  <a:extLst>
                    <a:ext uri="{FF2B5EF4-FFF2-40B4-BE49-F238E27FC236}">
                      <a16:creationId xmlns:a16="http://schemas.microsoft.com/office/drawing/2014/main" id="{4AA78413-4C68-4153-91E1-6A91E77AD397}"/>
                    </a:ext>
                  </a:extLst>
                </p:cNvPr>
                <p:cNvPicPr/>
                <p:nvPr/>
              </p:nvPicPr>
              <p:blipFill>
                <a:blip r:embed="rId96"/>
                <a:stretch>
                  <a:fillRect/>
                </a:stretch>
              </p:blipFill>
              <p:spPr>
                <a:xfrm>
                  <a:off x="1703093" y="231547"/>
                  <a:ext cx="135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47AAC841-C9CB-450B-96AB-9705EB77B415}"/>
                    </a:ext>
                  </a:extLst>
                </p14:cNvPr>
                <p14:cNvContentPartPr/>
                <p14:nvPr/>
              </p14:nvContentPartPr>
              <p14:xfrm>
                <a:off x="1843853" y="297067"/>
                <a:ext cx="123120" cy="125280"/>
              </p14:xfrm>
            </p:contentPart>
          </mc:Choice>
          <mc:Fallback>
            <p:pic>
              <p:nvPicPr>
                <p:cNvPr id="58" name="Freihand 57">
                  <a:extLst>
                    <a:ext uri="{FF2B5EF4-FFF2-40B4-BE49-F238E27FC236}">
                      <a16:creationId xmlns:a16="http://schemas.microsoft.com/office/drawing/2014/main" id="{47AAC841-C9CB-450B-96AB-9705EB77B415}"/>
                    </a:ext>
                  </a:extLst>
                </p:cNvPr>
                <p:cNvPicPr/>
                <p:nvPr/>
              </p:nvPicPr>
              <p:blipFill>
                <a:blip r:embed="rId98"/>
                <a:stretch>
                  <a:fillRect/>
                </a:stretch>
              </p:blipFill>
              <p:spPr>
                <a:xfrm>
                  <a:off x="1839533" y="292747"/>
                  <a:ext cx="131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9EEBC5B9-4295-49F3-8E3F-FFBB9C3826D3}"/>
                    </a:ext>
                  </a:extLst>
                </p14:cNvPr>
                <p14:cNvContentPartPr/>
                <p14:nvPr/>
              </p14:nvContentPartPr>
              <p14:xfrm>
                <a:off x="1984973" y="258547"/>
                <a:ext cx="81000" cy="162360"/>
              </p14:xfrm>
            </p:contentPart>
          </mc:Choice>
          <mc:Fallback>
            <p:pic>
              <p:nvPicPr>
                <p:cNvPr id="66" name="Freihand 65">
                  <a:extLst>
                    <a:ext uri="{FF2B5EF4-FFF2-40B4-BE49-F238E27FC236}">
                      <a16:creationId xmlns:a16="http://schemas.microsoft.com/office/drawing/2014/main" id="{9EEBC5B9-4295-49F3-8E3F-FFBB9C3826D3}"/>
                    </a:ext>
                  </a:extLst>
                </p:cNvPr>
                <p:cNvPicPr/>
                <p:nvPr/>
              </p:nvPicPr>
              <p:blipFill>
                <a:blip r:embed="rId100"/>
                <a:stretch>
                  <a:fillRect/>
                </a:stretch>
              </p:blipFill>
              <p:spPr>
                <a:xfrm>
                  <a:off x="1980653" y="254227"/>
                  <a:ext cx="89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9" name="Freihand 78">
                  <a:extLst>
                    <a:ext uri="{FF2B5EF4-FFF2-40B4-BE49-F238E27FC236}">
                      <a16:creationId xmlns:a16="http://schemas.microsoft.com/office/drawing/2014/main" id="{6057785D-594D-47CA-9DC0-EAE76055613C}"/>
                    </a:ext>
                  </a:extLst>
                </p14:cNvPr>
                <p14:cNvContentPartPr/>
                <p14:nvPr/>
              </p14:nvContentPartPr>
              <p14:xfrm>
                <a:off x="2299973" y="336667"/>
                <a:ext cx="183600" cy="18360"/>
              </p14:xfrm>
            </p:contentPart>
          </mc:Choice>
          <mc:Fallback>
            <p:pic>
              <p:nvPicPr>
                <p:cNvPr id="79" name="Freihand 78">
                  <a:extLst>
                    <a:ext uri="{FF2B5EF4-FFF2-40B4-BE49-F238E27FC236}">
                      <a16:creationId xmlns:a16="http://schemas.microsoft.com/office/drawing/2014/main" id="{6057785D-594D-47CA-9DC0-EAE76055613C}"/>
                    </a:ext>
                  </a:extLst>
                </p:cNvPr>
                <p:cNvPicPr/>
                <p:nvPr/>
              </p:nvPicPr>
              <p:blipFill>
                <a:blip r:embed="rId102"/>
                <a:stretch>
                  <a:fillRect/>
                </a:stretch>
              </p:blipFill>
              <p:spPr>
                <a:xfrm>
                  <a:off x="2295653" y="332347"/>
                  <a:ext cx="192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2" name="Freihand 81">
                  <a:extLst>
                    <a:ext uri="{FF2B5EF4-FFF2-40B4-BE49-F238E27FC236}">
                      <a16:creationId xmlns:a16="http://schemas.microsoft.com/office/drawing/2014/main" id="{C6CF55E9-C1DE-48FC-BE9C-07F90E24E4CE}"/>
                    </a:ext>
                  </a:extLst>
                </p14:cNvPr>
                <p14:cNvContentPartPr/>
                <p14:nvPr/>
              </p14:nvContentPartPr>
              <p14:xfrm>
                <a:off x="2336693" y="386347"/>
                <a:ext cx="150840" cy="13680"/>
              </p14:xfrm>
            </p:contentPart>
          </mc:Choice>
          <mc:Fallback>
            <p:pic>
              <p:nvPicPr>
                <p:cNvPr id="82" name="Freihand 81">
                  <a:extLst>
                    <a:ext uri="{FF2B5EF4-FFF2-40B4-BE49-F238E27FC236}">
                      <a16:creationId xmlns:a16="http://schemas.microsoft.com/office/drawing/2014/main" id="{C6CF55E9-C1DE-48FC-BE9C-07F90E24E4CE}"/>
                    </a:ext>
                  </a:extLst>
                </p:cNvPr>
                <p:cNvPicPr/>
                <p:nvPr/>
              </p:nvPicPr>
              <p:blipFill>
                <a:blip r:embed="rId104"/>
                <a:stretch>
                  <a:fillRect/>
                </a:stretch>
              </p:blipFill>
              <p:spPr>
                <a:xfrm>
                  <a:off x="2332373" y="382027"/>
                  <a:ext cx="159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96" name="Freihand 95">
                  <a:extLst>
                    <a:ext uri="{FF2B5EF4-FFF2-40B4-BE49-F238E27FC236}">
                      <a16:creationId xmlns:a16="http://schemas.microsoft.com/office/drawing/2014/main" id="{2D23148C-89F0-473C-A148-47F6EEF59941}"/>
                    </a:ext>
                  </a:extLst>
                </p14:cNvPr>
                <p14:cNvContentPartPr/>
                <p14:nvPr/>
              </p14:nvContentPartPr>
              <p14:xfrm>
                <a:off x="2807573" y="280147"/>
                <a:ext cx="203040" cy="132480"/>
              </p14:xfrm>
            </p:contentPart>
          </mc:Choice>
          <mc:Fallback>
            <p:pic>
              <p:nvPicPr>
                <p:cNvPr id="96" name="Freihand 95">
                  <a:extLst>
                    <a:ext uri="{FF2B5EF4-FFF2-40B4-BE49-F238E27FC236}">
                      <a16:creationId xmlns:a16="http://schemas.microsoft.com/office/drawing/2014/main" id="{2D23148C-89F0-473C-A148-47F6EEF59941}"/>
                    </a:ext>
                  </a:extLst>
                </p:cNvPr>
                <p:cNvPicPr/>
                <p:nvPr/>
              </p:nvPicPr>
              <p:blipFill>
                <a:blip r:embed="rId106"/>
                <a:stretch>
                  <a:fillRect/>
                </a:stretch>
              </p:blipFill>
              <p:spPr>
                <a:xfrm>
                  <a:off x="2803253" y="275827"/>
                  <a:ext cx="211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9" name="Freihand 98">
                  <a:extLst>
                    <a:ext uri="{FF2B5EF4-FFF2-40B4-BE49-F238E27FC236}">
                      <a16:creationId xmlns:a16="http://schemas.microsoft.com/office/drawing/2014/main" id="{7FFBF121-6E04-4CDB-A5B5-E9793785A704}"/>
                    </a:ext>
                  </a:extLst>
                </p14:cNvPr>
                <p14:cNvContentPartPr/>
                <p14:nvPr/>
              </p14:nvContentPartPr>
              <p14:xfrm>
                <a:off x="3160733" y="275827"/>
                <a:ext cx="14760" cy="164520"/>
              </p14:xfrm>
            </p:contentPart>
          </mc:Choice>
          <mc:Fallback>
            <p:pic>
              <p:nvPicPr>
                <p:cNvPr id="99" name="Freihand 98">
                  <a:extLst>
                    <a:ext uri="{FF2B5EF4-FFF2-40B4-BE49-F238E27FC236}">
                      <a16:creationId xmlns:a16="http://schemas.microsoft.com/office/drawing/2014/main" id="{7FFBF121-6E04-4CDB-A5B5-E9793785A704}"/>
                    </a:ext>
                  </a:extLst>
                </p:cNvPr>
                <p:cNvPicPr/>
                <p:nvPr/>
              </p:nvPicPr>
              <p:blipFill>
                <a:blip r:embed="rId108"/>
                <a:stretch>
                  <a:fillRect/>
                </a:stretch>
              </p:blipFill>
              <p:spPr>
                <a:xfrm>
                  <a:off x="3156413" y="271507"/>
                  <a:ext cx="23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9" name="Freihand 108">
                  <a:extLst>
                    <a:ext uri="{FF2B5EF4-FFF2-40B4-BE49-F238E27FC236}">
                      <a16:creationId xmlns:a16="http://schemas.microsoft.com/office/drawing/2014/main" id="{75B3EA01-49DF-4303-B5EC-3C128E22B6F0}"/>
                    </a:ext>
                  </a:extLst>
                </p14:cNvPr>
                <p14:cNvContentPartPr/>
                <p14:nvPr/>
              </p14:nvContentPartPr>
              <p14:xfrm>
                <a:off x="3097013" y="344227"/>
                <a:ext cx="189000" cy="24120"/>
              </p14:xfrm>
            </p:contentPart>
          </mc:Choice>
          <mc:Fallback>
            <p:pic>
              <p:nvPicPr>
                <p:cNvPr id="109" name="Freihand 108">
                  <a:extLst>
                    <a:ext uri="{FF2B5EF4-FFF2-40B4-BE49-F238E27FC236}">
                      <a16:creationId xmlns:a16="http://schemas.microsoft.com/office/drawing/2014/main" id="{75B3EA01-49DF-4303-B5EC-3C128E22B6F0}"/>
                    </a:ext>
                  </a:extLst>
                </p:cNvPr>
                <p:cNvPicPr/>
                <p:nvPr/>
              </p:nvPicPr>
              <p:blipFill>
                <a:blip r:embed="rId110"/>
                <a:stretch>
                  <a:fillRect/>
                </a:stretch>
              </p:blipFill>
              <p:spPr>
                <a:xfrm>
                  <a:off x="3092693" y="339907"/>
                  <a:ext cx="1976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23" name="Freihand 122">
                  <a:extLst>
                    <a:ext uri="{FF2B5EF4-FFF2-40B4-BE49-F238E27FC236}">
                      <a16:creationId xmlns:a16="http://schemas.microsoft.com/office/drawing/2014/main" id="{D7A0D758-9C38-49C8-AA49-858F4B3D2952}"/>
                    </a:ext>
                  </a:extLst>
                </p14:cNvPr>
                <p14:cNvContentPartPr/>
                <p14:nvPr/>
              </p14:nvContentPartPr>
              <p14:xfrm>
                <a:off x="3334613" y="227947"/>
                <a:ext cx="141480" cy="185400"/>
              </p14:xfrm>
            </p:contentPart>
          </mc:Choice>
          <mc:Fallback>
            <p:pic>
              <p:nvPicPr>
                <p:cNvPr id="123" name="Freihand 122">
                  <a:extLst>
                    <a:ext uri="{FF2B5EF4-FFF2-40B4-BE49-F238E27FC236}">
                      <a16:creationId xmlns:a16="http://schemas.microsoft.com/office/drawing/2014/main" id="{D7A0D758-9C38-49C8-AA49-858F4B3D2952}"/>
                    </a:ext>
                  </a:extLst>
                </p:cNvPr>
                <p:cNvPicPr/>
                <p:nvPr/>
              </p:nvPicPr>
              <p:blipFill>
                <a:blip r:embed="rId112"/>
                <a:stretch>
                  <a:fillRect/>
                </a:stretch>
              </p:blipFill>
              <p:spPr>
                <a:xfrm>
                  <a:off x="3330293" y="223627"/>
                  <a:ext cx="150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25" name="Freihand 124">
                  <a:extLst>
                    <a:ext uri="{FF2B5EF4-FFF2-40B4-BE49-F238E27FC236}">
                      <a16:creationId xmlns:a16="http://schemas.microsoft.com/office/drawing/2014/main" id="{B03E520E-0D0F-4752-B183-CF80EEBC333B}"/>
                    </a:ext>
                  </a:extLst>
                </p14:cNvPr>
                <p14:cNvContentPartPr/>
                <p14:nvPr/>
              </p14:nvContentPartPr>
              <p14:xfrm>
                <a:off x="3591653" y="297427"/>
                <a:ext cx="180000" cy="143280"/>
              </p14:xfrm>
            </p:contentPart>
          </mc:Choice>
          <mc:Fallback>
            <p:pic>
              <p:nvPicPr>
                <p:cNvPr id="125" name="Freihand 124">
                  <a:extLst>
                    <a:ext uri="{FF2B5EF4-FFF2-40B4-BE49-F238E27FC236}">
                      <a16:creationId xmlns:a16="http://schemas.microsoft.com/office/drawing/2014/main" id="{B03E520E-0D0F-4752-B183-CF80EEBC333B}"/>
                    </a:ext>
                  </a:extLst>
                </p:cNvPr>
                <p:cNvPicPr/>
                <p:nvPr/>
              </p:nvPicPr>
              <p:blipFill>
                <a:blip r:embed="rId114"/>
                <a:stretch>
                  <a:fillRect/>
                </a:stretch>
              </p:blipFill>
              <p:spPr>
                <a:xfrm>
                  <a:off x="3587333" y="293107"/>
                  <a:ext cx="188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02" name="Freihand 201">
                  <a:extLst>
                    <a:ext uri="{FF2B5EF4-FFF2-40B4-BE49-F238E27FC236}">
                      <a16:creationId xmlns:a16="http://schemas.microsoft.com/office/drawing/2014/main" id="{16F08E66-547D-41B2-9C55-34730893A047}"/>
                    </a:ext>
                  </a:extLst>
                </p14:cNvPr>
                <p14:cNvContentPartPr/>
                <p14:nvPr/>
              </p14:nvContentPartPr>
              <p14:xfrm>
                <a:off x="6220373" y="216787"/>
                <a:ext cx="203760" cy="113400"/>
              </p14:xfrm>
            </p:contentPart>
          </mc:Choice>
          <mc:Fallback>
            <p:pic>
              <p:nvPicPr>
                <p:cNvPr id="202" name="Freihand 201">
                  <a:extLst>
                    <a:ext uri="{FF2B5EF4-FFF2-40B4-BE49-F238E27FC236}">
                      <a16:creationId xmlns:a16="http://schemas.microsoft.com/office/drawing/2014/main" id="{16F08E66-547D-41B2-9C55-34730893A047}"/>
                    </a:ext>
                  </a:extLst>
                </p:cNvPr>
                <p:cNvPicPr/>
                <p:nvPr/>
              </p:nvPicPr>
              <p:blipFill>
                <a:blip r:embed="rId116"/>
                <a:stretch>
                  <a:fillRect/>
                </a:stretch>
              </p:blipFill>
              <p:spPr>
                <a:xfrm>
                  <a:off x="6216053" y="212467"/>
                  <a:ext cx="212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03" name="Freihand 202">
                  <a:extLst>
                    <a:ext uri="{FF2B5EF4-FFF2-40B4-BE49-F238E27FC236}">
                      <a16:creationId xmlns:a16="http://schemas.microsoft.com/office/drawing/2014/main" id="{63D77D24-3145-4E80-950F-AC8FD00ADB6A}"/>
                    </a:ext>
                  </a:extLst>
                </p14:cNvPr>
                <p14:cNvContentPartPr/>
                <p14:nvPr/>
              </p14:nvContentPartPr>
              <p14:xfrm>
                <a:off x="6559493" y="325147"/>
                <a:ext cx="5760" cy="91440"/>
              </p14:xfrm>
            </p:contentPart>
          </mc:Choice>
          <mc:Fallback>
            <p:pic>
              <p:nvPicPr>
                <p:cNvPr id="203" name="Freihand 202">
                  <a:extLst>
                    <a:ext uri="{FF2B5EF4-FFF2-40B4-BE49-F238E27FC236}">
                      <a16:creationId xmlns:a16="http://schemas.microsoft.com/office/drawing/2014/main" id="{63D77D24-3145-4E80-950F-AC8FD00ADB6A}"/>
                    </a:ext>
                  </a:extLst>
                </p:cNvPr>
                <p:cNvPicPr/>
                <p:nvPr/>
              </p:nvPicPr>
              <p:blipFill>
                <a:blip r:embed="rId118"/>
                <a:stretch>
                  <a:fillRect/>
                </a:stretch>
              </p:blipFill>
              <p:spPr>
                <a:xfrm>
                  <a:off x="6555173" y="320827"/>
                  <a:ext cx="14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3" name="Freihand 212">
                  <a:extLst>
                    <a:ext uri="{FF2B5EF4-FFF2-40B4-BE49-F238E27FC236}">
                      <a16:creationId xmlns:a16="http://schemas.microsoft.com/office/drawing/2014/main" id="{D557E6DE-E874-4F4B-B883-B892B69B8AC5}"/>
                    </a:ext>
                  </a:extLst>
                </p14:cNvPr>
                <p14:cNvContentPartPr/>
                <p14:nvPr/>
              </p14:nvContentPartPr>
              <p14:xfrm>
                <a:off x="6668573" y="180787"/>
                <a:ext cx="120960" cy="162360"/>
              </p14:xfrm>
            </p:contentPart>
          </mc:Choice>
          <mc:Fallback>
            <p:pic>
              <p:nvPicPr>
                <p:cNvPr id="213" name="Freihand 212">
                  <a:extLst>
                    <a:ext uri="{FF2B5EF4-FFF2-40B4-BE49-F238E27FC236}">
                      <a16:creationId xmlns:a16="http://schemas.microsoft.com/office/drawing/2014/main" id="{D557E6DE-E874-4F4B-B883-B892B69B8AC5}"/>
                    </a:ext>
                  </a:extLst>
                </p:cNvPr>
                <p:cNvPicPr/>
                <p:nvPr/>
              </p:nvPicPr>
              <p:blipFill>
                <a:blip r:embed="rId120"/>
                <a:stretch>
                  <a:fillRect/>
                </a:stretch>
              </p:blipFill>
              <p:spPr>
                <a:xfrm>
                  <a:off x="6664253" y="176467"/>
                  <a:ext cx="1296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5" name="Freihand 214">
                  <a:extLst>
                    <a:ext uri="{FF2B5EF4-FFF2-40B4-BE49-F238E27FC236}">
                      <a16:creationId xmlns:a16="http://schemas.microsoft.com/office/drawing/2014/main" id="{2DB241BA-01E2-41A4-8318-851F87637E3B}"/>
                    </a:ext>
                  </a:extLst>
                </p14:cNvPr>
                <p14:cNvContentPartPr/>
                <p14:nvPr/>
              </p14:nvContentPartPr>
              <p14:xfrm>
                <a:off x="6978533" y="202747"/>
                <a:ext cx="171360" cy="95040"/>
              </p14:xfrm>
            </p:contentPart>
          </mc:Choice>
          <mc:Fallback>
            <p:pic>
              <p:nvPicPr>
                <p:cNvPr id="215" name="Freihand 214">
                  <a:extLst>
                    <a:ext uri="{FF2B5EF4-FFF2-40B4-BE49-F238E27FC236}">
                      <a16:creationId xmlns:a16="http://schemas.microsoft.com/office/drawing/2014/main" id="{2DB241BA-01E2-41A4-8318-851F87637E3B}"/>
                    </a:ext>
                  </a:extLst>
                </p:cNvPr>
                <p:cNvPicPr/>
                <p:nvPr/>
              </p:nvPicPr>
              <p:blipFill>
                <a:blip r:embed="rId122"/>
                <a:stretch>
                  <a:fillRect/>
                </a:stretch>
              </p:blipFill>
              <p:spPr>
                <a:xfrm>
                  <a:off x="6974213" y="198427"/>
                  <a:ext cx="180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6" name="Freihand 215">
                  <a:extLst>
                    <a:ext uri="{FF2B5EF4-FFF2-40B4-BE49-F238E27FC236}">
                      <a16:creationId xmlns:a16="http://schemas.microsoft.com/office/drawing/2014/main" id="{89D9AAEE-ED76-4378-98DF-2723FED42289}"/>
                    </a:ext>
                  </a:extLst>
                </p14:cNvPr>
                <p14:cNvContentPartPr/>
                <p14:nvPr/>
              </p14:nvContentPartPr>
              <p14:xfrm>
                <a:off x="7001933" y="274747"/>
                <a:ext cx="198720" cy="126360"/>
              </p14:xfrm>
            </p:contentPart>
          </mc:Choice>
          <mc:Fallback>
            <p:pic>
              <p:nvPicPr>
                <p:cNvPr id="216" name="Freihand 215">
                  <a:extLst>
                    <a:ext uri="{FF2B5EF4-FFF2-40B4-BE49-F238E27FC236}">
                      <a16:creationId xmlns:a16="http://schemas.microsoft.com/office/drawing/2014/main" id="{89D9AAEE-ED76-4378-98DF-2723FED42289}"/>
                    </a:ext>
                  </a:extLst>
                </p:cNvPr>
                <p:cNvPicPr/>
                <p:nvPr/>
              </p:nvPicPr>
              <p:blipFill>
                <a:blip r:embed="rId124"/>
                <a:stretch>
                  <a:fillRect/>
                </a:stretch>
              </p:blipFill>
              <p:spPr>
                <a:xfrm>
                  <a:off x="6997613" y="270427"/>
                  <a:ext cx="207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17" name="Freihand 216">
                  <a:extLst>
                    <a:ext uri="{FF2B5EF4-FFF2-40B4-BE49-F238E27FC236}">
                      <a16:creationId xmlns:a16="http://schemas.microsoft.com/office/drawing/2014/main" id="{284572DC-C179-40AC-AC39-A046134A90E3}"/>
                    </a:ext>
                  </a:extLst>
                </p14:cNvPr>
                <p14:cNvContentPartPr/>
                <p14:nvPr/>
              </p14:nvContentPartPr>
              <p14:xfrm>
                <a:off x="7357973" y="165667"/>
                <a:ext cx="252000" cy="216360"/>
              </p14:xfrm>
            </p:contentPart>
          </mc:Choice>
          <mc:Fallback>
            <p:pic>
              <p:nvPicPr>
                <p:cNvPr id="217" name="Freihand 216">
                  <a:extLst>
                    <a:ext uri="{FF2B5EF4-FFF2-40B4-BE49-F238E27FC236}">
                      <a16:creationId xmlns:a16="http://schemas.microsoft.com/office/drawing/2014/main" id="{284572DC-C179-40AC-AC39-A046134A90E3}"/>
                    </a:ext>
                  </a:extLst>
                </p:cNvPr>
                <p:cNvPicPr/>
                <p:nvPr/>
              </p:nvPicPr>
              <p:blipFill>
                <a:blip r:embed="rId126"/>
                <a:stretch>
                  <a:fillRect/>
                </a:stretch>
              </p:blipFill>
              <p:spPr>
                <a:xfrm>
                  <a:off x="7353653" y="161347"/>
                  <a:ext cx="2606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82" name="Freihand 281">
                  <a:extLst>
                    <a:ext uri="{FF2B5EF4-FFF2-40B4-BE49-F238E27FC236}">
                      <a16:creationId xmlns:a16="http://schemas.microsoft.com/office/drawing/2014/main" id="{80312758-5717-4F41-B3FA-F2788D4E730F}"/>
                    </a:ext>
                  </a:extLst>
                </p14:cNvPr>
                <p14:cNvContentPartPr/>
                <p14:nvPr/>
              </p14:nvContentPartPr>
              <p14:xfrm>
                <a:off x="4065773" y="106267"/>
                <a:ext cx="174240" cy="270720"/>
              </p14:xfrm>
            </p:contentPart>
          </mc:Choice>
          <mc:Fallback>
            <p:pic>
              <p:nvPicPr>
                <p:cNvPr id="282" name="Freihand 281">
                  <a:extLst>
                    <a:ext uri="{FF2B5EF4-FFF2-40B4-BE49-F238E27FC236}">
                      <a16:creationId xmlns:a16="http://schemas.microsoft.com/office/drawing/2014/main" id="{80312758-5717-4F41-B3FA-F2788D4E730F}"/>
                    </a:ext>
                  </a:extLst>
                </p:cNvPr>
                <p:cNvPicPr/>
                <p:nvPr/>
              </p:nvPicPr>
              <p:blipFill>
                <a:blip r:embed="rId128"/>
                <a:stretch>
                  <a:fillRect/>
                </a:stretch>
              </p:blipFill>
              <p:spPr>
                <a:xfrm>
                  <a:off x="4061453" y="101947"/>
                  <a:ext cx="1828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83" name="Freihand 282">
                  <a:extLst>
                    <a:ext uri="{FF2B5EF4-FFF2-40B4-BE49-F238E27FC236}">
                      <a16:creationId xmlns:a16="http://schemas.microsoft.com/office/drawing/2014/main" id="{3C5C061C-0E74-41A0-8001-9E643E9AB498}"/>
                    </a:ext>
                  </a:extLst>
                </p14:cNvPr>
                <p14:cNvContentPartPr/>
                <p14:nvPr/>
              </p14:nvContentPartPr>
              <p14:xfrm>
                <a:off x="4261253" y="132187"/>
                <a:ext cx="146160" cy="228240"/>
              </p14:xfrm>
            </p:contentPart>
          </mc:Choice>
          <mc:Fallback>
            <p:pic>
              <p:nvPicPr>
                <p:cNvPr id="283" name="Freihand 282">
                  <a:extLst>
                    <a:ext uri="{FF2B5EF4-FFF2-40B4-BE49-F238E27FC236}">
                      <a16:creationId xmlns:a16="http://schemas.microsoft.com/office/drawing/2014/main" id="{3C5C061C-0E74-41A0-8001-9E643E9AB498}"/>
                    </a:ext>
                  </a:extLst>
                </p:cNvPr>
                <p:cNvPicPr/>
                <p:nvPr/>
              </p:nvPicPr>
              <p:blipFill>
                <a:blip r:embed="rId130"/>
                <a:stretch>
                  <a:fillRect/>
                </a:stretch>
              </p:blipFill>
              <p:spPr>
                <a:xfrm>
                  <a:off x="4256933" y="127867"/>
                  <a:ext cx="1548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84" name="Freihand 283">
                  <a:extLst>
                    <a:ext uri="{FF2B5EF4-FFF2-40B4-BE49-F238E27FC236}">
                      <a16:creationId xmlns:a16="http://schemas.microsoft.com/office/drawing/2014/main" id="{BFEFF499-36EB-45C3-AD96-DA203E24D29D}"/>
                    </a:ext>
                  </a:extLst>
                </p14:cNvPr>
                <p14:cNvContentPartPr/>
                <p14:nvPr/>
              </p14:nvContentPartPr>
              <p14:xfrm>
                <a:off x="4433333" y="217507"/>
                <a:ext cx="198000" cy="69120"/>
              </p14:xfrm>
            </p:contentPart>
          </mc:Choice>
          <mc:Fallback>
            <p:pic>
              <p:nvPicPr>
                <p:cNvPr id="284" name="Freihand 283">
                  <a:extLst>
                    <a:ext uri="{FF2B5EF4-FFF2-40B4-BE49-F238E27FC236}">
                      <a16:creationId xmlns:a16="http://schemas.microsoft.com/office/drawing/2014/main" id="{BFEFF499-36EB-45C3-AD96-DA203E24D29D}"/>
                    </a:ext>
                  </a:extLst>
                </p:cNvPr>
                <p:cNvPicPr/>
                <p:nvPr/>
              </p:nvPicPr>
              <p:blipFill>
                <a:blip r:embed="rId132"/>
                <a:stretch>
                  <a:fillRect/>
                </a:stretch>
              </p:blipFill>
              <p:spPr>
                <a:xfrm>
                  <a:off x="4429013" y="213187"/>
                  <a:ext cx="206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85" name="Freihand 284">
                  <a:extLst>
                    <a:ext uri="{FF2B5EF4-FFF2-40B4-BE49-F238E27FC236}">
                      <a16:creationId xmlns:a16="http://schemas.microsoft.com/office/drawing/2014/main" id="{090FED31-4073-4FA3-BD72-9D06901651EB}"/>
                    </a:ext>
                  </a:extLst>
                </p14:cNvPr>
                <p14:cNvContentPartPr/>
                <p14:nvPr/>
              </p14:nvContentPartPr>
              <p14:xfrm>
                <a:off x="4654013" y="217507"/>
                <a:ext cx="144360" cy="57600"/>
              </p14:xfrm>
            </p:contentPart>
          </mc:Choice>
          <mc:Fallback>
            <p:pic>
              <p:nvPicPr>
                <p:cNvPr id="285" name="Freihand 284">
                  <a:extLst>
                    <a:ext uri="{FF2B5EF4-FFF2-40B4-BE49-F238E27FC236}">
                      <a16:creationId xmlns:a16="http://schemas.microsoft.com/office/drawing/2014/main" id="{090FED31-4073-4FA3-BD72-9D06901651EB}"/>
                    </a:ext>
                  </a:extLst>
                </p:cNvPr>
                <p:cNvPicPr/>
                <p:nvPr/>
              </p:nvPicPr>
              <p:blipFill>
                <a:blip r:embed="rId134"/>
                <a:stretch>
                  <a:fillRect/>
                </a:stretch>
              </p:blipFill>
              <p:spPr>
                <a:xfrm>
                  <a:off x="4649693" y="213187"/>
                  <a:ext cx="1530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86" name="Freihand 285">
                  <a:extLst>
                    <a:ext uri="{FF2B5EF4-FFF2-40B4-BE49-F238E27FC236}">
                      <a16:creationId xmlns:a16="http://schemas.microsoft.com/office/drawing/2014/main" id="{E9C4E63C-8F99-4A29-B967-3C08C82559BF}"/>
                    </a:ext>
                  </a:extLst>
                </p14:cNvPr>
                <p14:cNvContentPartPr/>
                <p14:nvPr/>
              </p14:nvContentPartPr>
              <p14:xfrm>
                <a:off x="4791893" y="138667"/>
                <a:ext cx="110160" cy="122760"/>
              </p14:xfrm>
            </p:contentPart>
          </mc:Choice>
          <mc:Fallback>
            <p:pic>
              <p:nvPicPr>
                <p:cNvPr id="286" name="Freihand 285">
                  <a:extLst>
                    <a:ext uri="{FF2B5EF4-FFF2-40B4-BE49-F238E27FC236}">
                      <a16:creationId xmlns:a16="http://schemas.microsoft.com/office/drawing/2014/main" id="{E9C4E63C-8F99-4A29-B967-3C08C82559BF}"/>
                    </a:ext>
                  </a:extLst>
                </p:cNvPr>
                <p:cNvPicPr/>
                <p:nvPr/>
              </p:nvPicPr>
              <p:blipFill>
                <a:blip r:embed="rId136"/>
                <a:stretch>
                  <a:fillRect/>
                </a:stretch>
              </p:blipFill>
              <p:spPr>
                <a:xfrm>
                  <a:off x="4787573" y="134347"/>
                  <a:ext cx="118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87" name="Freihand 286">
                  <a:extLst>
                    <a:ext uri="{FF2B5EF4-FFF2-40B4-BE49-F238E27FC236}">
                      <a16:creationId xmlns:a16="http://schemas.microsoft.com/office/drawing/2014/main" id="{A2F1EDBF-CFE8-40CE-8FAB-81AA55CF33FE}"/>
                    </a:ext>
                  </a:extLst>
                </p14:cNvPr>
                <p14:cNvContentPartPr/>
                <p14:nvPr/>
              </p14:nvContentPartPr>
              <p14:xfrm>
                <a:off x="4904933" y="210307"/>
                <a:ext cx="166680" cy="40680"/>
              </p14:xfrm>
            </p:contentPart>
          </mc:Choice>
          <mc:Fallback>
            <p:pic>
              <p:nvPicPr>
                <p:cNvPr id="287" name="Freihand 286">
                  <a:extLst>
                    <a:ext uri="{FF2B5EF4-FFF2-40B4-BE49-F238E27FC236}">
                      <a16:creationId xmlns:a16="http://schemas.microsoft.com/office/drawing/2014/main" id="{A2F1EDBF-CFE8-40CE-8FAB-81AA55CF33FE}"/>
                    </a:ext>
                  </a:extLst>
                </p:cNvPr>
                <p:cNvPicPr/>
                <p:nvPr/>
              </p:nvPicPr>
              <p:blipFill>
                <a:blip r:embed="rId138"/>
                <a:stretch>
                  <a:fillRect/>
                </a:stretch>
              </p:blipFill>
              <p:spPr>
                <a:xfrm>
                  <a:off x="4900613" y="205987"/>
                  <a:ext cx="175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88" name="Freihand 287">
                  <a:extLst>
                    <a:ext uri="{FF2B5EF4-FFF2-40B4-BE49-F238E27FC236}">
                      <a16:creationId xmlns:a16="http://schemas.microsoft.com/office/drawing/2014/main" id="{EE701FF9-DD3B-4A1E-91F0-54C0AFADC5F2}"/>
                    </a:ext>
                  </a:extLst>
                </p14:cNvPr>
                <p14:cNvContentPartPr/>
                <p14:nvPr/>
              </p14:nvContentPartPr>
              <p14:xfrm>
                <a:off x="5062613" y="139027"/>
                <a:ext cx="303840" cy="295920"/>
              </p14:xfrm>
            </p:contentPart>
          </mc:Choice>
          <mc:Fallback>
            <p:pic>
              <p:nvPicPr>
                <p:cNvPr id="288" name="Freihand 287">
                  <a:extLst>
                    <a:ext uri="{FF2B5EF4-FFF2-40B4-BE49-F238E27FC236}">
                      <a16:creationId xmlns:a16="http://schemas.microsoft.com/office/drawing/2014/main" id="{EE701FF9-DD3B-4A1E-91F0-54C0AFADC5F2}"/>
                    </a:ext>
                  </a:extLst>
                </p:cNvPr>
                <p:cNvPicPr/>
                <p:nvPr/>
              </p:nvPicPr>
              <p:blipFill>
                <a:blip r:embed="rId140"/>
                <a:stretch>
                  <a:fillRect/>
                </a:stretch>
              </p:blipFill>
              <p:spPr>
                <a:xfrm>
                  <a:off x="5058293" y="134707"/>
                  <a:ext cx="3124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89" name="Freihand 288">
                  <a:extLst>
                    <a:ext uri="{FF2B5EF4-FFF2-40B4-BE49-F238E27FC236}">
                      <a16:creationId xmlns:a16="http://schemas.microsoft.com/office/drawing/2014/main" id="{0F7511F7-E443-4AEB-981B-86586FF99695}"/>
                    </a:ext>
                  </a:extLst>
                </p14:cNvPr>
                <p14:cNvContentPartPr/>
                <p14:nvPr/>
              </p14:nvContentPartPr>
              <p14:xfrm>
                <a:off x="5344133" y="175027"/>
                <a:ext cx="29520" cy="7920"/>
              </p14:xfrm>
            </p:contentPart>
          </mc:Choice>
          <mc:Fallback>
            <p:pic>
              <p:nvPicPr>
                <p:cNvPr id="289" name="Freihand 288">
                  <a:extLst>
                    <a:ext uri="{FF2B5EF4-FFF2-40B4-BE49-F238E27FC236}">
                      <a16:creationId xmlns:a16="http://schemas.microsoft.com/office/drawing/2014/main" id="{0F7511F7-E443-4AEB-981B-86586FF99695}"/>
                    </a:ext>
                  </a:extLst>
                </p:cNvPr>
                <p:cNvPicPr/>
                <p:nvPr/>
              </p:nvPicPr>
              <p:blipFill>
                <a:blip r:embed="rId142"/>
                <a:stretch>
                  <a:fillRect/>
                </a:stretch>
              </p:blipFill>
              <p:spPr>
                <a:xfrm>
                  <a:off x="5339813" y="170707"/>
                  <a:ext cx="381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90" name="Freihand 289">
                  <a:extLst>
                    <a:ext uri="{FF2B5EF4-FFF2-40B4-BE49-F238E27FC236}">
                      <a16:creationId xmlns:a16="http://schemas.microsoft.com/office/drawing/2014/main" id="{34DDDA24-DE0C-42B0-ADC0-7A19087BF00D}"/>
                    </a:ext>
                  </a:extLst>
                </p14:cNvPr>
                <p14:cNvContentPartPr/>
                <p14:nvPr/>
              </p14:nvContentPartPr>
              <p14:xfrm>
                <a:off x="5407493" y="102307"/>
                <a:ext cx="223920" cy="286920"/>
              </p14:xfrm>
            </p:contentPart>
          </mc:Choice>
          <mc:Fallback>
            <p:pic>
              <p:nvPicPr>
                <p:cNvPr id="290" name="Freihand 289">
                  <a:extLst>
                    <a:ext uri="{FF2B5EF4-FFF2-40B4-BE49-F238E27FC236}">
                      <a16:creationId xmlns:a16="http://schemas.microsoft.com/office/drawing/2014/main" id="{34DDDA24-DE0C-42B0-ADC0-7A19087BF00D}"/>
                    </a:ext>
                  </a:extLst>
                </p:cNvPr>
                <p:cNvPicPr/>
                <p:nvPr/>
              </p:nvPicPr>
              <p:blipFill>
                <a:blip r:embed="rId144"/>
                <a:stretch>
                  <a:fillRect/>
                </a:stretch>
              </p:blipFill>
              <p:spPr>
                <a:xfrm>
                  <a:off x="5403173" y="97987"/>
                  <a:ext cx="2325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91" name="Freihand 290">
                  <a:extLst>
                    <a:ext uri="{FF2B5EF4-FFF2-40B4-BE49-F238E27FC236}">
                      <a16:creationId xmlns:a16="http://schemas.microsoft.com/office/drawing/2014/main" id="{655232C1-88B3-48DC-867B-107C28DC516A}"/>
                    </a:ext>
                  </a:extLst>
                </p14:cNvPr>
                <p14:cNvContentPartPr/>
                <p14:nvPr/>
              </p14:nvContentPartPr>
              <p14:xfrm>
                <a:off x="5708093" y="63787"/>
                <a:ext cx="47880" cy="183600"/>
              </p14:xfrm>
            </p:contentPart>
          </mc:Choice>
          <mc:Fallback>
            <p:pic>
              <p:nvPicPr>
                <p:cNvPr id="291" name="Freihand 290">
                  <a:extLst>
                    <a:ext uri="{FF2B5EF4-FFF2-40B4-BE49-F238E27FC236}">
                      <a16:creationId xmlns:a16="http://schemas.microsoft.com/office/drawing/2014/main" id="{655232C1-88B3-48DC-867B-107C28DC516A}"/>
                    </a:ext>
                  </a:extLst>
                </p:cNvPr>
                <p:cNvPicPr/>
                <p:nvPr/>
              </p:nvPicPr>
              <p:blipFill>
                <a:blip r:embed="rId146"/>
                <a:stretch>
                  <a:fillRect/>
                </a:stretch>
              </p:blipFill>
              <p:spPr>
                <a:xfrm>
                  <a:off x="5703773" y="59467"/>
                  <a:ext cx="56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92" name="Freihand 291">
                  <a:extLst>
                    <a:ext uri="{FF2B5EF4-FFF2-40B4-BE49-F238E27FC236}">
                      <a16:creationId xmlns:a16="http://schemas.microsoft.com/office/drawing/2014/main" id="{B16CB638-DA52-4086-8A41-C1A90075047A}"/>
                    </a:ext>
                  </a:extLst>
                </p14:cNvPr>
                <p14:cNvContentPartPr/>
                <p14:nvPr/>
              </p14:nvContentPartPr>
              <p14:xfrm>
                <a:off x="5742653" y="37867"/>
                <a:ext cx="99000" cy="356760"/>
              </p14:xfrm>
            </p:contentPart>
          </mc:Choice>
          <mc:Fallback>
            <p:pic>
              <p:nvPicPr>
                <p:cNvPr id="292" name="Freihand 291">
                  <a:extLst>
                    <a:ext uri="{FF2B5EF4-FFF2-40B4-BE49-F238E27FC236}">
                      <a16:creationId xmlns:a16="http://schemas.microsoft.com/office/drawing/2014/main" id="{B16CB638-DA52-4086-8A41-C1A90075047A}"/>
                    </a:ext>
                  </a:extLst>
                </p:cNvPr>
                <p:cNvPicPr/>
                <p:nvPr/>
              </p:nvPicPr>
              <p:blipFill>
                <a:blip r:embed="rId148"/>
                <a:stretch>
                  <a:fillRect/>
                </a:stretch>
              </p:blipFill>
              <p:spPr>
                <a:xfrm>
                  <a:off x="5738333" y="33547"/>
                  <a:ext cx="10764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9" name="Freihand 168">
                  <a:extLst>
                    <a:ext uri="{FF2B5EF4-FFF2-40B4-BE49-F238E27FC236}">
                      <a16:creationId xmlns:a16="http://schemas.microsoft.com/office/drawing/2014/main" id="{6CA8FC99-3D4F-4EA1-93C9-08F7342CA143}"/>
                    </a:ext>
                  </a:extLst>
                </p14:cNvPr>
                <p14:cNvContentPartPr/>
                <p14:nvPr/>
              </p14:nvContentPartPr>
              <p14:xfrm>
                <a:off x="3460613" y="1144147"/>
                <a:ext cx="131040" cy="4120200"/>
              </p14:xfrm>
            </p:contentPart>
          </mc:Choice>
          <mc:Fallback>
            <p:pic>
              <p:nvPicPr>
                <p:cNvPr id="169" name="Freihand 168">
                  <a:extLst>
                    <a:ext uri="{FF2B5EF4-FFF2-40B4-BE49-F238E27FC236}">
                      <a16:creationId xmlns:a16="http://schemas.microsoft.com/office/drawing/2014/main" id="{6CA8FC99-3D4F-4EA1-93C9-08F7342CA143}"/>
                    </a:ext>
                  </a:extLst>
                </p:cNvPr>
                <p:cNvPicPr/>
                <p:nvPr/>
              </p:nvPicPr>
              <p:blipFill>
                <a:blip r:embed="rId150"/>
                <a:stretch>
                  <a:fillRect/>
                </a:stretch>
              </p:blipFill>
              <p:spPr>
                <a:xfrm>
                  <a:off x="3456293" y="1139827"/>
                  <a:ext cx="139680" cy="41288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2" name="Freihand 171">
                  <a:extLst>
                    <a:ext uri="{FF2B5EF4-FFF2-40B4-BE49-F238E27FC236}">
                      <a16:creationId xmlns:a16="http://schemas.microsoft.com/office/drawing/2014/main" id="{6DEC2194-3138-4E83-A7DF-60F18BB167F4}"/>
                    </a:ext>
                  </a:extLst>
                </p14:cNvPr>
                <p14:cNvContentPartPr/>
                <p14:nvPr/>
              </p14:nvContentPartPr>
              <p14:xfrm>
                <a:off x="757733" y="3574147"/>
                <a:ext cx="6519960" cy="166680"/>
              </p14:xfrm>
            </p:contentPart>
          </mc:Choice>
          <mc:Fallback>
            <p:pic>
              <p:nvPicPr>
                <p:cNvPr id="172" name="Freihand 171">
                  <a:extLst>
                    <a:ext uri="{FF2B5EF4-FFF2-40B4-BE49-F238E27FC236}">
                      <a16:creationId xmlns:a16="http://schemas.microsoft.com/office/drawing/2014/main" id="{6DEC2194-3138-4E83-A7DF-60F18BB167F4}"/>
                    </a:ext>
                  </a:extLst>
                </p:cNvPr>
                <p:cNvPicPr/>
                <p:nvPr/>
              </p:nvPicPr>
              <p:blipFill>
                <a:blip r:embed="rId152"/>
                <a:stretch>
                  <a:fillRect/>
                </a:stretch>
              </p:blipFill>
              <p:spPr>
                <a:xfrm>
                  <a:off x="753413" y="3569827"/>
                  <a:ext cx="6528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5" name="Freihand 174">
                  <a:extLst>
                    <a:ext uri="{FF2B5EF4-FFF2-40B4-BE49-F238E27FC236}">
                      <a16:creationId xmlns:a16="http://schemas.microsoft.com/office/drawing/2014/main" id="{BEA9065C-FCCE-4003-975B-56F62D750923}"/>
                    </a:ext>
                  </a:extLst>
                </p14:cNvPr>
                <p14:cNvContentPartPr/>
                <p14:nvPr/>
              </p14:nvContentPartPr>
              <p14:xfrm>
                <a:off x="7261133" y="3403507"/>
                <a:ext cx="240840" cy="289800"/>
              </p14:xfrm>
            </p:contentPart>
          </mc:Choice>
          <mc:Fallback>
            <p:pic>
              <p:nvPicPr>
                <p:cNvPr id="175" name="Freihand 174">
                  <a:extLst>
                    <a:ext uri="{FF2B5EF4-FFF2-40B4-BE49-F238E27FC236}">
                      <a16:creationId xmlns:a16="http://schemas.microsoft.com/office/drawing/2014/main" id="{BEA9065C-FCCE-4003-975B-56F62D750923}"/>
                    </a:ext>
                  </a:extLst>
                </p:cNvPr>
                <p:cNvPicPr/>
                <p:nvPr/>
              </p:nvPicPr>
              <p:blipFill>
                <a:blip r:embed="rId154"/>
                <a:stretch>
                  <a:fillRect/>
                </a:stretch>
              </p:blipFill>
              <p:spPr>
                <a:xfrm>
                  <a:off x="7256813" y="3399187"/>
                  <a:ext cx="24948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83" name="Freihand 182">
                  <a:extLst>
                    <a:ext uri="{FF2B5EF4-FFF2-40B4-BE49-F238E27FC236}">
                      <a16:creationId xmlns:a16="http://schemas.microsoft.com/office/drawing/2014/main" id="{07DEC15F-9F93-4B26-B1FF-35E421DF4FB6}"/>
                    </a:ext>
                  </a:extLst>
                </p14:cNvPr>
                <p14:cNvContentPartPr/>
                <p14:nvPr/>
              </p14:nvContentPartPr>
              <p14:xfrm>
                <a:off x="3401213" y="929227"/>
                <a:ext cx="280800" cy="292680"/>
              </p14:xfrm>
            </p:contentPart>
          </mc:Choice>
          <mc:Fallback>
            <p:pic>
              <p:nvPicPr>
                <p:cNvPr id="183" name="Freihand 182">
                  <a:extLst>
                    <a:ext uri="{FF2B5EF4-FFF2-40B4-BE49-F238E27FC236}">
                      <a16:creationId xmlns:a16="http://schemas.microsoft.com/office/drawing/2014/main" id="{07DEC15F-9F93-4B26-B1FF-35E421DF4FB6}"/>
                    </a:ext>
                  </a:extLst>
                </p:cNvPr>
                <p:cNvPicPr/>
                <p:nvPr/>
              </p:nvPicPr>
              <p:blipFill>
                <a:blip r:embed="rId156"/>
                <a:stretch>
                  <a:fillRect/>
                </a:stretch>
              </p:blipFill>
              <p:spPr>
                <a:xfrm>
                  <a:off x="3396893" y="924907"/>
                  <a:ext cx="2894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74" name="Freihand 273">
                  <a:extLst>
                    <a:ext uri="{FF2B5EF4-FFF2-40B4-BE49-F238E27FC236}">
                      <a16:creationId xmlns:a16="http://schemas.microsoft.com/office/drawing/2014/main" id="{86DF9F0F-D4C6-4DB1-A0CC-1419633BCF9E}"/>
                    </a:ext>
                  </a:extLst>
                </p14:cNvPr>
                <p14:cNvContentPartPr/>
                <p14:nvPr/>
              </p14:nvContentPartPr>
              <p14:xfrm>
                <a:off x="3013853" y="880987"/>
                <a:ext cx="129240" cy="298800"/>
              </p14:xfrm>
            </p:contentPart>
          </mc:Choice>
          <mc:Fallback>
            <p:pic>
              <p:nvPicPr>
                <p:cNvPr id="274" name="Freihand 273">
                  <a:extLst>
                    <a:ext uri="{FF2B5EF4-FFF2-40B4-BE49-F238E27FC236}">
                      <a16:creationId xmlns:a16="http://schemas.microsoft.com/office/drawing/2014/main" id="{86DF9F0F-D4C6-4DB1-A0CC-1419633BCF9E}"/>
                    </a:ext>
                  </a:extLst>
                </p:cNvPr>
                <p:cNvPicPr/>
                <p:nvPr/>
              </p:nvPicPr>
              <p:blipFill>
                <a:blip r:embed="rId158"/>
                <a:stretch>
                  <a:fillRect/>
                </a:stretch>
              </p:blipFill>
              <p:spPr>
                <a:xfrm>
                  <a:off x="3009533" y="876667"/>
                  <a:ext cx="1378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75" name="Freihand 274">
                  <a:extLst>
                    <a:ext uri="{FF2B5EF4-FFF2-40B4-BE49-F238E27FC236}">
                      <a16:creationId xmlns:a16="http://schemas.microsoft.com/office/drawing/2014/main" id="{13A4900E-20BA-470E-92EE-C3A9BAD6EF19}"/>
                    </a:ext>
                  </a:extLst>
                </p14:cNvPr>
                <p14:cNvContentPartPr/>
                <p14:nvPr/>
              </p14:nvContentPartPr>
              <p14:xfrm>
                <a:off x="3190973" y="878827"/>
                <a:ext cx="163440" cy="172440"/>
              </p14:xfrm>
            </p:contentPart>
          </mc:Choice>
          <mc:Fallback>
            <p:pic>
              <p:nvPicPr>
                <p:cNvPr id="275" name="Freihand 274">
                  <a:extLst>
                    <a:ext uri="{FF2B5EF4-FFF2-40B4-BE49-F238E27FC236}">
                      <a16:creationId xmlns:a16="http://schemas.microsoft.com/office/drawing/2014/main" id="{13A4900E-20BA-470E-92EE-C3A9BAD6EF19}"/>
                    </a:ext>
                  </a:extLst>
                </p:cNvPr>
                <p:cNvPicPr/>
                <p:nvPr/>
              </p:nvPicPr>
              <p:blipFill>
                <a:blip r:embed="rId160"/>
                <a:stretch>
                  <a:fillRect/>
                </a:stretch>
              </p:blipFill>
              <p:spPr>
                <a:xfrm>
                  <a:off x="3186653" y="874507"/>
                  <a:ext cx="172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76" name="Freihand 275">
                  <a:extLst>
                    <a:ext uri="{FF2B5EF4-FFF2-40B4-BE49-F238E27FC236}">
                      <a16:creationId xmlns:a16="http://schemas.microsoft.com/office/drawing/2014/main" id="{58AD1702-0E54-4B69-B43A-42116D35D883}"/>
                    </a:ext>
                  </a:extLst>
                </p14:cNvPr>
                <p14:cNvContentPartPr/>
                <p14:nvPr/>
              </p14:nvContentPartPr>
              <p14:xfrm>
                <a:off x="3269453" y="969907"/>
                <a:ext cx="134280" cy="39960"/>
              </p14:xfrm>
            </p:contentPart>
          </mc:Choice>
          <mc:Fallback>
            <p:pic>
              <p:nvPicPr>
                <p:cNvPr id="276" name="Freihand 275">
                  <a:extLst>
                    <a:ext uri="{FF2B5EF4-FFF2-40B4-BE49-F238E27FC236}">
                      <a16:creationId xmlns:a16="http://schemas.microsoft.com/office/drawing/2014/main" id="{58AD1702-0E54-4B69-B43A-42116D35D883}"/>
                    </a:ext>
                  </a:extLst>
                </p:cNvPr>
                <p:cNvPicPr/>
                <p:nvPr/>
              </p:nvPicPr>
              <p:blipFill>
                <a:blip r:embed="rId162"/>
                <a:stretch>
                  <a:fillRect/>
                </a:stretch>
              </p:blipFill>
              <p:spPr>
                <a:xfrm>
                  <a:off x="3265133" y="965587"/>
                  <a:ext cx="1429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77" name="Freihand 276">
                  <a:extLst>
                    <a:ext uri="{FF2B5EF4-FFF2-40B4-BE49-F238E27FC236}">
                      <a16:creationId xmlns:a16="http://schemas.microsoft.com/office/drawing/2014/main" id="{5B3E8CCF-D7A7-4E0B-A2D1-3DE92EF7E132}"/>
                    </a:ext>
                  </a:extLst>
                </p14:cNvPr>
                <p14:cNvContentPartPr/>
                <p14:nvPr/>
              </p14:nvContentPartPr>
              <p14:xfrm>
                <a:off x="3376733" y="850387"/>
                <a:ext cx="63000" cy="227160"/>
              </p14:xfrm>
            </p:contentPart>
          </mc:Choice>
          <mc:Fallback>
            <p:pic>
              <p:nvPicPr>
                <p:cNvPr id="277" name="Freihand 276">
                  <a:extLst>
                    <a:ext uri="{FF2B5EF4-FFF2-40B4-BE49-F238E27FC236}">
                      <a16:creationId xmlns:a16="http://schemas.microsoft.com/office/drawing/2014/main" id="{5B3E8CCF-D7A7-4E0B-A2D1-3DE92EF7E132}"/>
                    </a:ext>
                  </a:extLst>
                </p:cNvPr>
                <p:cNvPicPr/>
                <p:nvPr/>
              </p:nvPicPr>
              <p:blipFill>
                <a:blip r:embed="rId164"/>
                <a:stretch>
                  <a:fillRect/>
                </a:stretch>
              </p:blipFill>
              <p:spPr>
                <a:xfrm>
                  <a:off x="3372413" y="846067"/>
                  <a:ext cx="716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78" name="Freihand 277">
                  <a:extLst>
                    <a:ext uri="{FF2B5EF4-FFF2-40B4-BE49-F238E27FC236}">
                      <a16:creationId xmlns:a16="http://schemas.microsoft.com/office/drawing/2014/main" id="{14E461C3-553F-4F69-A377-6478DDED4DDD}"/>
                    </a:ext>
                  </a:extLst>
                </p14:cNvPr>
                <p14:cNvContentPartPr/>
                <p14:nvPr/>
              </p14:nvContentPartPr>
              <p14:xfrm>
                <a:off x="7159613" y="3879787"/>
                <a:ext cx="191880" cy="239040"/>
              </p14:xfrm>
            </p:contentPart>
          </mc:Choice>
          <mc:Fallback>
            <p:pic>
              <p:nvPicPr>
                <p:cNvPr id="278" name="Freihand 277">
                  <a:extLst>
                    <a:ext uri="{FF2B5EF4-FFF2-40B4-BE49-F238E27FC236}">
                      <a16:creationId xmlns:a16="http://schemas.microsoft.com/office/drawing/2014/main" id="{14E461C3-553F-4F69-A377-6478DDED4DDD}"/>
                    </a:ext>
                  </a:extLst>
                </p:cNvPr>
                <p:cNvPicPr/>
                <p:nvPr/>
              </p:nvPicPr>
              <p:blipFill>
                <a:blip r:embed="rId166"/>
                <a:stretch>
                  <a:fillRect/>
                </a:stretch>
              </p:blipFill>
              <p:spPr>
                <a:xfrm>
                  <a:off x="7155293" y="3875467"/>
                  <a:ext cx="2005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279" name="Freihand 278">
                  <a:extLst>
                    <a:ext uri="{FF2B5EF4-FFF2-40B4-BE49-F238E27FC236}">
                      <a16:creationId xmlns:a16="http://schemas.microsoft.com/office/drawing/2014/main" id="{4F4D8E67-0EB0-4D85-BEDD-E10805C53412}"/>
                    </a:ext>
                  </a:extLst>
                </p14:cNvPr>
                <p14:cNvContentPartPr/>
                <p14:nvPr/>
              </p14:nvContentPartPr>
              <p14:xfrm>
                <a:off x="7173293" y="3924427"/>
                <a:ext cx="185760" cy="145080"/>
              </p14:xfrm>
            </p:contentPart>
          </mc:Choice>
          <mc:Fallback>
            <p:pic>
              <p:nvPicPr>
                <p:cNvPr id="279" name="Freihand 278">
                  <a:extLst>
                    <a:ext uri="{FF2B5EF4-FFF2-40B4-BE49-F238E27FC236}">
                      <a16:creationId xmlns:a16="http://schemas.microsoft.com/office/drawing/2014/main" id="{4F4D8E67-0EB0-4D85-BEDD-E10805C53412}"/>
                    </a:ext>
                  </a:extLst>
                </p:cNvPr>
                <p:cNvPicPr/>
                <p:nvPr/>
              </p:nvPicPr>
              <p:blipFill>
                <a:blip r:embed="rId168"/>
                <a:stretch>
                  <a:fillRect/>
                </a:stretch>
              </p:blipFill>
              <p:spPr>
                <a:xfrm>
                  <a:off x="7168973" y="3920107"/>
                  <a:ext cx="194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94" name="Freihand 293">
                  <a:extLst>
                    <a:ext uri="{FF2B5EF4-FFF2-40B4-BE49-F238E27FC236}">
                      <a16:creationId xmlns:a16="http://schemas.microsoft.com/office/drawing/2014/main" id="{CD332923-00E5-40E0-BACF-B87010102BB5}"/>
                    </a:ext>
                  </a:extLst>
                </p14:cNvPr>
                <p14:cNvContentPartPr/>
                <p14:nvPr/>
              </p14:nvContentPartPr>
              <p14:xfrm>
                <a:off x="2558453" y="1017427"/>
                <a:ext cx="110160" cy="163440"/>
              </p14:xfrm>
            </p:contentPart>
          </mc:Choice>
          <mc:Fallback>
            <p:pic>
              <p:nvPicPr>
                <p:cNvPr id="294" name="Freihand 293">
                  <a:extLst>
                    <a:ext uri="{FF2B5EF4-FFF2-40B4-BE49-F238E27FC236}">
                      <a16:creationId xmlns:a16="http://schemas.microsoft.com/office/drawing/2014/main" id="{CD332923-00E5-40E0-BACF-B87010102BB5}"/>
                    </a:ext>
                  </a:extLst>
                </p:cNvPr>
                <p:cNvPicPr/>
                <p:nvPr/>
              </p:nvPicPr>
              <p:blipFill>
                <a:blip r:embed="rId170"/>
                <a:stretch>
                  <a:fillRect/>
                </a:stretch>
              </p:blipFill>
              <p:spPr>
                <a:xfrm>
                  <a:off x="2554133" y="1013107"/>
                  <a:ext cx="118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95" name="Freihand 294">
                  <a:extLst>
                    <a:ext uri="{FF2B5EF4-FFF2-40B4-BE49-F238E27FC236}">
                      <a16:creationId xmlns:a16="http://schemas.microsoft.com/office/drawing/2014/main" id="{658E7ED1-C063-47D7-B17B-4C0484B5E198}"/>
                    </a:ext>
                  </a:extLst>
                </p14:cNvPr>
                <p14:cNvContentPartPr/>
                <p14:nvPr/>
              </p14:nvContentPartPr>
              <p14:xfrm>
                <a:off x="2743853" y="1012747"/>
                <a:ext cx="119160" cy="31320"/>
              </p14:xfrm>
            </p:contentPart>
          </mc:Choice>
          <mc:Fallback>
            <p:pic>
              <p:nvPicPr>
                <p:cNvPr id="295" name="Freihand 294">
                  <a:extLst>
                    <a:ext uri="{FF2B5EF4-FFF2-40B4-BE49-F238E27FC236}">
                      <a16:creationId xmlns:a16="http://schemas.microsoft.com/office/drawing/2014/main" id="{658E7ED1-C063-47D7-B17B-4C0484B5E198}"/>
                    </a:ext>
                  </a:extLst>
                </p:cNvPr>
                <p:cNvPicPr/>
                <p:nvPr/>
              </p:nvPicPr>
              <p:blipFill>
                <a:blip r:embed="rId172"/>
                <a:stretch>
                  <a:fillRect/>
                </a:stretch>
              </p:blipFill>
              <p:spPr>
                <a:xfrm>
                  <a:off x="2739533" y="1008427"/>
                  <a:ext cx="1278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96" name="Freihand 295">
                  <a:extLst>
                    <a:ext uri="{FF2B5EF4-FFF2-40B4-BE49-F238E27FC236}">
                      <a16:creationId xmlns:a16="http://schemas.microsoft.com/office/drawing/2014/main" id="{720E673E-270D-4B5B-BA4E-A88A494D53CA}"/>
                    </a:ext>
                  </a:extLst>
                </p14:cNvPr>
                <p14:cNvContentPartPr/>
                <p14:nvPr/>
              </p14:nvContentPartPr>
              <p14:xfrm>
                <a:off x="2770493" y="1080787"/>
                <a:ext cx="129600" cy="16560"/>
              </p14:xfrm>
            </p:contentPart>
          </mc:Choice>
          <mc:Fallback>
            <p:pic>
              <p:nvPicPr>
                <p:cNvPr id="296" name="Freihand 295">
                  <a:extLst>
                    <a:ext uri="{FF2B5EF4-FFF2-40B4-BE49-F238E27FC236}">
                      <a16:creationId xmlns:a16="http://schemas.microsoft.com/office/drawing/2014/main" id="{720E673E-270D-4B5B-BA4E-A88A494D53CA}"/>
                    </a:ext>
                  </a:extLst>
                </p:cNvPr>
                <p:cNvPicPr/>
                <p:nvPr/>
              </p:nvPicPr>
              <p:blipFill>
                <a:blip r:embed="rId174"/>
                <a:stretch>
                  <a:fillRect/>
                </a:stretch>
              </p:blipFill>
              <p:spPr>
                <a:xfrm>
                  <a:off x="2766173" y="1076467"/>
                  <a:ext cx="138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98" name="Freihand 297">
                  <a:extLst>
                    <a:ext uri="{FF2B5EF4-FFF2-40B4-BE49-F238E27FC236}">
                      <a16:creationId xmlns:a16="http://schemas.microsoft.com/office/drawing/2014/main" id="{32BDBA42-2CDB-4674-AF7D-47B1C0A34872}"/>
                    </a:ext>
                  </a:extLst>
                </p14:cNvPr>
                <p14:cNvContentPartPr/>
                <p14:nvPr/>
              </p14:nvContentPartPr>
              <p14:xfrm>
                <a:off x="3541613" y="3754147"/>
                <a:ext cx="77040" cy="52560"/>
              </p14:xfrm>
            </p:contentPart>
          </mc:Choice>
          <mc:Fallback>
            <p:pic>
              <p:nvPicPr>
                <p:cNvPr id="298" name="Freihand 297">
                  <a:extLst>
                    <a:ext uri="{FF2B5EF4-FFF2-40B4-BE49-F238E27FC236}">
                      <a16:creationId xmlns:a16="http://schemas.microsoft.com/office/drawing/2014/main" id="{32BDBA42-2CDB-4674-AF7D-47B1C0A34872}"/>
                    </a:ext>
                  </a:extLst>
                </p:cNvPr>
                <p:cNvPicPr/>
                <p:nvPr/>
              </p:nvPicPr>
              <p:blipFill>
                <a:blip r:embed="rId176"/>
                <a:stretch>
                  <a:fillRect/>
                </a:stretch>
              </p:blipFill>
              <p:spPr>
                <a:xfrm>
                  <a:off x="3537293" y="3749827"/>
                  <a:ext cx="85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04" name="Freihand 303">
                  <a:extLst>
                    <a:ext uri="{FF2B5EF4-FFF2-40B4-BE49-F238E27FC236}">
                      <a16:creationId xmlns:a16="http://schemas.microsoft.com/office/drawing/2014/main" id="{80917195-E533-420D-85E3-D11A069EA255}"/>
                    </a:ext>
                  </a:extLst>
                </p14:cNvPr>
                <p14:cNvContentPartPr/>
                <p14:nvPr/>
              </p14:nvContentPartPr>
              <p14:xfrm>
                <a:off x="3523973" y="902947"/>
                <a:ext cx="2418120" cy="2010960"/>
              </p14:xfrm>
            </p:contentPart>
          </mc:Choice>
          <mc:Fallback>
            <p:pic>
              <p:nvPicPr>
                <p:cNvPr id="304" name="Freihand 303">
                  <a:extLst>
                    <a:ext uri="{FF2B5EF4-FFF2-40B4-BE49-F238E27FC236}">
                      <a16:creationId xmlns:a16="http://schemas.microsoft.com/office/drawing/2014/main" id="{80917195-E533-420D-85E3-D11A069EA255}"/>
                    </a:ext>
                  </a:extLst>
                </p:cNvPr>
                <p:cNvPicPr/>
                <p:nvPr/>
              </p:nvPicPr>
              <p:blipFill>
                <a:blip r:embed="rId178"/>
                <a:stretch>
                  <a:fillRect/>
                </a:stretch>
              </p:blipFill>
              <p:spPr>
                <a:xfrm>
                  <a:off x="3519653" y="898627"/>
                  <a:ext cx="2426760" cy="2019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05" name="Freihand 304">
                  <a:extLst>
                    <a:ext uri="{FF2B5EF4-FFF2-40B4-BE49-F238E27FC236}">
                      <a16:creationId xmlns:a16="http://schemas.microsoft.com/office/drawing/2014/main" id="{C156356C-DEA7-4E7A-ABE8-C05701D37900}"/>
                    </a:ext>
                  </a:extLst>
                </p14:cNvPr>
                <p14:cNvContentPartPr/>
                <p14:nvPr/>
              </p14:nvContentPartPr>
              <p14:xfrm>
                <a:off x="6126413" y="778387"/>
                <a:ext cx="38520" cy="133560"/>
              </p14:xfrm>
            </p:contentPart>
          </mc:Choice>
          <mc:Fallback>
            <p:pic>
              <p:nvPicPr>
                <p:cNvPr id="305" name="Freihand 304">
                  <a:extLst>
                    <a:ext uri="{FF2B5EF4-FFF2-40B4-BE49-F238E27FC236}">
                      <a16:creationId xmlns:a16="http://schemas.microsoft.com/office/drawing/2014/main" id="{C156356C-DEA7-4E7A-ABE8-C05701D37900}"/>
                    </a:ext>
                  </a:extLst>
                </p:cNvPr>
                <p:cNvPicPr/>
                <p:nvPr/>
              </p:nvPicPr>
              <p:blipFill>
                <a:blip r:embed="rId180"/>
                <a:stretch>
                  <a:fillRect/>
                </a:stretch>
              </p:blipFill>
              <p:spPr>
                <a:xfrm>
                  <a:off x="6122093" y="774067"/>
                  <a:ext cx="47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06" name="Freihand 305">
                  <a:extLst>
                    <a:ext uri="{FF2B5EF4-FFF2-40B4-BE49-F238E27FC236}">
                      <a16:creationId xmlns:a16="http://schemas.microsoft.com/office/drawing/2014/main" id="{9E124B17-3D4C-4254-A980-750F873D2047}"/>
                    </a:ext>
                  </a:extLst>
                </p14:cNvPr>
                <p14:cNvContentPartPr/>
                <p14:nvPr/>
              </p14:nvContentPartPr>
              <p14:xfrm>
                <a:off x="6034613" y="921667"/>
                <a:ext cx="179280" cy="41760"/>
              </p14:xfrm>
            </p:contentPart>
          </mc:Choice>
          <mc:Fallback>
            <p:pic>
              <p:nvPicPr>
                <p:cNvPr id="306" name="Freihand 305">
                  <a:extLst>
                    <a:ext uri="{FF2B5EF4-FFF2-40B4-BE49-F238E27FC236}">
                      <a16:creationId xmlns:a16="http://schemas.microsoft.com/office/drawing/2014/main" id="{9E124B17-3D4C-4254-A980-750F873D2047}"/>
                    </a:ext>
                  </a:extLst>
                </p:cNvPr>
                <p:cNvPicPr/>
                <p:nvPr/>
              </p:nvPicPr>
              <p:blipFill>
                <a:blip r:embed="rId182"/>
                <a:stretch>
                  <a:fillRect/>
                </a:stretch>
              </p:blipFill>
              <p:spPr>
                <a:xfrm>
                  <a:off x="6030293" y="917347"/>
                  <a:ext cx="1879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07" name="Freihand 306">
                  <a:extLst>
                    <a:ext uri="{FF2B5EF4-FFF2-40B4-BE49-F238E27FC236}">
                      <a16:creationId xmlns:a16="http://schemas.microsoft.com/office/drawing/2014/main" id="{17872F06-4477-4547-8427-6B754C47CF74}"/>
                    </a:ext>
                  </a:extLst>
                </p14:cNvPr>
                <p14:cNvContentPartPr/>
                <p14:nvPr/>
              </p14:nvContentPartPr>
              <p14:xfrm>
                <a:off x="5942813" y="720067"/>
                <a:ext cx="239400" cy="73080"/>
              </p14:xfrm>
            </p:contentPart>
          </mc:Choice>
          <mc:Fallback>
            <p:pic>
              <p:nvPicPr>
                <p:cNvPr id="307" name="Freihand 306">
                  <a:extLst>
                    <a:ext uri="{FF2B5EF4-FFF2-40B4-BE49-F238E27FC236}">
                      <a16:creationId xmlns:a16="http://schemas.microsoft.com/office/drawing/2014/main" id="{17872F06-4477-4547-8427-6B754C47CF74}"/>
                    </a:ext>
                  </a:extLst>
                </p:cNvPr>
                <p:cNvPicPr/>
                <p:nvPr/>
              </p:nvPicPr>
              <p:blipFill>
                <a:blip r:embed="rId184"/>
                <a:stretch>
                  <a:fillRect/>
                </a:stretch>
              </p:blipFill>
              <p:spPr>
                <a:xfrm>
                  <a:off x="5938493" y="715747"/>
                  <a:ext cx="248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08" name="Freihand 307">
                  <a:extLst>
                    <a:ext uri="{FF2B5EF4-FFF2-40B4-BE49-F238E27FC236}">
                      <a16:creationId xmlns:a16="http://schemas.microsoft.com/office/drawing/2014/main" id="{C2BA4E13-0A52-4F8D-834D-1F293FDA6CE7}"/>
                    </a:ext>
                  </a:extLst>
                </p14:cNvPr>
                <p14:cNvContentPartPr/>
                <p14:nvPr/>
              </p14:nvContentPartPr>
              <p14:xfrm>
                <a:off x="5920493" y="632227"/>
                <a:ext cx="435240" cy="402120"/>
              </p14:xfrm>
            </p:contentPart>
          </mc:Choice>
          <mc:Fallback>
            <p:pic>
              <p:nvPicPr>
                <p:cNvPr id="308" name="Freihand 307">
                  <a:extLst>
                    <a:ext uri="{FF2B5EF4-FFF2-40B4-BE49-F238E27FC236}">
                      <a16:creationId xmlns:a16="http://schemas.microsoft.com/office/drawing/2014/main" id="{C2BA4E13-0A52-4F8D-834D-1F293FDA6CE7}"/>
                    </a:ext>
                  </a:extLst>
                </p:cNvPr>
                <p:cNvPicPr/>
                <p:nvPr/>
              </p:nvPicPr>
              <p:blipFill>
                <a:blip r:embed="rId186"/>
                <a:stretch>
                  <a:fillRect/>
                </a:stretch>
              </p:blipFill>
              <p:spPr>
                <a:xfrm>
                  <a:off x="5916173" y="627907"/>
                  <a:ext cx="44388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11" name="Freihand 310">
                  <a:extLst>
                    <a:ext uri="{FF2B5EF4-FFF2-40B4-BE49-F238E27FC236}">
                      <a16:creationId xmlns:a16="http://schemas.microsoft.com/office/drawing/2014/main" id="{6D4CD9DB-E6EB-4C60-96A8-0FB2BD15A954}"/>
                    </a:ext>
                  </a:extLst>
                </p14:cNvPr>
                <p14:cNvContentPartPr/>
                <p14:nvPr/>
              </p14:nvContentPartPr>
              <p14:xfrm>
                <a:off x="5870093" y="619987"/>
                <a:ext cx="483480" cy="461880"/>
              </p14:xfrm>
            </p:contentPart>
          </mc:Choice>
          <mc:Fallback>
            <p:pic>
              <p:nvPicPr>
                <p:cNvPr id="311" name="Freihand 310">
                  <a:extLst>
                    <a:ext uri="{FF2B5EF4-FFF2-40B4-BE49-F238E27FC236}">
                      <a16:creationId xmlns:a16="http://schemas.microsoft.com/office/drawing/2014/main" id="{6D4CD9DB-E6EB-4C60-96A8-0FB2BD15A954}"/>
                    </a:ext>
                  </a:extLst>
                </p:cNvPr>
                <p:cNvPicPr/>
                <p:nvPr/>
              </p:nvPicPr>
              <p:blipFill>
                <a:blip r:embed="rId188"/>
                <a:stretch>
                  <a:fillRect/>
                </a:stretch>
              </p:blipFill>
              <p:spPr>
                <a:xfrm>
                  <a:off x="5865773" y="615667"/>
                  <a:ext cx="49212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13" name="Freihand 312">
                  <a:extLst>
                    <a:ext uri="{FF2B5EF4-FFF2-40B4-BE49-F238E27FC236}">
                      <a16:creationId xmlns:a16="http://schemas.microsoft.com/office/drawing/2014/main" id="{D58ADD7B-3204-40A7-85EC-EE11B566BEE9}"/>
                    </a:ext>
                  </a:extLst>
                </p14:cNvPr>
                <p14:cNvContentPartPr/>
                <p14:nvPr/>
              </p14:nvContentPartPr>
              <p14:xfrm>
                <a:off x="6451493" y="606307"/>
                <a:ext cx="84960" cy="114480"/>
              </p14:xfrm>
            </p:contentPart>
          </mc:Choice>
          <mc:Fallback>
            <p:pic>
              <p:nvPicPr>
                <p:cNvPr id="313" name="Freihand 312">
                  <a:extLst>
                    <a:ext uri="{FF2B5EF4-FFF2-40B4-BE49-F238E27FC236}">
                      <a16:creationId xmlns:a16="http://schemas.microsoft.com/office/drawing/2014/main" id="{D58ADD7B-3204-40A7-85EC-EE11B566BEE9}"/>
                    </a:ext>
                  </a:extLst>
                </p:cNvPr>
                <p:cNvPicPr/>
                <p:nvPr/>
              </p:nvPicPr>
              <p:blipFill>
                <a:blip r:embed="rId190"/>
                <a:stretch>
                  <a:fillRect/>
                </a:stretch>
              </p:blipFill>
              <p:spPr>
                <a:xfrm>
                  <a:off x="6447173" y="601987"/>
                  <a:ext cx="93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14" name="Freihand 313">
                  <a:extLst>
                    <a:ext uri="{FF2B5EF4-FFF2-40B4-BE49-F238E27FC236}">
                      <a16:creationId xmlns:a16="http://schemas.microsoft.com/office/drawing/2014/main" id="{F03F92AD-7152-4BDD-8BBB-A804780324D6}"/>
                    </a:ext>
                  </a:extLst>
                </p14:cNvPr>
                <p14:cNvContentPartPr/>
                <p14:nvPr/>
              </p14:nvContentPartPr>
              <p14:xfrm>
                <a:off x="6438533" y="660307"/>
                <a:ext cx="181800" cy="57240"/>
              </p14:xfrm>
            </p:contentPart>
          </mc:Choice>
          <mc:Fallback>
            <p:pic>
              <p:nvPicPr>
                <p:cNvPr id="314" name="Freihand 313">
                  <a:extLst>
                    <a:ext uri="{FF2B5EF4-FFF2-40B4-BE49-F238E27FC236}">
                      <a16:creationId xmlns:a16="http://schemas.microsoft.com/office/drawing/2014/main" id="{F03F92AD-7152-4BDD-8BBB-A804780324D6}"/>
                    </a:ext>
                  </a:extLst>
                </p:cNvPr>
                <p:cNvPicPr/>
                <p:nvPr/>
              </p:nvPicPr>
              <p:blipFill>
                <a:blip r:embed="rId192"/>
                <a:stretch>
                  <a:fillRect/>
                </a:stretch>
              </p:blipFill>
              <p:spPr>
                <a:xfrm>
                  <a:off x="6434213" y="655987"/>
                  <a:ext cx="1904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15" name="Freihand 314">
                  <a:extLst>
                    <a:ext uri="{FF2B5EF4-FFF2-40B4-BE49-F238E27FC236}">
                      <a16:creationId xmlns:a16="http://schemas.microsoft.com/office/drawing/2014/main" id="{8A2A4907-7F46-4377-8B03-A147B1614BB4}"/>
                    </a:ext>
                  </a:extLst>
                </p14:cNvPr>
                <p14:cNvContentPartPr/>
                <p14:nvPr/>
              </p14:nvContentPartPr>
              <p14:xfrm>
                <a:off x="6691973" y="604147"/>
                <a:ext cx="1800" cy="72720"/>
              </p14:xfrm>
            </p:contentPart>
          </mc:Choice>
          <mc:Fallback>
            <p:pic>
              <p:nvPicPr>
                <p:cNvPr id="315" name="Freihand 314">
                  <a:extLst>
                    <a:ext uri="{FF2B5EF4-FFF2-40B4-BE49-F238E27FC236}">
                      <a16:creationId xmlns:a16="http://schemas.microsoft.com/office/drawing/2014/main" id="{8A2A4907-7F46-4377-8B03-A147B1614BB4}"/>
                    </a:ext>
                  </a:extLst>
                </p:cNvPr>
                <p:cNvPicPr/>
                <p:nvPr/>
              </p:nvPicPr>
              <p:blipFill>
                <a:blip r:embed="rId194"/>
                <a:stretch>
                  <a:fillRect/>
                </a:stretch>
              </p:blipFill>
              <p:spPr>
                <a:xfrm>
                  <a:off x="6687653" y="599827"/>
                  <a:ext cx="10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16" name="Freihand 315">
                  <a:extLst>
                    <a:ext uri="{FF2B5EF4-FFF2-40B4-BE49-F238E27FC236}">
                      <a16:creationId xmlns:a16="http://schemas.microsoft.com/office/drawing/2014/main" id="{ACA978F7-2CA3-4807-AAE6-8F342469A07F}"/>
                    </a:ext>
                  </a:extLst>
                </p14:cNvPr>
                <p14:cNvContentPartPr/>
                <p14:nvPr/>
              </p14:nvContentPartPr>
              <p14:xfrm>
                <a:off x="6634733" y="569947"/>
                <a:ext cx="113760" cy="143640"/>
              </p14:xfrm>
            </p:contentPart>
          </mc:Choice>
          <mc:Fallback>
            <p:pic>
              <p:nvPicPr>
                <p:cNvPr id="316" name="Freihand 315">
                  <a:extLst>
                    <a:ext uri="{FF2B5EF4-FFF2-40B4-BE49-F238E27FC236}">
                      <a16:creationId xmlns:a16="http://schemas.microsoft.com/office/drawing/2014/main" id="{ACA978F7-2CA3-4807-AAE6-8F342469A07F}"/>
                    </a:ext>
                  </a:extLst>
                </p:cNvPr>
                <p:cNvPicPr/>
                <p:nvPr/>
              </p:nvPicPr>
              <p:blipFill>
                <a:blip r:embed="rId196"/>
                <a:stretch>
                  <a:fillRect/>
                </a:stretch>
              </p:blipFill>
              <p:spPr>
                <a:xfrm>
                  <a:off x="6630413" y="565627"/>
                  <a:ext cx="122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17" name="Freihand 316">
                  <a:extLst>
                    <a:ext uri="{FF2B5EF4-FFF2-40B4-BE49-F238E27FC236}">
                      <a16:creationId xmlns:a16="http://schemas.microsoft.com/office/drawing/2014/main" id="{0EAD7F29-F538-457A-AD2C-073A22AC5D1D}"/>
                    </a:ext>
                  </a:extLst>
                </p14:cNvPr>
                <p14:cNvContentPartPr/>
                <p14:nvPr/>
              </p14:nvContentPartPr>
              <p14:xfrm>
                <a:off x="6861893" y="635467"/>
                <a:ext cx="91440" cy="58320"/>
              </p14:xfrm>
            </p:contentPart>
          </mc:Choice>
          <mc:Fallback>
            <p:pic>
              <p:nvPicPr>
                <p:cNvPr id="317" name="Freihand 316">
                  <a:extLst>
                    <a:ext uri="{FF2B5EF4-FFF2-40B4-BE49-F238E27FC236}">
                      <a16:creationId xmlns:a16="http://schemas.microsoft.com/office/drawing/2014/main" id="{0EAD7F29-F538-457A-AD2C-073A22AC5D1D}"/>
                    </a:ext>
                  </a:extLst>
                </p:cNvPr>
                <p:cNvPicPr/>
                <p:nvPr/>
              </p:nvPicPr>
              <p:blipFill>
                <a:blip r:embed="rId198"/>
                <a:stretch>
                  <a:fillRect/>
                </a:stretch>
              </p:blipFill>
              <p:spPr>
                <a:xfrm>
                  <a:off x="6857573" y="631147"/>
                  <a:ext cx="100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18" name="Freihand 317">
                  <a:extLst>
                    <a:ext uri="{FF2B5EF4-FFF2-40B4-BE49-F238E27FC236}">
                      <a16:creationId xmlns:a16="http://schemas.microsoft.com/office/drawing/2014/main" id="{1A27D4E6-6786-4A1D-8306-9FBC023E6789}"/>
                    </a:ext>
                  </a:extLst>
                </p14:cNvPr>
                <p14:cNvContentPartPr/>
                <p14:nvPr/>
              </p14:nvContentPartPr>
              <p14:xfrm>
                <a:off x="7005173" y="640147"/>
                <a:ext cx="74520" cy="57240"/>
              </p14:xfrm>
            </p:contentPart>
          </mc:Choice>
          <mc:Fallback>
            <p:pic>
              <p:nvPicPr>
                <p:cNvPr id="318" name="Freihand 317">
                  <a:extLst>
                    <a:ext uri="{FF2B5EF4-FFF2-40B4-BE49-F238E27FC236}">
                      <a16:creationId xmlns:a16="http://schemas.microsoft.com/office/drawing/2014/main" id="{1A27D4E6-6786-4A1D-8306-9FBC023E6789}"/>
                    </a:ext>
                  </a:extLst>
                </p:cNvPr>
                <p:cNvPicPr/>
                <p:nvPr/>
              </p:nvPicPr>
              <p:blipFill>
                <a:blip r:embed="rId200"/>
                <a:stretch>
                  <a:fillRect/>
                </a:stretch>
              </p:blipFill>
              <p:spPr>
                <a:xfrm>
                  <a:off x="7000853" y="635827"/>
                  <a:ext cx="831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19" name="Freihand 318">
                  <a:extLst>
                    <a:ext uri="{FF2B5EF4-FFF2-40B4-BE49-F238E27FC236}">
                      <a16:creationId xmlns:a16="http://schemas.microsoft.com/office/drawing/2014/main" id="{56ECCFC3-BDB6-47BD-9E6A-F6940BF965BE}"/>
                    </a:ext>
                  </a:extLst>
                </p14:cNvPr>
                <p14:cNvContentPartPr/>
                <p14:nvPr/>
              </p14:nvContentPartPr>
              <p14:xfrm>
                <a:off x="6969533" y="647707"/>
                <a:ext cx="131760" cy="14040"/>
              </p14:xfrm>
            </p:contentPart>
          </mc:Choice>
          <mc:Fallback>
            <p:pic>
              <p:nvPicPr>
                <p:cNvPr id="319" name="Freihand 318">
                  <a:extLst>
                    <a:ext uri="{FF2B5EF4-FFF2-40B4-BE49-F238E27FC236}">
                      <a16:creationId xmlns:a16="http://schemas.microsoft.com/office/drawing/2014/main" id="{56ECCFC3-BDB6-47BD-9E6A-F6940BF965BE}"/>
                    </a:ext>
                  </a:extLst>
                </p:cNvPr>
                <p:cNvPicPr/>
                <p:nvPr/>
              </p:nvPicPr>
              <p:blipFill>
                <a:blip r:embed="rId202"/>
                <a:stretch>
                  <a:fillRect/>
                </a:stretch>
              </p:blipFill>
              <p:spPr>
                <a:xfrm>
                  <a:off x="6965213" y="643387"/>
                  <a:ext cx="140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20" name="Freihand 319">
                  <a:extLst>
                    <a:ext uri="{FF2B5EF4-FFF2-40B4-BE49-F238E27FC236}">
                      <a16:creationId xmlns:a16="http://schemas.microsoft.com/office/drawing/2014/main" id="{441F3E6E-9855-4B65-942A-F91459E8DB6E}"/>
                    </a:ext>
                  </a:extLst>
                </p14:cNvPr>
                <p14:cNvContentPartPr/>
                <p14:nvPr/>
              </p14:nvContentPartPr>
              <p14:xfrm>
                <a:off x="6989693" y="686947"/>
                <a:ext cx="90000" cy="5040"/>
              </p14:xfrm>
            </p:contentPart>
          </mc:Choice>
          <mc:Fallback>
            <p:pic>
              <p:nvPicPr>
                <p:cNvPr id="320" name="Freihand 319">
                  <a:extLst>
                    <a:ext uri="{FF2B5EF4-FFF2-40B4-BE49-F238E27FC236}">
                      <a16:creationId xmlns:a16="http://schemas.microsoft.com/office/drawing/2014/main" id="{441F3E6E-9855-4B65-942A-F91459E8DB6E}"/>
                    </a:ext>
                  </a:extLst>
                </p:cNvPr>
                <p:cNvPicPr/>
                <p:nvPr/>
              </p:nvPicPr>
              <p:blipFill>
                <a:blip r:embed="rId204"/>
                <a:stretch>
                  <a:fillRect/>
                </a:stretch>
              </p:blipFill>
              <p:spPr>
                <a:xfrm>
                  <a:off x="6985373" y="682627"/>
                  <a:ext cx="986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21" name="Freihand 320">
                  <a:extLst>
                    <a:ext uri="{FF2B5EF4-FFF2-40B4-BE49-F238E27FC236}">
                      <a16:creationId xmlns:a16="http://schemas.microsoft.com/office/drawing/2014/main" id="{59C3A569-20F8-4DAD-82A2-D0D7605E7F90}"/>
                    </a:ext>
                  </a:extLst>
                </p14:cNvPr>
                <p14:cNvContentPartPr/>
                <p14:nvPr/>
              </p14:nvContentPartPr>
              <p14:xfrm>
                <a:off x="7109213" y="694867"/>
                <a:ext cx="6480" cy="56880"/>
              </p14:xfrm>
            </p:contentPart>
          </mc:Choice>
          <mc:Fallback>
            <p:pic>
              <p:nvPicPr>
                <p:cNvPr id="321" name="Freihand 320">
                  <a:extLst>
                    <a:ext uri="{FF2B5EF4-FFF2-40B4-BE49-F238E27FC236}">
                      <a16:creationId xmlns:a16="http://schemas.microsoft.com/office/drawing/2014/main" id="{59C3A569-20F8-4DAD-82A2-D0D7605E7F90}"/>
                    </a:ext>
                  </a:extLst>
                </p:cNvPr>
                <p:cNvPicPr/>
                <p:nvPr/>
              </p:nvPicPr>
              <p:blipFill>
                <a:blip r:embed="rId206"/>
                <a:stretch>
                  <a:fillRect/>
                </a:stretch>
              </p:blipFill>
              <p:spPr>
                <a:xfrm>
                  <a:off x="7104893" y="690547"/>
                  <a:ext cx="15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22" name="Freihand 321">
                  <a:extLst>
                    <a:ext uri="{FF2B5EF4-FFF2-40B4-BE49-F238E27FC236}">
                      <a16:creationId xmlns:a16="http://schemas.microsoft.com/office/drawing/2014/main" id="{89E1C7E0-EBC0-4142-9F01-3B3E2A321706}"/>
                    </a:ext>
                  </a:extLst>
                </p14:cNvPr>
                <p14:cNvContentPartPr/>
                <p14:nvPr/>
              </p14:nvContentPartPr>
              <p14:xfrm>
                <a:off x="7179773" y="584347"/>
                <a:ext cx="19080" cy="110160"/>
              </p14:xfrm>
            </p:contentPart>
          </mc:Choice>
          <mc:Fallback>
            <p:pic>
              <p:nvPicPr>
                <p:cNvPr id="322" name="Freihand 321">
                  <a:extLst>
                    <a:ext uri="{FF2B5EF4-FFF2-40B4-BE49-F238E27FC236}">
                      <a16:creationId xmlns:a16="http://schemas.microsoft.com/office/drawing/2014/main" id="{89E1C7E0-EBC0-4142-9F01-3B3E2A321706}"/>
                    </a:ext>
                  </a:extLst>
                </p:cNvPr>
                <p:cNvPicPr/>
                <p:nvPr/>
              </p:nvPicPr>
              <p:blipFill>
                <a:blip r:embed="rId208"/>
                <a:stretch>
                  <a:fillRect/>
                </a:stretch>
              </p:blipFill>
              <p:spPr>
                <a:xfrm>
                  <a:off x="7175453" y="580027"/>
                  <a:ext cx="27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23" name="Freihand 322">
                  <a:extLst>
                    <a:ext uri="{FF2B5EF4-FFF2-40B4-BE49-F238E27FC236}">
                      <a16:creationId xmlns:a16="http://schemas.microsoft.com/office/drawing/2014/main" id="{730AD9D3-2087-41E4-8B52-5A56EFA388CE}"/>
                    </a:ext>
                  </a:extLst>
                </p14:cNvPr>
                <p14:cNvContentPartPr/>
                <p14:nvPr/>
              </p14:nvContentPartPr>
              <p14:xfrm>
                <a:off x="7239173" y="671827"/>
                <a:ext cx="2880" cy="58320"/>
              </p14:xfrm>
            </p:contentPart>
          </mc:Choice>
          <mc:Fallback>
            <p:pic>
              <p:nvPicPr>
                <p:cNvPr id="323" name="Freihand 322">
                  <a:extLst>
                    <a:ext uri="{FF2B5EF4-FFF2-40B4-BE49-F238E27FC236}">
                      <a16:creationId xmlns:a16="http://schemas.microsoft.com/office/drawing/2014/main" id="{730AD9D3-2087-41E4-8B52-5A56EFA388CE}"/>
                    </a:ext>
                  </a:extLst>
                </p:cNvPr>
                <p:cNvPicPr/>
                <p:nvPr/>
              </p:nvPicPr>
              <p:blipFill>
                <a:blip r:embed="rId210"/>
                <a:stretch>
                  <a:fillRect/>
                </a:stretch>
              </p:blipFill>
              <p:spPr>
                <a:xfrm>
                  <a:off x="7234853" y="667507"/>
                  <a:ext cx="11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24" name="Freihand 323">
                  <a:extLst>
                    <a:ext uri="{FF2B5EF4-FFF2-40B4-BE49-F238E27FC236}">
                      <a16:creationId xmlns:a16="http://schemas.microsoft.com/office/drawing/2014/main" id="{754030E0-6E7E-4ABA-87FD-524994DEEF38}"/>
                    </a:ext>
                  </a:extLst>
                </p14:cNvPr>
                <p14:cNvContentPartPr/>
                <p14:nvPr/>
              </p14:nvContentPartPr>
              <p14:xfrm>
                <a:off x="7285613" y="604147"/>
                <a:ext cx="78120" cy="109440"/>
              </p14:xfrm>
            </p:contentPart>
          </mc:Choice>
          <mc:Fallback>
            <p:pic>
              <p:nvPicPr>
                <p:cNvPr id="324" name="Freihand 323">
                  <a:extLst>
                    <a:ext uri="{FF2B5EF4-FFF2-40B4-BE49-F238E27FC236}">
                      <a16:creationId xmlns:a16="http://schemas.microsoft.com/office/drawing/2014/main" id="{754030E0-6E7E-4ABA-87FD-524994DEEF38}"/>
                    </a:ext>
                  </a:extLst>
                </p:cNvPr>
                <p:cNvPicPr/>
                <p:nvPr/>
              </p:nvPicPr>
              <p:blipFill>
                <a:blip r:embed="rId212"/>
                <a:stretch>
                  <a:fillRect/>
                </a:stretch>
              </p:blipFill>
              <p:spPr>
                <a:xfrm>
                  <a:off x="7281293" y="599827"/>
                  <a:ext cx="86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25" name="Freihand 324">
                  <a:extLst>
                    <a:ext uri="{FF2B5EF4-FFF2-40B4-BE49-F238E27FC236}">
                      <a16:creationId xmlns:a16="http://schemas.microsoft.com/office/drawing/2014/main" id="{BB01FAB3-88B0-4FB7-90DA-020D5809767A}"/>
                    </a:ext>
                  </a:extLst>
                </p14:cNvPr>
                <p14:cNvContentPartPr/>
                <p14:nvPr/>
              </p14:nvContentPartPr>
              <p14:xfrm>
                <a:off x="7312973" y="563467"/>
                <a:ext cx="89640" cy="14400"/>
              </p14:xfrm>
            </p:contentPart>
          </mc:Choice>
          <mc:Fallback>
            <p:pic>
              <p:nvPicPr>
                <p:cNvPr id="325" name="Freihand 324">
                  <a:extLst>
                    <a:ext uri="{FF2B5EF4-FFF2-40B4-BE49-F238E27FC236}">
                      <a16:creationId xmlns:a16="http://schemas.microsoft.com/office/drawing/2014/main" id="{BB01FAB3-88B0-4FB7-90DA-020D5809767A}"/>
                    </a:ext>
                  </a:extLst>
                </p:cNvPr>
                <p:cNvPicPr/>
                <p:nvPr/>
              </p:nvPicPr>
              <p:blipFill>
                <a:blip r:embed="rId214"/>
                <a:stretch>
                  <a:fillRect/>
                </a:stretch>
              </p:blipFill>
              <p:spPr>
                <a:xfrm>
                  <a:off x="7308653" y="559147"/>
                  <a:ext cx="98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27" name="Freihand 326">
                  <a:extLst>
                    <a:ext uri="{FF2B5EF4-FFF2-40B4-BE49-F238E27FC236}">
                      <a16:creationId xmlns:a16="http://schemas.microsoft.com/office/drawing/2014/main" id="{3549BE19-9BCD-4E08-955C-1D27037D76AB}"/>
                    </a:ext>
                  </a:extLst>
                </p14:cNvPr>
                <p14:cNvContentPartPr/>
                <p14:nvPr/>
              </p14:nvContentPartPr>
              <p14:xfrm>
                <a:off x="3434693" y="3245467"/>
                <a:ext cx="3963240" cy="1251000"/>
              </p14:xfrm>
            </p:contentPart>
          </mc:Choice>
          <mc:Fallback>
            <p:pic>
              <p:nvPicPr>
                <p:cNvPr id="327" name="Freihand 326">
                  <a:extLst>
                    <a:ext uri="{FF2B5EF4-FFF2-40B4-BE49-F238E27FC236}">
                      <a16:creationId xmlns:a16="http://schemas.microsoft.com/office/drawing/2014/main" id="{3549BE19-9BCD-4E08-955C-1D27037D76AB}"/>
                    </a:ext>
                  </a:extLst>
                </p:cNvPr>
                <p:cNvPicPr/>
                <p:nvPr/>
              </p:nvPicPr>
              <p:blipFill>
                <a:blip r:embed="rId216"/>
                <a:stretch>
                  <a:fillRect/>
                </a:stretch>
              </p:blipFill>
              <p:spPr>
                <a:xfrm>
                  <a:off x="3430373" y="3241147"/>
                  <a:ext cx="3971880" cy="1259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29" name="Freihand 328">
                  <a:extLst>
                    <a:ext uri="{FF2B5EF4-FFF2-40B4-BE49-F238E27FC236}">
                      <a16:creationId xmlns:a16="http://schemas.microsoft.com/office/drawing/2014/main" id="{40619ADA-E33A-4F1D-89A8-32695592E0BD}"/>
                    </a:ext>
                  </a:extLst>
                </p14:cNvPr>
                <p14:cNvContentPartPr/>
                <p14:nvPr/>
              </p14:nvContentPartPr>
              <p14:xfrm>
                <a:off x="7754693" y="2995267"/>
                <a:ext cx="22320" cy="113760"/>
              </p14:xfrm>
            </p:contentPart>
          </mc:Choice>
          <mc:Fallback>
            <p:pic>
              <p:nvPicPr>
                <p:cNvPr id="329" name="Freihand 328">
                  <a:extLst>
                    <a:ext uri="{FF2B5EF4-FFF2-40B4-BE49-F238E27FC236}">
                      <a16:creationId xmlns:a16="http://schemas.microsoft.com/office/drawing/2014/main" id="{40619ADA-E33A-4F1D-89A8-32695592E0BD}"/>
                    </a:ext>
                  </a:extLst>
                </p:cNvPr>
                <p:cNvPicPr/>
                <p:nvPr/>
              </p:nvPicPr>
              <p:blipFill>
                <a:blip r:embed="rId218"/>
                <a:stretch>
                  <a:fillRect/>
                </a:stretch>
              </p:blipFill>
              <p:spPr>
                <a:xfrm>
                  <a:off x="7750373" y="2990947"/>
                  <a:ext cx="30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30" name="Freihand 329">
                  <a:extLst>
                    <a:ext uri="{FF2B5EF4-FFF2-40B4-BE49-F238E27FC236}">
                      <a16:creationId xmlns:a16="http://schemas.microsoft.com/office/drawing/2014/main" id="{F15ABFD8-398D-4DF9-908C-6C7841BEBDA2}"/>
                    </a:ext>
                  </a:extLst>
                </p14:cNvPr>
                <p14:cNvContentPartPr/>
                <p14:nvPr/>
              </p14:nvContentPartPr>
              <p14:xfrm>
                <a:off x="7798253" y="2972227"/>
                <a:ext cx="21600" cy="107640"/>
              </p14:xfrm>
            </p:contentPart>
          </mc:Choice>
          <mc:Fallback>
            <p:pic>
              <p:nvPicPr>
                <p:cNvPr id="330" name="Freihand 329">
                  <a:extLst>
                    <a:ext uri="{FF2B5EF4-FFF2-40B4-BE49-F238E27FC236}">
                      <a16:creationId xmlns:a16="http://schemas.microsoft.com/office/drawing/2014/main" id="{F15ABFD8-398D-4DF9-908C-6C7841BEBDA2}"/>
                    </a:ext>
                  </a:extLst>
                </p:cNvPr>
                <p:cNvPicPr/>
                <p:nvPr/>
              </p:nvPicPr>
              <p:blipFill>
                <a:blip r:embed="rId220"/>
                <a:stretch>
                  <a:fillRect/>
                </a:stretch>
              </p:blipFill>
              <p:spPr>
                <a:xfrm>
                  <a:off x="7793933" y="2967907"/>
                  <a:ext cx="30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31" name="Freihand 330">
                  <a:extLst>
                    <a:ext uri="{FF2B5EF4-FFF2-40B4-BE49-F238E27FC236}">
                      <a16:creationId xmlns:a16="http://schemas.microsoft.com/office/drawing/2014/main" id="{B0A5C10C-D301-4079-9485-188C6C62ED8C}"/>
                    </a:ext>
                  </a:extLst>
                </p14:cNvPr>
                <p14:cNvContentPartPr/>
                <p14:nvPr/>
              </p14:nvContentPartPr>
              <p14:xfrm>
                <a:off x="7690253" y="3085267"/>
                <a:ext cx="184320" cy="55800"/>
              </p14:xfrm>
            </p:contentPart>
          </mc:Choice>
          <mc:Fallback>
            <p:pic>
              <p:nvPicPr>
                <p:cNvPr id="331" name="Freihand 330">
                  <a:extLst>
                    <a:ext uri="{FF2B5EF4-FFF2-40B4-BE49-F238E27FC236}">
                      <a16:creationId xmlns:a16="http://schemas.microsoft.com/office/drawing/2014/main" id="{B0A5C10C-D301-4079-9485-188C6C62ED8C}"/>
                    </a:ext>
                  </a:extLst>
                </p:cNvPr>
                <p:cNvPicPr/>
                <p:nvPr/>
              </p:nvPicPr>
              <p:blipFill>
                <a:blip r:embed="rId222"/>
                <a:stretch>
                  <a:fillRect/>
                </a:stretch>
              </p:blipFill>
              <p:spPr>
                <a:xfrm>
                  <a:off x="7685933" y="3080947"/>
                  <a:ext cx="192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32" name="Freihand 331">
                  <a:extLst>
                    <a:ext uri="{FF2B5EF4-FFF2-40B4-BE49-F238E27FC236}">
                      <a16:creationId xmlns:a16="http://schemas.microsoft.com/office/drawing/2014/main" id="{49350CAC-3DC3-4A0C-A54A-B28DE9E8AE5C}"/>
                    </a:ext>
                  </a:extLst>
                </p14:cNvPr>
                <p14:cNvContentPartPr/>
                <p14:nvPr/>
              </p14:nvContentPartPr>
              <p14:xfrm>
                <a:off x="7577933" y="2872147"/>
                <a:ext cx="394920" cy="308520"/>
              </p14:xfrm>
            </p:contentPart>
          </mc:Choice>
          <mc:Fallback>
            <p:pic>
              <p:nvPicPr>
                <p:cNvPr id="332" name="Freihand 331">
                  <a:extLst>
                    <a:ext uri="{FF2B5EF4-FFF2-40B4-BE49-F238E27FC236}">
                      <a16:creationId xmlns:a16="http://schemas.microsoft.com/office/drawing/2014/main" id="{49350CAC-3DC3-4A0C-A54A-B28DE9E8AE5C}"/>
                    </a:ext>
                  </a:extLst>
                </p:cNvPr>
                <p:cNvPicPr/>
                <p:nvPr/>
              </p:nvPicPr>
              <p:blipFill>
                <a:blip r:embed="rId224"/>
                <a:stretch>
                  <a:fillRect/>
                </a:stretch>
              </p:blipFill>
              <p:spPr>
                <a:xfrm>
                  <a:off x="7573613" y="2867827"/>
                  <a:ext cx="40356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33" name="Freihand 332">
                  <a:extLst>
                    <a:ext uri="{FF2B5EF4-FFF2-40B4-BE49-F238E27FC236}">
                      <a16:creationId xmlns:a16="http://schemas.microsoft.com/office/drawing/2014/main" id="{4FF7D213-9397-42C6-9BB4-D7771F3286D9}"/>
                    </a:ext>
                  </a:extLst>
                </p14:cNvPr>
                <p14:cNvContentPartPr/>
                <p14:nvPr/>
              </p14:nvContentPartPr>
              <p14:xfrm>
                <a:off x="8110733" y="2953147"/>
                <a:ext cx="135000" cy="95040"/>
              </p14:xfrm>
            </p:contentPart>
          </mc:Choice>
          <mc:Fallback>
            <p:pic>
              <p:nvPicPr>
                <p:cNvPr id="333" name="Freihand 332">
                  <a:extLst>
                    <a:ext uri="{FF2B5EF4-FFF2-40B4-BE49-F238E27FC236}">
                      <a16:creationId xmlns:a16="http://schemas.microsoft.com/office/drawing/2014/main" id="{4FF7D213-9397-42C6-9BB4-D7771F3286D9}"/>
                    </a:ext>
                  </a:extLst>
                </p:cNvPr>
                <p:cNvPicPr/>
                <p:nvPr/>
              </p:nvPicPr>
              <p:blipFill>
                <a:blip r:embed="rId226"/>
                <a:stretch>
                  <a:fillRect/>
                </a:stretch>
              </p:blipFill>
              <p:spPr>
                <a:xfrm>
                  <a:off x="8106413" y="2948827"/>
                  <a:ext cx="143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35" name="Freihand 334">
                  <a:extLst>
                    <a:ext uri="{FF2B5EF4-FFF2-40B4-BE49-F238E27FC236}">
                      <a16:creationId xmlns:a16="http://schemas.microsoft.com/office/drawing/2014/main" id="{6ADE4A62-0F2F-4DDD-BAE8-1A06F4D18A9D}"/>
                    </a:ext>
                  </a:extLst>
                </p14:cNvPr>
                <p14:cNvContentPartPr/>
                <p14:nvPr/>
              </p14:nvContentPartPr>
              <p14:xfrm>
                <a:off x="6847493" y="519547"/>
                <a:ext cx="102240" cy="224640"/>
              </p14:xfrm>
            </p:contentPart>
          </mc:Choice>
          <mc:Fallback>
            <p:pic>
              <p:nvPicPr>
                <p:cNvPr id="335" name="Freihand 334">
                  <a:extLst>
                    <a:ext uri="{FF2B5EF4-FFF2-40B4-BE49-F238E27FC236}">
                      <a16:creationId xmlns:a16="http://schemas.microsoft.com/office/drawing/2014/main" id="{6ADE4A62-0F2F-4DDD-BAE8-1A06F4D18A9D}"/>
                    </a:ext>
                  </a:extLst>
                </p:cNvPr>
                <p:cNvPicPr/>
                <p:nvPr/>
              </p:nvPicPr>
              <p:blipFill>
                <a:blip r:embed="rId228"/>
                <a:stretch>
                  <a:fillRect/>
                </a:stretch>
              </p:blipFill>
              <p:spPr>
                <a:xfrm>
                  <a:off x="6843173" y="515227"/>
                  <a:ext cx="1108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37" name="Freihand 336">
                  <a:extLst>
                    <a:ext uri="{FF2B5EF4-FFF2-40B4-BE49-F238E27FC236}">
                      <a16:creationId xmlns:a16="http://schemas.microsoft.com/office/drawing/2014/main" id="{DA3CD2BA-11CF-4A3F-A6C6-4067C467177D}"/>
                    </a:ext>
                  </a:extLst>
                </p14:cNvPr>
                <p14:cNvContentPartPr/>
                <p14:nvPr/>
              </p14:nvContentPartPr>
              <p14:xfrm>
                <a:off x="8104253" y="2817427"/>
                <a:ext cx="137160" cy="248760"/>
              </p14:xfrm>
            </p:contentPart>
          </mc:Choice>
          <mc:Fallback>
            <p:pic>
              <p:nvPicPr>
                <p:cNvPr id="337" name="Freihand 336">
                  <a:extLst>
                    <a:ext uri="{FF2B5EF4-FFF2-40B4-BE49-F238E27FC236}">
                      <a16:creationId xmlns:a16="http://schemas.microsoft.com/office/drawing/2014/main" id="{DA3CD2BA-11CF-4A3F-A6C6-4067C467177D}"/>
                    </a:ext>
                  </a:extLst>
                </p:cNvPr>
                <p:cNvPicPr/>
                <p:nvPr/>
              </p:nvPicPr>
              <p:blipFill>
                <a:blip r:embed="rId230"/>
                <a:stretch>
                  <a:fillRect/>
                </a:stretch>
              </p:blipFill>
              <p:spPr>
                <a:xfrm>
                  <a:off x="8099933" y="2813107"/>
                  <a:ext cx="1458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39" name="Freihand 338">
                  <a:extLst>
                    <a:ext uri="{FF2B5EF4-FFF2-40B4-BE49-F238E27FC236}">
                      <a16:creationId xmlns:a16="http://schemas.microsoft.com/office/drawing/2014/main" id="{C8CB8BD6-A204-4940-A896-5A0B53748B94}"/>
                    </a:ext>
                  </a:extLst>
                </p14:cNvPr>
                <p14:cNvContentPartPr/>
                <p14:nvPr/>
              </p14:nvContentPartPr>
              <p14:xfrm>
                <a:off x="8315933" y="2960347"/>
                <a:ext cx="144360" cy="21600"/>
              </p14:xfrm>
            </p:contentPart>
          </mc:Choice>
          <mc:Fallback>
            <p:pic>
              <p:nvPicPr>
                <p:cNvPr id="339" name="Freihand 338">
                  <a:extLst>
                    <a:ext uri="{FF2B5EF4-FFF2-40B4-BE49-F238E27FC236}">
                      <a16:creationId xmlns:a16="http://schemas.microsoft.com/office/drawing/2014/main" id="{C8CB8BD6-A204-4940-A896-5A0B53748B94}"/>
                    </a:ext>
                  </a:extLst>
                </p:cNvPr>
                <p:cNvPicPr/>
                <p:nvPr/>
              </p:nvPicPr>
              <p:blipFill>
                <a:blip r:embed="rId232"/>
                <a:stretch>
                  <a:fillRect/>
                </a:stretch>
              </p:blipFill>
              <p:spPr>
                <a:xfrm>
                  <a:off x="8311613" y="2956027"/>
                  <a:ext cx="153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40" name="Freihand 339">
                  <a:extLst>
                    <a:ext uri="{FF2B5EF4-FFF2-40B4-BE49-F238E27FC236}">
                      <a16:creationId xmlns:a16="http://schemas.microsoft.com/office/drawing/2014/main" id="{50EBD4F6-9829-4BF3-8534-AE5958A2D8CC}"/>
                    </a:ext>
                  </a:extLst>
                </p14:cNvPr>
                <p14:cNvContentPartPr/>
                <p14:nvPr/>
              </p14:nvContentPartPr>
              <p14:xfrm>
                <a:off x="8340773" y="3009307"/>
                <a:ext cx="109800" cy="10080"/>
              </p14:xfrm>
            </p:contentPart>
          </mc:Choice>
          <mc:Fallback>
            <p:pic>
              <p:nvPicPr>
                <p:cNvPr id="340" name="Freihand 339">
                  <a:extLst>
                    <a:ext uri="{FF2B5EF4-FFF2-40B4-BE49-F238E27FC236}">
                      <a16:creationId xmlns:a16="http://schemas.microsoft.com/office/drawing/2014/main" id="{50EBD4F6-9829-4BF3-8534-AE5958A2D8CC}"/>
                    </a:ext>
                  </a:extLst>
                </p:cNvPr>
                <p:cNvPicPr/>
                <p:nvPr/>
              </p:nvPicPr>
              <p:blipFill>
                <a:blip r:embed="rId234"/>
                <a:stretch>
                  <a:fillRect/>
                </a:stretch>
              </p:blipFill>
              <p:spPr>
                <a:xfrm>
                  <a:off x="8336453" y="3004987"/>
                  <a:ext cx="118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41" name="Freihand 340">
                  <a:extLst>
                    <a:ext uri="{FF2B5EF4-FFF2-40B4-BE49-F238E27FC236}">
                      <a16:creationId xmlns:a16="http://schemas.microsoft.com/office/drawing/2014/main" id="{85F36428-FD6B-4630-9721-FCCD843A09AA}"/>
                    </a:ext>
                  </a:extLst>
                </p14:cNvPr>
                <p14:cNvContentPartPr/>
                <p14:nvPr/>
              </p14:nvContentPartPr>
              <p14:xfrm>
                <a:off x="8529773" y="2896627"/>
                <a:ext cx="105120" cy="109800"/>
              </p14:xfrm>
            </p:contentPart>
          </mc:Choice>
          <mc:Fallback>
            <p:pic>
              <p:nvPicPr>
                <p:cNvPr id="341" name="Freihand 340">
                  <a:extLst>
                    <a:ext uri="{FF2B5EF4-FFF2-40B4-BE49-F238E27FC236}">
                      <a16:creationId xmlns:a16="http://schemas.microsoft.com/office/drawing/2014/main" id="{85F36428-FD6B-4630-9721-FCCD843A09AA}"/>
                    </a:ext>
                  </a:extLst>
                </p:cNvPr>
                <p:cNvPicPr/>
                <p:nvPr/>
              </p:nvPicPr>
              <p:blipFill>
                <a:blip r:embed="rId236"/>
                <a:stretch>
                  <a:fillRect/>
                </a:stretch>
              </p:blipFill>
              <p:spPr>
                <a:xfrm>
                  <a:off x="8525453" y="2892307"/>
                  <a:ext cx="113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42" name="Freihand 341">
                  <a:extLst>
                    <a:ext uri="{FF2B5EF4-FFF2-40B4-BE49-F238E27FC236}">
                      <a16:creationId xmlns:a16="http://schemas.microsoft.com/office/drawing/2014/main" id="{F779F354-DCA1-400F-B950-66A362153F8F}"/>
                    </a:ext>
                  </a:extLst>
                </p14:cNvPr>
                <p14:cNvContentPartPr/>
                <p14:nvPr/>
              </p14:nvContentPartPr>
              <p14:xfrm>
                <a:off x="8630573" y="2967547"/>
                <a:ext cx="33480" cy="102240"/>
              </p14:xfrm>
            </p:contentPart>
          </mc:Choice>
          <mc:Fallback>
            <p:pic>
              <p:nvPicPr>
                <p:cNvPr id="342" name="Freihand 341">
                  <a:extLst>
                    <a:ext uri="{FF2B5EF4-FFF2-40B4-BE49-F238E27FC236}">
                      <a16:creationId xmlns:a16="http://schemas.microsoft.com/office/drawing/2014/main" id="{F779F354-DCA1-400F-B950-66A362153F8F}"/>
                    </a:ext>
                  </a:extLst>
                </p:cNvPr>
                <p:cNvPicPr/>
                <p:nvPr/>
              </p:nvPicPr>
              <p:blipFill>
                <a:blip r:embed="rId238"/>
                <a:stretch>
                  <a:fillRect/>
                </a:stretch>
              </p:blipFill>
              <p:spPr>
                <a:xfrm>
                  <a:off x="8626253" y="2963227"/>
                  <a:ext cx="42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43" name="Freihand 342">
                  <a:extLst>
                    <a:ext uri="{FF2B5EF4-FFF2-40B4-BE49-F238E27FC236}">
                      <a16:creationId xmlns:a16="http://schemas.microsoft.com/office/drawing/2014/main" id="{D4C38E4F-D3D1-40F2-B7A4-02A2BA8E0C74}"/>
                    </a:ext>
                  </a:extLst>
                </p14:cNvPr>
                <p14:cNvContentPartPr/>
                <p14:nvPr/>
              </p14:nvContentPartPr>
              <p14:xfrm>
                <a:off x="8725613" y="2872147"/>
                <a:ext cx="107640" cy="122040"/>
              </p14:xfrm>
            </p:contentPart>
          </mc:Choice>
          <mc:Fallback>
            <p:pic>
              <p:nvPicPr>
                <p:cNvPr id="343" name="Freihand 342">
                  <a:extLst>
                    <a:ext uri="{FF2B5EF4-FFF2-40B4-BE49-F238E27FC236}">
                      <a16:creationId xmlns:a16="http://schemas.microsoft.com/office/drawing/2014/main" id="{D4C38E4F-D3D1-40F2-B7A4-02A2BA8E0C74}"/>
                    </a:ext>
                  </a:extLst>
                </p:cNvPr>
                <p:cNvPicPr/>
                <p:nvPr/>
              </p:nvPicPr>
              <p:blipFill>
                <a:blip r:embed="rId240"/>
                <a:stretch>
                  <a:fillRect/>
                </a:stretch>
              </p:blipFill>
              <p:spPr>
                <a:xfrm>
                  <a:off x="8721293" y="2867827"/>
                  <a:ext cx="116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45" name="Freihand 344">
                  <a:extLst>
                    <a:ext uri="{FF2B5EF4-FFF2-40B4-BE49-F238E27FC236}">
                      <a16:creationId xmlns:a16="http://schemas.microsoft.com/office/drawing/2014/main" id="{CB9B73B1-E140-43A3-95BA-86CA20B5FDC9}"/>
                    </a:ext>
                  </a:extLst>
                </p14:cNvPr>
                <p14:cNvContentPartPr/>
                <p14:nvPr/>
              </p14:nvContentPartPr>
              <p14:xfrm>
                <a:off x="7983653" y="2630947"/>
                <a:ext cx="90360" cy="150480"/>
              </p14:xfrm>
            </p:contentPart>
          </mc:Choice>
          <mc:Fallback>
            <p:pic>
              <p:nvPicPr>
                <p:cNvPr id="345" name="Freihand 344">
                  <a:extLst>
                    <a:ext uri="{FF2B5EF4-FFF2-40B4-BE49-F238E27FC236}">
                      <a16:creationId xmlns:a16="http://schemas.microsoft.com/office/drawing/2014/main" id="{CB9B73B1-E140-43A3-95BA-86CA20B5FDC9}"/>
                    </a:ext>
                  </a:extLst>
                </p:cNvPr>
                <p:cNvPicPr/>
                <p:nvPr/>
              </p:nvPicPr>
              <p:blipFill>
                <a:blip r:embed="rId242"/>
                <a:stretch>
                  <a:fillRect/>
                </a:stretch>
              </p:blipFill>
              <p:spPr>
                <a:xfrm>
                  <a:off x="7979333" y="2626627"/>
                  <a:ext cx="99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46" name="Freihand 345">
                  <a:extLst>
                    <a:ext uri="{FF2B5EF4-FFF2-40B4-BE49-F238E27FC236}">
                      <a16:creationId xmlns:a16="http://schemas.microsoft.com/office/drawing/2014/main" id="{DCE10F06-8BA3-4645-A995-380CA11EBCB0}"/>
                    </a:ext>
                  </a:extLst>
                </p14:cNvPr>
                <p14:cNvContentPartPr/>
                <p14:nvPr/>
              </p14:nvContentPartPr>
              <p14:xfrm>
                <a:off x="8030453" y="2730667"/>
                <a:ext cx="178920" cy="30240"/>
              </p14:xfrm>
            </p:contentPart>
          </mc:Choice>
          <mc:Fallback>
            <p:pic>
              <p:nvPicPr>
                <p:cNvPr id="346" name="Freihand 345">
                  <a:extLst>
                    <a:ext uri="{FF2B5EF4-FFF2-40B4-BE49-F238E27FC236}">
                      <a16:creationId xmlns:a16="http://schemas.microsoft.com/office/drawing/2014/main" id="{DCE10F06-8BA3-4645-A995-380CA11EBCB0}"/>
                    </a:ext>
                  </a:extLst>
                </p:cNvPr>
                <p:cNvPicPr/>
                <p:nvPr/>
              </p:nvPicPr>
              <p:blipFill>
                <a:blip r:embed="rId244"/>
                <a:stretch>
                  <a:fillRect/>
                </a:stretch>
              </p:blipFill>
              <p:spPr>
                <a:xfrm>
                  <a:off x="8026133" y="2726347"/>
                  <a:ext cx="187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47" name="Freihand 346">
                  <a:extLst>
                    <a:ext uri="{FF2B5EF4-FFF2-40B4-BE49-F238E27FC236}">
                      <a16:creationId xmlns:a16="http://schemas.microsoft.com/office/drawing/2014/main" id="{741950A9-FDD1-4CAB-A837-CA8C95F7D49B}"/>
                    </a:ext>
                  </a:extLst>
                </p14:cNvPr>
                <p14:cNvContentPartPr/>
                <p14:nvPr/>
              </p14:nvContentPartPr>
              <p14:xfrm>
                <a:off x="8284973" y="2599267"/>
                <a:ext cx="13320" cy="114840"/>
              </p14:xfrm>
            </p:contentPart>
          </mc:Choice>
          <mc:Fallback>
            <p:pic>
              <p:nvPicPr>
                <p:cNvPr id="347" name="Freihand 346">
                  <a:extLst>
                    <a:ext uri="{FF2B5EF4-FFF2-40B4-BE49-F238E27FC236}">
                      <a16:creationId xmlns:a16="http://schemas.microsoft.com/office/drawing/2014/main" id="{741950A9-FDD1-4CAB-A837-CA8C95F7D49B}"/>
                    </a:ext>
                  </a:extLst>
                </p:cNvPr>
                <p:cNvPicPr/>
                <p:nvPr/>
              </p:nvPicPr>
              <p:blipFill>
                <a:blip r:embed="rId246"/>
                <a:stretch>
                  <a:fillRect/>
                </a:stretch>
              </p:blipFill>
              <p:spPr>
                <a:xfrm>
                  <a:off x="8280653" y="2594947"/>
                  <a:ext cx="21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48" name="Freihand 347">
                  <a:extLst>
                    <a:ext uri="{FF2B5EF4-FFF2-40B4-BE49-F238E27FC236}">
                      <a16:creationId xmlns:a16="http://schemas.microsoft.com/office/drawing/2014/main" id="{6E91912E-9839-41F9-AE20-DA6B82C92C8B}"/>
                    </a:ext>
                  </a:extLst>
                </p14:cNvPr>
                <p14:cNvContentPartPr/>
                <p14:nvPr/>
              </p14:nvContentPartPr>
              <p14:xfrm>
                <a:off x="8217293" y="2580187"/>
                <a:ext cx="141120" cy="168840"/>
              </p14:xfrm>
            </p:contentPart>
          </mc:Choice>
          <mc:Fallback>
            <p:pic>
              <p:nvPicPr>
                <p:cNvPr id="348" name="Freihand 347">
                  <a:extLst>
                    <a:ext uri="{FF2B5EF4-FFF2-40B4-BE49-F238E27FC236}">
                      <a16:creationId xmlns:a16="http://schemas.microsoft.com/office/drawing/2014/main" id="{6E91912E-9839-41F9-AE20-DA6B82C92C8B}"/>
                    </a:ext>
                  </a:extLst>
                </p:cNvPr>
                <p:cNvPicPr/>
                <p:nvPr/>
              </p:nvPicPr>
              <p:blipFill>
                <a:blip r:embed="rId248"/>
                <a:stretch>
                  <a:fillRect/>
                </a:stretch>
              </p:blipFill>
              <p:spPr>
                <a:xfrm>
                  <a:off x="8212973" y="2575867"/>
                  <a:ext cx="149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49" name="Freihand 348">
                  <a:extLst>
                    <a:ext uri="{FF2B5EF4-FFF2-40B4-BE49-F238E27FC236}">
                      <a16:creationId xmlns:a16="http://schemas.microsoft.com/office/drawing/2014/main" id="{9433C39C-C8C8-449E-88E1-57143B3BD4E4}"/>
                    </a:ext>
                  </a:extLst>
                </p14:cNvPr>
                <p14:cNvContentPartPr/>
                <p14:nvPr/>
              </p14:nvContentPartPr>
              <p14:xfrm>
                <a:off x="8396213" y="2716267"/>
                <a:ext cx="360" cy="360"/>
              </p14:xfrm>
            </p:contentPart>
          </mc:Choice>
          <mc:Fallback>
            <p:pic>
              <p:nvPicPr>
                <p:cNvPr id="349" name="Freihand 348">
                  <a:extLst>
                    <a:ext uri="{FF2B5EF4-FFF2-40B4-BE49-F238E27FC236}">
                      <a16:creationId xmlns:a16="http://schemas.microsoft.com/office/drawing/2014/main" id="{9433C39C-C8C8-449E-88E1-57143B3BD4E4}"/>
                    </a:ext>
                  </a:extLst>
                </p:cNvPr>
                <p:cNvPicPr/>
                <p:nvPr/>
              </p:nvPicPr>
              <p:blipFill>
                <a:blip r:embed="rId10"/>
                <a:stretch>
                  <a:fillRect/>
                </a:stretch>
              </p:blipFill>
              <p:spPr>
                <a:xfrm>
                  <a:off x="8391893" y="2711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300" name="Freihand 299">
                  <a:extLst>
                    <a:ext uri="{FF2B5EF4-FFF2-40B4-BE49-F238E27FC236}">
                      <a16:creationId xmlns:a16="http://schemas.microsoft.com/office/drawing/2014/main" id="{80C979D8-2A2C-4318-AC06-F14777130BD6}"/>
                    </a:ext>
                  </a:extLst>
                </p14:cNvPr>
                <p14:cNvContentPartPr/>
                <p14:nvPr/>
              </p14:nvContentPartPr>
              <p14:xfrm>
                <a:off x="3416333" y="2895547"/>
                <a:ext cx="182160" cy="20160"/>
              </p14:xfrm>
            </p:contentPart>
          </mc:Choice>
          <mc:Fallback>
            <p:pic>
              <p:nvPicPr>
                <p:cNvPr id="300" name="Freihand 299">
                  <a:extLst>
                    <a:ext uri="{FF2B5EF4-FFF2-40B4-BE49-F238E27FC236}">
                      <a16:creationId xmlns:a16="http://schemas.microsoft.com/office/drawing/2014/main" id="{80C979D8-2A2C-4318-AC06-F14777130BD6}"/>
                    </a:ext>
                  </a:extLst>
                </p:cNvPr>
                <p:cNvPicPr/>
                <p:nvPr/>
              </p:nvPicPr>
              <p:blipFill>
                <a:blip r:embed="rId251"/>
                <a:stretch>
                  <a:fillRect/>
                </a:stretch>
              </p:blipFill>
              <p:spPr>
                <a:xfrm>
                  <a:off x="3412013" y="2891227"/>
                  <a:ext cx="190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301" name="Freihand 300">
                  <a:extLst>
                    <a:ext uri="{FF2B5EF4-FFF2-40B4-BE49-F238E27FC236}">
                      <a16:creationId xmlns:a16="http://schemas.microsoft.com/office/drawing/2014/main" id="{FB1EEFBA-3DFD-469C-890B-F5E4FE64B8FD}"/>
                    </a:ext>
                  </a:extLst>
                </p14:cNvPr>
                <p14:cNvContentPartPr/>
                <p14:nvPr/>
              </p14:nvContentPartPr>
              <p14:xfrm>
                <a:off x="3138053" y="2870707"/>
                <a:ext cx="142920" cy="106560"/>
              </p14:xfrm>
            </p:contentPart>
          </mc:Choice>
          <mc:Fallback>
            <p:pic>
              <p:nvPicPr>
                <p:cNvPr id="301" name="Freihand 300">
                  <a:extLst>
                    <a:ext uri="{FF2B5EF4-FFF2-40B4-BE49-F238E27FC236}">
                      <a16:creationId xmlns:a16="http://schemas.microsoft.com/office/drawing/2014/main" id="{FB1EEFBA-3DFD-469C-890B-F5E4FE64B8FD}"/>
                    </a:ext>
                  </a:extLst>
                </p:cNvPr>
                <p:cNvPicPr/>
                <p:nvPr/>
              </p:nvPicPr>
              <p:blipFill>
                <a:blip r:embed="rId253"/>
                <a:stretch>
                  <a:fillRect/>
                </a:stretch>
              </p:blipFill>
              <p:spPr>
                <a:xfrm>
                  <a:off x="3133733" y="2866387"/>
                  <a:ext cx="151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302" name="Freihand 301">
                  <a:extLst>
                    <a:ext uri="{FF2B5EF4-FFF2-40B4-BE49-F238E27FC236}">
                      <a16:creationId xmlns:a16="http://schemas.microsoft.com/office/drawing/2014/main" id="{C61F7DDF-5089-46E4-9EC7-8610430F0189}"/>
                    </a:ext>
                  </a:extLst>
                </p14:cNvPr>
                <p14:cNvContentPartPr/>
                <p14:nvPr/>
              </p14:nvContentPartPr>
              <p14:xfrm>
                <a:off x="3158213" y="2860267"/>
                <a:ext cx="83160" cy="34560"/>
              </p14:xfrm>
            </p:contentPart>
          </mc:Choice>
          <mc:Fallback>
            <p:pic>
              <p:nvPicPr>
                <p:cNvPr id="302" name="Freihand 301">
                  <a:extLst>
                    <a:ext uri="{FF2B5EF4-FFF2-40B4-BE49-F238E27FC236}">
                      <a16:creationId xmlns:a16="http://schemas.microsoft.com/office/drawing/2014/main" id="{C61F7DDF-5089-46E4-9EC7-8610430F0189}"/>
                    </a:ext>
                  </a:extLst>
                </p:cNvPr>
                <p:cNvPicPr/>
                <p:nvPr/>
              </p:nvPicPr>
              <p:blipFill>
                <a:blip r:embed="rId255"/>
                <a:stretch>
                  <a:fillRect/>
                </a:stretch>
              </p:blipFill>
              <p:spPr>
                <a:xfrm>
                  <a:off x="3153893" y="2855947"/>
                  <a:ext cx="91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351" name="Freihand 350">
                  <a:extLst>
                    <a:ext uri="{FF2B5EF4-FFF2-40B4-BE49-F238E27FC236}">
                      <a16:creationId xmlns:a16="http://schemas.microsoft.com/office/drawing/2014/main" id="{F1BB8737-77BB-43EC-BF1A-EEE060203CD8}"/>
                    </a:ext>
                  </a:extLst>
                </p14:cNvPr>
                <p14:cNvContentPartPr/>
                <p14:nvPr/>
              </p14:nvContentPartPr>
              <p14:xfrm>
                <a:off x="3296453" y="2763427"/>
                <a:ext cx="5400" cy="69840"/>
              </p14:xfrm>
            </p:contentPart>
          </mc:Choice>
          <mc:Fallback>
            <p:pic>
              <p:nvPicPr>
                <p:cNvPr id="351" name="Freihand 350">
                  <a:extLst>
                    <a:ext uri="{FF2B5EF4-FFF2-40B4-BE49-F238E27FC236}">
                      <a16:creationId xmlns:a16="http://schemas.microsoft.com/office/drawing/2014/main" id="{F1BB8737-77BB-43EC-BF1A-EEE060203CD8}"/>
                    </a:ext>
                  </a:extLst>
                </p:cNvPr>
                <p:cNvPicPr/>
                <p:nvPr/>
              </p:nvPicPr>
              <p:blipFill>
                <a:blip r:embed="rId257"/>
                <a:stretch>
                  <a:fillRect/>
                </a:stretch>
              </p:blipFill>
              <p:spPr>
                <a:xfrm>
                  <a:off x="3292133" y="2759107"/>
                  <a:ext cx="14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52" name="Freihand 351">
                  <a:extLst>
                    <a:ext uri="{FF2B5EF4-FFF2-40B4-BE49-F238E27FC236}">
                      <a16:creationId xmlns:a16="http://schemas.microsoft.com/office/drawing/2014/main" id="{2345336E-0720-4C6B-B89D-8157C9C681F5}"/>
                    </a:ext>
                  </a:extLst>
                </p14:cNvPr>
                <p14:cNvContentPartPr/>
                <p14:nvPr/>
              </p14:nvContentPartPr>
              <p14:xfrm>
                <a:off x="3271613" y="2849107"/>
                <a:ext cx="95400" cy="13320"/>
              </p14:xfrm>
            </p:contentPart>
          </mc:Choice>
          <mc:Fallback>
            <p:pic>
              <p:nvPicPr>
                <p:cNvPr id="352" name="Freihand 351">
                  <a:extLst>
                    <a:ext uri="{FF2B5EF4-FFF2-40B4-BE49-F238E27FC236}">
                      <a16:creationId xmlns:a16="http://schemas.microsoft.com/office/drawing/2014/main" id="{2345336E-0720-4C6B-B89D-8157C9C681F5}"/>
                    </a:ext>
                  </a:extLst>
                </p:cNvPr>
                <p:cNvPicPr/>
                <p:nvPr/>
              </p:nvPicPr>
              <p:blipFill>
                <a:blip r:embed="rId259"/>
                <a:stretch>
                  <a:fillRect/>
                </a:stretch>
              </p:blipFill>
              <p:spPr>
                <a:xfrm>
                  <a:off x="3267293" y="2844787"/>
                  <a:ext cx="104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53" name="Freihand 352">
                  <a:extLst>
                    <a:ext uri="{FF2B5EF4-FFF2-40B4-BE49-F238E27FC236}">
                      <a16:creationId xmlns:a16="http://schemas.microsoft.com/office/drawing/2014/main" id="{DC655231-957C-4707-83EE-9EF5CA19AF41}"/>
                    </a:ext>
                  </a:extLst>
                </p14:cNvPr>
                <p14:cNvContentPartPr/>
                <p14:nvPr/>
              </p14:nvContentPartPr>
              <p14:xfrm>
                <a:off x="3246773" y="2739667"/>
                <a:ext cx="97920" cy="23760"/>
              </p14:xfrm>
            </p:contentPart>
          </mc:Choice>
          <mc:Fallback>
            <p:pic>
              <p:nvPicPr>
                <p:cNvPr id="353" name="Freihand 352">
                  <a:extLst>
                    <a:ext uri="{FF2B5EF4-FFF2-40B4-BE49-F238E27FC236}">
                      <a16:creationId xmlns:a16="http://schemas.microsoft.com/office/drawing/2014/main" id="{DC655231-957C-4707-83EE-9EF5CA19AF41}"/>
                    </a:ext>
                  </a:extLst>
                </p:cNvPr>
                <p:cNvPicPr/>
                <p:nvPr/>
              </p:nvPicPr>
              <p:blipFill>
                <a:blip r:embed="rId261"/>
                <a:stretch>
                  <a:fillRect/>
                </a:stretch>
              </p:blipFill>
              <p:spPr>
                <a:xfrm>
                  <a:off x="3242453" y="2735347"/>
                  <a:ext cx="106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54" name="Freihand 353">
                  <a:extLst>
                    <a:ext uri="{FF2B5EF4-FFF2-40B4-BE49-F238E27FC236}">
                      <a16:creationId xmlns:a16="http://schemas.microsoft.com/office/drawing/2014/main" id="{7A4AEDBE-17D1-4BA0-85AE-6B1DD01FB011}"/>
                    </a:ext>
                  </a:extLst>
                </p14:cNvPr>
                <p14:cNvContentPartPr/>
                <p14:nvPr/>
              </p14:nvContentPartPr>
              <p14:xfrm>
                <a:off x="3207173" y="2674147"/>
                <a:ext cx="191520" cy="240840"/>
              </p14:xfrm>
            </p:contentPart>
          </mc:Choice>
          <mc:Fallback>
            <p:pic>
              <p:nvPicPr>
                <p:cNvPr id="354" name="Freihand 353">
                  <a:extLst>
                    <a:ext uri="{FF2B5EF4-FFF2-40B4-BE49-F238E27FC236}">
                      <a16:creationId xmlns:a16="http://schemas.microsoft.com/office/drawing/2014/main" id="{7A4AEDBE-17D1-4BA0-85AE-6B1DD01FB011}"/>
                    </a:ext>
                  </a:extLst>
                </p:cNvPr>
                <p:cNvPicPr/>
                <p:nvPr/>
              </p:nvPicPr>
              <p:blipFill>
                <a:blip r:embed="rId263"/>
                <a:stretch>
                  <a:fillRect/>
                </a:stretch>
              </p:blipFill>
              <p:spPr>
                <a:xfrm>
                  <a:off x="3202853" y="2669827"/>
                  <a:ext cx="2001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55" name="Freihand 354">
                  <a:extLst>
                    <a:ext uri="{FF2B5EF4-FFF2-40B4-BE49-F238E27FC236}">
                      <a16:creationId xmlns:a16="http://schemas.microsoft.com/office/drawing/2014/main" id="{9CD9738D-690D-4954-A72D-B9AC4905035E}"/>
                    </a:ext>
                  </a:extLst>
                </p14:cNvPr>
                <p14:cNvContentPartPr/>
                <p14:nvPr/>
              </p14:nvContentPartPr>
              <p14:xfrm>
                <a:off x="3106373" y="4435987"/>
                <a:ext cx="115560" cy="110160"/>
              </p14:xfrm>
            </p:contentPart>
          </mc:Choice>
          <mc:Fallback>
            <p:pic>
              <p:nvPicPr>
                <p:cNvPr id="355" name="Freihand 354">
                  <a:extLst>
                    <a:ext uri="{FF2B5EF4-FFF2-40B4-BE49-F238E27FC236}">
                      <a16:creationId xmlns:a16="http://schemas.microsoft.com/office/drawing/2014/main" id="{9CD9738D-690D-4954-A72D-B9AC4905035E}"/>
                    </a:ext>
                  </a:extLst>
                </p:cNvPr>
                <p:cNvPicPr/>
                <p:nvPr/>
              </p:nvPicPr>
              <p:blipFill>
                <a:blip r:embed="rId265"/>
                <a:stretch>
                  <a:fillRect/>
                </a:stretch>
              </p:blipFill>
              <p:spPr>
                <a:xfrm>
                  <a:off x="3102053" y="4431667"/>
                  <a:ext cx="124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356" name="Freihand 355">
                  <a:extLst>
                    <a:ext uri="{FF2B5EF4-FFF2-40B4-BE49-F238E27FC236}">
                      <a16:creationId xmlns:a16="http://schemas.microsoft.com/office/drawing/2014/main" id="{592783BF-DE07-4203-9FD1-E78BF2BBF57C}"/>
                    </a:ext>
                  </a:extLst>
                </p14:cNvPr>
                <p14:cNvContentPartPr/>
                <p14:nvPr/>
              </p14:nvContentPartPr>
              <p14:xfrm>
                <a:off x="3254693" y="4344547"/>
                <a:ext cx="28800" cy="72720"/>
              </p14:xfrm>
            </p:contentPart>
          </mc:Choice>
          <mc:Fallback>
            <p:pic>
              <p:nvPicPr>
                <p:cNvPr id="356" name="Freihand 355">
                  <a:extLst>
                    <a:ext uri="{FF2B5EF4-FFF2-40B4-BE49-F238E27FC236}">
                      <a16:creationId xmlns:a16="http://schemas.microsoft.com/office/drawing/2014/main" id="{592783BF-DE07-4203-9FD1-E78BF2BBF57C}"/>
                    </a:ext>
                  </a:extLst>
                </p:cNvPr>
                <p:cNvPicPr/>
                <p:nvPr/>
              </p:nvPicPr>
              <p:blipFill>
                <a:blip r:embed="rId267"/>
                <a:stretch>
                  <a:fillRect/>
                </a:stretch>
              </p:blipFill>
              <p:spPr>
                <a:xfrm>
                  <a:off x="3250373" y="4340227"/>
                  <a:ext cx="37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357" name="Freihand 356">
                  <a:extLst>
                    <a:ext uri="{FF2B5EF4-FFF2-40B4-BE49-F238E27FC236}">
                      <a16:creationId xmlns:a16="http://schemas.microsoft.com/office/drawing/2014/main" id="{58C0072A-E101-426F-AD18-638045C37621}"/>
                    </a:ext>
                  </a:extLst>
                </p14:cNvPr>
                <p14:cNvContentPartPr/>
                <p14:nvPr/>
              </p14:nvContentPartPr>
              <p14:xfrm>
                <a:off x="3275933" y="4361827"/>
                <a:ext cx="19080" cy="54360"/>
              </p14:xfrm>
            </p:contentPart>
          </mc:Choice>
          <mc:Fallback>
            <p:pic>
              <p:nvPicPr>
                <p:cNvPr id="357" name="Freihand 356">
                  <a:extLst>
                    <a:ext uri="{FF2B5EF4-FFF2-40B4-BE49-F238E27FC236}">
                      <a16:creationId xmlns:a16="http://schemas.microsoft.com/office/drawing/2014/main" id="{58C0072A-E101-426F-AD18-638045C37621}"/>
                    </a:ext>
                  </a:extLst>
                </p:cNvPr>
                <p:cNvPicPr/>
                <p:nvPr/>
              </p:nvPicPr>
              <p:blipFill>
                <a:blip r:embed="rId269"/>
                <a:stretch>
                  <a:fillRect/>
                </a:stretch>
              </p:blipFill>
              <p:spPr>
                <a:xfrm>
                  <a:off x="3271613" y="4357507"/>
                  <a:ext cx="277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358" name="Freihand 357">
                  <a:extLst>
                    <a:ext uri="{FF2B5EF4-FFF2-40B4-BE49-F238E27FC236}">
                      <a16:creationId xmlns:a16="http://schemas.microsoft.com/office/drawing/2014/main" id="{BD6F4187-0C51-4277-8281-A49B7AF26F53}"/>
                    </a:ext>
                  </a:extLst>
                </p14:cNvPr>
                <p14:cNvContentPartPr/>
                <p14:nvPr/>
              </p14:nvContentPartPr>
              <p14:xfrm>
                <a:off x="3204293" y="4305667"/>
                <a:ext cx="157680" cy="167400"/>
              </p14:xfrm>
            </p:contentPart>
          </mc:Choice>
          <mc:Fallback>
            <p:pic>
              <p:nvPicPr>
                <p:cNvPr id="358" name="Freihand 357">
                  <a:extLst>
                    <a:ext uri="{FF2B5EF4-FFF2-40B4-BE49-F238E27FC236}">
                      <a16:creationId xmlns:a16="http://schemas.microsoft.com/office/drawing/2014/main" id="{BD6F4187-0C51-4277-8281-A49B7AF26F53}"/>
                    </a:ext>
                  </a:extLst>
                </p:cNvPr>
                <p:cNvPicPr/>
                <p:nvPr/>
              </p:nvPicPr>
              <p:blipFill>
                <a:blip r:embed="rId271"/>
                <a:stretch>
                  <a:fillRect/>
                </a:stretch>
              </p:blipFill>
              <p:spPr>
                <a:xfrm>
                  <a:off x="3199973" y="4301347"/>
                  <a:ext cx="166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359" name="Freihand 358">
                  <a:extLst>
                    <a:ext uri="{FF2B5EF4-FFF2-40B4-BE49-F238E27FC236}">
                      <a16:creationId xmlns:a16="http://schemas.microsoft.com/office/drawing/2014/main" id="{E2E5EC7D-F77E-4F7D-BDE5-A96E2D58C280}"/>
                    </a:ext>
                  </a:extLst>
                </p14:cNvPr>
                <p14:cNvContentPartPr/>
                <p14:nvPr/>
              </p14:nvContentPartPr>
              <p14:xfrm>
                <a:off x="3173333" y="4260667"/>
                <a:ext cx="236160" cy="195120"/>
              </p14:xfrm>
            </p:contentPart>
          </mc:Choice>
          <mc:Fallback>
            <p:pic>
              <p:nvPicPr>
                <p:cNvPr id="359" name="Freihand 358">
                  <a:extLst>
                    <a:ext uri="{FF2B5EF4-FFF2-40B4-BE49-F238E27FC236}">
                      <a16:creationId xmlns:a16="http://schemas.microsoft.com/office/drawing/2014/main" id="{E2E5EC7D-F77E-4F7D-BDE5-A96E2D58C280}"/>
                    </a:ext>
                  </a:extLst>
                </p:cNvPr>
                <p:cNvPicPr/>
                <p:nvPr/>
              </p:nvPicPr>
              <p:blipFill>
                <a:blip r:embed="rId273"/>
                <a:stretch>
                  <a:fillRect/>
                </a:stretch>
              </p:blipFill>
              <p:spPr>
                <a:xfrm>
                  <a:off x="3169013" y="4256347"/>
                  <a:ext cx="2448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362" name="Freihand 361">
                  <a:extLst>
                    <a:ext uri="{FF2B5EF4-FFF2-40B4-BE49-F238E27FC236}">
                      <a16:creationId xmlns:a16="http://schemas.microsoft.com/office/drawing/2014/main" id="{3D138BC0-1554-46BE-B974-833F15A8B32F}"/>
                    </a:ext>
                  </a:extLst>
                </p14:cNvPr>
                <p14:cNvContentPartPr/>
                <p14:nvPr/>
              </p14:nvContentPartPr>
              <p14:xfrm>
                <a:off x="3453413" y="2160787"/>
                <a:ext cx="162000" cy="18720"/>
              </p14:xfrm>
            </p:contentPart>
          </mc:Choice>
          <mc:Fallback>
            <p:pic>
              <p:nvPicPr>
                <p:cNvPr id="362" name="Freihand 361">
                  <a:extLst>
                    <a:ext uri="{FF2B5EF4-FFF2-40B4-BE49-F238E27FC236}">
                      <a16:creationId xmlns:a16="http://schemas.microsoft.com/office/drawing/2014/main" id="{3D138BC0-1554-46BE-B974-833F15A8B32F}"/>
                    </a:ext>
                  </a:extLst>
                </p:cNvPr>
                <p:cNvPicPr/>
                <p:nvPr/>
              </p:nvPicPr>
              <p:blipFill>
                <a:blip r:embed="rId275"/>
                <a:stretch>
                  <a:fillRect/>
                </a:stretch>
              </p:blipFill>
              <p:spPr>
                <a:xfrm>
                  <a:off x="3449093" y="2156467"/>
                  <a:ext cx="170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363" name="Freihand 362">
                  <a:extLst>
                    <a:ext uri="{FF2B5EF4-FFF2-40B4-BE49-F238E27FC236}">
                      <a16:creationId xmlns:a16="http://schemas.microsoft.com/office/drawing/2014/main" id="{800C44F6-EF93-420A-A539-FFC0C6E284D9}"/>
                    </a:ext>
                  </a:extLst>
                </p14:cNvPr>
                <p14:cNvContentPartPr/>
                <p14:nvPr/>
              </p14:nvContentPartPr>
              <p14:xfrm>
                <a:off x="3129413" y="2184547"/>
                <a:ext cx="126000" cy="106560"/>
              </p14:xfrm>
            </p:contentPart>
          </mc:Choice>
          <mc:Fallback>
            <p:pic>
              <p:nvPicPr>
                <p:cNvPr id="363" name="Freihand 362">
                  <a:extLst>
                    <a:ext uri="{FF2B5EF4-FFF2-40B4-BE49-F238E27FC236}">
                      <a16:creationId xmlns:a16="http://schemas.microsoft.com/office/drawing/2014/main" id="{800C44F6-EF93-420A-A539-FFC0C6E284D9}"/>
                    </a:ext>
                  </a:extLst>
                </p:cNvPr>
                <p:cNvPicPr/>
                <p:nvPr/>
              </p:nvPicPr>
              <p:blipFill>
                <a:blip r:embed="rId277"/>
                <a:stretch>
                  <a:fillRect/>
                </a:stretch>
              </p:blipFill>
              <p:spPr>
                <a:xfrm>
                  <a:off x="3125093" y="2180227"/>
                  <a:ext cx="134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364" name="Freihand 363">
                  <a:extLst>
                    <a:ext uri="{FF2B5EF4-FFF2-40B4-BE49-F238E27FC236}">
                      <a16:creationId xmlns:a16="http://schemas.microsoft.com/office/drawing/2014/main" id="{D2B367CD-5BB7-4617-8DB5-C149CB24BDE5}"/>
                    </a:ext>
                  </a:extLst>
                </p14:cNvPr>
                <p14:cNvContentPartPr/>
                <p14:nvPr/>
              </p14:nvContentPartPr>
              <p14:xfrm>
                <a:off x="3277013" y="2054587"/>
                <a:ext cx="31680" cy="86400"/>
              </p14:xfrm>
            </p:contentPart>
          </mc:Choice>
          <mc:Fallback>
            <p:pic>
              <p:nvPicPr>
                <p:cNvPr id="364" name="Freihand 363">
                  <a:extLst>
                    <a:ext uri="{FF2B5EF4-FFF2-40B4-BE49-F238E27FC236}">
                      <a16:creationId xmlns:a16="http://schemas.microsoft.com/office/drawing/2014/main" id="{D2B367CD-5BB7-4617-8DB5-C149CB24BDE5}"/>
                    </a:ext>
                  </a:extLst>
                </p:cNvPr>
                <p:cNvPicPr/>
                <p:nvPr/>
              </p:nvPicPr>
              <p:blipFill>
                <a:blip r:embed="rId279"/>
                <a:stretch>
                  <a:fillRect/>
                </a:stretch>
              </p:blipFill>
              <p:spPr>
                <a:xfrm>
                  <a:off x="3272693" y="2050267"/>
                  <a:ext cx="40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365" name="Freihand 364">
                  <a:extLst>
                    <a:ext uri="{FF2B5EF4-FFF2-40B4-BE49-F238E27FC236}">
                      <a16:creationId xmlns:a16="http://schemas.microsoft.com/office/drawing/2014/main" id="{8D214AA0-E30D-4233-9209-0AEEB8606546}"/>
                    </a:ext>
                  </a:extLst>
                </p14:cNvPr>
                <p14:cNvContentPartPr/>
                <p14:nvPr/>
              </p14:nvContentPartPr>
              <p14:xfrm>
                <a:off x="3302933" y="2075467"/>
                <a:ext cx="30240" cy="69840"/>
              </p14:xfrm>
            </p:contentPart>
          </mc:Choice>
          <mc:Fallback>
            <p:pic>
              <p:nvPicPr>
                <p:cNvPr id="365" name="Freihand 364">
                  <a:extLst>
                    <a:ext uri="{FF2B5EF4-FFF2-40B4-BE49-F238E27FC236}">
                      <a16:creationId xmlns:a16="http://schemas.microsoft.com/office/drawing/2014/main" id="{8D214AA0-E30D-4233-9209-0AEEB8606546}"/>
                    </a:ext>
                  </a:extLst>
                </p:cNvPr>
                <p:cNvPicPr/>
                <p:nvPr/>
              </p:nvPicPr>
              <p:blipFill>
                <a:blip r:embed="rId281"/>
                <a:stretch>
                  <a:fillRect/>
                </a:stretch>
              </p:blipFill>
              <p:spPr>
                <a:xfrm>
                  <a:off x="3298613" y="2071147"/>
                  <a:ext cx="38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66" name="Freihand 365">
                  <a:extLst>
                    <a:ext uri="{FF2B5EF4-FFF2-40B4-BE49-F238E27FC236}">
                      <a16:creationId xmlns:a16="http://schemas.microsoft.com/office/drawing/2014/main" id="{09C6C2EA-07B1-4914-B858-31F8E58574A8}"/>
                    </a:ext>
                  </a:extLst>
                </p14:cNvPr>
                <p14:cNvContentPartPr/>
                <p14:nvPr/>
              </p14:nvContentPartPr>
              <p14:xfrm>
                <a:off x="3344693" y="2078347"/>
                <a:ext cx="13320" cy="47880"/>
              </p14:xfrm>
            </p:contentPart>
          </mc:Choice>
          <mc:Fallback>
            <p:pic>
              <p:nvPicPr>
                <p:cNvPr id="366" name="Freihand 365">
                  <a:extLst>
                    <a:ext uri="{FF2B5EF4-FFF2-40B4-BE49-F238E27FC236}">
                      <a16:creationId xmlns:a16="http://schemas.microsoft.com/office/drawing/2014/main" id="{09C6C2EA-07B1-4914-B858-31F8E58574A8}"/>
                    </a:ext>
                  </a:extLst>
                </p:cNvPr>
                <p:cNvPicPr/>
                <p:nvPr/>
              </p:nvPicPr>
              <p:blipFill>
                <a:blip r:embed="rId283"/>
                <a:stretch>
                  <a:fillRect/>
                </a:stretch>
              </p:blipFill>
              <p:spPr>
                <a:xfrm>
                  <a:off x="3340373" y="2074027"/>
                  <a:ext cx="21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67" name="Freihand 366">
                  <a:extLst>
                    <a:ext uri="{FF2B5EF4-FFF2-40B4-BE49-F238E27FC236}">
                      <a16:creationId xmlns:a16="http://schemas.microsoft.com/office/drawing/2014/main" id="{0D9F8704-D418-4234-B3FD-5B427E04035D}"/>
                    </a:ext>
                  </a:extLst>
                </p14:cNvPr>
                <p14:cNvContentPartPr/>
                <p14:nvPr/>
              </p14:nvContentPartPr>
              <p14:xfrm>
                <a:off x="3230213" y="2026507"/>
                <a:ext cx="162360" cy="158760"/>
              </p14:xfrm>
            </p:contentPart>
          </mc:Choice>
          <mc:Fallback>
            <p:pic>
              <p:nvPicPr>
                <p:cNvPr id="367" name="Freihand 366">
                  <a:extLst>
                    <a:ext uri="{FF2B5EF4-FFF2-40B4-BE49-F238E27FC236}">
                      <a16:creationId xmlns:a16="http://schemas.microsoft.com/office/drawing/2014/main" id="{0D9F8704-D418-4234-B3FD-5B427E04035D}"/>
                    </a:ext>
                  </a:extLst>
                </p:cNvPr>
                <p:cNvPicPr/>
                <p:nvPr/>
              </p:nvPicPr>
              <p:blipFill>
                <a:blip r:embed="rId285"/>
                <a:stretch>
                  <a:fillRect/>
                </a:stretch>
              </p:blipFill>
              <p:spPr>
                <a:xfrm>
                  <a:off x="3225893" y="2022187"/>
                  <a:ext cx="171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368" name="Freihand 367">
                  <a:extLst>
                    <a:ext uri="{FF2B5EF4-FFF2-40B4-BE49-F238E27FC236}">
                      <a16:creationId xmlns:a16="http://schemas.microsoft.com/office/drawing/2014/main" id="{0E46A82C-5D35-4988-BFF4-EB974A7D5C59}"/>
                    </a:ext>
                  </a:extLst>
                </p14:cNvPr>
                <p14:cNvContentPartPr/>
                <p14:nvPr/>
              </p14:nvContentPartPr>
              <p14:xfrm>
                <a:off x="3138413" y="1994107"/>
                <a:ext cx="314640" cy="217080"/>
              </p14:xfrm>
            </p:contentPart>
          </mc:Choice>
          <mc:Fallback>
            <p:pic>
              <p:nvPicPr>
                <p:cNvPr id="368" name="Freihand 367">
                  <a:extLst>
                    <a:ext uri="{FF2B5EF4-FFF2-40B4-BE49-F238E27FC236}">
                      <a16:creationId xmlns:a16="http://schemas.microsoft.com/office/drawing/2014/main" id="{0E46A82C-5D35-4988-BFF4-EB974A7D5C59}"/>
                    </a:ext>
                  </a:extLst>
                </p:cNvPr>
                <p:cNvPicPr/>
                <p:nvPr/>
              </p:nvPicPr>
              <p:blipFill>
                <a:blip r:embed="rId287"/>
                <a:stretch>
                  <a:fillRect/>
                </a:stretch>
              </p:blipFill>
              <p:spPr>
                <a:xfrm>
                  <a:off x="3134093" y="1989787"/>
                  <a:ext cx="3232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370" name="Freihand 369">
                  <a:extLst>
                    <a:ext uri="{FF2B5EF4-FFF2-40B4-BE49-F238E27FC236}">
                      <a16:creationId xmlns:a16="http://schemas.microsoft.com/office/drawing/2014/main" id="{97C4D6F8-DEFF-485F-844B-2BCF8D7B5053}"/>
                    </a:ext>
                  </a:extLst>
                </p14:cNvPr>
                <p14:cNvContentPartPr/>
                <p14:nvPr/>
              </p14:nvContentPartPr>
              <p14:xfrm>
                <a:off x="3536573" y="2206507"/>
                <a:ext cx="3323880" cy="2157480"/>
              </p14:xfrm>
            </p:contentPart>
          </mc:Choice>
          <mc:Fallback>
            <p:pic>
              <p:nvPicPr>
                <p:cNvPr id="370" name="Freihand 369">
                  <a:extLst>
                    <a:ext uri="{FF2B5EF4-FFF2-40B4-BE49-F238E27FC236}">
                      <a16:creationId xmlns:a16="http://schemas.microsoft.com/office/drawing/2014/main" id="{97C4D6F8-DEFF-485F-844B-2BCF8D7B5053}"/>
                    </a:ext>
                  </a:extLst>
                </p:cNvPr>
                <p:cNvPicPr/>
                <p:nvPr/>
              </p:nvPicPr>
              <p:blipFill>
                <a:blip r:embed="rId289"/>
                <a:stretch>
                  <a:fillRect/>
                </a:stretch>
              </p:blipFill>
              <p:spPr>
                <a:xfrm>
                  <a:off x="3532253" y="2202187"/>
                  <a:ext cx="3332520" cy="2166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372" name="Freihand 371">
                  <a:extLst>
                    <a:ext uri="{FF2B5EF4-FFF2-40B4-BE49-F238E27FC236}">
                      <a16:creationId xmlns:a16="http://schemas.microsoft.com/office/drawing/2014/main" id="{7129817A-F059-41E2-9E11-8FAB11F764CB}"/>
                    </a:ext>
                  </a:extLst>
                </p14:cNvPr>
                <p14:cNvContentPartPr/>
                <p14:nvPr/>
              </p14:nvContentPartPr>
              <p14:xfrm>
                <a:off x="6675053" y="4590787"/>
                <a:ext cx="79560" cy="103320"/>
              </p14:xfrm>
            </p:contentPart>
          </mc:Choice>
          <mc:Fallback>
            <p:pic>
              <p:nvPicPr>
                <p:cNvPr id="372" name="Freihand 371">
                  <a:extLst>
                    <a:ext uri="{FF2B5EF4-FFF2-40B4-BE49-F238E27FC236}">
                      <a16:creationId xmlns:a16="http://schemas.microsoft.com/office/drawing/2014/main" id="{7129817A-F059-41E2-9E11-8FAB11F764CB}"/>
                    </a:ext>
                  </a:extLst>
                </p:cNvPr>
                <p:cNvPicPr/>
                <p:nvPr/>
              </p:nvPicPr>
              <p:blipFill>
                <a:blip r:embed="rId291"/>
                <a:stretch>
                  <a:fillRect/>
                </a:stretch>
              </p:blipFill>
              <p:spPr>
                <a:xfrm>
                  <a:off x="6670733" y="4586467"/>
                  <a:ext cx="88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373" name="Freihand 372">
                  <a:extLst>
                    <a:ext uri="{FF2B5EF4-FFF2-40B4-BE49-F238E27FC236}">
                      <a16:creationId xmlns:a16="http://schemas.microsoft.com/office/drawing/2014/main" id="{5C0C8F7F-3DF8-455D-9B19-6E37DFB6E467}"/>
                    </a:ext>
                  </a:extLst>
                </p14:cNvPr>
                <p14:cNvContentPartPr/>
                <p14:nvPr/>
              </p14:nvContentPartPr>
              <p14:xfrm>
                <a:off x="6767933" y="4562347"/>
                <a:ext cx="100440" cy="133920"/>
              </p14:xfrm>
            </p:contentPart>
          </mc:Choice>
          <mc:Fallback>
            <p:pic>
              <p:nvPicPr>
                <p:cNvPr id="373" name="Freihand 372">
                  <a:extLst>
                    <a:ext uri="{FF2B5EF4-FFF2-40B4-BE49-F238E27FC236}">
                      <a16:creationId xmlns:a16="http://schemas.microsoft.com/office/drawing/2014/main" id="{5C0C8F7F-3DF8-455D-9B19-6E37DFB6E467}"/>
                    </a:ext>
                  </a:extLst>
                </p:cNvPr>
                <p:cNvPicPr/>
                <p:nvPr/>
              </p:nvPicPr>
              <p:blipFill>
                <a:blip r:embed="rId293"/>
                <a:stretch>
                  <a:fillRect/>
                </a:stretch>
              </p:blipFill>
              <p:spPr>
                <a:xfrm>
                  <a:off x="6763613" y="4558027"/>
                  <a:ext cx="109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74" name="Freihand 373">
                  <a:extLst>
                    <a:ext uri="{FF2B5EF4-FFF2-40B4-BE49-F238E27FC236}">
                      <a16:creationId xmlns:a16="http://schemas.microsoft.com/office/drawing/2014/main" id="{D06474C5-6C15-4DA0-BD65-E4BA10DB7E15}"/>
                    </a:ext>
                  </a:extLst>
                </p14:cNvPr>
                <p14:cNvContentPartPr/>
                <p14:nvPr/>
              </p14:nvContentPartPr>
              <p14:xfrm>
                <a:off x="6574613" y="4483867"/>
                <a:ext cx="423360" cy="26280"/>
              </p14:xfrm>
            </p:contentPart>
          </mc:Choice>
          <mc:Fallback>
            <p:pic>
              <p:nvPicPr>
                <p:cNvPr id="374" name="Freihand 373">
                  <a:extLst>
                    <a:ext uri="{FF2B5EF4-FFF2-40B4-BE49-F238E27FC236}">
                      <a16:creationId xmlns:a16="http://schemas.microsoft.com/office/drawing/2014/main" id="{D06474C5-6C15-4DA0-BD65-E4BA10DB7E15}"/>
                    </a:ext>
                  </a:extLst>
                </p:cNvPr>
                <p:cNvPicPr/>
                <p:nvPr/>
              </p:nvPicPr>
              <p:blipFill>
                <a:blip r:embed="rId295"/>
                <a:stretch>
                  <a:fillRect/>
                </a:stretch>
              </p:blipFill>
              <p:spPr>
                <a:xfrm>
                  <a:off x="6570293" y="4479547"/>
                  <a:ext cx="432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75" name="Freihand 374">
                  <a:extLst>
                    <a:ext uri="{FF2B5EF4-FFF2-40B4-BE49-F238E27FC236}">
                      <a16:creationId xmlns:a16="http://schemas.microsoft.com/office/drawing/2014/main" id="{BA52AB13-75FD-450D-8F1A-DA44BB066424}"/>
                    </a:ext>
                  </a:extLst>
                </p14:cNvPr>
                <p14:cNvContentPartPr/>
                <p14:nvPr/>
              </p14:nvContentPartPr>
              <p14:xfrm>
                <a:off x="6566333" y="4690147"/>
                <a:ext cx="370440" cy="103320"/>
              </p14:xfrm>
            </p:contentPart>
          </mc:Choice>
          <mc:Fallback>
            <p:pic>
              <p:nvPicPr>
                <p:cNvPr id="375" name="Freihand 374">
                  <a:extLst>
                    <a:ext uri="{FF2B5EF4-FFF2-40B4-BE49-F238E27FC236}">
                      <a16:creationId xmlns:a16="http://schemas.microsoft.com/office/drawing/2014/main" id="{BA52AB13-75FD-450D-8F1A-DA44BB066424}"/>
                    </a:ext>
                  </a:extLst>
                </p:cNvPr>
                <p:cNvPicPr/>
                <p:nvPr/>
              </p:nvPicPr>
              <p:blipFill>
                <a:blip r:embed="rId297"/>
                <a:stretch>
                  <a:fillRect/>
                </a:stretch>
              </p:blipFill>
              <p:spPr>
                <a:xfrm>
                  <a:off x="6562013" y="4685827"/>
                  <a:ext cx="379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76" name="Freihand 375">
                  <a:extLst>
                    <a:ext uri="{FF2B5EF4-FFF2-40B4-BE49-F238E27FC236}">
                      <a16:creationId xmlns:a16="http://schemas.microsoft.com/office/drawing/2014/main" id="{B3FE5172-0188-4734-B65B-DAAB396B4AC7}"/>
                    </a:ext>
                  </a:extLst>
                </p14:cNvPr>
                <p14:cNvContentPartPr/>
                <p14:nvPr/>
              </p14:nvContentPartPr>
              <p14:xfrm>
                <a:off x="6398213" y="4366147"/>
                <a:ext cx="673200" cy="528840"/>
              </p14:xfrm>
            </p:contentPart>
          </mc:Choice>
          <mc:Fallback>
            <p:pic>
              <p:nvPicPr>
                <p:cNvPr id="376" name="Freihand 375">
                  <a:extLst>
                    <a:ext uri="{FF2B5EF4-FFF2-40B4-BE49-F238E27FC236}">
                      <a16:creationId xmlns:a16="http://schemas.microsoft.com/office/drawing/2014/main" id="{B3FE5172-0188-4734-B65B-DAAB396B4AC7}"/>
                    </a:ext>
                  </a:extLst>
                </p:cNvPr>
                <p:cNvPicPr/>
                <p:nvPr/>
              </p:nvPicPr>
              <p:blipFill>
                <a:blip r:embed="rId299"/>
                <a:stretch>
                  <a:fillRect/>
                </a:stretch>
              </p:blipFill>
              <p:spPr>
                <a:xfrm>
                  <a:off x="6393893" y="4361827"/>
                  <a:ext cx="681840" cy="537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78" name="Freihand 377">
                  <a:extLst>
                    <a:ext uri="{FF2B5EF4-FFF2-40B4-BE49-F238E27FC236}">
                      <a16:creationId xmlns:a16="http://schemas.microsoft.com/office/drawing/2014/main" id="{9B56AB52-4360-4E25-B390-6B6F2C54F1C3}"/>
                    </a:ext>
                  </a:extLst>
                </p14:cNvPr>
                <p14:cNvContentPartPr/>
                <p14:nvPr/>
              </p14:nvContentPartPr>
              <p14:xfrm>
                <a:off x="7180853" y="4436707"/>
                <a:ext cx="141480" cy="213480"/>
              </p14:xfrm>
            </p:contentPart>
          </mc:Choice>
          <mc:Fallback>
            <p:pic>
              <p:nvPicPr>
                <p:cNvPr id="378" name="Freihand 377">
                  <a:extLst>
                    <a:ext uri="{FF2B5EF4-FFF2-40B4-BE49-F238E27FC236}">
                      <a16:creationId xmlns:a16="http://schemas.microsoft.com/office/drawing/2014/main" id="{9B56AB52-4360-4E25-B390-6B6F2C54F1C3}"/>
                    </a:ext>
                  </a:extLst>
                </p:cNvPr>
                <p:cNvPicPr/>
                <p:nvPr/>
              </p:nvPicPr>
              <p:blipFill>
                <a:blip r:embed="rId301"/>
                <a:stretch>
                  <a:fillRect/>
                </a:stretch>
              </p:blipFill>
              <p:spPr>
                <a:xfrm>
                  <a:off x="7176533" y="4432387"/>
                  <a:ext cx="1501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79" name="Freihand 378">
                  <a:extLst>
                    <a:ext uri="{FF2B5EF4-FFF2-40B4-BE49-F238E27FC236}">
                      <a16:creationId xmlns:a16="http://schemas.microsoft.com/office/drawing/2014/main" id="{A697E39E-A782-4324-AA0B-B39F763A2301}"/>
                    </a:ext>
                  </a:extLst>
                </p14:cNvPr>
                <p14:cNvContentPartPr/>
                <p14:nvPr/>
              </p14:nvContentPartPr>
              <p14:xfrm>
                <a:off x="7355093" y="4335547"/>
                <a:ext cx="93600" cy="60840"/>
              </p14:xfrm>
            </p:contentPart>
          </mc:Choice>
          <mc:Fallback>
            <p:pic>
              <p:nvPicPr>
                <p:cNvPr id="379" name="Freihand 378">
                  <a:extLst>
                    <a:ext uri="{FF2B5EF4-FFF2-40B4-BE49-F238E27FC236}">
                      <a16:creationId xmlns:a16="http://schemas.microsoft.com/office/drawing/2014/main" id="{A697E39E-A782-4324-AA0B-B39F763A2301}"/>
                    </a:ext>
                  </a:extLst>
                </p:cNvPr>
                <p:cNvPicPr/>
                <p:nvPr/>
              </p:nvPicPr>
              <p:blipFill>
                <a:blip r:embed="rId303"/>
                <a:stretch>
                  <a:fillRect/>
                </a:stretch>
              </p:blipFill>
              <p:spPr>
                <a:xfrm>
                  <a:off x="7350773" y="4331227"/>
                  <a:ext cx="102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80" name="Freihand 379">
                  <a:extLst>
                    <a:ext uri="{FF2B5EF4-FFF2-40B4-BE49-F238E27FC236}">
                      <a16:creationId xmlns:a16="http://schemas.microsoft.com/office/drawing/2014/main" id="{79F19DE3-C0E4-4C04-AA4C-DCCA495093DD}"/>
                    </a:ext>
                  </a:extLst>
                </p14:cNvPr>
                <p14:cNvContentPartPr/>
                <p14:nvPr/>
              </p14:nvContentPartPr>
              <p14:xfrm>
                <a:off x="7303253" y="4301707"/>
                <a:ext cx="195840" cy="18720"/>
              </p14:xfrm>
            </p:contentPart>
          </mc:Choice>
          <mc:Fallback>
            <p:pic>
              <p:nvPicPr>
                <p:cNvPr id="380" name="Freihand 379">
                  <a:extLst>
                    <a:ext uri="{FF2B5EF4-FFF2-40B4-BE49-F238E27FC236}">
                      <a16:creationId xmlns:a16="http://schemas.microsoft.com/office/drawing/2014/main" id="{79F19DE3-C0E4-4C04-AA4C-DCCA495093DD}"/>
                    </a:ext>
                  </a:extLst>
                </p:cNvPr>
                <p:cNvPicPr/>
                <p:nvPr/>
              </p:nvPicPr>
              <p:blipFill>
                <a:blip r:embed="rId305"/>
                <a:stretch>
                  <a:fillRect/>
                </a:stretch>
              </p:blipFill>
              <p:spPr>
                <a:xfrm>
                  <a:off x="7298933" y="4297387"/>
                  <a:ext cx="204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81" name="Freihand 380">
                  <a:extLst>
                    <a:ext uri="{FF2B5EF4-FFF2-40B4-BE49-F238E27FC236}">
                      <a16:creationId xmlns:a16="http://schemas.microsoft.com/office/drawing/2014/main" id="{389499C2-773E-4AF1-980B-9C77D5EE3F91}"/>
                    </a:ext>
                  </a:extLst>
                </p14:cNvPr>
                <p14:cNvContentPartPr/>
                <p14:nvPr/>
              </p14:nvContentPartPr>
              <p14:xfrm>
                <a:off x="7329173" y="4388467"/>
                <a:ext cx="160200" cy="37800"/>
              </p14:xfrm>
            </p:contentPart>
          </mc:Choice>
          <mc:Fallback>
            <p:pic>
              <p:nvPicPr>
                <p:cNvPr id="381" name="Freihand 380">
                  <a:extLst>
                    <a:ext uri="{FF2B5EF4-FFF2-40B4-BE49-F238E27FC236}">
                      <a16:creationId xmlns:a16="http://schemas.microsoft.com/office/drawing/2014/main" id="{389499C2-773E-4AF1-980B-9C77D5EE3F91}"/>
                    </a:ext>
                  </a:extLst>
                </p:cNvPr>
                <p:cNvPicPr/>
                <p:nvPr/>
              </p:nvPicPr>
              <p:blipFill>
                <a:blip r:embed="rId307"/>
                <a:stretch>
                  <a:fillRect/>
                </a:stretch>
              </p:blipFill>
              <p:spPr>
                <a:xfrm>
                  <a:off x="7324853" y="4384147"/>
                  <a:ext cx="168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82" name="Freihand 381">
                  <a:extLst>
                    <a:ext uri="{FF2B5EF4-FFF2-40B4-BE49-F238E27FC236}">
                      <a16:creationId xmlns:a16="http://schemas.microsoft.com/office/drawing/2014/main" id="{98D46FDD-F86B-47EE-9037-7CF20AE31200}"/>
                    </a:ext>
                  </a:extLst>
                </p14:cNvPr>
                <p14:cNvContentPartPr/>
                <p14:nvPr/>
              </p14:nvContentPartPr>
              <p14:xfrm>
                <a:off x="7206413" y="4227187"/>
                <a:ext cx="343080" cy="228240"/>
              </p14:xfrm>
            </p:contentPart>
          </mc:Choice>
          <mc:Fallback>
            <p:pic>
              <p:nvPicPr>
                <p:cNvPr id="382" name="Freihand 381">
                  <a:extLst>
                    <a:ext uri="{FF2B5EF4-FFF2-40B4-BE49-F238E27FC236}">
                      <a16:creationId xmlns:a16="http://schemas.microsoft.com/office/drawing/2014/main" id="{98D46FDD-F86B-47EE-9037-7CF20AE31200}"/>
                    </a:ext>
                  </a:extLst>
                </p:cNvPr>
                <p:cNvPicPr/>
                <p:nvPr/>
              </p:nvPicPr>
              <p:blipFill>
                <a:blip r:embed="rId309"/>
                <a:stretch>
                  <a:fillRect/>
                </a:stretch>
              </p:blipFill>
              <p:spPr>
                <a:xfrm>
                  <a:off x="7202093" y="4222867"/>
                  <a:ext cx="3517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84" name="Freihand 383">
                  <a:extLst>
                    <a:ext uri="{FF2B5EF4-FFF2-40B4-BE49-F238E27FC236}">
                      <a16:creationId xmlns:a16="http://schemas.microsoft.com/office/drawing/2014/main" id="{A3FBFC54-D2E9-484D-B1E5-9A257DAAA1D6}"/>
                    </a:ext>
                  </a:extLst>
                </p14:cNvPr>
                <p14:cNvContentPartPr/>
                <p14:nvPr/>
              </p14:nvContentPartPr>
              <p14:xfrm>
                <a:off x="7608173" y="4225747"/>
                <a:ext cx="78840" cy="144360"/>
              </p14:xfrm>
            </p:contentPart>
          </mc:Choice>
          <mc:Fallback>
            <p:pic>
              <p:nvPicPr>
                <p:cNvPr id="384" name="Freihand 383">
                  <a:extLst>
                    <a:ext uri="{FF2B5EF4-FFF2-40B4-BE49-F238E27FC236}">
                      <a16:creationId xmlns:a16="http://schemas.microsoft.com/office/drawing/2014/main" id="{A3FBFC54-D2E9-484D-B1E5-9A257DAAA1D6}"/>
                    </a:ext>
                  </a:extLst>
                </p:cNvPr>
                <p:cNvPicPr/>
                <p:nvPr/>
              </p:nvPicPr>
              <p:blipFill>
                <a:blip r:embed="rId311"/>
                <a:stretch>
                  <a:fillRect/>
                </a:stretch>
              </p:blipFill>
              <p:spPr>
                <a:xfrm>
                  <a:off x="7603853" y="4221427"/>
                  <a:ext cx="87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85" name="Freihand 384">
                  <a:extLst>
                    <a:ext uri="{FF2B5EF4-FFF2-40B4-BE49-F238E27FC236}">
                      <a16:creationId xmlns:a16="http://schemas.microsoft.com/office/drawing/2014/main" id="{FDFB5305-2345-4AE1-86DA-9BD4816F24B3}"/>
                    </a:ext>
                  </a:extLst>
                </p14:cNvPr>
                <p14:cNvContentPartPr/>
                <p14:nvPr/>
              </p14:nvContentPartPr>
              <p14:xfrm>
                <a:off x="7592333" y="4305667"/>
                <a:ext cx="169200" cy="26640"/>
              </p14:xfrm>
            </p:contentPart>
          </mc:Choice>
          <mc:Fallback>
            <p:pic>
              <p:nvPicPr>
                <p:cNvPr id="385" name="Freihand 384">
                  <a:extLst>
                    <a:ext uri="{FF2B5EF4-FFF2-40B4-BE49-F238E27FC236}">
                      <a16:creationId xmlns:a16="http://schemas.microsoft.com/office/drawing/2014/main" id="{FDFB5305-2345-4AE1-86DA-9BD4816F24B3}"/>
                    </a:ext>
                  </a:extLst>
                </p:cNvPr>
                <p:cNvPicPr/>
                <p:nvPr/>
              </p:nvPicPr>
              <p:blipFill>
                <a:blip r:embed="rId313"/>
                <a:stretch>
                  <a:fillRect/>
                </a:stretch>
              </p:blipFill>
              <p:spPr>
                <a:xfrm>
                  <a:off x="7588013" y="4301347"/>
                  <a:ext cx="1778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86" name="Freihand 385">
                  <a:extLst>
                    <a:ext uri="{FF2B5EF4-FFF2-40B4-BE49-F238E27FC236}">
                      <a16:creationId xmlns:a16="http://schemas.microsoft.com/office/drawing/2014/main" id="{2AB25D49-1D4A-4AE3-8B7D-1FB4C2AC7D75}"/>
                    </a:ext>
                  </a:extLst>
                </p14:cNvPr>
                <p14:cNvContentPartPr/>
                <p14:nvPr/>
              </p14:nvContentPartPr>
              <p14:xfrm>
                <a:off x="7795373" y="4224667"/>
                <a:ext cx="30600" cy="105840"/>
              </p14:xfrm>
            </p:contentPart>
          </mc:Choice>
          <mc:Fallback>
            <p:pic>
              <p:nvPicPr>
                <p:cNvPr id="386" name="Freihand 385">
                  <a:extLst>
                    <a:ext uri="{FF2B5EF4-FFF2-40B4-BE49-F238E27FC236}">
                      <a16:creationId xmlns:a16="http://schemas.microsoft.com/office/drawing/2014/main" id="{2AB25D49-1D4A-4AE3-8B7D-1FB4C2AC7D75}"/>
                    </a:ext>
                  </a:extLst>
                </p:cNvPr>
                <p:cNvPicPr/>
                <p:nvPr/>
              </p:nvPicPr>
              <p:blipFill>
                <a:blip r:embed="rId315"/>
                <a:stretch>
                  <a:fillRect/>
                </a:stretch>
              </p:blipFill>
              <p:spPr>
                <a:xfrm>
                  <a:off x="7791053" y="4220347"/>
                  <a:ext cx="392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87" name="Freihand 386">
                  <a:extLst>
                    <a:ext uri="{FF2B5EF4-FFF2-40B4-BE49-F238E27FC236}">
                      <a16:creationId xmlns:a16="http://schemas.microsoft.com/office/drawing/2014/main" id="{40DB3AA3-3AE8-4DE1-85C4-34EF8F1C6F4E}"/>
                    </a:ext>
                  </a:extLst>
                </p14:cNvPr>
                <p14:cNvContentPartPr/>
                <p14:nvPr/>
              </p14:nvContentPartPr>
              <p14:xfrm>
                <a:off x="7759373" y="4222507"/>
                <a:ext cx="127800" cy="134280"/>
              </p14:xfrm>
            </p:contentPart>
          </mc:Choice>
          <mc:Fallback>
            <p:pic>
              <p:nvPicPr>
                <p:cNvPr id="387" name="Freihand 386">
                  <a:extLst>
                    <a:ext uri="{FF2B5EF4-FFF2-40B4-BE49-F238E27FC236}">
                      <a16:creationId xmlns:a16="http://schemas.microsoft.com/office/drawing/2014/main" id="{40DB3AA3-3AE8-4DE1-85C4-34EF8F1C6F4E}"/>
                    </a:ext>
                  </a:extLst>
                </p:cNvPr>
                <p:cNvPicPr/>
                <p:nvPr/>
              </p:nvPicPr>
              <p:blipFill>
                <a:blip r:embed="rId317"/>
                <a:stretch>
                  <a:fillRect/>
                </a:stretch>
              </p:blipFill>
              <p:spPr>
                <a:xfrm>
                  <a:off x="7755053" y="4218187"/>
                  <a:ext cx="136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88" name="Freihand 387">
                  <a:extLst>
                    <a:ext uri="{FF2B5EF4-FFF2-40B4-BE49-F238E27FC236}">
                      <a16:creationId xmlns:a16="http://schemas.microsoft.com/office/drawing/2014/main" id="{2422FAB3-7D47-46DC-B46E-0857984A10E0}"/>
                    </a:ext>
                  </a:extLst>
                </p14:cNvPr>
                <p14:cNvContentPartPr/>
                <p14:nvPr/>
              </p14:nvContentPartPr>
              <p14:xfrm>
                <a:off x="7467413" y="4579267"/>
                <a:ext cx="140760" cy="5040"/>
              </p14:xfrm>
            </p:contentPart>
          </mc:Choice>
          <mc:Fallback>
            <p:pic>
              <p:nvPicPr>
                <p:cNvPr id="388" name="Freihand 387">
                  <a:extLst>
                    <a:ext uri="{FF2B5EF4-FFF2-40B4-BE49-F238E27FC236}">
                      <a16:creationId xmlns:a16="http://schemas.microsoft.com/office/drawing/2014/main" id="{2422FAB3-7D47-46DC-B46E-0857984A10E0}"/>
                    </a:ext>
                  </a:extLst>
                </p:cNvPr>
                <p:cNvPicPr/>
                <p:nvPr/>
              </p:nvPicPr>
              <p:blipFill>
                <a:blip r:embed="rId319"/>
                <a:stretch>
                  <a:fillRect/>
                </a:stretch>
              </p:blipFill>
              <p:spPr>
                <a:xfrm>
                  <a:off x="7463093" y="4574947"/>
                  <a:ext cx="149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89" name="Freihand 388">
                  <a:extLst>
                    <a:ext uri="{FF2B5EF4-FFF2-40B4-BE49-F238E27FC236}">
                      <a16:creationId xmlns:a16="http://schemas.microsoft.com/office/drawing/2014/main" id="{86E39A15-4455-4F11-AB9F-E6CAAA71D3C5}"/>
                    </a:ext>
                  </a:extLst>
                </p14:cNvPr>
                <p14:cNvContentPartPr/>
                <p14:nvPr/>
              </p14:nvContentPartPr>
              <p14:xfrm>
                <a:off x="7493333" y="4608427"/>
                <a:ext cx="120960" cy="14760"/>
              </p14:xfrm>
            </p:contentPart>
          </mc:Choice>
          <mc:Fallback>
            <p:pic>
              <p:nvPicPr>
                <p:cNvPr id="389" name="Freihand 388">
                  <a:extLst>
                    <a:ext uri="{FF2B5EF4-FFF2-40B4-BE49-F238E27FC236}">
                      <a16:creationId xmlns:a16="http://schemas.microsoft.com/office/drawing/2014/main" id="{86E39A15-4455-4F11-AB9F-E6CAAA71D3C5}"/>
                    </a:ext>
                  </a:extLst>
                </p:cNvPr>
                <p:cNvPicPr/>
                <p:nvPr/>
              </p:nvPicPr>
              <p:blipFill>
                <a:blip r:embed="rId321"/>
                <a:stretch>
                  <a:fillRect/>
                </a:stretch>
              </p:blipFill>
              <p:spPr>
                <a:xfrm>
                  <a:off x="7489013" y="4604107"/>
                  <a:ext cx="129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90" name="Freihand 389">
                  <a:extLst>
                    <a:ext uri="{FF2B5EF4-FFF2-40B4-BE49-F238E27FC236}">
                      <a16:creationId xmlns:a16="http://schemas.microsoft.com/office/drawing/2014/main" id="{F786885B-32B6-4A88-A29B-CE625C404242}"/>
                    </a:ext>
                  </a:extLst>
                </p14:cNvPr>
                <p14:cNvContentPartPr/>
                <p14:nvPr/>
              </p14:nvContentPartPr>
              <p14:xfrm>
                <a:off x="7709693" y="4592227"/>
                <a:ext cx="109800" cy="16200"/>
              </p14:xfrm>
            </p:contentPart>
          </mc:Choice>
          <mc:Fallback>
            <p:pic>
              <p:nvPicPr>
                <p:cNvPr id="390" name="Freihand 389">
                  <a:extLst>
                    <a:ext uri="{FF2B5EF4-FFF2-40B4-BE49-F238E27FC236}">
                      <a16:creationId xmlns:a16="http://schemas.microsoft.com/office/drawing/2014/main" id="{F786885B-32B6-4A88-A29B-CE625C404242}"/>
                    </a:ext>
                  </a:extLst>
                </p:cNvPr>
                <p:cNvPicPr/>
                <p:nvPr/>
              </p:nvPicPr>
              <p:blipFill>
                <a:blip r:embed="rId323"/>
                <a:stretch>
                  <a:fillRect/>
                </a:stretch>
              </p:blipFill>
              <p:spPr>
                <a:xfrm>
                  <a:off x="7705373" y="4587907"/>
                  <a:ext cx="118440" cy="24840"/>
                </a:xfrm>
                <a:prstGeom prst="rect">
                  <a:avLst/>
                </a:prstGeom>
              </p:spPr>
            </p:pic>
          </mc:Fallback>
        </mc:AlternateContent>
      </p:grpSp>
      <p:grpSp>
        <p:nvGrpSpPr>
          <p:cNvPr id="396" name="Gruppieren 395">
            <a:extLst>
              <a:ext uri="{FF2B5EF4-FFF2-40B4-BE49-F238E27FC236}">
                <a16:creationId xmlns:a16="http://schemas.microsoft.com/office/drawing/2014/main" id="{3BD30B11-30EE-44EF-8F93-A322E96665A5}"/>
              </a:ext>
            </a:extLst>
          </p:cNvPr>
          <p:cNvGrpSpPr/>
          <p:nvPr/>
        </p:nvGrpSpPr>
        <p:grpSpPr>
          <a:xfrm>
            <a:off x="7842893" y="4511587"/>
            <a:ext cx="272880" cy="190080"/>
            <a:chOff x="7842893" y="4511587"/>
            <a:chExt cx="272880" cy="190080"/>
          </a:xfrm>
        </p:grpSpPr>
        <mc:AlternateContent xmlns:mc="http://schemas.openxmlformats.org/markup-compatibility/2006">
          <mc:Choice xmlns:p14="http://schemas.microsoft.com/office/powerpoint/2010/main" Requires="p14">
            <p:contentPart p14:bwMode="auto" r:id="rId324">
              <p14:nvContentPartPr>
                <p14:cNvPr id="393" name="Freihand 392">
                  <a:extLst>
                    <a:ext uri="{FF2B5EF4-FFF2-40B4-BE49-F238E27FC236}">
                      <a16:creationId xmlns:a16="http://schemas.microsoft.com/office/drawing/2014/main" id="{13244A4B-97AE-4998-A1B5-39947655F083}"/>
                    </a:ext>
                  </a:extLst>
                </p14:cNvPr>
                <p14:cNvContentPartPr/>
                <p14:nvPr/>
              </p14:nvContentPartPr>
              <p14:xfrm>
                <a:off x="7842893" y="4520947"/>
                <a:ext cx="101520" cy="124920"/>
              </p14:xfrm>
            </p:contentPart>
          </mc:Choice>
          <mc:Fallback>
            <p:pic>
              <p:nvPicPr>
                <p:cNvPr id="393" name="Freihand 392">
                  <a:extLst>
                    <a:ext uri="{FF2B5EF4-FFF2-40B4-BE49-F238E27FC236}">
                      <a16:creationId xmlns:a16="http://schemas.microsoft.com/office/drawing/2014/main" id="{13244A4B-97AE-4998-A1B5-39947655F083}"/>
                    </a:ext>
                  </a:extLst>
                </p:cNvPr>
                <p:cNvPicPr/>
                <p:nvPr/>
              </p:nvPicPr>
              <p:blipFill>
                <a:blip r:embed="rId325"/>
                <a:stretch>
                  <a:fillRect/>
                </a:stretch>
              </p:blipFill>
              <p:spPr>
                <a:xfrm>
                  <a:off x="7838573" y="4516627"/>
                  <a:ext cx="1101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94" name="Freihand 393">
                  <a:extLst>
                    <a:ext uri="{FF2B5EF4-FFF2-40B4-BE49-F238E27FC236}">
                      <a16:creationId xmlns:a16="http://schemas.microsoft.com/office/drawing/2014/main" id="{EAE963FC-CB15-4395-AFBF-6BC0C0493EB1}"/>
                    </a:ext>
                  </a:extLst>
                </p14:cNvPr>
                <p14:cNvContentPartPr/>
                <p14:nvPr/>
              </p14:nvContentPartPr>
              <p14:xfrm>
                <a:off x="7968893" y="4607347"/>
                <a:ext cx="20880" cy="94320"/>
              </p14:xfrm>
            </p:contentPart>
          </mc:Choice>
          <mc:Fallback>
            <p:pic>
              <p:nvPicPr>
                <p:cNvPr id="394" name="Freihand 393">
                  <a:extLst>
                    <a:ext uri="{FF2B5EF4-FFF2-40B4-BE49-F238E27FC236}">
                      <a16:creationId xmlns:a16="http://schemas.microsoft.com/office/drawing/2014/main" id="{EAE963FC-CB15-4395-AFBF-6BC0C0493EB1}"/>
                    </a:ext>
                  </a:extLst>
                </p:cNvPr>
                <p:cNvPicPr/>
                <p:nvPr/>
              </p:nvPicPr>
              <p:blipFill>
                <a:blip r:embed="rId327"/>
                <a:stretch>
                  <a:fillRect/>
                </a:stretch>
              </p:blipFill>
              <p:spPr>
                <a:xfrm>
                  <a:off x="7964573" y="4603027"/>
                  <a:ext cx="29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95" name="Freihand 394">
                  <a:extLst>
                    <a:ext uri="{FF2B5EF4-FFF2-40B4-BE49-F238E27FC236}">
                      <a16:creationId xmlns:a16="http://schemas.microsoft.com/office/drawing/2014/main" id="{9870E757-6016-4E71-B965-E1270D8277AB}"/>
                    </a:ext>
                  </a:extLst>
                </p14:cNvPr>
                <p14:cNvContentPartPr/>
                <p14:nvPr/>
              </p14:nvContentPartPr>
              <p14:xfrm>
                <a:off x="8000573" y="4511587"/>
                <a:ext cx="115200" cy="172080"/>
              </p14:xfrm>
            </p:contentPart>
          </mc:Choice>
          <mc:Fallback>
            <p:pic>
              <p:nvPicPr>
                <p:cNvPr id="395" name="Freihand 394">
                  <a:extLst>
                    <a:ext uri="{FF2B5EF4-FFF2-40B4-BE49-F238E27FC236}">
                      <a16:creationId xmlns:a16="http://schemas.microsoft.com/office/drawing/2014/main" id="{9870E757-6016-4E71-B965-E1270D8277AB}"/>
                    </a:ext>
                  </a:extLst>
                </p:cNvPr>
                <p:cNvPicPr/>
                <p:nvPr/>
              </p:nvPicPr>
              <p:blipFill>
                <a:blip r:embed="rId329"/>
                <a:stretch>
                  <a:fillRect/>
                </a:stretch>
              </p:blipFill>
              <p:spPr>
                <a:xfrm>
                  <a:off x="7996253" y="4507267"/>
                  <a:ext cx="123840" cy="180720"/>
                </a:xfrm>
                <a:prstGeom prst="rect">
                  <a:avLst/>
                </a:prstGeom>
              </p:spPr>
            </p:pic>
          </mc:Fallback>
        </mc:AlternateContent>
      </p:grpSp>
      <p:grpSp>
        <p:nvGrpSpPr>
          <p:cNvPr id="408" name="Gruppieren 407">
            <a:extLst>
              <a:ext uri="{FF2B5EF4-FFF2-40B4-BE49-F238E27FC236}">
                <a16:creationId xmlns:a16="http://schemas.microsoft.com/office/drawing/2014/main" id="{14F48801-1B26-4B98-96DC-AB8571A1653F}"/>
              </a:ext>
            </a:extLst>
          </p:cNvPr>
          <p:cNvGrpSpPr/>
          <p:nvPr/>
        </p:nvGrpSpPr>
        <p:grpSpPr>
          <a:xfrm>
            <a:off x="2941493" y="4858987"/>
            <a:ext cx="1370520" cy="1596600"/>
            <a:chOff x="2941493" y="4858987"/>
            <a:chExt cx="1370520" cy="1596600"/>
          </a:xfrm>
        </p:grpSpPr>
        <mc:AlternateContent xmlns:mc="http://schemas.openxmlformats.org/markup-compatibility/2006">
          <mc:Choice xmlns:p14="http://schemas.microsoft.com/office/powerpoint/2010/main" Requires="p14">
            <p:contentPart p14:bwMode="auto" r:id="rId330">
              <p14:nvContentPartPr>
                <p14:cNvPr id="397" name="Freihand 396">
                  <a:extLst>
                    <a:ext uri="{FF2B5EF4-FFF2-40B4-BE49-F238E27FC236}">
                      <a16:creationId xmlns:a16="http://schemas.microsoft.com/office/drawing/2014/main" id="{9777F9F3-4498-47D3-A427-1B051A940D61}"/>
                    </a:ext>
                  </a:extLst>
                </p14:cNvPr>
                <p14:cNvContentPartPr/>
                <p14:nvPr/>
              </p14:nvContentPartPr>
              <p14:xfrm>
                <a:off x="3332453" y="5061667"/>
                <a:ext cx="264960" cy="11880"/>
              </p14:xfrm>
            </p:contentPart>
          </mc:Choice>
          <mc:Fallback>
            <p:pic>
              <p:nvPicPr>
                <p:cNvPr id="397" name="Freihand 396">
                  <a:extLst>
                    <a:ext uri="{FF2B5EF4-FFF2-40B4-BE49-F238E27FC236}">
                      <a16:creationId xmlns:a16="http://schemas.microsoft.com/office/drawing/2014/main" id="{9777F9F3-4498-47D3-A427-1B051A940D61}"/>
                    </a:ext>
                  </a:extLst>
                </p:cNvPr>
                <p:cNvPicPr/>
                <p:nvPr/>
              </p:nvPicPr>
              <p:blipFill>
                <a:blip r:embed="rId331"/>
                <a:stretch>
                  <a:fillRect/>
                </a:stretch>
              </p:blipFill>
              <p:spPr>
                <a:xfrm>
                  <a:off x="3328133" y="5057347"/>
                  <a:ext cx="273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98" name="Freihand 397">
                  <a:extLst>
                    <a:ext uri="{FF2B5EF4-FFF2-40B4-BE49-F238E27FC236}">
                      <a16:creationId xmlns:a16="http://schemas.microsoft.com/office/drawing/2014/main" id="{65B25BEB-0319-4AB6-BB2D-ADEB9A8E6240}"/>
                    </a:ext>
                  </a:extLst>
                </p14:cNvPr>
                <p14:cNvContentPartPr/>
                <p14:nvPr/>
              </p14:nvContentPartPr>
              <p14:xfrm>
                <a:off x="2941493" y="5055187"/>
                <a:ext cx="148680" cy="76680"/>
              </p14:xfrm>
            </p:contentPart>
          </mc:Choice>
          <mc:Fallback>
            <p:pic>
              <p:nvPicPr>
                <p:cNvPr id="398" name="Freihand 397">
                  <a:extLst>
                    <a:ext uri="{FF2B5EF4-FFF2-40B4-BE49-F238E27FC236}">
                      <a16:creationId xmlns:a16="http://schemas.microsoft.com/office/drawing/2014/main" id="{65B25BEB-0319-4AB6-BB2D-ADEB9A8E6240}"/>
                    </a:ext>
                  </a:extLst>
                </p:cNvPr>
                <p:cNvPicPr/>
                <p:nvPr/>
              </p:nvPicPr>
              <p:blipFill>
                <a:blip r:embed="rId333"/>
                <a:stretch>
                  <a:fillRect/>
                </a:stretch>
              </p:blipFill>
              <p:spPr>
                <a:xfrm>
                  <a:off x="2937173" y="5050867"/>
                  <a:ext cx="157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99" name="Freihand 398">
                  <a:extLst>
                    <a:ext uri="{FF2B5EF4-FFF2-40B4-BE49-F238E27FC236}">
                      <a16:creationId xmlns:a16="http://schemas.microsoft.com/office/drawing/2014/main" id="{1EF9526D-ED44-4DD5-A4AE-0186203B361A}"/>
                    </a:ext>
                  </a:extLst>
                </p14:cNvPr>
                <p14:cNvContentPartPr/>
                <p14:nvPr/>
              </p14:nvContentPartPr>
              <p14:xfrm>
                <a:off x="3121853" y="4949707"/>
                <a:ext cx="9000" cy="68760"/>
              </p14:xfrm>
            </p:contentPart>
          </mc:Choice>
          <mc:Fallback>
            <p:pic>
              <p:nvPicPr>
                <p:cNvPr id="399" name="Freihand 398">
                  <a:extLst>
                    <a:ext uri="{FF2B5EF4-FFF2-40B4-BE49-F238E27FC236}">
                      <a16:creationId xmlns:a16="http://schemas.microsoft.com/office/drawing/2014/main" id="{1EF9526D-ED44-4DD5-A4AE-0186203B361A}"/>
                    </a:ext>
                  </a:extLst>
                </p:cNvPr>
                <p:cNvPicPr/>
                <p:nvPr/>
              </p:nvPicPr>
              <p:blipFill>
                <a:blip r:embed="rId335"/>
                <a:stretch>
                  <a:fillRect/>
                </a:stretch>
              </p:blipFill>
              <p:spPr>
                <a:xfrm>
                  <a:off x="3117533" y="4945387"/>
                  <a:ext cx="17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00" name="Freihand 399">
                  <a:extLst>
                    <a:ext uri="{FF2B5EF4-FFF2-40B4-BE49-F238E27FC236}">
                      <a16:creationId xmlns:a16="http://schemas.microsoft.com/office/drawing/2014/main" id="{58107740-B4AD-48E3-8629-947AD6FE6F33}"/>
                    </a:ext>
                  </a:extLst>
                </p14:cNvPr>
                <p14:cNvContentPartPr/>
                <p14:nvPr/>
              </p14:nvContentPartPr>
              <p14:xfrm>
                <a:off x="3150293" y="4931707"/>
                <a:ext cx="46080" cy="68040"/>
              </p14:xfrm>
            </p:contentPart>
          </mc:Choice>
          <mc:Fallback>
            <p:pic>
              <p:nvPicPr>
                <p:cNvPr id="400" name="Freihand 399">
                  <a:extLst>
                    <a:ext uri="{FF2B5EF4-FFF2-40B4-BE49-F238E27FC236}">
                      <a16:creationId xmlns:a16="http://schemas.microsoft.com/office/drawing/2014/main" id="{58107740-B4AD-48E3-8629-947AD6FE6F33}"/>
                    </a:ext>
                  </a:extLst>
                </p:cNvPr>
                <p:cNvPicPr/>
                <p:nvPr/>
              </p:nvPicPr>
              <p:blipFill>
                <a:blip r:embed="rId337"/>
                <a:stretch>
                  <a:fillRect/>
                </a:stretch>
              </p:blipFill>
              <p:spPr>
                <a:xfrm>
                  <a:off x="3145973" y="4927387"/>
                  <a:ext cx="54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01" name="Freihand 400">
                  <a:extLst>
                    <a:ext uri="{FF2B5EF4-FFF2-40B4-BE49-F238E27FC236}">
                      <a16:creationId xmlns:a16="http://schemas.microsoft.com/office/drawing/2014/main" id="{395F543A-8ABC-49C1-93F4-EB7C8B236280}"/>
                    </a:ext>
                  </a:extLst>
                </p14:cNvPr>
                <p14:cNvContentPartPr/>
                <p14:nvPr/>
              </p14:nvContentPartPr>
              <p14:xfrm>
                <a:off x="3086213" y="4898587"/>
                <a:ext cx="112680" cy="14040"/>
              </p14:xfrm>
            </p:contentPart>
          </mc:Choice>
          <mc:Fallback>
            <p:pic>
              <p:nvPicPr>
                <p:cNvPr id="401" name="Freihand 400">
                  <a:extLst>
                    <a:ext uri="{FF2B5EF4-FFF2-40B4-BE49-F238E27FC236}">
                      <a16:creationId xmlns:a16="http://schemas.microsoft.com/office/drawing/2014/main" id="{395F543A-8ABC-49C1-93F4-EB7C8B236280}"/>
                    </a:ext>
                  </a:extLst>
                </p:cNvPr>
                <p:cNvPicPr/>
                <p:nvPr/>
              </p:nvPicPr>
              <p:blipFill>
                <a:blip r:embed="rId339"/>
                <a:stretch>
                  <a:fillRect/>
                </a:stretch>
              </p:blipFill>
              <p:spPr>
                <a:xfrm>
                  <a:off x="3081893" y="4894267"/>
                  <a:ext cx="1213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02" name="Freihand 401">
                  <a:extLst>
                    <a:ext uri="{FF2B5EF4-FFF2-40B4-BE49-F238E27FC236}">
                      <a16:creationId xmlns:a16="http://schemas.microsoft.com/office/drawing/2014/main" id="{8FAFB288-7410-43E3-B885-9384E64AFBA6}"/>
                    </a:ext>
                  </a:extLst>
                </p14:cNvPr>
                <p14:cNvContentPartPr/>
                <p14:nvPr/>
              </p14:nvContentPartPr>
              <p14:xfrm>
                <a:off x="3079733" y="5018107"/>
                <a:ext cx="114480" cy="20880"/>
              </p14:xfrm>
            </p:contentPart>
          </mc:Choice>
          <mc:Fallback>
            <p:pic>
              <p:nvPicPr>
                <p:cNvPr id="402" name="Freihand 401">
                  <a:extLst>
                    <a:ext uri="{FF2B5EF4-FFF2-40B4-BE49-F238E27FC236}">
                      <a16:creationId xmlns:a16="http://schemas.microsoft.com/office/drawing/2014/main" id="{8FAFB288-7410-43E3-B885-9384E64AFBA6}"/>
                    </a:ext>
                  </a:extLst>
                </p:cNvPr>
                <p:cNvPicPr/>
                <p:nvPr/>
              </p:nvPicPr>
              <p:blipFill>
                <a:blip r:embed="rId341"/>
                <a:stretch>
                  <a:fillRect/>
                </a:stretch>
              </p:blipFill>
              <p:spPr>
                <a:xfrm>
                  <a:off x="3075413" y="5013787"/>
                  <a:ext cx="123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03" name="Freihand 402">
                  <a:extLst>
                    <a:ext uri="{FF2B5EF4-FFF2-40B4-BE49-F238E27FC236}">
                      <a16:creationId xmlns:a16="http://schemas.microsoft.com/office/drawing/2014/main" id="{913EB6F2-9C26-477D-91E5-837E7C8CAB8A}"/>
                    </a:ext>
                  </a:extLst>
                </p14:cNvPr>
                <p14:cNvContentPartPr/>
                <p14:nvPr/>
              </p14:nvContentPartPr>
              <p14:xfrm>
                <a:off x="3003773" y="4858987"/>
                <a:ext cx="272160" cy="221040"/>
              </p14:xfrm>
            </p:contentPart>
          </mc:Choice>
          <mc:Fallback>
            <p:pic>
              <p:nvPicPr>
                <p:cNvPr id="403" name="Freihand 402">
                  <a:extLst>
                    <a:ext uri="{FF2B5EF4-FFF2-40B4-BE49-F238E27FC236}">
                      <a16:creationId xmlns:a16="http://schemas.microsoft.com/office/drawing/2014/main" id="{913EB6F2-9C26-477D-91E5-837E7C8CAB8A}"/>
                    </a:ext>
                  </a:extLst>
                </p:cNvPr>
                <p:cNvPicPr/>
                <p:nvPr/>
              </p:nvPicPr>
              <p:blipFill>
                <a:blip r:embed="rId343"/>
                <a:stretch>
                  <a:fillRect/>
                </a:stretch>
              </p:blipFill>
              <p:spPr>
                <a:xfrm>
                  <a:off x="2999453" y="4854667"/>
                  <a:ext cx="2808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05" name="Freihand 404">
                  <a:extLst>
                    <a:ext uri="{FF2B5EF4-FFF2-40B4-BE49-F238E27FC236}">
                      <a16:creationId xmlns:a16="http://schemas.microsoft.com/office/drawing/2014/main" id="{66FDD3E2-3A8F-4ECE-ABAC-29B9A78918FB}"/>
                    </a:ext>
                  </a:extLst>
                </p14:cNvPr>
                <p14:cNvContentPartPr/>
                <p14:nvPr/>
              </p14:nvContentPartPr>
              <p14:xfrm>
                <a:off x="3503453" y="5076427"/>
                <a:ext cx="808560" cy="1379160"/>
              </p14:xfrm>
            </p:contentPart>
          </mc:Choice>
          <mc:Fallback>
            <p:pic>
              <p:nvPicPr>
                <p:cNvPr id="405" name="Freihand 404">
                  <a:extLst>
                    <a:ext uri="{FF2B5EF4-FFF2-40B4-BE49-F238E27FC236}">
                      <a16:creationId xmlns:a16="http://schemas.microsoft.com/office/drawing/2014/main" id="{66FDD3E2-3A8F-4ECE-ABAC-29B9A78918FB}"/>
                    </a:ext>
                  </a:extLst>
                </p:cNvPr>
                <p:cNvPicPr/>
                <p:nvPr/>
              </p:nvPicPr>
              <p:blipFill>
                <a:blip r:embed="rId345"/>
                <a:stretch>
                  <a:fillRect/>
                </a:stretch>
              </p:blipFill>
              <p:spPr>
                <a:xfrm>
                  <a:off x="3499133" y="5072107"/>
                  <a:ext cx="817200" cy="13878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07" name="Freihand 406">
                  <a:extLst>
                    <a:ext uri="{FF2B5EF4-FFF2-40B4-BE49-F238E27FC236}">
                      <a16:creationId xmlns:a16="http://schemas.microsoft.com/office/drawing/2014/main" id="{EE9566A8-5A63-4320-9157-7FB8EE3AD7B8}"/>
                    </a:ext>
                  </a:extLst>
                </p14:cNvPr>
                <p14:cNvContentPartPr/>
                <p14:nvPr/>
              </p14:nvContentPartPr>
              <p14:xfrm>
                <a:off x="3458453" y="5249227"/>
                <a:ext cx="23760" cy="1122480"/>
              </p14:xfrm>
            </p:contentPart>
          </mc:Choice>
          <mc:Fallback>
            <p:pic>
              <p:nvPicPr>
                <p:cNvPr id="407" name="Freihand 406">
                  <a:extLst>
                    <a:ext uri="{FF2B5EF4-FFF2-40B4-BE49-F238E27FC236}">
                      <a16:creationId xmlns:a16="http://schemas.microsoft.com/office/drawing/2014/main" id="{EE9566A8-5A63-4320-9157-7FB8EE3AD7B8}"/>
                    </a:ext>
                  </a:extLst>
                </p:cNvPr>
                <p:cNvPicPr/>
                <p:nvPr/>
              </p:nvPicPr>
              <p:blipFill>
                <a:blip r:embed="rId347"/>
                <a:stretch>
                  <a:fillRect/>
                </a:stretch>
              </p:blipFill>
              <p:spPr>
                <a:xfrm>
                  <a:off x="3454133" y="5244907"/>
                  <a:ext cx="32400" cy="1131120"/>
                </a:xfrm>
                <a:prstGeom prst="rect">
                  <a:avLst/>
                </a:prstGeom>
              </p:spPr>
            </p:pic>
          </mc:Fallback>
        </mc:AlternateContent>
      </p:grpSp>
      <p:grpSp>
        <p:nvGrpSpPr>
          <p:cNvPr id="425" name="Gruppieren 424">
            <a:extLst>
              <a:ext uri="{FF2B5EF4-FFF2-40B4-BE49-F238E27FC236}">
                <a16:creationId xmlns:a16="http://schemas.microsoft.com/office/drawing/2014/main" id="{54C612F7-5ABA-40B8-9A2D-7C9B4D7A090E}"/>
              </a:ext>
            </a:extLst>
          </p:cNvPr>
          <p:cNvGrpSpPr/>
          <p:nvPr/>
        </p:nvGrpSpPr>
        <p:grpSpPr>
          <a:xfrm>
            <a:off x="4345133" y="5515267"/>
            <a:ext cx="1182600" cy="512280"/>
            <a:chOff x="4345133" y="5515267"/>
            <a:chExt cx="1182600" cy="512280"/>
          </a:xfrm>
        </p:grpSpPr>
        <mc:AlternateContent xmlns:mc="http://schemas.openxmlformats.org/markup-compatibility/2006">
          <mc:Choice xmlns:p14="http://schemas.microsoft.com/office/powerpoint/2010/main" Requires="p14">
            <p:contentPart p14:bwMode="auto" r:id="rId348">
              <p14:nvContentPartPr>
                <p14:cNvPr id="409" name="Freihand 408">
                  <a:extLst>
                    <a:ext uri="{FF2B5EF4-FFF2-40B4-BE49-F238E27FC236}">
                      <a16:creationId xmlns:a16="http://schemas.microsoft.com/office/drawing/2014/main" id="{25C88137-0DF2-481E-BACC-3D4B7A5E552B}"/>
                    </a:ext>
                  </a:extLst>
                </p14:cNvPr>
                <p14:cNvContentPartPr/>
                <p14:nvPr/>
              </p14:nvContentPartPr>
              <p14:xfrm>
                <a:off x="4542773" y="5676547"/>
                <a:ext cx="14400" cy="110520"/>
              </p14:xfrm>
            </p:contentPart>
          </mc:Choice>
          <mc:Fallback>
            <p:pic>
              <p:nvPicPr>
                <p:cNvPr id="409" name="Freihand 408">
                  <a:extLst>
                    <a:ext uri="{FF2B5EF4-FFF2-40B4-BE49-F238E27FC236}">
                      <a16:creationId xmlns:a16="http://schemas.microsoft.com/office/drawing/2014/main" id="{25C88137-0DF2-481E-BACC-3D4B7A5E552B}"/>
                    </a:ext>
                  </a:extLst>
                </p:cNvPr>
                <p:cNvPicPr/>
                <p:nvPr/>
              </p:nvPicPr>
              <p:blipFill>
                <a:blip r:embed="rId349"/>
                <a:stretch>
                  <a:fillRect/>
                </a:stretch>
              </p:blipFill>
              <p:spPr>
                <a:xfrm>
                  <a:off x="4538453" y="5672227"/>
                  <a:ext cx="230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10" name="Freihand 409">
                  <a:extLst>
                    <a:ext uri="{FF2B5EF4-FFF2-40B4-BE49-F238E27FC236}">
                      <a16:creationId xmlns:a16="http://schemas.microsoft.com/office/drawing/2014/main" id="{E780103D-0326-425D-B5C9-E5E88D5F33BC}"/>
                    </a:ext>
                  </a:extLst>
                </p14:cNvPr>
                <p14:cNvContentPartPr/>
                <p14:nvPr/>
              </p14:nvContentPartPr>
              <p14:xfrm>
                <a:off x="4593533" y="5670067"/>
                <a:ext cx="83520" cy="93240"/>
              </p14:xfrm>
            </p:contentPart>
          </mc:Choice>
          <mc:Fallback>
            <p:pic>
              <p:nvPicPr>
                <p:cNvPr id="410" name="Freihand 409">
                  <a:extLst>
                    <a:ext uri="{FF2B5EF4-FFF2-40B4-BE49-F238E27FC236}">
                      <a16:creationId xmlns:a16="http://schemas.microsoft.com/office/drawing/2014/main" id="{E780103D-0326-425D-B5C9-E5E88D5F33BC}"/>
                    </a:ext>
                  </a:extLst>
                </p:cNvPr>
                <p:cNvPicPr/>
                <p:nvPr/>
              </p:nvPicPr>
              <p:blipFill>
                <a:blip r:embed="rId351"/>
                <a:stretch>
                  <a:fillRect/>
                </a:stretch>
              </p:blipFill>
              <p:spPr>
                <a:xfrm>
                  <a:off x="4589213" y="5665747"/>
                  <a:ext cx="92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11" name="Freihand 410">
                  <a:extLst>
                    <a:ext uri="{FF2B5EF4-FFF2-40B4-BE49-F238E27FC236}">
                      <a16:creationId xmlns:a16="http://schemas.microsoft.com/office/drawing/2014/main" id="{37D8D475-31BD-45A0-A184-98AC700A761C}"/>
                    </a:ext>
                  </a:extLst>
                </p14:cNvPr>
                <p14:cNvContentPartPr/>
                <p14:nvPr/>
              </p14:nvContentPartPr>
              <p14:xfrm>
                <a:off x="4497053" y="5589067"/>
                <a:ext cx="222480" cy="21240"/>
              </p14:xfrm>
            </p:contentPart>
          </mc:Choice>
          <mc:Fallback>
            <p:pic>
              <p:nvPicPr>
                <p:cNvPr id="411" name="Freihand 410">
                  <a:extLst>
                    <a:ext uri="{FF2B5EF4-FFF2-40B4-BE49-F238E27FC236}">
                      <a16:creationId xmlns:a16="http://schemas.microsoft.com/office/drawing/2014/main" id="{37D8D475-31BD-45A0-A184-98AC700A761C}"/>
                    </a:ext>
                  </a:extLst>
                </p:cNvPr>
                <p:cNvPicPr/>
                <p:nvPr/>
              </p:nvPicPr>
              <p:blipFill>
                <a:blip r:embed="rId353"/>
                <a:stretch>
                  <a:fillRect/>
                </a:stretch>
              </p:blipFill>
              <p:spPr>
                <a:xfrm>
                  <a:off x="4492733" y="5584747"/>
                  <a:ext cx="231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12" name="Freihand 411">
                  <a:extLst>
                    <a:ext uri="{FF2B5EF4-FFF2-40B4-BE49-F238E27FC236}">
                      <a16:creationId xmlns:a16="http://schemas.microsoft.com/office/drawing/2014/main" id="{AF887A4D-7E77-4457-B662-9B86EF3081EB}"/>
                    </a:ext>
                  </a:extLst>
                </p14:cNvPr>
                <p14:cNvContentPartPr/>
                <p14:nvPr/>
              </p14:nvContentPartPr>
              <p14:xfrm>
                <a:off x="4470413" y="5789947"/>
                <a:ext cx="218160" cy="10080"/>
              </p14:xfrm>
            </p:contentPart>
          </mc:Choice>
          <mc:Fallback>
            <p:pic>
              <p:nvPicPr>
                <p:cNvPr id="412" name="Freihand 411">
                  <a:extLst>
                    <a:ext uri="{FF2B5EF4-FFF2-40B4-BE49-F238E27FC236}">
                      <a16:creationId xmlns:a16="http://schemas.microsoft.com/office/drawing/2014/main" id="{AF887A4D-7E77-4457-B662-9B86EF3081EB}"/>
                    </a:ext>
                  </a:extLst>
                </p:cNvPr>
                <p:cNvPicPr/>
                <p:nvPr/>
              </p:nvPicPr>
              <p:blipFill>
                <a:blip r:embed="rId355"/>
                <a:stretch>
                  <a:fillRect/>
                </a:stretch>
              </p:blipFill>
              <p:spPr>
                <a:xfrm>
                  <a:off x="4466093" y="5785627"/>
                  <a:ext cx="2268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13" name="Freihand 412">
                  <a:extLst>
                    <a:ext uri="{FF2B5EF4-FFF2-40B4-BE49-F238E27FC236}">
                      <a16:creationId xmlns:a16="http://schemas.microsoft.com/office/drawing/2014/main" id="{A108B498-2FE7-43FD-9E42-C5FEA8DF5C2B}"/>
                    </a:ext>
                  </a:extLst>
                </p14:cNvPr>
                <p14:cNvContentPartPr/>
                <p14:nvPr/>
              </p14:nvContentPartPr>
              <p14:xfrm>
                <a:off x="4345133" y="5515267"/>
                <a:ext cx="452880" cy="348480"/>
              </p14:xfrm>
            </p:contentPart>
          </mc:Choice>
          <mc:Fallback>
            <p:pic>
              <p:nvPicPr>
                <p:cNvPr id="413" name="Freihand 412">
                  <a:extLst>
                    <a:ext uri="{FF2B5EF4-FFF2-40B4-BE49-F238E27FC236}">
                      <a16:creationId xmlns:a16="http://schemas.microsoft.com/office/drawing/2014/main" id="{A108B498-2FE7-43FD-9E42-C5FEA8DF5C2B}"/>
                    </a:ext>
                  </a:extLst>
                </p:cNvPr>
                <p:cNvPicPr/>
                <p:nvPr/>
              </p:nvPicPr>
              <p:blipFill>
                <a:blip r:embed="rId357"/>
                <a:stretch>
                  <a:fillRect/>
                </a:stretch>
              </p:blipFill>
              <p:spPr>
                <a:xfrm>
                  <a:off x="4340813" y="5510947"/>
                  <a:ext cx="46152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15" name="Freihand 414">
                  <a:extLst>
                    <a:ext uri="{FF2B5EF4-FFF2-40B4-BE49-F238E27FC236}">
                      <a16:creationId xmlns:a16="http://schemas.microsoft.com/office/drawing/2014/main" id="{A2019043-DDC7-40B7-B82F-71DEF829448A}"/>
                    </a:ext>
                  </a:extLst>
                </p14:cNvPr>
                <p14:cNvContentPartPr/>
                <p14:nvPr/>
              </p14:nvContentPartPr>
              <p14:xfrm>
                <a:off x="4769573" y="5850427"/>
                <a:ext cx="121320" cy="177120"/>
              </p14:xfrm>
            </p:contentPart>
          </mc:Choice>
          <mc:Fallback>
            <p:pic>
              <p:nvPicPr>
                <p:cNvPr id="415" name="Freihand 414">
                  <a:extLst>
                    <a:ext uri="{FF2B5EF4-FFF2-40B4-BE49-F238E27FC236}">
                      <a16:creationId xmlns:a16="http://schemas.microsoft.com/office/drawing/2014/main" id="{A2019043-DDC7-40B7-B82F-71DEF829448A}"/>
                    </a:ext>
                  </a:extLst>
                </p:cNvPr>
                <p:cNvPicPr/>
                <p:nvPr/>
              </p:nvPicPr>
              <p:blipFill>
                <a:blip r:embed="rId359"/>
                <a:stretch>
                  <a:fillRect/>
                </a:stretch>
              </p:blipFill>
              <p:spPr>
                <a:xfrm>
                  <a:off x="4765253" y="5846107"/>
                  <a:ext cx="129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16" name="Freihand 415">
                  <a:extLst>
                    <a:ext uri="{FF2B5EF4-FFF2-40B4-BE49-F238E27FC236}">
                      <a16:creationId xmlns:a16="http://schemas.microsoft.com/office/drawing/2014/main" id="{B957F0A4-8C1A-433B-84EA-B8201AFF37C0}"/>
                    </a:ext>
                  </a:extLst>
                </p14:cNvPr>
                <p14:cNvContentPartPr/>
                <p14:nvPr/>
              </p14:nvContentPartPr>
              <p14:xfrm>
                <a:off x="4967573" y="5667907"/>
                <a:ext cx="108360" cy="125640"/>
              </p14:xfrm>
            </p:contentPart>
          </mc:Choice>
          <mc:Fallback>
            <p:pic>
              <p:nvPicPr>
                <p:cNvPr id="416" name="Freihand 415">
                  <a:extLst>
                    <a:ext uri="{FF2B5EF4-FFF2-40B4-BE49-F238E27FC236}">
                      <a16:creationId xmlns:a16="http://schemas.microsoft.com/office/drawing/2014/main" id="{B957F0A4-8C1A-433B-84EA-B8201AFF37C0}"/>
                    </a:ext>
                  </a:extLst>
                </p:cNvPr>
                <p:cNvPicPr/>
                <p:nvPr/>
              </p:nvPicPr>
              <p:blipFill>
                <a:blip r:embed="rId361"/>
                <a:stretch>
                  <a:fillRect/>
                </a:stretch>
              </p:blipFill>
              <p:spPr>
                <a:xfrm>
                  <a:off x="4963253" y="5663587"/>
                  <a:ext cx="117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17" name="Freihand 416">
                  <a:extLst>
                    <a:ext uri="{FF2B5EF4-FFF2-40B4-BE49-F238E27FC236}">
                      <a16:creationId xmlns:a16="http://schemas.microsoft.com/office/drawing/2014/main" id="{C8CB12EA-FD3F-4275-8D07-339AC4289D9F}"/>
                    </a:ext>
                  </a:extLst>
                </p14:cNvPr>
                <p14:cNvContentPartPr/>
                <p14:nvPr/>
              </p14:nvContentPartPr>
              <p14:xfrm>
                <a:off x="4988813" y="5757547"/>
                <a:ext cx="159840" cy="19800"/>
              </p14:xfrm>
            </p:contentPart>
          </mc:Choice>
          <mc:Fallback>
            <p:pic>
              <p:nvPicPr>
                <p:cNvPr id="417" name="Freihand 416">
                  <a:extLst>
                    <a:ext uri="{FF2B5EF4-FFF2-40B4-BE49-F238E27FC236}">
                      <a16:creationId xmlns:a16="http://schemas.microsoft.com/office/drawing/2014/main" id="{C8CB12EA-FD3F-4275-8D07-339AC4289D9F}"/>
                    </a:ext>
                  </a:extLst>
                </p:cNvPr>
                <p:cNvPicPr/>
                <p:nvPr/>
              </p:nvPicPr>
              <p:blipFill>
                <a:blip r:embed="rId363"/>
                <a:stretch>
                  <a:fillRect/>
                </a:stretch>
              </p:blipFill>
              <p:spPr>
                <a:xfrm>
                  <a:off x="4984493" y="5753227"/>
                  <a:ext cx="168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18" name="Freihand 417">
                  <a:extLst>
                    <a:ext uri="{FF2B5EF4-FFF2-40B4-BE49-F238E27FC236}">
                      <a16:creationId xmlns:a16="http://schemas.microsoft.com/office/drawing/2014/main" id="{AF8A9C10-2D9C-4315-9299-420747E356C5}"/>
                    </a:ext>
                  </a:extLst>
                </p14:cNvPr>
                <p14:cNvContentPartPr/>
                <p14:nvPr/>
              </p14:nvContentPartPr>
              <p14:xfrm>
                <a:off x="5141813" y="5646667"/>
                <a:ext cx="126360" cy="136440"/>
              </p14:xfrm>
            </p:contentPart>
          </mc:Choice>
          <mc:Fallback>
            <p:pic>
              <p:nvPicPr>
                <p:cNvPr id="418" name="Freihand 417">
                  <a:extLst>
                    <a:ext uri="{FF2B5EF4-FFF2-40B4-BE49-F238E27FC236}">
                      <a16:creationId xmlns:a16="http://schemas.microsoft.com/office/drawing/2014/main" id="{AF8A9C10-2D9C-4315-9299-420747E356C5}"/>
                    </a:ext>
                  </a:extLst>
                </p:cNvPr>
                <p:cNvPicPr/>
                <p:nvPr/>
              </p:nvPicPr>
              <p:blipFill>
                <a:blip r:embed="rId365"/>
                <a:stretch>
                  <a:fillRect/>
                </a:stretch>
              </p:blipFill>
              <p:spPr>
                <a:xfrm>
                  <a:off x="5137493" y="5642347"/>
                  <a:ext cx="135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20" name="Freihand 419">
                  <a:extLst>
                    <a:ext uri="{FF2B5EF4-FFF2-40B4-BE49-F238E27FC236}">
                      <a16:creationId xmlns:a16="http://schemas.microsoft.com/office/drawing/2014/main" id="{8EB4DAC8-CCB4-41B6-A8C6-72021E15D971}"/>
                    </a:ext>
                  </a:extLst>
                </p14:cNvPr>
                <p14:cNvContentPartPr/>
                <p14:nvPr/>
              </p14:nvContentPartPr>
              <p14:xfrm>
                <a:off x="4988813" y="5972827"/>
                <a:ext cx="131400" cy="720"/>
              </p14:xfrm>
            </p:contentPart>
          </mc:Choice>
          <mc:Fallback>
            <p:pic>
              <p:nvPicPr>
                <p:cNvPr id="420" name="Freihand 419">
                  <a:extLst>
                    <a:ext uri="{FF2B5EF4-FFF2-40B4-BE49-F238E27FC236}">
                      <a16:creationId xmlns:a16="http://schemas.microsoft.com/office/drawing/2014/main" id="{8EB4DAC8-CCB4-41B6-A8C6-72021E15D971}"/>
                    </a:ext>
                  </a:extLst>
                </p:cNvPr>
                <p:cNvPicPr/>
                <p:nvPr/>
              </p:nvPicPr>
              <p:blipFill>
                <a:blip r:embed="rId367"/>
                <a:stretch>
                  <a:fillRect/>
                </a:stretch>
              </p:blipFill>
              <p:spPr>
                <a:xfrm>
                  <a:off x="4984493" y="5968507"/>
                  <a:ext cx="14004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421" name="Freihand 420">
                  <a:extLst>
                    <a:ext uri="{FF2B5EF4-FFF2-40B4-BE49-F238E27FC236}">
                      <a16:creationId xmlns:a16="http://schemas.microsoft.com/office/drawing/2014/main" id="{53E2A586-6E3B-499A-BE63-2054E52DEB96}"/>
                    </a:ext>
                  </a:extLst>
                </p14:cNvPr>
                <p14:cNvContentPartPr/>
                <p14:nvPr/>
              </p14:nvContentPartPr>
              <p14:xfrm>
                <a:off x="4965053" y="6000907"/>
                <a:ext cx="168120" cy="9720"/>
              </p14:xfrm>
            </p:contentPart>
          </mc:Choice>
          <mc:Fallback>
            <p:pic>
              <p:nvPicPr>
                <p:cNvPr id="421" name="Freihand 420">
                  <a:extLst>
                    <a:ext uri="{FF2B5EF4-FFF2-40B4-BE49-F238E27FC236}">
                      <a16:creationId xmlns:a16="http://schemas.microsoft.com/office/drawing/2014/main" id="{53E2A586-6E3B-499A-BE63-2054E52DEB96}"/>
                    </a:ext>
                  </a:extLst>
                </p:cNvPr>
                <p:cNvPicPr/>
                <p:nvPr/>
              </p:nvPicPr>
              <p:blipFill>
                <a:blip r:embed="rId369"/>
                <a:stretch>
                  <a:fillRect/>
                </a:stretch>
              </p:blipFill>
              <p:spPr>
                <a:xfrm>
                  <a:off x="4960733" y="5996587"/>
                  <a:ext cx="176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423" name="Freihand 422">
                  <a:extLst>
                    <a:ext uri="{FF2B5EF4-FFF2-40B4-BE49-F238E27FC236}">
                      <a16:creationId xmlns:a16="http://schemas.microsoft.com/office/drawing/2014/main" id="{2F88508C-BC58-40DB-82B9-2A0E5D7E8B2A}"/>
                    </a:ext>
                  </a:extLst>
                </p14:cNvPr>
                <p14:cNvContentPartPr/>
                <p14:nvPr/>
              </p14:nvContentPartPr>
              <p14:xfrm>
                <a:off x="5200493" y="5977507"/>
                <a:ext cx="112320" cy="13680"/>
              </p14:xfrm>
            </p:contentPart>
          </mc:Choice>
          <mc:Fallback>
            <p:pic>
              <p:nvPicPr>
                <p:cNvPr id="423" name="Freihand 422">
                  <a:extLst>
                    <a:ext uri="{FF2B5EF4-FFF2-40B4-BE49-F238E27FC236}">
                      <a16:creationId xmlns:a16="http://schemas.microsoft.com/office/drawing/2014/main" id="{2F88508C-BC58-40DB-82B9-2A0E5D7E8B2A}"/>
                    </a:ext>
                  </a:extLst>
                </p:cNvPr>
                <p:cNvPicPr/>
                <p:nvPr/>
              </p:nvPicPr>
              <p:blipFill>
                <a:blip r:embed="rId371"/>
                <a:stretch>
                  <a:fillRect/>
                </a:stretch>
              </p:blipFill>
              <p:spPr>
                <a:xfrm>
                  <a:off x="5196173" y="5973187"/>
                  <a:ext cx="120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24" name="Freihand 423">
                  <a:extLst>
                    <a:ext uri="{FF2B5EF4-FFF2-40B4-BE49-F238E27FC236}">
                      <a16:creationId xmlns:a16="http://schemas.microsoft.com/office/drawing/2014/main" id="{E37502B0-7FE3-4FF2-98FE-3B6F7DF772D4}"/>
                    </a:ext>
                  </a:extLst>
                </p14:cNvPr>
                <p14:cNvContentPartPr/>
                <p14:nvPr/>
              </p14:nvContentPartPr>
              <p14:xfrm>
                <a:off x="5371133" y="5896867"/>
                <a:ext cx="156600" cy="118080"/>
              </p14:xfrm>
            </p:contentPart>
          </mc:Choice>
          <mc:Fallback>
            <p:pic>
              <p:nvPicPr>
                <p:cNvPr id="424" name="Freihand 423">
                  <a:extLst>
                    <a:ext uri="{FF2B5EF4-FFF2-40B4-BE49-F238E27FC236}">
                      <a16:creationId xmlns:a16="http://schemas.microsoft.com/office/drawing/2014/main" id="{E37502B0-7FE3-4FF2-98FE-3B6F7DF772D4}"/>
                    </a:ext>
                  </a:extLst>
                </p:cNvPr>
                <p:cNvPicPr/>
                <p:nvPr/>
              </p:nvPicPr>
              <p:blipFill>
                <a:blip r:embed="rId373"/>
                <a:stretch>
                  <a:fillRect/>
                </a:stretch>
              </p:blipFill>
              <p:spPr>
                <a:xfrm>
                  <a:off x="5366813" y="5892547"/>
                  <a:ext cx="165240" cy="126720"/>
                </a:xfrm>
                <a:prstGeom prst="rect">
                  <a:avLst/>
                </a:prstGeom>
              </p:spPr>
            </p:pic>
          </mc:Fallback>
        </mc:AlternateContent>
      </p:grpSp>
      <p:grpSp>
        <p:nvGrpSpPr>
          <p:cNvPr id="431" name="Gruppieren 430">
            <a:extLst>
              <a:ext uri="{FF2B5EF4-FFF2-40B4-BE49-F238E27FC236}">
                <a16:creationId xmlns:a16="http://schemas.microsoft.com/office/drawing/2014/main" id="{B359F5A9-545F-414C-BF04-48A13D7E7DBA}"/>
              </a:ext>
            </a:extLst>
          </p:cNvPr>
          <p:cNvGrpSpPr/>
          <p:nvPr/>
        </p:nvGrpSpPr>
        <p:grpSpPr>
          <a:xfrm>
            <a:off x="9241133" y="1968187"/>
            <a:ext cx="345240" cy="345240"/>
            <a:chOff x="9241133" y="1968187"/>
            <a:chExt cx="345240" cy="345240"/>
          </a:xfrm>
        </p:grpSpPr>
        <mc:AlternateContent xmlns:mc="http://schemas.openxmlformats.org/markup-compatibility/2006">
          <mc:Choice xmlns:p14="http://schemas.microsoft.com/office/powerpoint/2010/main" Requires="p14">
            <p:contentPart p14:bwMode="auto" r:id="rId374">
              <p14:nvContentPartPr>
                <p14:cNvPr id="426" name="Freihand 425">
                  <a:extLst>
                    <a:ext uri="{FF2B5EF4-FFF2-40B4-BE49-F238E27FC236}">
                      <a16:creationId xmlns:a16="http://schemas.microsoft.com/office/drawing/2014/main" id="{F05CE787-2016-42E5-879A-3148B896B16C}"/>
                    </a:ext>
                  </a:extLst>
                </p14:cNvPr>
                <p14:cNvContentPartPr/>
                <p14:nvPr/>
              </p14:nvContentPartPr>
              <p14:xfrm>
                <a:off x="9438413" y="2080147"/>
                <a:ext cx="17640" cy="99360"/>
              </p14:xfrm>
            </p:contentPart>
          </mc:Choice>
          <mc:Fallback>
            <p:pic>
              <p:nvPicPr>
                <p:cNvPr id="426" name="Freihand 425">
                  <a:extLst>
                    <a:ext uri="{FF2B5EF4-FFF2-40B4-BE49-F238E27FC236}">
                      <a16:creationId xmlns:a16="http://schemas.microsoft.com/office/drawing/2014/main" id="{F05CE787-2016-42E5-879A-3148B896B16C}"/>
                    </a:ext>
                  </a:extLst>
                </p:cNvPr>
                <p:cNvPicPr/>
                <p:nvPr/>
              </p:nvPicPr>
              <p:blipFill>
                <a:blip r:embed="rId375"/>
                <a:stretch>
                  <a:fillRect/>
                </a:stretch>
              </p:blipFill>
              <p:spPr>
                <a:xfrm>
                  <a:off x="9434093" y="2075827"/>
                  <a:ext cx="26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427" name="Freihand 426">
                  <a:extLst>
                    <a:ext uri="{FF2B5EF4-FFF2-40B4-BE49-F238E27FC236}">
                      <a16:creationId xmlns:a16="http://schemas.microsoft.com/office/drawing/2014/main" id="{DAA9FBC2-B947-43F8-8E3E-1C8B3FD37AA9}"/>
                    </a:ext>
                  </a:extLst>
                </p14:cNvPr>
                <p14:cNvContentPartPr/>
                <p14:nvPr/>
              </p14:nvContentPartPr>
              <p14:xfrm>
                <a:off x="9340853" y="2189947"/>
                <a:ext cx="173880" cy="22680"/>
              </p14:xfrm>
            </p:contentPart>
          </mc:Choice>
          <mc:Fallback>
            <p:pic>
              <p:nvPicPr>
                <p:cNvPr id="427" name="Freihand 426">
                  <a:extLst>
                    <a:ext uri="{FF2B5EF4-FFF2-40B4-BE49-F238E27FC236}">
                      <a16:creationId xmlns:a16="http://schemas.microsoft.com/office/drawing/2014/main" id="{DAA9FBC2-B947-43F8-8E3E-1C8B3FD37AA9}"/>
                    </a:ext>
                  </a:extLst>
                </p:cNvPr>
                <p:cNvPicPr/>
                <p:nvPr/>
              </p:nvPicPr>
              <p:blipFill>
                <a:blip r:embed="rId377"/>
                <a:stretch>
                  <a:fillRect/>
                </a:stretch>
              </p:blipFill>
              <p:spPr>
                <a:xfrm>
                  <a:off x="9336533" y="2185627"/>
                  <a:ext cx="182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428" name="Freihand 427">
                  <a:extLst>
                    <a:ext uri="{FF2B5EF4-FFF2-40B4-BE49-F238E27FC236}">
                      <a16:creationId xmlns:a16="http://schemas.microsoft.com/office/drawing/2014/main" id="{EFB30E89-59A5-4873-80D1-7EFE84EF730C}"/>
                    </a:ext>
                  </a:extLst>
                </p14:cNvPr>
                <p14:cNvContentPartPr/>
                <p14:nvPr/>
              </p14:nvContentPartPr>
              <p14:xfrm>
                <a:off x="9241133" y="1968187"/>
                <a:ext cx="345240" cy="345240"/>
              </p14:xfrm>
            </p:contentPart>
          </mc:Choice>
          <mc:Fallback>
            <p:pic>
              <p:nvPicPr>
                <p:cNvPr id="428" name="Freihand 427">
                  <a:extLst>
                    <a:ext uri="{FF2B5EF4-FFF2-40B4-BE49-F238E27FC236}">
                      <a16:creationId xmlns:a16="http://schemas.microsoft.com/office/drawing/2014/main" id="{EFB30E89-59A5-4873-80D1-7EFE84EF730C}"/>
                    </a:ext>
                  </a:extLst>
                </p:cNvPr>
                <p:cNvPicPr/>
                <p:nvPr/>
              </p:nvPicPr>
              <p:blipFill>
                <a:blip r:embed="rId379"/>
                <a:stretch>
                  <a:fillRect/>
                </a:stretch>
              </p:blipFill>
              <p:spPr>
                <a:xfrm>
                  <a:off x="9236813" y="1963867"/>
                  <a:ext cx="35388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430" name="Freihand 429">
                  <a:extLst>
                    <a:ext uri="{FF2B5EF4-FFF2-40B4-BE49-F238E27FC236}">
                      <a16:creationId xmlns:a16="http://schemas.microsoft.com/office/drawing/2014/main" id="{89077DF5-F817-4272-A911-B7FDDA83E3E8}"/>
                    </a:ext>
                  </a:extLst>
                </p14:cNvPr>
                <p14:cNvContentPartPr/>
                <p14:nvPr/>
              </p14:nvContentPartPr>
              <p14:xfrm>
                <a:off x="9330053" y="2075107"/>
                <a:ext cx="183960" cy="24120"/>
              </p14:xfrm>
            </p:contentPart>
          </mc:Choice>
          <mc:Fallback>
            <p:pic>
              <p:nvPicPr>
                <p:cNvPr id="430" name="Freihand 429">
                  <a:extLst>
                    <a:ext uri="{FF2B5EF4-FFF2-40B4-BE49-F238E27FC236}">
                      <a16:creationId xmlns:a16="http://schemas.microsoft.com/office/drawing/2014/main" id="{89077DF5-F817-4272-A911-B7FDDA83E3E8}"/>
                    </a:ext>
                  </a:extLst>
                </p:cNvPr>
                <p:cNvPicPr/>
                <p:nvPr/>
              </p:nvPicPr>
              <p:blipFill>
                <a:blip r:embed="rId381"/>
                <a:stretch>
                  <a:fillRect/>
                </a:stretch>
              </p:blipFill>
              <p:spPr>
                <a:xfrm>
                  <a:off x="9325733" y="2070787"/>
                  <a:ext cx="192600" cy="32760"/>
                </a:xfrm>
                <a:prstGeom prst="rect">
                  <a:avLst/>
                </a:prstGeom>
              </p:spPr>
            </p:pic>
          </mc:Fallback>
        </mc:AlternateContent>
      </p:grpSp>
      <p:grpSp>
        <p:nvGrpSpPr>
          <p:cNvPr id="450" name="Gruppieren 449">
            <a:extLst>
              <a:ext uri="{FF2B5EF4-FFF2-40B4-BE49-F238E27FC236}">
                <a16:creationId xmlns:a16="http://schemas.microsoft.com/office/drawing/2014/main" id="{2D4602D3-D95D-4139-929B-6C6FE73AF78B}"/>
              </a:ext>
            </a:extLst>
          </p:cNvPr>
          <p:cNvGrpSpPr/>
          <p:nvPr/>
        </p:nvGrpSpPr>
        <p:grpSpPr>
          <a:xfrm>
            <a:off x="10345973" y="1918147"/>
            <a:ext cx="1177200" cy="313920"/>
            <a:chOff x="10345973" y="1918147"/>
            <a:chExt cx="1177200" cy="313920"/>
          </a:xfrm>
        </p:grpSpPr>
        <mc:AlternateContent xmlns:mc="http://schemas.openxmlformats.org/markup-compatibility/2006">
          <mc:Choice xmlns:p14="http://schemas.microsoft.com/office/powerpoint/2010/main" Requires="p14">
            <p:contentPart p14:bwMode="auto" r:id="rId382">
              <p14:nvContentPartPr>
                <p14:cNvPr id="440" name="Freihand 439">
                  <a:extLst>
                    <a:ext uri="{FF2B5EF4-FFF2-40B4-BE49-F238E27FC236}">
                      <a16:creationId xmlns:a16="http://schemas.microsoft.com/office/drawing/2014/main" id="{58D9EBF1-9EEA-4869-9430-D45823285747}"/>
                    </a:ext>
                  </a:extLst>
                </p14:cNvPr>
                <p14:cNvContentPartPr/>
                <p14:nvPr/>
              </p14:nvContentPartPr>
              <p14:xfrm>
                <a:off x="10345973" y="2076547"/>
                <a:ext cx="271440" cy="100080"/>
              </p14:xfrm>
            </p:contentPart>
          </mc:Choice>
          <mc:Fallback>
            <p:pic>
              <p:nvPicPr>
                <p:cNvPr id="440" name="Freihand 439">
                  <a:extLst>
                    <a:ext uri="{FF2B5EF4-FFF2-40B4-BE49-F238E27FC236}">
                      <a16:creationId xmlns:a16="http://schemas.microsoft.com/office/drawing/2014/main" id="{58D9EBF1-9EEA-4869-9430-D45823285747}"/>
                    </a:ext>
                  </a:extLst>
                </p:cNvPr>
                <p:cNvPicPr/>
                <p:nvPr/>
              </p:nvPicPr>
              <p:blipFill>
                <a:blip r:embed="rId383"/>
                <a:stretch>
                  <a:fillRect/>
                </a:stretch>
              </p:blipFill>
              <p:spPr>
                <a:xfrm>
                  <a:off x="10341653" y="2072227"/>
                  <a:ext cx="280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441" name="Freihand 440">
                  <a:extLst>
                    <a:ext uri="{FF2B5EF4-FFF2-40B4-BE49-F238E27FC236}">
                      <a16:creationId xmlns:a16="http://schemas.microsoft.com/office/drawing/2014/main" id="{A8B9317C-17B1-4580-B6C0-BBA99E132495}"/>
                    </a:ext>
                  </a:extLst>
                </p14:cNvPr>
                <p14:cNvContentPartPr/>
                <p14:nvPr/>
              </p14:nvContentPartPr>
              <p14:xfrm>
                <a:off x="10597973" y="2014627"/>
                <a:ext cx="27720" cy="15480"/>
              </p14:xfrm>
            </p:contentPart>
          </mc:Choice>
          <mc:Fallback>
            <p:pic>
              <p:nvPicPr>
                <p:cNvPr id="441" name="Freihand 440">
                  <a:extLst>
                    <a:ext uri="{FF2B5EF4-FFF2-40B4-BE49-F238E27FC236}">
                      <a16:creationId xmlns:a16="http://schemas.microsoft.com/office/drawing/2014/main" id="{A8B9317C-17B1-4580-B6C0-BBA99E132495}"/>
                    </a:ext>
                  </a:extLst>
                </p:cNvPr>
                <p:cNvPicPr/>
                <p:nvPr/>
              </p:nvPicPr>
              <p:blipFill>
                <a:blip r:embed="rId385"/>
                <a:stretch>
                  <a:fillRect/>
                </a:stretch>
              </p:blipFill>
              <p:spPr>
                <a:xfrm>
                  <a:off x="10593653" y="2010307"/>
                  <a:ext cx="363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42" name="Freihand 441">
                  <a:extLst>
                    <a:ext uri="{FF2B5EF4-FFF2-40B4-BE49-F238E27FC236}">
                      <a16:creationId xmlns:a16="http://schemas.microsoft.com/office/drawing/2014/main" id="{1B024F7B-D154-4864-B109-FFCBCD3234C3}"/>
                    </a:ext>
                  </a:extLst>
                </p14:cNvPr>
                <p14:cNvContentPartPr/>
                <p14:nvPr/>
              </p14:nvContentPartPr>
              <p14:xfrm>
                <a:off x="10640813" y="1990507"/>
                <a:ext cx="97920" cy="128520"/>
              </p14:xfrm>
            </p:contentPart>
          </mc:Choice>
          <mc:Fallback>
            <p:pic>
              <p:nvPicPr>
                <p:cNvPr id="442" name="Freihand 441">
                  <a:extLst>
                    <a:ext uri="{FF2B5EF4-FFF2-40B4-BE49-F238E27FC236}">
                      <a16:creationId xmlns:a16="http://schemas.microsoft.com/office/drawing/2014/main" id="{1B024F7B-D154-4864-B109-FFCBCD3234C3}"/>
                    </a:ext>
                  </a:extLst>
                </p:cNvPr>
                <p:cNvPicPr/>
                <p:nvPr/>
              </p:nvPicPr>
              <p:blipFill>
                <a:blip r:embed="rId387"/>
                <a:stretch>
                  <a:fillRect/>
                </a:stretch>
              </p:blipFill>
              <p:spPr>
                <a:xfrm>
                  <a:off x="10636493" y="1986187"/>
                  <a:ext cx="106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443" name="Freihand 442">
                  <a:extLst>
                    <a:ext uri="{FF2B5EF4-FFF2-40B4-BE49-F238E27FC236}">
                      <a16:creationId xmlns:a16="http://schemas.microsoft.com/office/drawing/2014/main" id="{D606107B-684F-4B8B-8053-3066FF612527}"/>
                    </a:ext>
                  </a:extLst>
                </p14:cNvPr>
                <p14:cNvContentPartPr/>
                <p14:nvPr/>
              </p14:nvContentPartPr>
              <p14:xfrm>
                <a:off x="10902533" y="2044867"/>
                <a:ext cx="227520" cy="187200"/>
              </p14:xfrm>
            </p:contentPart>
          </mc:Choice>
          <mc:Fallback>
            <p:pic>
              <p:nvPicPr>
                <p:cNvPr id="443" name="Freihand 442">
                  <a:extLst>
                    <a:ext uri="{FF2B5EF4-FFF2-40B4-BE49-F238E27FC236}">
                      <a16:creationId xmlns:a16="http://schemas.microsoft.com/office/drawing/2014/main" id="{D606107B-684F-4B8B-8053-3066FF612527}"/>
                    </a:ext>
                  </a:extLst>
                </p:cNvPr>
                <p:cNvPicPr/>
                <p:nvPr/>
              </p:nvPicPr>
              <p:blipFill>
                <a:blip r:embed="rId389"/>
                <a:stretch>
                  <a:fillRect/>
                </a:stretch>
              </p:blipFill>
              <p:spPr>
                <a:xfrm>
                  <a:off x="10898213" y="2040547"/>
                  <a:ext cx="2361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444" name="Freihand 443">
                  <a:extLst>
                    <a:ext uri="{FF2B5EF4-FFF2-40B4-BE49-F238E27FC236}">
                      <a16:creationId xmlns:a16="http://schemas.microsoft.com/office/drawing/2014/main" id="{99ECF87B-BE41-4593-90E9-CBB09970B142}"/>
                    </a:ext>
                  </a:extLst>
                </p14:cNvPr>
                <p14:cNvContentPartPr/>
                <p14:nvPr/>
              </p14:nvContentPartPr>
              <p14:xfrm>
                <a:off x="11131133" y="1981147"/>
                <a:ext cx="212040" cy="180000"/>
              </p14:xfrm>
            </p:contentPart>
          </mc:Choice>
          <mc:Fallback>
            <p:pic>
              <p:nvPicPr>
                <p:cNvPr id="444" name="Freihand 443">
                  <a:extLst>
                    <a:ext uri="{FF2B5EF4-FFF2-40B4-BE49-F238E27FC236}">
                      <a16:creationId xmlns:a16="http://schemas.microsoft.com/office/drawing/2014/main" id="{99ECF87B-BE41-4593-90E9-CBB09970B142}"/>
                    </a:ext>
                  </a:extLst>
                </p:cNvPr>
                <p:cNvPicPr/>
                <p:nvPr/>
              </p:nvPicPr>
              <p:blipFill>
                <a:blip r:embed="rId391"/>
                <a:stretch>
                  <a:fillRect/>
                </a:stretch>
              </p:blipFill>
              <p:spPr>
                <a:xfrm>
                  <a:off x="11126813" y="1976827"/>
                  <a:ext cx="220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445" name="Freihand 444">
                  <a:extLst>
                    <a:ext uri="{FF2B5EF4-FFF2-40B4-BE49-F238E27FC236}">
                      <a16:creationId xmlns:a16="http://schemas.microsoft.com/office/drawing/2014/main" id="{C2B82FDF-EB7A-4B1A-8BE6-B6939EBC81E3}"/>
                    </a:ext>
                  </a:extLst>
                </p14:cNvPr>
                <p14:cNvContentPartPr/>
                <p14:nvPr/>
              </p14:nvContentPartPr>
              <p14:xfrm>
                <a:off x="11383493" y="1989427"/>
                <a:ext cx="139680" cy="73800"/>
              </p14:xfrm>
            </p:contentPart>
          </mc:Choice>
          <mc:Fallback>
            <p:pic>
              <p:nvPicPr>
                <p:cNvPr id="445" name="Freihand 444">
                  <a:extLst>
                    <a:ext uri="{FF2B5EF4-FFF2-40B4-BE49-F238E27FC236}">
                      <a16:creationId xmlns:a16="http://schemas.microsoft.com/office/drawing/2014/main" id="{C2B82FDF-EB7A-4B1A-8BE6-B6939EBC81E3}"/>
                    </a:ext>
                  </a:extLst>
                </p:cNvPr>
                <p:cNvPicPr/>
                <p:nvPr/>
              </p:nvPicPr>
              <p:blipFill>
                <a:blip r:embed="rId393"/>
                <a:stretch>
                  <a:fillRect/>
                </a:stretch>
              </p:blipFill>
              <p:spPr>
                <a:xfrm>
                  <a:off x="11379173" y="1985107"/>
                  <a:ext cx="148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46" name="Freihand 445">
                  <a:extLst>
                    <a:ext uri="{FF2B5EF4-FFF2-40B4-BE49-F238E27FC236}">
                      <a16:creationId xmlns:a16="http://schemas.microsoft.com/office/drawing/2014/main" id="{DE862A5D-A6AD-4922-A46B-BB08DA021A86}"/>
                    </a:ext>
                  </a:extLst>
                </p14:cNvPr>
                <p14:cNvContentPartPr/>
                <p14:nvPr/>
              </p14:nvContentPartPr>
              <p14:xfrm>
                <a:off x="11131853" y="1918147"/>
                <a:ext cx="144360" cy="18000"/>
              </p14:xfrm>
            </p:contentPart>
          </mc:Choice>
          <mc:Fallback>
            <p:pic>
              <p:nvPicPr>
                <p:cNvPr id="446" name="Freihand 445">
                  <a:extLst>
                    <a:ext uri="{FF2B5EF4-FFF2-40B4-BE49-F238E27FC236}">
                      <a16:creationId xmlns:a16="http://schemas.microsoft.com/office/drawing/2014/main" id="{DE862A5D-A6AD-4922-A46B-BB08DA021A86}"/>
                    </a:ext>
                  </a:extLst>
                </p:cNvPr>
                <p:cNvPicPr/>
                <p:nvPr/>
              </p:nvPicPr>
              <p:blipFill>
                <a:blip r:embed="rId395"/>
                <a:stretch>
                  <a:fillRect/>
                </a:stretch>
              </p:blipFill>
              <p:spPr>
                <a:xfrm>
                  <a:off x="11127533" y="1913827"/>
                  <a:ext cx="153000" cy="26640"/>
                </a:xfrm>
                <a:prstGeom prst="rect">
                  <a:avLst/>
                </a:prstGeom>
              </p:spPr>
            </p:pic>
          </mc:Fallback>
        </mc:AlternateContent>
      </p:grpSp>
      <p:grpSp>
        <p:nvGrpSpPr>
          <p:cNvPr id="464" name="Gruppieren 463">
            <a:extLst>
              <a:ext uri="{FF2B5EF4-FFF2-40B4-BE49-F238E27FC236}">
                <a16:creationId xmlns:a16="http://schemas.microsoft.com/office/drawing/2014/main" id="{B868FA9E-D99D-4695-A2F1-106DCBACC79E}"/>
              </a:ext>
            </a:extLst>
          </p:cNvPr>
          <p:cNvGrpSpPr/>
          <p:nvPr/>
        </p:nvGrpSpPr>
        <p:grpSpPr>
          <a:xfrm>
            <a:off x="9616253" y="2347987"/>
            <a:ext cx="1128600" cy="325080"/>
            <a:chOff x="9616253" y="2347987"/>
            <a:chExt cx="1128600" cy="325080"/>
          </a:xfrm>
        </p:grpSpPr>
        <mc:AlternateContent xmlns:mc="http://schemas.openxmlformats.org/markup-compatibility/2006">
          <mc:Choice xmlns:p14="http://schemas.microsoft.com/office/powerpoint/2010/main" Requires="p14">
            <p:contentPart p14:bwMode="auto" r:id="rId396">
              <p14:nvContentPartPr>
                <p14:cNvPr id="447" name="Freihand 446">
                  <a:extLst>
                    <a:ext uri="{FF2B5EF4-FFF2-40B4-BE49-F238E27FC236}">
                      <a16:creationId xmlns:a16="http://schemas.microsoft.com/office/drawing/2014/main" id="{B58010A7-6535-4875-AC60-E1EDAF3294BF}"/>
                    </a:ext>
                  </a:extLst>
                </p14:cNvPr>
                <p14:cNvContentPartPr/>
                <p14:nvPr/>
              </p14:nvContentPartPr>
              <p14:xfrm>
                <a:off x="9731453" y="2496307"/>
                <a:ext cx="94680" cy="84960"/>
              </p14:xfrm>
            </p:contentPart>
          </mc:Choice>
          <mc:Fallback>
            <p:pic>
              <p:nvPicPr>
                <p:cNvPr id="447" name="Freihand 446">
                  <a:extLst>
                    <a:ext uri="{FF2B5EF4-FFF2-40B4-BE49-F238E27FC236}">
                      <a16:creationId xmlns:a16="http://schemas.microsoft.com/office/drawing/2014/main" id="{B58010A7-6535-4875-AC60-E1EDAF3294BF}"/>
                    </a:ext>
                  </a:extLst>
                </p:cNvPr>
                <p:cNvPicPr/>
                <p:nvPr/>
              </p:nvPicPr>
              <p:blipFill>
                <a:blip r:embed="rId397"/>
                <a:stretch>
                  <a:fillRect/>
                </a:stretch>
              </p:blipFill>
              <p:spPr>
                <a:xfrm>
                  <a:off x="9727133" y="2491987"/>
                  <a:ext cx="103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48" name="Freihand 447">
                  <a:extLst>
                    <a:ext uri="{FF2B5EF4-FFF2-40B4-BE49-F238E27FC236}">
                      <a16:creationId xmlns:a16="http://schemas.microsoft.com/office/drawing/2014/main" id="{FC8802F5-8099-42BF-AFE3-7AB64D4D7B7B}"/>
                    </a:ext>
                  </a:extLst>
                </p14:cNvPr>
                <p14:cNvContentPartPr/>
                <p14:nvPr/>
              </p14:nvContentPartPr>
              <p14:xfrm>
                <a:off x="9616253" y="2409547"/>
                <a:ext cx="282960" cy="263520"/>
              </p14:xfrm>
            </p:contentPart>
          </mc:Choice>
          <mc:Fallback>
            <p:pic>
              <p:nvPicPr>
                <p:cNvPr id="448" name="Freihand 447">
                  <a:extLst>
                    <a:ext uri="{FF2B5EF4-FFF2-40B4-BE49-F238E27FC236}">
                      <a16:creationId xmlns:a16="http://schemas.microsoft.com/office/drawing/2014/main" id="{FC8802F5-8099-42BF-AFE3-7AB64D4D7B7B}"/>
                    </a:ext>
                  </a:extLst>
                </p:cNvPr>
                <p:cNvPicPr/>
                <p:nvPr/>
              </p:nvPicPr>
              <p:blipFill>
                <a:blip r:embed="rId399"/>
                <a:stretch>
                  <a:fillRect/>
                </a:stretch>
              </p:blipFill>
              <p:spPr>
                <a:xfrm>
                  <a:off x="9611933" y="2405227"/>
                  <a:ext cx="2916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52" name="Freihand 451">
                  <a:extLst>
                    <a:ext uri="{FF2B5EF4-FFF2-40B4-BE49-F238E27FC236}">
                      <a16:creationId xmlns:a16="http://schemas.microsoft.com/office/drawing/2014/main" id="{0EA4497C-56E6-42D8-ADEA-54BBA92B38A3}"/>
                    </a:ext>
                  </a:extLst>
                </p14:cNvPr>
                <p14:cNvContentPartPr/>
                <p14:nvPr/>
              </p14:nvContentPartPr>
              <p14:xfrm>
                <a:off x="10066253" y="2417107"/>
                <a:ext cx="95040" cy="119160"/>
              </p14:xfrm>
            </p:contentPart>
          </mc:Choice>
          <mc:Fallback>
            <p:pic>
              <p:nvPicPr>
                <p:cNvPr id="452" name="Freihand 451">
                  <a:extLst>
                    <a:ext uri="{FF2B5EF4-FFF2-40B4-BE49-F238E27FC236}">
                      <a16:creationId xmlns:a16="http://schemas.microsoft.com/office/drawing/2014/main" id="{0EA4497C-56E6-42D8-ADEA-54BBA92B38A3}"/>
                    </a:ext>
                  </a:extLst>
                </p:cNvPr>
                <p:cNvPicPr/>
                <p:nvPr/>
              </p:nvPicPr>
              <p:blipFill>
                <a:blip r:embed="rId401"/>
                <a:stretch>
                  <a:fillRect/>
                </a:stretch>
              </p:blipFill>
              <p:spPr>
                <a:xfrm>
                  <a:off x="10061933" y="2412787"/>
                  <a:ext cx="103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54" name="Freihand 453">
                  <a:extLst>
                    <a:ext uri="{FF2B5EF4-FFF2-40B4-BE49-F238E27FC236}">
                      <a16:creationId xmlns:a16="http://schemas.microsoft.com/office/drawing/2014/main" id="{FC22C8B6-117F-45F6-83ED-2D9FFAF362A5}"/>
                    </a:ext>
                  </a:extLst>
                </p14:cNvPr>
                <p14:cNvContentPartPr/>
                <p14:nvPr/>
              </p14:nvContentPartPr>
              <p14:xfrm>
                <a:off x="10318253" y="2424667"/>
                <a:ext cx="291600" cy="98640"/>
              </p14:xfrm>
            </p:contentPart>
          </mc:Choice>
          <mc:Fallback>
            <p:pic>
              <p:nvPicPr>
                <p:cNvPr id="454" name="Freihand 453">
                  <a:extLst>
                    <a:ext uri="{FF2B5EF4-FFF2-40B4-BE49-F238E27FC236}">
                      <a16:creationId xmlns:a16="http://schemas.microsoft.com/office/drawing/2014/main" id="{FC22C8B6-117F-45F6-83ED-2D9FFAF362A5}"/>
                    </a:ext>
                  </a:extLst>
                </p:cNvPr>
                <p:cNvPicPr/>
                <p:nvPr/>
              </p:nvPicPr>
              <p:blipFill>
                <a:blip r:embed="rId403"/>
                <a:stretch>
                  <a:fillRect/>
                </a:stretch>
              </p:blipFill>
              <p:spPr>
                <a:xfrm>
                  <a:off x="10313933" y="2420347"/>
                  <a:ext cx="300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455" name="Freihand 454">
                  <a:extLst>
                    <a:ext uri="{FF2B5EF4-FFF2-40B4-BE49-F238E27FC236}">
                      <a16:creationId xmlns:a16="http://schemas.microsoft.com/office/drawing/2014/main" id="{4D90CB0D-CBD9-4F8B-A5CB-DBD124050C2A}"/>
                    </a:ext>
                  </a:extLst>
                </p14:cNvPr>
                <p14:cNvContentPartPr/>
                <p14:nvPr/>
              </p14:nvContentPartPr>
              <p14:xfrm>
                <a:off x="10567013" y="2347987"/>
                <a:ext cx="47520" cy="35640"/>
              </p14:xfrm>
            </p:contentPart>
          </mc:Choice>
          <mc:Fallback>
            <p:pic>
              <p:nvPicPr>
                <p:cNvPr id="455" name="Freihand 454">
                  <a:extLst>
                    <a:ext uri="{FF2B5EF4-FFF2-40B4-BE49-F238E27FC236}">
                      <a16:creationId xmlns:a16="http://schemas.microsoft.com/office/drawing/2014/main" id="{4D90CB0D-CBD9-4F8B-A5CB-DBD124050C2A}"/>
                    </a:ext>
                  </a:extLst>
                </p:cNvPr>
                <p:cNvPicPr/>
                <p:nvPr/>
              </p:nvPicPr>
              <p:blipFill>
                <a:blip r:embed="rId405"/>
                <a:stretch>
                  <a:fillRect/>
                </a:stretch>
              </p:blipFill>
              <p:spPr>
                <a:xfrm>
                  <a:off x="10562693" y="2343667"/>
                  <a:ext cx="56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456" name="Freihand 455">
                  <a:extLst>
                    <a:ext uri="{FF2B5EF4-FFF2-40B4-BE49-F238E27FC236}">
                      <a16:creationId xmlns:a16="http://schemas.microsoft.com/office/drawing/2014/main" id="{87F57C79-2F79-4BE5-BFBF-A1E183E78985}"/>
                    </a:ext>
                  </a:extLst>
                </p14:cNvPr>
                <p14:cNvContentPartPr/>
                <p14:nvPr/>
              </p14:nvContentPartPr>
              <p14:xfrm>
                <a:off x="10635413" y="2358427"/>
                <a:ext cx="109440" cy="106560"/>
              </p14:xfrm>
            </p:contentPart>
          </mc:Choice>
          <mc:Fallback>
            <p:pic>
              <p:nvPicPr>
                <p:cNvPr id="456" name="Freihand 455">
                  <a:extLst>
                    <a:ext uri="{FF2B5EF4-FFF2-40B4-BE49-F238E27FC236}">
                      <a16:creationId xmlns:a16="http://schemas.microsoft.com/office/drawing/2014/main" id="{87F57C79-2F79-4BE5-BFBF-A1E183E78985}"/>
                    </a:ext>
                  </a:extLst>
                </p:cNvPr>
                <p:cNvPicPr/>
                <p:nvPr/>
              </p:nvPicPr>
              <p:blipFill>
                <a:blip r:embed="rId407"/>
                <a:stretch>
                  <a:fillRect/>
                </a:stretch>
              </p:blipFill>
              <p:spPr>
                <a:xfrm>
                  <a:off x="10631093" y="2354107"/>
                  <a:ext cx="118080" cy="115200"/>
                </a:xfrm>
                <a:prstGeom prst="rect">
                  <a:avLst/>
                </a:prstGeom>
              </p:spPr>
            </p:pic>
          </mc:Fallback>
        </mc:AlternateContent>
      </p:grpSp>
      <p:grpSp>
        <p:nvGrpSpPr>
          <p:cNvPr id="463" name="Gruppieren 462">
            <a:extLst>
              <a:ext uri="{FF2B5EF4-FFF2-40B4-BE49-F238E27FC236}">
                <a16:creationId xmlns:a16="http://schemas.microsoft.com/office/drawing/2014/main" id="{14AC1DCE-1D5E-459D-ADF7-2FD4E289A1F4}"/>
              </a:ext>
            </a:extLst>
          </p:cNvPr>
          <p:cNvGrpSpPr/>
          <p:nvPr/>
        </p:nvGrpSpPr>
        <p:grpSpPr>
          <a:xfrm>
            <a:off x="10937093" y="2298667"/>
            <a:ext cx="702000" cy="177480"/>
            <a:chOff x="10937093" y="2298667"/>
            <a:chExt cx="702000" cy="177480"/>
          </a:xfrm>
        </p:grpSpPr>
        <mc:AlternateContent xmlns:mc="http://schemas.openxmlformats.org/markup-compatibility/2006">
          <mc:Choice xmlns:p14="http://schemas.microsoft.com/office/powerpoint/2010/main" Requires="p14">
            <p:contentPart p14:bwMode="auto" r:id="rId408">
              <p14:nvContentPartPr>
                <p14:cNvPr id="457" name="Freihand 456">
                  <a:extLst>
                    <a:ext uri="{FF2B5EF4-FFF2-40B4-BE49-F238E27FC236}">
                      <a16:creationId xmlns:a16="http://schemas.microsoft.com/office/drawing/2014/main" id="{E2879A89-A3E7-4B83-8ED7-E6FE792EEF09}"/>
                    </a:ext>
                  </a:extLst>
                </p14:cNvPr>
                <p14:cNvContentPartPr/>
                <p14:nvPr/>
              </p14:nvContentPartPr>
              <p14:xfrm>
                <a:off x="10937093" y="2310187"/>
                <a:ext cx="128520" cy="151200"/>
              </p14:xfrm>
            </p:contentPart>
          </mc:Choice>
          <mc:Fallback>
            <p:pic>
              <p:nvPicPr>
                <p:cNvPr id="457" name="Freihand 456">
                  <a:extLst>
                    <a:ext uri="{FF2B5EF4-FFF2-40B4-BE49-F238E27FC236}">
                      <a16:creationId xmlns:a16="http://schemas.microsoft.com/office/drawing/2014/main" id="{E2879A89-A3E7-4B83-8ED7-E6FE792EEF09}"/>
                    </a:ext>
                  </a:extLst>
                </p:cNvPr>
                <p:cNvPicPr/>
                <p:nvPr/>
              </p:nvPicPr>
              <p:blipFill>
                <a:blip r:embed="rId409"/>
                <a:stretch>
                  <a:fillRect/>
                </a:stretch>
              </p:blipFill>
              <p:spPr>
                <a:xfrm>
                  <a:off x="10932773" y="2305867"/>
                  <a:ext cx="137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58" name="Freihand 457">
                  <a:extLst>
                    <a:ext uri="{FF2B5EF4-FFF2-40B4-BE49-F238E27FC236}">
                      <a16:creationId xmlns:a16="http://schemas.microsoft.com/office/drawing/2014/main" id="{655D88D5-720B-4318-B0DE-2FE9E2698506}"/>
                    </a:ext>
                  </a:extLst>
                </p14:cNvPr>
                <p14:cNvContentPartPr/>
                <p14:nvPr/>
              </p14:nvContentPartPr>
              <p14:xfrm>
                <a:off x="11004773" y="2411707"/>
                <a:ext cx="49320" cy="64440"/>
              </p14:xfrm>
            </p:contentPart>
          </mc:Choice>
          <mc:Fallback>
            <p:pic>
              <p:nvPicPr>
                <p:cNvPr id="458" name="Freihand 457">
                  <a:extLst>
                    <a:ext uri="{FF2B5EF4-FFF2-40B4-BE49-F238E27FC236}">
                      <a16:creationId xmlns:a16="http://schemas.microsoft.com/office/drawing/2014/main" id="{655D88D5-720B-4318-B0DE-2FE9E2698506}"/>
                    </a:ext>
                  </a:extLst>
                </p:cNvPr>
                <p:cNvPicPr/>
                <p:nvPr/>
              </p:nvPicPr>
              <p:blipFill>
                <a:blip r:embed="rId411"/>
                <a:stretch>
                  <a:fillRect/>
                </a:stretch>
              </p:blipFill>
              <p:spPr>
                <a:xfrm>
                  <a:off x="11000453" y="2407387"/>
                  <a:ext cx="57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59" name="Freihand 458">
                  <a:extLst>
                    <a:ext uri="{FF2B5EF4-FFF2-40B4-BE49-F238E27FC236}">
                      <a16:creationId xmlns:a16="http://schemas.microsoft.com/office/drawing/2014/main" id="{105B0245-0C6B-4E28-8747-8463ACB7ED95}"/>
                    </a:ext>
                  </a:extLst>
                </p14:cNvPr>
                <p14:cNvContentPartPr/>
                <p14:nvPr/>
              </p14:nvContentPartPr>
              <p14:xfrm>
                <a:off x="11112773" y="2298667"/>
                <a:ext cx="17280" cy="161280"/>
              </p14:xfrm>
            </p:contentPart>
          </mc:Choice>
          <mc:Fallback>
            <p:pic>
              <p:nvPicPr>
                <p:cNvPr id="459" name="Freihand 458">
                  <a:extLst>
                    <a:ext uri="{FF2B5EF4-FFF2-40B4-BE49-F238E27FC236}">
                      <a16:creationId xmlns:a16="http://schemas.microsoft.com/office/drawing/2014/main" id="{105B0245-0C6B-4E28-8747-8463ACB7ED95}"/>
                    </a:ext>
                  </a:extLst>
                </p:cNvPr>
                <p:cNvPicPr/>
                <p:nvPr/>
              </p:nvPicPr>
              <p:blipFill>
                <a:blip r:embed="rId413"/>
                <a:stretch>
                  <a:fillRect/>
                </a:stretch>
              </p:blipFill>
              <p:spPr>
                <a:xfrm>
                  <a:off x="11108453" y="2294347"/>
                  <a:ext cx="259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60" name="Freihand 459">
                  <a:extLst>
                    <a:ext uri="{FF2B5EF4-FFF2-40B4-BE49-F238E27FC236}">
                      <a16:creationId xmlns:a16="http://schemas.microsoft.com/office/drawing/2014/main" id="{D709DB0A-180B-4A77-9198-B11B97BC6E9E}"/>
                    </a:ext>
                  </a:extLst>
                </p14:cNvPr>
                <p14:cNvContentPartPr/>
                <p14:nvPr/>
              </p14:nvContentPartPr>
              <p14:xfrm>
                <a:off x="11151293" y="2389387"/>
                <a:ext cx="208800" cy="60840"/>
              </p14:xfrm>
            </p:contentPart>
          </mc:Choice>
          <mc:Fallback>
            <p:pic>
              <p:nvPicPr>
                <p:cNvPr id="460" name="Freihand 459">
                  <a:extLst>
                    <a:ext uri="{FF2B5EF4-FFF2-40B4-BE49-F238E27FC236}">
                      <a16:creationId xmlns:a16="http://schemas.microsoft.com/office/drawing/2014/main" id="{D709DB0A-180B-4A77-9198-B11B97BC6E9E}"/>
                    </a:ext>
                  </a:extLst>
                </p:cNvPr>
                <p:cNvPicPr/>
                <p:nvPr/>
              </p:nvPicPr>
              <p:blipFill>
                <a:blip r:embed="rId415"/>
                <a:stretch>
                  <a:fillRect/>
                </a:stretch>
              </p:blipFill>
              <p:spPr>
                <a:xfrm>
                  <a:off x="11146973" y="2385067"/>
                  <a:ext cx="217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61" name="Freihand 460">
                  <a:extLst>
                    <a:ext uri="{FF2B5EF4-FFF2-40B4-BE49-F238E27FC236}">
                      <a16:creationId xmlns:a16="http://schemas.microsoft.com/office/drawing/2014/main" id="{6303AF5F-EAF6-4AAA-BC57-5CE69AF42615}"/>
                    </a:ext>
                  </a:extLst>
                </p14:cNvPr>
                <p14:cNvContentPartPr/>
                <p14:nvPr/>
              </p14:nvContentPartPr>
              <p14:xfrm>
                <a:off x="11344613" y="2335747"/>
                <a:ext cx="38520" cy="32760"/>
              </p14:xfrm>
            </p:contentPart>
          </mc:Choice>
          <mc:Fallback>
            <p:pic>
              <p:nvPicPr>
                <p:cNvPr id="461" name="Freihand 460">
                  <a:extLst>
                    <a:ext uri="{FF2B5EF4-FFF2-40B4-BE49-F238E27FC236}">
                      <a16:creationId xmlns:a16="http://schemas.microsoft.com/office/drawing/2014/main" id="{6303AF5F-EAF6-4AAA-BC57-5CE69AF42615}"/>
                    </a:ext>
                  </a:extLst>
                </p:cNvPr>
                <p:cNvPicPr/>
                <p:nvPr/>
              </p:nvPicPr>
              <p:blipFill>
                <a:blip r:embed="rId417"/>
                <a:stretch>
                  <a:fillRect/>
                </a:stretch>
              </p:blipFill>
              <p:spPr>
                <a:xfrm>
                  <a:off x="11340293" y="2331427"/>
                  <a:ext cx="47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62" name="Freihand 461">
                  <a:extLst>
                    <a:ext uri="{FF2B5EF4-FFF2-40B4-BE49-F238E27FC236}">
                      <a16:creationId xmlns:a16="http://schemas.microsoft.com/office/drawing/2014/main" id="{3079EDF8-595B-4A4C-A92A-F84DF7A3FE55}"/>
                    </a:ext>
                  </a:extLst>
                </p14:cNvPr>
                <p14:cNvContentPartPr/>
                <p14:nvPr/>
              </p14:nvContentPartPr>
              <p14:xfrm>
                <a:off x="11375213" y="2341867"/>
                <a:ext cx="263880" cy="94320"/>
              </p14:xfrm>
            </p:contentPart>
          </mc:Choice>
          <mc:Fallback>
            <p:pic>
              <p:nvPicPr>
                <p:cNvPr id="462" name="Freihand 461">
                  <a:extLst>
                    <a:ext uri="{FF2B5EF4-FFF2-40B4-BE49-F238E27FC236}">
                      <a16:creationId xmlns:a16="http://schemas.microsoft.com/office/drawing/2014/main" id="{3079EDF8-595B-4A4C-A92A-F84DF7A3FE55}"/>
                    </a:ext>
                  </a:extLst>
                </p:cNvPr>
                <p:cNvPicPr/>
                <p:nvPr/>
              </p:nvPicPr>
              <p:blipFill>
                <a:blip r:embed="rId419"/>
                <a:stretch>
                  <a:fillRect/>
                </a:stretch>
              </p:blipFill>
              <p:spPr>
                <a:xfrm>
                  <a:off x="11370893" y="2337547"/>
                  <a:ext cx="272520" cy="102960"/>
                </a:xfrm>
                <a:prstGeom prst="rect">
                  <a:avLst/>
                </a:prstGeom>
              </p:spPr>
            </p:pic>
          </mc:Fallback>
        </mc:AlternateContent>
      </p:grpSp>
      <p:grpSp>
        <p:nvGrpSpPr>
          <p:cNvPr id="466" name="Gruppieren 465">
            <a:extLst>
              <a:ext uri="{FF2B5EF4-FFF2-40B4-BE49-F238E27FC236}">
                <a16:creationId xmlns:a16="http://schemas.microsoft.com/office/drawing/2014/main" id="{3F2EBD40-1153-4436-9511-2FC5F527AC18}"/>
              </a:ext>
            </a:extLst>
          </p:cNvPr>
          <p:cNvGrpSpPr/>
          <p:nvPr/>
        </p:nvGrpSpPr>
        <p:grpSpPr>
          <a:xfrm>
            <a:off x="9319973" y="2018587"/>
            <a:ext cx="840960" cy="294840"/>
            <a:chOff x="9319973" y="2018587"/>
            <a:chExt cx="840960" cy="294840"/>
          </a:xfrm>
        </p:grpSpPr>
        <mc:AlternateContent xmlns:mc="http://schemas.openxmlformats.org/markup-compatibility/2006">
          <mc:Choice xmlns:p14="http://schemas.microsoft.com/office/powerpoint/2010/main" Requires="p14">
            <p:contentPart p14:bwMode="auto" r:id="rId420">
              <p14:nvContentPartPr>
                <p14:cNvPr id="432" name="Freihand 431">
                  <a:extLst>
                    <a:ext uri="{FF2B5EF4-FFF2-40B4-BE49-F238E27FC236}">
                      <a16:creationId xmlns:a16="http://schemas.microsoft.com/office/drawing/2014/main" id="{C9744A07-40C1-4EB1-82AC-3E7328926CEA}"/>
                    </a:ext>
                  </a:extLst>
                </p14:cNvPr>
                <p14:cNvContentPartPr/>
                <p14:nvPr/>
              </p14:nvContentPartPr>
              <p14:xfrm>
                <a:off x="9429773" y="2063947"/>
                <a:ext cx="19800" cy="124560"/>
              </p14:xfrm>
            </p:contentPart>
          </mc:Choice>
          <mc:Fallback>
            <p:pic>
              <p:nvPicPr>
                <p:cNvPr id="432" name="Freihand 431">
                  <a:extLst>
                    <a:ext uri="{FF2B5EF4-FFF2-40B4-BE49-F238E27FC236}">
                      <a16:creationId xmlns:a16="http://schemas.microsoft.com/office/drawing/2014/main" id="{C9744A07-40C1-4EB1-82AC-3E7328926CEA}"/>
                    </a:ext>
                  </a:extLst>
                </p:cNvPr>
                <p:cNvPicPr/>
                <p:nvPr/>
              </p:nvPicPr>
              <p:blipFill>
                <a:blip r:embed="rId421"/>
                <a:stretch>
                  <a:fillRect/>
                </a:stretch>
              </p:blipFill>
              <p:spPr>
                <a:xfrm>
                  <a:off x="9425453" y="2059627"/>
                  <a:ext cx="28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33" name="Freihand 432">
                  <a:extLst>
                    <a:ext uri="{FF2B5EF4-FFF2-40B4-BE49-F238E27FC236}">
                      <a16:creationId xmlns:a16="http://schemas.microsoft.com/office/drawing/2014/main" id="{1CFEF090-E95A-4C92-9EB1-BE0E7820A8F7}"/>
                    </a:ext>
                  </a:extLst>
                </p14:cNvPr>
                <p14:cNvContentPartPr/>
                <p14:nvPr/>
              </p14:nvContentPartPr>
              <p14:xfrm>
                <a:off x="9319973" y="2190307"/>
                <a:ext cx="200880" cy="44280"/>
              </p14:xfrm>
            </p:contentPart>
          </mc:Choice>
          <mc:Fallback>
            <p:pic>
              <p:nvPicPr>
                <p:cNvPr id="433" name="Freihand 432">
                  <a:extLst>
                    <a:ext uri="{FF2B5EF4-FFF2-40B4-BE49-F238E27FC236}">
                      <a16:creationId xmlns:a16="http://schemas.microsoft.com/office/drawing/2014/main" id="{1CFEF090-E95A-4C92-9EB1-BE0E7820A8F7}"/>
                    </a:ext>
                  </a:extLst>
                </p:cNvPr>
                <p:cNvPicPr/>
                <p:nvPr/>
              </p:nvPicPr>
              <p:blipFill>
                <a:blip r:embed="rId423"/>
                <a:stretch>
                  <a:fillRect/>
                </a:stretch>
              </p:blipFill>
              <p:spPr>
                <a:xfrm>
                  <a:off x="9315653" y="2185987"/>
                  <a:ext cx="2095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34" name="Freihand 433">
                  <a:extLst>
                    <a:ext uri="{FF2B5EF4-FFF2-40B4-BE49-F238E27FC236}">
                      <a16:creationId xmlns:a16="http://schemas.microsoft.com/office/drawing/2014/main" id="{DD3D758C-B728-460B-9157-7578B422A41F}"/>
                    </a:ext>
                  </a:extLst>
                </p14:cNvPr>
                <p14:cNvContentPartPr/>
                <p14:nvPr/>
              </p14:nvContentPartPr>
              <p14:xfrm>
                <a:off x="9325013" y="2070427"/>
                <a:ext cx="197280" cy="40320"/>
              </p14:xfrm>
            </p:contentPart>
          </mc:Choice>
          <mc:Fallback>
            <p:pic>
              <p:nvPicPr>
                <p:cNvPr id="434" name="Freihand 433">
                  <a:extLst>
                    <a:ext uri="{FF2B5EF4-FFF2-40B4-BE49-F238E27FC236}">
                      <a16:creationId xmlns:a16="http://schemas.microsoft.com/office/drawing/2014/main" id="{DD3D758C-B728-460B-9157-7578B422A41F}"/>
                    </a:ext>
                  </a:extLst>
                </p:cNvPr>
                <p:cNvPicPr/>
                <p:nvPr/>
              </p:nvPicPr>
              <p:blipFill>
                <a:blip r:embed="rId425"/>
                <a:stretch>
                  <a:fillRect/>
                </a:stretch>
              </p:blipFill>
              <p:spPr>
                <a:xfrm>
                  <a:off x="9320693" y="2066107"/>
                  <a:ext cx="2059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36" name="Freihand 435">
                  <a:extLst>
                    <a:ext uri="{FF2B5EF4-FFF2-40B4-BE49-F238E27FC236}">
                      <a16:creationId xmlns:a16="http://schemas.microsoft.com/office/drawing/2014/main" id="{E77ACA34-FCC6-423E-A086-88D37B134A67}"/>
                    </a:ext>
                  </a:extLst>
                </p14:cNvPr>
                <p14:cNvContentPartPr/>
                <p14:nvPr/>
              </p14:nvContentPartPr>
              <p14:xfrm>
                <a:off x="9836573" y="2103547"/>
                <a:ext cx="6480" cy="25560"/>
              </p14:xfrm>
            </p:contentPart>
          </mc:Choice>
          <mc:Fallback>
            <p:pic>
              <p:nvPicPr>
                <p:cNvPr id="436" name="Freihand 435">
                  <a:extLst>
                    <a:ext uri="{FF2B5EF4-FFF2-40B4-BE49-F238E27FC236}">
                      <a16:creationId xmlns:a16="http://schemas.microsoft.com/office/drawing/2014/main" id="{E77ACA34-FCC6-423E-A086-88D37B134A67}"/>
                    </a:ext>
                  </a:extLst>
                </p:cNvPr>
                <p:cNvPicPr/>
                <p:nvPr/>
              </p:nvPicPr>
              <p:blipFill>
                <a:blip r:embed="rId427"/>
                <a:stretch>
                  <a:fillRect/>
                </a:stretch>
              </p:blipFill>
              <p:spPr>
                <a:xfrm>
                  <a:off x="9832253" y="2099227"/>
                  <a:ext cx="151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37" name="Freihand 436">
                  <a:extLst>
                    <a:ext uri="{FF2B5EF4-FFF2-40B4-BE49-F238E27FC236}">
                      <a16:creationId xmlns:a16="http://schemas.microsoft.com/office/drawing/2014/main" id="{F784E319-340F-4C94-BAC3-5CA72847265D}"/>
                    </a:ext>
                  </a:extLst>
                </p14:cNvPr>
                <p14:cNvContentPartPr/>
                <p14:nvPr/>
              </p14:nvContentPartPr>
              <p14:xfrm>
                <a:off x="9765653" y="2076187"/>
                <a:ext cx="109080" cy="103680"/>
              </p14:xfrm>
            </p:contentPart>
          </mc:Choice>
          <mc:Fallback>
            <p:pic>
              <p:nvPicPr>
                <p:cNvPr id="437" name="Freihand 436">
                  <a:extLst>
                    <a:ext uri="{FF2B5EF4-FFF2-40B4-BE49-F238E27FC236}">
                      <a16:creationId xmlns:a16="http://schemas.microsoft.com/office/drawing/2014/main" id="{F784E319-340F-4C94-BAC3-5CA72847265D}"/>
                    </a:ext>
                  </a:extLst>
                </p:cNvPr>
                <p:cNvPicPr/>
                <p:nvPr/>
              </p:nvPicPr>
              <p:blipFill>
                <a:blip r:embed="rId429"/>
                <a:stretch>
                  <a:fillRect/>
                </a:stretch>
              </p:blipFill>
              <p:spPr>
                <a:xfrm>
                  <a:off x="9761333" y="2071867"/>
                  <a:ext cx="1177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438" name="Freihand 437">
                  <a:extLst>
                    <a:ext uri="{FF2B5EF4-FFF2-40B4-BE49-F238E27FC236}">
                      <a16:creationId xmlns:a16="http://schemas.microsoft.com/office/drawing/2014/main" id="{169EE5B6-E894-4FDA-B01F-E736531828C2}"/>
                    </a:ext>
                  </a:extLst>
                </p14:cNvPr>
                <p14:cNvContentPartPr/>
                <p14:nvPr/>
              </p14:nvContentPartPr>
              <p14:xfrm>
                <a:off x="9677093" y="2018587"/>
                <a:ext cx="232200" cy="235440"/>
              </p14:xfrm>
            </p:contentPart>
          </mc:Choice>
          <mc:Fallback>
            <p:pic>
              <p:nvPicPr>
                <p:cNvPr id="438" name="Freihand 437">
                  <a:extLst>
                    <a:ext uri="{FF2B5EF4-FFF2-40B4-BE49-F238E27FC236}">
                      <a16:creationId xmlns:a16="http://schemas.microsoft.com/office/drawing/2014/main" id="{169EE5B6-E894-4FDA-B01F-E736531828C2}"/>
                    </a:ext>
                  </a:extLst>
                </p:cNvPr>
                <p:cNvPicPr/>
                <p:nvPr/>
              </p:nvPicPr>
              <p:blipFill>
                <a:blip r:embed="rId431"/>
                <a:stretch>
                  <a:fillRect/>
                </a:stretch>
              </p:blipFill>
              <p:spPr>
                <a:xfrm>
                  <a:off x="9672773" y="2014267"/>
                  <a:ext cx="24084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439" name="Freihand 438">
                  <a:extLst>
                    <a:ext uri="{FF2B5EF4-FFF2-40B4-BE49-F238E27FC236}">
                      <a16:creationId xmlns:a16="http://schemas.microsoft.com/office/drawing/2014/main" id="{D072F065-5B02-4EC1-A364-7FB07918EDE5}"/>
                    </a:ext>
                  </a:extLst>
                </p14:cNvPr>
                <p14:cNvContentPartPr/>
                <p14:nvPr/>
              </p14:nvContentPartPr>
              <p14:xfrm>
                <a:off x="10052933" y="2086267"/>
                <a:ext cx="108000" cy="90720"/>
              </p14:xfrm>
            </p:contentPart>
          </mc:Choice>
          <mc:Fallback>
            <p:pic>
              <p:nvPicPr>
                <p:cNvPr id="439" name="Freihand 438">
                  <a:extLst>
                    <a:ext uri="{FF2B5EF4-FFF2-40B4-BE49-F238E27FC236}">
                      <a16:creationId xmlns:a16="http://schemas.microsoft.com/office/drawing/2014/main" id="{D072F065-5B02-4EC1-A364-7FB07918EDE5}"/>
                    </a:ext>
                  </a:extLst>
                </p:cNvPr>
                <p:cNvPicPr/>
                <p:nvPr/>
              </p:nvPicPr>
              <p:blipFill>
                <a:blip r:embed="rId433"/>
                <a:stretch>
                  <a:fillRect/>
                </a:stretch>
              </p:blipFill>
              <p:spPr>
                <a:xfrm>
                  <a:off x="10048613" y="2081947"/>
                  <a:ext cx="116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465" name="Freihand 464">
                  <a:extLst>
                    <a:ext uri="{FF2B5EF4-FFF2-40B4-BE49-F238E27FC236}">
                      <a16:creationId xmlns:a16="http://schemas.microsoft.com/office/drawing/2014/main" id="{3E2CF28F-F6AE-434E-A0D8-967522BECFA9}"/>
                    </a:ext>
                  </a:extLst>
                </p14:cNvPr>
                <p14:cNvContentPartPr/>
                <p14:nvPr/>
              </p14:nvContentPartPr>
              <p14:xfrm>
                <a:off x="9660893" y="2050267"/>
                <a:ext cx="230040" cy="263160"/>
              </p14:xfrm>
            </p:contentPart>
          </mc:Choice>
          <mc:Fallback>
            <p:pic>
              <p:nvPicPr>
                <p:cNvPr id="465" name="Freihand 464">
                  <a:extLst>
                    <a:ext uri="{FF2B5EF4-FFF2-40B4-BE49-F238E27FC236}">
                      <a16:creationId xmlns:a16="http://schemas.microsoft.com/office/drawing/2014/main" id="{3E2CF28F-F6AE-434E-A0D8-967522BECFA9}"/>
                    </a:ext>
                  </a:extLst>
                </p:cNvPr>
                <p:cNvPicPr/>
                <p:nvPr/>
              </p:nvPicPr>
              <p:blipFill>
                <a:blip r:embed="rId435"/>
                <a:stretch>
                  <a:fillRect/>
                </a:stretch>
              </p:blipFill>
              <p:spPr>
                <a:xfrm>
                  <a:off x="9656573" y="2045947"/>
                  <a:ext cx="238680" cy="271800"/>
                </a:xfrm>
                <a:prstGeom prst="rect">
                  <a:avLst/>
                </a:prstGeom>
              </p:spPr>
            </p:pic>
          </mc:Fallback>
        </mc:AlternateContent>
      </p:grpSp>
      <p:grpSp>
        <p:nvGrpSpPr>
          <p:cNvPr id="473" name="Gruppieren 472">
            <a:extLst>
              <a:ext uri="{FF2B5EF4-FFF2-40B4-BE49-F238E27FC236}">
                <a16:creationId xmlns:a16="http://schemas.microsoft.com/office/drawing/2014/main" id="{760E3975-8DA7-4FC4-AC21-E59EA78228C0}"/>
              </a:ext>
            </a:extLst>
          </p:cNvPr>
          <p:cNvGrpSpPr/>
          <p:nvPr/>
        </p:nvGrpSpPr>
        <p:grpSpPr>
          <a:xfrm>
            <a:off x="3526493" y="312907"/>
            <a:ext cx="2309400" cy="2176200"/>
            <a:chOff x="3526493" y="312907"/>
            <a:chExt cx="2309400" cy="2176200"/>
          </a:xfrm>
        </p:grpSpPr>
        <mc:AlternateContent xmlns:mc="http://schemas.openxmlformats.org/markup-compatibility/2006">
          <mc:Choice xmlns:p14="http://schemas.microsoft.com/office/powerpoint/2010/main" Requires="p14">
            <p:contentPart p14:bwMode="auto" r:id="rId436">
              <p14:nvContentPartPr>
                <p14:cNvPr id="467" name="Freihand 466">
                  <a:extLst>
                    <a:ext uri="{FF2B5EF4-FFF2-40B4-BE49-F238E27FC236}">
                      <a16:creationId xmlns:a16="http://schemas.microsoft.com/office/drawing/2014/main" id="{B6592461-4744-4053-9A20-5B12199BAA06}"/>
                    </a:ext>
                  </a:extLst>
                </p14:cNvPr>
                <p14:cNvContentPartPr/>
                <p14:nvPr/>
              </p14:nvContentPartPr>
              <p14:xfrm>
                <a:off x="3526493" y="662107"/>
                <a:ext cx="2152080" cy="1827000"/>
              </p14:xfrm>
            </p:contentPart>
          </mc:Choice>
          <mc:Fallback>
            <p:pic>
              <p:nvPicPr>
                <p:cNvPr id="467" name="Freihand 466">
                  <a:extLst>
                    <a:ext uri="{FF2B5EF4-FFF2-40B4-BE49-F238E27FC236}">
                      <a16:creationId xmlns:a16="http://schemas.microsoft.com/office/drawing/2014/main" id="{B6592461-4744-4053-9A20-5B12199BAA06}"/>
                    </a:ext>
                  </a:extLst>
                </p:cNvPr>
                <p:cNvPicPr/>
                <p:nvPr/>
              </p:nvPicPr>
              <p:blipFill>
                <a:blip r:embed="rId437"/>
                <a:stretch>
                  <a:fillRect/>
                </a:stretch>
              </p:blipFill>
              <p:spPr>
                <a:xfrm>
                  <a:off x="3522173" y="657787"/>
                  <a:ext cx="2160720" cy="18356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468" name="Freihand 467">
                  <a:extLst>
                    <a:ext uri="{FF2B5EF4-FFF2-40B4-BE49-F238E27FC236}">
                      <a16:creationId xmlns:a16="http://schemas.microsoft.com/office/drawing/2014/main" id="{1F3E5E36-ADEC-4AC5-99CA-FE24ADA61D17}"/>
                    </a:ext>
                  </a:extLst>
                </p14:cNvPr>
                <p14:cNvContentPartPr/>
                <p14:nvPr/>
              </p14:nvContentPartPr>
              <p14:xfrm>
                <a:off x="5576333" y="499387"/>
                <a:ext cx="34920" cy="119520"/>
              </p14:xfrm>
            </p:contentPart>
          </mc:Choice>
          <mc:Fallback>
            <p:pic>
              <p:nvPicPr>
                <p:cNvPr id="468" name="Freihand 467">
                  <a:extLst>
                    <a:ext uri="{FF2B5EF4-FFF2-40B4-BE49-F238E27FC236}">
                      <a16:creationId xmlns:a16="http://schemas.microsoft.com/office/drawing/2014/main" id="{1F3E5E36-ADEC-4AC5-99CA-FE24ADA61D17}"/>
                    </a:ext>
                  </a:extLst>
                </p:cNvPr>
                <p:cNvPicPr/>
                <p:nvPr/>
              </p:nvPicPr>
              <p:blipFill>
                <a:blip r:embed="rId439"/>
                <a:stretch>
                  <a:fillRect/>
                </a:stretch>
              </p:blipFill>
              <p:spPr>
                <a:xfrm>
                  <a:off x="5572013" y="495067"/>
                  <a:ext cx="43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69" name="Freihand 468">
                  <a:extLst>
                    <a:ext uri="{FF2B5EF4-FFF2-40B4-BE49-F238E27FC236}">
                      <a16:creationId xmlns:a16="http://schemas.microsoft.com/office/drawing/2014/main" id="{E741CC76-BBC2-4F0F-9153-03781A0D389D}"/>
                    </a:ext>
                  </a:extLst>
                </p14:cNvPr>
                <p14:cNvContentPartPr/>
                <p14:nvPr/>
              </p14:nvContentPartPr>
              <p14:xfrm>
                <a:off x="5507573" y="608467"/>
                <a:ext cx="161280" cy="53280"/>
              </p14:xfrm>
            </p:contentPart>
          </mc:Choice>
          <mc:Fallback>
            <p:pic>
              <p:nvPicPr>
                <p:cNvPr id="469" name="Freihand 468">
                  <a:extLst>
                    <a:ext uri="{FF2B5EF4-FFF2-40B4-BE49-F238E27FC236}">
                      <a16:creationId xmlns:a16="http://schemas.microsoft.com/office/drawing/2014/main" id="{E741CC76-BBC2-4F0F-9153-03781A0D389D}"/>
                    </a:ext>
                  </a:extLst>
                </p:cNvPr>
                <p:cNvPicPr/>
                <p:nvPr/>
              </p:nvPicPr>
              <p:blipFill>
                <a:blip r:embed="rId441"/>
                <a:stretch>
                  <a:fillRect/>
                </a:stretch>
              </p:blipFill>
              <p:spPr>
                <a:xfrm>
                  <a:off x="5503253" y="604147"/>
                  <a:ext cx="1699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70" name="Freihand 469">
                  <a:extLst>
                    <a:ext uri="{FF2B5EF4-FFF2-40B4-BE49-F238E27FC236}">
                      <a16:creationId xmlns:a16="http://schemas.microsoft.com/office/drawing/2014/main" id="{DC2ECAFC-3ACD-482F-BC5C-CA4EB623A5F6}"/>
                    </a:ext>
                  </a:extLst>
                </p14:cNvPr>
                <p14:cNvContentPartPr/>
                <p14:nvPr/>
              </p14:nvContentPartPr>
              <p14:xfrm>
                <a:off x="5460053" y="446107"/>
                <a:ext cx="173880" cy="96120"/>
              </p14:xfrm>
            </p:contentPart>
          </mc:Choice>
          <mc:Fallback>
            <p:pic>
              <p:nvPicPr>
                <p:cNvPr id="470" name="Freihand 469">
                  <a:extLst>
                    <a:ext uri="{FF2B5EF4-FFF2-40B4-BE49-F238E27FC236}">
                      <a16:creationId xmlns:a16="http://schemas.microsoft.com/office/drawing/2014/main" id="{DC2ECAFC-3ACD-482F-BC5C-CA4EB623A5F6}"/>
                    </a:ext>
                  </a:extLst>
                </p:cNvPr>
                <p:cNvPicPr/>
                <p:nvPr/>
              </p:nvPicPr>
              <p:blipFill>
                <a:blip r:embed="rId443"/>
                <a:stretch>
                  <a:fillRect/>
                </a:stretch>
              </p:blipFill>
              <p:spPr>
                <a:xfrm>
                  <a:off x="5455733" y="441787"/>
                  <a:ext cx="182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471" name="Freihand 470">
                  <a:extLst>
                    <a:ext uri="{FF2B5EF4-FFF2-40B4-BE49-F238E27FC236}">
                      <a16:creationId xmlns:a16="http://schemas.microsoft.com/office/drawing/2014/main" id="{49230DE9-21D2-43EA-899E-70FD42310811}"/>
                    </a:ext>
                  </a:extLst>
                </p14:cNvPr>
                <p14:cNvContentPartPr/>
                <p14:nvPr/>
              </p14:nvContentPartPr>
              <p14:xfrm>
                <a:off x="5690093" y="377707"/>
                <a:ext cx="64080" cy="92160"/>
              </p14:xfrm>
            </p:contentPart>
          </mc:Choice>
          <mc:Fallback>
            <p:pic>
              <p:nvPicPr>
                <p:cNvPr id="471" name="Freihand 470">
                  <a:extLst>
                    <a:ext uri="{FF2B5EF4-FFF2-40B4-BE49-F238E27FC236}">
                      <a16:creationId xmlns:a16="http://schemas.microsoft.com/office/drawing/2014/main" id="{49230DE9-21D2-43EA-899E-70FD42310811}"/>
                    </a:ext>
                  </a:extLst>
                </p:cNvPr>
                <p:cNvPicPr/>
                <p:nvPr/>
              </p:nvPicPr>
              <p:blipFill>
                <a:blip r:embed="rId445"/>
                <a:stretch>
                  <a:fillRect/>
                </a:stretch>
              </p:blipFill>
              <p:spPr>
                <a:xfrm>
                  <a:off x="5685773" y="373387"/>
                  <a:ext cx="72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472" name="Freihand 471">
                  <a:extLst>
                    <a:ext uri="{FF2B5EF4-FFF2-40B4-BE49-F238E27FC236}">
                      <a16:creationId xmlns:a16="http://schemas.microsoft.com/office/drawing/2014/main" id="{2DB65B2C-0501-4F7B-85F3-0F9978DC2CF1}"/>
                    </a:ext>
                  </a:extLst>
                </p14:cNvPr>
                <p14:cNvContentPartPr/>
                <p14:nvPr/>
              </p14:nvContentPartPr>
              <p14:xfrm>
                <a:off x="5640053" y="312907"/>
                <a:ext cx="195840" cy="191160"/>
              </p14:xfrm>
            </p:contentPart>
          </mc:Choice>
          <mc:Fallback>
            <p:pic>
              <p:nvPicPr>
                <p:cNvPr id="472" name="Freihand 471">
                  <a:extLst>
                    <a:ext uri="{FF2B5EF4-FFF2-40B4-BE49-F238E27FC236}">
                      <a16:creationId xmlns:a16="http://schemas.microsoft.com/office/drawing/2014/main" id="{2DB65B2C-0501-4F7B-85F3-0F9978DC2CF1}"/>
                    </a:ext>
                  </a:extLst>
                </p:cNvPr>
                <p:cNvPicPr/>
                <p:nvPr/>
              </p:nvPicPr>
              <p:blipFill>
                <a:blip r:embed="rId447"/>
                <a:stretch>
                  <a:fillRect/>
                </a:stretch>
              </p:blipFill>
              <p:spPr>
                <a:xfrm>
                  <a:off x="5635733" y="308587"/>
                  <a:ext cx="204480" cy="19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8">
            <p14:nvContentPartPr>
              <p14:cNvPr id="474" name="Freihand 473">
                <a:extLst>
                  <a:ext uri="{FF2B5EF4-FFF2-40B4-BE49-F238E27FC236}">
                    <a16:creationId xmlns:a16="http://schemas.microsoft.com/office/drawing/2014/main" id="{8DBE5692-4838-4999-9E21-DFC1E2177943}"/>
                  </a:ext>
                </a:extLst>
              </p14:cNvPr>
              <p14:cNvContentPartPr/>
              <p14:nvPr/>
            </p14:nvContentPartPr>
            <p14:xfrm>
              <a:off x="3533693" y="2438347"/>
              <a:ext cx="43560" cy="84600"/>
            </p14:xfrm>
          </p:contentPart>
        </mc:Choice>
        <mc:Fallback>
          <p:pic>
            <p:nvPicPr>
              <p:cNvPr id="474" name="Freihand 473">
                <a:extLst>
                  <a:ext uri="{FF2B5EF4-FFF2-40B4-BE49-F238E27FC236}">
                    <a16:creationId xmlns:a16="http://schemas.microsoft.com/office/drawing/2014/main" id="{8DBE5692-4838-4999-9E21-DFC1E2177943}"/>
                  </a:ext>
                </a:extLst>
              </p:cNvPr>
              <p:cNvPicPr/>
              <p:nvPr/>
            </p:nvPicPr>
            <p:blipFill>
              <a:blip r:embed="rId449"/>
              <a:stretch>
                <a:fillRect/>
              </a:stretch>
            </p:blipFill>
            <p:spPr>
              <a:xfrm>
                <a:off x="3529373" y="2434027"/>
                <a:ext cx="52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480" name="Freihand 479">
                <a:extLst>
                  <a:ext uri="{FF2B5EF4-FFF2-40B4-BE49-F238E27FC236}">
                    <a16:creationId xmlns:a16="http://schemas.microsoft.com/office/drawing/2014/main" id="{29CA3124-65BA-4132-863F-6317C2015059}"/>
                  </a:ext>
                </a:extLst>
              </p14:cNvPr>
              <p14:cNvContentPartPr/>
              <p14:nvPr/>
            </p14:nvContentPartPr>
            <p14:xfrm>
              <a:off x="5926253" y="668587"/>
              <a:ext cx="398160" cy="387720"/>
            </p14:xfrm>
          </p:contentPart>
        </mc:Choice>
        <mc:Fallback>
          <p:pic>
            <p:nvPicPr>
              <p:cNvPr id="480" name="Freihand 479">
                <a:extLst>
                  <a:ext uri="{FF2B5EF4-FFF2-40B4-BE49-F238E27FC236}">
                    <a16:creationId xmlns:a16="http://schemas.microsoft.com/office/drawing/2014/main" id="{29CA3124-65BA-4132-863F-6317C2015059}"/>
                  </a:ext>
                </a:extLst>
              </p:cNvPr>
              <p:cNvPicPr/>
              <p:nvPr/>
            </p:nvPicPr>
            <p:blipFill>
              <a:blip r:embed="rId451"/>
              <a:stretch>
                <a:fillRect/>
              </a:stretch>
            </p:blipFill>
            <p:spPr>
              <a:xfrm>
                <a:off x="5921933" y="664267"/>
                <a:ext cx="406800" cy="396360"/>
              </a:xfrm>
              <a:prstGeom prst="rect">
                <a:avLst/>
              </a:prstGeom>
            </p:spPr>
          </p:pic>
        </mc:Fallback>
      </mc:AlternateContent>
      <p:grpSp>
        <p:nvGrpSpPr>
          <p:cNvPr id="492" name="Gruppieren 491">
            <a:extLst>
              <a:ext uri="{FF2B5EF4-FFF2-40B4-BE49-F238E27FC236}">
                <a16:creationId xmlns:a16="http://schemas.microsoft.com/office/drawing/2014/main" id="{99D992C8-ED46-43AE-8887-D72032508A63}"/>
              </a:ext>
            </a:extLst>
          </p:cNvPr>
          <p:cNvGrpSpPr/>
          <p:nvPr/>
        </p:nvGrpSpPr>
        <p:grpSpPr>
          <a:xfrm>
            <a:off x="3145973" y="1002667"/>
            <a:ext cx="3599640" cy="1965240"/>
            <a:chOff x="3145973" y="1002667"/>
            <a:chExt cx="3599640" cy="1965240"/>
          </a:xfrm>
        </p:grpSpPr>
        <mc:AlternateContent xmlns:mc="http://schemas.openxmlformats.org/markup-compatibility/2006">
          <mc:Choice xmlns:p14="http://schemas.microsoft.com/office/powerpoint/2010/main" Requires="p14">
            <p:contentPart p14:bwMode="auto" r:id="rId452">
              <p14:nvContentPartPr>
                <p14:cNvPr id="475" name="Freihand 474">
                  <a:extLst>
                    <a:ext uri="{FF2B5EF4-FFF2-40B4-BE49-F238E27FC236}">
                      <a16:creationId xmlns:a16="http://schemas.microsoft.com/office/drawing/2014/main" id="{337CDD1A-30A1-47A3-82CE-DE5155F0278D}"/>
                    </a:ext>
                  </a:extLst>
                </p14:cNvPr>
                <p14:cNvContentPartPr/>
                <p14:nvPr/>
              </p14:nvContentPartPr>
              <p14:xfrm>
                <a:off x="3145973" y="2442307"/>
                <a:ext cx="80640" cy="82080"/>
              </p14:xfrm>
            </p:contentPart>
          </mc:Choice>
          <mc:Fallback>
            <p:pic>
              <p:nvPicPr>
                <p:cNvPr id="475" name="Freihand 474">
                  <a:extLst>
                    <a:ext uri="{FF2B5EF4-FFF2-40B4-BE49-F238E27FC236}">
                      <a16:creationId xmlns:a16="http://schemas.microsoft.com/office/drawing/2014/main" id="{337CDD1A-30A1-47A3-82CE-DE5155F0278D}"/>
                    </a:ext>
                  </a:extLst>
                </p:cNvPr>
                <p:cNvPicPr/>
                <p:nvPr/>
              </p:nvPicPr>
              <p:blipFill>
                <a:blip r:embed="rId453"/>
                <a:stretch>
                  <a:fillRect/>
                </a:stretch>
              </p:blipFill>
              <p:spPr>
                <a:xfrm>
                  <a:off x="3141653" y="2437987"/>
                  <a:ext cx="89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76" name="Freihand 475">
                  <a:extLst>
                    <a:ext uri="{FF2B5EF4-FFF2-40B4-BE49-F238E27FC236}">
                      <a16:creationId xmlns:a16="http://schemas.microsoft.com/office/drawing/2014/main" id="{F53B1F6A-F545-4AA8-A16F-49950816A11E}"/>
                    </a:ext>
                  </a:extLst>
                </p14:cNvPr>
                <p14:cNvContentPartPr/>
                <p14:nvPr/>
              </p14:nvContentPartPr>
              <p14:xfrm>
                <a:off x="3270893" y="2353747"/>
                <a:ext cx="15120" cy="65880"/>
              </p14:xfrm>
            </p:contentPart>
          </mc:Choice>
          <mc:Fallback>
            <p:pic>
              <p:nvPicPr>
                <p:cNvPr id="476" name="Freihand 475">
                  <a:extLst>
                    <a:ext uri="{FF2B5EF4-FFF2-40B4-BE49-F238E27FC236}">
                      <a16:creationId xmlns:a16="http://schemas.microsoft.com/office/drawing/2014/main" id="{F53B1F6A-F545-4AA8-A16F-49950816A11E}"/>
                    </a:ext>
                  </a:extLst>
                </p:cNvPr>
                <p:cNvPicPr/>
                <p:nvPr/>
              </p:nvPicPr>
              <p:blipFill>
                <a:blip r:embed="rId455"/>
                <a:stretch>
                  <a:fillRect/>
                </a:stretch>
              </p:blipFill>
              <p:spPr>
                <a:xfrm>
                  <a:off x="3266573" y="2349427"/>
                  <a:ext cx="237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77" name="Freihand 476">
                  <a:extLst>
                    <a:ext uri="{FF2B5EF4-FFF2-40B4-BE49-F238E27FC236}">
                      <a16:creationId xmlns:a16="http://schemas.microsoft.com/office/drawing/2014/main" id="{98DE58F2-C225-423E-88D9-DA6D625D2C4B}"/>
                    </a:ext>
                  </a:extLst>
                </p14:cNvPr>
                <p14:cNvContentPartPr/>
                <p14:nvPr/>
              </p14:nvContentPartPr>
              <p14:xfrm>
                <a:off x="3211493" y="2351587"/>
                <a:ext cx="123120" cy="88560"/>
              </p14:xfrm>
            </p:contentPart>
          </mc:Choice>
          <mc:Fallback>
            <p:pic>
              <p:nvPicPr>
                <p:cNvPr id="477" name="Freihand 476">
                  <a:extLst>
                    <a:ext uri="{FF2B5EF4-FFF2-40B4-BE49-F238E27FC236}">
                      <a16:creationId xmlns:a16="http://schemas.microsoft.com/office/drawing/2014/main" id="{98DE58F2-C225-423E-88D9-DA6D625D2C4B}"/>
                    </a:ext>
                  </a:extLst>
                </p:cNvPr>
                <p:cNvPicPr/>
                <p:nvPr/>
              </p:nvPicPr>
              <p:blipFill>
                <a:blip r:embed="rId457"/>
                <a:stretch>
                  <a:fillRect/>
                </a:stretch>
              </p:blipFill>
              <p:spPr>
                <a:xfrm>
                  <a:off x="3207173" y="2347267"/>
                  <a:ext cx="131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78" name="Freihand 477">
                  <a:extLst>
                    <a:ext uri="{FF2B5EF4-FFF2-40B4-BE49-F238E27FC236}">
                      <a16:creationId xmlns:a16="http://schemas.microsoft.com/office/drawing/2014/main" id="{CD76EE2F-65C4-44ED-919A-8C58E545ABE0}"/>
                    </a:ext>
                  </a:extLst>
                </p14:cNvPr>
                <p14:cNvContentPartPr/>
                <p14:nvPr/>
              </p14:nvContentPartPr>
              <p14:xfrm>
                <a:off x="3335333" y="2353027"/>
                <a:ext cx="53280" cy="64800"/>
              </p14:xfrm>
            </p:contentPart>
          </mc:Choice>
          <mc:Fallback>
            <p:pic>
              <p:nvPicPr>
                <p:cNvPr id="478" name="Freihand 477">
                  <a:extLst>
                    <a:ext uri="{FF2B5EF4-FFF2-40B4-BE49-F238E27FC236}">
                      <a16:creationId xmlns:a16="http://schemas.microsoft.com/office/drawing/2014/main" id="{CD76EE2F-65C4-44ED-919A-8C58E545ABE0}"/>
                    </a:ext>
                  </a:extLst>
                </p:cNvPr>
                <p:cNvPicPr/>
                <p:nvPr/>
              </p:nvPicPr>
              <p:blipFill>
                <a:blip r:embed="rId459"/>
                <a:stretch>
                  <a:fillRect/>
                </a:stretch>
              </p:blipFill>
              <p:spPr>
                <a:xfrm>
                  <a:off x="3331013" y="2348707"/>
                  <a:ext cx="61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81" name="Freihand 480">
                  <a:extLst>
                    <a:ext uri="{FF2B5EF4-FFF2-40B4-BE49-F238E27FC236}">
                      <a16:creationId xmlns:a16="http://schemas.microsoft.com/office/drawing/2014/main" id="{34BB2C48-7318-463E-A410-F505A48A29A0}"/>
                    </a:ext>
                  </a:extLst>
                </p14:cNvPr>
                <p14:cNvContentPartPr/>
                <p14:nvPr/>
              </p14:nvContentPartPr>
              <p14:xfrm>
                <a:off x="3513173" y="2886907"/>
                <a:ext cx="57600" cy="51840"/>
              </p14:xfrm>
            </p:contentPart>
          </mc:Choice>
          <mc:Fallback>
            <p:pic>
              <p:nvPicPr>
                <p:cNvPr id="481" name="Freihand 480">
                  <a:extLst>
                    <a:ext uri="{FF2B5EF4-FFF2-40B4-BE49-F238E27FC236}">
                      <a16:creationId xmlns:a16="http://schemas.microsoft.com/office/drawing/2014/main" id="{34BB2C48-7318-463E-A410-F505A48A29A0}"/>
                    </a:ext>
                  </a:extLst>
                </p:cNvPr>
                <p:cNvPicPr/>
                <p:nvPr/>
              </p:nvPicPr>
              <p:blipFill>
                <a:blip r:embed="rId461"/>
                <a:stretch>
                  <a:fillRect/>
                </a:stretch>
              </p:blipFill>
              <p:spPr>
                <a:xfrm>
                  <a:off x="3508853" y="2882587"/>
                  <a:ext cx="66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82" name="Freihand 481">
                  <a:extLst>
                    <a:ext uri="{FF2B5EF4-FFF2-40B4-BE49-F238E27FC236}">
                      <a16:creationId xmlns:a16="http://schemas.microsoft.com/office/drawing/2014/main" id="{405072A3-6FBE-4577-A0A0-E48639FBACCA}"/>
                    </a:ext>
                  </a:extLst>
                </p14:cNvPr>
                <p14:cNvContentPartPr/>
                <p14:nvPr/>
              </p14:nvContentPartPr>
              <p14:xfrm>
                <a:off x="5647613" y="1239547"/>
                <a:ext cx="205560" cy="311760"/>
              </p14:xfrm>
            </p:contentPart>
          </mc:Choice>
          <mc:Fallback>
            <p:pic>
              <p:nvPicPr>
                <p:cNvPr id="482" name="Freihand 481">
                  <a:extLst>
                    <a:ext uri="{FF2B5EF4-FFF2-40B4-BE49-F238E27FC236}">
                      <a16:creationId xmlns:a16="http://schemas.microsoft.com/office/drawing/2014/main" id="{405072A3-6FBE-4577-A0A0-E48639FBACCA}"/>
                    </a:ext>
                  </a:extLst>
                </p:cNvPr>
                <p:cNvPicPr/>
                <p:nvPr/>
              </p:nvPicPr>
              <p:blipFill>
                <a:blip r:embed="rId463"/>
                <a:stretch>
                  <a:fillRect/>
                </a:stretch>
              </p:blipFill>
              <p:spPr>
                <a:xfrm>
                  <a:off x="5643293" y="1235227"/>
                  <a:ext cx="2142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83" name="Freihand 482">
                  <a:extLst>
                    <a:ext uri="{FF2B5EF4-FFF2-40B4-BE49-F238E27FC236}">
                      <a16:creationId xmlns:a16="http://schemas.microsoft.com/office/drawing/2014/main" id="{1E2A82F3-768B-4F92-9C03-3674C477518D}"/>
                    </a:ext>
                  </a:extLst>
                </p14:cNvPr>
                <p14:cNvContentPartPr/>
                <p14:nvPr/>
              </p14:nvContentPartPr>
              <p14:xfrm>
                <a:off x="5714213" y="1455187"/>
                <a:ext cx="192600" cy="194040"/>
              </p14:xfrm>
            </p:contentPart>
          </mc:Choice>
          <mc:Fallback>
            <p:pic>
              <p:nvPicPr>
                <p:cNvPr id="483" name="Freihand 482">
                  <a:extLst>
                    <a:ext uri="{FF2B5EF4-FFF2-40B4-BE49-F238E27FC236}">
                      <a16:creationId xmlns:a16="http://schemas.microsoft.com/office/drawing/2014/main" id="{1E2A82F3-768B-4F92-9C03-3674C477518D}"/>
                    </a:ext>
                  </a:extLst>
                </p:cNvPr>
                <p:cNvPicPr/>
                <p:nvPr/>
              </p:nvPicPr>
              <p:blipFill>
                <a:blip r:embed="rId465"/>
                <a:stretch>
                  <a:fillRect/>
                </a:stretch>
              </p:blipFill>
              <p:spPr>
                <a:xfrm>
                  <a:off x="5709893" y="1450867"/>
                  <a:ext cx="201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85" name="Freihand 484">
                  <a:extLst>
                    <a:ext uri="{FF2B5EF4-FFF2-40B4-BE49-F238E27FC236}">
                      <a16:creationId xmlns:a16="http://schemas.microsoft.com/office/drawing/2014/main" id="{9B69C09D-2DAC-43A2-95AD-92228F0CCF05}"/>
                    </a:ext>
                  </a:extLst>
                </p14:cNvPr>
                <p14:cNvContentPartPr/>
                <p14:nvPr/>
              </p14:nvContentPartPr>
              <p14:xfrm>
                <a:off x="4831853" y="1505947"/>
                <a:ext cx="68040" cy="186840"/>
              </p14:xfrm>
            </p:contentPart>
          </mc:Choice>
          <mc:Fallback>
            <p:pic>
              <p:nvPicPr>
                <p:cNvPr id="485" name="Freihand 484">
                  <a:extLst>
                    <a:ext uri="{FF2B5EF4-FFF2-40B4-BE49-F238E27FC236}">
                      <a16:creationId xmlns:a16="http://schemas.microsoft.com/office/drawing/2014/main" id="{9B69C09D-2DAC-43A2-95AD-92228F0CCF05}"/>
                    </a:ext>
                  </a:extLst>
                </p:cNvPr>
                <p:cNvPicPr/>
                <p:nvPr/>
              </p:nvPicPr>
              <p:blipFill>
                <a:blip r:embed="rId467"/>
                <a:stretch>
                  <a:fillRect/>
                </a:stretch>
              </p:blipFill>
              <p:spPr>
                <a:xfrm>
                  <a:off x="4827533" y="1501627"/>
                  <a:ext cx="766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86" name="Freihand 485">
                  <a:extLst>
                    <a:ext uri="{FF2B5EF4-FFF2-40B4-BE49-F238E27FC236}">
                      <a16:creationId xmlns:a16="http://schemas.microsoft.com/office/drawing/2014/main" id="{44540A93-13AA-4D59-B492-A9315D738A07}"/>
                    </a:ext>
                  </a:extLst>
                </p14:cNvPr>
                <p14:cNvContentPartPr/>
                <p14:nvPr/>
              </p14:nvContentPartPr>
              <p14:xfrm>
                <a:off x="4776773" y="1449787"/>
                <a:ext cx="116640" cy="167760"/>
              </p14:xfrm>
            </p:contentPart>
          </mc:Choice>
          <mc:Fallback>
            <p:pic>
              <p:nvPicPr>
                <p:cNvPr id="486" name="Freihand 485">
                  <a:extLst>
                    <a:ext uri="{FF2B5EF4-FFF2-40B4-BE49-F238E27FC236}">
                      <a16:creationId xmlns:a16="http://schemas.microsoft.com/office/drawing/2014/main" id="{44540A93-13AA-4D59-B492-A9315D738A07}"/>
                    </a:ext>
                  </a:extLst>
                </p:cNvPr>
                <p:cNvPicPr/>
                <p:nvPr/>
              </p:nvPicPr>
              <p:blipFill>
                <a:blip r:embed="rId469"/>
                <a:stretch>
                  <a:fillRect/>
                </a:stretch>
              </p:blipFill>
              <p:spPr>
                <a:xfrm>
                  <a:off x="4772453" y="1445467"/>
                  <a:ext cx="1252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88" name="Freihand 487">
                  <a:extLst>
                    <a:ext uri="{FF2B5EF4-FFF2-40B4-BE49-F238E27FC236}">
                      <a16:creationId xmlns:a16="http://schemas.microsoft.com/office/drawing/2014/main" id="{E4923C35-8CA4-4123-8D4A-2528F68CD5C3}"/>
                    </a:ext>
                  </a:extLst>
                </p14:cNvPr>
                <p14:cNvContentPartPr/>
                <p14:nvPr/>
              </p14:nvContentPartPr>
              <p14:xfrm>
                <a:off x="5370053" y="1115707"/>
                <a:ext cx="72720" cy="107280"/>
              </p14:xfrm>
            </p:contentPart>
          </mc:Choice>
          <mc:Fallback>
            <p:pic>
              <p:nvPicPr>
                <p:cNvPr id="488" name="Freihand 487">
                  <a:extLst>
                    <a:ext uri="{FF2B5EF4-FFF2-40B4-BE49-F238E27FC236}">
                      <a16:creationId xmlns:a16="http://schemas.microsoft.com/office/drawing/2014/main" id="{E4923C35-8CA4-4123-8D4A-2528F68CD5C3}"/>
                    </a:ext>
                  </a:extLst>
                </p:cNvPr>
                <p:cNvPicPr/>
                <p:nvPr/>
              </p:nvPicPr>
              <p:blipFill>
                <a:blip r:embed="rId471"/>
                <a:stretch>
                  <a:fillRect/>
                </a:stretch>
              </p:blipFill>
              <p:spPr>
                <a:xfrm>
                  <a:off x="5365733" y="1111387"/>
                  <a:ext cx="813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489" name="Freihand 488">
                  <a:extLst>
                    <a:ext uri="{FF2B5EF4-FFF2-40B4-BE49-F238E27FC236}">
                      <a16:creationId xmlns:a16="http://schemas.microsoft.com/office/drawing/2014/main" id="{EC0090CF-D58D-41AF-BDC4-C4DA4091D976}"/>
                    </a:ext>
                  </a:extLst>
                </p14:cNvPr>
                <p14:cNvContentPartPr/>
                <p14:nvPr/>
              </p14:nvContentPartPr>
              <p14:xfrm>
                <a:off x="5268533" y="1002667"/>
                <a:ext cx="149400" cy="137160"/>
              </p14:xfrm>
            </p:contentPart>
          </mc:Choice>
          <mc:Fallback>
            <p:pic>
              <p:nvPicPr>
                <p:cNvPr id="489" name="Freihand 488">
                  <a:extLst>
                    <a:ext uri="{FF2B5EF4-FFF2-40B4-BE49-F238E27FC236}">
                      <a16:creationId xmlns:a16="http://schemas.microsoft.com/office/drawing/2014/main" id="{EC0090CF-D58D-41AF-BDC4-C4DA4091D976}"/>
                    </a:ext>
                  </a:extLst>
                </p:cNvPr>
                <p:cNvPicPr/>
                <p:nvPr/>
              </p:nvPicPr>
              <p:blipFill>
                <a:blip r:embed="rId473"/>
                <a:stretch>
                  <a:fillRect/>
                </a:stretch>
              </p:blipFill>
              <p:spPr>
                <a:xfrm>
                  <a:off x="5264213" y="998347"/>
                  <a:ext cx="1580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91" name="Freihand 490">
                  <a:extLst>
                    <a:ext uri="{FF2B5EF4-FFF2-40B4-BE49-F238E27FC236}">
                      <a16:creationId xmlns:a16="http://schemas.microsoft.com/office/drawing/2014/main" id="{3BBA76A0-D974-4AD0-9350-31954FD78C81}"/>
                    </a:ext>
                  </a:extLst>
                </p14:cNvPr>
                <p14:cNvContentPartPr/>
                <p14:nvPr/>
              </p14:nvContentPartPr>
              <p14:xfrm>
                <a:off x="3473573" y="1244947"/>
                <a:ext cx="3272040" cy="1722960"/>
              </p14:xfrm>
            </p:contentPart>
          </mc:Choice>
          <mc:Fallback>
            <p:pic>
              <p:nvPicPr>
                <p:cNvPr id="491" name="Freihand 490">
                  <a:extLst>
                    <a:ext uri="{FF2B5EF4-FFF2-40B4-BE49-F238E27FC236}">
                      <a16:creationId xmlns:a16="http://schemas.microsoft.com/office/drawing/2014/main" id="{3BBA76A0-D974-4AD0-9350-31954FD78C81}"/>
                    </a:ext>
                  </a:extLst>
                </p:cNvPr>
                <p:cNvPicPr/>
                <p:nvPr/>
              </p:nvPicPr>
              <p:blipFill>
                <a:blip r:embed="rId475"/>
                <a:stretch>
                  <a:fillRect/>
                </a:stretch>
              </p:blipFill>
              <p:spPr>
                <a:xfrm>
                  <a:off x="3469253" y="1240627"/>
                  <a:ext cx="3280680" cy="1731600"/>
                </a:xfrm>
                <a:prstGeom prst="rect">
                  <a:avLst/>
                </a:prstGeom>
              </p:spPr>
            </p:pic>
          </mc:Fallback>
        </mc:AlternateContent>
      </p:grpSp>
      <p:grpSp>
        <p:nvGrpSpPr>
          <p:cNvPr id="498" name="Gruppieren 497">
            <a:extLst>
              <a:ext uri="{FF2B5EF4-FFF2-40B4-BE49-F238E27FC236}">
                <a16:creationId xmlns:a16="http://schemas.microsoft.com/office/drawing/2014/main" id="{5A07F18C-EE61-488E-879F-C108BCDAC4F0}"/>
              </a:ext>
            </a:extLst>
          </p:cNvPr>
          <p:cNvGrpSpPr/>
          <p:nvPr/>
        </p:nvGrpSpPr>
        <p:grpSpPr>
          <a:xfrm>
            <a:off x="6799253" y="1102747"/>
            <a:ext cx="343800" cy="309240"/>
            <a:chOff x="6799253" y="1102747"/>
            <a:chExt cx="343800" cy="309240"/>
          </a:xfrm>
        </p:grpSpPr>
        <mc:AlternateContent xmlns:mc="http://schemas.openxmlformats.org/markup-compatibility/2006">
          <mc:Choice xmlns:p14="http://schemas.microsoft.com/office/powerpoint/2010/main" Requires="p14">
            <p:contentPart p14:bwMode="auto" r:id="rId476">
              <p14:nvContentPartPr>
                <p14:cNvPr id="493" name="Freihand 492">
                  <a:extLst>
                    <a:ext uri="{FF2B5EF4-FFF2-40B4-BE49-F238E27FC236}">
                      <a16:creationId xmlns:a16="http://schemas.microsoft.com/office/drawing/2014/main" id="{C74E591B-BD54-480A-9C6B-C9BE2DDAD71A}"/>
                    </a:ext>
                  </a:extLst>
                </p14:cNvPr>
                <p14:cNvContentPartPr/>
                <p14:nvPr/>
              </p14:nvContentPartPr>
              <p14:xfrm>
                <a:off x="6891413" y="1280227"/>
                <a:ext cx="16200" cy="115200"/>
              </p14:xfrm>
            </p:contentPart>
          </mc:Choice>
          <mc:Fallback>
            <p:pic>
              <p:nvPicPr>
                <p:cNvPr id="493" name="Freihand 492">
                  <a:extLst>
                    <a:ext uri="{FF2B5EF4-FFF2-40B4-BE49-F238E27FC236}">
                      <a16:creationId xmlns:a16="http://schemas.microsoft.com/office/drawing/2014/main" id="{C74E591B-BD54-480A-9C6B-C9BE2DDAD71A}"/>
                    </a:ext>
                  </a:extLst>
                </p:cNvPr>
                <p:cNvPicPr/>
                <p:nvPr/>
              </p:nvPicPr>
              <p:blipFill>
                <a:blip r:embed="rId477"/>
                <a:stretch>
                  <a:fillRect/>
                </a:stretch>
              </p:blipFill>
              <p:spPr>
                <a:xfrm>
                  <a:off x="6887093" y="1275907"/>
                  <a:ext cx="24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494" name="Freihand 493">
                  <a:extLst>
                    <a:ext uri="{FF2B5EF4-FFF2-40B4-BE49-F238E27FC236}">
                      <a16:creationId xmlns:a16="http://schemas.microsoft.com/office/drawing/2014/main" id="{117DB8DB-9ED6-4EA6-AC38-3BF72880AD51}"/>
                    </a:ext>
                  </a:extLst>
                </p14:cNvPr>
                <p14:cNvContentPartPr/>
                <p14:nvPr/>
              </p14:nvContentPartPr>
              <p14:xfrm>
                <a:off x="6806813" y="1356547"/>
                <a:ext cx="156600" cy="55440"/>
              </p14:xfrm>
            </p:contentPart>
          </mc:Choice>
          <mc:Fallback>
            <p:pic>
              <p:nvPicPr>
                <p:cNvPr id="494" name="Freihand 493">
                  <a:extLst>
                    <a:ext uri="{FF2B5EF4-FFF2-40B4-BE49-F238E27FC236}">
                      <a16:creationId xmlns:a16="http://schemas.microsoft.com/office/drawing/2014/main" id="{117DB8DB-9ED6-4EA6-AC38-3BF72880AD51}"/>
                    </a:ext>
                  </a:extLst>
                </p:cNvPr>
                <p:cNvPicPr/>
                <p:nvPr/>
              </p:nvPicPr>
              <p:blipFill>
                <a:blip r:embed="rId479"/>
                <a:stretch>
                  <a:fillRect/>
                </a:stretch>
              </p:blipFill>
              <p:spPr>
                <a:xfrm>
                  <a:off x="6802493" y="1352227"/>
                  <a:ext cx="165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495" name="Freihand 494">
                  <a:extLst>
                    <a:ext uri="{FF2B5EF4-FFF2-40B4-BE49-F238E27FC236}">
                      <a16:creationId xmlns:a16="http://schemas.microsoft.com/office/drawing/2014/main" id="{3BBBD8BF-CE59-44AE-9314-4C57E6D3D98E}"/>
                    </a:ext>
                  </a:extLst>
                </p14:cNvPr>
                <p14:cNvContentPartPr/>
                <p14:nvPr/>
              </p14:nvContentPartPr>
              <p14:xfrm>
                <a:off x="6799253" y="1231987"/>
                <a:ext cx="138600" cy="32040"/>
              </p14:xfrm>
            </p:contentPart>
          </mc:Choice>
          <mc:Fallback>
            <p:pic>
              <p:nvPicPr>
                <p:cNvPr id="495" name="Freihand 494">
                  <a:extLst>
                    <a:ext uri="{FF2B5EF4-FFF2-40B4-BE49-F238E27FC236}">
                      <a16:creationId xmlns:a16="http://schemas.microsoft.com/office/drawing/2014/main" id="{3BBBD8BF-CE59-44AE-9314-4C57E6D3D98E}"/>
                    </a:ext>
                  </a:extLst>
                </p:cNvPr>
                <p:cNvPicPr/>
                <p:nvPr/>
              </p:nvPicPr>
              <p:blipFill>
                <a:blip r:embed="rId481"/>
                <a:stretch>
                  <a:fillRect/>
                </a:stretch>
              </p:blipFill>
              <p:spPr>
                <a:xfrm>
                  <a:off x="6794933" y="1227667"/>
                  <a:ext cx="147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496" name="Freihand 495">
                  <a:extLst>
                    <a:ext uri="{FF2B5EF4-FFF2-40B4-BE49-F238E27FC236}">
                      <a16:creationId xmlns:a16="http://schemas.microsoft.com/office/drawing/2014/main" id="{8A3A2EC1-F1FD-4D99-A858-DFA8E495A945}"/>
                    </a:ext>
                  </a:extLst>
                </p14:cNvPr>
                <p14:cNvContentPartPr/>
                <p14:nvPr/>
              </p14:nvContentPartPr>
              <p14:xfrm>
                <a:off x="6968813" y="1159267"/>
                <a:ext cx="147600" cy="80640"/>
              </p14:xfrm>
            </p:contentPart>
          </mc:Choice>
          <mc:Fallback>
            <p:pic>
              <p:nvPicPr>
                <p:cNvPr id="496" name="Freihand 495">
                  <a:extLst>
                    <a:ext uri="{FF2B5EF4-FFF2-40B4-BE49-F238E27FC236}">
                      <a16:creationId xmlns:a16="http://schemas.microsoft.com/office/drawing/2014/main" id="{8A3A2EC1-F1FD-4D99-A858-DFA8E495A945}"/>
                    </a:ext>
                  </a:extLst>
                </p:cNvPr>
                <p:cNvPicPr/>
                <p:nvPr/>
              </p:nvPicPr>
              <p:blipFill>
                <a:blip r:embed="rId483"/>
                <a:stretch>
                  <a:fillRect/>
                </a:stretch>
              </p:blipFill>
              <p:spPr>
                <a:xfrm>
                  <a:off x="6964493" y="1154947"/>
                  <a:ext cx="156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97" name="Freihand 496">
                  <a:extLst>
                    <a:ext uri="{FF2B5EF4-FFF2-40B4-BE49-F238E27FC236}">
                      <a16:creationId xmlns:a16="http://schemas.microsoft.com/office/drawing/2014/main" id="{2D449121-E066-4C13-B003-2EFEB96F0900}"/>
                    </a:ext>
                  </a:extLst>
                </p14:cNvPr>
                <p14:cNvContentPartPr/>
                <p14:nvPr/>
              </p14:nvContentPartPr>
              <p14:xfrm>
                <a:off x="6897893" y="1102747"/>
                <a:ext cx="245160" cy="196920"/>
              </p14:xfrm>
            </p:contentPart>
          </mc:Choice>
          <mc:Fallback>
            <p:pic>
              <p:nvPicPr>
                <p:cNvPr id="497" name="Freihand 496">
                  <a:extLst>
                    <a:ext uri="{FF2B5EF4-FFF2-40B4-BE49-F238E27FC236}">
                      <a16:creationId xmlns:a16="http://schemas.microsoft.com/office/drawing/2014/main" id="{2D449121-E066-4C13-B003-2EFEB96F0900}"/>
                    </a:ext>
                  </a:extLst>
                </p:cNvPr>
                <p:cNvPicPr/>
                <p:nvPr/>
              </p:nvPicPr>
              <p:blipFill>
                <a:blip r:embed="rId485"/>
                <a:stretch>
                  <a:fillRect/>
                </a:stretch>
              </p:blipFill>
              <p:spPr>
                <a:xfrm>
                  <a:off x="6893573" y="1098427"/>
                  <a:ext cx="253800" cy="205560"/>
                </a:xfrm>
                <a:prstGeom prst="rect">
                  <a:avLst/>
                </a:prstGeom>
              </p:spPr>
            </p:pic>
          </mc:Fallback>
        </mc:AlternateContent>
      </p:grpSp>
      <p:grpSp>
        <p:nvGrpSpPr>
          <p:cNvPr id="520" name="Gruppieren 519">
            <a:extLst>
              <a:ext uri="{FF2B5EF4-FFF2-40B4-BE49-F238E27FC236}">
                <a16:creationId xmlns:a16="http://schemas.microsoft.com/office/drawing/2014/main" id="{A2D07753-90F0-4893-ADEB-B2C102A46DE3}"/>
              </a:ext>
            </a:extLst>
          </p:cNvPr>
          <p:cNvGrpSpPr/>
          <p:nvPr/>
        </p:nvGrpSpPr>
        <p:grpSpPr>
          <a:xfrm>
            <a:off x="673853" y="107707"/>
            <a:ext cx="2869200" cy="2074680"/>
            <a:chOff x="673853" y="107707"/>
            <a:chExt cx="2869200" cy="2074680"/>
          </a:xfrm>
        </p:grpSpPr>
        <mc:AlternateContent xmlns:mc="http://schemas.openxmlformats.org/markup-compatibility/2006">
          <mc:Choice xmlns:p14="http://schemas.microsoft.com/office/powerpoint/2010/main" Requires="p14">
            <p:contentPart p14:bwMode="auto" r:id="rId486">
              <p14:nvContentPartPr>
                <p14:cNvPr id="499" name="Freihand 498">
                  <a:extLst>
                    <a:ext uri="{FF2B5EF4-FFF2-40B4-BE49-F238E27FC236}">
                      <a16:creationId xmlns:a16="http://schemas.microsoft.com/office/drawing/2014/main" id="{7615E856-713A-47C5-BA15-B879046606B1}"/>
                    </a:ext>
                  </a:extLst>
                </p14:cNvPr>
                <p14:cNvContentPartPr/>
                <p14:nvPr/>
              </p14:nvContentPartPr>
              <p14:xfrm>
                <a:off x="2674733" y="130387"/>
                <a:ext cx="353160" cy="439200"/>
              </p14:xfrm>
            </p:contentPart>
          </mc:Choice>
          <mc:Fallback>
            <p:pic>
              <p:nvPicPr>
                <p:cNvPr id="499" name="Freihand 498">
                  <a:extLst>
                    <a:ext uri="{FF2B5EF4-FFF2-40B4-BE49-F238E27FC236}">
                      <a16:creationId xmlns:a16="http://schemas.microsoft.com/office/drawing/2014/main" id="{7615E856-713A-47C5-BA15-B879046606B1}"/>
                    </a:ext>
                  </a:extLst>
                </p:cNvPr>
                <p:cNvPicPr/>
                <p:nvPr/>
              </p:nvPicPr>
              <p:blipFill>
                <a:blip r:embed="rId487"/>
                <a:stretch>
                  <a:fillRect/>
                </a:stretch>
              </p:blipFill>
              <p:spPr>
                <a:xfrm>
                  <a:off x="2670413" y="126067"/>
                  <a:ext cx="36180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500" name="Freihand 499">
                  <a:extLst>
                    <a:ext uri="{FF2B5EF4-FFF2-40B4-BE49-F238E27FC236}">
                      <a16:creationId xmlns:a16="http://schemas.microsoft.com/office/drawing/2014/main" id="{BE231795-135E-4C86-87FA-19A5C6BAF2B9}"/>
                    </a:ext>
                  </a:extLst>
                </p14:cNvPr>
                <p14:cNvContentPartPr/>
                <p14:nvPr/>
              </p14:nvContentPartPr>
              <p14:xfrm>
                <a:off x="3214733" y="107707"/>
                <a:ext cx="328320" cy="446040"/>
              </p14:xfrm>
            </p:contentPart>
          </mc:Choice>
          <mc:Fallback>
            <p:pic>
              <p:nvPicPr>
                <p:cNvPr id="500" name="Freihand 499">
                  <a:extLst>
                    <a:ext uri="{FF2B5EF4-FFF2-40B4-BE49-F238E27FC236}">
                      <a16:creationId xmlns:a16="http://schemas.microsoft.com/office/drawing/2014/main" id="{BE231795-135E-4C86-87FA-19A5C6BAF2B9}"/>
                    </a:ext>
                  </a:extLst>
                </p:cNvPr>
                <p:cNvPicPr/>
                <p:nvPr/>
              </p:nvPicPr>
              <p:blipFill>
                <a:blip r:embed="rId489"/>
                <a:stretch>
                  <a:fillRect/>
                </a:stretch>
              </p:blipFill>
              <p:spPr>
                <a:xfrm>
                  <a:off x="3210413" y="103387"/>
                  <a:ext cx="33696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501" name="Freihand 500">
                  <a:extLst>
                    <a:ext uri="{FF2B5EF4-FFF2-40B4-BE49-F238E27FC236}">
                      <a16:creationId xmlns:a16="http://schemas.microsoft.com/office/drawing/2014/main" id="{6C01249D-39C7-4CEF-9C75-58260545BFBA}"/>
                    </a:ext>
                  </a:extLst>
                </p14:cNvPr>
                <p14:cNvContentPartPr/>
                <p14:nvPr/>
              </p14:nvContentPartPr>
              <p14:xfrm>
                <a:off x="2893253" y="496507"/>
                <a:ext cx="435960" cy="218160"/>
              </p14:xfrm>
            </p:contentPart>
          </mc:Choice>
          <mc:Fallback>
            <p:pic>
              <p:nvPicPr>
                <p:cNvPr id="501" name="Freihand 500">
                  <a:extLst>
                    <a:ext uri="{FF2B5EF4-FFF2-40B4-BE49-F238E27FC236}">
                      <a16:creationId xmlns:a16="http://schemas.microsoft.com/office/drawing/2014/main" id="{6C01249D-39C7-4CEF-9C75-58260545BFBA}"/>
                    </a:ext>
                  </a:extLst>
                </p:cNvPr>
                <p:cNvPicPr/>
                <p:nvPr/>
              </p:nvPicPr>
              <p:blipFill>
                <a:blip r:embed="rId491"/>
                <a:stretch>
                  <a:fillRect/>
                </a:stretch>
              </p:blipFill>
              <p:spPr>
                <a:xfrm>
                  <a:off x="2888933" y="492187"/>
                  <a:ext cx="4446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502" name="Freihand 501">
                  <a:extLst>
                    <a:ext uri="{FF2B5EF4-FFF2-40B4-BE49-F238E27FC236}">
                      <a16:creationId xmlns:a16="http://schemas.microsoft.com/office/drawing/2014/main" id="{9A3D98EE-6A57-4C9F-BED9-A22B2D066241}"/>
                    </a:ext>
                  </a:extLst>
                </p14:cNvPr>
                <p14:cNvContentPartPr/>
                <p14:nvPr/>
              </p14:nvContentPartPr>
              <p14:xfrm>
                <a:off x="1666013" y="688747"/>
                <a:ext cx="1303920" cy="601920"/>
              </p14:xfrm>
            </p:contentPart>
          </mc:Choice>
          <mc:Fallback>
            <p:pic>
              <p:nvPicPr>
                <p:cNvPr id="502" name="Freihand 501">
                  <a:extLst>
                    <a:ext uri="{FF2B5EF4-FFF2-40B4-BE49-F238E27FC236}">
                      <a16:creationId xmlns:a16="http://schemas.microsoft.com/office/drawing/2014/main" id="{9A3D98EE-6A57-4C9F-BED9-A22B2D066241}"/>
                    </a:ext>
                  </a:extLst>
                </p:cNvPr>
                <p:cNvPicPr/>
                <p:nvPr/>
              </p:nvPicPr>
              <p:blipFill>
                <a:blip r:embed="rId493"/>
                <a:stretch>
                  <a:fillRect/>
                </a:stretch>
              </p:blipFill>
              <p:spPr>
                <a:xfrm>
                  <a:off x="1661693" y="684427"/>
                  <a:ext cx="1312560" cy="6105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503" name="Freihand 502">
                  <a:extLst>
                    <a:ext uri="{FF2B5EF4-FFF2-40B4-BE49-F238E27FC236}">
                      <a16:creationId xmlns:a16="http://schemas.microsoft.com/office/drawing/2014/main" id="{70445838-8C73-48C9-BD1F-513BF3BC586F}"/>
                    </a:ext>
                  </a:extLst>
                </p14:cNvPr>
                <p14:cNvContentPartPr/>
                <p14:nvPr/>
              </p14:nvContentPartPr>
              <p14:xfrm>
                <a:off x="1936013" y="798907"/>
                <a:ext cx="406800" cy="176760"/>
              </p14:xfrm>
            </p:contentPart>
          </mc:Choice>
          <mc:Fallback>
            <p:pic>
              <p:nvPicPr>
                <p:cNvPr id="503" name="Freihand 502">
                  <a:extLst>
                    <a:ext uri="{FF2B5EF4-FFF2-40B4-BE49-F238E27FC236}">
                      <a16:creationId xmlns:a16="http://schemas.microsoft.com/office/drawing/2014/main" id="{70445838-8C73-48C9-BD1F-513BF3BC586F}"/>
                    </a:ext>
                  </a:extLst>
                </p:cNvPr>
                <p:cNvPicPr/>
                <p:nvPr/>
              </p:nvPicPr>
              <p:blipFill>
                <a:blip r:embed="rId495"/>
                <a:stretch>
                  <a:fillRect/>
                </a:stretch>
              </p:blipFill>
              <p:spPr>
                <a:xfrm>
                  <a:off x="1931693" y="794587"/>
                  <a:ext cx="4154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505" name="Freihand 504">
                  <a:extLst>
                    <a:ext uri="{FF2B5EF4-FFF2-40B4-BE49-F238E27FC236}">
                      <a16:creationId xmlns:a16="http://schemas.microsoft.com/office/drawing/2014/main" id="{35D48C3B-3742-43E0-ABA7-2606176648E6}"/>
                    </a:ext>
                  </a:extLst>
                </p14:cNvPr>
                <p14:cNvContentPartPr/>
                <p14:nvPr/>
              </p14:nvContentPartPr>
              <p14:xfrm>
                <a:off x="673853" y="1672987"/>
                <a:ext cx="201240" cy="163080"/>
              </p14:xfrm>
            </p:contentPart>
          </mc:Choice>
          <mc:Fallback>
            <p:pic>
              <p:nvPicPr>
                <p:cNvPr id="505" name="Freihand 504">
                  <a:extLst>
                    <a:ext uri="{FF2B5EF4-FFF2-40B4-BE49-F238E27FC236}">
                      <a16:creationId xmlns:a16="http://schemas.microsoft.com/office/drawing/2014/main" id="{35D48C3B-3742-43E0-ABA7-2606176648E6}"/>
                    </a:ext>
                  </a:extLst>
                </p:cNvPr>
                <p:cNvPicPr/>
                <p:nvPr/>
              </p:nvPicPr>
              <p:blipFill>
                <a:blip r:embed="rId497"/>
                <a:stretch>
                  <a:fillRect/>
                </a:stretch>
              </p:blipFill>
              <p:spPr>
                <a:xfrm>
                  <a:off x="669533" y="1668667"/>
                  <a:ext cx="209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506" name="Freihand 505">
                  <a:extLst>
                    <a:ext uri="{FF2B5EF4-FFF2-40B4-BE49-F238E27FC236}">
                      <a16:creationId xmlns:a16="http://schemas.microsoft.com/office/drawing/2014/main" id="{EC0E0ACD-30DE-4207-BA13-1683AEBF0694}"/>
                    </a:ext>
                  </a:extLst>
                </p14:cNvPr>
                <p14:cNvContentPartPr/>
                <p14:nvPr/>
              </p14:nvContentPartPr>
              <p14:xfrm>
                <a:off x="890573" y="1679467"/>
                <a:ext cx="61200" cy="134280"/>
              </p14:xfrm>
            </p:contentPart>
          </mc:Choice>
          <mc:Fallback>
            <p:pic>
              <p:nvPicPr>
                <p:cNvPr id="506" name="Freihand 505">
                  <a:extLst>
                    <a:ext uri="{FF2B5EF4-FFF2-40B4-BE49-F238E27FC236}">
                      <a16:creationId xmlns:a16="http://schemas.microsoft.com/office/drawing/2014/main" id="{EC0E0ACD-30DE-4207-BA13-1683AEBF0694}"/>
                    </a:ext>
                  </a:extLst>
                </p:cNvPr>
                <p:cNvPicPr/>
                <p:nvPr/>
              </p:nvPicPr>
              <p:blipFill>
                <a:blip r:embed="rId499"/>
                <a:stretch>
                  <a:fillRect/>
                </a:stretch>
              </p:blipFill>
              <p:spPr>
                <a:xfrm>
                  <a:off x="886253" y="1675147"/>
                  <a:ext cx="69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507" name="Freihand 506">
                  <a:extLst>
                    <a:ext uri="{FF2B5EF4-FFF2-40B4-BE49-F238E27FC236}">
                      <a16:creationId xmlns:a16="http://schemas.microsoft.com/office/drawing/2014/main" id="{323A5F6C-4BA7-44E3-A65C-F805FED3AF06}"/>
                    </a:ext>
                  </a:extLst>
                </p14:cNvPr>
                <p14:cNvContentPartPr/>
                <p14:nvPr/>
              </p14:nvContentPartPr>
              <p14:xfrm>
                <a:off x="930533" y="1469587"/>
                <a:ext cx="106200" cy="207360"/>
              </p14:xfrm>
            </p:contentPart>
          </mc:Choice>
          <mc:Fallback>
            <p:pic>
              <p:nvPicPr>
                <p:cNvPr id="507" name="Freihand 506">
                  <a:extLst>
                    <a:ext uri="{FF2B5EF4-FFF2-40B4-BE49-F238E27FC236}">
                      <a16:creationId xmlns:a16="http://schemas.microsoft.com/office/drawing/2014/main" id="{323A5F6C-4BA7-44E3-A65C-F805FED3AF06}"/>
                    </a:ext>
                  </a:extLst>
                </p:cNvPr>
                <p:cNvPicPr/>
                <p:nvPr/>
              </p:nvPicPr>
              <p:blipFill>
                <a:blip r:embed="rId501"/>
                <a:stretch>
                  <a:fillRect/>
                </a:stretch>
              </p:blipFill>
              <p:spPr>
                <a:xfrm>
                  <a:off x="926213" y="1465267"/>
                  <a:ext cx="114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508" name="Freihand 507">
                  <a:extLst>
                    <a:ext uri="{FF2B5EF4-FFF2-40B4-BE49-F238E27FC236}">
                      <a16:creationId xmlns:a16="http://schemas.microsoft.com/office/drawing/2014/main" id="{226030C9-8536-4448-8118-077F7465C9FD}"/>
                    </a:ext>
                  </a:extLst>
                </p14:cNvPr>
                <p14:cNvContentPartPr/>
                <p14:nvPr/>
              </p14:nvContentPartPr>
              <p14:xfrm>
                <a:off x="1199813" y="1233427"/>
                <a:ext cx="315720" cy="327600"/>
              </p14:xfrm>
            </p:contentPart>
          </mc:Choice>
          <mc:Fallback>
            <p:pic>
              <p:nvPicPr>
                <p:cNvPr id="508" name="Freihand 507">
                  <a:extLst>
                    <a:ext uri="{FF2B5EF4-FFF2-40B4-BE49-F238E27FC236}">
                      <a16:creationId xmlns:a16="http://schemas.microsoft.com/office/drawing/2014/main" id="{226030C9-8536-4448-8118-077F7465C9FD}"/>
                    </a:ext>
                  </a:extLst>
                </p:cNvPr>
                <p:cNvPicPr/>
                <p:nvPr/>
              </p:nvPicPr>
              <p:blipFill>
                <a:blip r:embed="rId503"/>
                <a:stretch>
                  <a:fillRect/>
                </a:stretch>
              </p:blipFill>
              <p:spPr>
                <a:xfrm>
                  <a:off x="1195493" y="1229107"/>
                  <a:ext cx="32436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509" name="Freihand 508">
                  <a:extLst>
                    <a:ext uri="{FF2B5EF4-FFF2-40B4-BE49-F238E27FC236}">
                      <a16:creationId xmlns:a16="http://schemas.microsoft.com/office/drawing/2014/main" id="{E7B92E8E-BF22-4998-AB0A-D52543DFB84C}"/>
                    </a:ext>
                  </a:extLst>
                </p14:cNvPr>
                <p14:cNvContentPartPr/>
                <p14:nvPr/>
              </p14:nvContentPartPr>
              <p14:xfrm>
                <a:off x="1464053" y="1141267"/>
                <a:ext cx="82800" cy="27360"/>
              </p14:xfrm>
            </p:contentPart>
          </mc:Choice>
          <mc:Fallback>
            <p:pic>
              <p:nvPicPr>
                <p:cNvPr id="509" name="Freihand 508">
                  <a:extLst>
                    <a:ext uri="{FF2B5EF4-FFF2-40B4-BE49-F238E27FC236}">
                      <a16:creationId xmlns:a16="http://schemas.microsoft.com/office/drawing/2014/main" id="{E7B92E8E-BF22-4998-AB0A-D52543DFB84C}"/>
                    </a:ext>
                  </a:extLst>
                </p:cNvPr>
                <p:cNvPicPr/>
                <p:nvPr/>
              </p:nvPicPr>
              <p:blipFill>
                <a:blip r:embed="rId505"/>
                <a:stretch>
                  <a:fillRect/>
                </a:stretch>
              </p:blipFill>
              <p:spPr>
                <a:xfrm>
                  <a:off x="1459733" y="1136947"/>
                  <a:ext cx="91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510" name="Freihand 509">
                  <a:extLst>
                    <a:ext uri="{FF2B5EF4-FFF2-40B4-BE49-F238E27FC236}">
                      <a16:creationId xmlns:a16="http://schemas.microsoft.com/office/drawing/2014/main" id="{5BA02FB3-C61D-417B-A353-6020CDCAD167}"/>
                    </a:ext>
                  </a:extLst>
                </p14:cNvPr>
                <p14:cNvContentPartPr/>
                <p14:nvPr/>
              </p14:nvContentPartPr>
              <p14:xfrm>
                <a:off x="1562333" y="990427"/>
                <a:ext cx="198000" cy="266400"/>
              </p14:xfrm>
            </p:contentPart>
          </mc:Choice>
          <mc:Fallback>
            <p:pic>
              <p:nvPicPr>
                <p:cNvPr id="510" name="Freihand 509">
                  <a:extLst>
                    <a:ext uri="{FF2B5EF4-FFF2-40B4-BE49-F238E27FC236}">
                      <a16:creationId xmlns:a16="http://schemas.microsoft.com/office/drawing/2014/main" id="{5BA02FB3-C61D-417B-A353-6020CDCAD167}"/>
                    </a:ext>
                  </a:extLst>
                </p:cNvPr>
                <p:cNvPicPr/>
                <p:nvPr/>
              </p:nvPicPr>
              <p:blipFill>
                <a:blip r:embed="rId507"/>
                <a:stretch>
                  <a:fillRect/>
                </a:stretch>
              </p:blipFill>
              <p:spPr>
                <a:xfrm>
                  <a:off x="1558013" y="986107"/>
                  <a:ext cx="2066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511" name="Freihand 510">
                  <a:extLst>
                    <a:ext uri="{FF2B5EF4-FFF2-40B4-BE49-F238E27FC236}">
                      <a16:creationId xmlns:a16="http://schemas.microsoft.com/office/drawing/2014/main" id="{CAC5D2EE-28E1-44B6-BC05-4A4C8F1EA394}"/>
                    </a:ext>
                  </a:extLst>
                </p14:cNvPr>
                <p14:cNvContentPartPr/>
                <p14:nvPr/>
              </p14:nvContentPartPr>
              <p14:xfrm>
                <a:off x="956813" y="1891867"/>
                <a:ext cx="207000" cy="290520"/>
              </p14:xfrm>
            </p:contentPart>
          </mc:Choice>
          <mc:Fallback>
            <p:pic>
              <p:nvPicPr>
                <p:cNvPr id="511" name="Freihand 510">
                  <a:extLst>
                    <a:ext uri="{FF2B5EF4-FFF2-40B4-BE49-F238E27FC236}">
                      <a16:creationId xmlns:a16="http://schemas.microsoft.com/office/drawing/2014/main" id="{CAC5D2EE-28E1-44B6-BC05-4A4C8F1EA394}"/>
                    </a:ext>
                  </a:extLst>
                </p:cNvPr>
                <p:cNvPicPr/>
                <p:nvPr/>
              </p:nvPicPr>
              <p:blipFill>
                <a:blip r:embed="rId509"/>
                <a:stretch>
                  <a:fillRect/>
                </a:stretch>
              </p:blipFill>
              <p:spPr>
                <a:xfrm>
                  <a:off x="952493" y="1887547"/>
                  <a:ext cx="2156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513" name="Freihand 512">
                  <a:extLst>
                    <a:ext uri="{FF2B5EF4-FFF2-40B4-BE49-F238E27FC236}">
                      <a16:creationId xmlns:a16="http://schemas.microsoft.com/office/drawing/2014/main" id="{C15D7E02-01C8-4C2B-9D4A-A22E447F5192}"/>
                    </a:ext>
                  </a:extLst>
                </p14:cNvPr>
                <p14:cNvContentPartPr/>
                <p14:nvPr/>
              </p14:nvContentPartPr>
              <p14:xfrm>
                <a:off x="1136093" y="1759387"/>
                <a:ext cx="315720" cy="242640"/>
              </p14:xfrm>
            </p:contentPart>
          </mc:Choice>
          <mc:Fallback>
            <p:pic>
              <p:nvPicPr>
                <p:cNvPr id="513" name="Freihand 512">
                  <a:extLst>
                    <a:ext uri="{FF2B5EF4-FFF2-40B4-BE49-F238E27FC236}">
                      <a16:creationId xmlns:a16="http://schemas.microsoft.com/office/drawing/2014/main" id="{C15D7E02-01C8-4C2B-9D4A-A22E447F5192}"/>
                    </a:ext>
                  </a:extLst>
                </p:cNvPr>
                <p:cNvPicPr/>
                <p:nvPr/>
              </p:nvPicPr>
              <p:blipFill>
                <a:blip r:embed="rId511"/>
                <a:stretch>
                  <a:fillRect/>
                </a:stretch>
              </p:blipFill>
              <p:spPr>
                <a:xfrm>
                  <a:off x="1131773" y="1755067"/>
                  <a:ext cx="3243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514" name="Freihand 513">
                  <a:extLst>
                    <a:ext uri="{FF2B5EF4-FFF2-40B4-BE49-F238E27FC236}">
                      <a16:creationId xmlns:a16="http://schemas.microsoft.com/office/drawing/2014/main" id="{48F0F132-589C-433D-B312-3911AC3C7624}"/>
                    </a:ext>
                  </a:extLst>
                </p14:cNvPr>
                <p14:cNvContentPartPr/>
                <p14:nvPr/>
              </p14:nvContentPartPr>
              <p14:xfrm>
                <a:off x="1424453" y="1555987"/>
                <a:ext cx="231120" cy="151560"/>
              </p14:xfrm>
            </p:contentPart>
          </mc:Choice>
          <mc:Fallback>
            <p:pic>
              <p:nvPicPr>
                <p:cNvPr id="514" name="Freihand 513">
                  <a:extLst>
                    <a:ext uri="{FF2B5EF4-FFF2-40B4-BE49-F238E27FC236}">
                      <a16:creationId xmlns:a16="http://schemas.microsoft.com/office/drawing/2014/main" id="{48F0F132-589C-433D-B312-3911AC3C7624}"/>
                    </a:ext>
                  </a:extLst>
                </p:cNvPr>
                <p:cNvPicPr/>
                <p:nvPr/>
              </p:nvPicPr>
              <p:blipFill>
                <a:blip r:embed="rId513"/>
                <a:stretch>
                  <a:fillRect/>
                </a:stretch>
              </p:blipFill>
              <p:spPr>
                <a:xfrm>
                  <a:off x="1420133" y="1551667"/>
                  <a:ext cx="239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515" name="Freihand 514">
                  <a:extLst>
                    <a:ext uri="{FF2B5EF4-FFF2-40B4-BE49-F238E27FC236}">
                      <a16:creationId xmlns:a16="http://schemas.microsoft.com/office/drawing/2014/main" id="{898C15AA-A01A-4122-B5FE-2BC9B2B88331}"/>
                    </a:ext>
                  </a:extLst>
                </p14:cNvPr>
                <p14:cNvContentPartPr/>
                <p14:nvPr/>
              </p14:nvContentPartPr>
              <p14:xfrm>
                <a:off x="1497533" y="1588747"/>
                <a:ext cx="116640" cy="65520"/>
              </p14:xfrm>
            </p:contentPart>
          </mc:Choice>
          <mc:Fallback>
            <p:pic>
              <p:nvPicPr>
                <p:cNvPr id="515" name="Freihand 514">
                  <a:extLst>
                    <a:ext uri="{FF2B5EF4-FFF2-40B4-BE49-F238E27FC236}">
                      <a16:creationId xmlns:a16="http://schemas.microsoft.com/office/drawing/2014/main" id="{898C15AA-A01A-4122-B5FE-2BC9B2B88331}"/>
                    </a:ext>
                  </a:extLst>
                </p:cNvPr>
                <p:cNvPicPr/>
                <p:nvPr/>
              </p:nvPicPr>
              <p:blipFill>
                <a:blip r:embed="rId515"/>
                <a:stretch>
                  <a:fillRect/>
                </a:stretch>
              </p:blipFill>
              <p:spPr>
                <a:xfrm>
                  <a:off x="1493213" y="1584427"/>
                  <a:ext cx="125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516" name="Freihand 515">
                  <a:extLst>
                    <a:ext uri="{FF2B5EF4-FFF2-40B4-BE49-F238E27FC236}">
                      <a16:creationId xmlns:a16="http://schemas.microsoft.com/office/drawing/2014/main" id="{CD5DD662-9BF5-4449-83EA-02A3B0FD93EC}"/>
                    </a:ext>
                  </a:extLst>
                </p14:cNvPr>
                <p14:cNvContentPartPr/>
                <p14:nvPr/>
              </p14:nvContentPartPr>
              <p14:xfrm>
                <a:off x="1613453" y="1422787"/>
                <a:ext cx="247320" cy="212040"/>
              </p14:xfrm>
            </p:contentPart>
          </mc:Choice>
          <mc:Fallback>
            <p:pic>
              <p:nvPicPr>
                <p:cNvPr id="516" name="Freihand 515">
                  <a:extLst>
                    <a:ext uri="{FF2B5EF4-FFF2-40B4-BE49-F238E27FC236}">
                      <a16:creationId xmlns:a16="http://schemas.microsoft.com/office/drawing/2014/main" id="{CD5DD662-9BF5-4449-83EA-02A3B0FD93EC}"/>
                    </a:ext>
                  </a:extLst>
                </p:cNvPr>
                <p:cNvPicPr/>
                <p:nvPr/>
              </p:nvPicPr>
              <p:blipFill>
                <a:blip r:embed="rId517"/>
                <a:stretch>
                  <a:fillRect/>
                </a:stretch>
              </p:blipFill>
              <p:spPr>
                <a:xfrm>
                  <a:off x="1609133" y="1418467"/>
                  <a:ext cx="2559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517" name="Freihand 516">
                  <a:extLst>
                    <a:ext uri="{FF2B5EF4-FFF2-40B4-BE49-F238E27FC236}">
                      <a16:creationId xmlns:a16="http://schemas.microsoft.com/office/drawing/2014/main" id="{FBEAA277-FC42-4EC0-ADFB-C6F4DC8C5561}"/>
                    </a:ext>
                  </a:extLst>
                </p14:cNvPr>
                <p14:cNvContentPartPr/>
                <p14:nvPr/>
              </p14:nvContentPartPr>
              <p14:xfrm>
                <a:off x="1854653" y="1341427"/>
                <a:ext cx="75600" cy="125640"/>
              </p14:xfrm>
            </p:contentPart>
          </mc:Choice>
          <mc:Fallback>
            <p:pic>
              <p:nvPicPr>
                <p:cNvPr id="517" name="Freihand 516">
                  <a:extLst>
                    <a:ext uri="{FF2B5EF4-FFF2-40B4-BE49-F238E27FC236}">
                      <a16:creationId xmlns:a16="http://schemas.microsoft.com/office/drawing/2014/main" id="{FBEAA277-FC42-4EC0-ADFB-C6F4DC8C5561}"/>
                    </a:ext>
                  </a:extLst>
                </p:cNvPr>
                <p:cNvPicPr/>
                <p:nvPr/>
              </p:nvPicPr>
              <p:blipFill>
                <a:blip r:embed="rId519"/>
                <a:stretch>
                  <a:fillRect/>
                </a:stretch>
              </p:blipFill>
              <p:spPr>
                <a:xfrm>
                  <a:off x="1850333" y="1337107"/>
                  <a:ext cx="842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518" name="Freihand 517">
                  <a:extLst>
                    <a:ext uri="{FF2B5EF4-FFF2-40B4-BE49-F238E27FC236}">
                      <a16:creationId xmlns:a16="http://schemas.microsoft.com/office/drawing/2014/main" id="{B64F61E7-3856-49FC-B41C-AFB6064614B0}"/>
                    </a:ext>
                  </a:extLst>
                </p14:cNvPr>
                <p14:cNvContentPartPr/>
                <p14:nvPr/>
              </p14:nvContentPartPr>
              <p14:xfrm>
                <a:off x="1926653" y="1309747"/>
                <a:ext cx="171360" cy="125640"/>
              </p14:xfrm>
            </p:contentPart>
          </mc:Choice>
          <mc:Fallback>
            <p:pic>
              <p:nvPicPr>
                <p:cNvPr id="518" name="Freihand 517">
                  <a:extLst>
                    <a:ext uri="{FF2B5EF4-FFF2-40B4-BE49-F238E27FC236}">
                      <a16:creationId xmlns:a16="http://schemas.microsoft.com/office/drawing/2014/main" id="{B64F61E7-3856-49FC-B41C-AFB6064614B0}"/>
                    </a:ext>
                  </a:extLst>
                </p:cNvPr>
                <p:cNvPicPr/>
                <p:nvPr/>
              </p:nvPicPr>
              <p:blipFill>
                <a:blip r:embed="rId521"/>
                <a:stretch>
                  <a:fillRect/>
                </a:stretch>
              </p:blipFill>
              <p:spPr>
                <a:xfrm>
                  <a:off x="1922333" y="1305427"/>
                  <a:ext cx="180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519" name="Freihand 518">
                  <a:extLst>
                    <a:ext uri="{FF2B5EF4-FFF2-40B4-BE49-F238E27FC236}">
                      <a16:creationId xmlns:a16="http://schemas.microsoft.com/office/drawing/2014/main" id="{B4D60CC4-0024-4A01-A83B-821E6B5CD26E}"/>
                    </a:ext>
                  </a:extLst>
                </p14:cNvPr>
                <p14:cNvContentPartPr/>
                <p14:nvPr/>
              </p14:nvContentPartPr>
              <p14:xfrm>
                <a:off x="2090453" y="1130827"/>
                <a:ext cx="104400" cy="218520"/>
              </p14:xfrm>
            </p:contentPart>
          </mc:Choice>
          <mc:Fallback>
            <p:pic>
              <p:nvPicPr>
                <p:cNvPr id="519" name="Freihand 518">
                  <a:extLst>
                    <a:ext uri="{FF2B5EF4-FFF2-40B4-BE49-F238E27FC236}">
                      <a16:creationId xmlns:a16="http://schemas.microsoft.com/office/drawing/2014/main" id="{B4D60CC4-0024-4A01-A83B-821E6B5CD26E}"/>
                    </a:ext>
                  </a:extLst>
                </p:cNvPr>
                <p:cNvPicPr/>
                <p:nvPr/>
              </p:nvPicPr>
              <p:blipFill>
                <a:blip r:embed="rId523"/>
                <a:stretch>
                  <a:fillRect/>
                </a:stretch>
              </p:blipFill>
              <p:spPr>
                <a:xfrm>
                  <a:off x="2086133" y="1126507"/>
                  <a:ext cx="113040" cy="227160"/>
                </a:xfrm>
                <a:prstGeom prst="rect">
                  <a:avLst/>
                </a:prstGeom>
              </p:spPr>
            </p:pic>
          </mc:Fallback>
        </mc:AlternateContent>
      </p:grpSp>
      <p:grpSp>
        <p:nvGrpSpPr>
          <p:cNvPr id="530" name="Gruppieren 529">
            <a:extLst>
              <a:ext uri="{FF2B5EF4-FFF2-40B4-BE49-F238E27FC236}">
                <a16:creationId xmlns:a16="http://schemas.microsoft.com/office/drawing/2014/main" id="{2FE66498-D66B-492B-AFC2-91CE5DFEE941}"/>
              </a:ext>
            </a:extLst>
          </p:cNvPr>
          <p:cNvGrpSpPr/>
          <p:nvPr/>
        </p:nvGrpSpPr>
        <p:grpSpPr>
          <a:xfrm>
            <a:off x="308813" y="474187"/>
            <a:ext cx="664200" cy="828000"/>
            <a:chOff x="308813" y="474187"/>
            <a:chExt cx="664200" cy="828000"/>
          </a:xfrm>
        </p:grpSpPr>
        <mc:AlternateContent xmlns:mc="http://schemas.openxmlformats.org/markup-compatibility/2006">
          <mc:Choice xmlns:p14="http://schemas.microsoft.com/office/powerpoint/2010/main" Requires="p14">
            <p:contentPart p14:bwMode="auto" r:id="rId524">
              <p14:nvContentPartPr>
                <p14:cNvPr id="521" name="Freihand 520">
                  <a:extLst>
                    <a:ext uri="{FF2B5EF4-FFF2-40B4-BE49-F238E27FC236}">
                      <a16:creationId xmlns:a16="http://schemas.microsoft.com/office/drawing/2014/main" id="{D86DC33E-8DC1-4C21-984D-CC425C66A9E6}"/>
                    </a:ext>
                  </a:extLst>
                </p14:cNvPr>
                <p14:cNvContentPartPr/>
                <p14:nvPr/>
              </p14:nvContentPartPr>
              <p14:xfrm>
                <a:off x="410333" y="618187"/>
                <a:ext cx="105480" cy="342360"/>
              </p14:xfrm>
            </p:contentPart>
          </mc:Choice>
          <mc:Fallback>
            <p:pic>
              <p:nvPicPr>
                <p:cNvPr id="521" name="Freihand 520">
                  <a:extLst>
                    <a:ext uri="{FF2B5EF4-FFF2-40B4-BE49-F238E27FC236}">
                      <a16:creationId xmlns:a16="http://schemas.microsoft.com/office/drawing/2014/main" id="{D86DC33E-8DC1-4C21-984D-CC425C66A9E6}"/>
                    </a:ext>
                  </a:extLst>
                </p:cNvPr>
                <p:cNvPicPr/>
                <p:nvPr/>
              </p:nvPicPr>
              <p:blipFill>
                <a:blip r:embed="rId525"/>
                <a:stretch>
                  <a:fillRect/>
                </a:stretch>
              </p:blipFill>
              <p:spPr>
                <a:xfrm>
                  <a:off x="406013" y="613867"/>
                  <a:ext cx="11412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522" name="Freihand 521">
                  <a:extLst>
                    <a:ext uri="{FF2B5EF4-FFF2-40B4-BE49-F238E27FC236}">
                      <a16:creationId xmlns:a16="http://schemas.microsoft.com/office/drawing/2014/main" id="{D3937A92-EAEE-45E0-A737-A93E85CD0246}"/>
                    </a:ext>
                  </a:extLst>
                </p14:cNvPr>
                <p14:cNvContentPartPr/>
                <p14:nvPr/>
              </p14:nvContentPartPr>
              <p14:xfrm>
                <a:off x="488813" y="531067"/>
                <a:ext cx="106560" cy="140400"/>
              </p14:xfrm>
            </p:contentPart>
          </mc:Choice>
          <mc:Fallback>
            <p:pic>
              <p:nvPicPr>
                <p:cNvPr id="522" name="Freihand 521">
                  <a:extLst>
                    <a:ext uri="{FF2B5EF4-FFF2-40B4-BE49-F238E27FC236}">
                      <a16:creationId xmlns:a16="http://schemas.microsoft.com/office/drawing/2014/main" id="{D3937A92-EAEE-45E0-A737-A93E85CD0246}"/>
                    </a:ext>
                  </a:extLst>
                </p:cNvPr>
                <p:cNvPicPr/>
                <p:nvPr/>
              </p:nvPicPr>
              <p:blipFill>
                <a:blip r:embed="rId527"/>
                <a:stretch>
                  <a:fillRect/>
                </a:stretch>
              </p:blipFill>
              <p:spPr>
                <a:xfrm>
                  <a:off x="484493" y="526747"/>
                  <a:ext cx="1152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523" name="Freihand 522">
                  <a:extLst>
                    <a:ext uri="{FF2B5EF4-FFF2-40B4-BE49-F238E27FC236}">
                      <a16:creationId xmlns:a16="http://schemas.microsoft.com/office/drawing/2014/main" id="{AF5DEB44-88A7-4E8E-8A71-85B3EFEADE68}"/>
                    </a:ext>
                  </a:extLst>
                </p14:cNvPr>
                <p14:cNvContentPartPr/>
                <p14:nvPr/>
              </p14:nvContentPartPr>
              <p14:xfrm>
                <a:off x="583133" y="478867"/>
                <a:ext cx="143280" cy="296640"/>
              </p14:xfrm>
            </p:contentPart>
          </mc:Choice>
          <mc:Fallback>
            <p:pic>
              <p:nvPicPr>
                <p:cNvPr id="523" name="Freihand 522">
                  <a:extLst>
                    <a:ext uri="{FF2B5EF4-FFF2-40B4-BE49-F238E27FC236}">
                      <a16:creationId xmlns:a16="http://schemas.microsoft.com/office/drawing/2014/main" id="{AF5DEB44-88A7-4E8E-8A71-85B3EFEADE68}"/>
                    </a:ext>
                  </a:extLst>
                </p:cNvPr>
                <p:cNvPicPr/>
                <p:nvPr/>
              </p:nvPicPr>
              <p:blipFill>
                <a:blip r:embed="rId529"/>
                <a:stretch>
                  <a:fillRect/>
                </a:stretch>
              </p:blipFill>
              <p:spPr>
                <a:xfrm>
                  <a:off x="578813" y="474547"/>
                  <a:ext cx="15192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524" name="Freihand 523">
                  <a:extLst>
                    <a:ext uri="{FF2B5EF4-FFF2-40B4-BE49-F238E27FC236}">
                      <a16:creationId xmlns:a16="http://schemas.microsoft.com/office/drawing/2014/main" id="{DD94D5C3-D066-4B69-95D8-4533186B7433}"/>
                    </a:ext>
                  </a:extLst>
                </p14:cNvPr>
                <p14:cNvContentPartPr/>
                <p14:nvPr/>
              </p14:nvContentPartPr>
              <p14:xfrm>
                <a:off x="704813" y="555187"/>
                <a:ext cx="76320" cy="185040"/>
              </p14:xfrm>
            </p:contentPart>
          </mc:Choice>
          <mc:Fallback>
            <p:pic>
              <p:nvPicPr>
                <p:cNvPr id="524" name="Freihand 523">
                  <a:extLst>
                    <a:ext uri="{FF2B5EF4-FFF2-40B4-BE49-F238E27FC236}">
                      <a16:creationId xmlns:a16="http://schemas.microsoft.com/office/drawing/2014/main" id="{DD94D5C3-D066-4B69-95D8-4533186B7433}"/>
                    </a:ext>
                  </a:extLst>
                </p:cNvPr>
                <p:cNvPicPr/>
                <p:nvPr/>
              </p:nvPicPr>
              <p:blipFill>
                <a:blip r:embed="rId531"/>
                <a:stretch>
                  <a:fillRect/>
                </a:stretch>
              </p:blipFill>
              <p:spPr>
                <a:xfrm>
                  <a:off x="700493" y="550867"/>
                  <a:ext cx="849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525" name="Freihand 524">
                  <a:extLst>
                    <a:ext uri="{FF2B5EF4-FFF2-40B4-BE49-F238E27FC236}">
                      <a16:creationId xmlns:a16="http://schemas.microsoft.com/office/drawing/2014/main" id="{3D871DD4-191B-4D10-8C0F-9BB32C0F9A0E}"/>
                    </a:ext>
                  </a:extLst>
                </p14:cNvPr>
                <p14:cNvContentPartPr/>
                <p14:nvPr/>
              </p14:nvContentPartPr>
              <p14:xfrm>
                <a:off x="689333" y="474187"/>
                <a:ext cx="259920" cy="326520"/>
              </p14:xfrm>
            </p:contentPart>
          </mc:Choice>
          <mc:Fallback>
            <p:pic>
              <p:nvPicPr>
                <p:cNvPr id="525" name="Freihand 524">
                  <a:extLst>
                    <a:ext uri="{FF2B5EF4-FFF2-40B4-BE49-F238E27FC236}">
                      <a16:creationId xmlns:a16="http://schemas.microsoft.com/office/drawing/2014/main" id="{3D871DD4-191B-4D10-8C0F-9BB32C0F9A0E}"/>
                    </a:ext>
                  </a:extLst>
                </p:cNvPr>
                <p:cNvPicPr/>
                <p:nvPr/>
              </p:nvPicPr>
              <p:blipFill>
                <a:blip r:embed="rId533"/>
                <a:stretch>
                  <a:fillRect/>
                </a:stretch>
              </p:blipFill>
              <p:spPr>
                <a:xfrm>
                  <a:off x="685013" y="469867"/>
                  <a:ext cx="26856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526" name="Freihand 525">
                  <a:extLst>
                    <a:ext uri="{FF2B5EF4-FFF2-40B4-BE49-F238E27FC236}">
                      <a16:creationId xmlns:a16="http://schemas.microsoft.com/office/drawing/2014/main" id="{4FCF631B-ED7C-4445-A137-EC3329C95359}"/>
                    </a:ext>
                  </a:extLst>
                </p14:cNvPr>
                <p14:cNvContentPartPr/>
                <p14:nvPr/>
              </p14:nvContentPartPr>
              <p14:xfrm>
                <a:off x="308813" y="1081507"/>
                <a:ext cx="353160" cy="220680"/>
              </p14:xfrm>
            </p:contentPart>
          </mc:Choice>
          <mc:Fallback>
            <p:pic>
              <p:nvPicPr>
                <p:cNvPr id="526" name="Freihand 525">
                  <a:extLst>
                    <a:ext uri="{FF2B5EF4-FFF2-40B4-BE49-F238E27FC236}">
                      <a16:creationId xmlns:a16="http://schemas.microsoft.com/office/drawing/2014/main" id="{4FCF631B-ED7C-4445-A137-EC3329C95359}"/>
                    </a:ext>
                  </a:extLst>
                </p:cNvPr>
                <p:cNvPicPr/>
                <p:nvPr/>
              </p:nvPicPr>
              <p:blipFill>
                <a:blip r:embed="rId535"/>
                <a:stretch>
                  <a:fillRect/>
                </a:stretch>
              </p:blipFill>
              <p:spPr>
                <a:xfrm>
                  <a:off x="304493" y="1077187"/>
                  <a:ext cx="3618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528" name="Freihand 527">
                  <a:extLst>
                    <a:ext uri="{FF2B5EF4-FFF2-40B4-BE49-F238E27FC236}">
                      <a16:creationId xmlns:a16="http://schemas.microsoft.com/office/drawing/2014/main" id="{42522F96-ECD4-43EB-9D3E-C29534EB0C31}"/>
                    </a:ext>
                  </a:extLst>
                </p14:cNvPr>
                <p14:cNvContentPartPr/>
                <p14:nvPr/>
              </p14:nvContentPartPr>
              <p14:xfrm>
                <a:off x="734333" y="863347"/>
                <a:ext cx="140040" cy="157680"/>
              </p14:xfrm>
            </p:contentPart>
          </mc:Choice>
          <mc:Fallback>
            <p:pic>
              <p:nvPicPr>
                <p:cNvPr id="528" name="Freihand 527">
                  <a:extLst>
                    <a:ext uri="{FF2B5EF4-FFF2-40B4-BE49-F238E27FC236}">
                      <a16:creationId xmlns:a16="http://schemas.microsoft.com/office/drawing/2014/main" id="{42522F96-ECD4-43EB-9D3E-C29534EB0C31}"/>
                    </a:ext>
                  </a:extLst>
                </p:cNvPr>
                <p:cNvPicPr/>
                <p:nvPr/>
              </p:nvPicPr>
              <p:blipFill>
                <a:blip r:embed="rId537"/>
                <a:stretch>
                  <a:fillRect/>
                </a:stretch>
              </p:blipFill>
              <p:spPr>
                <a:xfrm>
                  <a:off x="730013" y="859027"/>
                  <a:ext cx="148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529" name="Freihand 528">
                  <a:extLst>
                    <a:ext uri="{FF2B5EF4-FFF2-40B4-BE49-F238E27FC236}">
                      <a16:creationId xmlns:a16="http://schemas.microsoft.com/office/drawing/2014/main" id="{8D5447D6-5161-4587-BACE-8ABE36CDD965}"/>
                    </a:ext>
                  </a:extLst>
                </p14:cNvPr>
                <p14:cNvContentPartPr/>
                <p14:nvPr/>
              </p14:nvContentPartPr>
              <p14:xfrm>
                <a:off x="664853" y="715387"/>
                <a:ext cx="308160" cy="414360"/>
              </p14:xfrm>
            </p:contentPart>
          </mc:Choice>
          <mc:Fallback>
            <p:pic>
              <p:nvPicPr>
                <p:cNvPr id="529" name="Freihand 528">
                  <a:extLst>
                    <a:ext uri="{FF2B5EF4-FFF2-40B4-BE49-F238E27FC236}">
                      <a16:creationId xmlns:a16="http://schemas.microsoft.com/office/drawing/2014/main" id="{8D5447D6-5161-4587-BACE-8ABE36CDD965}"/>
                    </a:ext>
                  </a:extLst>
                </p:cNvPr>
                <p:cNvPicPr/>
                <p:nvPr/>
              </p:nvPicPr>
              <p:blipFill>
                <a:blip r:embed="rId539"/>
                <a:stretch>
                  <a:fillRect/>
                </a:stretch>
              </p:blipFill>
              <p:spPr>
                <a:xfrm>
                  <a:off x="660533" y="711067"/>
                  <a:ext cx="316800" cy="423000"/>
                </a:xfrm>
                <a:prstGeom prst="rect">
                  <a:avLst/>
                </a:prstGeom>
              </p:spPr>
            </p:pic>
          </mc:Fallback>
        </mc:AlternateContent>
      </p:grpSp>
    </p:spTree>
    <p:extLst>
      <p:ext uri="{BB962C8B-B14F-4D97-AF65-F5344CB8AC3E}">
        <p14:creationId xmlns:p14="http://schemas.microsoft.com/office/powerpoint/2010/main" val="310011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1523520" y="97458"/>
            <a:ext cx="9381041"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540" dirty="0" err="1">
                <a:latin typeface="Arial" panose="020B0604020202020204" pitchFamily="34" charset="0"/>
                <a:cs typeface="Arial" panose="020B0604020202020204" pitchFamily="34" charset="0"/>
              </a:rPr>
              <a:t>Abwrackprämie</a:t>
            </a:r>
            <a:r>
              <a:rPr lang="en-US" sz="2540" dirty="0">
                <a:latin typeface="Arial" panose="020B0604020202020204" pitchFamily="34" charset="0"/>
                <a:cs typeface="Arial" panose="020B0604020202020204" pitchFamily="34" charset="0"/>
              </a:rPr>
              <a:t> 2009: </a:t>
            </a:r>
            <a:r>
              <a:rPr lang="en-US" sz="2540" dirty="0" err="1">
                <a:latin typeface="Arial" panose="020B0604020202020204" pitchFamily="34" charset="0"/>
                <a:cs typeface="Arial" panose="020B0604020202020204" pitchFamily="34" charset="0"/>
              </a:rPr>
              <a:t>Staatsausgabenerhöhung</a:t>
            </a:r>
            <a:r>
              <a:rPr lang="en-US" sz="2540" dirty="0">
                <a:latin typeface="Arial" panose="020B0604020202020204" pitchFamily="34" charset="0"/>
                <a:cs typeface="Arial" panose="020B0604020202020204" pitchFamily="34" charset="0"/>
              </a:rPr>
              <a:t> um 5 </a:t>
            </a:r>
            <a:r>
              <a:rPr lang="en-US" sz="2540" dirty="0" err="1">
                <a:latin typeface="Arial" panose="020B0604020202020204" pitchFamily="34" charset="0"/>
                <a:cs typeface="Arial" panose="020B0604020202020204" pitchFamily="34" charset="0"/>
              </a:rPr>
              <a:t>Mrd</a:t>
            </a:r>
            <a:r>
              <a:rPr lang="en-US" sz="2540" dirty="0">
                <a:latin typeface="Arial" panose="020B0604020202020204" pitchFamily="34" charset="0"/>
                <a:cs typeface="Arial" panose="020B0604020202020204" pitchFamily="34" charset="0"/>
              </a:rPr>
              <a:t>. €</a:t>
            </a:r>
          </a:p>
        </p:txBody>
      </p:sp>
      <p:sp>
        <p:nvSpPr>
          <p:cNvPr id="15" name="Text Box 6"/>
          <p:cNvSpPr txBox="1">
            <a:spLocks noChangeArrowheads="1"/>
          </p:cNvSpPr>
          <p:nvPr/>
        </p:nvSpPr>
        <p:spPr bwMode="auto">
          <a:xfrm>
            <a:off x="6420011" y="3199062"/>
            <a:ext cx="1374415"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dirty="0"/>
              <a:t>Quelle: </a:t>
            </a:r>
            <a:r>
              <a:rPr lang="de-DE" sz="1452" dirty="0" err="1"/>
              <a:t>Destatis</a:t>
            </a:r>
            <a:endParaRPr lang="de-DE" sz="1452" dirty="0"/>
          </a:p>
        </p:txBody>
      </p:sp>
      <p:sp>
        <p:nvSpPr>
          <p:cNvPr id="17" name="TextBox 9"/>
          <p:cNvSpPr txBox="1"/>
          <p:nvPr/>
        </p:nvSpPr>
        <p:spPr>
          <a:xfrm>
            <a:off x="7061537" y="566200"/>
            <a:ext cx="2871299" cy="34362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Reales Wirtschaftswachstum</a:t>
            </a:r>
            <a:endParaRPr lang="en-US" sz="1633" dirty="0">
              <a:latin typeface="Arial" panose="020B0604020202020204" pitchFamily="34" charset="0"/>
              <a:cs typeface="Arial" panose="020B0604020202020204" pitchFamily="34" charset="0"/>
            </a:endParaRPr>
          </a:p>
        </p:txBody>
      </p:sp>
      <p:sp>
        <p:nvSpPr>
          <p:cNvPr id="57" name="TextBox 9"/>
          <p:cNvSpPr txBox="1"/>
          <p:nvPr/>
        </p:nvSpPr>
        <p:spPr>
          <a:xfrm>
            <a:off x="913896" y="2228338"/>
            <a:ext cx="6065571" cy="523220"/>
          </a:xfrm>
          <a:prstGeom prst="rect">
            <a:avLst/>
          </a:prstGeom>
          <a:noFill/>
        </p:spPr>
        <p:txBody>
          <a:bodyPr wrap="none" rtlCol="0">
            <a:spAutoFit/>
          </a:bodyPr>
          <a:lstStyle/>
          <a:p>
            <a:r>
              <a:rPr lang="de-DE" sz="1400" dirty="0">
                <a:latin typeface="Arial" panose="020B0604020202020204" pitchFamily="34" charset="0"/>
                <a:cs typeface="Arial" panose="020B0604020202020204" pitchFamily="34" charset="0"/>
              </a:rPr>
              <a:t>Bei Verschrottung eines mindestens 9 Jahre alten Autos und gleichzeitiger</a:t>
            </a:r>
          </a:p>
          <a:p>
            <a:r>
              <a:rPr lang="de-DE" sz="1400" dirty="0">
                <a:latin typeface="Arial" panose="020B0604020202020204" pitchFamily="34" charset="0"/>
                <a:cs typeface="Arial" panose="020B0604020202020204" pitchFamily="34" charset="0"/>
              </a:rPr>
              <a:t>Zulassung eines Neuwagens erhielt man eine Prämie von 2500 Euro</a:t>
            </a:r>
            <a:endParaRPr lang="en-US" sz="1400" dirty="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3" name="Freihand 42">
                <a:extLst>
                  <a:ext uri="{FF2B5EF4-FFF2-40B4-BE49-F238E27FC236}">
                    <a16:creationId xmlns:a16="http://schemas.microsoft.com/office/drawing/2014/main" id="{129AE775-B362-483B-BBB1-9EA7F8DEB503}"/>
                  </a:ext>
                </a:extLst>
              </p14:cNvPr>
              <p14:cNvContentPartPr/>
              <p14:nvPr/>
            </p14:nvContentPartPr>
            <p14:xfrm>
              <a:off x="2844653" y="1140547"/>
              <a:ext cx="528840" cy="529200"/>
            </p14:xfrm>
          </p:contentPart>
        </mc:Choice>
        <mc:Fallback>
          <p:pic>
            <p:nvPicPr>
              <p:cNvPr id="43" name="Freihand 42">
                <a:extLst>
                  <a:ext uri="{FF2B5EF4-FFF2-40B4-BE49-F238E27FC236}">
                    <a16:creationId xmlns:a16="http://schemas.microsoft.com/office/drawing/2014/main" id="{129AE775-B362-483B-BBB1-9EA7F8DEB503}"/>
                  </a:ext>
                </a:extLst>
              </p:cNvPr>
              <p:cNvPicPr/>
              <p:nvPr/>
            </p:nvPicPr>
            <p:blipFill>
              <a:blip r:embed="rId6"/>
              <a:stretch>
                <a:fillRect/>
              </a:stretch>
            </p:blipFill>
            <p:spPr>
              <a:xfrm>
                <a:off x="2840333" y="1136227"/>
                <a:ext cx="537480" cy="537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3" name="Freihand 52">
                <a:extLst>
                  <a:ext uri="{FF2B5EF4-FFF2-40B4-BE49-F238E27FC236}">
                    <a16:creationId xmlns:a16="http://schemas.microsoft.com/office/drawing/2014/main" id="{C917633A-9200-4C75-A818-666E053A6A63}"/>
                  </a:ext>
                </a:extLst>
              </p14:cNvPr>
              <p14:cNvContentPartPr/>
              <p14:nvPr/>
            </p14:nvContentPartPr>
            <p14:xfrm>
              <a:off x="9079493" y="65587"/>
              <a:ext cx="2116440" cy="673560"/>
            </p14:xfrm>
          </p:contentPart>
        </mc:Choice>
        <mc:Fallback>
          <p:pic>
            <p:nvPicPr>
              <p:cNvPr id="53" name="Freihand 52">
                <a:extLst>
                  <a:ext uri="{FF2B5EF4-FFF2-40B4-BE49-F238E27FC236}">
                    <a16:creationId xmlns:a16="http://schemas.microsoft.com/office/drawing/2014/main" id="{C917633A-9200-4C75-A818-666E053A6A63}"/>
                  </a:ext>
                </a:extLst>
              </p:cNvPr>
              <p:cNvPicPr/>
              <p:nvPr/>
            </p:nvPicPr>
            <p:blipFill>
              <a:blip r:embed="rId8"/>
              <a:stretch>
                <a:fillRect/>
              </a:stretch>
            </p:blipFill>
            <p:spPr>
              <a:xfrm>
                <a:off x="9075173" y="61267"/>
                <a:ext cx="2125080" cy="682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4" name="Freihand 53">
                <a:extLst>
                  <a:ext uri="{FF2B5EF4-FFF2-40B4-BE49-F238E27FC236}">
                    <a16:creationId xmlns:a16="http://schemas.microsoft.com/office/drawing/2014/main" id="{BB317C2E-2613-4093-B47F-A5F1F9D7080D}"/>
                  </a:ext>
                </a:extLst>
              </p14:cNvPr>
              <p14:cNvContentPartPr/>
              <p14:nvPr/>
            </p14:nvContentPartPr>
            <p14:xfrm>
              <a:off x="4969013" y="2751187"/>
              <a:ext cx="1589040" cy="34920"/>
            </p14:xfrm>
          </p:contentPart>
        </mc:Choice>
        <mc:Fallback>
          <p:pic>
            <p:nvPicPr>
              <p:cNvPr id="54" name="Freihand 53">
                <a:extLst>
                  <a:ext uri="{FF2B5EF4-FFF2-40B4-BE49-F238E27FC236}">
                    <a16:creationId xmlns:a16="http://schemas.microsoft.com/office/drawing/2014/main" id="{BB317C2E-2613-4093-B47F-A5F1F9D7080D}"/>
                  </a:ext>
                </a:extLst>
              </p:cNvPr>
              <p:cNvPicPr/>
              <p:nvPr/>
            </p:nvPicPr>
            <p:blipFill>
              <a:blip r:embed="rId10"/>
              <a:stretch>
                <a:fillRect/>
              </a:stretch>
            </p:blipFill>
            <p:spPr>
              <a:xfrm>
                <a:off x="4964693" y="2746867"/>
                <a:ext cx="1597680" cy="43560"/>
              </a:xfrm>
              <a:prstGeom prst="rect">
                <a:avLst/>
              </a:prstGeom>
            </p:spPr>
          </p:pic>
        </mc:Fallback>
      </mc:AlternateContent>
      <p:grpSp>
        <p:nvGrpSpPr>
          <p:cNvPr id="74" name="Gruppieren 73">
            <a:extLst>
              <a:ext uri="{FF2B5EF4-FFF2-40B4-BE49-F238E27FC236}">
                <a16:creationId xmlns:a16="http://schemas.microsoft.com/office/drawing/2014/main" id="{B92F483A-D113-4498-B085-994251A2AAE1}"/>
              </a:ext>
            </a:extLst>
          </p:cNvPr>
          <p:cNvGrpSpPr/>
          <p:nvPr/>
        </p:nvGrpSpPr>
        <p:grpSpPr>
          <a:xfrm>
            <a:off x="1244813" y="709627"/>
            <a:ext cx="4794480" cy="1532880"/>
            <a:chOff x="1244813" y="709627"/>
            <a:chExt cx="4794480" cy="1532880"/>
          </a:xfrm>
        </p:grpSpPr>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6A168CB7-FD9F-416C-AECF-88809B0D833B}"/>
                    </a:ext>
                  </a:extLst>
                </p14:cNvPr>
                <p14:cNvContentPartPr/>
                <p14:nvPr/>
              </p14:nvContentPartPr>
              <p14:xfrm>
                <a:off x="1244813" y="913747"/>
                <a:ext cx="119520" cy="73440"/>
              </p14:xfrm>
            </p:contentPart>
          </mc:Choice>
          <mc:Fallback>
            <p:pic>
              <p:nvPicPr>
                <p:cNvPr id="3" name="Freihand 2">
                  <a:extLst>
                    <a:ext uri="{FF2B5EF4-FFF2-40B4-BE49-F238E27FC236}">
                      <a16:creationId xmlns:a16="http://schemas.microsoft.com/office/drawing/2014/main" id="{6A168CB7-FD9F-416C-AECF-88809B0D833B}"/>
                    </a:ext>
                  </a:extLst>
                </p:cNvPr>
                <p:cNvPicPr/>
                <p:nvPr/>
              </p:nvPicPr>
              <p:blipFill>
                <a:blip r:embed="rId12"/>
                <a:stretch>
                  <a:fillRect/>
                </a:stretch>
              </p:blipFill>
              <p:spPr>
                <a:xfrm>
                  <a:off x="1240493" y="909427"/>
                  <a:ext cx="128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36F345DC-0CE7-4F1C-84AF-7936BF8D2064}"/>
                    </a:ext>
                  </a:extLst>
                </p14:cNvPr>
                <p14:cNvContentPartPr/>
                <p14:nvPr/>
              </p14:nvContentPartPr>
              <p14:xfrm>
                <a:off x="1312853" y="923827"/>
                <a:ext cx="59040" cy="213840"/>
              </p14:xfrm>
            </p:contentPart>
          </mc:Choice>
          <mc:Fallback>
            <p:pic>
              <p:nvPicPr>
                <p:cNvPr id="4" name="Freihand 3">
                  <a:extLst>
                    <a:ext uri="{FF2B5EF4-FFF2-40B4-BE49-F238E27FC236}">
                      <a16:creationId xmlns:a16="http://schemas.microsoft.com/office/drawing/2014/main" id="{36F345DC-0CE7-4F1C-84AF-7936BF8D2064}"/>
                    </a:ext>
                  </a:extLst>
                </p:cNvPr>
                <p:cNvPicPr/>
                <p:nvPr/>
              </p:nvPicPr>
              <p:blipFill>
                <a:blip r:embed="rId14"/>
                <a:stretch>
                  <a:fillRect/>
                </a:stretch>
              </p:blipFill>
              <p:spPr>
                <a:xfrm>
                  <a:off x="1308533" y="919507"/>
                  <a:ext cx="676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8F5BBB0E-03C0-4657-A6FA-30E629F99A87}"/>
                    </a:ext>
                  </a:extLst>
                </p14:cNvPr>
                <p14:cNvContentPartPr/>
                <p14:nvPr/>
              </p14:nvContentPartPr>
              <p14:xfrm>
                <a:off x="1519853" y="813307"/>
                <a:ext cx="7200" cy="121320"/>
              </p14:xfrm>
            </p:contentPart>
          </mc:Choice>
          <mc:Fallback>
            <p:pic>
              <p:nvPicPr>
                <p:cNvPr id="6" name="Freihand 5">
                  <a:extLst>
                    <a:ext uri="{FF2B5EF4-FFF2-40B4-BE49-F238E27FC236}">
                      <a16:creationId xmlns:a16="http://schemas.microsoft.com/office/drawing/2014/main" id="{8F5BBB0E-03C0-4657-A6FA-30E629F99A87}"/>
                    </a:ext>
                  </a:extLst>
                </p:cNvPr>
                <p:cNvPicPr/>
                <p:nvPr/>
              </p:nvPicPr>
              <p:blipFill>
                <a:blip r:embed="rId16"/>
                <a:stretch>
                  <a:fillRect/>
                </a:stretch>
              </p:blipFill>
              <p:spPr>
                <a:xfrm>
                  <a:off x="1515533" y="808987"/>
                  <a:ext cx="158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FD92F7A2-B9A5-4E40-84F5-02FDAB5B88A8}"/>
                    </a:ext>
                  </a:extLst>
                </p14:cNvPr>
                <p14:cNvContentPartPr/>
                <p14:nvPr/>
              </p14:nvContentPartPr>
              <p14:xfrm>
                <a:off x="1440653" y="799627"/>
                <a:ext cx="163800" cy="149760"/>
              </p14:xfrm>
            </p:contentPart>
          </mc:Choice>
          <mc:Fallback>
            <p:pic>
              <p:nvPicPr>
                <p:cNvPr id="8" name="Freihand 7">
                  <a:extLst>
                    <a:ext uri="{FF2B5EF4-FFF2-40B4-BE49-F238E27FC236}">
                      <a16:creationId xmlns:a16="http://schemas.microsoft.com/office/drawing/2014/main" id="{FD92F7A2-B9A5-4E40-84F5-02FDAB5B88A8}"/>
                    </a:ext>
                  </a:extLst>
                </p:cNvPr>
                <p:cNvPicPr/>
                <p:nvPr/>
              </p:nvPicPr>
              <p:blipFill>
                <a:blip r:embed="rId18"/>
                <a:stretch>
                  <a:fillRect/>
                </a:stretch>
              </p:blipFill>
              <p:spPr>
                <a:xfrm>
                  <a:off x="1436333" y="795307"/>
                  <a:ext cx="172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6D3354ED-C5CC-4B98-A62C-62E970B6DAB1}"/>
                    </a:ext>
                  </a:extLst>
                </p14:cNvPr>
                <p14:cNvContentPartPr/>
                <p14:nvPr/>
              </p14:nvContentPartPr>
              <p14:xfrm>
                <a:off x="1725773" y="944707"/>
                <a:ext cx="134280" cy="82800"/>
              </p14:xfrm>
            </p:contentPart>
          </mc:Choice>
          <mc:Fallback>
            <p:pic>
              <p:nvPicPr>
                <p:cNvPr id="9" name="Freihand 8">
                  <a:extLst>
                    <a:ext uri="{FF2B5EF4-FFF2-40B4-BE49-F238E27FC236}">
                      <a16:creationId xmlns:a16="http://schemas.microsoft.com/office/drawing/2014/main" id="{6D3354ED-C5CC-4B98-A62C-62E970B6DAB1}"/>
                    </a:ext>
                  </a:extLst>
                </p:cNvPr>
                <p:cNvPicPr/>
                <p:nvPr/>
              </p:nvPicPr>
              <p:blipFill>
                <a:blip r:embed="rId20"/>
                <a:stretch>
                  <a:fillRect/>
                </a:stretch>
              </p:blipFill>
              <p:spPr>
                <a:xfrm>
                  <a:off x="1721453" y="940387"/>
                  <a:ext cx="142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9A221C55-5472-4382-B873-C84683D916DE}"/>
                    </a:ext>
                  </a:extLst>
                </p14:cNvPr>
                <p14:cNvContentPartPr/>
                <p14:nvPr/>
              </p14:nvContentPartPr>
              <p14:xfrm>
                <a:off x="1615253" y="1431067"/>
                <a:ext cx="227880" cy="28440"/>
              </p14:xfrm>
            </p:contentPart>
          </mc:Choice>
          <mc:Fallback>
            <p:pic>
              <p:nvPicPr>
                <p:cNvPr id="21" name="Freihand 20">
                  <a:extLst>
                    <a:ext uri="{FF2B5EF4-FFF2-40B4-BE49-F238E27FC236}">
                      <a16:creationId xmlns:a16="http://schemas.microsoft.com/office/drawing/2014/main" id="{9A221C55-5472-4382-B873-C84683D916DE}"/>
                    </a:ext>
                  </a:extLst>
                </p:cNvPr>
                <p:cNvPicPr/>
                <p:nvPr/>
              </p:nvPicPr>
              <p:blipFill>
                <a:blip r:embed="rId22"/>
                <a:stretch>
                  <a:fillRect/>
                </a:stretch>
              </p:blipFill>
              <p:spPr>
                <a:xfrm>
                  <a:off x="1610933" y="1426747"/>
                  <a:ext cx="236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Freihand 22">
                  <a:extLst>
                    <a:ext uri="{FF2B5EF4-FFF2-40B4-BE49-F238E27FC236}">
                      <a16:creationId xmlns:a16="http://schemas.microsoft.com/office/drawing/2014/main" id="{475FFB0F-F706-40D0-8320-E7516379F169}"/>
                    </a:ext>
                  </a:extLst>
                </p14:cNvPr>
                <p14:cNvContentPartPr/>
                <p14:nvPr/>
              </p14:nvContentPartPr>
              <p14:xfrm>
                <a:off x="1652693" y="1497667"/>
                <a:ext cx="206640" cy="11520"/>
              </p14:xfrm>
            </p:contentPart>
          </mc:Choice>
          <mc:Fallback>
            <p:pic>
              <p:nvPicPr>
                <p:cNvPr id="23" name="Freihand 22">
                  <a:extLst>
                    <a:ext uri="{FF2B5EF4-FFF2-40B4-BE49-F238E27FC236}">
                      <a16:creationId xmlns:a16="http://schemas.microsoft.com/office/drawing/2014/main" id="{475FFB0F-F706-40D0-8320-E7516379F169}"/>
                    </a:ext>
                  </a:extLst>
                </p:cNvPr>
                <p:cNvPicPr/>
                <p:nvPr/>
              </p:nvPicPr>
              <p:blipFill>
                <a:blip r:embed="rId24"/>
                <a:stretch>
                  <a:fillRect/>
                </a:stretch>
              </p:blipFill>
              <p:spPr>
                <a:xfrm>
                  <a:off x="1648373" y="1493347"/>
                  <a:ext cx="215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3" name="Freihand 32">
                  <a:extLst>
                    <a:ext uri="{FF2B5EF4-FFF2-40B4-BE49-F238E27FC236}">
                      <a16:creationId xmlns:a16="http://schemas.microsoft.com/office/drawing/2014/main" id="{4FC9492B-EFC1-4E31-8D9F-D2A75E088DBA}"/>
                    </a:ext>
                  </a:extLst>
                </p14:cNvPr>
                <p14:cNvContentPartPr/>
                <p14:nvPr/>
              </p14:nvContentPartPr>
              <p14:xfrm>
                <a:off x="3810173" y="1279507"/>
                <a:ext cx="132480" cy="115560"/>
              </p14:xfrm>
            </p:contentPart>
          </mc:Choice>
          <mc:Fallback>
            <p:pic>
              <p:nvPicPr>
                <p:cNvPr id="33" name="Freihand 32">
                  <a:extLst>
                    <a:ext uri="{FF2B5EF4-FFF2-40B4-BE49-F238E27FC236}">
                      <a16:creationId xmlns:a16="http://schemas.microsoft.com/office/drawing/2014/main" id="{4FC9492B-EFC1-4E31-8D9F-D2A75E088DBA}"/>
                    </a:ext>
                  </a:extLst>
                </p:cNvPr>
                <p:cNvPicPr/>
                <p:nvPr/>
              </p:nvPicPr>
              <p:blipFill>
                <a:blip r:embed="rId26"/>
                <a:stretch>
                  <a:fillRect/>
                </a:stretch>
              </p:blipFill>
              <p:spPr>
                <a:xfrm>
                  <a:off x="3805853" y="1275187"/>
                  <a:ext cx="141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4" name="Freihand 33">
                  <a:extLst>
                    <a:ext uri="{FF2B5EF4-FFF2-40B4-BE49-F238E27FC236}">
                      <a16:creationId xmlns:a16="http://schemas.microsoft.com/office/drawing/2014/main" id="{D4BC9327-7636-4B0E-A53E-E3EFA57A43AD}"/>
                    </a:ext>
                  </a:extLst>
                </p14:cNvPr>
                <p14:cNvContentPartPr/>
                <p14:nvPr/>
              </p14:nvContentPartPr>
              <p14:xfrm>
                <a:off x="3956693" y="1376347"/>
                <a:ext cx="68760" cy="113040"/>
              </p14:xfrm>
            </p:contentPart>
          </mc:Choice>
          <mc:Fallback>
            <p:pic>
              <p:nvPicPr>
                <p:cNvPr id="34" name="Freihand 33">
                  <a:extLst>
                    <a:ext uri="{FF2B5EF4-FFF2-40B4-BE49-F238E27FC236}">
                      <a16:creationId xmlns:a16="http://schemas.microsoft.com/office/drawing/2014/main" id="{D4BC9327-7636-4B0E-A53E-E3EFA57A43AD}"/>
                    </a:ext>
                  </a:extLst>
                </p:cNvPr>
                <p:cNvPicPr/>
                <p:nvPr/>
              </p:nvPicPr>
              <p:blipFill>
                <a:blip r:embed="rId28"/>
                <a:stretch>
                  <a:fillRect/>
                </a:stretch>
              </p:blipFill>
              <p:spPr>
                <a:xfrm>
                  <a:off x="3952373" y="1372027"/>
                  <a:ext cx="77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5" name="Freihand 34">
                  <a:extLst>
                    <a:ext uri="{FF2B5EF4-FFF2-40B4-BE49-F238E27FC236}">
                      <a16:creationId xmlns:a16="http://schemas.microsoft.com/office/drawing/2014/main" id="{D84EC872-E492-4C4F-B675-AB88DB4C692E}"/>
                    </a:ext>
                  </a:extLst>
                </p14:cNvPr>
                <p14:cNvContentPartPr/>
                <p14:nvPr/>
              </p14:nvContentPartPr>
              <p14:xfrm>
                <a:off x="4099973" y="1350427"/>
                <a:ext cx="37800" cy="20520"/>
              </p14:xfrm>
            </p:contentPart>
          </mc:Choice>
          <mc:Fallback>
            <p:pic>
              <p:nvPicPr>
                <p:cNvPr id="35" name="Freihand 34">
                  <a:extLst>
                    <a:ext uri="{FF2B5EF4-FFF2-40B4-BE49-F238E27FC236}">
                      <a16:creationId xmlns:a16="http://schemas.microsoft.com/office/drawing/2014/main" id="{D84EC872-E492-4C4F-B675-AB88DB4C692E}"/>
                    </a:ext>
                  </a:extLst>
                </p:cNvPr>
                <p:cNvPicPr/>
                <p:nvPr/>
              </p:nvPicPr>
              <p:blipFill>
                <a:blip r:embed="rId30"/>
                <a:stretch>
                  <a:fillRect/>
                </a:stretch>
              </p:blipFill>
              <p:spPr>
                <a:xfrm>
                  <a:off x="4095653" y="1346107"/>
                  <a:ext cx="46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0" name="Freihand 39">
                  <a:extLst>
                    <a:ext uri="{FF2B5EF4-FFF2-40B4-BE49-F238E27FC236}">
                      <a16:creationId xmlns:a16="http://schemas.microsoft.com/office/drawing/2014/main" id="{3342CC4C-EDEB-45D1-8490-BD5B2F4EFF7D}"/>
                    </a:ext>
                  </a:extLst>
                </p14:cNvPr>
                <p14:cNvContentPartPr/>
                <p14:nvPr/>
              </p14:nvContentPartPr>
              <p14:xfrm>
                <a:off x="4209053" y="1275187"/>
                <a:ext cx="124920" cy="99360"/>
              </p14:xfrm>
            </p:contentPart>
          </mc:Choice>
          <mc:Fallback>
            <p:pic>
              <p:nvPicPr>
                <p:cNvPr id="40" name="Freihand 39">
                  <a:extLst>
                    <a:ext uri="{FF2B5EF4-FFF2-40B4-BE49-F238E27FC236}">
                      <a16:creationId xmlns:a16="http://schemas.microsoft.com/office/drawing/2014/main" id="{3342CC4C-EDEB-45D1-8490-BD5B2F4EFF7D}"/>
                    </a:ext>
                  </a:extLst>
                </p:cNvPr>
                <p:cNvPicPr/>
                <p:nvPr/>
              </p:nvPicPr>
              <p:blipFill>
                <a:blip r:embed="rId32"/>
                <a:stretch>
                  <a:fillRect/>
                </a:stretch>
              </p:blipFill>
              <p:spPr>
                <a:xfrm>
                  <a:off x="4204733" y="1270867"/>
                  <a:ext cx="133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1" name="Freihand 40">
                  <a:extLst>
                    <a:ext uri="{FF2B5EF4-FFF2-40B4-BE49-F238E27FC236}">
                      <a16:creationId xmlns:a16="http://schemas.microsoft.com/office/drawing/2014/main" id="{5C659B0E-CB07-4B9A-9241-D14965ECDA25}"/>
                    </a:ext>
                  </a:extLst>
                </p14:cNvPr>
                <p14:cNvContentPartPr/>
                <p14:nvPr/>
              </p14:nvContentPartPr>
              <p14:xfrm>
                <a:off x="4241813" y="1288147"/>
                <a:ext cx="129240" cy="264600"/>
              </p14:xfrm>
            </p:contentPart>
          </mc:Choice>
          <mc:Fallback>
            <p:pic>
              <p:nvPicPr>
                <p:cNvPr id="41" name="Freihand 40">
                  <a:extLst>
                    <a:ext uri="{FF2B5EF4-FFF2-40B4-BE49-F238E27FC236}">
                      <a16:creationId xmlns:a16="http://schemas.microsoft.com/office/drawing/2014/main" id="{5C659B0E-CB07-4B9A-9241-D14965ECDA25}"/>
                    </a:ext>
                  </a:extLst>
                </p:cNvPr>
                <p:cNvPicPr/>
                <p:nvPr/>
              </p:nvPicPr>
              <p:blipFill>
                <a:blip r:embed="rId34"/>
                <a:stretch>
                  <a:fillRect/>
                </a:stretch>
              </p:blipFill>
              <p:spPr>
                <a:xfrm>
                  <a:off x="4237493" y="1283827"/>
                  <a:ext cx="1378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 name="Freihand 9">
                  <a:extLst>
                    <a:ext uri="{FF2B5EF4-FFF2-40B4-BE49-F238E27FC236}">
                      <a16:creationId xmlns:a16="http://schemas.microsoft.com/office/drawing/2014/main" id="{D20C01B4-ED91-470A-82ED-344C74AB93CA}"/>
                    </a:ext>
                  </a:extLst>
                </p14:cNvPr>
                <p14:cNvContentPartPr/>
                <p14:nvPr/>
              </p14:nvContentPartPr>
              <p14:xfrm>
                <a:off x="2107013" y="906547"/>
                <a:ext cx="149040" cy="146880"/>
              </p14:xfrm>
            </p:contentPart>
          </mc:Choice>
          <mc:Fallback>
            <p:pic>
              <p:nvPicPr>
                <p:cNvPr id="10" name="Freihand 9">
                  <a:extLst>
                    <a:ext uri="{FF2B5EF4-FFF2-40B4-BE49-F238E27FC236}">
                      <a16:creationId xmlns:a16="http://schemas.microsoft.com/office/drawing/2014/main" id="{D20C01B4-ED91-470A-82ED-344C74AB93CA}"/>
                    </a:ext>
                  </a:extLst>
                </p:cNvPr>
                <p:cNvPicPr/>
                <p:nvPr/>
              </p:nvPicPr>
              <p:blipFill>
                <a:blip r:embed="rId36"/>
                <a:stretch>
                  <a:fillRect/>
                </a:stretch>
              </p:blipFill>
              <p:spPr>
                <a:xfrm>
                  <a:off x="2102693" y="902227"/>
                  <a:ext cx="157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 name="Freihand 10">
                  <a:extLst>
                    <a:ext uri="{FF2B5EF4-FFF2-40B4-BE49-F238E27FC236}">
                      <a16:creationId xmlns:a16="http://schemas.microsoft.com/office/drawing/2014/main" id="{471A1CED-11BC-4D7A-8C3C-D40CFC99CE17}"/>
                    </a:ext>
                  </a:extLst>
                </p14:cNvPr>
                <p14:cNvContentPartPr/>
                <p14:nvPr/>
              </p14:nvContentPartPr>
              <p14:xfrm>
                <a:off x="2323373" y="938947"/>
                <a:ext cx="120600" cy="114480"/>
              </p14:xfrm>
            </p:contentPart>
          </mc:Choice>
          <mc:Fallback>
            <p:pic>
              <p:nvPicPr>
                <p:cNvPr id="11" name="Freihand 10">
                  <a:extLst>
                    <a:ext uri="{FF2B5EF4-FFF2-40B4-BE49-F238E27FC236}">
                      <a16:creationId xmlns:a16="http://schemas.microsoft.com/office/drawing/2014/main" id="{471A1CED-11BC-4D7A-8C3C-D40CFC99CE17}"/>
                    </a:ext>
                  </a:extLst>
                </p:cNvPr>
                <p:cNvPicPr/>
                <p:nvPr/>
              </p:nvPicPr>
              <p:blipFill>
                <a:blip r:embed="rId38"/>
                <a:stretch>
                  <a:fillRect/>
                </a:stretch>
              </p:blipFill>
              <p:spPr>
                <a:xfrm>
                  <a:off x="2319053" y="934627"/>
                  <a:ext cx="129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 name="Freihand 11">
                  <a:extLst>
                    <a:ext uri="{FF2B5EF4-FFF2-40B4-BE49-F238E27FC236}">
                      <a16:creationId xmlns:a16="http://schemas.microsoft.com/office/drawing/2014/main" id="{473A19F5-CAFD-4D33-BBA5-A6F98B40AACB}"/>
                    </a:ext>
                  </a:extLst>
                </p14:cNvPr>
                <p14:cNvContentPartPr/>
                <p14:nvPr/>
              </p14:nvContentPartPr>
              <p14:xfrm>
                <a:off x="2636573" y="942547"/>
                <a:ext cx="21960" cy="126720"/>
              </p14:xfrm>
            </p:contentPart>
          </mc:Choice>
          <mc:Fallback>
            <p:pic>
              <p:nvPicPr>
                <p:cNvPr id="12" name="Freihand 11">
                  <a:extLst>
                    <a:ext uri="{FF2B5EF4-FFF2-40B4-BE49-F238E27FC236}">
                      <a16:creationId xmlns:a16="http://schemas.microsoft.com/office/drawing/2014/main" id="{473A19F5-CAFD-4D33-BBA5-A6F98B40AACB}"/>
                    </a:ext>
                  </a:extLst>
                </p:cNvPr>
                <p:cNvPicPr/>
                <p:nvPr/>
              </p:nvPicPr>
              <p:blipFill>
                <a:blip r:embed="rId40"/>
                <a:stretch>
                  <a:fillRect/>
                </a:stretch>
              </p:blipFill>
              <p:spPr>
                <a:xfrm>
                  <a:off x="2632253" y="938227"/>
                  <a:ext cx="306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 name="Freihand 12">
                  <a:extLst>
                    <a:ext uri="{FF2B5EF4-FFF2-40B4-BE49-F238E27FC236}">
                      <a16:creationId xmlns:a16="http://schemas.microsoft.com/office/drawing/2014/main" id="{ADA68DEC-7135-43D6-9729-51AF6C61B5A6}"/>
                    </a:ext>
                  </a:extLst>
                </p14:cNvPr>
                <p14:cNvContentPartPr/>
                <p14:nvPr/>
              </p14:nvContentPartPr>
              <p14:xfrm>
                <a:off x="2527493" y="910507"/>
                <a:ext cx="214560" cy="173880"/>
              </p14:xfrm>
            </p:contentPart>
          </mc:Choice>
          <mc:Fallback>
            <p:pic>
              <p:nvPicPr>
                <p:cNvPr id="13" name="Freihand 12">
                  <a:extLst>
                    <a:ext uri="{FF2B5EF4-FFF2-40B4-BE49-F238E27FC236}">
                      <a16:creationId xmlns:a16="http://schemas.microsoft.com/office/drawing/2014/main" id="{ADA68DEC-7135-43D6-9729-51AF6C61B5A6}"/>
                    </a:ext>
                  </a:extLst>
                </p:cNvPr>
                <p:cNvPicPr/>
                <p:nvPr/>
              </p:nvPicPr>
              <p:blipFill>
                <a:blip r:embed="rId42"/>
                <a:stretch>
                  <a:fillRect/>
                </a:stretch>
              </p:blipFill>
              <p:spPr>
                <a:xfrm>
                  <a:off x="2523173" y="906187"/>
                  <a:ext cx="2232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 name="Freihand 13">
                  <a:extLst>
                    <a:ext uri="{FF2B5EF4-FFF2-40B4-BE49-F238E27FC236}">
                      <a16:creationId xmlns:a16="http://schemas.microsoft.com/office/drawing/2014/main" id="{CC6F886F-B1C4-4FE5-8F0A-60E9666F8B84}"/>
                    </a:ext>
                  </a:extLst>
                </p14:cNvPr>
                <p14:cNvContentPartPr/>
                <p14:nvPr/>
              </p14:nvContentPartPr>
              <p14:xfrm>
                <a:off x="2859053" y="918787"/>
                <a:ext cx="19440" cy="138600"/>
              </p14:xfrm>
            </p:contentPart>
          </mc:Choice>
          <mc:Fallback>
            <p:pic>
              <p:nvPicPr>
                <p:cNvPr id="14" name="Freihand 13">
                  <a:extLst>
                    <a:ext uri="{FF2B5EF4-FFF2-40B4-BE49-F238E27FC236}">
                      <a16:creationId xmlns:a16="http://schemas.microsoft.com/office/drawing/2014/main" id="{CC6F886F-B1C4-4FE5-8F0A-60E9666F8B84}"/>
                    </a:ext>
                  </a:extLst>
                </p:cNvPr>
                <p:cNvPicPr/>
                <p:nvPr/>
              </p:nvPicPr>
              <p:blipFill>
                <a:blip r:embed="rId44"/>
                <a:stretch>
                  <a:fillRect/>
                </a:stretch>
              </p:blipFill>
              <p:spPr>
                <a:xfrm>
                  <a:off x="2854733" y="914467"/>
                  <a:ext cx="280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6" name="Freihand 15">
                  <a:extLst>
                    <a:ext uri="{FF2B5EF4-FFF2-40B4-BE49-F238E27FC236}">
                      <a16:creationId xmlns:a16="http://schemas.microsoft.com/office/drawing/2014/main" id="{C18BEC46-3558-4F61-8241-0D61F54574AF}"/>
                    </a:ext>
                  </a:extLst>
                </p14:cNvPr>
                <p14:cNvContentPartPr/>
                <p14:nvPr/>
              </p14:nvContentPartPr>
              <p14:xfrm>
                <a:off x="2797133" y="982867"/>
                <a:ext cx="185040" cy="32040"/>
              </p14:xfrm>
            </p:contentPart>
          </mc:Choice>
          <mc:Fallback>
            <p:pic>
              <p:nvPicPr>
                <p:cNvPr id="16" name="Freihand 15">
                  <a:extLst>
                    <a:ext uri="{FF2B5EF4-FFF2-40B4-BE49-F238E27FC236}">
                      <a16:creationId xmlns:a16="http://schemas.microsoft.com/office/drawing/2014/main" id="{C18BEC46-3558-4F61-8241-0D61F54574AF}"/>
                    </a:ext>
                  </a:extLst>
                </p:cNvPr>
                <p:cNvPicPr/>
                <p:nvPr/>
              </p:nvPicPr>
              <p:blipFill>
                <a:blip r:embed="rId46"/>
                <a:stretch>
                  <a:fillRect/>
                </a:stretch>
              </p:blipFill>
              <p:spPr>
                <a:xfrm>
                  <a:off x="2792813" y="978547"/>
                  <a:ext cx="193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8" name="Freihand 17">
                  <a:extLst>
                    <a:ext uri="{FF2B5EF4-FFF2-40B4-BE49-F238E27FC236}">
                      <a16:creationId xmlns:a16="http://schemas.microsoft.com/office/drawing/2014/main" id="{FA4AB863-2E42-48E6-A766-AC5F7DA35BAF}"/>
                    </a:ext>
                  </a:extLst>
                </p14:cNvPr>
                <p14:cNvContentPartPr/>
                <p14:nvPr/>
              </p14:nvContentPartPr>
              <p14:xfrm>
                <a:off x="3067493" y="860467"/>
                <a:ext cx="166320" cy="173880"/>
              </p14:xfrm>
            </p:contentPart>
          </mc:Choice>
          <mc:Fallback>
            <p:pic>
              <p:nvPicPr>
                <p:cNvPr id="18" name="Freihand 17">
                  <a:extLst>
                    <a:ext uri="{FF2B5EF4-FFF2-40B4-BE49-F238E27FC236}">
                      <a16:creationId xmlns:a16="http://schemas.microsoft.com/office/drawing/2014/main" id="{FA4AB863-2E42-48E6-A766-AC5F7DA35BAF}"/>
                    </a:ext>
                  </a:extLst>
                </p:cNvPr>
                <p:cNvPicPr/>
                <p:nvPr/>
              </p:nvPicPr>
              <p:blipFill>
                <a:blip r:embed="rId48"/>
                <a:stretch>
                  <a:fillRect/>
                </a:stretch>
              </p:blipFill>
              <p:spPr>
                <a:xfrm>
                  <a:off x="3063173" y="856147"/>
                  <a:ext cx="174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4" name="Freihand 23">
                  <a:extLst>
                    <a:ext uri="{FF2B5EF4-FFF2-40B4-BE49-F238E27FC236}">
                      <a16:creationId xmlns:a16="http://schemas.microsoft.com/office/drawing/2014/main" id="{F5189380-1CA3-4863-8152-F4291D77410C}"/>
                    </a:ext>
                  </a:extLst>
                </p14:cNvPr>
                <p14:cNvContentPartPr/>
                <p14:nvPr/>
              </p14:nvContentPartPr>
              <p14:xfrm>
                <a:off x="2050133" y="1351867"/>
                <a:ext cx="150120" cy="110520"/>
              </p14:xfrm>
            </p:contentPart>
          </mc:Choice>
          <mc:Fallback>
            <p:pic>
              <p:nvPicPr>
                <p:cNvPr id="24" name="Freihand 23">
                  <a:extLst>
                    <a:ext uri="{FF2B5EF4-FFF2-40B4-BE49-F238E27FC236}">
                      <a16:creationId xmlns:a16="http://schemas.microsoft.com/office/drawing/2014/main" id="{F5189380-1CA3-4863-8152-F4291D77410C}"/>
                    </a:ext>
                  </a:extLst>
                </p:cNvPr>
                <p:cNvPicPr/>
                <p:nvPr/>
              </p:nvPicPr>
              <p:blipFill>
                <a:blip r:embed="rId50"/>
                <a:stretch>
                  <a:fillRect/>
                </a:stretch>
              </p:blipFill>
              <p:spPr>
                <a:xfrm>
                  <a:off x="2045813" y="1347547"/>
                  <a:ext cx="158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60281137-61F0-4B5C-9E24-144F53CC363A}"/>
                    </a:ext>
                  </a:extLst>
                </p14:cNvPr>
                <p14:cNvContentPartPr/>
                <p14:nvPr/>
              </p14:nvContentPartPr>
              <p14:xfrm>
                <a:off x="2253173" y="1448707"/>
                <a:ext cx="83160" cy="87480"/>
              </p14:xfrm>
            </p:contentPart>
          </mc:Choice>
          <mc:Fallback>
            <p:pic>
              <p:nvPicPr>
                <p:cNvPr id="25" name="Freihand 24">
                  <a:extLst>
                    <a:ext uri="{FF2B5EF4-FFF2-40B4-BE49-F238E27FC236}">
                      <a16:creationId xmlns:a16="http://schemas.microsoft.com/office/drawing/2014/main" id="{60281137-61F0-4B5C-9E24-144F53CC363A}"/>
                    </a:ext>
                  </a:extLst>
                </p:cNvPr>
                <p:cNvPicPr/>
                <p:nvPr/>
              </p:nvPicPr>
              <p:blipFill>
                <a:blip r:embed="rId52"/>
                <a:stretch>
                  <a:fillRect/>
                </a:stretch>
              </p:blipFill>
              <p:spPr>
                <a:xfrm>
                  <a:off x="2248853" y="1444387"/>
                  <a:ext cx="91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6" name="Freihand 25">
                  <a:extLst>
                    <a:ext uri="{FF2B5EF4-FFF2-40B4-BE49-F238E27FC236}">
                      <a16:creationId xmlns:a16="http://schemas.microsoft.com/office/drawing/2014/main" id="{CA211DA9-122A-4741-A34A-D2431B5BB2B6}"/>
                    </a:ext>
                  </a:extLst>
                </p14:cNvPr>
                <p14:cNvContentPartPr/>
                <p14:nvPr/>
              </p14:nvContentPartPr>
              <p14:xfrm>
                <a:off x="2461613" y="1342867"/>
                <a:ext cx="14400" cy="101880"/>
              </p14:xfrm>
            </p:contentPart>
          </mc:Choice>
          <mc:Fallback>
            <p:pic>
              <p:nvPicPr>
                <p:cNvPr id="26" name="Freihand 25">
                  <a:extLst>
                    <a:ext uri="{FF2B5EF4-FFF2-40B4-BE49-F238E27FC236}">
                      <a16:creationId xmlns:a16="http://schemas.microsoft.com/office/drawing/2014/main" id="{CA211DA9-122A-4741-A34A-D2431B5BB2B6}"/>
                    </a:ext>
                  </a:extLst>
                </p:cNvPr>
                <p:cNvPicPr/>
                <p:nvPr/>
              </p:nvPicPr>
              <p:blipFill>
                <a:blip r:embed="rId54"/>
                <a:stretch>
                  <a:fillRect/>
                </a:stretch>
              </p:blipFill>
              <p:spPr>
                <a:xfrm>
                  <a:off x="2457293" y="1338547"/>
                  <a:ext cx="23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7" name="Freihand 26">
                  <a:extLst>
                    <a:ext uri="{FF2B5EF4-FFF2-40B4-BE49-F238E27FC236}">
                      <a16:creationId xmlns:a16="http://schemas.microsoft.com/office/drawing/2014/main" id="{E95491C3-1C15-497C-A357-60EAE0563DA1}"/>
                    </a:ext>
                  </a:extLst>
                </p14:cNvPr>
                <p14:cNvContentPartPr/>
                <p14:nvPr/>
              </p14:nvContentPartPr>
              <p14:xfrm>
                <a:off x="2399333" y="1317667"/>
                <a:ext cx="290160" cy="113760"/>
              </p14:xfrm>
            </p:contentPart>
          </mc:Choice>
          <mc:Fallback>
            <p:pic>
              <p:nvPicPr>
                <p:cNvPr id="27" name="Freihand 26">
                  <a:extLst>
                    <a:ext uri="{FF2B5EF4-FFF2-40B4-BE49-F238E27FC236}">
                      <a16:creationId xmlns:a16="http://schemas.microsoft.com/office/drawing/2014/main" id="{E95491C3-1C15-497C-A357-60EAE0563DA1}"/>
                    </a:ext>
                  </a:extLst>
                </p:cNvPr>
                <p:cNvPicPr/>
                <p:nvPr/>
              </p:nvPicPr>
              <p:blipFill>
                <a:blip r:embed="rId56"/>
                <a:stretch>
                  <a:fillRect/>
                </a:stretch>
              </p:blipFill>
              <p:spPr>
                <a:xfrm>
                  <a:off x="2395013" y="1313347"/>
                  <a:ext cx="298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 name="Freihand 27">
                  <a:extLst>
                    <a:ext uri="{FF2B5EF4-FFF2-40B4-BE49-F238E27FC236}">
                      <a16:creationId xmlns:a16="http://schemas.microsoft.com/office/drawing/2014/main" id="{8886CD84-980D-4FDC-8E6E-43188ACF7E2D}"/>
                    </a:ext>
                  </a:extLst>
                </p14:cNvPr>
                <p14:cNvContentPartPr/>
                <p14:nvPr/>
              </p14:nvContentPartPr>
              <p14:xfrm>
                <a:off x="2573573" y="1288507"/>
                <a:ext cx="168480" cy="177480"/>
              </p14:xfrm>
            </p:contentPart>
          </mc:Choice>
          <mc:Fallback>
            <p:pic>
              <p:nvPicPr>
                <p:cNvPr id="28" name="Freihand 27">
                  <a:extLst>
                    <a:ext uri="{FF2B5EF4-FFF2-40B4-BE49-F238E27FC236}">
                      <a16:creationId xmlns:a16="http://schemas.microsoft.com/office/drawing/2014/main" id="{8886CD84-980D-4FDC-8E6E-43188ACF7E2D}"/>
                    </a:ext>
                  </a:extLst>
                </p:cNvPr>
                <p:cNvPicPr/>
                <p:nvPr/>
              </p:nvPicPr>
              <p:blipFill>
                <a:blip r:embed="rId58"/>
                <a:stretch>
                  <a:fillRect/>
                </a:stretch>
              </p:blipFill>
              <p:spPr>
                <a:xfrm>
                  <a:off x="2569253" y="1284187"/>
                  <a:ext cx="177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 name="Freihand 28">
                  <a:extLst>
                    <a:ext uri="{FF2B5EF4-FFF2-40B4-BE49-F238E27FC236}">
                      <a16:creationId xmlns:a16="http://schemas.microsoft.com/office/drawing/2014/main" id="{2DE8693E-EF09-4F38-B076-4CDE9AAB80DE}"/>
                    </a:ext>
                  </a:extLst>
                </p14:cNvPr>
                <p14:cNvContentPartPr/>
                <p14:nvPr/>
              </p14:nvContentPartPr>
              <p14:xfrm>
                <a:off x="2783453" y="1319467"/>
                <a:ext cx="198720" cy="117000"/>
              </p14:xfrm>
            </p:contentPart>
          </mc:Choice>
          <mc:Fallback>
            <p:pic>
              <p:nvPicPr>
                <p:cNvPr id="29" name="Freihand 28">
                  <a:extLst>
                    <a:ext uri="{FF2B5EF4-FFF2-40B4-BE49-F238E27FC236}">
                      <a16:creationId xmlns:a16="http://schemas.microsoft.com/office/drawing/2014/main" id="{2DE8693E-EF09-4F38-B076-4CDE9AAB80DE}"/>
                    </a:ext>
                  </a:extLst>
                </p:cNvPr>
                <p:cNvPicPr/>
                <p:nvPr/>
              </p:nvPicPr>
              <p:blipFill>
                <a:blip r:embed="rId60"/>
                <a:stretch>
                  <a:fillRect/>
                </a:stretch>
              </p:blipFill>
              <p:spPr>
                <a:xfrm>
                  <a:off x="2779133" y="1315147"/>
                  <a:ext cx="2073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0" name="Freihand 29">
                  <a:extLst>
                    <a:ext uri="{FF2B5EF4-FFF2-40B4-BE49-F238E27FC236}">
                      <a16:creationId xmlns:a16="http://schemas.microsoft.com/office/drawing/2014/main" id="{68E01F44-9B2D-42D1-AA29-12E9064D91DA}"/>
                    </a:ext>
                  </a:extLst>
                </p14:cNvPr>
                <p14:cNvContentPartPr/>
                <p14:nvPr/>
              </p14:nvContentPartPr>
              <p14:xfrm>
                <a:off x="3024653" y="1284547"/>
                <a:ext cx="130680" cy="152640"/>
              </p14:xfrm>
            </p:contentPart>
          </mc:Choice>
          <mc:Fallback>
            <p:pic>
              <p:nvPicPr>
                <p:cNvPr id="30" name="Freihand 29">
                  <a:extLst>
                    <a:ext uri="{FF2B5EF4-FFF2-40B4-BE49-F238E27FC236}">
                      <a16:creationId xmlns:a16="http://schemas.microsoft.com/office/drawing/2014/main" id="{68E01F44-9B2D-42D1-AA29-12E9064D91DA}"/>
                    </a:ext>
                  </a:extLst>
                </p:cNvPr>
                <p:cNvPicPr/>
                <p:nvPr/>
              </p:nvPicPr>
              <p:blipFill>
                <a:blip r:embed="rId62"/>
                <a:stretch>
                  <a:fillRect/>
                </a:stretch>
              </p:blipFill>
              <p:spPr>
                <a:xfrm>
                  <a:off x="3020333" y="1280227"/>
                  <a:ext cx="139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1" name="Freihand 30">
                  <a:extLst>
                    <a:ext uri="{FF2B5EF4-FFF2-40B4-BE49-F238E27FC236}">
                      <a16:creationId xmlns:a16="http://schemas.microsoft.com/office/drawing/2014/main" id="{77E036AD-AD30-4EF4-90A8-BBB96A3FC541}"/>
                    </a:ext>
                  </a:extLst>
                </p14:cNvPr>
                <p14:cNvContentPartPr/>
                <p14:nvPr/>
              </p14:nvContentPartPr>
              <p14:xfrm>
                <a:off x="3491933" y="1316227"/>
                <a:ext cx="29880" cy="99720"/>
              </p14:xfrm>
            </p:contentPart>
          </mc:Choice>
          <mc:Fallback>
            <p:pic>
              <p:nvPicPr>
                <p:cNvPr id="31" name="Freihand 30">
                  <a:extLst>
                    <a:ext uri="{FF2B5EF4-FFF2-40B4-BE49-F238E27FC236}">
                      <a16:creationId xmlns:a16="http://schemas.microsoft.com/office/drawing/2014/main" id="{77E036AD-AD30-4EF4-90A8-BBB96A3FC541}"/>
                    </a:ext>
                  </a:extLst>
                </p:cNvPr>
                <p:cNvPicPr/>
                <p:nvPr/>
              </p:nvPicPr>
              <p:blipFill>
                <a:blip r:embed="rId64"/>
                <a:stretch>
                  <a:fillRect/>
                </a:stretch>
              </p:blipFill>
              <p:spPr>
                <a:xfrm>
                  <a:off x="3487613" y="1311907"/>
                  <a:ext cx="38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2" name="Freihand 31">
                  <a:extLst>
                    <a:ext uri="{FF2B5EF4-FFF2-40B4-BE49-F238E27FC236}">
                      <a16:creationId xmlns:a16="http://schemas.microsoft.com/office/drawing/2014/main" id="{F44A1077-E77E-44B1-A32D-38571E856451}"/>
                    </a:ext>
                  </a:extLst>
                </p14:cNvPr>
                <p14:cNvContentPartPr/>
                <p14:nvPr/>
              </p14:nvContentPartPr>
              <p14:xfrm>
                <a:off x="3433613" y="1351507"/>
                <a:ext cx="193680" cy="11160"/>
              </p14:xfrm>
            </p:contentPart>
          </mc:Choice>
          <mc:Fallback>
            <p:pic>
              <p:nvPicPr>
                <p:cNvPr id="32" name="Freihand 31">
                  <a:extLst>
                    <a:ext uri="{FF2B5EF4-FFF2-40B4-BE49-F238E27FC236}">
                      <a16:creationId xmlns:a16="http://schemas.microsoft.com/office/drawing/2014/main" id="{F44A1077-E77E-44B1-A32D-38571E856451}"/>
                    </a:ext>
                  </a:extLst>
                </p:cNvPr>
                <p:cNvPicPr/>
                <p:nvPr/>
              </p:nvPicPr>
              <p:blipFill>
                <a:blip r:embed="rId66"/>
                <a:stretch>
                  <a:fillRect/>
                </a:stretch>
              </p:blipFill>
              <p:spPr>
                <a:xfrm>
                  <a:off x="3429293" y="1347187"/>
                  <a:ext cx="202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15B8F1BE-3D33-4BBB-B53D-F30F61AEE754}"/>
                    </a:ext>
                  </a:extLst>
                </p14:cNvPr>
                <p14:cNvContentPartPr/>
                <p14:nvPr/>
              </p14:nvContentPartPr>
              <p14:xfrm>
                <a:off x="2925293" y="1756507"/>
                <a:ext cx="277920" cy="271440"/>
              </p14:xfrm>
            </p:contentPart>
          </mc:Choice>
          <mc:Fallback>
            <p:pic>
              <p:nvPicPr>
                <p:cNvPr id="45" name="Freihand 44">
                  <a:extLst>
                    <a:ext uri="{FF2B5EF4-FFF2-40B4-BE49-F238E27FC236}">
                      <a16:creationId xmlns:a16="http://schemas.microsoft.com/office/drawing/2014/main" id="{15B8F1BE-3D33-4BBB-B53D-F30F61AEE754}"/>
                    </a:ext>
                  </a:extLst>
                </p:cNvPr>
                <p:cNvPicPr/>
                <p:nvPr/>
              </p:nvPicPr>
              <p:blipFill>
                <a:blip r:embed="rId68"/>
                <a:stretch>
                  <a:fillRect/>
                </a:stretch>
              </p:blipFill>
              <p:spPr>
                <a:xfrm>
                  <a:off x="2920973" y="1752187"/>
                  <a:ext cx="2865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0C7E661B-4067-483F-9385-4214B05F1395}"/>
                    </a:ext>
                  </a:extLst>
                </p14:cNvPr>
                <p14:cNvContentPartPr/>
                <p14:nvPr/>
              </p14:nvContentPartPr>
              <p14:xfrm>
                <a:off x="3229133" y="1760107"/>
                <a:ext cx="65520" cy="238320"/>
              </p14:xfrm>
            </p:contentPart>
          </mc:Choice>
          <mc:Fallback>
            <p:pic>
              <p:nvPicPr>
                <p:cNvPr id="46" name="Freihand 45">
                  <a:extLst>
                    <a:ext uri="{FF2B5EF4-FFF2-40B4-BE49-F238E27FC236}">
                      <a16:creationId xmlns:a16="http://schemas.microsoft.com/office/drawing/2014/main" id="{0C7E661B-4067-483F-9385-4214B05F1395}"/>
                    </a:ext>
                  </a:extLst>
                </p:cNvPr>
                <p:cNvPicPr/>
                <p:nvPr/>
              </p:nvPicPr>
              <p:blipFill>
                <a:blip r:embed="rId70"/>
                <a:stretch>
                  <a:fillRect/>
                </a:stretch>
              </p:blipFill>
              <p:spPr>
                <a:xfrm>
                  <a:off x="3224813" y="1755787"/>
                  <a:ext cx="741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2F05DE48-F055-44DB-AA2C-2D6C1DC647F5}"/>
                    </a:ext>
                  </a:extLst>
                </p14:cNvPr>
                <p14:cNvContentPartPr/>
                <p14:nvPr/>
              </p14:nvContentPartPr>
              <p14:xfrm>
                <a:off x="3113213" y="1644187"/>
                <a:ext cx="215640" cy="243000"/>
              </p14:xfrm>
            </p:contentPart>
          </mc:Choice>
          <mc:Fallback>
            <p:pic>
              <p:nvPicPr>
                <p:cNvPr id="47" name="Freihand 46">
                  <a:extLst>
                    <a:ext uri="{FF2B5EF4-FFF2-40B4-BE49-F238E27FC236}">
                      <a16:creationId xmlns:a16="http://schemas.microsoft.com/office/drawing/2014/main" id="{2F05DE48-F055-44DB-AA2C-2D6C1DC647F5}"/>
                    </a:ext>
                  </a:extLst>
                </p:cNvPr>
                <p:cNvPicPr/>
                <p:nvPr/>
              </p:nvPicPr>
              <p:blipFill>
                <a:blip r:embed="rId72"/>
                <a:stretch>
                  <a:fillRect/>
                </a:stretch>
              </p:blipFill>
              <p:spPr>
                <a:xfrm>
                  <a:off x="3108893" y="1639867"/>
                  <a:ext cx="2242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5" name="Freihand 54">
                  <a:extLst>
                    <a:ext uri="{FF2B5EF4-FFF2-40B4-BE49-F238E27FC236}">
                      <a16:creationId xmlns:a16="http://schemas.microsoft.com/office/drawing/2014/main" id="{E04F6F64-E2DF-4961-A943-2CC6AEB02506}"/>
                    </a:ext>
                  </a:extLst>
                </p14:cNvPr>
                <p14:cNvContentPartPr/>
                <p14:nvPr/>
              </p14:nvContentPartPr>
              <p14:xfrm>
                <a:off x="4612613" y="1845067"/>
                <a:ext cx="1215000" cy="397440"/>
              </p14:xfrm>
            </p:contentPart>
          </mc:Choice>
          <mc:Fallback>
            <p:pic>
              <p:nvPicPr>
                <p:cNvPr id="55" name="Freihand 54">
                  <a:extLst>
                    <a:ext uri="{FF2B5EF4-FFF2-40B4-BE49-F238E27FC236}">
                      <a16:creationId xmlns:a16="http://schemas.microsoft.com/office/drawing/2014/main" id="{E04F6F64-E2DF-4961-A943-2CC6AEB02506}"/>
                    </a:ext>
                  </a:extLst>
                </p:cNvPr>
                <p:cNvPicPr/>
                <p:nvPr/>
              </p:nvPicPr>
              <p:blipFill>
                <a:blip r:embed="rId74"/>
                <a:stretch>
                  <a:fillRect/>
                </a:stretch>
              </p:blipFill>
              <p:spPr>
                <a:xfrm>
                  <a:off x="4608293" y="1840747"/>
                  <a:ext cx="1223640" cy="406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6" name="Freihand 55">
                  <a:extLst>
                    <a:ext uri="{FF2B5EF4-FFF2-40B4-BE49-F238E27FC236}">
                      <a16:creationId xmlns:a16="http://schemas.microsoft.com/office/drawing/2014/main" id="{9E3030CF-8380-425C-B4FB-60BB7DFE6C2B}"/>
                    </a:ext>
                  </a:extLst>
                </p14:cNvPr>
                <p14:cNvContentPartPr/>
                <p14:nvPr/>
              </p14:nvContentPartPr>
              <p14:xfrm>
                <a:off x="4480853" y="1813027"/>
                <a:ext cx="340560" cy="275400"/>
              </p14:xfrm>
            </p:contentPart>
          </mc:Choice>
          <mc:Fallback>
            <p:pic>
              <p:nvPicPr>
                <p:cNvPr id="56" name="Freihand 55">
                  <a:extLst>
                    <a:ext uri="{FF2B5EF4-FFF2-40B4-BE49-F238E27FC236}">
                      <a16:creationId xmlns:a16="http://schemas.microsoft.com/office/drawing/2014/main" id="{9E3030CF-8380-425C-B4FB-60BB7DFE6C2B}"/>
                    </a:ext>
                  </a:extLst>
                </p:cNvPr>
                <p:cNvPicPr/>
                <p:nvPr/>
              </p:nvPicPr>
              <p:blipFill>
                <a:blip r:embed="rId76"/>
                <a:stretch>
                  <a:fillRect/>
                </a:stretch>
              </p:blipFill>
              <p:spPr>
                <a:xfrm>
                  <a:off x="4476533" y="1808707"/>
                  <a:ext cx="34920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8" name="Freihand 57">
                  <a:extLst>
                    <a:ext uri="{FF2B5EF4-FFF2-40B4-BE49-F238E27FC236}">
                      <a16:creationId xmlns:a16="http://schemas.microsoft.com/office/drawing/2014/main" id="{C36E9F39-34B8-4F38-9987-74216FF3FE2D}"/>
                    </a:ext>
                  </a:extLst>
                </p14:cNvPr>
                <p14:cNvContentPartPr/>
                <p14:nvPr/>
              </p14:nvContentPartPr>
              <p14:xfrm>
                <a:off x="3772373" y="1732387"/>
                <a:ext cx="209520" cy="289080"/>
              </p14:xfrm>
            </p:contentPart>
          </mc:Choice>
          <mc:Fallback>
            <p:pic>
              <p:nvPicPr>
                <p:cNvPr id="58" name="Freihand 57">
                  <a:extLst>
                    <a:ext uri="{FF2B5EF4-FFF2-40B4-BE49-F238E27FC236}">
                      <a16:creationId xmlns:a16="http://schemas.microsoft.com/office/drawing/2014/main" id="{C36E9F39-34B8-4F38-9987-74216FF3FE2D}"/>
                    </a:ext>
                  </a:extLst>
                </p:cNvPr>
                <p:cNvPicPr/>
                <p:nvPr/>
              </p:nvPicPr>
              <p:blipFill>
                <a:blip r:embed="rId78"/>
                <a:stretch>
                  <a:fillRect/>
                </a:stretch>
              </p:blipFill>
              <p:spPr>
                <a:xfrm>
                  <a:off x="3768053" y="1728067"/>
                  <a:ext cx="2181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0" name="Freihand 59">
                  <a:extLst>
                    <a:ext uri="{FF2B5EF4-FFF2-40B4-BE49-F238E27FC236}">
                      <a16:creationId xmlns:a16="http://schemas.microsoft.com/office/drawing/2014/main" id="{612384D5-9EFC-468F-AC94-907D708E2C63}"/>
                    </a:ext>
                  </a:extLst>
                </p14:cNvPr>
                <p14:cNvContentPartPr/>
                <p14:nvPr/>
              </p14:nvContentPartPr>
              <p14:xfrm>
                <a:off x="3550253" y="1987267"/>
                <a:ext cx="360" cy="360"/>
              </p14:xfrm>
            </p:contentPart>
          </mc:Choice>
          <mc:Fallback>
            <p:pic>
              <p:nvPicPr>
                <p:cNvPr id="60" name="Freihand 59">
                  <a:extLst>
                    <a:ext uri="{FF2B5EF4-FFF2-40B4-BE49-F238E27FC236}">
                      <a16:creationId xmlns:a16="http://schemas.microsoft.com/office/drawing/2014/main" id="{612384D5-9EFC-468F-AC94-907D708E2C63}"/>
                    </a:ext>
                  </a:extLst>
                </p:cNvPr>
                <p:cNvPicPr/>
                <p:nvPr/>
              </p:nvPicPr>
              <p:blipFill>
                <a:blip r:embed="rId80"/>
                <a:stretch>
                  <a:fillRect/>
                </a:stretch>
              </p:blipFill>
              <p:spPr>
                <a:xfrm>
                  <a:off x="3545933" y="1982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1" name="Freihand 60">
                  <a:extLst>
                    <a:ext uri="{FF2B5EF4-FFF2-40B4-BE49-F238E27FC236}">
                      <a16:creationId xmlns:a16="http://schemas.microsoft.com/office/drawing/2014/main" id="{6DBAE073-B3F7-4863-B0AC-E7F2481211AA}"/>
                    </a:ext>
                  </a:extLst>
                </p14:cNvPr>
                <p14:cNvContentPartPr/>
                <p14:nvPr/>
              </p14:nvContentPartPr>
              <p14:xfrm>
                <a:off x="3518933" y="1802947"/>
                <a:ext cx="91440" cy="269640"/>
              </p14:xfrm>
            </p:contentPart>
          </mc:Choice>
          <mc:Fallback>
            <p:pic>
              <p:nvPicPr>
                <p:cNvPr id="61" name="Freihand 60">
                  <a:extLst>
                    <a:ext uri="{FF2B5EF4-FFF2-40B4-BE49-F238E27FC236}">
                      <a16:creationId xmlns:a16="http://schemas.microsoft.com/office/drawing/2014/main" id="{6DBAE073-B3F7-4863-B0AC-E7F2481211AA}"/>
                    </a:ext>
                  </a:extLst>
                </p:cNvPr>
                <p:cNvPicPr/>
                <p:nvPr/>
              </p:nvPicPr>
              <p:blipFill>
                <a:blip r:embed="rId82"/>
                <a:stretch>
                  <a:fillRect/>
                </a:stretch>
              </p:blipFill>
              <p:spPr>
                <a:xfrm>
                  <a:off x="3514613" y="1798627"/>
                  <a:ext cx="1000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2" name="Freihand 61">
                  <a:extLst>
                    <a:ext uri="{FF2B5EF4-FFF2-40B4-BE49-F238E27FC236}">
                      <a16:creationId xmlns:a16="http://schemas.microsoft.com/office/drawing/2014/main" id="{1BC8C024-4DA6-4379-A0F3-A759A3C927B2}"/>
                    </a:ext>
                  </a:extLst>
                </p14:cNvPr>
                <p14:cNvContentPartPr/>
                <p14:nvPr/>
              </p14:nvContentPartPr>
              <p14:xfrm>
                <a:off x="3519653" y="1834987"/>
                <a:ext cx="218160" cy="224280"/>
              </p14:xfrm>
            </p:contentPart>
          </mc:Choice>
          <mc:Fallback>
            <p:pic>
              <p:nvPicPr>
                <p:cNvPr id="62" name="Freihand 61">
                  <a:extLst>
                    <a:ext uri="{FF2B5EF4-FFF2-40B4-BE49-F238E27FC236}">
                      <a16:creationId xmlns:a16="http://schemas.microsoft.com/office/drawing/2014/main" id="{1BC8C024-4DA6-4379-A0F3-A759A3C927B2}"/>
                    </a:ext>
                  </a:extLst>
                </p:cNvPr>
                <p:cNvPicPr/>
                <p:nvPr/>
              </p:nvPicPr>
              <p:blipFill>
                <a:blip r:embed="rId84"/>
                <a:stretch>
                  <a:fillRect/>
                </a:stretch>
              </p:blipFill>
              <p:spPr>
                <a:xfrm>
                  <a:off x="3515333" y="1830667"/>
                  <a:ext cx="2268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3" name="Freihand 62">
                  <a:extLst>
                    <a:ext uri="{FF2B5EF4-FFF2-40B4-BE49-F238E27FC236}">
                      <a16:creationId xmlns:a16="http://schemas.microsoft.com/office/drawing/2014/main" id="{D773860C-8277-4D86-B23A-094777C8C32D}"/>
                    </a:ext>
                  </a:extLst>
                </p14:cNvPr>
                <p14:cNvContentPartPr/>
                <p14:nvPr/>
              </p14:nvContentPartPr>
              <p14:xfrm>
                <a:off x="4124813" y="1657507"/>
                <a:ext cx="201960" cy="81720"/>
              </p14:xfrm>
            </p:contentPart>
          </mc:Choice>
          <mc:Fallback>
            <p:pic>
              <p:nvPicPr>
                <p:cNvPr id="63" name="Freihand 62">
                  <a:extLst>
                    <a:ext uri="{FF2B5EF4-FFF2-40B4-BE49-F238E27FC236}">
                      <a16:creationId xmlns:a16="http://schemas.microsoft.com/office/drawing/2014/main" id="{D773860C-8277-4D86-B23A-094777C8C32D}"/>
                    </a:ext>
                  </a:extLst>
                </p:cNvPr>
                <p:cNvPicPr/>
                <p:nvPr/>
              </p:nvPicPr>
              <p:blipFill>
                <a:blip r:embed="rId86"/>
                <a:stretch>
                  <a:fillRect/>
                </a:stretch>
              </p:blipFill>
              <p:spPr>
                <a:xfrm>
                  <a:off x="4120493" y="1653187"/>
                  <a:ext cx="2106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4" name="Freihand 63">
                  <a:extLst>
                    <a:ext uri="{FF2B5EF4-FFF2-40B4-BE49-F238E27FC236}">
                      <a16:creationId xmlns:a16="http://schemas.microsoft.com/office/drawing/2014/main" id="{F8EEF1AE-FF17-481E-8B6A-F0BA22199594}"/>
                    </a:ext>
                  </a:extLst>
                </p14:cNvPr>
                <p14:cNvContentPartPr/>
                <p14:nvPr/>
              </p14:nvContentPartPr>
              <p14:xfrm>
                <a:off x="4164413" y="1693507"/>
                <a:ext cx="219600" cy="112320"/>
              </p14:xfrm>
            </p:contentPart>
          </mc:Choice>
          <mc:Fallback>
            <p:pic>
              <p:nvPicPr>
                <p:cNvPr id="64" name="Freihand 63">
                  <a:extLst>
                    <a:ext uri="{FF2B5EF4-FFF2-40B4-BE49-F238E27FC236}">
                      <a16:creationId xmlns:a16="http://schemas.microsoft.com/office/drawing/2014/main" id="{F8EEF1AE-FF17-481E-8B6A-F0BA22199594}"/>
                    </a:ext>
                  </a:extLst>
                </p:cNvPr>
                <p:cNvPicPr/>
                <p:nvPr/>
              </p:nvPicPr>
              <p:blipFill>
                <a:blip r:embed="rId88"/>
                <a:stretch>
                  <a:fillRect/>
                </a:stretch>
              </p:blipFill>
              <p:spPr>
                <a:xfrm>
                  <a:off x="4160093" y="1689187"/>
                  <a:ext cx="228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5" name="Freihand 64">
                  <a:extLst>
                    <a:ext uri="{FF2B5EF4-FFF2-40B4-BE49-F238E27FC236}">
                      <a16:creationId xmlns:a16="http://schemas.microsoft.com/office/drawing/2014/main" id="{8BDFDA84-CB2F-4D08-B516-70106570593B}"/>
                    </a:ext>
                  </a:extLst>
                </p14:cNvPr>
                <p14:cNvContentPartPr/>
                <p14:nvPr/>
              </p14:nvContentPartPr>
              <p14:xfrm>
                <a:off x="4492373" y="1530427"/>
                <a:ext cx="91080" cy="131760"/>
              </p14:xfrm>
            </p:contentPart>
          </mc:Choice>
          <mc:Fallback>
            <p:pic>
              <p:nvPicPr>
                <p:cNvPr id="65" name="Freihand 64">
                  <a:extLst>
                    <a:ext uri="{FF2B5EF4-FFF2-40B4-BE49-F238E27FC236}">
                      <a16:creationId xmlns:a16="http://schemas.microsoft.com/office/drawing/2014/main" id="{8BDFDA84-CB2F-4D08-B516-70106570593B}"/>
                    </a:ext>
                  </a:extLst>
                </p:cNvPr>
                <p:cNvPicPr/>
                <p:nvPr/>
              </p:nvPicPr>
              <p:blipFill>
                <a:blip r:embed="rId90"/>
                <a:stretch>
                  <a:fillRect/>
                </a:stretch>
              </p:blipFill>
              <p:spPr>
                <a:xfrm>
                  <a:off x="4488053" y="1526107"/>
                  <a:ext cx="99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6" name="Freihand 65">
                  <a:extLst>
                    <a:ext uri="{FF2B5EF4-FFF2-40B4-BE49-F238E27FC236}">
                      <a16:creationId xmlns:a16="http://schemas.microsoft.com/office/drawing/2014/main" id="{3DB451EA-3680-4DB7-B6BB-0103B90083AF}"/>
                    </a:ext>
                  </a:extLst>
                </p14:cNvPr>
                <p14:cNvContentPartPr/>
                <p14:nvPr/>
              </p14:nvContentPartPr>
              <p14:xfrm>
                <a:off x="4468253" y="1537627"/>
                <a:ext cx="178560" cy="87120"/>
              </p14:xfrm>
            </p:contentPart>
          </mc:Choice>
          <mc:Fallback>
            <p:pic>
              <p:nvPicPr>
                <p:cNvPr id="66" name="Freihand 65">
                  <a:extLst>
                    <a:ext uri="{FF2B5EF4-FFF2-40B4-BE49-F238E27FC236}">
                      <a16:creationId xmlns:a16="http://schemas.microsoft.com/office/drawing/2014/main" id="{3DB451EA-3680-4DB7-B6BB-0103B90083AF}"/>
                    </a:ext>
                  </a:extLst>
                </p:cNvPr>
                <p:cNvPicPr/>
                <p:nvPr/>
              </p:nvPicPr>
              <p:blipFill>
                <a:blip r:embed="rId92"/>
                <a:stretch>
                  <a:fillRect/>
                </a:stretch>
              </p:blipFill>
              <p:spPr>
                <a:xfrm>
                  <a:off x="4463933" y="1533307"/>
                  <a:ext cx="187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7" name="Freihand 66">
                  <a:extLst>
                    <a:ext uri="{FF2B5EF4-FFF2-40B4-BE49-F238E27FC236}">
                      <a16:creationId xmlns:a16="http://schemas.microsoft.com/office/drawing/2014/main" id="{E6E5EAA6-FCFF-42DE-B2CB-E33579E1D0CE}"/>
                    </a:ext>
                  </a:extLst>
                </p14:cNvPr>
                <p14:cNvContentPartPr/>
                <p14:nvPr/>
              </p14:nvContentPartPr>
              <p14:xfrm>
                <a:off x="4690733" y="1289947"/>
                <a:ext cx="190800" cy="268920"/>
              </p14:xfrm>
            </p:contentPart>
          </mc:Choice>
          <mc:Fallback>
            <p:pic>
              <p:nvPicPr>
                <p:cNvPr id="67" name="Freihand 66">
                  <a:extLst>
                    <a:ext uri="{FF2B5EF4-FFF2-40B4-BE49-F238E27FC236}">
                      <a16:creationId xmlns:a16="http://schemas.microsoft.com/office/drawing/2014/main" id="{E6E5EAA6-FCFF-42DE-B2CB-E33579E1D0CE}"/>
                    </a:ext>
                  </a:extLst>
                </p:cNvPr>
                <p:cNvPicPr/>
                <p:nvPr/>
              </p:nvPicPr>
              <p:blipFill>
                <a:blip r:embed="rId94"/>
                <a:stretch>
                  <a:fillRect/>
                </a:stretch>
              </p:blipFill>
              <p:spPr>
                <a:xfrm>
                  <a:off x="4686413" y="1285627"/>
                  <a:ext cx="1994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8" name="Freihand 67">
                  <a:extLst>
                    <a:ext uri="{FF2B5EF4-FFF2-40B4-BE49-F238E27FC236}">
                      <a16:creationId xmlns:a16="http://schemas.microsoft.com/office/drawing/2014/main" id="{50027DD7-FB11-4511-A137-C8D0B78052C6}"/>
                    </a:ext>
                  </a:extLst>
                </p14:cNvPr>
                <p14:cNvContentPartPr/>
                <p14:nvPr/>
              </p14:nvContentPartPr>
              <p14:xfrm>
                <a:off x="4970453" y="1193107"/>
                <a:ext cx="348840" cy="236160"/>
              </p14:xfrm>
            </p:contentPart>
          </mc:Choice>
          <mc:Fallback>
            <p:pic>
              <p:nvPicPr>
                <p:cNvPr id="68" name="Freihand 67">
                  <a:extLst>
                    <a:ext uri="{FF2B5EF4-FFF2-40B4-BE49-F238E27FC236}">
                      <a16:creationId xmlns:a16="http://schemas.microsoft.com/office/drawing/2014/main" id="{50027DD7-FB11-4511-A137-C8D0B78052C6}"/>
                    </a:ext>
                  </a:extLst>
                </p:cNvPr>
                <p:cNvPicPr/>
                <p:nvPr/>
              </p:nvPicPr>
              <p:blipFill>
                <a:blip r:embed="rId96"/>
                <a:stretch>
                  <a:fillRect/>
                </a:stretch>
              </p:blipFill>
              <p:spPr>
                <a:xfrm>
                  <a:off x="4966133" y="1188787"/>
                  <a:ext cx="35748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9" name="Freihand 68">
                  <a:extLst>
                    <a:ext uri="{FF2B5EF4-FFF2-40B4-BE49-F238E27FC236}">
                      <a16:creationId xmlns:a16="http://schemas.microsoft.com/office/drawing/2014/main" id="{0BB9D9F2-90F7-4171-BD9C-F365249C9B4B}"/>
                    </a:ext>
                  </a:extLst>
                </p14:cNvPr>
                <p14:cNvContentPartPr/>
                <p14:nvPr/>
              </p14:nvContentPartPr>
              <p14:xfrm>
                <a:off x="5305973" y="1016347"/>
                <a:ext cx="185400" cy="252360"/>
              </p14:xfrm>
            </p:contentPart>
          </mc:Choice>
          <mc:Fallback>
            <p:pic>
              <p:nvPicPr>
                <p:cNvPr id="69" name="Freihand 68">
                  <a:extLst>
                    <a:ext uri="{FF2B5EF4-FFF2-40B4-BE49-F238E27FC236}">
                      <a16:creationId xmlns:a16="http://schemas.microsoft.com/office/drawing/2014/main" id="{0BB9D9F2-90F7-4171-BD9C-F365249C9B4B}"/>
                    </a:ext>
                  </a:extLst>
                </p:cNvPr>
                <p:cNvPicPr/>
                <p:nvPr/>
              </p:nvPicPr>
              <p:blipFill>
                <a:blip r:embed="rId98"/>
                <a:stretch>
                  <a:fillRect/>
                </a:stretch>
              </p:blipFill>
              <p:spPr>
                <a:xfrm>
                  <a:off x="5301653" y="1012027"/>
                  <a:ext cx="1940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0" name="Freihand 69">
                  <a:extLst>
                    <a:ext uri="{FF2B5EF4-FFF2-40B4-BE49-F238E27FC236}">
                      <a16:creationId xmlns:a16="http://schemas.microsoft.com/office/drawing/2014/main" id="{770EB643-5EF9-4512-A3B6-F16581FAB016}"/>
                    </a:ext>
                  </a:extLst>
                </p14:cNvPr>
                <p14:cNvContentPartPr/>
                <p14:nvPr/>
              </p14:nvContentPartPr>
              <p14:xfrm>
                <a:off x="5632133" y="919867"/>
                <a:ext cx="172080" cy="213840"/>
              </p14:xfrm>
            </p:contentPart>
          </mc:Choice>
          <mc:Fallback>
            <p:pic>
              <p:nvPicPr>
                <p:cNvPr id="70" name="Freihand 69">
                  <a:extLst>
                    <a:ext uri="{FF2B5EF4-FFF2-40B4-BE49-F238E27FC236}">
                      <a16:creationId xmlns:a16="http://schemas.microsoft.com/office/drawing/2014/main" id="{770EB643-5EF9-4512-A3B6-F16581FAB016}"/>
                    </a:ext>
                  </a:extLst>
                </p:cNvPr>
                <p:cNvPicPr/>
                <p:nvPr/>
              </p:nvPicPr>
              <p:blipFill>
                <a:blip r:embed="rId100"/>
                <a:stretch>
                  <a:fillRect/>
                </a:stretch>
              </p:blipFill>
              <p:spPr>
                <a:xfrm>
                  <a:off x="5627813" y="915547"/>
                  <a:ext cx="1807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A3DF0529-E463-4F87-A7B3-FA7C3611D600}"/>
                    </a:ext>
                  </a:extLst>
                </p14:cNvPr>
                <p14:cNvContentPartPr/>
                <p14:nvPr/>
              </p14:nvContentPartPr>
              <p14:xfrm>
                <a:off x="5563373" y="949387"/>
                <a:ext cx="245520" cy="131760"/>
              </p14:xfrm>
            </p:contentPart>
          </mc:Choice>
          <mc:Fallback>
            <p:pic>
              <p:nvPicPr>
                <p:cNvPr id="71" name="Freihand 70">
                  <a:extLst>
                    <a:ext uri="{FF2B5EF4-FFF2-40B4-BE49-F238E27FC236}">
                      <a16:creationId xmlns:a16="http://schemas.microsoft.com/office/drawing/2014/main" id="{A3DF0529-E463-4F87-A7B3-FA7C3611D600}"/>
                    </a:ext>
                  </a:extLst>
                </p:cNvPr>
                <p:cNvPicPr/>
                <p:nvPr/>
              </p:nvPicPr>
              <p:blipFill>
                <a:blip r:embed="rId102"/>
                <a:stretch>
                  <a:fillRect/>
                </a:stretch>
              </p:blipFill>
              <p:spPr>
                <a:xfrm>
                  <a:off x="5559053" y="945067"/>
                  <a:ext cx="2541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2" name="Freihand 71">
                  <a:extLst>
                    <a:ext uri="{FF2B5EF4-FFF2-40B4-BE49-F238E27FC236}">
                      <a16:creationId xmlns:a16="http://schemas.microsoft.com/office/drawing/2014/main" id="{7ADC1D63-2832-487D-A469-AE9F87CE831D}"/>
                    </a:ext>
                  </a:extLst>
                </p14:cNvPr>
                <p14:cNvContentPartPr/>
                <p14:nvPr/>
              </p14:nvContentPartPr>
              <p14:xfrm>
                <a:off x="5583893" y="979627"/>
                <a:ext cx="323640" cy="159480"/>
              </p14:xfrm>
            </p:contentPart>
          </mc:Choice>
          <mc:Fallback>
            <p:pic>
              <p:nvPicPr>
                <p:cNvPr id="72" name="Freihand 71">
                  <a:extLst>
                    <a:ext uri="{FF2B5EF4-FFF2-40B4-BE49-F238E27FC236}">
                      <a16:creationId xmlns:a16="http://schemas.microsoft.com/office/drawing/2014/main" id="{7ADC1D63-2832-487D-A469-AE9F87CE831D}"/>
                    </a:ext>
                  </a:extLst>
                </p:cNvPr>
                <p:cNvPicPr/>
                <p:nvPr/>
              </p:nvPicPr>
              <p:blipFill>
                <a:blip r:embed="rId104"/>
                <a:stretch>
                  <a:fillRect/>
                </a:stretch>
              </p:blipFill>
              <p:spPr>
                <a:xfrm>
                  <a:off x="5579573" y="975307"/>
                  <a:ext cx="332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3" name="Freihand 72">
                  <a:extLst>
                    <a:ext uri="{FF2B5EF4-FFF2-40B4-BE49-F238E27FC236}">
                      <a16:creationId xmlns:a16="http://schemas.microsoft.com/office/drawing/2014/main" id="{03BAA2A5-3924-4139-B103-5FCA56C507C8}"/>
                    </a:ext>
                  </a:extLst>
                </p14:cNvPr>
                <p14:cNvContentPartPr/>
                <p14:nvPr/>
              </p14:nvContentPartPr>
              <p14:xfrm>
                <a:off x="4713773" y="709627"/>
                <a:ext cx="1325520" cy="992880"/>
              </p14:xfrm>
            </p:contentPart>
          </mc:Choice>
          <mc:Fallback>
            <p:pic>
              <p:nvPicPr>
                <p:cNvPr id="73" name="Freihand 72">
                  <a:extLst>
                    <a:ext uri="{FF2B5EF4-FFF2-40B4-BE49-F238E27FC236}">
                      <a16:creationId xmlns:a16="http://schemas.microsoft.com/office/drawing/2014/main" id="{03BAA2A5-3924-4139-B103-5FCA56C507C8}"/>
                    </a:ext>
                  </a:extLst>
                </p:cNvPr>
                <p:cNvPicPr/>
                <p:nvPr/>
              </p:nvPicPr>
              <p:blipFill>
                <a:blip r:embed="rId106"/>
                <a:stretch>
                  <a:fillRect/>
                </a:stretch>
              </p:blipFill>
              <p:spPr>
                <a:xfrm>
                  <a:off x="4709453" y="705307"/>
                  <a:ext cx="1334160" cy="1001520"/>
                </a:xfrm>
                <a:prstGeom prst="rect">
                  <a:avLst/>
                </a:prstGeom>
              </p:spPr>
            </p:pic>
          </mc:Fallback>
        </mc:AlternateContent>
      </p:grpSp>
      <p:grpSp>
        <p:nvGrpSpPr>
          <p:cNvPr id="79" name="Gruppieren 78">
            <a:extLst>
              <a:ext uri="{FF2B5EF4-FFF2-40B4-BE49-F238E27FC236}">
                <a16:creationId xmlns:a16="http://schemas.microsoft.com/office/drawing/2014/main" id="{67983EFE-E11A-4A6C-B63F-4AB0CE013A45}"/>
              </a:ext>
            </a:extLst>
          </p:cNvPr>
          <p:cNvGrpSpPr/>
          <p:nvPr/>
        </p:nvGrpSpPr>
        <p:grpSpPr>
          <a:xfrm>
            <a:off x="2267213" y="3317827"/>
            <a:ext cx="1869840" cy="1809000"/>
            <a:chOff x="2267213" y="3317827"/>
            <a:chExt cx="1869840" cy="1809000"/>
          </a:xfrm>
        </p:grpSpPr>
        <mc:AlternateContent xmlns:mc="http://schemas.openxmlformats.org/markup-compatibility/2006">
          <mc:Choice xmlns:p14="http://schemas.microsoft.com/office/powerpoint/2010/main" Requires="p14">
            <p:contentPart p14:bwMode="auto" r:id="rId107">
              <p14:nvContentPartPr>
                <p14:cNvPr id="49" name="Freihand 48">
                  <a:extLst>
                    <a:ext uri="{FF2B5EF4-FFF2-40B4-BE49-F238E27FC236}">
                      <a16:creationId xmlns:a16="http://schemas.microsoft.com/office/drawing/2014/main" id="{2D1403EB-17DA-4750-9329-905064344E6A}"/>
                    </a:ext>
                  </a:extLst>
                </p14:cNvPr>
                <p14:cNvContentPartPr/>
                <p14:nvPr/>
              </p14:nvContentPartPr>
              <p14:xfrm>
                <a:off x="2747093" y="4684387"/>
                <a:ext cx="294120" cy="390240"/>
              </p14:xfrm>
            </p:contentPart>
          </mc:Choice>
          <mc:Fallback>
            <p:pic>
              <p:nvPicPr>
                <p:cNvPr id="49" name="Freihand 48">
                  <a:extLst>
                    <a:ext uri="{FF2B5EF4-FFF2-40B4-BE49-F238E27FC236}">
                      <a16:creationId xmlns:a16="http://schemas.microsoft.com/office/drawing/2014/main" id="{2D1403EB-17DA-4750-9329-905064344E6A}"/>
                    </a:ext>
                  </a:extLst>
                </p:cNvPr>
                <p:cNvPicPr/>
                <p:nvPr/>
              </p:nvPicPr>
              <p:blipFill>
                <a:blip r:embed="rId108"/>
                <a:stretch>
                  <a:fillRect/>
                </a:stretch>
              </p:blipFill>
              <p:spPr>
                <a:xfrm>
                  <a:off x="2742773" y="4680067"/>
                  <a:ext cx="30276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0" name="Freihand 49">
                  <a:extLst>
                    <a:ext uri="{FF2B5EF4-FFF2-40B4-BE49-F238E27FC236}">
                      <a16:creationId xmlns:a16="http://schemas.microsoft.com/office/drawing/2014/main" id="{1E99331C-18B7-43E3-9AFB-455470490DA2}"/>
                    </a:ext>
                  </a:extLst>
                </p14:cNvPr>
                <p14:cNvContentPartPr/>
                <p14:nvPr/>
              </p14:nvContentPartPr>
              <p14:xfrm>
                <a:off x="2680493" y="3749467"/>
                <a:ext cx="105480" cy="930600"/>
              </p14:xfrm>
            </p:contentPart>
          </mc:Choice>
          <mc:Fallback>
            <p:pic>
              <p:nvPicPr>
                <p:cNvPr id="50" name="Freihand 49">
                  <a:extLst>
                    <a:ext uri="{FF2B5EF4-FFF2-40B4-BE49-F238E27FC236}">
                      <a16:creationId xmlns:a16="http://schemas.microsoft.com/office/drawing/2014/main" id="{1E99331C-18B7-43E3-9AFB-455470490DA2}"/>
                    </a:ext>
                  </a:extLst>
                </p:cNvPr>
                <p:cNvPicPr/>
                <p:nvPr/>
              </p:nvPicPr>
              <p:blipFill>
                <a:blip r:embed="rId110"/>
                <a:stretch>
                  <a:fillRect/>
                </a:stretch>
              </p:blipFill>
              <p:spPr>
                <a:xfrm>
                  <a:off x="2676173" y="3745147"/>
                  <a:ext cx="114120" cy="939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1" name="Freihand 50">
                  <a:extLst>
                    <a:ext uri="{FF2B5EF4-FFF2-40B4-BE49-F238E27FC236}">
                      <a16:creationId xmlns:a16="http://schemas.microsoft.com/office/drawing/2014/main" id="{495FDF22-9DB9-4B71-ACE6-F620E0E1768B}"/>
                    </a:ext>
                  </a:extLst>
                </p14:cNvPr>
                <p14:cNvContentPartPr/>
                <p14:nvPr/>
              </p14:nvContentPartPr>
              <p14:xfrm>
                <a:off x="2602373" y="4228987"/>
                <a:ext cx="302040" cy="614160"/>
              </p14:xfrm>
            </p:contentPart>
          </mc:Choice>
          <mc:Fallback>
            <p:pic>
              <p:nvPicPr>
                <p:cNvPr id="51" name="Freihand 50">
                  <a:extLst>
                    <a:ext uri="{FF2B5EF4-FFF2-40B4-BE49-F238E27FC236}">
                      <a16:creationId xmlns:a16="http://schemas.microsoft.com/office/drawing/2014/main" id="{495FDF22-9DB9-4B71-ACE6-F620E0E1768B}"/>
                    </a:ext>
                  </a:extLst>
                </p:cNvPr>
                <p:cNvPicPr/>
                <p:nvPr/>
              </p:nvPicPr>
              <p:blipFill>
                <a:blip r:embed="rId112"/>
                <a:stretch>
                  <a:fillRect/>
                </a:stretch>
              </p:blipFill>
              <p:spPr>
                <a:xfrm>
                  <a:off x="2598053" y="4224667"/>
                  <a:ext cx="310680" cy="622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5" name="Freihand 74">
                  <a:extLst>
                    <a:ext uri="{FF2B5EF4-FFF2-40B4-BE49-F238E27FC236}">
                      <a16:creationId xmlns:a16="http://schemas.microsoft.com/office/drawing/2014/main" id="{3335A7E9-5925-413C-801C-DCC8CB110528}"/>
                    </a:ext>
                  </a:extLst>
                </p14:cNvPr>
                <p14:cNvContentPartPr/>
                <p14:nvPr/>
              </p14:nvContentPartPr>
              <p14:xfrm>
                <a:off x="2810453" y="3804547"/>
                <a:ext cx="602280" cy="1035360"/>
              </p14:xfrm>
            </p:contentPart>
          </mc:Choice>
          <mc:Fallback>
            <p:pic>
              <p:nvPicPr>
                <p:cNvPr id="75" name="Freihand 74">
                  <a:extLst>
                    <a:ext uri="{FF2B5EF4-FFF2-40B4-BE49-F238E27FC236}">
                      <a16:creationId xmlns:a16="http://schemas.microsoft.com/office/drawing/2014/main" id="{3335A7E9-5925-413C-801C-DCC8CB110528}"/>
                    </a:ext>
                  </a:extLst>
                </p:cNvPr>
                <p:cNvPicPr/>
                <p:nvPr/>
              </p:nvPicPr>
              <p:blipFill>
                <a:blip r:embed="rId114"/>
                <a:stretch>
                  <a:fillRect/>
                </a:stretch>
              </p:blipFill>
              <p:spPr>
                <a:xfrm>
                  <a:off x="2806133" y="3800227"/>
                  <a:ext cx="610920" cy="1044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6" name="Freihand 75">
                  <a:extLst>
                    <a:ext uri="{FF2B5EF4-FFF2-40B4-BE49-F238E27FC236}">
                      <a16:creationId xmlns:a16="http://schemas.microsoft.com/office/drawing/2014/main" id="{D3302291-43F0-40EC-8450-DEE933897B73}"/>
                    </a:ext>
                  </a:extLst>
                </p14:cNvPr>
                <p14:cNvContentPartPr/>
                <p14:nvPr/>
              </p14:nvContentPartPr>
              <p14:xfrm>
                <a:off x="3068933" y="3677467"/>
                <a:ext cx="355320" cy="468360"/>
              </p14:xfrm>
            </p:contentPart>
          </mc:Choice>
          <mc:Fallback>
            <p:pic>
              <p:nvPicPr>
                <p:cNvPr id="76" name="Freihand 75">
                  <a:extLst>
                    <a:ext uri="{FF2B5EF4-FFF2-40B4-BE49-F238E27FC236}">
                      <a16:creationId xmlns:a16="http://schemas.microsoft.com/office/drawing/2014/main" id="{D3302291-43F0-40EC-8450-DEE933897B73}"/>
                    </a:ext>
                  </a:extLst>
                </p:cNvPr>
                <p:cNvPicPr/>
                <p:nvPr/>
              </p:nvPicPr>
              <p:blipFill>
                <a:blip r:embed="rId116"/>
                <a:stretch>
                  <a:fillRect/>
                </a:stretch>
              </p:blipFill>
              <p:spPr>
                <a:xfrm>
                  <a:off x="3064613" y="3673147"/>
                  <a:ext cx="363960" cy="477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8" name="Freihand 77">
                  <a:extLst>
                    <a:ext uri="{FF2B5EF4-FFF2-40B4-BE49-F238E27FC236}">
                      <a16:creationId xmlns:a16="http://schemas.microsoft.com/office/drawing/2014/main" id="{B6BB1CE0-11CC-4A75-9EAF-0DD09752256D}"/>
                    </a:ext>
                  </a:extLst>
                </p14:cNvPr>
                <p14:cNvContentPartPr/>
                <p14:nvPr/>
              </p14:nvContentPartPr>
              <p14:xfrm>
                <a:off x="2267213" y="3317827"/>
                <a:ext cx="1869840" cy="1809000"/>
              </p14:xfrm>
            </p:contentPart>
          </mc:Choice>
          <mc:Fallback>
            <p:pic>
              <p:nvPicPr>
                <p:cNvPr id="78" name="Freihand 77">
                  <a:extLst>
                    <a:ext uri="{FF2B5EF4-FFF2-40B4-BE49-F238E27FC236}">
                      <a16:creationId xmlns:a16="http://schemas.microsoft.com/office/drawing/2014/main" id="{B6BB1CE0-11CC-4A75-9EAF-0DD09752256D}"/>
                    </a:ext>
                  </a:extLst>
                </p:cNvPr>
                <p:cNvPicPr/>
                <p:nvPr/>
              </p:nvPicPr>
              <p:blipFill>
                <a:blip r:embed="rId118"/>
                <a:stretch>
                  <a:fillRect/>
                </a:stretch>
              </p:blipFill>
              <p:spPr>
                <a:xfrm>
                  <a:off x="2262893" y="3313507"/>
                  <a:ext cx="1878480" cy="1817640"/>
                </a:xfrm>
                <a:prstGeom prst="rect">
                  <a:avLst/>
                </a:prstGeom>
              </p:spPr>
            </p:pic>
          </mc:Fallback>
        </mc:AlternateContent>
      </p:grpSp>
      <p:grpSp>
        <p:nvGrpSpPr>
          <p:cNvPr id="97" name="Gruppieren 96">
            <a:extLst>
              <a:ext uri="{FF2B5EF4-FFF2-40B4-BE49-F238E27FC236}">
                <a16:creationId xmlns:a16="http://schemas.microsoft.com/office/drawing/2014/main" id="{6B6CBA59-36F5-4CAB-B37F-50C71816BFD7}"/>
              </a:ext>
            </a:extLst>
          </p:cNvPr>
          <p:cNvGrpSpPr/>
          <p:nvPr/>
        </p:nvGrpSpPr>
        <p:grpSpPr>
          <a:xfrm>
            <a:off x="3472493" y="4825147"/>
            <a:ext cx="3325320" cy="1336680"/>
            <a:chOff x="3472493" y="4825147"/>
            <a:chExt cx="3325320" cy="1336680"/>
          </a:xfrm>
        </p:grpSpPr>
        <mc:AlternateContent xmlns:mc="http://schemas.openxmlformats.org/markup-compatibility/2006">
          <mc:Choice xmlns:p14="http://schemas.microsoft.com/office/powerpoint/2010/main" Requires="p14">
            <p:contentPart p14:bwMode="auto" r:id="rId119">
              <p14:nvContentPartPr>
                <p14:cNvPr id="80" name="Freihand 79">
                  <a:extLst>
                    <a:ext uri="{FF2B5EF4-FFF2-40B4-BE49-F238E27FC236}">
                      <a16:creationId xmlns:a16="http://schemas.microsoft.com/office/drawing/2014/main" id="{03B84ED2-9539-4219-9984-F834C2190635}"/>
                    </a:ext>
                  </a:extLst>
                </p14:cNvPr>
                <p14:cNvContentPartPr/>
                <p14:nvPr/>
              </p14:nvContentPartPr>
              <p14:xfrm>
                <a:off x="3637733" y="5020987"/>
                <a:ext cx="508680" cy="888120"/>
              </p14:xfrm>
            </p:contentPart>
          </mc:Choice>
          <mc:Fallback>
            <p:pic>
              <p:nvPicPr>
                <p:cNvPr id="80" name="Freihand 79">
                  <a:extLst>
                    <a:ext uri="{FF2B5EF4-FFF2-40B4-BE49-F238E27FC236}">
                      <a16:creationId xmlns:a16="http://schemas.microsoft.com/office/drawing/2014/main" id="{03B84ED2-9539-4219-9984-F834C2190635}"/>
                    </a:ext>
                  </a:extLst>
                </p:cNvPr>
                <p:cNvPicPr/>
                <p:nvPr/>
              </p:nvPicPr>
              <p:blipFill>
                <a:blip r:embed="rId120"/>
                <a:stretch>
                  <a:fillRect/>
                </a:stretch>
              </p:blipFill>
              <p:spPr>
                <a:xfrm>
                  <a:off x="3633413" y="5016667"/>
                  <a:ext cx="517320" cy="896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1" name="Freihand 80">
                  <a:extLst>
                    <a:ext uri="{FF2B5EF4-FFF2-40B4-BE49-F238E27FC236}">
                      <a16:creationId xmlns:a16="http://schemas.microsoft.com/office/drawing/2014/main" id="{4C28E164-9C7E-4E4D-B7AD-B8926F186C3F}"/>
                    </a:ext>
                  </a:extLst>
                </p14:cNvPr>
                <p14:cNvContentPartPr/>
                <p14:nvPr/>
              </p14:nvContentPartPr>
              <p14:xfrm>
                <a:off x="3472493" y="4825147"/>
                <a:ext cx="364680" cy="336960"/>
              </p14:xfrm>
            </p:contentPart>
          </mc:Choice>
          <mc:Fallback>
            <p:pic>
              <p:nvPicPr>
                <p:cNvPr id="81" name="Freihand 80">
                  <a:extLst>
                    <a:ext uri="{FF2B5EF4-FFF2-40B4-BE49-F238E27FC236}">
                      <a16:creationId xmlns:a16="http://schemas.microsoft.com/office/drawing/2014/main" id="{4C28E164-9C7E-4E4D-B7AD-B8926F186C3F}"/>
                    </a:ext>
                  </a:extLst>
                </p:cNvPr>
                <p:cNvPicPr/>
                <p:nvPr/>
              </p:nvPicPr>
              <p:blipFill>
                <a:blip r:embed="rId122"/>
                <a:stretch>
                  <a:fillRect/>
                </a:stretch>
              </p:blipFill>
              <p:spPr>
                <a:xfrm>
                  <a:off x="3468173" y="4820827"/>
                  <a:ext cx="37332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 name="Freihand 82">
                  <a:extLst>
                    <a:ext uri="{FF2B5EF4-FFF2-40B4-BE49-F238E27FC236}">
                      <a16:creationId xmlns:a16="http://schemas.microsoft.com/office/drawing/2014/main" id="{FDB179C7-1103-49C9-8333-864B200D83E5}"/>
                    </a:ext>
                  </a:extLst>
                </p14:cNvPr>
                <p14:cNvContentPartPr/>
                <p14:nvPr/>
              </p14:nvContentPartPr>
              <p14:xfrm>
                <a:off x="4243973" y="5851507"/>
                <a:ext cx="90000" cy="310320"/>
              </p14:xfrm>
            </p:contentPart>
          </mc:Choice>
          <mc:Fallback>
            <p:pic>
              <p:nvPicPr>
                <p:cNvPr id="83" name="Freihand 82">
                  <a:extLst>
                    <a:ext uri="{FF2B5EF4-FFF2-40B4-BE49-F238E27FC236}">
                      <a16:creationId xmlns:a16="http://schemas.microsoft.com/office/drawing/2014/main" id="{FDB179C7-1103-49C9-8333-864B200D83E5}"/>
                    </a:ext>
                  </a:extLst>
                </p:cNvPr>
                <p:cNvPicPr/>
                <p:nvPr/>
              </p:nvPicPr>
              <p:blipFill>
                <a:blip r:embed="rId124"/>
                <a:stretch>
                  <a:fillRect/>
                </a:stretch>
              </p:blipFill>
              <p:spPr>
                <a:xfrm>
                  <a:off x="4239653" y="5847187"/>
                  <a:ext cx="9864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4" name="Freihand 83">
                  <a:extLst>
                    <a:ext uri="{FF2B5EF4-FFF2-40B4-BE49-F238E27FC236}">
                      <a16:creationId xmlns:a16="http://schemas.microsoft.com/office/drawing/2014/main" id="{81231B31-7D4C-4072-8D86-C5C732FF5E9B}"/>
                    </a:ext>
                  </a:extLst>
                </p14:cNvPr>
                <p14:cNvContentPartPr/>
                <p14:nvPr/>
              </p14:nvContentPartPr>
              <p14:xfrm>
                <a:off x="4229933" y="5791387"/>
                <a:ext cx="142920" cy="278280"/>
              </p14:xfrm>
            </p:contentPart>
          </mc:Choice>
          <mc:Fallback>
            <p:pic>
              <p:nvPicPr>
                <p:cNvPr id="84" name="Freihand 83">
                  <a:extLst>
                    <a:ext uri="{FF2B5EF4-FFF2-40B4-BE49-F238E27FC236}">
                      <a16:creationId xmlns:a16="http://schemas.microsoft.com/office/drawing/2014/main" id="{81231B31-7D4C-4072-8D86-C5C732FF5E9B}"/>
                    </a:ext>
                  </a:extLst>
                </p:cNvPr>
                <p:cNvPicPr/>
                <p:nvPr/>
              </p:nvPicPr>
              <p:blipFill>
                <a:blip r:embed="rId126"/>
                <a:stretch>
                  <a:fillRect/>
                </a:stretch>
              </p:blipFill>
              <p:spPr>
                <a:xfrm>
                  <a:off x="4225613" y="5787067"/>
                  <a:ext cx="15156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5" name="Freihand 84">
                  <a:extLst>
                    <a:ext uri="{FF2B5EF4-FFF2-40B4-BE49-F238E27FC236}">
                      <a16:creationId xmlns:a16="http://schemas.microsoft.com/office/drawing/2014/main" id="{8744B007-C865-49E8-8A28-525C7B384B22}"/>
                    </a:ext>
                  </a:extLst>
                </p14:cNvPr>
                <p14:cNvContentPartPr/>
                <p14:nvPr/>
              </p14:nvContentPartPr>
              <p14:xfrm>
                <a:off x="4389413" y="5793187"/>
                <a:ext cx="234360" cy="239040"/>
              </p14:xfrm>
            </p:contentPart>
          </mc:Choice>
          <mc:Fallback>
            <p:pic>
              <p:nvPicPr>
                <p:cNvPr id="85" name="Freihand 84">
                  <a:extLst>
                    <a:ext uri="{FF2B5EF4-FFF2-40B4-BE49-F238E27FC236}">
                      <a16:creationId xmlns:a16="http://schemas.microsoft.com/office/drawing/2014/main" id="{8744B007-C865-49E8-8A28-525C7B384B22}"/>
                    </a:ext>
                  </a:extLst>
                </p:cNvPr>
                <p:cNvPicPr/>
                <p:nvPr/>
              </p:nvPicPr>
              <p:blipFill>
                <a:blip r:embed="rId128"/>
                <a:stretch>
                  <a:fillRect/>
                </a:stretch>
              </p:blipFill>
              <p:spPr>
                <a:xfrm>
                  <a:off x="4385093" y="5788867"/>
                  <a:ext cx="2430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6" name="Freihand 85">
                  <a:extLst>
                    <a:ext uri="{FF2B5EF4-FFF2-40B4-BE49-F238E27FC236}">
                      <a16:creationId xmlns:a16="http://schemas.microsoft.com/office/drawing/2014/main" id="{61905BF0-09D7-430E-89E4-9C98194B4CE0}"/>
                    </a:ext>
                  </a:extLst>
                </p14:cNvPr>
                <p14:cNvContentPartPr/>
                <p14:nvPr/>
              </p14:nvContentPartPr>
              <p14:xfrm>
                <a:off x="4828253" y="5728027"/>
                <a:ext cx="342000" cy="274680"/>
              </p14:xfrm>
            </p:contentPart>
          </mc:Choice>
          <mc:Fallback>
            <p:pic>
              <p:nvPicPr>
                <p:cNvPr id="86" name="Freihand 85">
                  <a:extLst>
                    <a:ext uri="{FF2B5EF4-FFF2-40B4-BE49-F238E27FC236}">
                      <a16:creationId xmlns:a16="http://schemas.microsoft.com/office/drawing/2014/main" id="{61905BF0-09D7-430E-89E4-9C98194B4CE0}"/>
                    </a:ext>
                  </a:extLst>
                </p:cNvPr>
                <p:cNvPicPr/>
                <p:nvPr/>
              </p:nvPicPr>
              <p:blipFill>
                <a:blip r:embed="rId130"/>
                <a:stretch>
                  <a:fillRect/>
                </a:stretch>
              </p:blipFill>
              <p:spPr>
                <a:xfrm>
                  <a:off x="4823933" y="5723707"/>
                  <a:ext cx="3506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7" name="Freihand 86">
                  <a:extLst>
                    <a:ext uri="{FF2B5EF4-FFF2-40B4-BE49-F238E27FC236}">
                      <a16:creationId xmlns:a16="http://schemas.microsoft.com/office/drawing/2014/main" id="{A0ACFC9D-CC49-4FF0-8952-C17D0E71740F}"/>
                    </a:ext>
                  </a:extLst>
                </p14:cNvPr>
                <p14:cNvContentPartPr/>
                <p14:nvPr/>
              </p14:nvContentPartPr>
              <p14:xfrm>
                <a:off x="5226413" y="5759707"/>
                <a:ext cx="20520" cy="55080"/>
              </p14:xfrm>
            </p:contentPart>
          </mc:Choice>
          <mc:Fallback>
            <p:pic>
              <p:nvPicPr>
                <p:cNvPr id="87" name="Freihand 86">
                  <a:extLst>
                    <a:ext uri="{FF2B5EF4-FFF2-40B4-BE49-F238E27FC236}">
                      <a16:creationId xmlns:a16="http://schemas.microsoft.com/office/drawing/2014/main" id="{A0ACFC9D-CC49-4FF0-8952-C17D0E71740F}"/>
                    </a:ext>
                  </a:extLst>
                </p:cNvPr>
                <p:cNvPicPr/>
                <p:nvPr/>
              </p:nvPicPr>
              <p:blipFill>
                <a:blip r:embed="rId132"/>
                <a:stretch>
                  <a:fillRect/>
                </a:stretch>
              </p:blipFill>
              <p:spPr>
                <a:xfrm>
                  <a:off x="5222093" y="5755387"/>
                  <a:ext cx="29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8" name="Freihand 87">
                  <a:extLst>
                    <a:ext uri="{FF2B5EF4-FFF2-40B4-BE49-F238E27FC236}">
                      <a16:creationId xmlns:a16="http://schemas.microsoft.com/office/drawing/2014/main" id="{B789BE2B-7865-4433-93FB-B627ED1C586B}"/>
                    </a:ext>
                  </a:extLst>
                </p14:cNvPr>
                <p14:cNvContentPartPr/>
                <p14:nvPr/>
              </p14:nvContentPartPr>
              <p14:xfrm>
                <a:off x="5229293" y="5720107"/>
                <a:ext cx="70200" cy="163440"/>
              </p14:xfrm>
            </p:contentPart>
          </mc:Choice>
          <mc:Fallback>
            <p:pic>
              <p:nvPicPr>
                <p:cNvPr id="88" name="Freihand 87">
                  <a:extLst>
                    <a:ext uri="{FF2B5EF4-FFF2-40B4-BE49-F238E27FC236}">
                      <a16:creationId xmlns:a16="http://schemas.microsoft.com/office/drawing/2014/main" id="{B789BE2B-7865-4433-93FB-B627ED1C586B}"/>
                    </a:ext>
                  </a:extLst>
                </p:cNvPr>
                <p:cNvPicPr/>
                <p:nvPr/>
              </p:nvPicPr>
              <p:blipFill>
                <a:blip r:embed="rId134"/>
                <a:stretch>
                  <a:fillRect/>
                </a:stretch>
              </p:blipFill>
              <p:spPr>
                <a:xfrm>
                  <a:off x="5224973" y="5715787"/>
                  <a:ext cx="78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9" name="Freihand 88">
                  <a:extLst>
                    <a:ext uri="{FF2B5EF4-FFF2-40B4-BE49-F238E27FC236}">
                      <a16:creationId xmlns:a16="http://schemas.microsoft.com/office/drawing/2014/main" id="{6085ABD1-EE3B-441B-9E00-CCEE272904C3}"/>
                    </a:ext>
                  </a:extLst>
                </p14:cNvPr>
                <p14:cNvContentPartPr/>
                <p14:nvPr/>
              </p14:nvContentPartPr>
              <p14:xfrm>
                <a:off x="5263133" y="5784187"/>
                <a:ext cx="74160" cy="77040"/>
              </p14:xfrm>
            </p:contentPart>
          </mc:Choice>
          <mc:Fallback>
            <p:pic>
              <p:nvPicPr>
                <p:cNvPr id="89" name="Freihand 88">
                  <a:extLst>
                    <a:ext uri="{FF2B5EF4-FFF2-40B4-BE49-F238E27FC236}">
                      <a16:creationId xmlns:a16="http://schemas.microsoft.com/office/drawing/2014/main" id="{6085ABD1-EE3B-441B-9E00-CCEE272904C3}"/>
                    </a:ext>
                  </a:extLst>
                </p:cNvPr>
                <p:cNvPicPr/>
                <p:nvPr/>
              </p:nvPicPr>
              <p:blipFill>
                <a:blip r:embed="rId136"/>
                <a:stretch>
                  <a:fillRect/>
                </a:stretch>
              </p:blipFill>
              <p:spPr>
                <a:xfrm>
                  <a:off x="5258813" y="5779867"/>
                  <a:ext cx="82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0" name="Freihand 89">
                  <a:extLst>
                    <a:ext uri="{FF2B5EF4-FFF2-40B4-BE49-F238E27FC236}">
                      <a16:creationId xmlns:a16="http://schemas.microsoft.com/office/drawing/2014/main" id="{368E6316-E2D3-4B6B-8CCF-451CDDE29C4E}"/>
                    </a:ext>
                  </a:extLst>
                </p14:cNvPr>
                <p14:cNvContentPartPr/>
                <p14:nvPr/>
              </p14:nvContentPartPr>
              <p14:xfrm>
                <a:off x="5347013" y="5698507"/>
                <a:ext cx="143640" cy="166320"/>
              </p14:xfrm>
            </p:contentPart>
          </mc:Choice>
          <mc:Fallback>
            <p:pic>
              <p:nvPicPr>
                <p:cNvPr id="90" name="Freihand 89">
                  <a:extLst>
                    <a:ext uri="{FF2B5EF4-FFF2-40B4-BE49-F238E27FC236}">
                      <a16:creationId xmlns:a16="http://schemas.microsoft.com/office/drawing/2014/main" id="{368E6316-E2D3-4B6B-8CCF-451CDDE29C4E}"/>
                    </a:ext>
                  </a:extLst>
                </p:cNvPr>
                <p:cNvPicPr/>
                <p:nvPr/>
              </p:nvPicPr>
              <p:blipFill>
                <a:blip r:embed="rId138"/>
                <a:stretch>
                  <a:fillRect/>
                </a:stretch>
              </p:blipFill>
              <p:spPr>
                <a:xfrm>
                  <a:off x="5342693" y="5694187"/>
                  <a:ext cx="1522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1" name="Freihand 90">
                  <a:extLst>
                    <a:ext uri="{FF2B5EF4-FFF2-40B4-BE49-F238E27FC236}">
                      <a16:creationId xmlns:a16="http://schemas.microsoft.com/office/drawing/2014/main" id="{D5502269-742B-4694-8F39-A3665BBE97E0}"/>
                    </a:ext>
                  </a:extLst>
                </p14:cNvPr>
                <p14:cNvContentPartPr/>
                <p14:nvPr/>
              </p14:nvContentPartPr>
              <p14:xfrm>
                <a:off x="5505053" y="5633707"/>
                <a:ext cx="351720" cy="209520"/>
              </p14:xfrm>
            </p:contentPart>
          </mc:Choice>
          <mc:Fallback>
            <p:pic>
              <p:nvPicPr>
                <p:cNvPr id="91" name="Freihand 90">
                  <a:extLst>
                    <a:ext uri="{FF2B5EF4-FFF2-40B4-BE49-F238E27FC236}">
                      <a16:creationId xmlns:a16="http://schemas.microsoft.com/office/drawing/2014/main" id="{D5502269-742B-4694-8F39-A3665BBE97E0}"/>
                    </a:ext>
                  </a:extLst>
                </p:cNvPr>
                <p:cNvPicPr/>
                <p:nvPr/>
              </p:nvPicPr>
              <p:blipFill>
                <a:blip r:embed="rId140"/>
                <a:stretch>
                  <a:fillRect/>
                </a:stretch>
              </p:blipFill>
              <p:spPr>
                <a:xfrm>
                  <a:off x="5500733" y="5629387"/>
                  <a:ext cx="3603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2" name="Freihand 91">
                  <a:extLst>
                    <a:ext uri="{FF2B5EF4-FFF2-40B4-BE49-F238E27FC236}">
                      <a16:creationId xmlns:a16="http://schemas.microsoft.com/office/drawing/2014/main" id="{450C06C5-E87C-4B41-AE95-9D0B94EFEA9D}"/>
                    </a:ext>
                  </a:extLst>
                </p14:cNvPr>
                <p14:cNvContentPartPr/>
                <p14:nvPr/>
              </p14:nvContentPartPr>
              <p14:xfrm>
                <a:off x="5934893" y="5437867"/>
                <a:ext cx="14400" cy="185400"/>
              </p14:xfrm>
            </p:contentPart>
          </mc:Choice>
          <mc:Fallback>
            <p:pic>
              <p:nvPicPr>
                <p:cNvPr id="92" name="Freihand 91">
                  <a:extLst>
                    <a:ext uri="{FF2B5EF4-FFF2-40B4-BE49-F238E27FC236}">
                      <a16:creationId xmlns:a16="http://schemas.microsoft.com/office/drawing/2014/main" id="{450C06C5-E87C-4B41-AE95-9D0B94EFEA9D}"/>
                    </a:ext>
                  </a:extLst>
                </p:cNvPr>
                <p:cNvPicPr/>
                <p:nvPr/>
              </p:nvPicPr>
              <p:blipFill>
                <a:blip r:embed="rId142"/>
                <a:stretch>
                  <a:fillRect/>
                </a:stretch>
              </p:blipFill>
              <p:spPr>
                <a:xfrm>
                  <a:off x="5930573" y="5433547"/>
                  <a:ext cx="230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3" name="Freihand 92">
                  <a:extLst>
                    <a:ext uri="{FF2B5EF4-FFF2-40B4-BE49-F238E27FC236}">
                      <a16:creationId xmlns:a16="http://schemas.microsoft.com/office/drawing/2014/main" id="{C85638D3-A68A-4149-AFBB-815022242CDF}"/>
                    </a:ext>
                  </a:extLst>
                </p14:cNvPr>
                <p14:cNvContentPartPr/>
                <p14:nvPr/>
              </p14:nvContentPartPr>
              <p14:xfrm>
                <a:off x="5935613" y="5724067"/>
                <a:ext cx="38520" cy="52920"/>
              </p14:xfrm>
            </p:contentPart>
          </mc:Choice>
          <mc:Fallback>
            <p:pic>
              <p:nvPicPr>
                <p:cNvPr id="93" name="Freihand 92">
                  <a:extLst>
                    <a:ext uri="{FF2B5EF4-FFF2-40B4-BE49-F238E27FC236}">
                      <a16:creationId xmlns:a16="http://schemas.microsoft.com/office/drawing/2014/main" id="{C85638D3-A68A-4149-AFBB-815022242CDF}"/>
                    </a:ext>
                  </a:extLst>
                </p:cNvPr>
                <p:cNvPicPr/>
                <p:nvPr/>
              </p:nvPicPr>
              <p:blipFill>
                <a:blip r:embed="rId144"/>
                <a:stretch>
                  <a:fillRect/>
                </a:stretch>
              </p:blipFill>
              <p:spPr>
                <a:xfrm>
                  <a:off x="5931293" y="5719747"/>
                  <a:ext cx="47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4" name="Freihand 93">
                  <a:extLst>
                    <a:ext uri="{FF2B5EF4-FFF2-40B4-BE49-F238E27FC236}">
                      <a16:creationId xmlns:a16="http://schemas.microsoft.com/office/drawing/2014/main" id="{BAF94A83-1EAA-441F-B24D-20EAEDBD7A71}"/>
                    </a:ext>
                  </a:extLst>
                </p14:cNvPr>
                <p14:cNvContentPartPr/>
                <p14:nvPr/>
              </p14:nvContentPartPr>
              <p14:xfrm>
                <a:off x="6019853" y="5400427"/>
                <a:ext cx="83520" cy="360720"/>
              </p14:xfrm>
            </p:contentPart>
          </mc:Choice>
          <mc:Fallback>
            <p:pic>
              <p:nvPicPr>
                <p:cNvPr id="94" name="Freihand 93">
                  <a:extLst>
                    <a:ext uri="{FF2B5EF4-FFF2-40B4-BE49-F238E27FC236}">
                      <a16:creationId xmlns:a16="http://schemas.microsoft.com/office/drawing/2014/main" id="{BAF94A83-1EAA-441F-B24D-20EAEDBD7A71}"/>
                    </a:ext>
                  </a:extLst>
                </p:cNvPr>
                <p:cNvPicPr/>
                <p:nvPr/>
              </p:nvPicPr>
              <p:blipFill>
                <a:blip r:embed="rId146"/>
                <a:stretch>
                  <a:fillRect/>
                </a:stretch>
              </p:blipFill>
              <p:spPr>
                <a:xfrm>
                  <a:off x="6015533" y="5396107"/>
                  <a:ext cx="9216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5" name="Freihand 94">
                  <a:extLst>
                    <a:ext uri="{FF2B5EF4-FFF2-40B4-BE49-F238E27FC236}">
                      <a16:creationId xmlns:a16="http://schemas.microsoft.com/office/drawing/2014/main" id="{45632764-11C5-4FBA-96A4-AE70BEFFA549}"/>
                    </a:ext>
                  </a:extLst>
                </p14:cNvPr>
                <p14:cNvContentPartPr/>
                <p14:nvPr/>
              </p14:nvContentPartPr>
              <p14:xfrm>
                <a:off x="6155573" y="5346787"/>
                <a:ext cx="62640" cy="371160"/>
              </p14:xfrm>
            </p:contentPart>
          </mc:Choice>
          <mc:Fallback>
            <p:pic>
              <p:nvPicPr>
                <p:cNvPr id="95" name="Freihand 94">
                  <a:extLst>
                    <a:ext uri="{FF2B5EF4-FFF2-40B4-BE49-F238E27FC236}">
                      <a16:creationId xmlns:a16="http://schemas.microsoft.com/office/drawing/2014/main" id="{45632764-11C5-4FBA-96A4-AE70BEFFA549}"/>
                    </a:ext>
                  </a:extLst>
                </p:cNvPr>
                <p:cNvPicPr/>
                <p:nvPr/>
              </p:nvPicPr>
              <p:blipFill>
                <a:blip r:embed="rId148"/>
                <a:stretch>
                  <a:fillRect/>
                </a:stretch>
              </p:blipFill>
              <p:spPr>
                <a:xfrm>
                  <a:off x="6151253" y="5342467"/>
                  <a:ext cx="7128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6" name="Freihand 95">
                  <a:extLst>
                    <a:ext uri="{FF2B5EF4-FFF2-40B4-BE49-F238E27FC236}">
                      <a16:creationId xmlns:a16="http://schemas.microsoft.com/office/drawing/2014/main" id="{407BBBDE-444A-44A8-A57A-D418AE221596}"/>
                    </a:ext>
                  </a:extLst>
                </p14:cNvPr>
                <p14:cNvContentPartPr/>
                <p14:nvPr/>
              </p14:nvContentPartPr>
              <p14:xfrm>
                <a:off x="5463653" y="5794267"/>
                <a:ext cx="1334160" cy="284760"/>
              </p14:xfrm>
            </p:contentPart>
          </mc:Choice>
          <mc:Fallback>
            <p:pic>
              <p:nvPicPr>
                <p:cNvPr id="96" name="Freihand 95">
                  <a:extLst>
                    <a:ext uri="{FF2B5EF4-FFF2-40B4-BE49-F238E27FC236}">
                      <a16:creationId xmlns:a16="http://schemas.microsoft.com/office/drawing/2014/main" id="{407BBBDE-444A-44A8-A57A-D418AE221596}"/>
                    </a:ext>
                  </a:extLst>
                </p:cNvPr>
                <p:cNvPicPr/>
                <p:nvPr/>
              </p:nvPicPr>
              <p:blipFill>
                <a:blip r:embed="rId150"/>
                <a:stretch>
                  <a:fillRect/>
                </a:stretch>
              </p:blipFill>
              <p:spPr>
                <a:xfrm>
                  <a:off x="5459333" y="5789947"/>
                  <a:ext cx="1342800" cy="293400"/>
                </a:xfrm>
                <a:prstGeom prst="rect">
                  <a:avLst/>
                </a:prstGeom>
              </p:spPr>
            </p:pic>
          </mc:Fallback>
        </mc:AlternateContent>
      </p:grpSp>
    </p:spTree>
    <p:extLst>
      <p:ext uri="{BB962C8B-B14F-4D97-AF65-F5344CB8AC3E}">
        <p14:creationId xmlns:p14="http://schemas.microsoft.com/office/powerpoint/2010/main" val="144911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206514" y="5641598"/>
            <a:ext cx="1572866"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sp>
        <p:nvSpPr>
          <p:cNvPr id="13" name="TextBox 14"/>
          <p:cNvSpPr txBox="1"/>
          <p:nvPr/>
        </p:nvSpPr>
        <p:spPr>
          <a:xfrm>
            <a:off x="1546285" y="1358561"/>
            <a:ext cx="1688283"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dirty="0">
                <a:latin typeface="Arial" panose="020B0604020202020204" pitchFamily="34" charset="0"/>
                <a:cs typeface="Arial" panose="020B0604020202020204" pitchFamily="34" charset="0"/>
              </a:rPr>
            </a:br>
            <a:r>
              <a:rPr lang="en-US" sz="1633" dirty="0" err="1">
                <a:latin typeface="Arial" panose="020B0604020202020204" pitchFamily="34" charset="0"/>
                <a:cs typeface="Arial" panose="020B0604020202020204" pitchFamily="34" charset="0"/>
              </a:rPr>
              <a:t>Ausgaben</a:t>
            </a:r>
            <a:r>
              <a:rPr lang="en-US" sz="1633" dirty="0">
                <a:latin typeface="Arial" panose="020B0604020202020204" pitchFamily="34" charset="0"/>
                <a:cs typeface="Arial" panose="020B0604020202020204" pitchFamily="34" charset="0"/>
              </a:rPr>
              <a:t>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1769843"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cs typeface="Arial" panose="020B0604020202020204" pitchFamily="34" charset="0"/>
                            </a:rPr>
                          </m:ctrlPr>
                        </m:sSubPr>
                        <m:e>
                          <m:r>
                            <a:rPr lang="de-DE" sz="1633" i="1">
                              <a:latin typeface="Cambria Math"/>
                              <a:cs typeface="Arial" panose="020B0604020202020204" pitchFamily="34" charset="0"/>
                            </a:rPr>
                            <m:t>𝐴𝑢𝑠𝑔𝑎𝑏𝑒𝑛</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1769843"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3745035" y="821685"/>
                <a:ext cx="2873480"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A</m:t>
                      </m:r>
                      <m:r>
                        <m:rPr>
                          <m:sty m:val="p"/>
                        </m:rPr>
                        <a:rPr lang="de-DE" sz="1633">
                          <a:latin typeface="Cambria Math"/>
                          <a:ea typeface="Cambria Math"/>
                          <a:cs typeface="Arial" panose="020B0604020202020204" pitchFamily="34" charset="0"/>
                        </a:rPr>
                        <m:t>nstieg</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der</m:t>
                      </m:r>
                      <m:r>
                        <a:rPr lang="de-DE" sz="1633">
                          <a:latin typeface="Cambria Math"/>
                          <a:ea typeface="Cambria Math"/>
                          <a:cs typeface="Arial" panose="020B0604020202020204" pitchFamily="34" charset="0"/>
                        </a:rPr>
                        <m:t>  </m:t>
                      </m:r>
                      <m:r>
                        <m:rPr>
                          <m:sty m:val="p"/>
                        </m:rPr>
                        <a:rPr lang="de-DE" sz="1633">
                          <a:latin typeface="Cambria Math"/>
                          <a:ea typeface="Cambria Math"/>
                          <a:cs typeface="Arial" panose="020B0604020202020204" pitchFamily="34" charset="0"/>
                        </a:rPr>
                        <m:t>Staatsausgaben</m:t>
                      </m:r>
                      <m:r>
                        <a:rPr lang="de-DE" sz="1633" b="0" i="1" smtClean="0">
                          <a:latin typeface="Cambria Math" panose="02040503050406030204" pitchFamily="18" charset="0"/>
                          <a:ea typeface="Cambria Math"/>
                          <a:cs typeface="Arial" panose="020B0604020202020204" pitchFamily="34" charset="0"/>
                        </a:rPr>
                        <m:t> </m:t>
                      </m:r>
                      <m:r>
                        <a:rPr lang="de-DE" sz="1633" b="0" i="1" smtClean="0">
                          <a:latin typeface="Cambria Math" panose="02040503050406030204" pitchFamily="18" charset="0"/>
                          <a:ea typeface="Cambria Math"/>
                          <a:cs typeface="Arial" panose="020B0604020202020204" pitchFamily="34" charset="0"/>
                        </a:rPr>
                        <m:t>𝑢𝑚</m:t>
                      </m:r>
                      <m:r>
                        <a:rPr lang="de-DE" sz="1633" b="0" i="1" smtClean="0">
                          <a:latin typeface="Cambria Math" panose="02040503050406030204" pitchFamily="18" charset="0"/>
                          <a:ea typeface="Cambria Math"/>
                          <a:cs typeface="Arial" panose="020B0604020202020204" pitchFamily="34" charset="0"/>
                        </a:rPr>
                        <m:t> ∆</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3745035" y="821685"/>
                <a:ext cx="2873480" cy="343620"/>
              </a:xfrm>
              <a:prstGeom prst="rect">
                <a:avLst/>
              </a:prstGeom>
              <a:blipFill>
                <a:blip r:embed="rId4"/>
                <a:stretch>
                  <a:fillRect r="-14195"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33551" cy="455638"/>
              </a:xfrm>
              <a:prstGeom prst="rect">
                <a:avLst/>
              </a:prstGeom>
              <a:noFill/>
              <a:ln w="38100">
                <a:solidFill>
                  <a:srgbClr val="C00000"/>
                </a:solidFill>
              </a:ln>
            </p:spPr>
            <p:txBody>
              <a:bodyPr wrap="none" rtlCol="0">
                <a:spAutoFit/>
              </a:bodyPr>
              <a:lstStyle/>
              <a:p>
                <a:r>
                  <a:rPr lang="de-DE" sz="1633" b="1" dirty="0"/>
                  <a:t>Multiplikator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33551" cy="455638"/>
              </a:xfrm>
              <a:prstGeom prst="rect">
                <a:avLst/>
              </a:prstGeom>
              <a:blipFill>
                <a:blip r:embed="rId9"/>
                <a:stretch>
                  <a:fillRect l="-1034" b="-250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42" name="TextBox 35"/>
          <p:cNvSpPr txBox="1"/>
          <p:nvPr/>
        </p:nvSpPr>
        <p:spPr>
          <a:xfrm>
            <a:off x="4190539" y="6150667"/>
            <a:ext cx="3001992" cy="594906"/>
          </a:xfrm>
          <a:prstGeom prst="rect">
            <a:avLst/>
          </a:prstGeom>
          <a:solidFill>
            <a:schemeClr val="bg1"/>
          </a:solidFill>
        </p:spPr>
        <p:txBody>
          <a:bodyPr wrap="square" rtlCol="0">
            <a:spAutoFit/>
          </a:bodyPr>
          <a:lstStyle/>
          <a:p>
            <a:pPr algn="ctr"/>
            <a:r>
              <a:rPr lang="de-DE" sz="1633" dirty="0">
                <a:latin typeface="Arial" panose="020B0604020202020204" pitchFamily="34" charset="0"/>
                <a:cs typeface="Arial" panose="020B0604020202020204" pitchFamily="34" charset="0"/>
              </a:rPr>
              <a:t>Vergleiche: Geldmengenmultiplikator</a:t>
            </a:r>
            <a:endParaRPr lang="en-US" sz="1633" dirty="0">
              <a:latin typeface="Arial" panose="020B0604020202020204" pitchFamily="34" charset="0"/>
              <a:cs typeface="Arial" panose="020B0604020202020204" pitchFamily="34" charset="0"/>
            </a:endParaRPr>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717AE773-6602-452F-84B1-F8481A6B5D3B}"/>
              </a:ext>
            </a:extLst>
          </p:cNvPr>
          <p:cNvGrpSpPr/>
          <p:nvPr/>
        </p:nvGrpSpPr>
        <p:grpSpPr>
          <a:xfrm>
            <a:off x="10666373" y="811147"/>
            <a:ext cx="470160" cy="159840"/>
            <a:chOff x="10666373" y="811147"/>
            <a:chExt cx="470160" cy="159840"/>
          </a:xfrm>
        </p:grpSpPr>
        <mc:AlternateContent xmlns:mc="http://schemas.openxmlformats.org/markup-compatibility/2006">
          <mc:Choice xmlns:p14="http://schemas.microsoft.com/office/powerpoint/2010/main" Requires="p14">
            <p:contentPart p14:bwMode="auto" r:id="rId10">
              <p14:nvContentPartPr>
                <p14:cNvPr id="18" name="Freihand 17">
                  <a:extLst>
                    <a:ext uri="{FF2B5EF4-FFF2-40B4-BE49-F238E27FC236}">
                      <a16:creationId xmlns:a16="http://schemas.microsoft.com/office/drawing/2014/main" id="{57A6197B-12B8-4EF8-BA66-2C3F97108659}"/>
                    </a:ext>
                  </a:extLst>
                </p14:cNvPr>
                <p14:cNvContentPartPr/>
                <p14:nvPr/>
              </p14:nvContentPartPr>
              <p14:xfrm>
                <a:off x="10666373" y="811147"/>
                <a:ext cx="159120" cy="153360"/>
              </p14:xfrm>
            </p:contentPart>
          </mc:Choice>
          <mc:Fallback>
            <p:pic>
              <p:nvPicPr>
                <p:cNvPr id="18" name="Freihand 17">
                  <a:extLst>
                    <a:ext uri="{FF2B5EF4-FFF2-40B4-BE49-F238E27FC236}">
                      <a16:creationId xmlns:a16="http://schemas.microsoft.com/office/drawing/2014/main" id="{57A6197B-12B8-4EF8-BA66-2C3F97108659}"/>
                    </a:ext>
                  </a:extLst>
                </p:cNvPr>
                <p:cNvPicPr/>
                <p:nvPr/>
              </p:nvPicPr>
              <p:blipFill>
                <a:blip r:embed="rId11"/>
                <a:stretch>
                  <a:fillRect/>
                </a:stretch>
              </p:blipFill>
              <p:spPr>
                <a:xfrm>
                  <a:off x="10662053" y="806827"/>
                  <a:ext cx="1677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Freihand 19">
                  <a:extLst>
                    <a:ext uri="{FF2B5EF4-FFF2-40B4-BE49-F238E27FC236}">
                      <a16:creationId xmlns:a16="http://schemas.microsoft.com/office/drawing/2014/main" id="{190583A9-52E7-4C0B-B562-768D58A842A0}"/>
                    </a:ext>
                  </a:extLst>
                </p14:cNvPr>
                <p14:cNvContentPartPr/>
                <p14:nvPr/>
              </p14:nvContentPartPr>
              <p14:xfrm>
                <a:off x="10939613" y="817267"/>
                <a:ext cx="196920" cy="153720"/>
              </p14:xfrm>
            </p:contentPart>
          </mc:Choice>
          <mc:Fallback>
            <p:pic>
              <p:nvPicPr>
                <p:cNvPr id="20" name="Freihand 19">
                  <a:extLst>
                    <a:ext uri="{FF2B5EF4-FFF2-40B4-BE49-F238E27FC236}">
                      <a16:creationId xmlns:a16="http://schemas.microsoft.com/office/drawing/2014/main" id="{190583A9-52E7-4C0B-B562-768D58A842A0}"/>
                    </a:ext>
                  </a:extLst>
                </p:cNvPr>
                <p:cNvPicPr/>
                <p:nvPr/>
              </p:nvPicPr>
              <p:blipFill>
                <a:blip r:embed="rId13"/>
                <a:stretch>
                  <a:fillRect/>
                </a:stretch>
              </p:blipFill>
              <p:spPr>
                <a:xfrm>
                  <a:off x="10935293" y="812947"/>
                  <a:ext cx="205560" cy="162360"/>
                </a:xfrm>
                <a:prstGeom prst="rect">
                  <a:avLst/>
                </a:prstGeom>
              </p:spPr>
            </p:pic>
          </mc:Fallback>
        </mc:AlternateContent>
      </p:grpSp>
      <p:cxnSp>
        <p:nvCxnSpPr>
          <p:cNvPr id="45" name="Straight Connector 32">
            <a:extLst>
              <a:ext uri="{FF2B5EF4-FFF2-40B4-BE49-F238E27FC236}">
                <a16:creationId xmlns:a16="http://schemas.microsoft.com/office/drawing/2014/main" id="{849747C6-DE02-4C6E-ADC5-6ED4DC985195}"/>
              </a:ext>
            </a:extLst>
          </p:cNvPr>
          <p:cNvCxnSpPr/>
          <p:nvPr/>
        </p:nvCxnSpPr>
        <p:spPr>
          <a:xfrm flipV="1">
            <a:off x="3180360" y="118617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grpSp>
        <p:nvGrpSpPr>
          <p:cNvPr id="64" name="Gruppieren 63">
            <a:extLst>
              <a:ext uri="{FF2B5EF4-FFF2-40B4-BE49-F238E27FC236}">
                <a16:creationId xmlns:a16="http://schemas.microsoft.com/office/drawing/2014/main" id="{96B62575-BDE2-4A52-AC21-D5650DC10C57}"/>
              </a:ext>
            </a:extLst>
          </p:cNvPr>
          <p:cNvGrpSpPr/>
          <p:nvPr/>
        </p:nvGrpSpPr>
        <p:grpSpPr>
          <a:xfrm>
            <a:off x="89213" y="4305667"/>
            <a:ext cx="3081600" cy="1871640"/>
            <a:chOff x="89213" y="4305667"/>
            <a:chExt cx="3081600" cy="1871640"/>
          </a:xfrm>
        </p:grpSpPr>
        <mc:AlternateContent xmlns:mc="http://schemas.openxmlformats.org/markup-compatibility/2006">
          <mc:Choice xmlns:p14="http://schemas.microsoft.com/office/powerpoint/2010/main" Requires="p14">
            <p:contentPart p14:bwMode="auto" r:id="rId14">
              <p14:nvContentPartPr>
                <p14:cNvPr id="23" name="Freihand 22">
                  <a:extLst>
                    <a:ext uri="{FF2B5EF4-FFF2-40B4-BE49-F238E27FC236}">
                      <a16:creationId xmlns:a16="http://schemas.microsoft.com/office/drawing/2014/main" id="{ECBFB217-B9DE-47DD-9565-69A6FCBAC7F8}"/>
                    </a:ext>
                  </a:extLst>
                </p14:cNvPr>
                <p14:cNvContentPartPr/>
                <p14:nvPr/>
              </p14:nvContentPartPr>
              <p14:xfrm>
                <a:off x="2843213" y="4998667"/>
                <a:ext cx="249840" cy="483840"/>
              </p14:xfrm>
            </p:contentPart>
          </mc:Choice>
          <mc:Fallback>
            <p:pic>
              <p:nvPicPr>
                <p:cNvPr id="23" name="Freihand 22">
                  <a:extLst>
                    <a:ext uri="{FF2B5EF4-FFF2-40B4-BE49-F238E27FC236}">
                      <a16:creationId xmlns:a16="http://schemas.microsoft.com/office/drawing/2014/main" id="{ECBFB217-B9DE-47DD-9565-69A6FCBAC7F8}"/>
                    </a:ext>
                  </a:extLst>
                </p:cNvPr>
                <p:cNvPicPr/>
                <p:nvPr/>
              </p:nvPicPr>
              <p:blipFill>
                <a:blip r:embed="rId15"/>
                <a:stretch>
                  <a:fillRect/>
                </a:stretch>
              </p:blipFill>
              <p:spPr>
                <a:xfrm>
                  <a:off x="2838893" y="4994347"/>
                  <a:ext cx="25848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Freihand 24">
                  <a:extLst>
                    <a:ext uri="{FF2B5EF4-FFF2-40B4-BE49-F238E27FC236}">
                      <a16:creationId xmlns:a16="http://schemas.microsoft.com/office/drawing/2014/main" id="{91EB7B3C-2907-448D-B9B8-9217D7E55F4E}"/>
                    </a:ext>
                  </a:extLst>
                </p14:cNvPr>
                <p14:cNvContentPartPr/>
                <p14:nvPr/>
              </p14:nvContentPartPr>
              <p14:xfrm>
                <a:off x="1552253" y="5202787"/>
                <a:ext cx="182160" cy="183960"/>
              </p14:xfrm>
            </p:contentPart>
          </mc:Choice>
          <mc:Fallback>
            <p:pic>
              <p:nvPicPr>
                <p:cNvPr id="25" name="Freihand 24">
                  <a:extLst>
                    <a:ext uri="{FF2B5EF4-FFF2-40B4-BE49-F238E27FC236}">
                      <a16:creationId xmlns:a16="http://schemas.microsoft.com/office/drawing/2014/main" id="{91EB7B3C-2907-448D-B9B8-9217D7E55F4E}"/>
                    </a:ext>
                  </a:extLst>
                </p:cNvPr>
                <p:cNvPicPr/>
                <p:nvPr/>
              </p:nvPicPr>
              <p:blipFill>
                <a:blip r:embed="rId17"/>
                <a:stretch>
                  <a:fillRect/>
                </a:stretch>
              </p:blipFill>
              <p:spPr>
                <a:xfrm>
                  <a:off x="1547933" y="5198467"/>
                  <a:ext cx="1908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Freihand 25">
                  <a:extLst>
                    <a:ext uri="{FF2B5EF4-FFF2-40B4-BE49-F238E27FC236}">
                      <a16:creationId xmlns:a16="http://schemas.microsoft.com/office/drawing/2014/main" id="{27951022-52F1-41D2-9E8C-CE3CCE9154F3}"/>
                    </a:ext>
                  </a:extLst>
                </p14:cNvPr>
                <p14:cNvContentPartPr/>
                <p14:nvPr/>
              </p14:nvContentPartPr>
              <p14:xfrm>
                <a:off x="1712093" y="5338507"/>
                <a:ext cx="102960" cy="105120"/>
              </p14:xfrm>
            </p:contentPart>
          </mc:Choice>
          <mc:Fallback>
            <p:pic>
              <p:nvPicPr>
                <p:cNvPr id="26" name="Freihand 25">
                  <a:extLst>
                    <a:ext uri="{FF2B5EF4-FFF2-40B4-BE49-F238E27FC236}">
                      <a16:creationId xmlns:a16="http://schemas.microsoft.com/office/drawing/2014/main" id="{27951022-52F1-41D2-9E8C-CE3CCE9154F3}"/>
                    </a:ext>
                  </a:extLst>
                </p:cNvPr>
                <p:cNvPicPr/>
                <p:nvPr/>
              </p:nvPicPr>
              <p:blipFill>
                <a:blip r:embed="rId19"/>
                <a:stretch>
                  <a:fillRect/>
                </a:stretch>
              </p:blipFill>
              <p:spPr>
                <a:xfrm>
                  <a:off x="1707773" y="5334187"/>
                  <a:ext cx="111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50CBAE08-6FE2-4D9C-B17F-9876DCC5F311}"/>
                    </a:ext>
                  </a:extLst>
                </p14:cNvPr>
                <p14:cNvContentPartPr/>
                <p14:nvPr/>
              </p14:nvContentPartPr>
              <p14:xfrm>
                <a:off x="1919813" y="5255347"/>
                <a:ext cx="21240" cy="121320"/>
              </p14:xfrm>
            </p:contentPart>
          </mc:Choice>
          <mc:Fallback>
            <p:pic>
              <p:nvPicPr>
                <p:cNvPr id="27" name="Freihand 26">
                  <a:extLst>
                    <a:ext uri="{FF2B5EF4-FFF2-40B4-BE49-F238E27FC236}">
                      <a16:creationId xmlns:a16="http://schemas.microsoft.com/office/drawing/2014/main" id="{50CBAE08-6FE2-4D9C-B17F-9876DCC5F311}"/>
                    </a:ext>
                  </a:extLst>
                </p:cNvPr>
                <p:cNvPicPr/>
                <p:nvPr/>
              </p:nvPicPr>
              <p:blipFill>
                <a:blip r:embed="rId21"/>
                <a:stretch>
                  <a:fillRect/>
                </a:stretch>
              </p:blipFill>
              <p:spPr>
                <a:xfrm>
                  <a:off x="1915493" y="5251027"/>
                  <a:ext cx="298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78AE1EAF-BB16-443B-A2D4-BE9174E47425}"/>
                    </a:ext>
                  </a:extLst>
                </p14:cNvPr>
                <p14:cNvContentPartPr/>
                <p14:nvPr/>
              </p14:nvContentPartPr>
              <p14:xfrm>
                <a:off x="1868693" y="5225107"/>
                <a:ext cx="291960" cy="157680"/>
              </p14:xfrm>
            </p:contentPart>
          </mc:Choice>
          <mc:Fallback>
            <p:pic>
              <p:nvPicPr>
                <p:cNvPr id="29" name="Freihand 28">
                  <a:extLst>
                    <a:ext uri="{FF2B5EF4-FFF2-40B4-BE49-F238E27FC236}">
                      <a16:creationId xmlns:a16="http://schemas.microsoft.com/office/drawing/2014/main" id="{78AE1EAF-BB16-443B-A2D4-BE9174E47425}"/>
                    </a:ext>
                  </a:extLst>
                </p:cNvPr>
                <p:cNvPicPr/>
                <p:nvPr/>
              </p:nvPicPr>
              <p:blipFill>
                <a:blip r:embed="rId23"/>
                <a:stretch>
                  <a:fillRect/>
                </a:stretch>
              </p:blipFill>
              <p:spPr>
                <a:xfrm>
                  <a:off x="1864373" y="5220787"/>
                  <a:ext cx="300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Freihand 29">
                  <a:extLst>
                    <a:ext uri="{FF2B5EF4-FFF2-40B4-BE49-F238E27FC236}">
                      <a16:creationId xmlns:a16="http://schemas.microsoft.com/office/drawing/2014/main" id="{F4EE52E9-59E7-47BC-A617-0901D6D1964A}"/>
                    </a:ext>
                  </a:extLst>
                </p14:cNvPr>
                <p14:cNvContentPartPr/>
                <p14:nvPr/>
              </p14:nvContentPartPr>
              <p14:xfrm>
                <a:off x="2025653" y="5223307"/>
                <a:ext cx="217440" cy="165600"/>
              </p14:xfrm>
            </p:contentPart>
          </mc:Choice>
          <mc:Fallback>
            <p:pic>
              <p:nvPicPr>
                <p:cNvPr id="30" name="Freihand 29">
                  <a:extLst>
                    <a:ext uri="{FF2B5EF4-FFF2-40B4-BE49-F238E27FC236}">
                      <a16:creationId xmlns:a16="http://schemas.microsoft.com/office/drawing/2014/main" id="{F4EE52E9-59E7-47BC-A617-0901D6D1964A}"/>
                    </a:ext>
                  </a:extLst>
                </p:cNvPr>
                <p:cNvPicPr/>
                <p:nvPr/>
              </p:nvPicPr>
              <p:blipFill>
                <a:blip r:embed="rId25"/>
                <a:stretch>
                  <a:fillRect/>
                </a:stretch>
              </p:blipFill>
              <p:spPr>
                <a:xfrm>
                  <a:off x="2021333" y="5218987"/>
                  <a:ext cx="226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Freihand 30">
                  <a:extLst>
                    <a:ext uri="{FF2B5EF4-FFF2-40B4-BE49-F238E27FC236}">
                      <a16:creationId xmlns:a16="http://schemas.microsoft.com/office/drawing/2014/main" id="{1E9022C3-1A4E-4DA6-B740-FE26B7D28002}"/>
                    </a:ext>
                  </a:extLst>
                </p14:cNvPr>
                <p14:cNvContentPartPr/>
                <p14:nvPr/>
              </p14:nvContentPartPr>
              <p14:xfrm>
                <a:off x="2245253" y="5218987"/>
                <a:ext cx="150120" cy="139320"/>
              </p14:xfrm>
            </p:contentPart>
          </mc:Choice>
          <mc:Fallback>
            <p:pic>
              <p:nvPicPr>
                <p:cNvPr id="31" name="Freihand 30">
                  <a:extLst>
                    <a:ext uri="{FF2B5EF4-FFF2-40B4-BE49-F238E27FC236}">
                      <a16:creationId xmlns:a16="http://schemas.microsoft.com/office/drawing/2014/main" id="{1E9022C3-1A4E-4DA6-B740-FE26B7D28002}"/>
                    </a:ext>
                  </a:extLst>
                </p:cNvPr>
                <p:cNvPicPr/>
                <p:nvPr/>
              </p:nvPicPr>
              <p:blipFill>
                <a:blip r:embed="rId27"/>
                <a:stretch>
                  <a:fillRect/>
                </a:stretch>
              </p:blipFill>
              <p:spPr>
                <a:xfrm>
                  <a:off x="2240933" y="5214667"/>
                  <a:ext cx="158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Freihand 31">
                  <a:extLst>
                    <a:ext uri="{FF2B5EF4-FFF2-40B4-BE49-F238E27FC236}">
                      <a16:creationId xmlns:a16="http://schemas.microsoft.com/office/drawing/2014/main" id="{256078D3-7F39-4A9B-860D-422B3784196E}"/>
                    </a:ext>
                  </a:extLst>
                </p14:cNvPr>
                <p14:cNvContentPartPr/>
                <p14:nvPr/>
              </p14:nvContentPartPr>
              <p14:xfrm>
                <a:off x="2428493" y="5184787"/>
                <a:ext cx="123840" cy="176760"/>
              </p14:xfrm>
            </p:contentPart>
          </mc:Choice>
          <mc:Fallback>
            <p:pic>
              <p:nvPicPr>
                <p:cNvPr id="32" name="Freihand 31">
                  <a:extLst>
                    <a:ext uri="{FF2B5EF4-FFF2-40B4-BE49-F238E27FC236}">
                      <a16:creationId xmlns:a16="http://schemas.microsoft.com/office/drawing/2014/main" id="{256078D3-7F39-4A9B-860D-422B3784196E}"/>
                    </a:ext>
                  </a:extLst>
                </p:cNvPr>
                <p:cNvPicPr/>
                <p:nvPr/>
              </p:nvPicPr>
              <p:blipFill>
                <a:blip r:embed="rId29"/>
                <a:stretch>
                  <a:fillRect/>
                </a:stretch>
              </p:blipFill>
              <p:spPr>
                <a:xfrm>
                  <a:off x="2424173" y="5180467"/>
                  <a:ext cx="1324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Freihand 33">
                  <a:extLst>
                    <a:ext uri="{FF2B5EF4-FFF2-40B4-BE49-F238E27FC236}">
                      <a16:creationId xmlns:a16="http://schemas.microsoft.com/office/drawing/2014/main" id="{B51C6A9F-B985-44F8-9174-7B3D22222FAE}"/>
                    </a:ext>
                  </a:extLst>
                </p14:cNvPr>
                <p14:cNvContentPartPr/>
                <p14:nvPr/>
              </p14:nvContentPartPr>
              <p14:xfrm>
                <a:off x="2424173" y="5542267"/>
                <a:ext cx="3960" cy="105120"/>
              </p14:xfrm>
            </p:contentPart>
          </mc:Choice>
          <mc:Fallback>
            <p:pic>
              <p:nvPicPr>
                <p:cNvPr id="34" name="Freihand 33">
                  <a:extLst>
                    <a:ext uri="{FF2B5EF4-FFF2-40B4-BE49-F238E27FC236}">
                      <a16:creationId xmlns:a16="http://schemas.microsoft.com/office/drawing/2014/main" id="{B51C6A9F-B985-44F8-9174-7B3D22222FAE}"/>
                    </a:ext>
                  </a:extLst>
                </p:cNvPr>
                <p:cNvPicPr/>
                <p:nvPr/>
              </p:nvPicPr>
              <p:blipFill>
                <a:blip r:embed="rId31"/>
                <a:stretch>
                  <a:fillRect/>
                </a:stretch>
              </p:blipFill>
              <p:spPr>
                <a:xfrm>
                  <a:off x="2419853" y="5537947"/>
                  <a:ext cx="12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5" name="Freihand 34">
                  <a:extLst>
                    <a:ext uri="{FF2B5EF4-FFF2-40B4-BE49-F238E27FC236}">
                      <a16:creationId xmlns:a16="http://schemas.microsoft.com/office/drawing/2014/main" id="{39304F5F-1349-4153-932F-815A384522C6}"/>
                    </a:ext>
                  </a:extLst>
                </p14:cNvPr>
                <p14:cNvContentPartPr/>
                <p14:nvPr/>
              </p14:nvContentPartPr>
              <p14:xfrm>
                <a:off x="2336333" y="5636947"/>
                <a:ext cx="134280" cy="121680"/>
              </p14:xfrm>
            </p:contentPart>
          </mc:Choice>
          <mc:Fallback>
            <p:pic>
              <p:nvPicPr>
                <p:cNvPr id="35" name="Freihand 34">
                  <a:extLst>
                    <a:ext uri="{FF2B5EF4-FFF2-40B4-BE49-F238E27FC236}">
                      <a16:creationId xmlns:a16="http://schemas.microsoft.com/office/drawing/2014/main" id="{39304F5F-1349-4153-932F-815A384522C6}"/>
                    </a:ext>
                  </a:extLst>
                </p:cNvPr>
                <p:cNvPicPr/>
                <p:nvPr/>
              </p:nvPicPr>
              <p:blipFill>
                <a:blip r:embed="rId33"/>
                <a:stretch>
                  <a:fillRect/>
                </a:stretch>
              </p:blipFill>
              <p:spPr>
                <a:xfrm>
                  <a:off x="2332013" y="5632627"/>
                  <a:ext cx="142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 name="Freihand 35">
                  <a:extLst>
                    <a:ext uri="{FF2B5EF4-FFF2-40B4-BE49-F238E27FC236}">
                      <a16:creationId xmlns:a16="http://schemas.microsoft.com/office/drawing/2014/main" id="{D56672A3-6268-48E9-8C0B-51CAD16D2DC8}"/>
                    </a:ext>
                  </a:extLst>
                </p14:cNvPr>
                <p14:cNvContentPartPr/>
                <p14:nvPr/>
              </p14:nvContentPartPr>
              <p14:xfrm>
                <a:off x="2243453" y="5816587"/>
                <a:ext cx="56160" cy="180000"/>
              </p14:xfrm>
            </p:contentPart>
          </mc:Choice>
          <mc:Fallback>
            <p:pic>
              <p:nvPicPr>
                <p:cNvPr id="36" name="Freihand 35">
                  <a:extLst>
                    <a:ext uri="{FF2B5EF4-FFF2-40B4-BE49-F238E27FC236}">
                      <a16:creationId xmlns:a16="http://schemas.microsoft.com/office/drawing/2014/main" id="{D56672A3-6268-48E9-8C0B-51CAD16D2DC8}"/>
                    </a:ext>
                  </a:extLst>
                </p:cNvPr>
                <p:cNvPicPr/>
                <p:nvPr/>
              </p:nvPicPr>
              <p:blipFill>
                <a:blip r:embed="rId35"/>
                <a:stretch>
                  <a:fillRect/>
                </a:stretch>
              </p:blipFill>
              <p:spPr>
                <a:xfrm>
                  <a:off x="2239133" y="5812267"/>
                  <a:ext cx="64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A08E9882-32E9-4315-9ADF-A5626E0D7DDD}"/>
                    </a:ext>
                  </a:extLst>
                </p14:cNvPr>
                <p14:cNvContentPartPr/>
                <p14:nvPr/>
              </p14:nvContentPartPr>
              <p14:xfrm>
                <a:off x="2188373" y="5869507"/>
                <a:ext cx="174960" cy="57240"/>
              </p14:xfrm>
            </p:contentPart>
          </mc:Choice>
          <mc:Fallback>
            <p:pic>
              <p:nvPicPr>
                <p:cNvPr id="38" name="Freihand 37">
                  <a:extLst>
                    <a:ext uri="{FF2B5EF4-FFF2-40B4-BE49-F238E27FC236}">
                      <a16:creationId xmlns:a16="http://schemas.microsoft.com/office/drawing/2014/main" id="{A08E9882-32E9-4315-9ADF-A5626E0D7DDD}"/>
                    </a:ext>
                  </a:extLst>
                </p:cNvPr>
                <p:cNvPicPr/>
                <p:nvPr/>
              </p:nvPicPr>
              <p:blipFill>
                <a:blip r:embed="rId37"/>
                <a:stretch>
                  <a:fillRect/>
                </a:stretch>
              </p:blipFill>
              <p:spPr>
                <a:xfrm>
                  <a:off x="2184053" y="5865187"/>
                  <a:ext cx="183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Freihand 38">
                  <a:extLst>
                    <a:ext uri="{FF2B5EF4-FFF2-40B4-BE49-F238E27FC236}">
                      <a16:creationId xmlns:a16="http://schemas.microsoft.com/office/drawing/2014/main" id="{CC0738A5-59D5-4A55-A2FB-946A1A535F38}"/>
                    </a:ext>
                  </a:extLst>
                </p14:cNvPr>
                <p14:cNvContentPartPr/>
                <p14:nvPr/>
              </p14:nvContentPartPr>
              <p14:xfrm>
                <a:off x="2354333" y="5786707"/>
                <a:ext cx="108000" cy="159480"/>
              </p14:xfrm>
            </p:contentPart>
          </mc:Choice>
          <mc:Fallback>
            <p:pic>
              <p:nvPicPr>
                <p:cNvPr id="39" name="Freihand 38">
                  <a:extLst>
                    <a:ext uri="{FF2B5EF4-FFF2-40B4-BE49-F238E27FC236}">
                      <a16:creationId xmlns:a16="http://schemas.microsoft.com/office/drawing/2014/main" id="{CC0738A5-59D5-4A55-A2FB-946A1A535F38}"/>
                    </a:ext>
                  </a:extLst>
                </p:cNvPr>
                <p:cNvPicPr/>
                <p:nvPr/>
              </p:nvPicPr>
              <p:blipFill>
                <a:blip r:embed="rId39"/>
                <a:stretch>
                  <a:fillRect/>
                </a:stretch>
              </p:blipFill>
              <p:spPr>
                <a:xfrm>
                  <a:off x="2350013" y="5782387"/>
                  <a:ext cx="116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Freihand 39">
                  <a:extLst>
                    <a:ext uri="{FF2B5EF4-FFF2-40B4-BE49-F238E27FC236}">
                      <a16:creationId xmlns:a16="http://schemas.microsoft.com/office/drawing/2014/main" id="{4687EF9D-33DB-4280-AA2E-B9826EFB5A0B}"/>
                    </a:ext>
                  </a:extLst>
                </p14:cNvPr>
                <p14:cNvContentPartPr/>
                <p14:nvPr/>
              </p14:nvContentPartPr>
              <p14:xfrm>
                <a:off x="2368013" y="5797147"/>
                <a:ext cx="288000" cy="163800"/>
              </p14:xfrm>
            </p:contentPart>
          </mc:Choice>
          <mc:Fallback>
            <p:pic>
              <p:nvPicPr>
                <p:cNvPr id="40" name="Freihand 39">
                  <a:extLst>
                    <a:ext uri="{FF2B5EF4-FFF2-40B4-BE49-F238E27FC236}">
                      <a16:creationId xmlns:a16="http://schemas.microsoft.com/office/drawing/2014/main" id="{4687EF9D-33DB-4280-AA2E-B9826EFB5A0B}"/>
                    </a:ext>
                  </a:extLst>
                </p:cNvPr>
                <p:cNvPicPr/>
                <p:nvPr/>
              </p:nvPicPr>
              <p:blipFill>
                <a:blip r:embed="rId41"/>
                <a:stretch>
                  <a:fillRect/>
                </a:stretch>
              </p:blipFill>
              <p:spPr>
                <a:xfrm>
                  <a:off x="2363693" y="5792827"/>
                  <a:ext cx="296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1" name="Freihand 40">
                  <a:extLst>
                    <a:ext uri="{FF2B5EF4-FFF2-40B4-BE49-F238E27FC236}">
                      <a16:creationId xmlns:a16="http://schemas.microsoft.com/office/drawing/2014/main" id="{04DBB951-4BDD-488D-98AA-42CC417191F3}"/>
                    </a:ext>
                  </a:extLst>
                </p14:cNvPr>
                <p14:cNvContentPartPr/>
                <p14:nvPr/>
              </p14:nvContentPartPr>
              <p14:xfrm>
                <a:off x="2062373" y="5582947"/>
                <a:ext cx="753480" cy="594360"/>
              </p14:xfrm>
            </p:contentPart>
          </mc:Choice>
          <mc:Fallback>
            <p:pic>
              <p:nvPicPr>
                <p:cNvPr id="41" name="Freihand 40">
                  <a:extLst>
                    <a:ext uri="{FF2B5EF4-FFF2-40B4-BE49-F238E27FC236}">
                      <a16:creationId xmlns:a16="http://schemas.microsoft.com/office/drawing/2014/main" id="{04DBB951-4BDD-488D-98AA-42CC417191F3}"/>
                    </a:ext>
                  </a:extLst>
                </p:cNvPr>
                <p:cNvPicPr/>
                <p:nvPr/>
              </p:nvPicPr>
              <p:blipFill>
                <a:blip r:embed="rId43"/>
                <a:stretch>
                  <a:fillRect/>
                </a:stretch>
              </p:blipFill>
              <p:spPr>
                <a:xfrm>
                  <a:off x="2058053" y="5578627"/>
                  <a:ext cx="76212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6" name="Freihand 45">
                  <a:extLst>
                    <a:ext uri="{FF2B5EF4-FFF2-40B4-BE49-F238E27FC236}">
                      <a16:creationId xmlns:a16="http://schemas.microsoft.com/office/drawing/2014/main" id="{040AB1D0-D9A6-44CB-A6CB-E885BC75B90D}"/>
                    </a:ext>
                  </a:extLst>
                </p14:cNvPr>
                <p14:cNvContentPartPr/>
                <p14:nvPr/>
              </p14:nvContentPartPr>
              <p14:xfrm>
                <a:off x="1274333" y="4305667"/>
                <a:ext cx="416160" cy="1043280"/>
              </p14:xfrm>
            </p:contentPart>
          </mc:Choice>
          <mc:Fallback>
            <p:pic>
              <p:nvPicPr>
                <p:cNvPr id="46" name="Freihand 45">
                  <a:extLst>
                    <a:ext uri="{FF2B5EF4-FFF2-40B4-BE49-F238E27FC236}">
                      <a16:creationId xmlns:a16="http://schemas.microsoft.com/office/drawing/2014/main" id="{040AB1D0-D9A6-44CB-A6CB-E885BC75B90D}"/>
                    </a:ext>
                  </a:extLst>
                </p:cNvPr>
                <p:cNvPicPr/>
                <p:nvPr/>
              </p:nvPicPr>
              <p:blipFill>
                <a:blip r:embed="rId45"/>
                <a:stretch>
                  <a:fillRect/>
                </a:stretch>
              </p:blipFill>
              <p:spPr>
                <a:xfrm>
                  <a:off x="1270013" y="4301347"/>
                  <a:ext cx="424800" cy="1051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73B9EB93-B15B-4FD8-908B-0F8F5544EDC3}"/>
                    </a:ext>
                  </a:extLst>
                </p14:cNvPr>
                <p14:cNvContentPartPr/>
                <p14:nvPr/>
              </p14:nvContentPartPr>
              <p14:xfrm>
                <a:off x="89213" y="4750267"/>
                <a:ext cx="150840" cy="197280"/>
              </p14:xfrm>
            </p:contentPart>
          </mc:Choice>
          <mc:Fallback>
            <p:pic>
              <p:nvPicPr>
                <p:cNvPr id="48" name="Freihand 47">
                  <a:extLst>
                    <a:ext uri="{FF2B5EF4-FFF2-40B4-BE49-F238E27FC236}">
                      <a16:creationId xmlns:a16="http://schemas.microsoft.com/office/drawing/2014/main" id="{73B9EB93-B15B-4FD8-908B-0F8F5544EDC3}"/>
                    </a:ext>
                  </a:extLst>
                </p:cNvPr>
                <p:cNvPicPr/>
                <p:nvPr/>
              </p:nvPicPr>
              <p:blipFill>
                <a:blip r:embed="rId47"/>
                <a:stretch>
                  <a:fillRect/>
                </a:stretch>
              </p:blipFill>
              <p:spPr>
                <a:xfrm>
                  <a:off x="84893" y="4745947"/>
                  <a:ext cx="159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4D90129B-22B5-4716-928D-8C6BB8E69B19}"/>
                    </a:ext>
                  </a:extLst>
                </p14:cNvPr>
                <p14:cNvContentPartPr/>
                <p14:nvPr/>
              </p14:nvContentPartPr>
              <p14:xfrm>
                <a:off x="209093" y="4915507"/>
                <a:ext cx="68760" cy="99720"/>
              </p14:xfrm>
            </p:contentPart>
          </mc:Choice>
          <mc:Fallback>
            <p:pic>
              <p:nvPicPr>
                <p:cNvPr id="49" name="Freihand 48">
                  <a:extLst>
                    <a:ext uri="{FF2B5EF4-FFF2-40B4-BE49-F238E27FC236}">
                      <a16:creationId xmlns:a16="http://schemas.microsoft.com/office/drawing/2014/main" id="{4D90129B-22B5-4716-928D-8C6BB8E69B19}"/>
                    </a:ext>
                  </a:extLst>
                </p:cNvPr>
                <p:cNvPicPr/>
                <p:nvPr/>
              </p:nvPicPr>
              <p:blipFill>
                <a:blip r:embed="rId49"/>
                <a:stretch>
                  <a:fillRect/>
                </a:stretch>
              </p:blipFill>
              <p:spPr>
                <a:xfrm>
                  <a:off x="204773" y="4911187"/>
                  <a:ext cx="77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3CBA0055-1F10-4BC0-8389-6CF48E5A81DE}"/>
                    </a:ext>
                  </a:extLst>
                </p14:cNvPr>
                <p14:cNvContentPartPr/>
                <p14:nvPr/>
              </p14:nvContentPartPr>
              <p14:xfrm>
                <a:off x="304133" y="4798147"/>
                <a:ext cx="160200" cy="145080"/>
              </p14:xfrm>
            </p:contentPart>
          </mc:Choice>
          <mc:Fallback>
            <p:pic>
              <p:nvPicPr>
                <p:cNvPr id="50" name="Freihand 49">
                  <a:extLst>
                    <a:ext uri="{FF2B5EF4-FFF2-40B4-BE49-F238E27FC236}">
                      <a16:creationId xmlns:a16="http://schemas.microsoft.com/office/drawing/2014/main" id="{3CBA0055-1F10-4BC0-8389-6CF48E5A81DE}"/>
                    </a:ext>
                  </a:extLst>
                </p:cNvPr>
                <p:cNvPicPr/>
                <p:nvPr/>
              </p:nvPicPr>
              <p:blipFill>
                <a:blip r:embed="rId51"/>
                <a:stretch>
                  <a:fillRect/>
                </a:stretch>
              </p:blipFill>
              <p:spPr>
                <a:xfrm>
                  <a:off x="299813" y="4793827"/>
                  <a:ext cx="168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Freihand 50">
                  <a:extLst>
                    <a:ext uri="{FF2B5EF4-FFF2-40B4-BE49-F238E27FC236}">
                      <a16:creationId xmlns:a16="http://schemas.microsoft.com/office/drawing/2014/main" id="{C61C3D02-0A98-4467-B4FC-073A23570338}"/>
                    </a:ext>
                  </a:extLst>
                </p14:cNvPr>
                <p14:cNvContentPartPr/>
                <p14:nvPr/>
              </p14:nvContentPartPr>
              <p14:xfrm>
                <a:off x="439493" y="4756387"/>
                <a:ext cx="156240" cy="176400"/>
              </p14:xfrm>
            </p:contentPart>
          </mc:Choice>
          <mc:Fallback>
            <p:pic>
              <p:nvPicPr>
                <p:cNvPr id="51" name="Freihand 50">
                  <a:extLst>
                    <a:ext uri="{FF2B5EF4-FFF2-40B4-BE49-F238E27FC236}">
                      <a16:creationId xmlns:a16="http://schemas.microsoft.com/office/drawing/2014/main" id="{C61C3D02-0A98-4467-B4FC-073A23570338}"/>
                    </a:ext>
                  </a:extLst>
                </p:cNvPr>
                <p:cNvPicPr/>
                <p:nvPr/>
              </p:nvPicPr>
              <p:blipFill>
                <a:blip r:embed="rId53"/>
                <a:stretch>
                  <a:fillRect/>
                </a:stretch>
              </p:blipFill>
              <p:spPr>
                <a:xfrm>
                  <a:off x="435173" y="4752067"/>
                  <a:ext cx="1648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 name="Freihand 51">
                  <a:extLst>
                    <a:ext uri="{FF2B5EF4-FFF2-40B4-BE49-F238E27FC236}">
                      <a16:creationId xmlns:a16="http://schemas.microsoft.com/office/drawing/2014/main" id="{633AAE3B-0123-4E0D-BFD9-B60B592B0AEF}"/>
                    </a:ext>
                  </a:extLst>
                </p14:cNvPr>
                <p14:cNvContentPartPr/>
                <p14:nvPr/>
              </p14:nvContentPartPr>
              <p14:xfrm>
                <a:off x="439493" y="4725787"/>
                <a:ext cx="165240" cy="7920"/>
              </p14:xfrm>
            </p:contentPart>
          </mc:Choice>
          <mc:Fallback>
            <p:pic>
              <p:nvPicPr>
                <p:cNvPr id="52" name="Freihand 51">
                  <a:extLst>
                    <a:ext uri="{FF2B5EF4-FFF2-40B4-BE49-F238E27FC236}">
                      <a16:creationId xmlns:a16="http://schemas.microsoft.com/office/drawing/2014/main" id="{633AAE3B-0123-4E0D-BFD9-B60B592B0AEF}"/>
                    </a:ext>
                  </a:extLst>
                </p:cNvPr>
                <p:cNvPicPr/>
                <p:nvPr/>
              </p:nvPicPr>
              <p:blipFill>
                <a:blip r:embed="rId55"/>
                <a:stretch>
                  <a:fillRect/>
                </a:stretch>
              </p:blipFill>
              <p:spPr>
                <a:xfrm>
                  <a:off x="435173" y="4721467"/>
                  <a:ext cx="1738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3" name="Freihand 52">
                  <a:extLst>
                    <a:ext uri="{FF2B5EF4-FFF2-40B4-BE49-F238E27FC236}">
                      <a16:creationId xmlns:a16="http://schemas.microsoft.com/office/drawing/2014/main" id="{7963D450-5E0D-4F93-9BB5-E84A8DFC5E8F}"/>
                    </a:ext>
                  </a:extLst>
                </p14:cNvPr>
                <p14:cNvContentPartPr/>
                <p14:nvPr/>
              </p14:nvContentPartPr>
              <p14:xfrm>
                <a:off x="613733" y="4764307"/>
                <a:ext cx="109080" cy="152640"/>
              </p14:xfrm>
            </p:contentPart>
          </mc:Choice>
          <mc:Fallback>
            <p:pic>
              <p:nvPicPr>
                <p:cNvPr id="53" name="Freihand 52">
                  <a:extLst>
                    <a:ext uri="{FF2B5EF4-FFF2-40B4-BE49-F238E27FC236}">
                      <a16:creationId xmlns:a16="http://schemas.microsoft.com/office/drawing/2014/main" id="{7963D450-5E0D-4F93-9BB5-E84A8DFC5E8F}"/>
                    </a:ext>
                  </a:extLst>
                </p:cNvPr>
                <p:cNvPicPr/>
                <p:nvPr/>
              </p:nvPicPr>
              <p:blipFill>
                <a:blip r:embed="rId57"/>
                <a:stretch>
                  <a:fillRect/>
                </a:stretch>
              </p:blipFill>
              <p:spPr>
                <a:xfrm>
                  <a:off x="609413" y="4759987"/>
                  <a:ext cx="117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4" name="Freihand 53">
                  <a:extLst>
                    <a:ext uri="{FF2B5EF4-FFF2-40B4-BE49-F238E27FC236}">
                      <a16:creationId xmlns:a16="http://schemas.microsoft.com/office/drawing/2014/main" id="{BF0C1B7E-CA08-4F87-8831-C31264D0BEBB}"/>
                    </a:ext>
                  </a:extLst>
                </p14:cNvPr>
                <p14:cNvContentPartPr/>
                <p14:nvPr/>
              </p14:nvContentPartPr>
              <p14:xfrm>
                <a:off x="691853" y="4746307"/>
                <a:ext cx="145080" cy="178560"/>
              </p14:xfrm>
            </p:contentPart>
          </mc:Choice>
          <mc:Fallback>
            <p:pic>
              <p:nvPicPr>
                <p:cNvPr id="54" name="Freihand 53">
                  <a:extLst>
                    <a:ext uri="{FF2B5EF4-FFF2-40B4-BE49-F238E27FC236}">
                      <a16:creationId xmlns:a16="http://schemas.microsoft.com/office/drawing/2014/main" id="{BF0C1B7E-CA08-4F87-8831-C31264D0BEBB}"/>
                    </a:ext>
                  </a:extLst>
                </p:cNvPr>
                <p:cNvPicPr/>
                <p:nvPr/>
              </p:nvPicPr>
              <p:blipFill>
                <a:blip r:embed="rId59"/>
                <a:stretch>
                  <a:fillRect/>
                </a:stretch>
              </p:blipFill>
              <p:spPr>
                <a:xfrm>
                  <a:off x="687533" y="4741987"/>
                  <a:ext cx="153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5" name="Freihand 54">
                  <a:extLst>
                    <a:ext uri="{FF2B5EF4-FFF2-40B4-BE49-F238E27FC236}">
                      <a16:creationId xmlns:a16="http://schemas.microsoft.com/office/drawing/2014/main" id="{28B7746C-5E3F-4118-A696-A56D8ADF5DBB}"/>
                    </a:ext>
                  </a:extLst>
                </p14:cNvPr>
                <p14:cNvContentPartPr/>
                <p14:nvPr/>
              </p14:nvContentPartPr>
              <p14:xfrm>
                <a:off x="892013" y="4816507"/>
                <a:ext cx="17280" cy="99360"/>
              </p14:xfrm>
            </p:contentPart>
          </mc:Choice>
          <mc:Fallback>
            <p:pic>
              <p:nvPicPr>
                <p:cNvPr id="55" name="Freihand 54">
                  <a:extLst>
                    <a:ext uri="{FF2B5EF4-FFF2-40B4-BE49-F238E27FC236}">
                      <a16:creationId xmlns:a16="http://schemas.microsoft.com/office/drawing/2014/main" id="{28B7746C-5E3F-4118-A696-A56D8ADF5DBB}"/>
                    </a:ext>
                  </a:extLst>
                </p:cNvPr>
                <p:cNvPicPr/>
                <p:nvPr/>
              </p:nvPicPr>
              <p:blipFill>
                <a:blip r:embed="rId61"/>
                <a:stretch>
                  <a:fillRect/>
                </a:stretch>
              </p:blipFill>
              <p:spPr>
                <a:xfrm>
                  <a:off x="887693" y="4812187"/>
                  <a:ext cx="25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6" name="Freihand 55">
                  <a:extLst>
                    <a:ext uri="{FF2B5EF4-FFF2-40B4-BE49-F238E27FC236}">
                      <a16:creationId xmlns:a16="http://schemas.microsoft.com/office/drawing/2014/main" id="{49698136-CBDF-4762-A56A-F7A3C8451100}"/>
                    </a:ext>
                  </a:extLst>
                </p14:cNvPr>
                <p14:cNvContentPartPr/>
                <p14:nvPr/>
              </p14:nvContentPartPr>
              <p14:xfrm>
                <a:off x="854573" y="4835227"/>
                <a:ext cx="121680" cy="4320"/>
              </p14:xfrm>
            </p:contentPart>
          </mc:Choice>
          <mc:Fallback>
            <p:pic>
              <p:nvPicPr>
                <p:cNvPr id="56" name="Freihand 55">
                  <a:extLst>
                    <a:ext uri="{FF2B5EF4-FFF2-40B4-BE49-F238E27FC236}">
                      <a16:creationId xmlns:a16="http://schemas.microsoft.com/office/drawing/2014/main" id="{49698136-CBDF-4762-A56A-F7A3C8451100}"/>
                    </a:ext>
                  </a:extLst>
                </p:cNvPr>
                <p:cNvPicPr/>
                <p:nvPr/>
              </p:nvPicPr>
              <p:blipFill>
                <a:blip r:embed="rId63"/>
                <a:stretch>
                  <a:fillRect/>
                </a:stretch>
              </p:blipFill>
              <p:spPr>
                <a:xfrm>
                  <a:off x="850253" y="4830907"/>
                  <a:ext cx="1303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7" name="Freihand 56">
                  <a:extLst>
                    <a:ext uri="{FF2B5EF4-FFF2-40B4-BE49-F238E27FC236}">
                      <a16:creationId xmlns:a16="http://schemas.microsoft.com/office/drawing/2014/main" id="{EBE5F54E-2445-4011-9536-BBDD1BD7DB10}"/>
                    </a:ext>
                  </a:extLst>
                </p14:cNvPr>
                <p14:cNvContentPartPr/>
                <p14:nvPr/>
              </p14:nvContentPartPr>
              <p14:xfrm>
                <a:off x="970493" y="4747027"/>
                <a:ext cx="114480" cy="165240"/>
              </p14:xfrm>
            </p:contentPart>
          </mc:Choice>
          <mc:Fallback>
            <p:pic>
              <p:nvPicPr>
                <p:cNvPr id="57" name="Freihand 56">
                  <a:extLst>
                    <a:ext uri="{FF2B5EF4-FFF2-40B4-BE49-F238E27FC236}">
                      <a16:creationId xmlns:a16="http://schemas.microsoft.com/office/drawing/2014/main" id="{EBE5F54E-2445-4011-9536-BBDD1BD7DB10}"/>
                    </a:ext>
                  </a:extLst>
                </p:cNvPr>
                <p:cNvPicPr/>
                <p:nvPr/>
              </p:nvPicPr>
              <p:blipFill>
                <a:blip r:embed="rId65"/>
                <a:stretch>
                  <a:fillRect/>
                </a:stretch>
              </p:blipFill>
              <p:spPr>
                <a:xfrm>
                  <a:off x="966173" y="4742707"/>
                  <a:ext cx="1231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8" name="Freihand 57">
                  <a:extLst>
                    <a:ext uri="{FF2B5EF4-FFF2-40B4-BE49-F238E27FC236}">
                      <a16:creationId xmlns:a16="http://schemas.microsoft.com/office/drawing/2014/main" id="{8B020AD1-3A68-41E5-864D-DD94DE41CBC9}"/>
                    </a:ext>
                  </a:extLst>
                </p14:cNvPr>
                <p14:cNvContentPartPr/>
                <p14:nvPr/>
              </p14:nvContentPartPr>
              <p14:xfrm>
                <a:off x="1099373" y="4744867"/>
                <a:ext cx="124200" cy="173520"/>
              </p14:xfrm>
            </p:contentPart>
          </mc:Choice>
          <mc:Fallback>
            <p:pic>
              <p:nvPicPr>
                <p:cNvPr id="58" name="Freihand 57">
                  <a:extLst>
                    <a:ext uri="{FF2B5EF4-FFF2-40B4-BE49-F238E27FC236}">
                      <a16:creationId xmlns:a16="http://schemas.microsoft.com/office/drawing/2014/main" id="{8B020AD1-3A68-41E5-864D-DD94DE41CBC9}"/>
                    </a:ext>
                  </a:extLst>
                </p:cNvPr>
                <p:cNvPicPr/>
                <p:nvPr/>
              </p:nvPicPr>
              <p:blipFill>
                <a:blip r:embed="rId67"/>
                <a:stretch>
                  <a:fillRect/>
                </a:stretch>
              </p:blipFill>
              <p:spPr>
                <a:xfrm>
                  <a:off x="1095053" y="4740547"/>
                  <a:ext cx="132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9" name="Freihand 58">
                  <a:extLst>
                    <a:ext uri="{FF2B5EF4-FFF2-40B4-BE49-F238E27FC236}">
                      <a16:creationId xmlns:a16="http://schemas.microsoft.com/office/drawing/2014/main" id="{869C6322-31DF-4AF7-BAFD-AE7D53425FC2}"/>
                    </a:ext>
                  </a:extLst>
                </p14:cNvPr>
                <p14:cNvContentPartPr/>
                <p14:nvPr/>
              </p14:nvContentPartPr>
              <p14:xfrm>
                <a:off x="2995493" y="4341667"/>
                <a:ext cx="175320" cy="482400"/>
              </p14:xfrm>
            </p:contentPart>
          </mc:Choice>
          <mc:Fallback>
            <p:pic>
              <p:nvPicPr>
                <p:cNvPr id="59" name="Freihand 58">
                  <a:extLst>
                    <a:ext uri="{FF2B5EF4-FFF2-40B4-BE49-F238E27FC236}">
                      <a16:creationId xmlns:a16="http://schemas.microsoft.com/office/drawing/2014/main" id="{869C6322-31DF-4AF7-BAFD-AE7D53425FC2}"/>
                    </a:ext>
                  </a:extLst>
                </p:cNvPr>
                <p:cNvPicPr/>
                <p:nvPr/>
              </p:nvPicPr>
              <p:blipFill>
                <a:blip r:embed="rId69"/>
                <a:stretch>
                  <a:fillRect/>
                </a:stretch>
              </p:blipFill>
              <p:spPr>
                <a:xfrm>
                  <a:off x="2991173" y="4337347"/>
                  <a:ext cx="18396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0" name="Freihand 59">
                  <a:extLst>
                    <a:ext uri="{FF2B5EF4-FFF2-40B4-BE49-F238E27FC236}">
                      <a16:creationId xmlns:a16="http://schemas.microsoft.com/office/drawing/2014/main" id="{5E57424E-64BD-4A63-AA03-0D296BE604B8}"/>
                    </a:ext>
                  </a:extLst>
                </p14:cNvPr>
                <p14:cNvContentPartPr/>
                <p14:nvPr/>
              </p14:nvContentPartPr>
              <p14:xfrm>
                <a:off x="2569973" y="4523827"/>
                <a:ext cx="121680" cy="201600"/>
              </p14:xfrm>
            </p:contentPart>
          </mc:Choice>
          <mc:Fallback>
            <p:pic>
              <p:nvPicPr>
                <p:cNvPr id="60" name="Freihand 59">
                  <a:extLst>
                    <a:ext uri="{FF2B5EF4-FFF2-40B4-BE49-F238E27FC236}">
                      <a16:creationId xmlns:a16="http://schemas.microsoft.com/office/drawing/2014/main" id="{5E57424E-64BD-4A63-AA03-0D296BE604B8}"/>
                    </a:ext>
                  </a:extLst>
                </p:cNvPr>
                <p:cNvPicPr/>
                <p:nvPr/>
              </p:nvPicPr>
              <p:blipFill>
                <a:blip r:embed="rId71"/>
                <a:stretch>
                  <a:fillRect/>
                </a:stretch>
              </p:blipFill>
              <p:spPr>
                <a:xfrm>
                  <a:off x="2565653" y="4519507"/>
                  <a:ext cx="1303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1" name="Freihand 60">
                  <a:extLst>
                    <a:ext uri="{FF2B5EF4-FFF2-40B4-BE49-F238E27FC236}">
                      <a16:creationId xmlns:a16="http://schemas.microsoft.com/office/drawing/2014/main" id="{B02DE3AA-73A2-4F11-B663-E6FD7A7DA563}"/>
                    </a:ext>
                  </a:extLst>
                </p14:cNvPr>
                <p14:cNvContentPartPr/>
                <p14:nvPr/>
              </p14:nvContentPartPr>
              <p14:xfrm>
                <a:off x="2550893" y="4649467"/>
                <a:ext cx="171720" cy="20160"/>
              </p14:xfrm>
            </p:contentPart>
          </mc:Choice>
          <mc:Fallback>
            <p:pic>
              <p:nvPicPr>
                <p:cNvPr id="61" name="Freihand 60">
                  <a:extLst>
                    <a:ext uri="{FF2B5EF4-FFF2-40B4-BE49-F238E27FC236}">
                      <a16:creationId xmlns:a16="http://schemas.microsoft.com/office/drawing/2014/main" id="{B02DE3AA-73A2-4F11-B663-E6FD7A7DA563}"/>
                    </a:ext>
                  </a:extLst>
                </p:cNvPr>
                <p:cNvPicPr/>
                <p:nvPr/>
              </p:nvPicPr>
              <p:blipFill>
                <a:blip r:embed="rId73"/>
                <a:stretch>
                  <a:fillRect/>
                </a:stretch>
              </p:blipFill>
              <p:spPr>
                <a:xfrm>
                  <a:off x="2546573" y="4645147"/>
                  <a:ext cx="1803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2" name="Freihand 61">
                  <a:extLst>
                    <a:ext uri="{FF2B5EF4-FFF2-40B4-BE49-F238E27FC236}">
                      <a16:creationId xmlns:a16="http://schemas.microsoft.com/office/drawing/2014/main" id="{89A06C55-9EF5-4886-882E-950CA5E6BEFB}"/>
                    </a:ext>
                  </a:extLst>
                </p14:cNvPr>
                <p14:cNvContentPartPr/>
                <p14:nvPr/>
              </p14:nvContentPartPr>
              <p14:xfrm>
                <a:off x="2694533" y="4553707"/>
                <a:ext cx="199080" cy="197640"/>
              </p14:xfrm>
            </p:contentPart>
          </mc:Choice>
          <mc:Fallback>
            <p:pic>
              <p:nvPicPr>
                <p:cNvPr id="62" name="Freihand 61">
                  <a:extLst>
                    <a:ext uri="{FF2B5EF4-FFF2-40B4-BE49-F238E27FC236}">
                      <a16:creationId xmlns:a16="http://schemas.microsoft.com/office/drawing/2014/main" id="{89A06C55-9EF5-4886-882E-950CA5E6BEFB}"/>
                    </a:ext>
                  </a:extLst>
                </p:cNvPr>
                <p:cNvPicPr/>
                <p:nvPr/>
              </p:nvPicPr>
              <p:blipFill>
                <a:blip r:embed="rId75"/>
                <a:stretch>
                  <a:fillRect/>
                </a:stretch>
              </p:blipFill>
              <p:spPr>
                <a:xfrm>
                  <a:off x="2690213" y="4549387"/>
                  <a:ext cx="207720" cy="206280"/>
                </a:xfrm>
                <a:prstGeom prst="rect">
                  <a:avLst/>
                </a:prstGeom>
              </p:spPr>
            </p:pic>
          </mc:Fallback>
        </mc:AlternateContent>
      </p:grpSp>
      <p:grpSp>
        <p:nvGrpSpPr>
          <p:cNvPr id="67" name="Gruppieren 66">
            <a:extLst>
              <a:ext uri="{FF2B5EF4-FFF2-40B4-BE49-F238E27FC236}">
                <a16:creationId xmlns:a16="http://schemas.microsoft.com/office/drawing/2014/main" id="{A995BC72-E753-43CB-BE9B-40B4D50AE433}"/>
              </a:ext>
            </a:extLst>
          </p:cNvPr>
          <p:cNvGrpSpPr/>
          <p:nvPr/>
        </p:nvGrpSpPr>
        <p:grpSpPr>
          <a:xfrm>
            <a:off x="7946933" y="1354747"/>
            <a:ext cx="197280" cy="455040"/>
            <a:chOff x="7946933" y="1354747"/>
            <a:chExt cx="197280" cy="455040"/>
          </a:xfrm>
        </p:grpSpPr>
        <mc:AlternateContent xmlns:mc="http://schemas.openxmlformats.org/markup-compatibility/2006">
          <mc:Choice xmlns:p14="http://schemas.microsoft.com/office/powerpoint/2010/main" Requires="p14">
            <p:contentPart p14:bwMode="auto" r:id="rId76">
              <p14:nvContentPartPr>
                <p14:cNvPr id="65" name="Freihand 64">
                  <a:extLst>
                    <a:ext uri="{FF2B5EF4-FFF2-40B4-BE49-F238E27FC236}">
                      <a16:creationId xmlns:a16="http://schemas.microsoft.com/office/drawing/2014/main" id="{981380DC-A311-4143-89ED-C6AB163589AC}"/>
                    </a:ext>
                  </a:extLst>
                </p14:cNvPr>
                <p14:cNvContentPartPr/>
                <p14:nvPr/>
              </p14:nvContentPartPr>
              <p14:xfrm>
                <a:off x="8098133" y="1489027"/>
                <a:ext cx="720" cy="320760"/>
              </p14:xfrm>
            </p:contentPart>
          </mc:Choice>
          <mc:Fallback>
            <p:pic>
              <p:nvPicPr>
                <p:cNvPr id="65" name="Freihand 64">
                  <a:extLst>
                    <a:ext uri="{FF2B5EF4-FFF2-40B4-BE49-F238E27FC236}">
                      <a16:creationId xmlns:a16="http://schemas.microsoft.com/office/drawing/2014/main" id="{981380DC-A311-4143-89ED-C6AB163589AC}"/>
                    </a:ext>
                  </a:extLst>
                </p:cNvPr>
                <p:cNvPicPr/>
                <p:nvPr/>
              </p:nvPicPr>
              <p:blipFill>
                <a:blip r:embed="rId77"/>
                <a:stretch>
                  <a:fillRect/>
                </a:stretch>
              </p:blipFill>
              <p:spPr>
                <a:xfrm>
                  <a:off x="8093813" y="1484707"/>
                  <a:ext cx="936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6" name="Freihand 65">
                  <a:extLst>
                    <a:ext uri="{FF2B5EF4-FFF2-40B4-BE49-F238E27FC236}">
                      <a16:creationId xmlns:a16="http://schemas.microsoft.com/office/drawing/2014/main" id="{7F70B11D-F76A-4D58-B250-0CB7F31E0379}"/>
                    </a:ext>
                  </a:extLst>
                </p14:cNvPr>
                <p14:cNvContentPartPr/>
                <p14:nvPr/>
              </p14:nvContentPartPr>
              <p14:xfrm>
                <a:off x="7946933" y="1354747"/>
                <a:ext cx="197280" cy="302040"/>
              </p14:xfrm>
            </p:contentPart>
          </mc:Choice>
          <mc:Fallback>
            <p:pic>
              <p:nvPicPr>
                <p:cNvPr id="66" name="Freihand 65">
                  <a:extLst>
                    <a:ext uri="{FF2B5EF4-FFF2-40B4-BE49-F238E27FC236}">
                      <a16:creationId xmlns:a16="http://schemas.microsoft.com/office/drawing/2014/main" id="{7F70B11D-F76A-4D58-B250-0CB7F31E0379}"/>
                    </a:ext>
                  </a:extLst>
                </p:cNvPr>
                <p:cNvPicPr/>
                <p:nvPr/>
              </p:nvPicPr>
              <p:blipFill>
                <a:blip r:embed="rId79"/>
                <a:stretch>
                  <a:fillRect/>
                </a:stretch>
              </p:blipFill>
              <p:spPr>
                <a:xfrm>
                  <a:off x="7942613" y="1350427"/>
                  <a:ext cx="205920" cy="310680"/>
                </a:xfrm>
                <a:prstGeom prst="rect">
                  <a:avLst/>
                </a:prstGeom>
              </p:spPr>
            </p:pic>
          </mc:Fallback>
        </mc:AlternateContent>
      </p:grpSp>
      <p:grpSp>
        <p:nvGrpSpPr>
          <p:cNvPr id="70" name="Gruppieren 69">
            <a:extLst>
              <a:ext uri="{FF2B5EF4-FFF2-40B4-BE49-F238E27FC236}">
                <a16:creationId xmlns:a16="http://schemas.microsoft.com/office/drawing/2014/main" id="{6790CFC6-46C8-4C1A-897E-B7395670BF2D}"/>
              </a:ext>
            </a:extLst>
          </p:cNvPr>
          <p:cNvGrpSpPr/>
          <p:nvPr/>
        </p:nvGrpSpPr>
        <p:grpSpPr>
          <a:xfrm>
            <a:off x="3981173" y="3706627"/>
            <a:ext cx="237240" cy="506880"/>
            <a:chOff x="3981173" y="3706627"/>
            <a:chExt cx="237240" cy="506880"/>
          </a:xfrm>
        </p:grpSpPr>
        <mc:AlternateContent xmlns:mc="http://schemas.openxmlformats.org/markup-compatibility/2006">
          <mc:Choice xmlns:p14="http://schemas.microsoft.com/office/powerpoint/2010/main" Requires="p14">
            <p:contentPart p14:bwMode="auto" r:id="rId80">
              <p14:nvContentPartPr>
                <p14:cNvPr id="68" name="Freihand 67">
                  <a:extLst>
                    <a:ext uri="{FF2B5EF4-FFF2-40B4-BE49-F238E27FC236}">
                      <a16:creationId xmlns:a16="http://schemas.microsoft.com/office/drawing/2014/main" id="{837B0EA8-7F2A-4684-87A2-A7EE9F035B64}"/>
                    </a:ext>
                  </a:extLst>
                </p14:cNvPr>
                <p14:cNvContentPartPr/>
                <p14:nvPr/>
              </p14:nvContentPartPr>
              <p14:xfrm>
                <a:off x="4078013" y="3859267"/>
                <a:ext cx="74880" cy="354240"/>
              </p14:xfrm>
            </p:contentPart>
          </mc:Choice>
          <mc:Fallback>
            <p:pic>
              <p:nvPicPr>
                <p:cNvPr id="68" name="Freihand 67">
                  <a:extLst>
                    <a:ext uri="{FF2B5EF4-FFF2-40B4-BE49-F238E27FC236}">
                      <a16:creationId xmlns:a16="http://schemas.microsoft.com/office/drawing/2014/main" id="{837B0EA8-7F2A-4684-87A2-A7EE9F035B64}"/>
                    </a:ext>
                  </a:extLst>
                </p:cNvPr>
                <p:cNvPicPr/>
                <p:nvPr/>
              </p:nvPicPr>
              <p:blipFill>
                <a:blip r:embed="rId81"/>
                <a:stretch>
                  <a:fillRect/>
                </a:stretch>
              </p:blipFill>
              <p:spPr>
                <a:xfrm>
                  <a:off x="4073693" y="3854947"/>
                  <a:ext cx="835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9" name="Freihand 68">
                  <a:extLst>
                    <a:ext uri="{FF2B5EF4-FFF2-40B4-BE49-F238E27FC236}">
                      <a16:creationId xmlns:a16="http://schemas.microsoft.com/office/drawing/2014/main" id="{0AE234CD-723B-435E-AF13-736E5F5F5BE5}"/>
                    </a:ext>
                  </a:extLst>
                </p14:cNvPr>
                <p14:cNvContentPartPr/>
                <p14:nvPr/>
              </p14:nvContentPartPr>
              <p14:xfrm>
                <a:off x="3981173" y="3706627"/>
                <a:ext cx="237240" cy="285480"/>
              </p14:xfrm>
            </p:contentPart>
          </mc:Choice>
          <mc:Fallback>
            <p:pic>
              <p:nvPicPr>
                <p:cNvPr id="69" name="Freihand 68">
                  <a:extLst>
                    <a:ext uri="{FF2B5EF4-FFF2-40B4-BE49-F238E27FC236}">
                      <a16:creationId xmlns:a16="http://schemas.microsoft.com/office/drawing/2014/main" id="{0AE234CD-723B-435E-AF13-736E5F5F5BE5}"/>
                    </a:ext>
                  </a:extLst>
                </p:cNvPr>
                <p:cNvPicPr/>
                <p:nvPr/>
              </p:nvPicPr>
              <p:blipFill>
                <a:blip r:embed="rId83"/>
                <a:stretch>
                  <a:fillRect/>
                </a:stretch>
              </p:blipFill>
              <p:spPr>
                <a:xfrm>
                  <a:off x="3976853" y="3702307"/>
                  <a:ext cx="245880" cy="29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73" name="Freihand 72">
                <a:extLst>
                  <a:ext uri="{FF2B5EF4-FFF2-40B4-BE49-F238E27FC236}">
                    <a16:creationId xmlns:a16="http://schemas.microsoft.com/office/drawing/2014/main" id="{9AFF0235-7566-4174-BC9F-21861E61FE66}"/>
                  </a:ext>
                </a:extLst>
              </p14:cNvPr>
              <p14:cNvContentPartPr/>
              <p14:nvPr/>
            </p14:nvContentPartPr>
            <p14:xfrm>
              <a:off x="6653813" y="4006147"/>
              <a:ext cx="60120" cy="500400"/>
            </p14:xfrm>
          </p:contentPart>
        </mc:Choice>
        <mc:Fallback>
          <p:pic>
            <p:nvPicPr>
              <p:cNvPr id="73" name="Freihand 72">
                <a:extLst>
                  <a:ext uri="{FF2B5EF4-FFF2-40B4-BE49-F238E27FC236}">
                    <a16:creationId xmlns:a16="http://schemas.microsoft.com/office/drawing/2014/main" id="{9AFF0235-7566-4174-BC9F-21861E61FE66}"/>
                  </a:ext>
                </a:extLst>
              </p:cNvPr>
              <p:cNvPicPr/>
              <p:nvPr/>
            </p:nvPicPr>
            <p:blipFill>
              <a:blip r:embed="rId85"/>
              <a:stretch>
                <a:fillRect/>
              </a:stretch>
            </p:blipFill>
            <p:spPr>
              <a:xfrm>
                <a:off x="6649493" y="4001827"/>
                <a:ext cx="6876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4" name="Freihand 73">
                <a:extLst>
                  <a:ext uri="{FF2B5EF4-FFF2-40B4-BE49-F238E27FC236}">
                    <a16:creationId xmlns:a16="http://schemas.microsoft.com/office/drawing/2014/main" id="{45DB9D7F-DA0B-484A-8BF6-D5C434414EA4}"/>
                  </a:ext>
                </a:extLst>
              </p14:cNvPr>
              <p14:cNvContentPartPr/>
              <p14:nvPr/>
            </p14:nvContentPartPr>
            <p14:xfrm>
              <a:off x="6662093" y="4849267"/>
              <a:ext cx="26640" cy="336960"/>
            </p14:xfrm>
          </p:contentPart>
        </mc:Choice>
        <mc:Fallback>
          <p:pic>
            <p:nvPicPr>
              <p:cNvPr id="74" name="Freihand 73">
                <a:extLst>
                  <a:ext uri="{FF2B5EF4-FFF2-40B4-BE49-F238E27FC236}">
                    <a16:creationId xmlns:a16="http://schemas.microsoft.com/office/drawing/2014/main" id="{45DB9D7F-DA0B-484A-8BF6-D5C434414EA4}"/>
                  </a:ext>
                </a:extLst>
              </p:cNvPr>
              <p:cNvPicPr/>
              <p:nvPr/>
            </p:nvPicPr>
            <p:blipFill>
              <a:blip r:embed="rId87"/>
              <a:stretch>
                <a:fillRect/>
              </a:stretch>
            </p:blipFill>
            <p:spPr>
              <a:xfrm>
                <a:off x="6657773" y="4844947"/>
                <a:ext cx="35280" cy="345600"/>
              </a:xfrm>
              <a:prstGeom prst="rect">
                <a:avLst/>
              </a:prstGeom>
            </p:spPr>
          </p:pic>
        </mc:Fallback>
      </mc:AlternateContent>
      <p:grpSp>
        <p:nvGrpSpPr>
          <p:cNvPr id="87" name="Gruppieren 86">
            <a:extLst>
              <a:ext uri="{FF2B5EF4-FFF2-40B4-BE49-F238E27FC236}">
                <a16:creationId xmlns:a16="http://schemas.microsoft.com/office/drawing/2014/main" id="{C6C7CEEA-90C1-4987-81E2-BC1E9D4D3F0B}"/>
              </a:ext>
            </a:extLst>
          </p:cNvPr>
          <p:cNvGrpSpPr/>
          <p:nvPr/>
        </p:nvGrpSpPr>
        <p:grpSpPr>
          <a:xfrm>
            <a:off x="5018333" y="3098227"/>
            <a:ext cx="796680" cy="766800"/>
            <a:chOff x="5018333" y="3098227"/>
            <a:chExt cx="796680" cy="766800"/>
          </a:xfrm>
        </p:grpSpPr>
        <mc:AlternateContent xmlns:mc="http://schemas.openxmlformats.org/markup-compatibility/2006">
          <mc:Choice xmlns:p14="http://schemas.microsoft.com/office/powerpoint/2010/main" Requires="p14">
            <p:contentPart p14:bwMode="auto" r:id="rId88">
              <p14:nvContentPartPr>
                <p14:cNvPr id="80" name="Freihand 79">
                  <a:extLst>
                    <a:ext uri="{FF2B5EF4-FFF2-40B4-BE49-F238E27FC236}">
                      <a16:creationId xmlns:a16="http://schemas.microsoft.com/office/drawing/2014/main" id="{9EA95821-2D45-49D6-A656-6D787038AC2B}"/>
                    </a:ext>
                  </a:extLst>
                </p14:cNvPr>
                <p14:cNvContentPartPr/>
                <p14:nvPr/>
              </p14:nvContentPartPr>
              <p14:xfrm>
                <a:off x="5040653" y="3210907"/>
                <a:ext cx="15120" cy="6120"/>
              </p14:xfrm>
            </p:contentPart>
          </mc:Choice>
          <mc:Fallback>
            <p:pic>
              <p:nvPicPr>
                <p:cNvPr id="80" name="Freihand 79">
                  <a:extLst>
                    <a:ext uri="{FF2B5EF4-FFF2-40B4-BE49-F238E27FC236}">
                      <a16:creationId xmlns:a16="http://schemas.microsoft.com/office/drawing/2014/main" id="{9EA95821-2D45-49D6-A656-6D787038AC2B}"/>
                    </a:ext>
                  </a:extLst>
                </p:cNvPr>
                <p:cNvPicPr/>
                <p:nvPr/>
              </p:nvPicPr>
              <p:blipFill>
                <a:blip r:embed="rId89"/>
                <a:stretch>
                  <a:fillRect/>
                </a:stretch>
              </p:blipFill>
              <p:spPr>
                <a:xfrm>
                  <a:off x="5036333" y="3206587"/>
                  <a:ext cx="23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1" name="Freihand 80">
                  <a:extLst>
                    <a:ext uri="{FF2B5EF4-FFF2-40B4-BE49-F238E27FC236}">
                      <a16:creationId xmlns:a16="http://schemas.microsoft.com/office/drawing/2014/main" id="{5506158A-F771-4ECA-8FE3-B56D80ED4D6C}"/>
                    </a:ext>
                  </a:extLst>
                </p14:cNvPr>
                <p14:cNvContentPartPr/>
                <p14:nvPr/>
              </p14:nvContentPartPr>
              <p14:xfrm>
                <a:off x="5040653" y="3210907"/>
                <a:ext cx="15840" cy="83880"/>
              </p14:xfrm>
            </p:contentPart>
          </mc:Choice>
          <mc:Fallback>
            <p:pic>
              <p:nvPicPr>
                <p:cNvPr id="81" name="Freihand 80">
                  <a:extLst>
                    <a:ext uri="{FF2B5EF4-FFF2-40B4-BE49-F238E27FC236}">
                      <a16:creationId xmlns:a16="http://schemas.microsoft.com/office/drawing/2014/main" id="{5506158A-F771-4ECA-8FE3-B56D80ED4D6C}"/>
                    </a:ext>
                  </a:extLst>
                </p:cNvPr>
                <p:cNvPicPr/>
                <p:nvPr/>
              </p:nvPicPr>
              <p:blipFill>
                <a:blip r:embed="rId91"/>
                <a:stretch>
                  <a:fillRect/>
                </a:stretch>
              </p:blipFill>
              <p:spPr>
                <a:xfrm>
                  <a:off x="5036333" y="3206587"/>
                  <a:ext cx="24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2" name="Freihand 81">
                  <a:extLst>
                    <a:ext uri="{FF2B5EF4-FFF2-40B4-BE49-F238E27FC236}">
                      <a16:creationId xmlns:a16="http://schemas.microsoft.com/office/drawing/2014/main" id="{074E460B-AA22-4CE2-B666-F510DC795D34}"/>
                    </a:ext>
                  </a:extLst>
                </p14:cNvPr>
                <p14:cNvContentPartPr/>
                <p14:nvPr/>
              </p14:nvContentPartPr>
              <p14:xfrm>
                <a:off x="5021573" y="3416467"/>
                <a:ext cx="47880" cy="398880"/>
              </p14:xfrm>
            </p:contentPart>
          </mc:Choice>
          <mc:Fallback>
            <p:pic>
              <p:nvPicPr>
                <p:cNvPr id="82" name="Freihand 81">
                  <a:extLst>
                    <a:ext uri="{FF2B5EF4-FFF2-40B4-BE49-F238E27FC236}">
                      <a16:creationId xmlns:a16="http://schemas.microsoft.com/office/drawing/2014/main" id="{074E460B-AA22-4CE2-B666-F510DC795D34}"/>
                    </a:ext>
                  </a:extLst>
                </p:cNvPr>
                <p:cNvPicPr/>
                <p:nvPr/>
              </p:nvPicPr>
              <p:blipFill>
                <a:blip r:embed="rId93"/>
                <a:stretch>
                  <a:fillRect/>
                </a:stretch>
              </p:blipFill>
              <p:spPr>
                <a:xfrm>
                  <a:off x="5017253" y="3412147"/>
                  <a:ext cx="5652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3" name="Freihand 82">
                  <a:extLst>
                    <a:ext uri="{FF2B5EF4-FFF2-40B4-BE49-F238E27FC236}">
                      <a16:creationId xmlns:a16="http://schemas.microsoft.com/office/drawing/2014/main" id="{0F774025-ECCB-4BC4-8165-FE5A3844994A}"/>
                    </a:ext>
                  </a:extLst>
                </p14:cNvPr>
                <p14:cNvContentPartPr/>
                <p14:nvPr/>
              </p14:nvContentPartPr>
              <p14:xfrm>
                <a:off x="5030213" y="3450667"/>
                <a:ext cx="360" cy="106560"/>
              </p14:xfrm>
            </p:contentPart>
          </mc:Choice>
          <mc:Fallback>
            <p:pic>
              <p:nvPicPr>
                <p:cNvPr id="83" name="Freihand 82">
                  <a:extLst>
                    <a:ext uri="{FF2B5EF4-FFF2-40B4-BE49-F238E27FC236}">
                      <a16:creationId xmlns:a16="http://schemas.microsoft.com/office/drawing/2014/main" id="{0F774025-ECCB-4BC4-8165-FE5A3844994A}"/>
                    </a:ext>
                  </a:extLst>
                </p:cNvPr>
                <p:cNvPicPr/>
                <p:nvPr/>
              </p:nvPicPr>
              <p:blipFill>
                <a:blip r:embed="rId95"/>
                <a:stretch>
                  <a:fillRect/>
                </a:stretch>
              </p:blipFill>
              <p:spPr>
                <a:xfrm>
                  <a:off x="5025893" y="3446347"/>
                  <a:ext cx="9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4" name="Freihand 83">
                  <a:extLst>
                    <a:ext uri="{FF2B5EF4-FFF2-40B4-BE49-F238E27FC236}">
                      <a16:creationId xmlns:a16="http://schemas.microsoft.com/office/drawing/2014/main" id="{B2194092-55B0-4DCC-975C-097F7684BE2B}"/>
                    </a:ext>
                  </a:extLst>
                </p14:cNvPr>
                <p14:cNvContentPartPr/>
                <p14:nvPr/>
              </p14:nvContentPartPr>
              <p14:xfrm>
                <a:off x="5028413" y="3182827"/>
                <a:ext cx="43200" cy="682200"/>
              </p14:xfrm>
            </p:contentPart>
          </mc:Choice>
          <mc:Fallback>
            <p:pic>
              <p:nvPicPr>
                <p:cNvPr id="84" name="Freihand 83">
                  <a:extLst>
                    <a:ext uri="{FF2B5EF4-FFF2-40B4-BE49-F238E27FC236}">
                      <a16:creationId xmlns:a16="http://schemas.microsoft.com/office/drawing/2014/main" id="{B2194092-55B0-4DCC-975C-097F7684BE2B}"/>
                    </a:ext>
                  </a:extLst>
                </p:cNvPr>
                <p:cNvPicPr/>
                <p:nvPr/>
              </p:nvPicPr>
              <p:blipFill>
                <a:blip r:embed="rId97"/>
                <a:stretch>
                  <a:fillRect/>
                </a:stretch>
              </p:blipFill>
              <p:spPr>
                <a:xfrm>
                  <a:off x="5024093" y="3178507"/>
                  <a:ext cx="51840" cy="690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6" name="Freihand 85">
                  <a:extLst>
                    <a:ext uri="{FF2B5EF4-FFF2-40B4-BE49-F238E27FC236}">
                      <a16:creationId xmlns:a16="http://schemas.microsoft.com/office/drawing/2014/main" id="{1CFF28B3-85FC-42C4-960B-3B6EE471E3DF}"/>
                    </a:ext>
                  </a:extLst>
                </p14:cNvPr>
                <p14:cNvContentPartPr/>
                <p14:nvPr/>
              </p14:nvContentPartPr>
              <p14:xfrm>
                <a:off x="5018333" y="3098227"/>
                <a:ext cx="796680" cy="66960"/>
              </p14:xfrm>
            </p:contentPart>
          </mc:Choice>
          <mc:Fallback>
            <p:pic>
              <p:nvPicPr>
                <p:cNvPr id="86" name="Freihand 85">
                  <a:extLst>
                    <a:ext uri="{FF2B5EF4-FFF2-40B4-BE49-F238E27FC236}">
                      <a16:creationId xmlns:a16="http://schemas.microsoft.com/office/drawing/2014/main" id="{1CFF28B3-85FC-42C4-960B-3B6EE471E3DF}"/>
                    </a:ext>
                  </a:extLst>
                </p:cNvPr>
                <p:cNvPicPr/>
                <p:nvPr/>
              </p:nvPicPr>
              <p:blipFill>
                <a:blip r:embed="rId99"/>
                <a:stretch>
                  <a:fillRect/>
                </a:stretch>
              </p:blipFill>
              <p:spPr>
                <a:xfrm>
                  <a:off x="5014013" y="3093907"/>
                  <a:ext cx="805320" cy="75600"/>
                </a:xfrm>
                <a:prstGeom prst="rect">
                  <a:avLst/>
                </a:prstGeom>
              </p:spPr>
            </p:pic>
          </mc:Fallback>
        </mc:AlternateContent>
      </p:grpSp>
      <p:grpSp>
        <p:nvGrpSpPr>
          <p:cNvPr id="89" name="Gruppieren 88">
            <a:extLst>
              <a:ext uri="{FF2B5EF4-FFF2-40B4-BE49-F238E27FC236}">
                <a16:creationId xmlns:a16="http://schemas.microsoft.com/office/drawing/2014/main" id="{61030DC4-F59E-4B5B-AD81-F072E1081621}"/>
              </a:ext>
            </a:extLst>
          </p:cNvPr>
          <p:cNvGrpSpPr/>
          <p:nvPr/>
        </p:nvGrpSpPr>
        <p:grpSpPr>
          <a:xfrm>
            <a:off x="5809253" y="2187067"/>
            <a:ext cx="894600" cy="1599840"/>
            <a:chOff x="5809253" y="2187067"/>
            <a:chExt cx="894600" cy="1599840"/>
          </a:xfrm>
        </p:grpSpPr>
        <mc:AlternateContent xmlns:mc="http://schemas.openxmlformats.org/markup-compatibility/2006">
          <mc:Choice xmlns:p14="http://schemas.microsoft.com/office/powerpoint/2010/main" Requires="p14">
            <p:contentPart p14:bwMode="auto" r:id="rId100">
              <p14:nvContentPartPr>
                <p14:cNvPr id="71" name="Freihand 70">
                  <a:extLst>
                    <a:ext uri="{FF2B5EF4-FFF2-40B4-BE49-F238E27FC236}">
                      <a16:creationId xmlns:a16="http://schemas.microsoft.com/office/drawing/2014/main" id="{1A9935AC-0506-4B0E-810B-2113C34C7745}"/>
                    </a:ext>
                  </a:extLst>
                </p14:cNvPr>
                <p14:cNvContentPartPr/>
                <p14:nvPr/>
              </p14:nvContentPartPr>
              <p14:xfrm>
                <a:off x="6673253" y="2221267"/>
                <a:ext cx="30600" cy="286920"/>
              </p14:xfrm>
            </p:contentPart>
          </mc:Choice>
          <mc:Fallback>
            <p:pic>
              <p:nvPicPr>
                <p:cNvPr id="71" name="Freihand 70">
                  <a:extLst>
                    <a:ext uri="{FF2B5EF4-FFF2-40B4-BE49-F238E27FC236}">
                      <a16:creationId xmlns:a16="http://schemas.microsoft.com/office/drawing/2014/main" id="{1A9935AC-0506-4B0E-810B-2113C34C7745}"/>
                    </a:ext>
                  </a:extLst>
                </p:cNvPr>
                <p:cNvPicPr/>
                <p:nvPr/>
              </p:nvPicPr>
              <p:blipFill>
                <a:blip r:embed="rId101"/>
                <a:stretch>
                  <a:fillRect/>
                </a:stretch>
              </p:blipFill>
              <p:spPr>
                <a:xfrm>
                  <a:off x="6668933" y="2216947"/>
                  <a:ext cx="392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2" name="Freihand 71">
                  <a:extLst>
                    <a:ext uri="{FF2B5EF4-FFF2-40B4-BE49-F238E27FC236}">
                      <a16:creationId xmlns:a16="http://schemas.microsoft.com/office/drawing/2014/main" id="{E0328F4E-D479-434B-8915-88397831F219}"/>
                    </a:ext>
                  </a:extLst>
                </p14:cNvPr>
                <p14:cNvContentPartPr/>
                <p14:nvPr/>
              </p14:nvContentPartPr>
              <p14:xfrm>
                <a:off x="6669653" y="2791867"/>
                <a:ext cx="23400" cy="995040"/>
              </p14:xfrm>
            </p:contentPart>
          </mc:Choice>
          <mc:Fallback>
            <p:pic>
              <p:nvPicPr>
                <p:cNvPr id="72" name="Freihand 71">
                  <a:extLst>
                    <a:ext uri="{FF2B5EF4-FFF2-40B4-BE49-F238E27FC236}">
                      <a16:creationId xmlns:a16="http://schemas.microsoft.com/office/drawing/2014/main" id="{E0328F4E-D479-434B-8915-88397831F219}"/>
                    </a:ext>
                  </a:extLst>
                </p:cNvPr>
                <p:cNvPicPr/>
                <p:nvPr/>
              </p:nvPicPr>
              <p:blipFill>
                <a:blip r:embed="rId103"/>
                <a:stretch>
                  <a:fillRect/>
                </a:stretch>
              </p:blipFill>
              <p:spPr>
                <a:xfrm>
                  <a:off x="6665333" y="2787547"/>
                  <a:ext cx="32040" cy="1003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8" name="Freihand 87">
                  <a:extLst>
                    <a:ext uri="{FF2B5EF4-FFF2-40B4-BE49-F238E27FC236}">
                      <a16:creationId xmlns:a16="http://schemas.microsoft.com/office/drawing/2014/main" id="{012268D8-5EBD-4461-8E13-371139CD9667}"/>
                    </a:ext>
                  </a:extLst>
                </p14:cNvPr>
                <p14:cNvContentPartPr/>
                <p14:nvPr/>
              </p14:nvContentPartPr>
              <p14:xfrm>
                <a:off x="5809253" y="2187067"/>
                <a:ext cx="827280" cy="906840"/>
              </p14:xfrm>
            </p:contentPart>
          </mc:Choice>
          <mc:Fallback>
            <p:pic>
              <p:nvPicPr>
                <p:cNvPr id="88" name="Freihand 87">
                  <a:extLst>
                    <a:ext uri="{FF2B5EF4-FFF2-40B4-BE49-F238E27FC236}">
                      <a16:creationId xmlns:a16="http://schemas.microsoft.com/office/drawing/2014/main" id="{012268D8-5EBD-4461-8E13-371139CD9667}"/>
                    </a:ext>
                  </a:extLst>
                </p:cNvPr>
                <p:cNvPicPr/>
                <p:nvPr/>
              </p:nvPicPr>
              <p:blipFill>
                <a:blip r:embed="rId105"/>
                <a:stretch>
                  <a:fillRect/>
                </a:stretch>
              </p:blipFill>
              <p:spPr>
                <a:xfrm>
                  <a:off x="5804933" y="2182747"/>
                  <a:ext cx="835920" cy="915480"/>
                </a:xfrm>
                <a:prstGeom prst="rect">
                  <a:avLst/>
                </a:prstGeom>
              </p:spPr>
            </p:pic>
          </mc:Fallback>
        </mc:AlternateContent>
      </p:grpSp>
      <p:grpSp>
        <p:nvGrpSpPr>
          <p:cNvPr id="92" name="Gruppieren 91">
            <a:extLst>
              <a:ext uri="{FF2B5EF4-FFF2-40B4-BE49-F238E27FC236}">
                <a16:creationId xmlns:a16="http://schemas.microsoft.com/office/drawing/2014/main" id="{9745DCAC-5729-4F8C-96C8-0A72018AD103}"/>
              </a:ext>
            </a:extLst>
          </p:cNvPr>
          <p:cNvGrpSpPr/>
          <p:nvPr/>
        </p:nvGrpSpPr>
        <p:grpSpPr>
          <a:xfrm>
            <a:off x="5289773" y="5467387"/>
            <a:ext cx="1420560" cy="584640"/>
            <a:chOff x="5289773" y="5467387"/>
            <a:chExt cx="1420560" cy="584640"/>
          </a:xfrm>
        </p:grpSpPr>
        <mc:AlternateContent xmlns:mc="http://schemas.openxmlformats.org/markup-compatibility/2006">
          <mc:Choice xmlns:p14="http://schemas.microsoft.com/office/powerpoint/2010/main" Requires="p14">
            <p:contentPart p14:bwMode="auto" r:id="rId106">
              <p14:nvContentPartPr>
                <p14:cNvPr id="75" name="Freihand 74">
                  <a:extLst>
                    <a:ext uri="{FF2B5EF4-FFF2-40B4-BE49-F238E27FC236}">
                      <a16:creationId xmlns:a16="http://schemas.microsoft.com/office/drawing/2014/main" id="{9BA9B6E3-8DBC-445C-A37C-5C6163B04D6F}"/>
                    </a:ext>
                  </a:extLst>
                </p14:cNvPr>
                <p14:cNvContentPartPr/>
                <p14:nvPr/>
              </p14:nvContentPartPr>
              <p14:xfrm>
                <a:off x="6648773" y="5467387"/>
                <a:ext cx="28440" cy="194040"/>
              </p14:xfrm>
            </p:contentPart>
          </mc:Choice>
          <mc:Fallback>
            <p:pic>
              <p:nvPicPr>
                <p:cNvPr id="75" name="Freihand 74">
                  <a:extLst>
                    <a:ext uri="{FF2B5EF4-FFF2-40B4-BE49-F238E27FC236}">
                      <a16:creationId xmlns:a16="http://schemas.microsoft.com/office/drawing/2014/main" id="{9BA9B6E3-8DBC-445C-A37C-5C6163B04D6F}"/>
                    </a:ext>
                  </a:extLst>
                </p:cNvPr>
                <p:cNvPicPr/>
                <p:nvPr/>
              </p:nvPicPr>
              <p:blipFill>
                <a:blip r:embed="rId107"/>
                <a:stretch>
                  <a:fillRect/>
                </a:stretch>
              </p:blipFill>
              <p:spPr>
                <a:xfrm>
                  <a:off x="6644453" y="5463067"/>
                  <a:ext cx="370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6" name="Freihand 75">
                  <a:extLst>
                    <a:ext uri="{FF2B5EF4-FFF2-40B4-BE49-F238E27FC236}">
                      <a16:creationId xmlns:a16="http://schemas.microsoft.com/office/drawing/2014/main" id="{7804C8DF-2DD5-4C9D-AEFB-B71387FEF1E8}"/>
                    </a:ext>
                  </a:extLst>
                </p14:cNvPr>
                <p14:cNvContentPartPr/>
                <p14:nvPr/>
              </p14:nvContentPartPr>
              <p14:xfrm>
                <a:off x="6457973" y="5852587"/>
                <a:ext cx="140760" cy="58680"/>
              </p14:xfrm>
            </p:contentPart>
          </mc:Choice>
          <mc:Fallback>
            <p:pic>
              <p:nvPicPr>
                <p:cNvPr id="76" name="Freihand 75">
                  <a:extLst>
                    <a:ext uri="{FF2B5EF4-FFF2-40B4-BE49-F238E27FC236}">
                      <a16:creationId xmlns:a16="http://schemas.microsoft.com/office/drawing/2014/main" id="{7804C8DF-2DD5-4C9D-AEFB-B71387FEF1E8}"/>
                    </a:ext>
                  </a:extLst>
                </p:cNvPr>
                <p:cNvPicPr/>
                <p:nvPr/>
              </p:nvPicPr>
              <p:blipFill>
                <a:blip r:embed="rId109"/>
                <a:stretch>
                  <a:fillRect/>
                </a:stretch>
              </p:blipFill>
              <p:spPr>
                <a:xfrm>
                  <a:off x="6453653" y="5848267"/>
                  <a:ext cx="149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7" name="Freihand 76">
                  <a:extLst>
                    <a:ext uri="{FF2B5EF4-FFF2-40B4-BE49-F238E27FC236}">
                      <a16:creationId xmlns:a16="http://schemas.microsoft.com/office/drawing/2014/main" id="{DEAC7DEF-8797-4C9B-ACCC-9FB20967D744}"/>
                    </a:ext>
                  </a:extLst>
                </p14:cNvPr>
                <p14:cNvContentPartPr/>
                <p14:nvPr/>
              </p14:nvContentPartPr>
              <p14:xfrm>
                <a:off x="6515213" y="5824147"/>
                <a:ext cx="118800" cy="227880"/>
              </p14:xfrm>
            </p:contentPart>
          </mc:Choice>
          <mc:Fallback>
            <p:pic>
              <p:nvPicPr>
                <p:cNvPr id="77" name="Freihand 76">
                  <a:extLst>
                    <a:ext uri="{FF2B5EF4-FFF2-40B4-BE49-F238E27FC236}">
                      <a16:creationId xmlns:a16="http://schemas.microsoft.com/office/drawing/2014/main" id="{DEAC7DEF-8797-4C9B-ACCC-9FB20967D744}"/>
                    </a:ext>
                  </a:extLst>
                </p:cNvPr>
                <p:cNvPicPr/>
                <p:nvPr/>
              </p:nvPicPr>
              <p:blipFill>
                <a:blip r:embed="rId111"/>
                <a:stretch>
                  <a:fillRect/>
                </a:stretch>
              </p:blipFill>
              <p:spPr>
                <a:xfrm>
                  <a:off x="6510893" y="5819827"/>
                  <a:ext cx="1274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8" name="Freihand 77">
                  <a:extLst>
                    <a:ext uri="{FF2B5EF4-FFF2-40B4-BE49-F238E27FC236}">
                      <a16:creationId xmlns:a16="http://schemas.microsoft.com/office/drawing/2014/main" id="{D1212FDF-65C9-4CA5-B788-D68F73A0DFB1}"/>
                    </a:ext>
                  </a:extLst>
                </p14:cNvPr>
                <p14:cNvContentPartPr/>
                <p14:nvPr/>
              </p14:nvContentPartPr>
              <p14:xfrm>
                <a:off x="6687653" y="5742067"/>
                <a:ext cx="22680" cy="116640"/>
              </p14:xfrm>
            </p:contentPart>
          </mc:Choice>
          <mc:Fallback>
            <p:pic>
              <p:nvPicPr>
                <p:cNvPr id="78" name="Freihand 77">
                  <a:extLst>
                    <a:ext uri="{FF2B5EF4-FFF2-40B4-BE49-F238E27FC236}">
                      <a16:creationId xmlns:a16="http://schemas.microsoft.com/office/drawing/2014/main" id="{D1212FDF-65C9-4CA5-B788-D68F73A0DFB1}"/>
                    </a:ext>
                  </a:extLst>
                </p:cNvPr>
                <p:cNvPicPr/>
                <p:nvPr/>
              </p:nvPicPr>
              <p:blipFill>
                <a:blip r:embed="rId113"/>
                <a:stretch>
                  <a:fillRect/>
                </a:stretch>
              </p:blipFill>
              <p:spPr>
                <a:xfrm>
                  <a:off x="6683333" y="5737747"/>
                  <a:ext cx="31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0" name="Freihand 89">
                  <a:extLst>
                    <a:ext uri="{FF2B5EF4-FFF2-40B4-BE49-F238E27FC236}">
                      <a16:creationId xmlns:a16="http://schemas.microsoft.com/office/drawing/2014/main" id="{48B6BE6D-29B4-4FF9-A31C-A968C9571427}"/>
                    </a:ext>
                  </a:extLst>
                </p14:cNvPr>
                <p14:cNvContentPartPr/>
                <p14:nvPr/>
              </p14:nvContentPartPr>
              <p14:xfrm>
                <a:off x="5289773" y="5880667"/>
                <a:ext cx="985320" cy="36000"/>
              </p14:xfrm>
            </p:contentPart>
          </mc:Choice>
          <mc:Fallback>
            <p:pic>
              <p:nvPicPr>
                <p:cNvPr id="90" name="Freihand 89">
                  <a:extLst>
                    <a:ext uri="{FF2B5EF4-FFF2-40B4-BE49-F238E27FC236}">
                      <a16:creationId xmlns:a16="http://schemas.microsoft.com/office/drawing/2014/main" id="{48B6BE6D-29B4-4FF9-A31C-A968C9571427}"/>
                    </a:ext>
                  </a:extLst>
                </p:cNvPr>
                <p:cNvPicPr/>
                <p:nvPr/>
              </p:nvPicPr>
              <p:blipFill>
                <a:blip r:embed="rId115"/>
                <a:stretch>
                  <a:fillRect/>
                </a:stretch>
              </p:blipFill>
              <p:spPr>
                <a:xfrm>
                  <a:off x="5285453" y="5876347"/>
                  <a:ext cx="993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1" name="Freihand 90">
                  <a:extLst>
                    <a:ext uri="{FF2B5EF4-FFF2-40B4-BE49-F238E27FC236}">
                      <a16:creationId xmlns:a16="http://schemas.microsoft.com/office/drawing/2014/main" id="{51360927-25B3-4935-B023-0494D14EF82C}"/>
                    </a:ext>
                  </a:extLst>
                </p14:cNvPr>
                <p14:cNvContentPartPr/>
                <p14:nvPr/>
              </p14:nvContentPartPr>
              <p14:xfrm>
                <a:off x="6063053" y="5778787"/>
                <a:ext cx="348480" cy="271080"/>
              </p14:xfrm>
            </p:contentPart>
          </mc:Choice>
          <mc:Fallback>
            <p:pic>
              <p:nvPicPr>
                <p:cNvPr id="91" name="Freihand 90">
                  <a:extLst>
                    <a:ext uri="{FF2B5EF4-FFF2-40B4-BE49-F238E27FC236}">
                      <a16:creationId xmlns:a16="http://schemas.microsoft.com/office/drawing/2014/main" id="{51360927-25B3-4935-B023-0494D14EF82C}"/>
                    </a:ext>
                  </a:extLst>
                </p:cNvPr>
                <p:cNvPicPr/>
                <p:nvPr/>
              </p:nvPicPr>
              <p:blipFill>
                <a:blip r:embed="rId117"/>
                <a:stretch>
                  <a:fillRect/>
                </a:stretch>
              </p:blipFill>
              <p:spPr>
                <a:xfrm>
                  <a:off x="6058733" y="5774467"/>
                  <a:ext cx="357120" cy="279720"/>
                </a:xfrm>
                <a:prstGeom prst="rect">
                  <a:avLst/>
                </a:prstGeom>
              </p:spPr>
            </p:pic>
          </mc:Fallback>
        </mc:AlternateContent>
      </p:grpSp>
      <p:grpSp>
        <p:nvGrpSpPr>
          <p:cNvPr id="96" name="Gruppieren 95">
            <a:extLst>
              <a:ext uri="{FF2B5EF4-FFF2-40B4-BE49-F238E27FC236}">
                <a16:creationId xmlns:a16="http://schemas.microsoft.com/office/drawing/2014/main" id="{BB210752-F98E-4B49-A6D7-961782876592}"/>
              </a:ext>
            </a:extLst>
          </p:cNvPr>
          <p:cNvGrpSpPr/>
          <p:nvPr/>
        </p:nvGrpSpPr>
        <p:grpSpPr>
          <a:xfrm>
            <a:off x="9385493" y="1522147"/>
            <a:ext cx="399960" cy="209160"/>
            <a:chOff x="9385493" y="1522147"/>
            <a:chExt cx="399960" cy="209160"/>
          </a:xfrm>
        </p:grpSpPr>
        <mc:AlternateContent xmlns:mc="http://schemas.openxmlformats.org/markup-compatibility/2006">
          <mc:Choice xmlns:p14="http://schemas.microsoft.com/office/powerpoint/2010/main" Requires="p14">
            <p:contentPart p14:bwMode="auto" r:id="rId118">
              <p14:nvContentPartPr>
                <p14:cNvPr id="93" name="Freihand 92">
                  <a:extLst>
                    <a:ext uri="{FF2B5EF4-FFF2-40B4-BE49-F238E27FC236}">
                      <a16:creationId xmlns:a16="http://schemas.microsoft.com/office/drawing/2014/main" id="{475C7D82-1ABE-4691-B947-C207D673DC1D}"/>
                    </a:ext>
                  </a:extLst>
                </p14:cNvPr>
                <p14:cNvContentPartPr/>
                <p14:nvPr/>
              </p14:nvContentPartPr>
              <p14:xfrm>
                <a:off x="9394493" y="1539787"/>
                <a:ext cx="233640" cy="42480"/>
              </p14:xfrm>
            </p:contentPart>
          </mc:Choice>
          <mc:Fallback>
            <p:pic>
              <p:nvPicPr>
                <p:cNvPr id="93" name="Freihand 92">
                  <a:extLst>
                    <a:ext uri="{FF2B5EF4-FFF2-40B4-BE49-F238E27FC236}">
                      <a16:creationId xmlns:a16="http://schemas.microsoft.com/office/drawing/2014/main" id="{475C7D82-1ABE-4691-B947-C207D673DC1D}"/>
                    </a:ext>
                  </a:extLst>
                </p:cNvPr>
                <p:cNvPicPr/>
                <p:nvPr/>
              </p:nvPicPr>
              <p:blipFill>
                <a:blip r:embed="rId119"/>
                <a:stretch>
                  <a:fillRect/>
                </a:stretch>
              </p:blipFill>
              <p:spPr>
                <a:xfrm>
                  <a:off x="9390173" y="1535467"/>
                  <a:ext cx="2422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4" name="Freihand 93">
                  <a:extLst>
                    <a:ext uri="{FF2B5EF4-FFF2-40B4-BE49-F238E27FC236}">
                      <a16:creationId xmlns:a16="http://schemas.microsoft.com/office/drawing/2014/main" id="{FB3A8797-5ED7-4743-8B9A-BC978F8A6704}"/>
                    </a:ext>
                  </a:extLst>
                </p14:cNvPr>
                <p14:cNvContentPartPr/>
                <p14:nvPr/>
              </p14:nvContentPartPr>
              <p14:xfrm>
                <a:off x="9385493" y="1588747"/>
                <a:ext cx="209880" cy="42120"/>
              </p14:xfrm>
            </p:contentPart>
          </mc:Choice>
          <mc:Fallback>
            <p:pic>
              <p:nvPicPr>
                <p:cNvPr id="94" name="Freihand 93">
                  <a:extLst>
                    <a:ext uri="{FF2B5EF4-FFF2-40B4-BE49-F238E27FC236}">
                      <a16:creationId xmlns:a16="http://schemas.microsoft.com/office/drawing/2014/main" id="{FB3A8797-5ED7-4743-8B9A-BC978F8A6704}"/>
                    </a:ext>
                  </a:extLst>
                </p:cNvPr>
                <p:cNvPicPr/>
                <p:nvPr/>
              </p:nvPicPr>
              <p:blipFill>
                <a:blip r:embed="rId121"/>
                <a:stretch>
                  <a:fillRect/>
                </a:stretch>
              </p:blipFill>
              <p:spPr>
                <a:xfrm>
                  <a:off x="9381173" y="1584427"/>
                  <a:ext cx="2185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5" name="Freihand 94">
                  <a:extLst>
                    <a:ext uri="{FF2B5EF4-FFF2-40B4-BE49-F238E27FC236}">
                      <a16:creationId xmlns:a16="http://schemas.microsoft.com/office/drawing/2014/main" id="{3551E9FF-555C-4CDA-81D0-865E4DFA8B8C}"/>
                    </a:ext>
                  </a:extLst>
                </p14:cNvPr>
                <p14:cNvContentPartPr/>
                <p14:nvPr/>
              </p14:nvContentPartPr>
              <p14:xfrm>
                <a:off x="9619853" y="1522147"/>
                <a:ext cx="165600" cy="209160"/>
              </p14:xfrm>
            </p:contentPart>
          </mc:Choice>
          <mc:Fallback>
            <p:pic>
              <p:nvPicPr>
                <p:cNvPr id="95" name="Freihand 94">
                  <a:extLst>
                    <a:ext uri="{FF2B5EF4-FFF2-40B4-BE49-F238E27FC236}">
                      <a16:creationId xmlns:a16="http://schemas.microsoft.com/office/drawing/2014/main" id="{3551E9FF-555C-4CDA-81D0-865E4DFA8B8C}"/>
                    </a:ext>
                  </a:extLst>
                </p:cNvPr>
                <p:cNvPicPr/>
                <p:nvPr/>
              </p:nvPicPr>
              <p:blipFill>
                <a:blip r:embed="rId123"/>
                <a:stretch>
                  <a:fillRect/>
                </a:stretch>
              </p:blipFill>
              <p:spPr>
                <a:xfrm>
                  <a:off x="9615533" y="1517827"/>
                  <a:ext cx="174240" cy="217800"/>
                </a:xfrm>
                <a:prstGeom prst="rect">
                  <a:avLst/>
                </a:prstGeom>
              </p:spPr>
            </p:pic>
          </mc:Fallback>
        </mc:AlternateContent>
      </p:grpSp>
      <p:grpSp>
        <p:nvGrpSpPr>
          <p:cNvPr id="104" name="Gruppieren 103">
            <a:extLst>
              <a:ext uri="{FF2B5EF4-FFF2-40B4-BE49-F238E27FC236}">
                <a16:creationId xmlns:a16="http://schemas.microsoft.com/office/drawing/2014/main" id="{9C4B76FB-C0E8-48E4-83A0-FF451AC99A2B}"/>
              </a:ext>
            </a:extLst>
          </p:cNvPr>
          <p:cNvGrpSpPr/>
          <p:nvPr/>
        </p:nvGrpSpPr>
        <p:grpSpPr>
          <a:xfrm>
            <a:off x="9957533" y="1408027"/>
            <a:ext cx="286560" cy="352800"/>
            <a:chOff x="9957533" y="1408027"/>
            <a:chExt cx="286560" cy="352800"/>
          </a:xfrm>
        </p:grpSpPr>
        <mc:AlternateContent xmlns:mc="http://schemas.openxmlformats.org/markup-compatibility/2006">
          <mc:Choice xmlns:p14="http://schemas.microsoft.com/office/powerpoint/2010/main" Requires="p14">
            <p:contentPart p14:bwMode="auto" r:id="rId124">
              <p14:nvContentPartPr>
                <p14:cNvPr id="97" name="Freihand 96">
                  <a:extLst>
                    <a:ext uri="{FF2B5EF4-FFF2-40B4-BE49-F238E27FC236}">
                      <a16:creationId xmlns:a16="http://schemas.microsoft.com/office/drawing/2014/main" id="{D16090B9-AB65-4ACD-995E-729FDB4050E7}"/>
                    </a:ext>
                  </a:extLst>
                </p14:cNvPr>
                <p14:cNvContentPartPr/>
                <p14:nvPr/>
              </p14:nvContentPartPr>
              <p14:xfrm>
                <a:off x="9957533" y="1536907"/>
                <a:ext cx="145800" cy="79920"/>
              </p14:xfrm>
            </p:contentPart>
          </mc:Choice>
          <mc:Fallback>
            <p:pic>
              <p:nvPicPr>
                <p:cNvPr id="97" name="Freihand 96">
                  <a:extLst>
                    <a:ext uri="{FF2B5EF4-FFF2-40B4-BE49-F238E27FC236}">
                      <a16:creationId xmlns:a16="http://schemas.microsoft.com/office/drawing/2014/main" id="{D16090B9-AB65-4ACD-995E-729FDB4050E7}"/>
                    </a:ext>
                  </a:extLst>
                </p:cNvPr>
                <p:cNvPicPr/>
                <p:nvPr/>
              </p:nvPicPr>
              <p:blipFill>
                <a:blip r:embed="rId125"/>
                <a:stretch>
                  <a:fillRect/>
                </a:stretch>
              </p:blipFill>
              <p:spPr>
                <a:xfrm>
                  <a:off x="9953213" y="1532587"/>
                  <a:ext cx="154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8" name="Freihand 97">
                  <a:extLst>
                    <a:ext uri="{FF2B5EF4-FFF2-40B4-BE49-F238E27FC236}">
                      <a16:creationId xmlns:a16="http://schemas.microsoft.com/office/drawing/2014/main" id="{7C6902B6-8BED-4107-A226-3F561D539BFD}"/>
                    </a:ext>
                  </a:extLst>
                </p14:cNvPr>
                <p14:cNvContentPartPr/>
                <p14:nvPr/>
              </p14:nvContentPartPr>
              <p14:xfrm>
                <a:off x="10033133" y="1527547"/>
                <a:ext cx="100440" cy="233280"/>
              </p14:xfrm>
            </p:contentPart>
          </mc:Choice>
          <mc:Fallback>
            <p:pic>
              <p:nvPicPr>
                <p:cNvPr id="98" name="Freihand 97">
                  <a:extLst>
                    <a:ext uri="{FF2B5EF4-FFF2-40B4-BE49-F238E27FC236}">
                      <a16:creationId xmlns:a16="http://schemas.microsoft.com/office/drawing/2014/main" id="{7C6902B6-8BED-4107-A226-3F561D539BFD}"/>
                    </a:ext>
                  </a:extLst>
                </p:cNvPr>
                <p:cNvPicPr/>
                <p:nvPr/>
              </p:nvPicPr>
              <p:blipFill>
                <a:blip r:embed="rId127"/>
                <a:stretch>
                  <a:fillRect/>
                </a:stretch>
              </p:blipFill>
              <p:spPr>
                <a:xfrm>
                  <a:off x="10028813" y="1523227"/>
                  <a:ext cx="1090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9" name="Freihand 98">
                  <a:extLst>
                    <a:ext uri="{FF2B5EF4-FFF2-40B4-BE49-F238E27FC236}">
                      <a16:creationId xmlns:a16="http://schemas.microsoft.com/office/drawing/2014/main" id="{74C2CBC5-FA31-443F-AB3C-737707589FE7}"/>
                    </a:ext>
                  </a:extLst>
                </p14:cNvPr>
                <p14:cNvContentPartPr/>
                <p14:nvPr/>
              </p14:nvContentPartPr>
              <p14:xfrm>
                <a:off x="10219613" y="1408027"/>
                <a:ext cx="24480" cy="118800"/>
              </p14:xfrm>
            </p:contentPart>
          </mc:Choice>
          <mc:Fallback>
            <p:pic>
              <p:nvPicPr>
                <p:cNvPr id="99" name="Freihand 98">
                  <a:extLst>
                    <a:ext uri="{FF2B5EF4-FFF2-40B4-BE49-F238E27FC236}">
                      <a16:creationId xmlns:a16="http://schemas.microsoft.com/office/drawing/2014/main" id="{74C2CBC5-FA31-443F-AB3C-737707589FE7}"/>
                    </a:ext>
                  </a:extLst>
                </p:cNvPr>
                <p:cNvPicPr/>
                <p:nvPr/>
              </p:nvPicPr>
              <p:blipFill>
                <a:blip r:embed="rId129"/>
                <a:stretch>
                  <a:fillRect/>
                </a:stretch>
              </p:blipFill>
              <p:spPr>
                <a:xfrm>
                  <a:off x="10215293" y="1403707"/>
                  <a:ext cx="33120" cy="12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0">
            <p14:nvContentPartPr>
              <p14:cNvPr id="100" name="Freihand 99">
                <a:extLst>
                  <a:ext uri="{FF2B5EF4-FFF2-40B4-BE49-F238E27FC236}">
                    <a16:creationId xmlns:a16="http://schemas.microsoft.com/office/drawing/2014/main" id="{CF72677B-01A9-4941-8A15-0E3E7D386373}"/>
                  </a:ext>
                </a:extLst>
              </p14:cNvPr>
              <p14:cNvContentPartPr/>
              <p14:nvPr/>
            </p14:nvContentPartPr>
            <p14:xfrm>
              <a:off x="10432013" y="1507387"/>
              <a:ext cx="182520" cy="155160"/>
            </p14:xfrm>
          </p:contentPart>
        </mc:Choice>
        <mc:Fallback>
          <p:pic>
            <p:nvPicPr>
              <p:cNvPr id="100" name="Freihand 99">
                <a:extLst>
                  <a:ext uri="{FF2B5EF4-FFF2-40B4-BE49-F238E27FC236}">
                    <a16:creationId xmlns:a16="http://schemas.microsoft.com/office/drawing/2014/main" id="{CF72677B-01A9-4941-8A15-0E3E7D386373}"/>
                  </a:ext>
                </a:extLst>
              </p:cNvPr>
              <p:cNvPicPr/>
              <p:nvPr/>
            </p:nvPicPr>
            <p:blipFill>
              <a:blip r:embed="rId131"/>
              <a:stretch>
                <a:fillRect/>
              </a:stretch>
            </p:blipFill>
            <p:spPr>
              <a:xfrm>
                <a:off x="10427693" y="1503067"/>
                <a:ext cx="191160" cy="163800"/>
              </a:xfrm>
              <a:prstGeom prst="rect">
                <a:avLst/>
              </a:prstGeom>
            </p:spPr>
          </p:pic>
        </mc:Fallback>
      </mc:AlternateContent>
      <p:grpSp>
        <p:nvGrpSpPr>
          <p:cNvPr id="103" name="Gruppieren 102">
            <a:extLst>
              <a:ext uri="{FF2B5EF4-FFF2-40B4-BE49-F238E27FC236}">
                <a16:creationId xmlns:a16="http://schemas.microsoft.com/office/drawing/2014/main" id="{1C245A57-FB30-4C08-A9F9-029EAD856C1D}"/>
              </a:ext>
            </a:extLst>
          </p:cNvPr>
          <p:cNvGrpSpPr/>
          <p:nvPr/>
        </p:nvGrpSpPr>
        <p:grpSpPr>
          <a:xfrm>
            <a:off x="10862573" y="1467067"/>
            <a:ext cx="214920" cy="228600"/>
            <a:chOff x="10862573" y="1467067"/>
            <a:chExt cx="214920" cy="228600"/>
          </a:xfrm>
        </p:grpSpPr>
        <mc:AlternateContent xmlns:mc="http://schemas.openxmlformats.org/markup-compatibility/2006">
          <mc:Choice xmlns:p14="http://schemas.microsoft.com/office/powerpoint/2010/main" Requires="p14">
            <p:contentPart p14:bwMode="auto" r:id="rId132">
              <p14:nvContentPartPr>
                <p14:cNvPr id="101" name="Freihand 100">
                  <a:extLst>
                    <a:ext uri="{FF2B5EF4-FFF2-40B4-BE49-F238E27FC236}">
                      <a16:creationId xmlns:a16="http://schemas.microsoft.com/office/drawing/2014/main" id="{A8FFA7BD-4C21-4C58-9DE8-95FA1BAED315}"/>
                    </a:ext>
                  </a:extLst>
                </p14:cNvPr>
                <p14:cNvContentPartPr/>
                <p14:nvPr/>
              </p14:nvContentPartPr>
              <p14:xfrm>
                <a:off x="10862573" y="1467067"/>
                <a:ext cx="164880" cy="75960"/>
              </p14:xfrm>
            </p:contentPart>
          </mc:Choice>
          <mc:Fallback>
            <p:pic>
              <p:nvPicPr>
                <p:cNvPr id="101" name="Freihand 100">
                  <a:extLst>
                    <a:ext uri="{FF2B5EF4-FFF2-40B4-BE49-F238E27FC236}">
                      <a16:creationId xmlns:a16="http://schemas.microsoft.com/office/drawing/2014/main" id="{A8FFA7BD-4C21-4C58-9DE8-95FA1BAED315}"/>
                    </a:ext>
                  </a:extLst>
                </p:cNvPr>
                <p:cNvPicPr/>
                <p:nvPr/>
              </p:nvPicPr>
              <p:blipFill>
                <a:blip r:embed="rId133"/>
                <a:stretch>
                  <a:fillRect/>
                </a:stretch>
              </p:blipFill>
              <p:spPr>
                <a:xfrm>
                  <a:off x="10858253" y="1462747"/>
                  <a:ext cx="173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2" name="Freihand 101">
                  <a:extLst>
                    <a:ext uri="{FF2B5EF4-FFF2-40B4-BE49-F238E27FC236}">
                      <a16:creationId xmlns:a16="http://schemas.microsoft.com/office/drawing/2014/main" id="{8A3A63CA-D1A2-4DD8-B516-A3B2693F4C28}"/>
                    </a:ext>
                  </a:extLst>
                </p14:cNvPr>
                <p14:cNvContentPartPr/>
                <p14:nvPr/>
              </p14:nvContentPartPr>
              <p14:xfrm>
                <a:off x="10929533" y="1491907"/>
                <a:ext cx="147960" cy="203760"/>
              </p14:xfrm>
            </p:contentPart>
          </mc:Choice>
          <mc:Fallback>
            <p:pic>
              <p:nvPicPr>
                <p:cNvPr id="102" name="Freihand 101">
                  <a:extLst>
                    <a:ext uri="{FF2B5EF4-FFF2-40B4-BE49-F238E27FC236}">
                      <a16:creationId xmlns:a16="http://schemas.microsoft.com/office/drawing/2014/main" id="{8A3A63CA-D1A2-4DD8-B516-A3B2693F4C28}"/>
                    </a:ext>
                  </a:extLst>
                </p:cNvPr>
                <p:cNvPicPr/>
                <p:nvPr/>
              </p:nvPicPr>
              <p:blipFill>
                <a:blip r:embed="rId135"/>
                <a:stretch>
                  <a:fillRect/>
                </a:stretch>
              </p:blipFill>
              <p:spPr>
                <a:xfrm>
                  <a:off x="10925213" y="1487587"/>
                  <a:ext cx="156600" cy="212400"/>
                </a:xfrm>
                <a:prstGeom prst="rect">
                  <a:avLst/>
                </a:prstGeom>
              </p:spPr>
            </p:pic>
          </mc:Fallback>
        </mc:AlternateContent>
      </p:grpSp>
      <p:grpSp>
        <p:nvGrpSpPr>
          <p:cNvPr id="117" name="Gruppieren 116">
            <a:extLst>
              <a:ext uri="{FF2B5EF4-FFF2-40B4-BE49-F238E27FC236}">
                <a16:creationId xmlns:a16="http://schemas.microsoft.com/office/drawing/2014/main" id="{688C47E1-09F9-4B1B-A75E-FD1F3263FDF5}"/>
              </a:ext>
            </a:extLst>
          </p:cNvPr>
          <p:cNvGrpSpPr/>
          <p:nvPr/>
        </p:nvGrpSpPr>
        <p:grpSpPr>
          <a:xfrm>
            <a:off x="9567293" y="2095627"/>
            <a:ext cx="1523160" cy="331200"/>
            <a:chOff x="9567293" y="2095627"/>
            <a:chExt cx="1523160" cy="331200"/>
          </a:xfrm>
        </p:grpSpPr>
        <mc:AlternateContent xmlns:mc="http://schemas.openxmlformats.org/markup-compatibility/2006">
          <mc:Choice xmlns:p14="http://schemas.microsoft.com/office/powerpoint/2010/main" Requires="p14">
            <p:contentPart p14:bwMode="auto" r:id="rId136">
              <p14:nvContentPartPr>
                <p14:cNvPr id="105" name="Freihand 104">
                  <a:extLst>
                    <a:ext uri="{FF2B5EF4-FFF2-40B4-BE49-F238E27FC236}">
                      <a16:creationId xmlns:a16="http://schemas.microsoft.com/office/drawing/2014/main" id="{88AC2A71-B957-499C-A365-17C4BC580DA3}"/>
                    </a:ext>
                  </a:extLst>
                </p14:cNvPr>
                <p14:cNvContentPartPr/>
                <p14:nvPr/>
              </p14:nvContentPartPr>
              <p14:xfrm>
                <a:off x="9594653" y="2109307"/>
                <a:ext cx="170280" cy="208440"/>
              </p14:xfrm>
            </p:contentPart>
          </mc:Choice>
          <mc:Fallback>
            <p:pic>
              <p:nvPicPr>
                <p:cNvPr id="105" name="Freihand 104">
                  <a:extLst>
                    <a:ext uri="{FF2B5EF4-FFF2-40B4-BE49-F238E27FC236}">
                      <a16:creationId xmlns:a16="http://schemas.microsoft.com/office/drawing/2014/main" id="{88AC2A71-B957-499C-A365-17C4BC580DA3}"/>
                    </a:ext>
                  </a:extLst>
                </p:cNvPr>
                <p:cNvPicPr/>
                <p:nvPr/>
              </p:nvPicPr>
              <p:blipFill>
                <a:blip r:embed="rId137"/>
                <a:stretch>
                  <a:fillRect/>
                </a:stretch>
              </p:blipFill>
              <p:spPr>
                <a:xfrm>
                  <a:off x="9590333" y="2104987"/>
                  <a:ext cx="1789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6" name="Freihand 105">
                  <a:extLst>
                    <a:ext uri="{FF2B5EF4-FFF2-40B4-BE49-F238E27FC236}">
                      <a16:creationId xmlns:a16="http://schemas.microsoft.com/office/drawing/2014/main" id="{5D4B4840-FA27-42B0-B7E2-0A368775FE2B}"/>
                    </a:ext>
                  </a:extLst>
                </p14:cNvPr>
                <p14:cNvContentPartPr/>
                <p14:nvPr/>
              </p14:nvContentPartPr>
              <p14:xfrm>
                <a:off x="9718493" y="2131987"/>
                <a:ext cx="31320" cy="245520"/>
              </p14:xfrm>
            </p:contentPart>
          </mc:Choice>
          <mc:Fallback>
            <p:pic>
              <p:nvPicPr>
                <p:cNvPr id="106" name="Freihand 105">
                  <a:extLst>
                    <a:ext uri="{FF2B5EF4-FFF2-40B4-BE49-F238E27FC236}">
                      <a16:creationId xmlns:a16="http://schemas.microsoft.com/office/drawing/2014/main" id="{5D4B4840-FA27-42B0-B7E2-0A368775FE2B}"/>
                    </a:ext>
                  </a:extLst>
                </p:cNvPr>
                <p:cNvPicPr/>
                <p:nvPr/>
              </p:nvPicPr>
              <p:blipFill>
                <a:blip r:embed="rId139"/>
                <a:stretch>
                  <a:fillRect/>
                </a:stretch>
              </p:blipFill>
              <p:spPr>
                <a:xfrm>
                  <a:off x="9714173" y="2127667"/>
                  <a:ext cx="399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7" name="Freihand 106">
                  <a:extLst>
                    <a:ext uri="{FF2B5EF4-FFF2-40B4-BE49-F238E27FC236}">
                      <a16:creationId xmlns:a16="http://schemas.microsoft.com/office/drawing/2014/main" id="{5DE0844B-8BB2-4A16-B60D-B9955E8BAAD9}"/>
                    </a:ext>
                  </a:extLst>
                </p14:cNvPr>
                <p14:cNvContentPartPr/>
                <p14:nvPr/>
              </p14:nvContentPartPr>
              <p14:xfrm>
                <a:off x="9567293" y="2330707"/>
                <a:ext cx="221040" cy="10800"/>
              </p14:xfrm>
            </p:contentPart>
          </mc:Choice>
          <mc:Fallback>
            <p:pic>
              <p:nvPicPr>
                <p:cNvPr id="107" name="Freihand 106">
                  <a:extLst>
                    <a:ext uri="{FF2B5EF4-FFF2-40B4-BE49-F238E27FC236}">
                      <a16:creationId xmlns:a16="http://schemas.microsoft.com/office/drawing/2014/main" id="{5DE0844B-8BB2-4A16-B60D-B9955E8BAAD9}"/>
                    </a:ext>
                  </a:extLst>
                </p:cNvPr>
                <p:cNvPicPr/>
                <p:nvPr/>
              </p:nvPicPr>
              <p:blipFill>
                <a:blip r:embed="rId141"/>
                <a:stretch>
                  <a:fillRect/>
                </a:stretch>
              </p:blipFill>
              <p:spPr>
                <a:xfrm>
                  <a:off x="9562973" y="2326387"/>
                  <a:ext cx="2296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9" name="Freihand 108">
                  <a:extLst>
                    <a:ext uri="{FF2B5EF4-FFF2-40B4-BE49-F238E27FC236}">
                      <a16:creationId xmlns:a16="http://schemas.microsoft.com/office/drawing/2014/main" id="{70F56376-72A3-438B-8363-D7FCB5B9A442}"/>
                    </a:ext>
                  </a:extLst>
                </p14:cNvPr>
                <p14:cNvContentPartPr/>
                <p14:nvPr/>
              </p14:nvContentPartPr>
              <p14:xfrm>
                <a:off x="9796253" y="2228467"/>
                <a:ext cx="134640" cy="68040"/>
              </p14:xfrm>
            </p:contentPart>
          </mc:Choice>
          <mc:Fallback>
            <p:pic>
              <p:nvPicPr>
                <p:cNvPr id="109" name="Freihand 108">
                  <a:extLst>
                    <a:ext uri="{FF2B5EF4-FFF2-40B4-BE49-F238E27FC236}">
                      <a16:creationId xmlns:a16="http://schemas.microsoft.com/office/drawing/2014/main" id="{70F56376-72A3-438B-8363-D7FCB5B9A442}"/>
                    </a:ext>
                  </a:extLst>
                </p:cNvPr>
                <p:cNvPicPr/>
                <p:nvPr/>
              </p:nvPicPr>
              <p:blipFill>
                <a:blip r:embed="rId143"/>
                <a:stretch>
                  <a:fillRect/>
                </a:stretch>
              </p:blipFill>
              <p:spPr>
                <a:xfrm>
                  <a:off x="9791933" y="2224147"/>
                  <a:ext cx="143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0" name="Freihand 109">
                  <a:extLst>
                    <a:ext uri="{FF2B5EF4-FFF2-40B4-BE49-F238E27FC236}">
                      <a16:creationId xmlns:a16="http://schemas.microsoft.com/office/drawing/2014/main" id="{13CA2C8C-40A0-42DB-B825-82639C111A48}"/>
                    </a:ext>
                  </a:extLst>
                </p14:cNvPr>
                <p14:cNvContentPartPr/>
                <p14:nvPr/>
              </p14:nvContentPartPr>
              <p14:xfrm>
                <a:off x="9882293" y="2232427"/>
                <a:ext cx="60480" cy="194400"/>
              </p14:xfrm>
            </p:contentPart>
          </mc:Choice>
          <mc:Fallback>
            <p:pic>
              <p:nvPicPr>
                <p:cNvPr id="110" name="Freihand 109">
                  <a:extLst>
                    <a:ext uri="{FF2B5EF4-FFF2-40B4-BE49-F238E27FC236}">
                      <a16:creationId xmlns:a16="http://schemas.microsoft.com/office/drawing/2014/main" id="{13CA2C8C-40A0-42DB-B825-82639C111A48}"/>
                    </a:ext>
                  </a:extLst>
                </p:cNvPr>
                <p:cNvPicPr/>
                <p:nvPr/>
              </p:nvPicPr>
              <p:blipFill>
                <a:blip r:embed="rId145"/>
                <a:stretch>
                  <a:fillRect/>
                </a:stretch>
              </p:blipFill>
              <p:spPr>
                <a:xfrm>
                  <a:off x="9877973" y="2228107"/>
                  <a:ext cx="69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1" name="Freihand 110">
                  <a:extLst>
                    <a:ext uri="{FF2B5EF4-FFF2-40B4-BE49-F238E27FC236}">
                      <a16:creationId xmlns:a16="http://schemas.microsoft.com/office/drawing/2014/main" id="{DCABC7EC-C014-4648-B80B-B813BE532B7B}"/>
                    </a:ext>
                  </a:extLst>
                </p14:cNvPr>
                <p14:cNvContentPartPr/>
                <p14:nvPr/>
              </p14:nvContentPartPr>
              <p14:xfrm>
                <a:off x="10062653" y="2220547"/>
                <a:ext cx="163440" cy="75240"/>
              </p14:xfrm>
            </p:contentPart>
          </mc:Choice>
          <mc:Fallback>
            <p:pic>
              <p:nvPicPr>
                <p:cNvPr id="111" name="Freihand 110">
                  <a:extLst>
                    <a:ext uri="{FF2B5EF4-FFF2-40B4-BE49-F238E27FC236}">
                      <a16:creationId xmlns:a16="http://schemas.microsoft.com/office/drawing/2014/main" id="{DCABC7EC-C014-4648-B80B-B813BE532B7B}"/>
                    </a:ext>
                  </a:extLst>
                </p:cNvPr>
                <p:cNvPicPr/>
                <p:nvPr/>
              </p:nvPicPr>
              <p:blipFill>
                <a:blip r:embed="rId147"/>
                <a:stretch>
                  <a:fillRect/>
                </a:stretch>
              </p:blipFill>
              <p:spPr>
                <a:xfrm>
                  <a:off x="10058333" y="2216227"/>
                  <a:ext cx="172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2" name="Freihand 111">
                  <a:extLst>
                    <a:ext uri="{FF2B5EF4-FFF2-40B4-BE49-F238E27FC236}">
                      <a16:creationId xmlns:a16="http://schemas.microsoft.com/office/drawing/2014/main" id="{A9F3767D-9186-4740-A4EC-96460D785F4D}"/>
                    </a:ext>
                  </a:extLst>
                </p14:cNvPr>
                <p14:cNvContentPartPr/>
                <p14:nvPr/>
              </p14:nvContentPartPr>
              <p14:xfrm>
                <a:off x="10374413" y="2177347"/>
                <a:ext cx="125280" cy="202320"/>
              </p14:xfrm>
            </p:contentPart>
          </mc:Choice>
          <mc:Fallback>
            <p:pic>
              <p:nvPicPr>
                <p:cNvPr id="112" name="Freihand 111">
                  <a:extLst>
                    <a:ext uri="{FF2B5EF4-FFF2-40B4-BE49-F238E27FC236}">
                      <a16:creationId xmlns:a16="http://schemas.microsoft.com/office/drawing/2014/main" id="{A9F3767D-9186-4740-A4EC-96460D785F4D}"/>
                    </a:ext>
                  </a:extLst>
                </p:cNvPr>
                <p:cNvPicPr/>
                <p:nvPr/>
              </p:nvPicPr>
              <p:blipFill>
                <a:blip r:embed="rId149"/>
                <a:stretch>
                  <a:fillRect/>
                </a:stretch>
              </p:blipFill>
              <p:spPr>
                <a:xfrm>
                  <a:off x="10370093" y="2173027"/>
                  <a:ext cx="1339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3" name="Freihand 112">
                  <a:extLst>
                    <a:ext uri="{FF2B5EF4-FFF2-40B4-BE49-F238E27FC236}">
                      <a16:creationId xmlns:a16="http://schemas.microsoft.com/office/drawing/2014/main" id="{1B7EFEF3-4F4E-4859-AE4B-FE974920D84C}"/>
                    </a:ext>
                  </a:extLst>
                </p14:cNvPr>
                <p14:cNvContentPartPr/>
                <p14:nvPr/>
              </p14:nvContentPartPr>
              <p14:xfrm>
                <a:off x="10579613" y="2095627"/>
                <a:ext cx="9000" cy="108000"/>
              </p14:xfrm>
            </p:contentPart>
          </mc:Choice>
          <mc:Fallback>
            <p:pic>
              <p:nvPicPr>
                <p:cNvPr id="113" name="Freihand 112">
                  <a:extLst>
                    <a:ext uri="{FF2B5EF4-FFF2-40B4-BE49-F238E27FC236}">
                      <a16:creationId xmlns:a16="http://schemas.microsoft.com/office/drawing/2014/main" id="{1B7EFEF3-4F4E-4859-AE4B-FE974920D84C}"/>
                    </a:ext>
                  </a:extLst>
                </p:cNvPr>
                <p:cNvPicPr/>
                <p:nvPr/>
              </p:nvPicPr>
              <p:blipFill>
                <a:blip r:embed="rId151"/>
                <a:stretch>
                  <a:fillRect/>
                </a:stretch>
              </p:blipFill>
              <p:spPr>
                <a:xfrm>
                  <a:off x="10575293" y="2091307"/>
                  <a:ext cx="17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4" name="Freihand 113">
                  <a:extLst>
                    <a:ext uri="{FF2B5EF4-FFF2-40B4-BE49-F238E27FC236}">
                      <a16:creationId xmlns:a16="http://schemas.microsoft.com/office/drawing/2014/main" id="{9B3350E4-35E4-4570-B28D-389190FA1A78}"/>
                    </a:ext>
                  </a:extLst>
                </p14:cNvPr>
                <p14:cNvContentPartPr/>
                <p14:nvPr/>
              </p14:nvContentPartPr>
              <p14:xfrm>
                <a:off x="10682933" y="2198587"/>
                <a:ext cx="132480" cy="2160"/>
              </p14:xfrm>
            </p:contentPart>
          </mc:Choice>
          <mc:Fallback>
            <p:pic>
              <p:nvPicPr>
                <p:cNvPr id="114" name="Freihand 113">
                  <a:extLst>
                    <a:ext uri="{FF2B5EF4-FFF2-40B4-BE49-F238E27FC236}">
                      <a16:creationId xmlns:a16="http://schemas.microsoft.com/office/drawing/2014/main" id="{9B3350E4-35E4-4570-B28D-389190FA1A78}"/>
                    </a:ext>
                  </a:extLst>
                </p:cNvPr>
                <p:cNvPicPr/>
                <p:nvPr/>
              </p:nvPicPr>
              <p:blipFill>
                <a:blip r:embed="rId153"/>
                <a:stretch>
                  <a:fillRect/>
                </a:stretch>
              </p:blipFill>
              <p:spPr>
                <a:xfrm>
                  <a:off x="10678613" y="2194267"/>
                  <a:ext cx="1411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5" name="Freihand 114">
                  <a:extLst>
                    <a:ext uri="{FF2B5EF4-FFF2-40B4-BE49-F238E27FC236}">
                      <a16:creationId xmlns:a16="http://schemas.microsoft.com/office/drawing/2014/main" id="{879C2686-DE2C-48F9-89D7-D76A5C243477}"/>
                    </a:ext>
                  </a:extLst>
                </p14:cNvPr>
                <p14:cNvContentPartPr/>
                <p14:nvPr/>
              </p14:nvContentPartPr>
              <p14:xfrm>
                <a:off x="10912613" y="2169067"/>
                <a:ext cx="166680" cy="32400"/>
              </p14:xfrm>
            </p:contentPart>
          </mc:Choice>
          <mc:Fallback>
            <p:pic>
              <p:nvPicPr>
                <p:cNvPr id="115" name="Freihand 114">
                  <a:extLst>
                    <a:ext uri="{FF2B5EF4-FFF2-40B4-BE49-F238E27FC236}">
                      <a16:creationId xmlns:a16="http://schemas.microsoft.com/office/drawing/2014/main" id="{879C2686-DE2C-48F9-89D7-D76A5C243477}"/>
                    </a:ext>
                  </a:extLst>
                </p:cNvPr>
                <p:cNvPicPr/>
                <p:nvPr/>
              </p:nvPicPr>
              <p:blipFill>
                <a:blip r:embed="rId155"/>
                <a:stretch>
                  <a:fillRect/>
                </a:stretch>
              </p:blipFill>
              <p:spPr>
                <a:xfrm>
                  <a:off x="10908293" y="2164747"/>
                  <a:ext cx="175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6" name="Freihand 115">
                  <a:extLst>
                    <a:ext uri="{FF2B5EF4-FFF2-40B4-BE49-F238E27FC236}">
                      <a16:creationId xmlns:a16="http://schemas.microsoft.com/office/drawing/2014/main" id="{5E47BAA1-34DA-4800-A47B-81A633115893}"/>
                    </a:ext>
                  </a:extLst>
                </p14:cNvPr>
                <p14:cNvContentPartPr/>
                <p14:nvPr/>
              </p14:nvContentPartPr>
              <p14:xfrm>
                <a:off x="11002253" y="2182387"/>
                <a:ext cx="88200" cy="161640"/>
              </p14:xfrm>
            </p:contentPart>
          </mc:Choice>
          <mc:Fallback>
            <p:pic>
              <p:nvPicPr>
                <p:cNvPr id="116" name="Freihand 115">
                  <a:extLst>
                    <a:ext uri="{FF2B5EF4-FFF2-40B4-BE49-F238E27FC236}">
                      <a16:creationId xmlns:a16="http://schemas.microsoft.com/office/drawing/2014/main" id="{5E47BAA1-34DA-4800-A47B-81A633115893}"/>
                    </a:ext>
                  </a:extLst>
                </p:cNvPr>
                <p:cNvPicPr/>
                <p:nvPr/>
              </p:nvPicPr>
              <p:blipFill>
                <a:blip r:embed="rId157"/>
                <a:stretch>
                  <a:fillRect/>
                </a:stretch>
              </p:blipFill>
              <p:spPr>
                <a:xfrm>
                  <a:off x="10997933" y="2178067"/>
                  <a:ext cx="96840" cy="170280"/>
                </a:xfrm>
                <a:prstGeom prst="rect">
                  <a:avLst/>
                </a:prstGeom>
              </p:spPr>
            </p:pic>
          </mc:Fallback>
        </mc:AlternateContent>
      </p:grpSp>
      <p:grpSp>
        <p:nvGrpSpPr>
          <p:cNvPr id="121" name="Gruppieren 120">
            <a:extLst>
              <a:ext uri="{FF2B5EF4-FFF2-40B4-BE49-F238E27FC236}">
                <a16:creationId xmlns:a16="http://schemas.microsoft.com/office/drawing/2014/main" id="{E11B7438-4540-4321-9495-54F889F9D653}"/>
              </a:ext>
            </a:extLst>
          </p:cNvPr>
          <p:cNvGrpSpPr/>
          <p:nvPr/>
        </p:nvGrpSpPr>
        <p:grpSpPr>
          <a:xfrm>
            <a:off x="9570173" y="527827"/>
            <a:ext cx="1101960" cy="868320"/>
            <a:chOff x="9570173" y="527827"/>
            <a:chExt cx="1101960" cy="868320"/>
          </a:xfrm>
        </p:grpSpPr>
        <mc:AlternateContent xmlns:mc="http://schemas.openxmlformats.org/markup-compatibility/2006">
          <mc:Choice xmlns:p14="http://schemas.microsoft.com/office/powerpoint/2010/main" Requires="p14">
            <p:contentPart p14:bwMode="auto" r:id="rId158">
              <p14:nvContentPartPr>
                <p14:cNvPr id="2" name="Freihand 1">
                  <a:extLst>
                    <a:ext uri="{FF2B5EF4-FFF2-40B4-BE49-F238E27FC236}">
                      <a16:creationId xmlns:a16="http://schemas.microsoft.com/office/drawing/2014/main" id="{A465570C-66E9-4898-B301-BF846CEE98D6}"/>
                    </a:ext>
                  </a:extLst>
                </p14:cNvPr>
                <p14:cNvContentPartPr/>
                <p14:nvPr/>
              </p14:nvContentPartPr>
              <p14:xfrm>
                <a:off x="9811733" y="879907"/>
                <a:ext cx="14040" cy="181440"/>
              </p14:xfrm>
            </p:contentPart>
          </mc:Choice>
          <mc:Fallback>
            <p:pic>
              <p:nvPicPr>
                <p:cNvPr id="2" name="Freihand 1">
                  <a:extLst>
                    <a:ext uri="{FF2B5EF4-FFF2-40B4-BE49-F238E27FC236}">
                      <a16:creationId xmlns:a16="http://schemas.microsoft.com/office/drawing/2014/main" id="{A465570C-66E9-4898-B301-BF846CEE98D6}"/>
                    </a:ext>
                  </a:extLst>
                </p:cNvPr>
                <p:cNvPicPr/>
                <p:nvPr/>
              </p:nvPicPr>
              <p:blipFill>
                <a:blip r:embed="rId159"/>
                <a:stretch>
                  <a:fillRect/>
                </a:stretch>
              </p:blipFill>
              <p:spPr>
                <a:xfrm>
                  <a:off x="9807413" y="875587"/>
                  <a:ext cx="226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3" name="Freihand 2">
                  <a:extLst>
                    <a:ext uri="{FF2B5EF4-FFF2-40B4-BE49-F238E27FC236}">
                      <a16:creationId xmlns:a16="http://schemas.microsoft.com/office/drawing/2014/main" id="{6F9D1C90-2DF1-425D-8E16-4EB5C5CA4805}"/>
                    </a:ext>
                  </a:extLst>
                </p14:cNvPr>
                <p14:cNvContentPartPr/>
                <p14:nvPr/>
              </p14:nvContentPartPr>
              <p14:xfrm>
                <a:off x="9736493" y="937867"/>
                <a:ext cx="192600" cy="35640"/>
              </p14:xfrm>
            </p:contentPart>
          </mc:Choice>
          <mc:Fallback>
            <p:pic>
              <p:nvPicPr>
                <p:cNvPr id="3" name="Freihand 2">
                  <a:extLst>
                    <a:ext uri="{FF2B5EF4-FFF2-40B4-BE49-F238E27FC236}">
                      <a16:creationId xmlns:a16="http://schemas.microsoft.com/office/drawing/2014/main" id="{6F9D1C90-2DF1-425D-8E16-4EB5C5CA4805}"/>
                    </a:ext>
                  </a:extLst>
                </p:cNvPr>
                <p:cNvPicPr/>
                <p:nvPr/>
              </p:nvPicPr>
              <p:blipFill>
                <a:blip r:embed="rId161"/>
                <a:stretch>
                  <a:fillRect/>
                </a:stretch>
              </p:blipFill>
              <p:spPr>
                <a:xfrm>
                  <a:off x="9732173" y="933547"/>
                  <a:ext cx="2012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 name="Freihand 3">
                  <a:extLst>
                    <a:ext uri="{FF2B5EF4-FFF2-40B4-BE49-F238E27FC236}">
                      <a16:creationId xmlns:a16="http://schemas.microsoft.com/office/drawing/2014/main" id="{F48EA0E8-15A4-4DD3-8087-9D7E2718E56A}"/>
                    </a:ext>
                  </a:extLst>
                </p14:cNvPr>
                <p14:cNvContentPartPr/>
                <p14:nvPr/>
              </p14:nvContentPartPr>
              <p14:xfrm>
                <a:off x="10025573" y="806827"/>
                <a:ext cx="148680" cy="209880"/>
              </p14:xfrm>
            </p:contentPart>
          </mc:Choice>
          <mc:Fallback>
            <p:pic>
              <p:nvPicPr>
                <p:cNvPr id="4" name="Freihand 3">
                  <a:extLst>
                    <a:ext uri="{FF2B5EF4-FFF2-40B4-BE49-F238E27FC236}">
                      <a16:creationId xmlns:a16="http://schemas.microsoft.com/office/drawing/2014/main" id="{F48EA0E8-15A4-4DD3-8087-9D7E2718E56A}"/>
                    </a:ext>
                  </a:extLst>
                </p:cNvPr>
                <p:cNvPicPr/>
                <p:nvPr/>
              </p:nvPicPr>
              <p:blipFill>
                <a:blip r:embed="rId163"/>
                <a:stretch>
                  <a:fillRect/>
                </a:stretch>
              </p:blipFill>
              <p:spPr>
                <a:xfrm>
                  <a:off x="10021253" y="802507"/>
                  <a:ext cx="1573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 name="Freihand 4">
                  <a:extLst>
                    <a:ext uri="{FF2B5EF4-FFF2-40B4-BE49-F238E27FC236}">
                      <a16:creationId xmlns:a16="http://schemas.microsoft.com/office/drawing/2014/main" id="{8E444EE3-603A-44EF-9854-B01C01070470}"/>
                    </a:ext>
                  </a:extLst>
                </p14:cNvPr>
                <p14:cNvContentPartPr/>
                <p14:nvPr/>
              </p14:nvContentPartPr>
              <p14:xfrm>
                <a:off x="10028453" y="824107"/>
                <a:ext cx="187920" cy="189360"/>
              </p14:xfrm>
            </p:contentPart>
          </mc:Choice>
          <mc:Fallback>
            <p:pic>
              <p:nvPicPr>
                <p:cNvPr id="5" name="Freihand 4">
                  <a:extLst>
                    <a:ext uri="{FF2B5EF4-FFF2-40B4-BE49-F238E27FC236}">
                      <a16:creationId xmlns:a16="http://schemas.microsoft.com/office/drawing/2014/main" id="{8E444EE3-603A-44EF-9854-B01C01070470}"/>
                    </a:ext>
                  </a:extLst>
                </p:cNvPr>
                <p:cNvPicPr/>
                <p:nvPr/>
              </p:nvPicPr>
              <p:blipFill>
                <a:blip r:embed="rId165"/>
                <a:stretch>
                  <a:fillRect/>
                </a:stretch>
              </p:blipFill>
              <p:spPr>
                <a:xfrm>
                  <a:off x="10024133" y="819787"/>
                  <a:ext cx="1965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 name="Freihand 10">
                  <a:extLst>
                    <a:ext uri="{FF2B5EF4-FFF2-40B4-BE49-F238E27FC236}">
                      <a16:creationId xmlns:a16="http://schemas.microsoft.com/office/drawing/2014/main" id="{DDE5C72F-B3F1-4C1E-B9BC-60C6F44BF090}"/>
                    </a:ext>
                  </a:extLst>
                </p14:cNvPr>
                <p14:cNvContentPartPr/>
                <p14:nvPr/>
              </p14:nvContentPartPr>
              <p14:xfrm>
                <a:off x="10284413" y="801067"/>
                <a:ext cx="230040" cy="255600"/>
              </p14:xfrm>
            </p:contentPart>
          </mc:Choice>
          <mc:Fallback>
            <p:pic>
              <p:nvPicPr>
                <p:cNvPr id="11" name="Freihand 10">
                  <a:extLst>
                    <a:ext uri="{FF2B5EF4-FFF2-40B4-BE49-F238E27FC236}">
                      <a16:creationId xmlns:a16="http://schemas.microsoft.com/office/drawing/2014/main" id="{DDE5C72F-B3F1-4C1E-B9BC-60C6F44BF090}"/>
                    </a:ext>
                  </a:extLst>
                </p:cNvPr>
                <p:cNvPicPr/>
                <p:nvPr/>
              </p:nvPicPr>
              <p:blipFill>
                <a:blip r:embed="rId167"/>
                <a:stretch>
                  <a:fillRect/>
                </a:stretch>
              </p:blipFill>
              <p:spPr>
                <a:xfrm>
                  <a:off x="10280093" y="796747"/>
                  <a:ext cx="2386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0" name="Freihand 119">
                  <a:extLst>
                    <a:ext uri="{FF2B5EF4-FFF2-40B4-BE49-F238E27FC236}">
                      <a16:creationId xmlns:a16="http://schemas.microsoft.com/office/drawing/2014/main" id="{889D25B5-8161-466F-A6FA-33C8C02452ED}"/>
                    </a:ext>
                  </a:extLst>
                </p14:cNvPr>
                <p14:cNvContentPartPr/>
                <p14:nvPr/>
              </p14:nvContentPartPr>
              <p14:xfrm>
                <a:off x="9570173" y="527827"/>
                <a:ext cx="1101960" cy="868320"/>
              </p14:xfrm>
            </p:contentPart>
          </mc:Choice>
          <mc:Fallback>
            <p:pic>
              <p:nvPicPr>
                <p:cNvPr id="120" name="Freihand 119">
                  <a:extLst>
                    <a:ext uri="{FF2B5EF4-FFF2-40B4-BE49-F238E27FC236}">
                      <a16:creationId xmlns:a16="http://schemas.microsoft.com/office/drawing/2014/main" id="{889D25B5-8161-466F-A6FA-33C8C02452ED}"/>
                    </a:ext>
                  </a:extLst>
                </p:cNvPr>
                <p:cNvPicPr/>
                <p:nvPr/>
              </p:nvPicPr>
              <p:blipFill>
                <a:blip r:embed="rId169"/>
                <a:stretch>
                  <a:fillRect/>
                </a:stretch>
              </p:blipFill>
              <p:spPr>
                <a:xfrm>
                  <a:off x="9565853" y="523507"/>
                  <a:ext cx="1110600" cy="87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144" name="Freihand 143">
                <a:extLst>
                  <a:ext uri="{FF2B5EF4-FFF2-40B4-BE49-F238E27FC236}">
                    <a16:creationId xmlns:a16="http://schemas.microsoft.com/office/drawing/2014/main" id="{BBFC269A-7474-4D38-89DF-099B4FB85C87}"/>
                  </a:ext>
                </a:extLst>
              </p14:cNvPr>
              <p14:cNvContentPartPr/>
              <p14:nvPr/>
            </p14:nvContentPartPr>
            <p14:xfrm>
              <a:off x="8571893" y="2710147"/>
              <a:ext cx="647640" cy="881640"/>
            </p14:xfrm>
          </p:contentPart>
        </mc:Choice>
        <mc:Fallback>
          <p:pic>
            <p:nvPicPr>
              <p:cNvPr id="144" name="Freihand 143">
                <a:extLst>
                  <a:ext uri="{FF2B5EF4-FFF2-40B4-BE49-F238E27FC236}">
                    <a16:creationId xmlns:a16="http://schemas.microsoft.com/office/drawing/2014/main" id="{BBFC269A-7474-4D38-89DF-099B4FB85C87}"/>
                  </a:ext>
                </a:extLst>
              </p:cNvPr>
              <p:cNvPicPr/>
              <p:nvPr/>
            </p:nvPicPr>
            <p:blipFill>
              <a:blip r:embed="rId171"/>
              <a:stretch>
                <a:fillRect/>
              </a:stretch>
            </p:blipFill>
            <p:spPr>
              <a:xfrm>
                <a:off x="8567573" y="2705827"/>
                <a:ext cx="656280" cy="890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5" name="Freihand 144">
                <a:extLst>
                  <a:ext uri="{FF2B5EF4-FFF2-40B4-BE49-F238E27FC236}">
                    <a16:creationId xmlns:a16="http://schemas.microsoft.com/office/drawing/2014/main" id="{6BC0ADAB-3ED3-40C4-AB54-F917B70955CB}"/>
                  </a:ext>
                </a:extLst>
              </p14:cNvPr>
              <p14:cNvContentPartPr/>
              <p14:nvPr/>
            </p14:nvContentPartPr>
            <p14:xfrm>
              <a:off x="7260773" y="2726347"/>
              <a:ext cx="1343520" cy="912600"/>
            </p14:xfrm>
          </p:contentPart>
        </mc:Choice>
        <mc:Fallback>
          <p:pic>
            <p:nvPicPr>
              <p:cNvPr id="145" name="Freihand 144">
                <a:extLst>
                  <a:ext uri="{FF2B5EF4-FFF2-40B4-BE49-F238E27FC236}">
                    <a16:creationId xmlns:a16="http://schemas.microsoft.com/office/drawing/2014/main" id="{6BC0ADAB-3ED3-40C4-AB54-F917B70955CB}"/>
                  </a:ext>
                </a:extLst>
              </p:cNvPr>
              <p:cNvPicPr/>
              <p:nvPr/>
            </p:nvPicPr>
            <p:blipFill>
              <a:blip r:embed="rId173"/>
              <a:stretch>
                <a:fillRect/>
              </a:stretch>
            </p:blipFill>
            <p:spPr>
              <a:xfrm>
                <a:off x="7256453" y="2722027"/>
                <a:ext cx="1352160" cy="921240"/>
              </a:xfrm>
              <a:prstGeom prst="rect">
                <a:avLst/>
              </a:prstGeom>
            </p:spPr>
          </p:pic>
        </mc:Fallback>
      </mc:AlternateContent>
      <p:grpSp>
        <p:nvGrpSpPr>
          <p:cNvPr id="153" name="Gruppieren 152">
            <a:extLst>
              <a:ext uri="{FF2B5EF4-FFF2-40B4-BE49-F238E27FC236}">
                <a16:creationId xmlns:a16="http://schemas.microsoft.com/office/drawing/2014/main" id="{05D0C61B-3C90-4694-BE52-A2F42458E98E}"/>
              </a:ext>
            </a:extLst>
          </p:cNvPr>
          <p:cNvGrpSpPr/>
          <p:nvPr/>
        </p:nvGrpSpPr>
        <p:grpSpPr>
          <a:xfrm>
            <a:off x="8317373" y="2604667"/>
            <a:ext cx="3644280" cy="1040400"/>
            <a:chOff x="8317373" y="2604667"/>
            <a:chExt cx="3644280" cy="1040400"/>
          </a:xfrm>
        </p:grpSpPr>
        <mc:AlternateContent xmlns:mc="http://schemas.openxmlformats.org/markup-compatibility/2006">
          <mc:Choice xmlns:p14="http://schemas.microsoft.com/office/powerpoint/2010/main" Requires="p14">
            <p:contentPart p14:bwMode="auto" r:id="rId174">
              <p14:nvContentPartPr>
                <p14:cNvPr id="118" name="Freihand 117">
                  <a:extLst>
                    <a:ext uri="{FF2B5EF4-FFF2-40B4-BE49-F238E27FC236}">
                      <a16:creationId xmlns:a16="http://schemas.microsoft.com/office/drawing/2014/main" id="{912052A0-0F4E-462D-BBBF-A5D475D916DA}"/>
                    </a:ext>
                  </a:extLst>
                </p14:cNvPr>
                <p14:cNvContentPartPr/>
                <p14:nvPr/>
              </p14:nvContentPartPr>
              <p14:xfrm>
                <a:off x="10214213" y="2604667"/>
                <a:ext cx="401400" cy="228600"/>
              </p14:xfrm>
            </p:contentPart>
          </mc:Choice>
          <mc:Fallback>
            <p:pic>
              <p:nvPicPr>
                <p:cNvPr id="118" name="Freihand 117">
                  <a:extLst>
                    <a:ext uri="{FF2B5EF4-FFF2-40B4-BE49-F238E27FC236}">
                      <a16:creationId xmlns:a16="http://schemas.microsoft.com/office/drawing/2014/main" id="{912052A0-0F4E-462D-BBBF-A5D475D916DA}"/>
                    </a:ext>
                  </a:extLst>
                </p:cNvPr>
                <p:cNvPicPr/>
                <p:nvPr/>
              </p:nvPicPr>
              <p:blipFill>
                <a:blip r:embed="rId175"/>
                <a:stretch>
                  <a:fillRect/>
                </a:stretch>
              </p:blipFill>
              <p:spPr>
                <a:xfrm>
                  <a:off x="10209893" y="2600347"/>
                  <a:ext cx="4100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9" name="Freihand 118">
                  <a:extLst>
                    <a:ext uri="{FF2B5EF4-FFF2-40B4-BE49-F238E27FC236}">
                      <a16:creationId xmlns:a16="http://schemas.microsoft.com/office/drawing/2014/main" id="{742F9741-846D-40C2-A107-D160883EB91D}"/>
                    </a:ext>
                  </a:extLst>
                </p14:cNvPr>
                <p14:cNvContentPartPr/>
                <p14:nvPr/>
              </p14:nvContentPartPr>
              <p14:xfrm>
                <a:off x="10452173" y="2999947"/>
                <a:ext cx="42840" cy="29160"/>
              </p14:xfrm>
            </p:contentPart>
          </mc:Choice>
          <mc:Fallback>
            <p:pic>
              <p:nvPicPr>
                <p:cNvPr id="119" name="Freihand 118">
                  <a:extLst>
                    <a:ext uri="{FF2B5EF4-FFF2-40B4-BE49-F238E27FC236}">
                      <a16:creationId xmlns:a16="http://schemas.microsoft.com/office/drawing/2014/main" id="{742F9741-846D-40C2-A107-D160883EB91D}"/>
                    </a:ext>
                  </a:extLst>
                </p:cNvPr>
                <p:cNvPicPr/>
                <p:nvPr/>
              </p:nvPicPr>
              <p:blipFill>
                <a:blip r:embed="rId177"/>
                <a:stretch>
                  <a:fillRect/>
                </a:stretch>
              </p:blipFill>
              <p:spPr>
                <a:xfrm>
                  <a:off x="10447853" y="2995627"/>
                  <a:ext cx="514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2" name="Freihand 121">
                  <a:extLst>
                    <a:ext uri="{FF2B5EF4-FFF2-40B4-BE49-F238E27FC236}">
                      <a16:creationId xmlns:a16="http://schemas.microsoft.com/office/drawing/2014/main" id="{ADDC8952-4B01-4D93-9D46-A349763C35C1}"/>
                    </a:ext>
                  </a:extLst>
                </p14:cNvPr>
                <p14:cNvContentPartPr/>
                <p14:nvPr/>
              </p14:nvContentPartPr>
              <p14:xfrm>
                <a:off x="9713813" y="3155467"/>
                <a:ext cx="22680" cy="177480"/>
              </p14:xfrm>
            </p:contentPart>
          </mc:Choice>
          <mc:Fallback>
            <p:pic>
              <p:nvPicPr>
                <p:cNvPr id="122" name="Freihand 121">
                  <a:extLst>
                    <a:ext uri="{FF2B5EF4-FFF2-40B4-BE49-F238E27FC236}">
                      <a16:creationId xmlns:a16="http://schemas.microsoft.com/office/drawing/2014/main" id="{ADDC8952-4B01-4D93-9D46-A349763C35C1}"/>
                    </a:ext>
                  </a:extLst>
                </p:cNvPr>
                <p:cNvPicPr/>
                <p:nvPr/>
              </p:nvPicPr>
              <p:blipFill>
                <a:blip r:embed="rId179"/>
                <a:stretch>
                  <a:fillRect/>
                </a:stretch>
              </p:blipFill>
              <p:spPr>
                <a:xfrm>
                  <a:off x="9709493" y="3151147"/>
                  <a:ext cx="31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 name="Freihand 122">
                  <a:extLst>
                    <a:ext uri="{FF2B5EF4-FFF2-40B4-BE49-F238E27FC236}">
                      <a16:creationId xmlns:a16="http://schemas.microsoft.com/office/drawing/2014/main" id="{56BBF07F-0394-43DA-A920-1A52DD8E2D68}"/>
                    </a:ext>
                  </a:extLst>
                </p14:cNvPr>
                <p14:cNvContentPartPr/>
                <p14:nvPr/>
              </p14:nvContentPartPr>
              <p14:xfrm>
                <a:off x="9794093" y="3219187"/>
                <a:ext cx="122400" cy="144000"/>
              </p14:xfrm>
            </p:contentPart>
          </mc:Choice>
          <mc:Fallback>
            <p:pic>
              <p:nvPicPr>
                <p:cNvPr id="123" name="Freihand 122">
                  <a:extLst>
                    <a:ext uri="{FF2B5EF4-FFF2-40B4-BE49-F238E27FC236}">
                      <a16:creationId xmlns:a16="http://schemas.microsoft.com/office/drawing/2014/main" id="{56BBF07F-0394-43DA-A920-1A52DD8E2D68}"/>
                    </a:ext>
                  </a:extLst>
                </p:cNvPr>
                <p:cNvPicPr/>
                <p:nvPr/>
              </p:nvPicPr>
              <p:blipFill>
                <a:blip r:embed="rId181"/>
                <a:stretch>
                  <a:fillRect/>
                </a:stretch>
              </p:blipFill>
              <p:spPr>
                <a:xfrm>
                  <a:off x="9789773" y="3214867"/>
                  <a:ext cx="131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Freihand 123">
                  <a:extLst>
                    <a:ext uri="{FF2B5EF4-FFF2-40B4-BE49-F238E27FC236}">
                      <a16:creationId xmlns:a16="http://schemas.microsoft.com/office/drawing/2014/main" id="{46A514EF-E0BD-4E6D-A60F-8CC2AEE25FD3}"/>
                    </a:ext>
                  </a:extLst>
                </p14:cNvPr>
                <p14:cNvContentPartPr/>
                <p14:nvPr/>
              </p14:nvContentPartPr>
              <p14:xfrm>
                <a:off x="9906053" y="3098587"/>
                <a:ext cx="144360" cy="199440"/>
              </p14:xfrm>
            </p:contentPart>
          </mc:Choice>
          <mc:Fallback>
            <p:pic>
              <p:nvPicPr>
                <p:cNvPr id="124" name="Freihand 123">
                  <a:extLst>
                    <a:ext uri="{FF2B5EF4-FFF2-40B4-BE49-F238E27FC236}">
                      <a16:creationId xmlns:a16="http://schemas.microsoft.com/office/drawing/2014/main" id="{46A514EF-E0BD-4E6D-A60F-8CC2AEE25FD3}"/>
                    </a:ext>
                  </a:extLst>
                </p:cNvPr>
                <p:cNvPicPr/>
                <p:nvPr/>
              </p:nvPicPr>
              <p:blipFill>
                <a:blip r:embed="rId183"/>
                <a:stretch>
                  <a:fillRect/>
                </a:stretch>
              </p:blipFill>
              <p:spPr>
                <a:xfrm>
                  <a:off x="9901733" y="3094267"/>
                  <a:ext cx="1530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6" name="Freihand 125">
                  <a:extLst>
                    <a:ext uri="{FF2B5EF4-FFF2-40B4-BE49-F238E27FC236}">
                      <a16:creationId xmlns:a16="http://schemas.microsoft.com/office/drawing/2014/main" id="{0B29645B-A640-417D-B11B-2D76C76A22BF}"/>
                    </a:ext>
                  </a:extLst>
                </p14:cNvPr>
                <p14:cNvContentPartPr/>
                <p14:nvPr/>
              </p14:nvContentPartPr>
              <p14:xfrm>
                <a:off x="10284413" y="3093547"/>
                <a:ext cx="132480" cy="194760"/>
              </p14:xfrm>
            </p:contentPart>
          </mc:Choice>
          <mc:Fallback>
            <p:pic>
              <p:nvPicPr>
                <p:cNvPr id="126" name="Freihand 125">
                  <a:extLst>
                    <a:ext uri="{FF2B5EF4-FFF2-40B4-BE49-F238E27FC236}">
                      <a16:creationId xmlns:a16="http://schemas.microsoft.com/office/drawing/2014/main" id="{0B29645B-A640-417D-B11B-2D76C76A22BF}"/>
                    </a:ext>
                  </a:extLst>
                </p:cNvPr>
                <p:cNvPicPr/>
                <p:nvPr/>
              </p:nvPicPr>
              <p:blipFill>
                <a:blip r:embed="rId185"/>
                <a:stretch>
                  <a:fillRect/>
                </a:stretch>
              </p:blipFill>
              <p:spPr>
                <a:xfrm>
                  <a:off x="10280093" y="3089227"/>
                  <a:ext cx="141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7" name="Freihand 126">
                  <a:extLst>
                    <a:ext uri="{FF2B5EF4-FFF2-40B4-BE49-F238E27FC236}">
                      <a16:creationId xmlns:a16="http://schemas.microsoft.com/office/drawing/2014/main" id="{F71374EA-CDC7-4B50-9F53-D90B32BF2642}"/>
                    </a:ext>
                  </a:extLst>
                </p14:cNvPr>
                <p14:cNvContentPartPr/>
                <p14:nvPr/>
              </p14:nvContentPartPr>
              <p14:xfrm>
                <a:off x="10387733" y="3113347"/>
                <a:ext cx="83160" cy="176760"/>
              </p14:xfrm>
            </p:contentPart>
          </mc:Choice>
          <mc:Fallback>
            <p:pic>
              <p:nvPicPr>
                <p:cNvPr id="127" name="Freihand 126">
                  <a:extLst>
                    <a:ext uri="{FF2B5EF4-FFF2-40B4-BE49-F238E27FC236}">
                      <a16:creationId xmlns:a16="http://schemas.microsoft.com/office/drawing/2014/main" id="{F71374EA-CDC7-4B50-9F53-D90B32BF2642}"/>
                    </a:ext>
                  </a:extLst>
                </p:cNvPr>
                <p:cNvPicPr/>
                <p:nvPr/>
              </p:nvPicPr>
              <p:blipFill>
                <a:blip r:embed="rId187"/>
                <a:stretch>
                  <a:fillRect/>
                </a:stretch>
              </p:blipFill>
              <p:spPr>
                <a:xfrm>
                  <a:off x="10383413" y="3109027"/>
                  <a:ext cx="918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8" name="Freihand 127">
                  <a:extLst>
                    <a:ext uri="{FF2B5EF4-FFF2-40B4-BE49-F238E27FC236}">
                      <a16:creationId xmlns:a16="http://schemas.microsoft.com/office/drawing/2014/main" id="{A8F228A6-0D50-47A3-A1B9-78EB116CF8DB}"/>
                    </a:ext>
                  </a:extLst>
                </p14:cNvPr>
                <p14:cNvContentPartPr/>
                <p14:nvPr/>
              </p14:nvContentPartPr>
              <p14:xfrm>
                <a:off x="10262093" y="3254827"/>
                <a:ext cx="237600" cy="33840"/>
              </p14:xfrm>
            </p:contentPart>
          </mc:Choice>
          <mc:Fallback>
            <p:pic>
              <p:nvPicPr>
                <p:cNvPr id="128" name="Freihand 127">
                  <a:extLst>
                    <a:ext uri="{FF2B5EF4-FFF2-40B4-BE49-F238E27FC236}">
                      <a16:creationId xmlns:a16="http://schemas.microsoft.com/office/drawing/2014/main" id="{A8F228A6-0D50-47A3-A1B9-78EB116CF8DB}"/>
                    </a:ext>
                  </a:extLst>
                </p:cNvPr>
                <p:cNvPicPr/>
                <p:nvPr/>
              </p:nvPicPr>
              <p:blipFill>
                <a:blip r:embed="rId189"/>
                <a:stretch>
                  <a:fillRect/>
                </a:stretch>
              </p:blipFill>
              <p:spPr>
                <a:xfrm>
                  <a:off x="10257773" y="3250507"/>
                  <a:ext cx="246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9" name="Freihand 128">
                  <a:extLst>
                    <a:ext uri="{FF2B5EF4-FFF2-40B4-BE49-F238E27FC236}">
                      <a16:creationId xmlns:a16="http://schemas.microsoft.com/office/drawing/2014/main" id="{8CDE9FCE-8930-40D2-A31B-D994E0350F9C}"/>
                    </a:ext>
                  </a:extLst>
                </p14:cNvPr>
                <p14:cNvContentPartPr/>
                <p14:nvPr/>
              </p14:nvContentPartPr>
              <p14:xfrm>
                <a:off x="10558013" y="3092827"/>
                <a:ext cx="186480" cy="241200"/>
              </p14:xfrm>
            </p:contentPart>
          </mc:Choice>
          <mc:Fallback>
            <p:pic>
              <p:nvPicPr>
                <p:cNvPr id="129" name="Freihand 128">
                  <a:extLst>
                    <a:ext uri="{FF2B5EF4-FFF2-40B4-BE49-F238E27FC236}">
                      <a16:creationId xmlns:a16="http://schemas.microsoft.com/office/drawing/2014/main" id="{8CDE9FCE-8930-40D2-A31B-D994E0350F9C}"/>
                    </a:ext>
                  </a:extLst>
                </p:cNvPr>
                <p:cNvPicPr/>
                <p:nvPr/>
              </p:nvPicPr>
              <p:blipFill>
                <a:blip r:embed="rId191"/>
                <a:stretch>
                  <a:fillRect/>
                </a:stretch>
              </p:blipFill>
              <p:spPr>
                <a:xfrm>
                  <a:off x="10553693" y="3088507"/>
                  <a:ext cx="1951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1" name="Freihand 130">
                  <a:extLst>
                    <a:ext uri="{FF2B5EF4-FFF2-40B4-BE49-F238E27FC236}">
                      <a16:creationId xmlns:a16="http://schemas.microsoft.com/office/drawing/2014/main" id="{8AFA1E2C-5E55-4742-A80A-57EBC6385D3F}"/>
                    </a:ext>
                  </a:extLst>
                </p14:cNvPr>
                <p14:cNvContentPartPr/>
                <p14:nvPr/>
              </p14:nvContentPartPr>
              <p14:xfrm>
                <a:off x="10844573" y="3092107"/>
                <a:ext cx="181800" cy="159480"/>
              </p14:xfrm>
            </p:contentPart>
          </mc:Choice>
          <mc:Fallback>
            <p:pic>
              <p:nvPicPr>
                <p:cNvPr id="131" name="Freihand 130">
                  <a:extLst>
                    <a:ext uri="{FF2B5EF4-FFF2-40B4-BE49-F238E27FC236}">
                      <a16:creationId xmlns:a16="http://schemas.microsoft.com/office/drawing/2014/main" id="{8AFA1E2C-5E55-4742-A80A-57EBC6385D3F}"/>
                    </a:ext>
                  </a:extLst>
                </p:cNvPr>
                <p:cNvPicPr/>
                <p:nvPr/>
              </p:nvPicPr>
              <p:blipFill>
                <a:blip r:embed="rId193"/>
                <a:stretch>
                  <a:fillRect/>
                </a:stretch>
              </p:blipFill>
              <p:spPr>
                <a:xfrm>
                  <a:off x="10840253" y="3087787"/>
                  <a:ext cx="190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2" name="Freihand 131">
                  <a:extLst>
                    <a:ext uri="{FF2B5EF4-FFF2-40B4-BE49-F238E27FC236}">
                      <a16:creationId xmlns:a16="http://schemas.microsoft.com/office/drawing/2014/main" id="{B3E3C7DF-F74E-423B-841C-C8E686DE8065}"/>
                    </a:ext>
                  </a:extLst>
                </p14:cNvPr>
                <p14:cNvContentPartPr/>
                <p14:nvPr/>
              </p14:nvContentPartPr>
              <p14:xfrm>
                <a:off x="11113853" y="3064387"/>
                <a:ext cx="183600" cy="140400"/>
              </p14:xfrm>
            </p:contentPart>
          </mc:Choice>
          <mc:Fallback>
            <p:pic>
              <p:nvPicPr>
                <p:cNvPr id="132" name="Freihand 131">
                  <a:extLst>
                    <a:ext uri="{FF2B5EF4-FFF2-40B4-BE49-F238E27FC236}">
                      <a16:creationId xmlns:a16="http://schemas.microsoft.com/office/drawing/2014/main" id="{B3E3C7DF-F74E-423B-841C-C8E686DE8065}"/>
                    </a:ext>
                  </a:extLst>
                </p:cNvPr>
                <p:cNvPicPr/>
                <p:nvPr/>
              </p:nvPicPr>
              <p:blipFill>
                <a:blip r:embed="rId195"/>
                <a:stretch>
                  <a:fillRect/>
                </a:stretch>
              </p:blipFill>
              <p:spPr>
                <a:xfrm>
                  <a:off x="11109533" y="3060067"/>
                  <a:ext cx="1922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3" name="Freihand 132">
                  <a:extLst>
                    <a:ext uri="{FF2B5EF4-FFF2-40B4-BE49-F238E27FC236}">
                      <a16:creationId xmlns:a16="http://schemas.microsoft.com/office/drawing/2014/main" id="{7739E15C-9193-4C6E-93A7-70D60420726D}"/>
                    </a:ext>
                  </a:extLst>
                </p14:cNvPr>
                <p14:cNvContentPartPr/>
                <p14:nvPr/>
              </p14:nvContentPartPr>
              <p14:xfrm>
                <a:off x="11237333" y="3076267"/>
                <a:ext cx="20160" cy="185760"/>
              </p14:xfrm>
            </p:contentPart>
          </mc:Choice>
          <mc:Fallback>
            <p:pic>
              <p:nvPicPr>
                <p:cNvPr id="133" name="Freihand 132">
                  <a:extLst>
                    <a:ext uri="{FF2B5EF4-FFF2-40B4-BE49-F238E27FC236}">
                      <a16:creationId xmlns:a16="http://schemas.microsoft.com/office/drawing/2014/main" id="{7739E15C-9193-4C6E-93A7-70D60420726D}"/>
                    </a:ext>
                  </a:extLst>
                </p:cNvPr>
                <p:cNvPicPr/>
                <p:nvPr/>
              </p:nvPicPr>
              <p:blipFill>
                <a:blip r:embed="rId197"/>
                <a:stretch>
                  <a:fillRect/>
                </a:stretch>
              </p:blipFill>
              <p:spPr>
                <a:xfrm>
                  <a:off x="11233013" y="3071947"/>
                  <a:ext cx="28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4" name="Freihand 133">
                  <a:extLst>
                    <a:ext uri="{FF2B5EF4-FFF2-40B4-BE49-F238E27FC236}">
                      <a16:creationId xmlns:a16="http://schemas.microsoft.com/office/drawing/2014/main" id="{83ACCEA1-C1B3-4415-91B1-D0878D9D1804}"/>
                    </a:ext>
                  </a:extLst>
                </p14:cNvPr>
                <p14:cNvContentPartPr/>
                <p14:nvPr/>
              </p14:nvContentPartPr>
              <p14:xfrm>
                <a:off x="11087213" y="3103627"/>
                <a:ext cx="369360" cy="134280"/>
              </p14:xfrm>
            </p:contentPart>
          </mc:Choice>
          <mc:Fallback>
            <p:pic>
              <p:nvPicPr>
                <p:cNvPr id="134" name="Freihand 133">
                  <a:extLst>
                    <a:ext uri="{FF2B5EF4-FFF2-40B4-BE49-F238E27FC236}">
                      <a16:creationId xmlns:a16="http://schemas.microsoft.com/office/drawing/2014/main" id="{83ACCEA1-C1B3-4415-91B1-D0878D9D1804}"/>
                    </a:ext>
                  </a:extLst>
                </p:cNvPr>
                <p:cNvPicPr/>
                <p:nvPr/>
              </p:nvPicPr>
              <p:blipFill>
                <a:blip r:embed="rId199"/>
                <a:stretch>
                  <a:fillRect/>
                </a:stretch>
              </p:blipFill>
              <p:spPr>
                <a:xfrm>
                  <a:off x="11082893" y="3099307"/>
                  <a:ext cx="378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5" name="Freihand 134">
                  <a:extLst>
                    <a:ext uri="{FF2B5EF4-FFF2-40B4-BE49-F238E27FC236}">
                      <a16:creationId xmlns:a16="http://schemas.microsoft.com/office/drawing/2014/main" id="{1BF4F1C6-2ABA-43E4-8A0A-C37B202C4624}"/>
                    </a:ext>
                  </a:extLst>
                </p14:cNvPr>
                <p14:cNvContentPartPr/>
                <p14:nvPr/>
              </p14:nvContentPartPr>
              <p14:xfrm>
                <a:off x="11409053" y="3119107"/>
                <a:ext cx="55080" cy="206640"/>
              </p14:xfrm>
            </p:contentPart>
          </mc:Choice>
          <mc:Fallback>
            <p:pic>
              <p:nvPicPr>
                <p:cNvPr id="135" name="Freihand 134">
                  <a:extLst>
                    <a:ext uri="{FF2B5EF4-FFF2-40B4-BE49-F238E27FC236}">
                      <a16:creationId xmlns:a16="http://schemas.microsoft.com/office/drawing/2014/main" id="{1BF4F1C6-2ABA-43E4-8A0A-C37B202C4624}"/>
                    </a:ext>
                  </a:extLst>
                </p:cNvPr>
                <p:cNvPicPr/>
                <p:nvPr/>
              </p:nvPicPr>
              <p:blipFill>
                <a:blip r:embed="rId201"/>
                <a:stretch>
                  <a:fillRect/>
                </a:stretch>
              </p:blipFill>
              <p:spPr>
                <a:xfrm>
                  <a:off x="11404733" y="3114787"/>
                  <a:ext cx="637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7" name="Freihand 136">
                  <a:extLst>
                    <a:ext uri="{FF2B5EF4-FFF2-40B4-BE49-F238E27FC236}">
                      <a16:creationId xmlns:a16="http://schemas.microsoft.com/office/drawing/2014/main" id="{7F03C5A8-4994-4275-97FB-79C0F1E64E47}"/>
                    </a:ext>
                  </a:extLst>
                </p14:cNvPr>
                <p14:cNvContentPartPr/>
                <p14:nvPr/>
              </p14:nvContentPartPr>
              <p14:xfrm>
                <a:off x="11595533" y="2811667"/>
                <a:ext cx="196920" cy="235800"/>
              </p14:xfrm>
            </p:contentPart>
          </mc:Choice>
          <mc:Fallback>
            <p:pic>
              <p:nvPicPr>
                <p:cNvPr id="137" name="Freihand 136">
                  <a:extLst>
                    <a:ext uri="{FF2B5EF4-FFF2-40B4-BE49-F238E27FC236}">
                      <a16:creationId xmlns:a16="http://schemas.microsoft.com/office/drawing/2014/main" id="{7F03C5A8-4994-4275-97FB-79C0F1E64E47}"/>
                    </a:ext>
                  </a:extLst>
                </p:cNvPr>
                <p:cNvPicPr/>
                <p:nvPr/>
              </p:nvPicPr>
              <p:blipFill>
                <a:blip r:embed="rId203"/>
                <a:stretch>
                  <a:fillRect/>
                </a:stretch>
              </p:blipFill>
              <p:spPr>
                <a:xfrm>
                  <a:off x="11591213" y="2807347"/>
                  <a:ext cx="205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8" name="Freihand 137">
                  <a:extLst>
                    <a:ext uri="{FF2B5EF4-FFF2-40B4-BE49-F238E27FC236}">
                      <a16:creationId xmlns:a16="http://schemas.microsoft.com/office/drawing/2014/main" id="{A48E3A15-DF24-42F5-89FA-E518066DD1FE}"/>
                    </a:ext>
                  </a:extLst>
                </p14:cNvPr>
                <p14:cNvContentPartPr/>
                <p14:nvPr/>
              </p14:nvContentPartPr>
              <p14:xfrm>
                <a:off x="11665733" y="3129547"/>
                <a:ext cx="360" cy="360"/>
              </p14:xfrm>
            </p:contentPart>
          </mc:Choice>
          <mc:Fallback>
            <p:pic>
              <p:nvPicPr>
                <p:cNvPr id="138" name="Freihand 137">
                  <a:extLst>
                    <a:ext uri="{FF2B5EF4-FFF2-40B4-BE49-F238E27FC236}">
                      <a16:creationId xmlns:a16="http://schemas.microsoft.com/office/drawing/2014/main" id="{A48E3A15-DF24-42F5-89FA-E518066DD1FE}"/>
                    </a:ext>
                  </a:extLst>
                </p:cNvPr>
                <p:cNvPicPr/>
                <p:nvPr/>
              </p:nvPicPr>
              <p:blipFill>
                <a:blip r:embed="rId205"/>
                <a:stretch>
                  <a:fillRect/>
                </a:stretch>
              </p:blipFill>
              <p:spPr>
                <a:xfrm>
                  <a:off x="11661413" y="3125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0" name="Freihand 139">
                  <a:extLst>
                    <a:ext uri="{FF2B5EF4-FFF2-40B4-BE49-F238E27FC236}">
                      <a16:creationId xmlns:a16="http://schemas.microsoft.com/office/drawing/2014/main" id="{46450647-237F-455B-A88F-E8B7D86AFAB5}"/>
                    </a:ext>
                  </a:extLst>
                </p14:cNvPr>
                <p14:cNvContentPartPr/>
                <p14:nvPr/>
              </p14:nvContentPartPr>
              <p14:xfrm>
                <a:off x="11618933" y="3184987"/>
                <a:ext cx="29520" cy="11880"/>
              </p14:xfrm>
            </p:contentPart>
          </mc:Choice>
          <mc:Fallback>
            <p:pic>
              <p:nvPicPr>
                <p:cNvPr id="140" name="Freihand 139">
                  <a:extLst>
                    <a:ext uri="{FF2B5EF4-FFF2-40B4-BE49-F238E27FC236}">
                      <a16:creationId xmlns:a16="http://schemas.microsoft.com/office/drawing/2014/main" id="{46450647-237F-455B-A88F-E8B7D86AFAB5}"/>
                    </a:ext>
                  </a:extLst>
                </p:cNvPr>
                <p:cNvPicPr/>
                <p:nvPr/>
              </p:nvPicPr>
              <p:blipFill>
                <a:blip r:embed="rId207"/>
                <a:stretch>
                  <a:fillRect/>
                </a:stretch>
              </p:blipFill>
              <p:spPr>
                <a:xfrm>
                  <a:off x="11614613" y="3180667"/>
                  <a:ext cx="38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1" name="Freihand 140">
                  <a:extLst>
                    <a:ext uri="{FF2B5EF4-FFF2-40B4-BE49-F238E27FC236}">
                      <a16:creationId xmlns:a16="http://schemas.microsoft.com/office/drawing/2014/main" id="{1EB1F937-2091-41FB-BD32-40F22FF3FB4B}"/>
                    </a:ext>
                  </a:extLst>
                </p14:cNvPr>
                <p14:cNvContentPartPr/>
                <p14:nvPr/>
              </p14:nvContentPartPr>
              <p14:xfrm>
                <a:off x="11793893" y="2791147"/>
                <a:ext cx="167760" cy="250920"/>
              </p14:xfrm>
            </p:contentPart>
          </mc:Choice>
          <mc:Fallback>
            <p:pic>
              <p:nvPicPr>
                <p:cNvPr id="141" name="Freihand 140">
                  <a:extLst>
                    <a:ext uri="{FF2B5EF4-FFF2-40B4-BE49-F238E27FC236}">
                      <a16:creationId xmlns:a16="http://schemas.microsoft.com/office/drawing/2014/main" id="{1EB1F937-2091-41FB-BD32-40F22FF3FB4B}"/>
                    </a:ext>
                  </a:extLst>
                </p:cNvPr>
                <p:cNvPicPr/>
                <p:nvPr/>
              </p:nvPicPr>
              <p:blipFill>
                <a:blip r:embed="rId209"/>
                <a:stretch>
                  <a:fillRect/>
                </a:stretch>
              </p:blipFill>
              <p:spPr>
                <a:xfrm>
                  <a:off x="11789573" y="2786827"/>
                  <a:ext cx="1764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2" name="Freihand 141">
                  <a:extLst>
                    <a:ext uri="{FF2B5EF4-FFF2-40B4-BE49-F238E27FC236}">
                      <a16:creationId xmlns:a16="http://schemas.microsoft.com/office/drawing/2014/main" id="{5561A535-1CAB-4889-B85A-251201A6F0D1}"/>
                    </a:ext>
                  </a:extLst>
                </p14:cNvPr>
                <p14:cNvContentPartPr/>
                <p14:nvPr/>
              </p14:nvContentPartPr>
              <p14:xfrm>
                <a:off x="11798573" y="3202267"/>
                <a:ext cx="17280" cy="6120"/>
              </p14:xfrm>
            </p:contentPart>
          </mc:Choice>
          <mc:Fallback>
            <p:pic>
              <p:nvPicPr>
                <p:cNvPr id="142" name="Freihand 141">
                  <a:extLst>
                    <a:ext uri="{FF2B5EF4-FFF2-40B4-BE49-F238E27FC236}">
                      <a16:creationId xmlns:a16="http://schemas.microsoft.com/office/drawing/2014/main" id="{5561A535-1CAB-4889-B85A-251201A6F0D1}"/>
                    </a:ext>
                  </a:extLst>
                </p:cNvPr>
                <p:cNvPicPr/>
                <p:nvPr/>
              </p:nvPicPr>
              <p:blipFill>
                <a:blip r:embed="rId211"/>
                <a:stretch>
                  <a:fillRect/>
                </a:stretch>
              </p:blipFill>
              <p:spPr>
                <a:xfrm>
                  <a:off x="11794253" y="3197947"/>
                  <a:ext cx="259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6" name="Freihand 145">
                  <a:extLst>
                    <a:ext uri="{FF2B5EF4-FFF2-40B4-BE49-F238E27FC236}">
                      <a16:creationId xmlns:a16="http://schemas.microsoft.com/office/drawing/2014/main" id="{0784BA0F-A585-43B3-B6B3-82FC8DCB6168}"/>
                    </a:ext>
                  </a:extLst>
                </p14:cNvPr>
                <p14:cNvContentPartPr/>
                <p14:nvPr/>
              </p14:nvContentPartPr>
              <p14:xfrm>
                <a:off x="9187133" y="3103987"/>
                <a:ext cx="279720" cy="185040"/>
              </p14:xfrm>
            </p:contentPart>
          </mc:Choice>
          <mc:Fallback>
            <p:pic>
              <p:nvPicPr>
                <p:cNvPr id="146" name="Freihand 145">
                  <a:extLst>
                    <a:ext uri="{FF2B5EF4-FFF2-40B4-BE49-F238E27FC236}">
                      <a16:creationId xmlns:a16="http://schemas.microsoft.com/office/drawing/2014/main" id="{0784BA0F-A585-43B3-B6B3-82FC8DCB6168}"/>
                    </a:ext>
                  </a:extLst>
                </p:cNvPr>
                <p:cNvPicPr/>
                <p:nvPr/>
              </p:nvPicPr>
              <p:blipFill>
                <a:blip r:embed="rId213"/>
                <a:stretch>
                  <a:fillRect/>
                </a:stretch>
              </p:blipFill>
              <p:spPr>
                <a:xfrm>
                  <a:off x="9182813" y="3099667"/>
                  <a:ext cx="2883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7" name="Freihand 146">
                  <a:extLst>
                    <a:ext uri="{FF2B5EF4-FFF2-40B4-BE49-F238E27FC236}">
                      <a16:creationId xmlns:a16="http://schemas.microsoft.com/office/drawing/2014/main" id="{CCF85FF8-20FB-4116-A09E-777B6D8FEADE}"/>
                    </a:ext>
                  </a:extLst>
                </p14:cNvPr>
                <p14:cNvContentPartPr/>
                <p14:nvPr/>
              </p14:nvContentPartPr>
              <p14:xfrm>
                <a:off x="9457853" y="2995627"/>
                <a:ext cx="147240" cy="275040"/>
              </p14:xfrm>
            </p:contentPart>
          </mc:Choice>
          <mc:Fallback>
            <p:pic>
              <p:nvPicPr>
                <p:cNvPr id="147" name="Freihand 146">
                  <a:extLst>
                    <a:ext uri="{FF2B5EF4-FFF2-40B4-BE49-F238E27FC236}">
                      <a16:creationId xmlns:a16="http://schemas.microsoft.com/office/drawing/2014/main" id="{CCF85FF8-20FB-4116-A09E-777B6D8FEADE}"/>
                    </a:ext>
                  </a:extLst>
                </p:cNvPr>
                <p:cNvPicPr/>
                <p:nvPr/>
              </p:nvPicPr>
              <p:blipFill>
                <a:blip r:embed="rId215"/>
                <a:stretch>
                  <a:fillRect/>
                </a:stretch>
              </p:blipFill>
              <p:spPr>
                <a:xfrm>
                  <a:off x="9453533" y="2991307"/>
                  <a:ext cx="1558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8" name="Freihand 147">
                  <a:extLst>
                    <a:ext uri="{FF2B5EF4-FFF2-40B4-BE49-F238E27FC236}">
                      <a16:creationId xmlns:a16="http://schemas.microsoft.com/office/drawing/2014/main" id="{8E70A52C-F9A9-454C-B23A-D5FA67DB1A39}"/>
                    </a:ext>
                  </a:extLst>
                </p14:cNvPr>
                <p14:cNvContentPartPr/>
                <p14:nvPr/>
              </p14:nvContentPartPr>
              <p14:xfrm>
                <a:off x="9628853" y="2840827"/>
                <a:ext cx="132480" cy="256680"/>
              </p14:xfrm>
            </p:contentPart>
          </mc:Choice>
          <mc:Fallback>
            <p:pic>
              <p:nvPicPr>
                <p:cNvPr id="148" name="Freihand 147">
                  <a:extLst>
                    <a:ext uri="{FF2B5EF4-FFF2-40B4-BE49-F238E27FC236}">
                      <a16:creationId xmlns:a16="http://schemas.microsoft.com/office/drawing/2014/main" id="{8E70A52C-F9A9-454C-B23A-D5FA67DB1A39}"/>
                    </a:ext>
                  </a:extLst>
                </p:cNvPr>
                <p:cNvPicPr/>
                <p:nvPr/>
              </p:nvPicPr>
              <p:blipFill>
                <a:blip r:embed="rId217"/>
                <a:stretch>
                  <a:fillRect/>
                </a:stretch>
              </p:blipFill>
              <p:spPr>
                <a:xfrm>
                  <a:off x="9624533" y="2836507"/>
                  <a:ext cx="1411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9" name="Freihand 148">
                  <a:extLst>
                    <a:ext uri="{FF2B5EF4-FFF2-40B4-BE49-F238E27FC236}">
                      <a16:creationId xmlns:a16="http://schemas.microsoft.com/office/drawing/2014/main" id="{9C07E803-76D5-4B61-8CB4-2089259230E6}"/>
                    </a:ext>
                  </a:extLst>
                </p14:cNvPr>
                <p14:cNvContentPartPr/>
                <p14:nvPr/>
              </p14:nvContentPartPr>
              <p14:xfrm>
                <a:off x="9618053" y="3228547"/>
                <a:ext cx="18720" cy="9000"/>
              </p14:xfrm>
            </p:contentPart>
          </mc:Choice>
          <mc:Fallback>
            <p:pic>
              <p:nvPicPr>
                <p:cNvPr id="149" name="Freihand 148">
                  <a:extLst>
                    <a:ext uri="{FF2B5EF4-FFF2-40B4-BE49-F238E27FC236}">
                      <a16:creationId xmlns:a16="http://schemas.microsoft.com/office/drawing/2014/main" id="{9C07E803-76D5-4B61-8CB4-2089259230E6}"/>
                    </a:ext>
                  </a:extLst>
                </p:cNvPr>
                <p:cNvPicPr/>
                <p:nvPr/>
              </p:nvPicPr>
              <p:blipFill>
                <a:blip r:embed="rId219"/>
                <a:stretch>
                  <a:fillRect/>
                </a:stretch>
              </p:blipFill>
              <p:spPr>
                <a:xfrm>
                  <a:off x="9613733" y="3224227"/>
                  <a:ext cx="273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50" name="Freihand 149">
                  <a:extLst>
                    <a:ext uri="{FF2B5EF4-FFF2-40B4-BE49-F238E27FC236}">
                      <a16:creationId xmlns:a16="http://schemas.microsoft.com/office/drawing/2014/main" id="{C0B64566-95AA-4C6F-BBF8-C45E88E549CF}"/>
                    </a:ext>
                  </a:extLst>
                </p14:cNvPr>
                <p14:cNvContentPartPr/>
                <p14:nvPr/>
              </p14:nvContentPartPr>
              <p14:xfrm>
                <a:off x="9680693" y="2817787"/>
                <a:ext cx="185400" cy="278640"/>
              </p14:xfrm>
            </p:contentPart>
          </mc:Choice>
          <mc:Fallback>
            <p:pic>
              <p:nvPicPr>
                <p:cNvPr id="150" name="Freihand 149">
                  <a:extLst>
                    <a:ext uri="{FF2B5EF4-FFF2-40B4-BE49-F238E27FC236}">
                      <a16:creationId xmlns:a16="http://schemas.microsoft.com/office/drawing/2014/main" id="{C0B64566-95AA-4C6F-BBF8-C45E88E549CF}"/>
                    </a:ext>
                  </a:extLst>
                </p:cNvPr>
                <p:cNvPicPr/>
                <p:nvPr/>
              </p:nvPicPr>
              <p:blipFill>
                <a:blip r:embed="rId221"/>
                <a:stretch>
                  <a:fillRect/>
                </a:stretch>
              </p:blipFill>
              <p:spPr>
                <a:xfrm>
                  <a:off x="9676373" y="2813467"/>
                  <a:ext cx="1940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51" name="Freihand 150">
                  <a:extLst>
                    <a:ext uri="{FF2B5EF4-FFF2-40B4-BE49-F238E27FC236}">
                      <a16:creationId xmlns:a16="http://schemas.microsoft.com/office/drawing/2014/main" id="{271469C5-4643-41A2-A42E-0F532D15560A}"/>
                    </a:ext>
                  </a:extLst>
                </p14:cNvPr>
                <p14:cNvContentPartPr/>
                <p14:nvPr/>
              </p14:nvContentPartPr>
              <p14:xfrm>
                <a:off x="9686093" y="3189667"/>
                <a:ext cx="45360" cy="27720"/>
              </p14:xfrm>
            </p:contentPart>
          </mc:Choice>
          <mc:Fallback>
            <p:pic>
              <p:nvPicPr>
                <p:cNvPr id="151" name="Freihand 150">
                  <a:extLst>
                    <a:ext uri="{FF2B5EF4-FFF2-40B4-BE49-F238E27FC236}">
                      <a16:creationId xmlns:a16="http://schemas.microsoft.com/office/drawing/2014/main" id="{271469C5-4643-41A2-A42E-0F532D15560A}"/>
                    </a:ext>
                  </a:extLst>
                </p:cNvPr>
                <p:cNvPicPr/>
                <p:nvPr/>
              </p:nvPicPr>
              <p:blipFill>
                <a:blip r:embed="rId223"/>
                <a:stretch>
                  <a:fillRect/>
                </a:stretch>
              </p:blipFill>
              <p:spPr>
                <a:xfrm>
                  <a:off x="9681773" y="3185347"/>
                  <a:ext cx="54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2" name="Freihand 151">
                  <a:extLst>
                    <a:ext uri="{FF2B5EF4-FFF2-40B4-BE49-F238E27FC236}">
                      <a16:creationId xmlns:a16="http://schemas.microsoft.com/office/drawing/2014/main" id="{8918E5A0-6D38-49D2-A893-49EBED757E10}"/>
                    </a:ext>
                  </a:extLst>
                </p14:cNvPr>
                <p14:cNvContentPartPr/>
                <p14:nvPr/>
              </p14:nvContentPartPr>
              <p14:xfrm>
                <a:off x="8317373" y="2727787"/>
                <a:ext cx="1541880" cy="917280"/>
              </p14:xfrm>
            </p:contentPart>
          </mc:Choice>
          <mc:Fallback>
            <p:pic>
              <p:nvPicPr>
                <p:cNvPr id="152" name="Freihand 151">
                  <a:extLst>
                    <a:ext uri="{FF2B5EF4-FFF2-40B4-BE49-F238E27FC236}">
                      <a16:creationId xmlns:a16="http://schemas.microsoft.com/office/drawing/2014/main" id="{8918E5A0-6D38-49D2-A893-49EBED757E10}"/>
                    </a:ext>
                  </a:extLst>
                </p:cNvPr>
                <p:cNvPicPr/>
                <p:nvPr/>
              </p:nvPicPr>
              <p:blipFill>
                <a:blip r:embed="rId225"/>
                <a:stretch>
                  <a:fillRect/>
                </a:stretch>
              </p:blipFill>
              <p:spPr>
                <a:xfrm>
                  <a:off x="8313053" y="2723467"/>
                  <a:ext cx="1550520" cy="925920"/>
                </a:xfrm>
                <a:prstGeom prst="rect">
                  <a:avLst/>
                </a:prstGeom>
              </p:spPr>
            </p:pic>
          </mc:Fallback>
        </mc:AlternateContent>
      </p:gr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8"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a:t>
            </a:r>
          </a:p>
        </p:txBody>
      </p:sp>
      <p:sp>
        <p:nvSpPr>
          <p:cNvPr id="168964" name="Text Box 4"/>
          <p:cNvSpPr txBox="1">
            <a:spLocks noChangeArrowheads="1"/>
          </p:cNvSpPr>
          <p:nvPr/>
        </p:nvSpPr>
        <p:spPr bwMode="auto">
          <a:xfrm>
            <a:off x="150613" y="566809"/>
            <a:ext cx="6876196"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dirty="0">
                <a:solidFill>
                  <a:srgbClr val="000000"/>
                </a:solidFill>
              </a:rPr>
              <a:t>Externer Eingriff auf der Nachfrageseite, Erhöhung der Staatsausgaben um ∆G = 5 bei einer </a:t>
            </a:r>
          </a:p>
          <a:p>
            <a:pPr eaLnBrk="1" hangingPunct="1">
              <a:buClrTx/>
              <a:buFontTx/>
              <a:buNone/>
            </a:pPr>
            <a:r>
              <a:rPr lang="de-DE" sz="2000" dirty="0">
                <a:solidFill>
                  <a:srgbClr val="000000"/>
                </a:solidFill>
              </a:rPr>
              <a:t>                                                                                                                   marginalen Konsumquote von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=0,9:</a:t>
            </a:r>
          </a:p>
          <a:p>
            <a:pPr eaLnBrk="1" hangingPunct="1">
              <a:buClrTx/>
              <a:buFontTx/>
              <a:buNone/>
            </a:pPr>
            <a:r>
              <a:rPr lang="de-DE" sz="2000" dirty="0">
                <a:solidFill>
                  <a:srgbClr val="000000"/>
                </a:solidFill>
              </a:rPr>
              <a:t>→ zusätzliche Staatsausgaben erhöhen einmalig das Einkommen</a:t>
            </a:r>
          </a:p>
          <a:p>
            <a:pPr eaLnBrk="1" hangingPunct="1">
              <a:buClrTx/>
              <a:buFontTx/>
              <a:buNone/>
            </a:pPr>
            <a:r>
              <a:rPr lang="de-DE" sz="2000" dirty="0">
                <a:solidFill>
                  <a:srgbClr val="000000"/>
                </a:solidFill>
              </a:rPr>
              <a:t>→</a:t>
            </a: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E966C58-D9F9-4830-9911-226E7D9F827C}"/>
                  </a:ext>
                </a:extLst>
              </p14:cNvPr>
              <p14:cNvContentPartPr/>
              <p14:nvPr/>
            </p14:nvContentPartPr>
            <p14:xfrm>
              <a:off x="7744613" y="902227"/>
              <a:ext cx="1022760" cy="51840"/>
            </p14:xfrm>
          </p:contentPart>
        </mc:Choice>
        <mc:Fallback>
          <p:pic>
            <p:nvPicPr>
              <p:cNvPr id="2" name="Freihand 1">
                <a:extLst>
                  <a:ext uri="{FF2B5EF4-FFF2-40B4-BE49-F238E27FC236}">
                    <a16:creationId xmlns:a16="http://schemas.microsoft.com/office/drawing/2014/main" id="{8E966C58-D9F9-4830-9911-226E7D9F827C}"/>
                  </a:ext>
                </a:extLst>
              </p:cNvPr>
              <p:cNvPicPr/>
              <p:nvPr/>
            </p:nvPicPr>
            <p:blipFill>
              <a:blip r:embed="rId4"/>
              <a:stretch>
                <a:fillRect/>
              </a:stretch>
            </p:blipFill>
            <p:spPr>
              <a:xfrm>
                <a:off x="7740293" y="897907"/>
                <a:ext cx="10314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291937A-3EC2-4009-B7D7-1518F563ECE0}"/>
                  </a:ext>
                </a:extLst>
              </p14:cNvPr>
              <p14:cNvContentPartPr/>
              <p14:nvPr/>
            </p14:nvContentPartPr>
            <p14:xfrm>
              <a:off x="10462253" y="1279507"/>
              <a:ext cx="931680" cy="103320"/>
            </p14:xfrm>
          </p:contentPart>
        </mc:Choice>
        <mc:Fallback>
          <p:pic>
            <p:nvPicPr>
              <p:cNvPr id="3" name="Freihand 2">
                <a:extLst>
                  <a:ext uri="{FF2B5EF4-FFF2-40B4-BE49-F238E27FC236}">
                    <a16:creationId xmlns:a16="http://schemas.microsoft.com/office/drawing/2014/main" id="{6291937A-3EC2-4009-B7D7-1518F563ECE0}"/>
                  </a:ext>
                </a:extLst>
              </p:cNvPr>
              <p:cNvPicPr/>
              <p:nvPr/>
            </p:nvPicPr>
            <p:blipFill>
              <a:blip r:embed="rId6"/>
              <a:stretch>
                <a:fillRect/>
              </a:stretch>
            </p:blipFill>
            <p:spPr>
              <a:xfrm>
                <a:off x="10457933" y="1275187"/>
                <a:ext cx="940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9" name="Freihand 38">
                <a:extLst>
                  <a:ext uri="{FF2B5EF4-FFF2-40B4-BE49-F238E27FC236}">
                    <a16:creationId xmlns:a16="http://schemas.microsoft.com/office/drawing/2014/main" id="{7339CFE2-2342-483C-B214-59B94898DF04}"/>
                  </a:ext>
                </a:extLst>
              </p14:cNvPr>
              <p14:cNvContentPartPr/>
              <p14:nvPr/>
            </p14:nvContentPartPr>
            <p14:xfrm>
              <a:off x="4227773" y="1520707"/>
              <a:ext cx="327240" cy="353880"/>
            </p14:xfrm>
          </p:contentPart>
        </mc:Choice>
        <mc:Fallback>
          <p:pic>
            <p:nvPicPr>
              <p:cNvPr id="39" name="Freihand 38">
                <a:extLst>
                  <a:ext uri="{FF2B5EF4-FFF2-40B4-BE49-F238E27FC236}">
                    <a16:creationId xmlns:a16="http://schemas.microsoft.com/office/drawing/2014/main" id="{7339CFE2-2342-483C-B214-59B94898DF04}"/>
                  </a:ext>
                </a:extLst>
              </p:cNvPr>
              <p:cNvPicPr/>
              <p:nvPr/>
            </p:nvPicPr>
            <p:blipFill>
              <a:blip r:embed="rId8"/>
              <a:stretch>
                <a:fillRect/>
              </a:stretch>
            </p:blipFill>
            <p:spPr>
              <a:xfrm>
                <a:off x="4223453" y="1516387"/>
                <a:ext cx="33588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8993" name="Freihand 168992">
                <a:extLst>
                  <a:ext uri="{FF2B5EF4-FFF2-40B4-BE49-F238E27FC236}">
                    <a16:creationId xmlns:a16="http://schemas.microsoft.com/office/drawing/2014/main" id="{F5756635-AA84-4848-95DE-13E32D994014}"/>
                  </a:ext>
                </a:extLst>
              </p14:cNvPr>
              <p14:cNvContentPartPr/>
              <p14:nvPr/>
            </p14:nvContentPartPr>
            <p14:xfrm>
              <a:off x="5448173" y="1821307"/>
              <a:ext cx="437760" cy="504360"/>
            </p14:xfrm>
          </p:contentPart>
        </mc:Choice>
        <mc:Fallback>
          <p:pic>
            <p:nvPicPr>
              <p:cNvPr id="168993" name="Freihand 168992">
                <a:extLst>
                  <a:ext uri="{FF2B5EF4-FFF2-40B4-BE49-F238E27FC236}">
                    <a16:creationId xmlns:a16="http://schemas.microsoft.com/office/drawing/2014/main" id="{F5756635-AA84-4848-95DE-13E32D994014}"/>
                  </a:ext>
                </a:extLst>
              </p:cNvPr>
              <p:cNvPicPr/>
              <p:nvPr/>
            </p:nvPicPr>
            <p:blipFill>
              <a:blip r:embed="rId10"/>
              <a:stretch>
                <a:fillRect/>
              </a:stretch>
            </p:blipFill>
            <p:spPr>
              <a:xfrm>
                <a:off x="5443853" y="1816987"/>
                <a:ext cx="446400" cy="513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9006" name="Freihand 169005">
                <a:extLst>
                  <a:ext uri="{FF2B5EF4-FFF2-40B4-BE49-F238E27FC236}">
                    <a16:creationId xmlns:a16="http://schemas.microsoft.com/office/drawing/2014/main" id="{3FCBEEC4-9EA7-48FB-BD41-96001E8F2467}"/>
                  </a:ext>
                </a:extLst>
              </p14:cNvPr>
              <p14:cNvContentPartPr/>
              <p14:nvPr/>
            </p14:nvContentPartPr>
            <p14:xfrm>
              <a:off x="940613" y="2566867"/>
              <a:ext cx="111960" cy="134280"/>
            </p14:xfrm>
          </p:contentPart>
        </mc:Choice>
        <mc:Fallback>
          <p:pic>
            <p:nvPicPr>
              <p:cNvPr id="169006" name="Freihand 169005">
                <a:extLst>
                  <a:ext uri="{FF2B5EF4-FFF2-40B4-BE49-F238E27FC236}">
                    <a16:creationId xmlns:a16="http://schemas.microsoft.com/office/drawing/2014/main" id="{3FCBEEC4-9EA7-48FB-BD41-96001E8F2467}"/>
                  </a:ext>
                </a:extLst>
              </p:cNvPr>
              <p:cNvPicPr/>
              <p:nvPr/>
            </p:nvPicPr>
            <p:blipFill>
              <a:blip r:embed="rId12"/>
              <a:stretch>
                <a:fillRect/>
              </a:stretch>
            </p:blipFill>
            <p:spPr>
              <a:xfrm>
                <a:off x="936293" y="2562547"/>
                <a:ext cx="120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9042" name="Freihand 169041">
                <a:extLst>
                  <a:ext uri="{FF2B5EF4-FFF2-40B4-BE49-F238E27FC236}">
                    <a16:creationId xmlns:a16="http://schemas.microsoft.com/office/drawing/2014/main" id="{F69A63F9-7D5F-4425-BD1B-6CF93F09B8C2}"/>
                  </a:ext>
                </a:extLst>
              </p14:cNvPr>
              <p14:cNvContentPartPr/>
              <p14:nvPr/>
            </p14:nvContentPartPr>
            <p14:xfrm>
              <a:off x="535973" y="2321347"/>
              <a:ext cx="597240" cy="498240"/>
            </p14:xfrm>
          </p:contentPart>
        </mc:Choice>
        <mc:Fallback>
          <p:pic>
            <p:nvPicPr>
              <p:cNvPr id="169042" name="Freihand 169041">
                <a:extLst>
                  <a:ext uri="{FF2B5EF4-FFF2-40B4-BE49-F238E27FC236}">
                    <a16:creationId xmlns:a16="http://schemas.microsoft.com/office/drawing/2014/main" id="{F69A63F9-7D5F-4425-BD1B-6CF93F09B8C2}"/>
                  </a:ext>
                </a:extLst>
              </p:cNvPr>
              <p:cNvPicPr/>
              <p:nvPr/>
            </p:nvPicPr>
            <p:blipFill>
              <a:blip r:embed="rId14"/>
              <a:stretch>
                <a:fillRect/>
              </a:stretch>
            </p:blipFill>
            <p:spPr>
              <a:xfrm>
                <a:off x="531653" y="2317027"/>
                <a:ext cx="60588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9044" name="Freihand 169043">
                <a:extLst>
                  <a:ext uri="{FF2B5EF4-FFF2-40B4-BE49-F238E27FC236}">
                    <a16:creationId xmlns:a16="http://schemas.microsoft.com/office/drawing/2014/main" id="{B76C4C55-EA43-4098-9D28-1F3B935BF995}"/>
                  </a:ext>
                </a:extLst>
              </p14:cNvPr>
              <p14:cNvContentPartPr/>
              <p14:nvPr/>
            </p14:nvContentPartPr>
            <p14:xfrm>
              <a:off x="4836533" y="1468507"/>
              <a:ext cx="390600" cy="425520"/>
            </p14:xfrm>
          </p:contentPart>
        </mc:Choice>
        <mc:Fallback>
          <p:pic>
            <p:nvPicPr>
              <p:cNvPr id="169044" name="Freihand 169043">
                <a:extLst>
                  <a:ext uri="{FF2B5EF4-FFF2-40B4-BE49-F238E27FC236}">
                    <a16:creationId xmlns:a16="http://schemas.microsoft.com/office/drawing/2014/main" id="{B76C4C55-EA43-4098-9D28-1F3B935BF995}"/>
                  </a:ext>
                </a:extLst>
              </p:cNvPr>
              <p:cNvPicPr/>
              <p:nvPr/>
            </p:nvPicPr>
            <p:blipFill>
              <a:blip r:embed="rId16"/>
              <a:stretch>
                <a:fillRect/>
              </a:stretch>
            </p:blipFill>
            <p:spPr>
              <a:xfrm>
                <a:off x="4832213" y="1464187"/>
                <a:ext cx="39924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9089" name="Freihand 169088">
                <a:extLst>
                  <a:ext uri="{FF2B5EF4-FFF2-40B4-BE49-F238E27FC236}">
                    <a16:creationId xmlns:a16="http://schemas.microsoft.com/office/drawing/2014/main" id="{3C51805E-28C8-442E-B475-C42CD66B542C}"/>
                  </a:ext>
                </a:extLst>
              </p14:cNvPr>
              <p14:cNvContentPartPr/>
              <p14:nvPr/>
            </p14:nvContentPartPr>
            <p14:xfrm>
              <a:off x="3909893" y="1801507"/>
              <a:ext cx="3405240" cy="703800"/>
            </p14:xfrm>
          </p:contentPart>
        </mc:Choice>
        <mc:Fallback>
          <p:pic>
            <p:nvPicPr>
              <p:cNvPr id="169089" name="Freihand 169088">
                <a:extLst>
                  <a:ext uri="{FF2B5EF4-FFF2-40B4-BE49-F238E27FC236}">
                    <a16:creationId xmlns:a16="http://schemas.microsoft.com/office/drawing/2014/main" id="{3C51805E-28C8-442E-B475-C42CD66B542C}"/>
                  </a:ext>
                </a:extLst>
              </p:cNvPr>
              <p:cNvPicPr/>
              <p:nvPr/>
            </p:nvPicPr>
            <p:blipFill>
              <a:blip r:embed="rId18"/>
              <a:stretch>
                <a:fillRect/>
              </a:stretch>
            </p:blipFill>
            <p:spPr>
              <a:xfrm>
                <a:off x="3905573" y="1797187"/>
                <a:ext cx="3413880" cy="712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9091" name="Freihand 169090">
                <a:extLst>
                  <a:ext uri="{FF2B5EF4-FFF2-40B4-BE49-F238E27FC236}">
                    <a16:creationId xmlns:a16="http://schemas.microsoft.com/office/drawing/2014/main" id="{808C75ED-6194-4C22-9CBC-73EEAD50C816}"/>
                  </a:ext>
                </a:extLst>
              </p14:cNvPr>
              <p14:cNvContentPartPr/>
              <p14:nvPr/>
            </p14:nvContentPartPr>
            <p14:xfrm>
              <a:off x="6368333" y="1801147"/>
              <a:ext cx="461160" cy="649440"/>
            </p14:xfrm>
          </p:contentPart>
        </mc:Choice>
        <mc:Fallback>
          <p:pic>
            <p:nvPicPr>
              <p:cNvPr id="169091" name="Freihand 169090">
                <a:extLst>
                  <a:ext uri="{FF2B5EF4-FFF2-40B4-BE49-F238E27FC236}">
                    <a16:creationId xmlns:a16="http://schemas.microsoft.com/office/drawing/2014/main" id="{808C75ED-6194-4C22-9CBC-73EEAD50C816}"/>
                  </a:ext>
                </a:extLst>
              </p:cNvPr>
              <p:cNvPicPr/>
              <p:nvPr/>
            </p:nvPicPr>
            <p:blipFill>
              <a:blip r:embed="rId20"/>
              <a:stretch>
                <a:fillRect/>
              </a:stretch>
            </p:blipFill>
            <p:spPr>
              <a:xfrm>
                <a:off x="6364013" y="1796827"/>
                <a:ext cx="46980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9435" name="Freihand 169434">
                <a:extLst>
                  <a:ext uri="{FF2B5EF4-FFF2-40B4-BE49-F238E27FC236}">
                    <a16:creationId xmlns:a16="http://schemas.microsoft.com/office/drawing/2014/main" id="{DEE3E0EB-9748-473E-A1D6-2803AA301F82}"/>
                  </a:ext>
                </a:extLst>
              </p14:cNvPr>
              <p14:cNvContentPartPr/>
              <p14:nvPr/>
            </p14:nvContentPartPr>
            <p14:xfrm>
              <a:off x="6738053" y="5723173"/>
              <a:ext cx="1217160" cy="1091520"/>
            </p14:xfrm>
          </p:contentPart>
        </mc:Choice>
        <mc:Fallback>
          <p:pic>
            <p:nvPicPr>
              <p:cNvPr id="169435" name="Freihand 169434">
                <a:extLst>
                  <a:ext uri="{FF2B5EF4-FFF2-40B4-BE49-F238E27FC236}">
                    <a16:creationId xmlns:a16="http://schemas.microsoft.com/office/drawing/2014/main" id="{DEE3E0EB-9748-473E-A1D6-2803AA301F82}"/>
                  </a:ext>
                </a:extLst>
              </p:cNvPr>
              <p:cNvPicPr/>
              <p:nvPr/>
            </p:nvPicPr>
            <p:blipFill>
              <a:blip r:embed="rId22"/>
              <a:stretch>
                <a:fillRect/>
              </a:stretch>
            </p:blipFill>
            <p:spPr>
              <a:xfrm>
                <a:off x="6733733" y="5718853"/>
                <a:ext cx="1225800" cy="1100160"/>
              </a:xfrm>
              <a:prstGeom prst="rect">
                <a:avLst/>
              </a:prstGeom>
            </p:spPr>
          </p:pic>
        </mc:Fallback>
      </mc:AlternateContent>
      <p:grpSp>
        <p:nvGrpSpPr>
          <p:cNvPr id="169438" name="Gruppieren 169437">
            <a:extLst>
              <a:ext uri="{FF2B5EF4-FFF2-40B4-BE49-F238E27FC236}">
                <a16:creationId xmlns:a16="http://schemas.microsoft.com/office/drawing/2014/main" id="{20436475-8C61-444F-935A-C2B98E07E6CF}"/>
              </a:ext>
            </a:extLst>
          </p:cNvPr>
          <p:cNvGrpSpPr/>
          <p:nvPr/>
        </p:nvGrpSpPr>
        <p:grpSpPr>
          <a:xfrm>
            <a:off x="167333" y="1024093"/>
            <a:ext cx="11575080" cy="5823174"/>
            <a:chOff x="167333" y="1024093"/>
            <a:chExt cx="11575080" cy="5823174"/>
          </a:xfrm>
        </p:grpSpPr>
        <mc:AlternateContent xmlns:mc="http://schemas.openxmlformats.org/markup-compatibility/2006">
          <mc:Choice xmlns:p14="http://schemas.microsoft.com/office/powerpoint/2010/main" Requires="p14">
            <p:contentPart p14:bwMode="auto" r:id="rId23">
              <p14:nvContentPartPr>
                <p14:cNvPr id="168995" name="Freihand 168994">
                  <a:extLst>
                    <a:ext uri="{FF2B5EF4-FFF2-40B4-BE49-F238E27FC236}">
                      <a16:creationId xmlns:a16="http://schemas.microsoft.com/office/drawing/2014/main" id="{9C82EDCC-672F-48F9-B16F-3243C5CBF700}"/>
                    </a:ext>
                  </a:extLst>
                </p14:cNvPr>
                <p14:cNvContentPartPr/>
                <p14:nvPr/>
              </p14:nvContentPartPr>
              <p14:xfrm>
                <a:off x="10617413" y="1242787"/>
                <a:ext cx="723240" cy="78480"/>
              </p14:xfrm>
            </p:contentPart>
          </mc:Choice>
          <mc:Fallback>
            <p:pic>
              <p:nvPicPr>
                <p:cNvPr id="168995" name="Freihand 168994">
                  <a:extLst>
                    <a:ext uri="{FF2B5EF4-FFF2-40B4-BE49-F238E27FC236}">
                      <a16:creationId xmlns:a16="http://schemas.microsoft.com/office/drawing/2014/main" id="{9C82EDCC-672F-48F9-B16F-3243C5CBF700}"/>
                    </a:ext>
                  </a:extLst>
                </p:cNvPr>
                <p:cNvPicPr/>
                <p:nvPr/>
              </p:nvPicPr>
              <p:blipFill>
                <a:blip r:embed="rId24"/>
                <a:stretch>
                  <a:fillRect/>
                </a:stretch>
              </p:blipFill>
              <p:spPr>
                <a:xfrm>
                  <a:off x="10613093" y="1238467"/>
                  <a:ext cx="731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8996" name="Freihand 168995">
                  <a:extLst>
                    <a:ext uri="{FF2B5EF4-FFF2-40B4-BE49-F238E27FC236}">
                      <a16:creationId xmlns:a16="http://schemas.microsoft.com/office/drawing/2014/main" id="{77F3DB78-5F5D-4321-82B6-5555CE11950E}"/>
                    </a:ext>
                  </a:extLst>
                </p14:cNvPr>
                <p14:cNvContentPartPr/>
                <p14:nvPr/>
              </p14:nvContentPartPr>
              <p14:xfrm>
                <a:off x="6380933" y="2283907"/>
                <a:ext cx="354960" cy="69120"/>
              </p14:xfrm>
            </p:contentPart>
          </mc:Choice>
          <mc:Fallback>
            <p:pic>
              <p:nvPicPr>
                <p:cNvPr id="168996" name="Freihand 168995">
                  <a:extLst>
                    <a:ext uri="{FF2B5EF4-FFF2-40B4-BE49-F238E27FC236}">
                      <a16:creationId xmlns:a16="http://schemas.microsoft.com/office/drawing/2014/main" id="{77F3DB78-5F5D-4321-82B6-5555CE11950E}"/>
                    </a:ext>
                  </a:extLst>
                </p:cNvPr>
                <p:cNvPicPr/>
                <p:nvPr/>
              </p:nvPicPr>
              <p:blipFill>
                <a:blip r:embed="rId26"/>
                <a:stretch>
                  <a:fillRect/>
                </a:stretch>
              </p:blipFill>
              <p:spPr>
                <a:xfrm>
                  <a:off x="6376613" y="2279587"/>
                  <a:ext cx="363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FDD47AF0-4C40-41D5-8DB6-5780D93FD365}"/>
                    </a:ext>
                  </a:extLst>
                </p14:cNvPr>
                <p14:cNvContentPartPr/>
                <p14:nvPr/>
              </p14:nvContentPartPr>
              <p14:xfrm>
                <a:off x="1700573" y="1617547"/>
                <a:ext cx="149760" cy="159480"/>
              </p14:xfrm>
            </p:contentPart>
          </mc:Choice>
          <mc:Fallback>
            <p:pic>
              <p:nvPicPr>
                <p:cNvPr id="15" name="Freihand 14">
                  <a:extLst>
                    <a:ext uri="{FF2B5EF4-FFF2-40B4-BE49-F238E27FC236}">
                      <a16:creationId xmlns:a16="http://schemas.microsoft.com/office/drawing/2014/main" id="{FDD47AF0-4C40-41D5-8DB6-5780D93FD365}"/>
                    </a:ext>
                  </a:extLst>
                </p:cNvPr>
                <p:cNvPicPr/>
                <p:nvPr/>
              </p:nvPicPr>
              <p:blipFill>
                <a:blip r:embed="rId28"/>
                <a:stretch>
                  <a:fillRect/>
                </a:stretch>
              </p:blipFill>
              <p:spPr>
                <a:xfrm>
                  <a:off x="1696253" y="1613227"/>
                  <a:ext cx="158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8FF0B9E9-280A-4D66-914F-4ADD52825BA4}"/>
                    </a:ext>
                  </a:extLst>
                </p14:cNvPr>
                <p14:cNvContentPartPr/>
                <p14:nvPr/>
              </p14:nvContentPartPr>
              <p14:xfrm>
                <a:off x="1809653" y="1629427"/>
                <a:ext cx="43200" cy="154440"/>
              </p14:xfrm>
            </p:contentPart>
          </mc:Choice>
          <mc:Fallback>
            <p:pic>
              <p:nvPicPr>
                <p:cNvPr id="16" name="Freihand 15">
                  <a:extLst>
                    <a:ext uri="{FF2B5EF4-FFF2-40B4-BE49-F238E27FC236}">
                      <a16:creationId xmlns:a16="http://schemas.microsoft.com/office/drawing/2014/main" id="{8FF0B9E9-280A-4D66-914F-4ADD52825BA4}"/>
                    </a:ext>
                  </a:extLst>
                </p:cNvPr>
                <p:cNvPicPr/>
                <p:nvPr/>
              </p:nvPicPr>
              <p:blipFill>
                <a:blip r:embed="rId30"/>
                <a:stretch>
                  <a:fillRect/>
                </a:stretch>
              </p:blipFill>
              <p:spPr>
                <a:xfrm>
                  <a:off x="1805333" y="1625107"/>
                  <a:ext cx="51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5041A658-95CA-496C-AFC3-03C5E522B7C1}"/>
                    </a:ext>
                  </a:extLst>
                </p14:cNvPr>
                <p14:cNvContentPartPr/>
                <p14:nvPr/>
              </p14:nvContentPartPr>
              <p14:xfrm>
                <a:off x="1678613" y="1755427"/>
                <a:ext cx="229320" cy="63360"/>
              </p14:xfrm>
            </p:contentPart>
          </mc:Choice>
          <mc:Fallback>
            <p:pic>
              <p:nvPicPr>
                <p:cNvPr id="17" name="Freihand 16">
                  <a:extLst>
                    <a:ext uri="{FF2B5EF4-FFF2-40B4-BE49-F238E27FC236}">
                      <a16:creationId xmlns:a16="http://schemas.microsoft.com/office/drawing/2014/main" id="{5041A658-95CA-496C-AFC3-03C5E522B7C1}"/>
                    </a:ext>
                  </a:extLst>
                </p:cNvPr>
                <p:cNvPicPr/>
                <p:nvPr/>
              </p:nvPicPr>
              <p:blipFill>
                <a:blip r:embed="rId32"/>
                <a:stretch>
                  <a:fillRect/>
                </a:stretch>
              </p:blipFill>
              <p:spPr>
                <a:xfrm>
                  <a:off x="1674293" y="1751107"/>
                  <a:ext cx="237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6D3C6A29-1187-444C-B303-36CC0160E66A}"/>
                    </a:ext>
                  </a:extLst>
                </p14:cNvPr>
                <p14:cNvContentPartPr/>
                <p14:nvPr/>
              </p14:nvContentPartPr>
              <p14:xfrm>
                <a:off x="1899653" y="1657867"/>
                <a:ext cx="132840" cy="187200"/>
              </p14:xfrm>
            </p:contentPart>
          </mc:Choice>
          <mc:Fallback>
            <p:pic>
              <p:nvPicPr>
                <p:cNvPr id="18" name="Freihand 17">
                  <a:extLst>
                    <a:ext uri="{FF2B5EF4-FFF2-40B4-BE49-F238E27FC236}">
                      <a16:creationId xmlns:a16="http://schemas.microsoft.com/office/drawing/2014/main" id="{6D3C6A29-1187-444C-B303-36CC0160E66A}"/>
                    </a:ext>
                  </a:extLst>
                </p:cNvPr>
                <p:cNvPicPr/>
                <p:nvPr/>
              </p:nvPicPr>
              <p:blipFill>
                <a:blip r:embed="rId34"/>
                <a:stretch>
                  <a:fillRect/>
                </a:stretch>
              </p:blipFill>
              <p:spPr>
                <a:xfrm>
                  <a:off x="1895333" y="1653547"/>
                  <a:ext cx="141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1" name="Freihand 40">
                  <a:extLst>
                    <a:ext uri="{FF2B5EF4-FFF2-40B4-BE49-F238E27FC236}">
                      <a16:creationId xmlns:a16="http://schemas.microsoft.com/office/drawing/2014/main" id="{416DDB2C-35A6-4B5C-8847-C083A01CC5CA}"/>
                    </a:ext>
                  </a:extLst>
                </p14:cNvPr>
                <p14:cNvContentPartPr/>
                <p14:nvPr/>
              </p14:nvContentPartPr>
              <p14:xfrm>
                <a:off x="219893" y="2189947"/>
                <a:ext cx="158760" cy="15480"/>
              </p14:xfrm>
            </p:contentPart>
          </mc:Choice>
          <mc:Fallback>
            <p:pic>
              <p:nvPicPr>
                <p:cNvPr id="41" name="Freihand 40">
                  <a:extLst>
                    <a:ext uri="{FF2B5EF4-FFF2-40B4-BE49-F238E27FC236}">
                      <a16:creationId xmlns:a16="http://schemas.microsoft.com/office/drawing/2014/main" id="{416DDB2C-35A6-4B5C-8847-C083A01CC5CA}"/>
                    </a:ext>
                  </a:extLst>
                </p:cNvPr>
                <p:cNvPicPr/>
                <p:nvPr/>
              </p:nvPicPr>
              <p:blipFill>
                <a:blip r:embed="rId36"/>
                <a:stretch>
                  <a:fillRect/>
                </a:stretch>
              </p:blipFill>
              <p:spPr>
                <a:xfrm>
                  <a:off x="215573" y="2185627"/>
                  <a:ext cx="167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2" name="Freihand 41">
                  <a:extLst>
                    <a:ext uri="{FF2B5EF4-FFF2-40B4-BE49-F238E27FC236}">
                      <a16:creationId xmlns:a16="http://schemas.microsoft.com/office/drawing/2014/main" id="{0C6FD564-4C7B-4E0D-B02F-3FF8C901FE7F}"/>
                    </a:ext>
                  </a:extLst>
                </p14:cNvPr>
                <p14:cNvContentPartPr/>
                <p14:nvPr/>
              </p14:nvContentPartPr>
              <p14:xfrm>
                <a:off x="342293" y="2130187"/>
                <a:ext cx="150840" cy="185400"/>
              </p14:xfrm>
            </p:contentPart>
          </mc:Choice>
          <mc:Fallback>
            <p:pic>
              <p:nvPicPr>
                <p:cNvPr id="42" name="Freihand 41">
                  <a:extLst>
                    <a:ext uri="{FF2B5EF4-FFF2-40B4-BE49-F238E27FC236}">
                      <a16:creationId xmlns:a16="http://schemas.microsoft.com/office/drawing/2014/main" id="{0C6FD564-4C7B-4E0D-B02F-3FF8C901FE7F}"/>
                    </a:ext>
                  </a:extLst>
                </p:cNvPr>
                <p:cNvPicPr/>
                <p:nvPr/>
              </p:nvPicPr>
              <p:blipFill>
                <a:blip r:embed="rId38"/>
                <a:stretch>
                  <a:fillRect/>
                </a:stretch>
              </p:blipFill>
              <p:spPr>
                <a:xfrm>
                  <a:off x="337973" y="2125867"/>
                  <a:ext cx="1594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4" name="Freihand 43">
                  <a:extLst>
                    <a:ext uri="{FF2B5EF4-FFF2-40B4-BE49-F238E27FC236}">
                      <a16:creationId xmlns:a16="http://schemas.microsoft.com/office/drawing/2014/main" id="{EC7E19D4-1088-4EBD-823A-C4BAE8139E1C}"/>
                    </a:ext>
                  </a:extLst>
                </p14:cNvPr>
                <p14:cNvContentPartPr/>
                <p14:nvPr/>
              </p14:nvContentPartPr>
              <p14:xfrm>
                <a:off x="688253" y="2105347"/>
                <a:ext cx="142200" cy="117720"/>
              </p14:xfrm>
            </p:contentPart>
          </mc:Choice>
          <mc:Fallback>
            <p:pic>
              <p:nvPicPr>
                <p:cNvPr id="44" name="Freihand 43">
                  <a:extLst>
                    <a:ext uri="{FF2B5EF4-FFF2-40B4-BE49-F238E27FC236}">
                      <a16:creationId xmlns:a16="http://schemas.microsoft.com/office/drawing/2014/main" id="{EC7E19D4-1088-4EBD-823A-C4BAE8139E1C}"/>
                    </a:ext>
                  </a:extLst>
                </p:cNvPr>
                <p:cNvPicPr/>
                <p:nvPr/>
              </p:nvPicPr>
              <p:blipFill>
                <a:blip r:embed="rId40"/>
                <a:stretch>
                  <a:fillRect/>
                </a:stretch>
              </p:blipFill>
              <p:spPr>
                <a:xfrm>
                  <a:off x="683933" y="2101027"/>
                  <a:ext cx="150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5" name="Freihand 44">
                  <a:extLst>
                    <a:ext uri="{FF2B5EF4-FFF2-40B4-BE49-F238E27FC236}">
                      <a16:creationId xmlns:a16="http://schemas.microsoft.com/office/drawing/2014/main" id="{C870F72E-ACCD-45AA-8B1D-5FF2F6793BE0}"/>
                    </a:ext>
                  </a:extLst>
                </p14:cNvPr>
                <p14:cNvContentPartPr/>
                <p14:nvPr/>
              </p14:nvContentPartPr>
              <p14:xfrm>
                <a:off x="754853" y="2171947"/>
                <a:ext cx="91440" cy="68400"/>
              </p14:xfrm>
            </p:contentPart>
          </mc:Choice>
          <mc:Fallback>
            <p:pic>
              <p:nvPicPr>
                <p:cNvPr id="45" name="Freihand 44">
                  <a:extLst>
                    <a:ext uri="{FF2B5EF4-FFF2-40B4-BE49-F238E27FC236}">
                      <a16:creationId xmlns:a16="http://schemas.microsoft.com/office/drawing/2014/main" id="{C870F72E-ACCD-45AA-8B1D-5FF2F6793BE0}"/>
                    </a:ext>
                  </a:extLst>
                </p:cNvPr>
                <p:cNvPicPr/>
                <p:nvPr/>
              </p:nvPicPr>
              <p:blipFill>
                <a:blip r:embed="rId42"/>
                <a:stretch>
                  <a:fillRect/>
                </a:stretch>
              </p:blipFill>
              <p:spPr>
                <a:xfrm>
                  <a:off x="750533" y="2167627"/>
                  <a:ext cx="100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6" name="Freihand 45">
                  <a:extLst>
                    <a:ext uri="{FF2B5EF4-FFF2-40B4-BE49-F238E27FC236}">
                      <a16:creationId xmlns:a16="http://schemas.microsoft.com/office/drawing/2014/main" id="{86AA92E4-8240-46B8-941D-F7A90D56BDC1}"/>
                    </a:ext>
                  </a:extLst>
                </p14:cNvPr>
                <p14:cNvContentPartPr/>
                <p14:nvPr/>
              </p14:nvContentPartPr>
              <p14:xfrm>
                <a:off x="855653" y="2153227"/>
                <a:ext cx="314280" cy="165600"/>
              </p14:xfrm>
            </p:contentPart>
          </mc:Choice>
          <mc:Fallback>
            <p:pic>
              <p:nvPicPr>
                <p:cNvPr id="46" name="Freihand 45">
                  <a:extLst>
                    <a:ext uri="{FF2B5EF4-FFF2-40B4-BE49-F238E27FC236}">
                      <a16:creationId xmlns:a16="http://schemas.microsoft.com/office/drawing/2014/main" id="{86AA92E4-8240-46B8-941D-F7A90D56BDC1}"/>
                    </a:ext>
                  </a:extLst>
                </p:cNvPr>
                <p:cNvPicPr/>
                <p:nvPr/>
              </p:nvPicPr>
              <p:blipFill>
                <a:blip r:embed="rId44"/>
                <a:stretch>
                  <a:fillRect/>
                </a:stretch>
              </p:blipFill>
              <p:spPr>
                <a:xfrm>
                  <a:off x="851333" y="2148907"/>
                  <a:ext cx="322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7" name="Freihand 46">
                  <a:extLst>
                    <a:ext uri="{FF2B5EF4-FFF2-40B4-BE49-F238E27FC236}">
                      <a16:creationId xmlns:a16="http://schemas.microsoft.com/office/drawing/2014/main" id="{0396E2AF-767E-41DE-A03C-92C68ED61419}"/>
                    </a:ext>
                  </a:extLst>
                </p14:cNvPr>
                <p14:cNvContentPartPr/>
                <p14:nvPr/>
              </p14:nvContentPartPr>
              <p14:xfrm>
                <a:off x="1191893" y="2162227"/>
                <a:ext cx="64440" cy="63720"/>
              </p14:xfrm>
            </p:contentPart>
          </mc:Choice>
          <mc:Fallback>
            <p:pic>
              <p:nvPicPr>
                <p:cNvPr id="47" name="Freihand 46">
                  <a:extLst>
                    <a:ext uri="{FF2B5EF4-FFF2-40B4-BE49-F238E27FC236}">
                      <a16:creationId xmlns:a16="http://schemas.microsoft.com/office/drawing/2014/main" id="{0396E2AF-767E-41DE-A03C-92C68ED61419}"/>
                    </a:ext>
                  </a:extLst>
                </p:cNvPr>
                <p:cNvPicPr/>
                <p:nvPr/>
              </p:nvPicPr>
              <p:blipFill>
                <a:blip r:embed="rId46"/>
                <a:stretch>
                  <a:fillRect/>
                </a:stretch>
              </p:blipFill>
              <p:spPr>
                <a:xfrm>
                  <a:off x="1187573" y="2157907"/>
                  <a:ext cx="73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8" name="Freihand 47">
                  <a:extLst>
                    <a:ext uri="{FF2B5EF4-FFF2-40B4-BE49-F238E27FC236}">
                      <a16:creationId xmlns:a16="http://schemas.microsoft.com/office/drawing/2014/main" id="{3970D32C-D3B8-483E-9DD9-4024B8170A26}"/>
                    </a:ext>
                  </a:extLst>
                </p14:cNvPr>
                <p14:cNvContentPartPr/>
                <p14:nvPr/>
              </p14:nvContentPartPr>
              <p14:xfrm>
                <a:off x="1282613" y="2111827"/>
                <a:ext cx="42480" cy="122400"/>
              </p14:xfrm>
            </p:contentPart>
          </mc:Choice>
          <mc:Fallback>
            <p:pic>
              <p:nvPicPr>
                <p:cNvPr id="48" name="Freihand 47">
                  <a:extLst>
                    <a:ext uri="{FF2B5EF4-FFF2-40B4-BE49-F238E27FC236}">
                      <a16:creationId xmlns:a16="http://schemas.microsoft.com/office/drawing/2014/main" id="{3970D32C-D3B8-483E-9DD9-4024B8170A26}"/>
                    </a:ext>
                  </a:extLst>
                </p:cNvPr>
                <p:cNvPicPr/>
                <p:nvPr/>
              </p:nvPicPr>
              <p:blipFill>
                <a:blip r:embed="rId48"/>
                <a:stretch>
                  <a:fillRect/>
                </a:stretch>
              </p:blipFill>
              <p:spPr>
                <a:xfrm>
                  <a:off x="1278293" y="2107507"/>
                  <a:ext cx="51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9" name="Freihand 48">
                  <a:extLst>
                    <a:ext uri="{FF2B5EF4-FFF2-40B4-BE49-F238E27FC236}">
                      <a16:creationId xmlns:a16="http://schemas.microsoft.com/office/drawing/2014/main" id="{31ADB767-AD61-4ABF-B23B-92EA3AD58250}"/>
                    </a:ext>
                  </a:extLst>
                </p14:cNvPr>
                <p14:cNvContentPartPr/>
                <p14:nvPr/>
              </p14:nvContentPartPr>
              <p14:xfrm>
                <a:off x="1319693" y="2161147"/>
                <a:ext cx="199440" cy="71280"/>
              </p14:xfrm>
            </p:contentPart>
          </mc:Choice>
          <mc:Fallback>
            <p:pic>
              <p:nvPicPr>
                <p:cNvPr id="49" name="Freihand 48">
                  <a:extLst>
                    <a:ext uri="{FF2B5EF4-FFF2-40B4-BE49-F238E27FC236}">
                      <a16:creationId xmlns:a16="http://schemas.microsoft.com/office/drawing/2014/main" id="{31ADB767-AD61-4ABF-B23B-92EA3AD58250}"/>
                    </a:ext>
                  </a:extLst>
                </p:cNvPr>
                <p:cNvPicPr/>
                <p:nvPr/>
              </p:nvPicPr>
              <p:blipFill>
                <a:blip r:embed="rId50"/>
                <a:stretch>
                  <a:fillRect/>
                </a:stretch>
              </p:blipFill>
              <p:spPr>
                <a:xfrm>
                  <a:off x="1315373" y="2156827"/>
                  <a:ext cx="208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0" name="Freihand 49">
                  <a:extLst>
                    <a:ext uri="{FF2B5EF4-FFF2-40B4-BE49-F238E27FC236}">
                      <a16:creationId xmlns:a16="http://schemas.microsoft.com/office/drawing/2014/main" id="{F0AB0D42-C9CB-41EB-AD6F-FCD58B428DB1}"/>
                    </a:ext>
                  </a:extLst>
                </p14:cNvPr>
                <p14:cNvContentPartPr/>
                <p14:nvPr/>
              </p14:nvContentPartPr>
              <p14:xfrm>
                <a:off x="1606613" y="2144587"/>
                <a:ext cx="16200" cy="54360"/>
              </p14:xfrm>
            </p:contentPart>
          </mc:Choice>
          <mc:Fallback>
            <p:pic>
              <p:nvPicPr>
                <p:cNvPr id="50" name="Freihand 49">
                  <a:extLst>
                    <a:ext uri="{FF2B5EF4-FFF2-40B4-BE49-F238E27FC236}">
                      <a16:creationId xmlns:a16="http://schemas.microsoft.com/office/drawing/2014/main" id="{F0AB0D42-C9CB-41EB-AD6F-FCD58B428DB1}"/>
                    </a:ext>
                  </a:extLst>
                </p:cNvPr>
                <p:cNvPicPr/>
                <p:nvPr/>
              </p:nvPicPr>
              <p:blipFill>
                <a:blip r:embed="rId52"/>
                <a:stretch>
                  <a:fillRect/>
                </a:stretch>
              </p:blipFill>
              <p:spPr>
                <a:xfrm>
                  <a:off x="1602293" y="2140267"/>
                  <a:ext cx="24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1" name="Freihand 50">
                  <a:extLst>
                    <a:ext uri="{FF2B5EF4-FFF2-40B4-BE49-F238E27FC236}">
                      <a16:creationId xmlns:a16="http://schemas.microsoft.com/office/drawing/2014/main" id="{6A0F1E79-F990-452D-8D0D-EE80B6013D6E}"/>
                    </a:ext>
                  </a:extLst>
                </p14:cNvPr>
                <p14:cNvContentPartPr/>
                <p14:nvPr/>
              </p14:nvContentPartPr>
              <p14:xfrm>
                <a:off x="1625333" y="2092747"/>
                <a:ext cx="42840" cy="21600"/>
              </p14:xfrm>
            </p:contentPart>
          </mc:Choice>
          <mc:Fallback>
            <p:pic>
              <p:nvPicPr>
                <p:cNvPr id="51" name="Freihand 50">
                  <a:extLst>
                    <a:ext uri="{FF2B5EF4-FFF2-40B4-BE49-F238E27FC236}">
                      <a16:creationId xmlns:a16="http://schemas.microsoft.com/office/drawing/2014/main" id="{6A0F1E79-F990-452D-8D0D-EE80B6013D6E}"/>
                    </a:ext>
                  </a:extLst>
                </p:cNvPr>
                <p:cNvPicPr/>
                <p:nvPr/>
              </p:nvPicPr>
              <p:blipFill>
                <a:blip r:embed="rId54"/>
                <a:stretch>
                  <a:fillRect/>
                </a:stretch>
              </p:blipFill>
              <p:spPr>
                <a:xfrm>
                  <a:off x="1621013" y="2088427"/>
                  <a:ext cx="51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2" name="Freihand 51">
                  <a:extLst>
                    <a:ext uri="{FF2B5EF4-FFF2-40B4-BE49-F238E27FC236}">
                      <a16:creationId xmlns:a16="http://schemas.microsoft.com/office/drawing/2014/main" id="{6717CC16-C535-4F9C-A8AC-DB21C98ACF6F}"/>
                    </a:ext>
                  </a:extLst>
                </p14:cNvPr>
                <p14:cNvContentPartPr/>
                <p14:nvPr/>
              </p14:nvContentPartPr>
              <p14:xfrm>
                <a:off x="1640813" y="2115427"/>
                <a:ext cx="99360" cy="94320"/>
              </p14:xfrm>
            </p:contentPart>
          </mc:Choice>
          <mc:Fallback>
            <p:pic>
              <p:nvPicPr>
                <p:cNvPr id="52" name="Freihand 51">
                  <a:extLst>
                    <a:ext uri="{FF2B5EF4-FFF2-40B4-BE49-F238E27FC236}">
                      <a16:creationId xmlns:a16="http://schemas.microsoft.com/office/drawing/2014/main" id="{6717CC16-C535-4F9C-A8AC-DB21C98ACF6F}"/>
                    </a:ext>
                  </a:extLst>
                </p:cNvPr>
                <p:cNvPicPr/>
                <p:nvPr/>
              </p:nvPicPr>
              <p:blipFill>
                <a:blip r:embed="rId56"/>
                <a:stretch>
                  <a:fillRect/>
                </a:stretch>
              </p:blipFill>
              <p:spPr>
                <a:xfrm>
                  <a:off x="1636493" y="2111107"/>
                  <a:ext cx="1080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3" name="Freihand 52">
                  <a:extLst>
                    <a:ext uri="{FF2B5EF4-FFF2-40B4-BE49-F238E27FC236}">
                      <a16:creationId xmlns:a16="http://schemas.microsoft.com/office/drawing/2014/main" id="{2B71FD4C-0CB0-4E08-9A64-FF805258DDCD}"/>
                    </a:ext>
                  </a:extLst>
                </p14:cNvPr>
                <p14:cNvContentPartPr/>
                <p14:nvPr/>
              </p14:nvContentPartPr>
              <p14:xfrm>
                <a:off x="1759973" y="2028667"/>
                <a:ext cx="174600" cy="168120"/>
              </p14:xfrm>
            </p:contentPart>
          </mc:Choice>
          <mc:Fallback>
            <p:pic>
              <p:nvPicPr>
                <p:cNvPr id="53" name="Freihand 52">
                  <a:extLst>
                    <a:ext uri="{FF2B5EF4-FFF2-40B4-BE49-F238E27FC236}">
                      <a16:creationId xmlns:a16="http://schemas.microsoft.com/office/drawing/2014/main" id="{2B71FD4C-0CB0-4E08-9A64-FF805258DDCD}"/>
                    </a:ext>
                  </a:extLst>
                </p:cNvPr>
                <p:cNvPicPr/>
                <p:nvPr/>
              </p:nvPicPr>
              <p:blipFill>
                <a:blip r:embed="rId58"/>
                <a:stretch>
                  <a:fillRect/>
                </a:stretch>
              </p:blipFill>
              <p:spPr>
                <a:xfrm>
                  <a:off x="1755653" y="2024347"/>
                  <a:ext cx="183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4" name="Freihand 53">
                  <a:extLst>
                    <a:ext uri="{FF2B5EF4-FFF2-40B4-BE49-F238E27FC236}">
                      <a16:creationId xmlns:a16="http://schemas.microsoft.com/office/drawing/2014/main" id="{511242E3-1B9F-4751-B405-BD7CFE94269F}"/>
                    </a:ext>
                  </a:extLst>
                </p14:cNvPr>
                <p14:cNvContentPartPr/>
                <p14:nvPr/>
              </p14:nvContentPartPr>
              <p14:xfrm>
                <a:off x="1965893" y="2104267"/>
                <a:ext cx="99000" cy="71640"/>
              </p14:xfrm>
            </p:contentPart>
          </mc:Choice>
          <mc:Fallback>
            <p:pic>
              <p:nvPicPr>
                <p:cNvPr id="54" name="Freihand 53">
                  <a:extLst>
                    <a:ext uri="{FF2B5EF4-FFF2-40B4-BE49-F238E27FC236}">
                      <a16:creationId xmlns:a16="http://schemas.microsoft.com/office/drawing/2014/main" id="{511242E3-1B9F-4751-B405-BD7CFE94269F}"/>
                    </a:ext>
                  </a:extLst>
                </p:cNvPr>
                <p:cNvPicPr/>
                <p:nvPr/>
              </p:nvPicPr>
              <p:blipFill>
                <a:blip r:embed="rId60"/>
                <a:stretch>
                  <a:fillRect/>
                </a:stretch>
              </p:blipFill>
              <p:spPr>
                <a:xfrm>
                  <a:off x="1961573" y="2099947"/>
                  <a:ext cx="107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68988" name="Freihand 168987">
                  <a:extLst>
                    <a:ext uri="{FF2B5EF4-FFF2-40B4-BE49-F238E27FC236}">
                      <a16:creationId xmlns:a16="http://schemas.microsoft.com/office/drawing/2014/main" id="{412D00BA-A5D9-41D0-84AD-5B8F3323F805}"/>
                    </a:ext>
                  </a:extLst>
                </p14:cNvPr>
                <p14:cNvContentPartPr/>
                <p14:nvPr/>
              </p14:nvContentPartPr>
              <p14:xfrm>
                <a:off x="174533" y="2513587"/>
                <a:ext cx="226800" cy="28800"/>
              </p14:xfrm>
            </p:contentPart>
          </mc:Choice>
          <mc:Fallback>
            <p:pic>
              <p:nvPicPr>
                <p:cNvPr id="168988" name="Freihand 168987">
                  <a:extLst>
                    <a:ext uri="{FF2B5EF4-FFF2-40B4-BE49-F238E27FC236}">
                      <a16:creationId xmlns:a16="http://schemas.microsoft.com/office/drawing/2014/main" id="{412D00BA-A5D9-41D0-84AD-5B8F3323F805}"/>
                    </a:ext>
                  </a:extLst>
                </p:cNvPr>
                <p:cNvPicPr/>
                <p:nvPr/>
              </p:nvPicPr>
              <p:blipFill>
                <a:blip r:embed="rId62"/>
                <a:stretch>
                  <a:fillRect/>
                </a:stretch>
              </p:blipFill>
              <p:spPr>
                <a:xfrm>
                  <a:off x="170213" y="2509267"/>
                  <a:ext cx="235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68989" name="Freihand 168988">
                  <a:extLst>
                    <a:ext uri="{FF2B5EF4-FFF2-40B4-BE49-F238E27FC236}">
                      <a16:creationId xmlns:a16="http://schemas.microsoft.com/office/drawing/2014/main" id="{C9D8F494-EDCC-4952-9FAD-3D074A5D753B}"/>
                    </a:ext>
                  </a:extLst>
                </p14:cNvPr>
                <p14:cNvContentPartPr/>
                <p14:nvPr/>
              </p14:nvContentPartPr>
              <p14:xfrm>
                <a:off x="331493" y="2434027"/>
                <a:ext cx="196920" cy="208440"/>
              </p14:xfrm>
            </p:contentPart>
          </mc:Choice>
          <mc:Fallback>
            <p:pic>
              <p:nvPicPr>
                <p:cNvPr id="168989" name="Freihand 168988">
                  <a:extLst>
                    <a:ext uri="{FF2B5EF4-FFF2-40B4-BE49-F238E27FC236}">
                      <a16:creationId xmlns:a16="http://schemas.microsoft.com/office/drawing/2014/main" id="{C9D8F494-EDCC-4952-9FAD-3D074A5D753B}"/>
                    </a:ext>
                  </a:extLst>
                </p:cNvPr>
                <p:cNvPicPr/>
                <p:nvPr/>
              </p:nvPicPr>
              <p:blipFill>
                <a:blip r:embed="rId64"/>
                <a:stretch>
                  <a:fillRect/>
                </a:stretch>
              </p:blipFill>
              <p:spPr>
                <a:xfrm>
                  <a:off x="327173" y="2429707"/>
                  <a:ext cx="205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 name="Freihand 3">
                  <a:extLst>
                    <a:ext uri="{FF2B5EF4-FFF2-40B4-BE49-F238E27FC236}">
                      <a16:creationId xmlns:a16="http://schemas.microsoft.com/office/drawing/2014/main" id="{5092671A-FD0F-4EE8-892B-E3B5AEB410D2}"/>
                    </a:ext>
                  </a:extLst>
                </p14:cNvPr>
                <p14:cNvContentPartPr/>
                <p14:nvPr/>
              </p14:nvContentPartPr>
              <p14:xfrm>
                <a:off x="788693" y="1600627"/>
                <a:ext cx="152280" cy="143280"/>
              </p14:xfrm>
            </p:contentPart>
          </mc:Choice>
          <mc:Fallback>
            <p:pic>
              <p:nvPicPr>
                <p:cNvPr id="4" name="Freihand 3">
                  <a:extLst>
                    <a:ext uri="{FF2B5EF4-FFF2-40B4-BE49-F238E27FC236}">
                      <a16:creationId xmlns:a16="http://schemas.microsoft.com/office/drawing/2014/main" id="{5092671A-FD0F-4EE8-892B-E3B5AEB410D2}"/>
                    </a:ext>
                  </a:extLst>
                </p:cNvPr>
                <p:cNvPicPr/>
                <p:nvPr/>
              </p:nvPicPr>
              <p:blipFill>
                <a:blip r:embed="rId66"/>
                <a:stretch>
                  <a:fillRect/>
                </a:stretch>
              </p:blipFill>
              <p:spPr>
                <a:xfrm>
                  <a:off x="784373" y="1596307"/>
                  <a:ext cx="160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 name="Freihand 4">
                  <a:extLst>
                    <a:ext uri="{FF2B5EF4-FFF2-40B4-BE49-F238E27FC236}">
                      <a16:creationId xmlns:a16="http://schemas.microsoft.com/office/drawing/2014/main" id="{7289D04D-682D-4DB8-8F24-4864AF3B3DA7}"/>
                    </a:ext>
                  </a:extLst>
                </p14:cNvPr>
                <p14:cNvContentPartPr/>
                <p14:nvPr/>
              </p14:nvContentPartPr>
              <p14:xfrm>
                <a:off x="898853" y="1599907"/>
                <a:ext cx="22680" cy="183240"/>
              </p14:xfrm>
            </p:contentPart>
          </mc:Choice>
          <mc:Fallback>
            <p:pic>
              <p:nvPicPr>
                <p:cNvPr id="5" name="Freihand 4">
                  <a:extLst>
                    <a:ext uri="{FF2B5EF4-FFF2-40B4-BE49-F238E27FC236}">
                      <a16:creationId xmlns:a16="http://schemas.microsoft.com/office/drawing/2014/main" id="{7289D04D-682D-4DB8-8F24-4864AF3B3DA7}"/>
                    </a:ext>
                  </a:extLst>
                </p:cNvPr>
                <p:cNvPicPr/>
                <p:nvPr/>
              </p:nvPicPr>
              <p:blipFill>
                <a:blip r:embed="rId68"/>
                <a:stretch>
                  <a:fillRect/>
                </a:stretch>
              </p:blipFill>
              <p:spPr>
                <a:xfrm>
                  <a:off x="894533" y="1595587"/>
                  <a:ext cx="31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 name="Freihand 5">
                  <a:extLst>
                    <a:ext uri="{FF2B5EF4-FFF2-40B4-BE49-F238E27FC236}">
                      <a16:creationId xmlns:a16="http://schemas.microsoft.com/office/drawing/2014/main" id="{D75C6562-A610-4F41-BC92-A761DC568D7A}"/>
                    </a:ext>
                  </a:extLst>
                </p14:cNvPr>
                <p14:cNvContentPartPr/>
                <p14:nvPr/>
              </p14:nvContentPartPr>
              <p14:xfrm>
                <a:off x="795533" y="1768747"/>
                <a:ext cx="178560" cy="5400"/>
              </p14:xfrm>
            </p:contentPart>
          </mc:Choice>
          <mc:Fallback>
            <p:pic>
              <p:nvPicPr>
                <p:cNvPr id="6" name="Freihand 5">
                  <a:extLst>
                    <a:ext uri="{FF2B5EF4-FFF2-40B4-BE49-F238E27FC236}">
                      <a16:creationId xmlns:a16="http://schemas.microsoft.com/office/drawing/2014/main" id="{D75C6562-A610-4F41-BC92-A761DC568D7A}"/>
                    </a:ext>
                  </a:extLst>
                </p:cNvPr>
                <p:cNvPicPr/>
                <p:nvPr/>
              </p:nvPicPr>
              <p:blipFill>
                <a:blip r:embed="rId70"/>
                <a:stretch>
                  <a:fillRect/>
                </a:stretch>
              </p:blipFill>
              <p:spPr>
                <a:xfrm>
                  <a:off x="791213" y="1764427"/>
                  <a:ext cx="1872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 name="Freihand 6">
                  <a:extLst>
                    <a:ext uri="{FF2B5EF4-FFF2-40B4-BE49-F238E27FC236}">
                      <a16:creationId xmlns:a16="http://schemas.microsoft.com/office/drawing/2014/main" id="{520B8121-60D1-4579-97A4-44BE217DB78D}"/>
                    </a:ext>
                  </a:extLst>
                </p14:cNvPr>
                <p14:cNvContentPartPr/>
                <p14:nvPr/>
              </p14:nvContentPartPr>
              <p14:xfrm>
                <a:off x="1001453" y="1657507"/>
                <a:ext cx="169920" cy="230760"/>
              </p14:xfrm>
            </p:contentPart>
          </mc:Choice>
          <mc:Fallback>
            <p:pic>
              <p:nvPicPr>
                <p:cNvPr id="7" name="Freihand 6">
                  <a:extLst>
                    <a:ext uri="{FF2B5EF4-FFF2-40B4-BE49-F238E27FC236}">
                      <a16:creationId xmlns:a16="http://schemas.microsoft.com/office/drawing/2014/main" id="{520B8121-60D1-4579-97A4-44BE217DB78D}"/>
                    </a:ext>
                  </a:extLst>
                </p:cNvPr>
                <p:cNvPicPr/>
                <p:nvPr/>
              </p:nvPicPr>
              <p:blipFill>
                <a:blip r:embed="rId72"/>
                <a:stretch>
                  <a:fillRect/>
                </a:stretch>
              </p:blipFill>
              <p:spPr>
                <a:xfrm>
                  <a:off x="997133" y="1653187"/>
                  <a:ext cx="1785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9" name="Freihand 8">
                  <a:extLst>
                    <a:ext uri="{FF2B5EF4-FFF2-40B4-BE49-F238E27FC236}">
                      <a16:creationId xmlns:a16="http://schemas.microsoft.com/office/drawing/2014/main" id="{E3FD17AD-B215-4FBD-A816-6C581BE77932}"/>
                    </a:ext>
                  </a:extLst>
                </p14:cNvPr>
                <p14:cNvContentPartPr/>
                <p14:nvPr/>
              </p14:nvContentPartPr>
              <p14:xfrm>
                <a:off x="496373" y="1640947"/>
                <a:ext cx="77760" cy="102960"/>
              </p14:xfrm>
            </p:contentPart>
          </mc:Choice>
          <mc:Fallback>
            <p:pic>
              <p:nvPicPr>
                <p:cNvPr id="9" name="Freihand 8">
                  <a:extLst>
                    <a:ext uri="{FF2B5EF4-FFF2-40B4-BE49-F238E27FC236}">
                      <a16:creationId xmlns:a16="http://schemas.microsoft.com/office/drawing/2014/main" id="{E3FD17AD-B215-4FBD-A816-6C581BE77932}"/>
                    </a:ext>
                  </a:extLst>
                </p:cNvPr>
                <p:cNvPicPr/>
                <p:nvPr/>
              </p:nvPicPr>
              <p:blipFill>
                <a:blip r:embed="rId74"/>
                <a:stretch>
                  <a:fillRect/>
                </a:stretch>
              </p:blipFill>
              <p:spPr>
                <a:xfrm>
                  <a:off x="492053" y="1636627"/>
                  <a:ext cx="86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0" name="Freihand 9">
                  <a:extLst>
                    <a:ext uri="{FF2B5EF4-FFF2-40B4-BE49-F238E27FC236}">
                      <a16:creationId xmlns:a16="http://schemas.microsoft.com/office/drawing/2014/main" id="{16485BF0-B880-4949-A5B2-B9DC3DA1DCFF}"/>
                    </a:ext>
                  </a:extLst>
                </p14:cNvPr>
                <p14:cNvContentPartPr/>
                <p14:nvPr/>
              </p14:nvContentPartPr>
              <p14:xfrm>
                <a:off x="383333" y="1557427"/>
                <a:ext cx="241200" cy="281160"/>
              </p14:xfrm>
            </p:contentPart>
          </mc:Choice>
          <mc:Fallback>
            <p:pic>
              <p:nvPicPr>
                <p:cNvPr id="10" name="Freihand 9">
                  <a:extLst>
                    <a:ext uri="{FF2B5EF4-FFF2-40B4-BE49-F238E27FC236}">
                      <a16:creationId xmlns:a16="http://schemas.microsoft.com/office/drawing/2014/main" id="{16485BF0-B880-4949-A5B2-B9DC3DA1DCFF}"/>
                    </a:ext>
                  </a:extLst>
                </p:cNvPr>
                <p:cNvPicPr/>
                <p:nvPr/>
              </p:nvPicPr>
              <p:blipFill>
                <a:blip r:embed="rId76"/>
                <a:stretch>
                  <a:fillRect/>
                </a:stretch>
              </p:blipFill>
              <p:spPr>
                <a:xfrm>
                  <a:off x="379013" y="1553107"/>
                  <a:ext cx="2498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2" name="Freihand 11">
                  <a:extLst>
                    <a:ext uri="{FF2B5EF4-FFF2-40B4-BE49-F238E27FC236}">
                      <a16:creationId xmlns:a16="http://schemas.microsoft.com/office/drawing/2014/main" id="{4D6163F4-B8F8-48D0-845D-C9225105854F}"/>
                    </a:ext>
                  </a:extLst>
                </p14:cNvPr>
                <p14:cNvContentPartPr/>
                <p14:nvPr/>
              </p14:nvContentPartPr>
              <p14:xfrm>
                <a:off x="1141493" y="1793587"/>
                <a:ext cx="67680" cy="92520"/>
              </p14:xfrm>
            </p:contentPart>
          </mc:Choice>
          <mc:Fallback>
            <p:pic>
              <p:nvPicPr>
                <p:cNvPr id="12" name="Freihand 11">
                  <a:extLst>
                    <a:ext uri="{FF2B5EF4-FFF2-40B4-BE49-F238E27FC236}">
                      <a16:creationId xmlns:a16="http://schemas.microsoft.com/office/drawing/2014/main" id="{4D6163F4-B8F8-48D0-845D-C9225105854F}"/>
                    </a:ext>
                  </a:extLst>
                </p:cNvPr>
                <p:cNvPicPr/>
                <p:nvPr/>
              </p:nvPicPr>
              <p:blipFill>
                <a:blip r:embed="rId78"/>
                <a:stretch>
                  <a:fillRect/>
                </a:stretch>
              </p:blipFill>
              <p:spPr>
                <a:xfrm>
                  <a:off x="1137173" y="1789267"/>
                  <a:ext cx="76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3" name="Freihand 12">
                  <a:extLst>
                    <a:ext uri="{FF2B5EF4-FFF2-40B4-BE49-F238E27FC236}">
                      <a16:creationId xmlns:a16="http://schemas.microsoft.com/office/drawing/2014/main" id="{9E4A6ABC-8EDD-445E-96E6-3FE19CA8999B}"/>
                    </a:ext>
                  </a:extLst>
                </p14:cNvPr>
                <p14:cNvContentPartPr/>
                <p14:nvPr/>
              </p14:nvContentPartPr>
              <p14:xfrm>
                <a:off x="1357853" y="1698187"/>
                <a:ext cx="126000" cy="21960"/>
              </p14:xfrm>
            </p:contentPart>
          </mc:Choice>
          <mc:Fallback>
            <p:pic>
              <p:nvPicPr>
                <p:cNvPr id="13" name="Freihand 12">
                  <a:extLst>
                    <a:ext uri="{FF2B5EF4-FFF2-40B4-BE49-F238E27FC236}">
                      <a16:creationId xmlns:a16="http://schemas.microsoft.com/office/drawing/2014/main" id="{9E4A6ABC-8EDD-445E-96E6-3FE19CA8999B}"/>
                    </a:ext>
                  </a:extLst>
                </p:cNvPr>
                <p:cNvPicPr/>
                <p:nvPr/>
              </p:nvPicPr>
              <p:blipFill>
                <a:blip r:embed="rId80"/>
                <a:stretch>
                  <a:fillRect/>
                </a:stretch>
              </p:blipFill>
              <p:spPr>
                <a:xfrm>
                  <a:off x="1353533" y="1693867"/>
                  <a:ext cx="1346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 name="Freihand 13">
                  <a:extLst>
                    <a:ext uri="{FF2B5EF4-FFF2-40B4-BE49-F238E27FC236}">
                      <a16:creationId xmlns:a16="http://schemas.microsoft.com/office/drawing/2014/main" id="{F5B032F6-AA8A-4D5B-8511-72EFC5EF589A}"/>
                    </a:ext>
                  </a:extLst>
                </p14:cNvPr>
                <p14:cNvContentPartPr/>
                <p14:nvPr/>
              </p14:nvContentPartPr>
              <p14:xfrm>
                <a:off x="1361453" y="1747507"/>
                <a:ext cx="138600" cy="18360"/>
              </p14:xfrm>
            </p:contentPart>
          </mc:Choice>
          <mc:Fallback>
            <p:pic>
              <p:nvPicPr>
                <p:cNvPr id="14" name="Freihand 13">
                  <a:extLst>
                    <a:ext uri="{FF2B5EF4-FFF2-40B4-BE49-F238E27FC236}">
                      <a16:creationId xmlns:a16="http://schemas.microsoft.com/office/drawing/2014/main" id="{F5B032F6-AA8A-4D5B-8511-72EFC5EF589A}"/>
                    </a:ext>
                  </a:extLst>
                </p:cNvPr>
                <p:cNvPicPr/>
                <p:nvPr/>
              </p:nvPicPr>
              <p:blipFill>
                <a:blip r:embed="rId82"/>
                <a:stretch>
                  <a:fillRect/>
                </a:stretch>
              </p:blipFill>
              <p:spPr>
                <a:xfrm>
                  <a:off x="1357133" y="1743187"/>
                  <a:ext cx="1472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68990" name="Freihand 168989">
                  <a:extLst>
                    <a:ext uri="{FF2B5EF4-FFF2-40B4-BE49-F238E27FC236}">
                      <a16:creationId xmlns:a16="http://schemas.microsoft.com/office/drawing/2014/main" id="{7E3CB797-80FE-476C-A5D9-4C5EC6B14AC4}"/>
                    </a:ext>
                  </a:extLst>
                </p14:cNvPr>
                <p14:cNvContentPartPr/>
                <p14:nvPr/>
              </p14:nvContentPartPr>
              <p14:xfrm>
                <a:off x="619853" y="1458067"/>
                <a:ext cx="679320" cy="536760"/>
              </p14:xfrm>
            </p:contentPart>
          </mc:Choice>
          <mc:Fallback>
            <p:pic>
              <p:nvPicPr>
                <p:cNvPr id="168990" name="Freihand 168989">
                  <a:extLst>
                    <a:ext uri="{FF2B5EF4-FFF2-40B4-BE49-F238E27FC236}">
                      <a16:creationId xmlns:a16="http://schemas.microsoft.com/office/drawing/2014/main" id="{7E3CB797-80FE-476C-A5D9-4C5EC6B14AC4}"/>
                    </a:ext>
                  </a:extLst>
                </p:cNvPr>
                <p:cNvPicPr/>
                <p:nvPr/>
              </p:nvPicPr>
              <p:blipFill>
                <a:blip r:embed="rId84"/>
                <a:stretch>
                  <a:fillRect/>
                </a:stretch>
              </p:blipFill>
              <p:spPr>
                <a:xfrm>
                  <a:off x="615533" y="1453747"/>
                  <a:ext cx="68796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2" name="Freihand 21">
                  <a:extLst>
                    <a:ext uri="{FF2B5EF4-FFF2-40B4-BE49-F238E27FC236}">
                      <a16:creationId xmlns:a16="http://schemas.microsoft.com/office/drawing/2014/main" id="{625A7CA1-4FDF-42F4-A5F9-64D1708432AD}"/>
                    </a:ext>
                  </a:extLst>
                </p14:cNvPr>
                <p14:cNvContentPartPr/>
                <p14:nvPr/>
              </p14:nvContentPartPr>
              <p14:xfrm>
                <a:off x="3086933" y="1585507"/>
                <a:ext cx="103320" cy="180720"/>
              </p14:xfrm>
            </p:contentPart>
          </mc:Choice>
          <mc:Fallback>
            <p:pic>
              <p:nvPicPr>
                <p:cNvPr id="22" name="Freihand 21">
                  <a:extLst>
                    <a:ext uri="{FF2B5EF4-FFF2-40B4-BE49-F238E27FC236}">
                      <a16:creationId xmlns:a16="http://schemas.microsoft.com/office/drawing/2014/main" id="{625A7CA1-4FDF-42F4-A5F9-64D1708432AD}"/>
                    </a:ext>
                  </a:extLst>
                </p:cNvPr>
                <p:cNvPicPr/>
                <p:nvPr/>
              </p:nvPicPr>
              <p:blipFill>
                <a:blip r:embed="rId86"/>
                <a:stretch>
                  <a:fillRect/>
                </a:stretch>
              </p:blipFill>
              <p:spPr>
                <a:xfrm>
                  <a:off x="3082613" y="1581187"/>
                  <a:ext cx="1119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3" name="Freihand 22">
                  <a:extLst>
                    <a:ext uri="{FF2B5EF4-FFF2-40B4-BE49-F238E27FC236}">
                      <a16:creationId xmlns:a16="http://schemas.microsoft.com/office/drawing/2014/main" id="{B0D0A48B-52AD-411A-9ADD-DC44CEC2B54E}"/>
                    </a:ext>
                  </a:extLst>
                </p14:cNvPr>
                <p14:cNvContentPartPr/>
                <p14:nvPr/>
              </p14:nvContentPartPr>
              <p14:xfrm>
                <a:off x="3330653" y="1642027"/>
                <a:ext cx="15840" cy="97920"/>
              </p14:xfrm>
            </p:contentPart>
          </mc:Choice>
          <mc:Fallback>
            <p:pic>
              <p:nvPicPr>
                <p:cNvPr id="23" name="Freihand 22">
                  <a:extLst>
                    <a:ext uri="{FF2B5EF4-FFF2-40B4-BE49-F238E27FC236}">
                      <a16:creationId xmlns:a16="http://schemas.microsoft.com/office/drawing/2014/main" id="{B0D0A48B-52AD-411A-9ADD-DC44CEC2B54E}"/>
                    </a:ext>
                  </a:extLst>
                </p:cNvPr>
                <p:cNvPicPr/>
                <p:nvPr/>
              </p:nvPicPr>
              <p:blipFill>
                <a:blip r:embed="rId88"/>
                <a:stretch>
                  <a:fillRect/>
                </a:stretch>
              </p:blipFill>
              <p:spPr>
                <a:xfrm>
                  <a:off x="3326333" y="1637707"/>
                  <a:ext cx="24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4" name="Freihand 23">
                  <a:extLst>
                    <a:ext uri="{FF2B5EF4-FFF2-40B4-BE49-F238E27FC236}">
                      <a16:creationId xmlns:a16="http://schemas.microsoft.com/office/drawing/2014/main" id="{83D65606-D6ED-47D5-935F-B263847A8118}"/>
                    </a:ext>
                  </a:extLst>
                </p14:cNvPr>
                <p14:cNvContentPartPr/>
                <p14:nvPr/>
              </p14:nvContentPartPr>
              <p14:xfrm>
                <a:off x="3248573" y="1632667"/>
                <a:ext cx="133920" cy="140760"/>
              </p14:xfrm>
            </p:contentPart>
          </mc:Choice>
          <mc:Fallback>
            <p:pic>
              <p:nvPicPr>
                <p:cNvPr id="24" name="Freihand 23">
                  <a:extLst>
                    <a:ext uri="{FF2B5EF4-FFF2-40B4-BE49-F238E27FC236}">
                      <a16:creationId xmlns:a16="http://schemas.microsoft.com/office/drawing/2014/main" id="{83D65606-D6ED-47D5-935F-B263847A8118}"/>
                    </a:ext>
                  </a:extLst>
                </p:cNvPr>
                <p:cNvPicPr/>
                <p:nvPr/>
              </p:nvPicPr>
              <p:blipFill>
                <a:blip r:embed="rId90"/>
                <a:stretch>
                  <a:fillRect/>
                </a:stretch>
              </p:blipFill>
              <p:spPr>
                <a:xfrm>
                  <a:off x="3244253" y="1628347"/>
                  <a:ext cx="142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5" name="Freihand 24">
                  <a:extLst>
                    <a:ext uri="{FF2B5EF4-FFF2-40B4-BE49-F238E27FC236}">
                      <a16:creationId xmlns:a16="http://schemas.microsoft.com/office/drawing/2014/main" id="{C74BBC1C-61A2-4CA9-AD2E-6EB5C19AF552}"/>
                    </a:ext>
                  </a:extLst>
                </p14:cNvPr>
                <p14:cNvContentPartPr/>
                <p14:nvPr/>
              </p14:nvContentPartPr>
              <p14:xfrm>
                <a:off x="3422813" y="1676587"/>
                <a:ext cx="323640" cy="52920"/>
              </p14:xfrm>
            </p:contentPart>
          </mc:Choice>
          <mc:Fallback>
            <p:pic>
              <p:nvPicPr>
                <p:cNvPr id="25" name="Freihand 24">
                  <a:extLst>
                    <a:ext uri="{FF2B5EF4-FFF2-40B4-BE49-F238E27FC236}">
                      <a16:creationId xmlns:a16="http://schemas.microsoft.com/office/drawing/2014/main" id="{C74BBC1C-61A2-4CA9-AD2E-6EB5C19AF552}"/>
                    </a:ext>
                  </a:extLst>
                </p:cNvPr>
                <p:cNvPicPr/>
                <p:nvPr/>
              </p:nvPicPr>
              <p:blipFill>
                <a:blip r:embed="rId92"/>
                <a:stretch>
                  <a:fillRect/>
                </a:stretch>
              </p:blipFill>
              <p:spPr>
                <a:xfrm>
                  <a:off x="3418493" y="1672267"/>
                  <a:ext cx="3322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6" name="Freihand 25">
                  <a:extLst>
                    <a:ext uri="{FF2B5EF4-FFF2-40B4-BE49-F238E27FC236}">
                      <a16:creationId xmlns:a16="http://schemas.microsoft.com/office/drawing/2014/main" id="{C3D65941-3CD7-4450-BD65-9F08E913CAA4}"/>
                    </a:ext>
                  </a:extLst>
                </p14:cNvPr>
                <p14:cNvContentPartPr/>
                <p14:nvPr/>
              </p14:nvContentPartPr>
              <p14:xfrm>
                <a:off x="3810173" y="1711867"/>
                <a:ext cx="176400" cy="50760"/>
              </p14:xfrm>
            </p:contentPart>
          </mc:Choice>
          <mc:Fallback>
            <p:pic>
              <p:nvPicPr>
                <p:cNvPr id="26" name="Freihand 25">
                  <a:extLst>
                    <a:ext uri="{FF2B5EF4-FFF2-40B4-BE49-F238E27FC236}">
                      <a16:creationId xmlns:a16="http://schemas.microsoft.com/office/drawing/2014/main" id="{C3D65941-3CD7-4450-BD65-9F08E913CAA4}"/>
                    </a:ext>
                  </a:extLst>
                </p:cNvPr>
                <p:cNvPicPr/>
                <p:nvPr/>
              </p:nvPicPr>
              <p:blipFill>
                <a:blip r:embed="rId94"/>
                <a:stretch>
                  <a:fillRect/>
                </a:stretch>
              </p:blipFill>
              <p:spPr>
                <a:xfrm>
                  <a:off x="3805853" y="1707547"/>
                  <a:ext cx="185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6523B461-8DB5-48BF-91B6-1F18D948A2E9}"/>
                    </a:ext>
                  </a:extLst>
                </p14:cNvPr>
                <p14:cNvContentPartPr/>
                <p14:nvPr/>
              </p14:nvContentPartPr>
              <p14:xfrm>
                <a:off x="2307173" y="2034787"/>
                <a:ext cx="136080" cy="147960"/>
              </p14:xfrm>
            </p:contentPart>
          </mc:Choice>
          <mc:Fallback>
            <p:pic>
              <p:nvPicPr>
                <p:cNvPr id="55" name="Freihand 54">
                  <a:extLst>
                    <a:ext uri="{FF2B5EF4-FFF2-40B4-BE49-F238E27FC236}">
                      <a16:creationId xmlns:a16="http://schemas.microsoft.com/office/drawing/2014/main" id="{6523B461-8DB5-48BF-91B6-1F18D948A2E9}"/>
                    </a:ext>
                  </a:extLst>
                </p:cNvPr>
                <p:cNvPicPr/>
                <p:nvPr/>
              </p:nvPicPr>
              <p:blipFill>
                <a:blip r:embed="rId96"/>
                <a:stretch>
                  <a:fillRect/>
                </a:stretch>
              </p:blipFill>
              <p:spPr>
                <a:xfrm>
                  <a:off x="2302853" y="2030467"/>
                  <a:ext cx="144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8A5EB3AE-6367-47AC-B76C-D5C20CD77C24}"/>
                    </a:ext>
                  </a:extLst>
                </p14:cNvPr>
                <p14:cNvContentPartPr/>
                <p14:nvPr/>
              </p14:nvContentPartPr>
              <p14:xfrm>
                <a:off x="2368733" y="2143147"/>
                <a:ext cx="84600" cy="36000"/>
              </p14:xfrm>
            </p:contentPart>
          </mc:Choice>
          <mc:Fallback>
            <p:pic>
              <p:nvPicPr>
                <p:cNvPr id="56" name="Freihand 55">
                  <a:extLst>
                    <a:ext uri="{FF2B5EF4-FFF2-40B4-BE49-F238E27FC236}">
                      <a16:creationId xmlns:a16="http://schemas.microsoft.com/office/drawing/2014/main" id="{8A5EB3AE-6367-47AC-B76C-D5C20CD77C24}"/>
                    </a:ext>
                  </a:extLst>
                </p:cNvPr>
                <p:cNvPicPr/>
                <p:nvPr/>
              </p:nvPicPr>
              <p:blipFill>
                <a:blip r:embed="rId98"/>
                <a:stretch>
                  <a:fillRect/>
                </a:stretch>
              </p:blipFill>
              <p:spPr>
                <a:xfrm>
                  <a:off x="2364413" y="2138827"/>
                  <a:ext cx="932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974EB42B-99CA-416C-B35C-67350804A121}"/>
                    </a:ext>
                  </a:extLst>
                </p14:cNvPr>
                <p14:cNvContentPartPr/>
                <p14:nvPr/>
              </p14:nvContentPartPr>
              <p14:xfrm>
                <a:off x="2448653" y="2134867"/>
                <a:ext cx="175680" cy="46440"/>
              </p14:xfrm>
            </p:contentPart>
          </mc:Choice>
          <mc:Fallback>
            <p:pic>
              <p:nvPicPr>
                <p:cNvPr id="57" name="Freihand 56">
                  <a:extLst>
                    <a:ext uri="{FF2B5EF4-FFF2-40B4-BE49-F238E27FC236}">
                      <a16:creationId xmlns:a16="http://schemas.microsoft.com/office/drawing/2014/main" id="{974EB42B-99CA-416C-B35C-67350804A121}"/>
                    </a:ext>
                  </a:extLst>
                </p:cNvPr>
                <p:cNvPicPr/>
                <p:nvPr/>
              </p:nvPicPr>
              <p:blipFill>
                <a:blip r:embed="rId100"/>
                <a:stretch>
                  <a:fillRect/>
                </a:stretch>
              </p:blipFill>
              <p:spPr>
                <a:xfrm>
                  <a:off x="2444333" y="2130547"/>
                  <a:ext cx="1843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65749E86-3602-40AD-981E-B2EA8C8BD72F}"/>
                    </a:ext>
                  </a:extLst>
                </p14:cNvPr>
                <p14:cNvContentPartPr/>
                <p14:nvPr/>
              </p14:nvContentPartPr>
              <p14:xfrm>
                <a:off x="2648453" y="2099227"/>
                <a:ext cx="87120" cy="99000"/>
              </p14:xfrm>
            </p:contentPart>
          </mc:Choice>
          <mc:Fallback>
            <p:pic>
              <p:nvPicPr>
                <p:cNvPr id="58" name="Freihand 57">
                  <a:extLst>
                    <a:ext uri="{FF2B5EF4-FFF2-40B4-BE49-F238E27FC236}">
                      <a16:creationId xmlns:a16="http://schemas.microsoft.com/office/drawing/2014/main" id="{65749E86-3602-40AD-981E-B2EA8C8BD72F}"/>
                    </a:ext>
                  </a:extLst>
                </p:cNvPr>
                <p:cNvPicPr/>
                <p:nvPr/>
              </p:nvPicPr>
              <p:blipFill>
                <a:blip r:embed="rId102"/>
                <a:stretch>
                  <a:fillRect/>
                </a:stretch>
              </p:blipFill>
              <p:spPr>
                <a:xfrm>
                  <a:off x="2644133" y="2094907"/>
                  <a:ext cx="95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930281B8-9E51-4946-8A95-5CFE919735C2}"/>
                    </a:ext>
                  </a:extLst>
                </p14:cNvPr>
                <p14:cNvContentPartPr/>
                <p14:nvPr/>
              </p14:nvContentPartPr>
              <p14:xfrm>
                <a:off x="2741693" y="2102827"/>
                <a:ext cx="306360" cy="61920"/>
              </p14:xfrm>
            </p:contentPart>
          </mc:Choice>
          <mc:Fallback>
            <p:pic>
              <p:nvPicPr>
                <p:cNvPr id="59" name="Freihand 58">
                  <a:extLst>
                    <a:ext uri="{FF2B5EF4-FFF2-40B4-BE49-F238E27FC236}">
                      <a16:creationId xmlns:a16="http://schemas.microsoft.com/office/drawing/2014/main" id="{930281B8-9E51-4946-8A95-5CFE919735C2}"/>
                    </a:ext>
                  </a:extLst>
                </p:cNvPr>
                <p:cNvPicPr/>
                <p:nvPr/>
              </p:nvPicPr>
              <p:blipFill>
                <a:blip r:embed="rId104"/>
                <a:stretch>
                  <a:fillRect/>
                </a:stretch>
              </p:blipFill>
              <p:spPr>
                <a:xfrm>
                  <a:off x="2737373" y="2098507"/>
                  <a:ext cx="315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A08253FC-4435-41FF-95E8-125CF682EDA5}"/>
                    </a:ext>
                  </a:extLst>
                </p14:cNvPr>
                <p14:cNvContentPartPr/>
                <p14:nvPr/>
              </p14:nvContentPartPr>
              <p14:xfrm>
                <a:off x="3121853" y="2035507"/>
                <a:ext cx="133200" cy="135720"/>
              </p14:xfrm>
            </p:contentPart>
          </mc:Choice>
          <mc:Fallback>
            <p:pic>
              <p:nvPicPr>
                <p:cNvPr id="60" name="Freihand 59">
                  <a:extLst>
                    <a:ext uri="{FF2B5EF4-FFF2-40B4-BE49-F238E27FC236}">
                      <a16:creationId xmlns:a16="http://schemas.microsoft.com/office/drawing/2014/main" id="{A08253FC-4435-41FF-95E8-125CF682EDA5}"/>
                    </a:ext>
                  </a:extLst>
                </p:cNvPr>
                <p:cNvPicPr/>
                <p:nvPr/>
              </p:nvPicPr>
              <p:blipFill>
                <a:blip r:embed="rId106"/>
                <a:stretch>
                  <a:fillRect/>
                </a:stretch>
              </p:blipFill>
              <p:spPr>
                <a:xfrm>
                  <a:off x="3117533" y="2031187"/>
                  <a:ext cx="141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5856A7C2-DBF5-4838-9028-F6E63E34758C}"/>
                    </a:ext>
                  </a:extLst>
                </p14:cNvPr>
                <p14:cNvContentPartPr/>
                <p14:nvPr/>
              </p14:nvContentPartPr>
              <p14:xfrm>
                <a:off x="3243173" y="2122267"/>
                <a:ext cx="93960" cy="166680"/>
              </p14:xfrm>
            </p:contentPart>
          </mc:Choice>
          <mc:Fallback>
            <p:pic>
              <p:nvPicPr>
                <p:cNvPr id="61" name="Freihand 60">
                  <a:extLst>
                    <a:ext uri="{FF2B5EF4-FFF2-40B4-BE49-F238E27FC236}">
                      <a16:creationId xmlns:a16="http://schemas.microsoft.com/office/drawing/2014/main" id="{5856A7C2-DBF5-4838-9028-F6E63E34758C}"/>
                    </a:ext>
                  </a:extLst>
                </p:cNvPr>
                <p:cNvPicPr/>
                <p:nvPr/>
              </p:nvPicPr>
              <p:blipFill>
                <a:blip r:embed="rId108"/>
                <a:stretch>
                  <a:fillRect/>
                </a:stretch>
              </p:blipFill>
              <p:spPr>
                <a:xfrm>
                  <a:off x="3238853" y="2117947"/>
                  <a:ext cx="1026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DEEFF44F-AD41-45D8-A749-913499C3C68B}"/>
                    </a:ext>
                  </a:extLst>
                </p14:cNvPr>
                <p14:cNvContentPartPr/>
                <p14:nvPr/>
              </p14:nvContentPartPr>
              <p14:xfrm>
                <a:off x="3331013" y="2112547"/>
                <a:ext cx="114840" cy="194760"/>
              </p14:xfrm>
            </p:contentPart>
          </mc:Choice>
          <mc:Fallback>
            <p:pic>
              <p:nvPicPr>
                <p:cNvPr id="62" name="Freihand 61">
                  <a:extLst>
                    <a:ext uri="{FF2B5EF4-FFF2-40B4-BE49-F238E27FC236}">
                      <a16:creationId xmlns:a16="http://schemas.microsoft.com/office/drawing/2014/main" id="{DEEFF44F-AD41-45D8-A749-913499C3C68B}"/>
                    </a:ext>
                  </a:extLst>
                </p:cNvPr>
                <p:cNvPicPr/>
                <p:nvPr/>
              </p:nvPicPr>
              <p:blipFill>
                <a:blip r:embed="rId110"/>
                <a:stretch>
                  <a:fillRect/>
                </a:stretch>
              </p:blipFill>
              <p:spPr>
                <a:xfrm>
                  <a:off x="3326693" y="2108227"/>
                  <a:ext cx="1234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F43F8AA2-EEA7-4B7E-923F-68C6440BEDBB}"/>
                    </a:ext>
                  </a:extLst>
                </p14:cNvPr>
                <p14:cNvContentPartPr/>
                <p14:nvPr/>
              </p14:nvContentPartPr>
              <p14:xfrm>
                <a:off x="3454853" y="2098867"/>
                <a:ext cx="71280" cy="76320"/>
              </p14:xfrm>
            </p:contentPart>
          </mc:Choice>
          <mc:Fallback>
            <p:pic>
              <p:nvPicPr>
                <p:cNvPr id="63" name="Freihand 62">
                  <a:extLst>
                    <a:ext uri="{FF2B5EF4-FFF2-40B4-BE49-F238E27FC236}">
                      <a16:creationId xmlns:a16="http://schemas.microsoft.com/office/drawing/2014/main" id="{F43F8AA2-EEA7-4B7E-923F-68C6440BEDBB}"/>
                    </a:ext>
                  </a:extLst>
                </p:cNvPr>
                <p:cNvPicPr/>
                <p:nvPr/>
              </p:nvPicPr>
              <p:blipFill>
                <a:blip r:embed="rId112"/>
                <a:stretch>
                  <a:fillRect/>
                </a:stretch>
              </p:blipFill>
              <p:spPr>
                <a:xfrm>
                  <a:off x="3450533" y="2094547"/>
                  <a:ext cx="79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68960" name="Freihand 168959">
                  <a:extLst>
                    <a:ext uri="{FF2B5EF4-FFF2-40B4-BE49-F238E27FC236}">
                      <a16:creationId xmlns:a16="http://schemas.microsoft.com/office/drawing/2014/main" id="{D28C0EEA-BE90-4D48-99B7-882AE8FFE4E9}"/>
                    </a:ext>
                  </a:extLst>
                </p14:cNvPr>
                <p14:cNvContentPartPr/>
                <p14:nvPr/>
              </p14:nvContentPartPr>
              <p14:xfrm>
                <a:off x="3619733" y="2029027"/>
                <a:ext cx="148680" cy="147600"/>
              </p14:xfrm>
            </p:contentPart>
          </mc:Choice>
          <mc:Fallback>
            <p:pic>
              <p:nvPicPr>
                <p:cNvPr id="168960" name="Freihand 168959">
                  <a:extLst>
                    <a:ext uri="{FF2B5EF4-FFF2-40B4-BE49-F238E27FC236}">
                      <a16:creationId xmlns:a16="http://schemas.microsoft.com/office/drawing/2014/main" id="{D28C0EEA-BE90-4D48-99B7-882AE8FFE4E9}"/>
                    </a:ext>
                  </a:extLst>
                </p:cNvPr>
                <p:cNvPicPr/>
                <p:nvPr/>
              </p:nvPicPr>
              <p:blipFill>
                <a:blip r:embed="rId114"/>
                <a:stretch>
                  <a:fillRect/>
                </a:stretch>
              </p:blipFill>
              <p:spPr>
                <a:xfrm>
                  <a:off x="3615413" y="2024707"/>
                  <a:ext cx="157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68961" name="Freihand 168960">
                  <a:extLst>
                    <a:ext uri="{FF2B5EF4-FFF2-40B4-BE49-F238E27FC236}">
                      <a16:creationId xmlns:a16="http://schemas.microsoft.com/office/drawing/2014/main" id="{B97AE142-0578-46B4-8361-AAAD4B22DBD8}"/>
                    </a:ext>
                  </a:extLst>
                </p14:cNvPr>
                <p14:cNvContentPartPr/>
                <p14:nvPr/>
              </p14:nvContentPartPr>
              <p14:xfrm>
                <a:off x="3797213" y="2099587"/>
                <a:ext cx="83160" cy="70560"/>
              </p14:xfrm>
            </p:contentPart>
          </mc:Choice>
          <mc:Fallback>
            <p:pic>
              <p:nvPicPr>
                <p:cNvPr id="168961" name="Freihand 168960">
                  <a:extLst>
                    <a:ext uri="{FF2B5EF4-FFF2-40B4-BE49-F238E27FC236}">
                      <a16:creationId xmlns:a16="http://schemas.microsoft.com/office/drawing/2014/main" id="{B97AE142-0578-46B4-8361-AAAD4B22DBD8}"/>
                    </a:ext>
                  </a:extLst>
                </p:cNvPr>
                <p:cNvPicPr/>
                <p:nvPr/>
              </p:nvPicPr>
              <p:blipFill>
                <a:blip r:embed="rId116"/>
                <a:stretch>
                  <a:fillRect/>
                </a:stretch>
              </p:blipFill>
              <p:spPr>
                <a:xfrm>
                  <a:off x="3792893" y="2095267"/>
                  <a:ext cx="91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68962" name="Freihand 168961">
                  <a:extLst>
                    <a:ext uri="{FF2B5EF4-FFF2-40B4-BE49-F238E27FC236}">
                      <a16:creationId xmlns:a16="http://schemas.microsoft.com/office/drawing/2014/main" id="{7B7B8D2A-A264-47B9-B6C1-E24CDF371E8F}"/>
                    </a:ext>
                  </a:extLst>
                </p14:cNvPr>
                <p14:cNvContentPartPr/>
                <p14:nvPr/>
              </p14:nvContentPartPr>
              <p14:xfrm>
                <a:off x="3906653" y="2069707"/>
                <a:ext cx="97920" cy="93600"/>
              </p14:xfrm>
            </p:contentPart>
          </mc:Choice>
          <mc:Fallback>
            <p:pic>
              <p:nvPicPr>
                <p:cNvPr id="168962" name="Freihand 168961">
                  <a:extLst>
                    <a:ext uri="{FF2B5EF4-FFF2-40B4-BE49-F238E27FC236}">
                      <a16:creationId xmlns:a16="http://schemas.microsoft.com/office/drawing/2014/main" id="{7B7B8D2A-A264-47B9-B6C1-E24CDF371E8F}"/>
                    </a:ext>
                  </a:extLst>
                </p:cNvPr>
                <p:cNvPicPr/>
                <p:nvPr/>
              </p:nvPicPr>
              <p:blipFill>
                <a:blip r:embed="rId118"/>
                <a:stretch>
                  <a:fillRect/>
                </a:stretch>
              </p:blipFill>
              <p:spPr>
                <a:xfrm>
                  <a:off x="3902333" y="2065387"/>
                  <a:ext cx="106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68965" name="Freihand 168964">
                  <a:extLst>
                    <a:ext uri="{FF2B5EF4-FFF2-40B4-BE49-F238E27FC236}">
                      <a16:creationId xmlns:a16="http://schemas.microsoft.com/office/drawing/2014/main" id="{93E2488B-3515-4376-BB7F-9C92562057E1}"/>
                    </a:ext>
                  </a:extLst>
                </p14:cNvPr>
                <p14:cNvContentPartPr/>
                <p14:nvPr/>
              </p14:nvContentPartPr>
              <p14:xfrm>
                <a:off x="4026533" y="2071507"/>
                <a:ext cx="98640" cy="91800"/>
              </p14:xfrm>
            </p:contentPart>
          </mc:Choice>
          <mc:Fallback>
            <p:pic>
              <p:nvPicPr>
                <p:cNvPr id="168965" name="Freihand 168964">
                  <a:extLst>
                    <a:ext uri="{FF2B5EF4-FFF2-40B4-BE49-F238E27FC236}">
                      <a16:creationId xmlns:a16="http://schemas.microsoft.com/office/drawing/2014/main" id="{93E2488B-3515-4376-BB7F-9C92562057E1}"/>
                    </a:ext>
                  </a:extLst>
                </p:cNvPr>
                <p:cNvPicPr/>
                <p:nvPr/>
              </p:nvPicPr>
              <p:blipFill>
                <a:blip r:embed="rId120"/>
                <a:stretch>
                  <a:fillRect/>
                </a:stretch>
              </p:blipFill>
              <p:spPr>
                <a:xfrm>
                  <a:off x="4022213" y="2067187"/>
                  <a:ext cx="107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68966" name="Freihand 168965">
                  <a:extLst>
                    <a:ext uri="{FF2B5EF4-FFF2-40B4-BE49-F238E27FC236}">
                      <a16:creationId xmlns:a16="http://schemas.microsoft.com/office/drawing/2014/main" id="{02BAAB18-A06C-4488-98AA-E7A9AD244293}"/>
                    </a:ext>
                  </a:extLst>
                </p14:cNvPr>
                <p14:cNvContentPartPr/>
                <p14:nvPr/>
              </p14:nvContentPartPr>
              <p14:xfrm>
                <a:off x="4213013" y="1971427"/>
                <a:ext cx="25920" cy="218520"/>
              </p14:xfrm>
            </p:contentPart>
          </mc:Choice>
          <mc:Fallback>
            <p:pic>
              <p:nvPicPr>
                <p:cNvPr id="168966" name="Freihand 168965">
                  <a:extLst>
                    <a:ext uri="{FF2B5EF4-FFF2-40B4-BE49-F238E27FC236}">
                      <a16:creationId xmlns:a16="http://schemas.microsoft.com/office/drawing/2014/main" id="{02BAAB18-A06C-4488-98AA-E7A9AD244293}"/>
                    </a:ext>
                  </a:extLst>
                </p:cNvPr>
                <p:cNvPicPr/>
                <p:nvPr/>
              </p:nvPicPr>
              <p:blipFill>
                <a:blip r:embed="rId122"/>
                <a:stretch>
                  <a:fillRect/>
                </a:stretch>
              </p:blipFill>
              <p:spPr>
                <a:xfrm>
                  <a:off x="4208693" y="1967107"/>
                  <a:ext cx="345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68969" name="Freihand 168968">
                  <a:extLst>
                    <a:ext uri="{FF2B5EF4-FFF2-40B4-BE49-F238E27FC236}">
                      <a16:creationId xmlns:a16="http://schemas.microsoft.com/office/drawing/2014/main" id="{0A36EDA5-4D86-4BD7-B585-DE22AAEE5932}"/>
                    </a:ext>
                  </a:extLst>
                </p14:cNvPr>
                <p14:cNvContentPartPr/>
                <p14:nvPr/>
              </p14:nvContentPartPr>
              <p14:xfrm>
                <a:off x="4479773" y="2085187"/>
                <a:ext cx="28080" cy="16560"/>
              </p14:xfrm>
            </p:contentPart>
          </mc:Choice>
          <mc:Fallback>
            <p:pic>
              <p:nvPicPr>
                <p:cNvPr id="168969" name="Freihand 168968">
                  <a:extLst>
                    <a:ext uri="{FF2B5EF4-FFF2-40B4-BE49-F238E27FC236}">
                      <a16:creationId xmlns:a16="http://schemas.microsoft.com/office/drawing/2014/main" id="{0A36EDA5-4D86-4BD7-B585-DE22AAEE5932}"/>
                    </a:ext>
                  </a:extLst>
                </p:cNvPr>
                <p:cNvPicPr/>
                <p:nvPr/>
              </p:nvPicPr>
              <p:blipFill>
                <a:blip r:embed="rId124"/>
                <a:stretch>
                  <a:fillRect/>
                </a:stretch>
              </p:blipFill>
              <p:spPr>
                <a:xfrm>
                  <a:off x="4475453" y="2080867"/>
                  <a:ext cx="36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8970" name="Freihand 168969">
                  <a:extLst>
                    <a:ext uri="{FF2B5EF4-FFF2-40B4-BE49-F238E27FC236}">
                      <a16:creationId xmlns:a16="http://schemas.microsoft.com/office/drawing/2014/main" id="{311AF521-B125-4699-ACC2-E90855AFFA14}"/>
                    </a:ext>
                  </a:extLst>
                </p14:cNvPr>
                <p14:cNvContentPartPr/>
                <p14:nvPr/>
              </p14:nvContentPartPr>
              <p14:xfrm>
                <a:off x="4468253" y="2033347"/>
                <a:ext cx="118080" cy="136080"/>
              </p14:xfrm>
            </p:contentPart>
          </mc:Choice>
          <mc:Fallback>
            <p:pic>
              <p:nvPicPr>
                <p:cNvPr id="168970" name="Freihand 168969">
                  <a:extLst>
                    <a:ext uri="{FF2B5EF4-FFF2-40B4-BE49-F238E27FC236}">
                      <a16:creationId xmlns:a16="http://schemas.microsoft.com/office/drawing/2014/main" id="{311AF521-B125-4699-ACC2-E90855AFFA14}"/>
                    </a:ext>
                  </a:extLst>
                </p:cNvPr>
                <p:cNvPicPr/>
                <p:nvPr/>
              </p:nvPicPr>
              <p:blipFill>
                <a:blip r:embed="rId126"/>
                <a:stretch>
                  <a:fillRect/>
                </a:stretch>
              </p:blipFill>
              <p:spPr>
                <a:xfrm>
                  <a:off x="4463933" y="2029027"/>
                  <a:ext cx="1267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68971" name="Freihand 168970">
                  <a:extLst>
                    <a:ext uri="{FF2B5EF4-FFF2-40B4-BE49-F238E27FC236}">
                      <a16:creationId xmlns:a16="http://schemas.microsoft.com/office/drawing/2014/main" id="{C98D11CD-FAEA-4027-92C3-6580303BD18C}"/>
                    </a:ext>
                  </a:extLst>
                </p14:cNvPr>
                <p14:cNvContentPartPr/>
                <p14:nvPr/>
              </p14:nvContentPartPr>
              <p14:xfrm>
                <a:off x="4657973" y="1990507"/>
                <a:ext cx="94320" cy="146160"/>
              </p14:xfrm>
            </p:contentPart>
          </mc:Choice>
          <mc:Fallback>
            <p:pic>
              <p:nvPicPr>
                <p:cNvPr id="168971" name="Freihand 168970">
                  <a:extLst>
                    <a:ext uri="{FF2B5EF4-FFF2-40B4-BE49-F238E27FC236}">
                      <a16:creationId xmlns:a16="http://schemas.microsoft.com/office/drawing/2014/main" id="{C98D11CD-FAEA-4027-92C3-6580303BD18C}"/>
                    </a:ext>
                  </a:extLst>
                </p:cNvPr>
                <p:cNvPicPr/>
                <p:nvPr/>
              </p:nvPicPr>
              <p:blipFill>
                <a:blip r:embed="rId128"/>
                <a:stretch>
                  <a:fillRect/>
                </a:stretch>
              </p:blipFill>
              <p:spPr>
                <a:xfrm>
                  <a:off x="4653653" y="1986187"/>
                  <a:ext cx="102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68972" name="Freihand 168971">
                  <a:extLst>
                    <a:ext uri="{FF2B5EF4-FFF2-40B4-BE49-F238E27FC236}">
                      <a16:creationId xmlns:a16="http://schemas.microsoft.com/office/drawing/2014/main" id="{09E6536F-E479-41D5-ACC7-8B8BCF14080C}"/>
                    </a:ext>
                  </a:extLst>
                </p14:cNvPr>
                <p14:cNvContentPartPr/>
                <p14:nvPr/>
              </p14:nvContentPartPr>
              <p14:xfrm>
                <a:off x="4810613" y="2036587"/>
                <a:ext cx="106560" cy="162000"/>
              </p14:xfrm>
            </p:contentPart>
          </mc:Choice>
          <mc:Fallback>
            <p:pic>
              <p:nvPicPr>
                <p:cNvPr id="168972" name="Freihand 168971">
                  <a:extLst>
                    <a:ext uri="{FF2B5EF4-FFF2-40B4-BE49-F238E27FC236}">
                      <a16:creationId xmlns:a16="http://schemas.microsoft.com/office/drawing/2014/main" id="{09E6536F-E479-41D5-ACC7-8B8BCF14080C}"/>
                    </a:ext>
                  </a:extLst>
                </p:cNvPr>
                <p:cNvPicPr/>
                <p:nvPr/>
              </p:nvPicPr>
              <p:blipFill>
                <a:blip r:embed="rId130"/>
                <a:stretch>
                  <a:fillRect/>
                </a:stretch>
              </p:blipFill>
              <p:spPr>
                <a:xfrm>
                  <a:off x="4806293" y="2032267"/>
                  <a:ext cx="1152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68973" name="Freihand 168972">
                  <a:extLst>
                    <a:ext uri="{FF2B5EF4-FFF2-40B4-BE49-F238E27FC236}">
                      <a16:creationId xmlns:a16="http://schemas.microsoft.com/office/drawing/2014/main" id="{5F422ED8-37FC-45F3-AD5B-890796352548}"/>
                    </a:ext>
                  </a:extLst>
                </p14:cNvPr>
                <p14:cNvContentPartPr/>
                <p14:nvPr/>
              </p14:nvContentPartPr>
              <p14:xfrm>
                <a:off x="4886573" y="1979707"/>
                <a:ext cx="92520" cy="285840"/>
              </p14:xfrm>
            </p:contentPart>
          </mc:Choice>
          <mc:Fallback>
            <p:pic>
              <p:nvPicPr>
                <p:cNvPr id="168973" name="Freihand 168972">
                  <a:extLst>
                    <a:ext uri="{FF2B5EF4-FFF2-40B4-BE49-F238E27FC236}">
                      <a16:creationId xmlns:a16="http://schemas.microsoft.com/office/drawing/2014/main" id="{5F422ED8-37FC-45F3-AD5B-890796352548}"/>
                    </a:ext>
                  </a:extLst>
                </p:cNvPr>
                <p:cNvPicPr/>
                <p:nvPr/>
              </p:nvPicPr>
              <p:blipFill>
                <a:blip r:embed="rId132"/>
                <a:stretch>
                  <a:fillRect/>
                </a:stretch>
              </p:blipFill>
              <p:spPr>
                <a:xfrm>
                  <a:off x="4882253" y="1975387"/>
                  <a:ext cx="1011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68975" name="Freihand 168974">
                  <a:extLst>
                    <a:ext uri="{FF2B5EF4-FFF2-40B4-BE49-F238E27FC236}">
                      <a16:creationId xmlns:a16="http://schemas.microsoft.com/office/drawing/2014/main" id="{2C048E7C-B5DE-49DD-A901-660895A92AF1}"/>
                    </a:ext>
                  </a:extLst>
                </p14:cNvPr>
                <p14:cNvContentPartPr/>
                <p14:nvPr/>
              </p14:nvContentPartPr>
              <p14:xfrm>
                <a:off x="5172413" y="2057467"/>
                <a:ext cx="189720" cy="360"/>
              </p14:xfrm>
            </p:contentPart>
          </mc:Choice>
          <mc:Fallback>
            <p:pic>
              <p:nvPicPr>
                <p:cNvPr id="168975" name="Freihand 168974">
                  <a:extLst>
                    <a:ext uri="{FF2B5EF4-FFF2-40B4-BE49-F238E27FC236}">
                      <a16:creationId xmlns:a16="http://schemas.microsoft.com/office/drawing/2014/main" id="{2C048E7C-B5DE-49DD-A901-660895A92AF1}"/>
                    </a:ext>
                  </a:extLst>
                </p:cNvPr>
                <p:cNvPicPr/>
                <p:nvPr/>
              </p:nvPicPr>
              <p:blipFill>
                <a:blip r:embed="rId134"/>
                <a:stretch>
                  <a:fillRect/>
                </a:stretch>
              </p:blipFill>
              <p:spPr>
                <a:xfrm>
                  <a:off x="5168093" y="2053147"/>
                  <a:ext cx="1983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68976" name="Freihand 168975">
                  <a:extLst>
                    <a:ext uri="{FF2B5EF4-FFF2-40B4-BE49-F238E27FC236}">
                      <a16:creationId xmlns:a16="http://schemas.microsoft.com/office/drawing/2014/main" id="{F1F4EBA1-B77D-400E-9952-A778C7CFE0F9}"/>
                    </a:ext>
                  </a:extLst>
                </p14:cNvPr>
                <p14:cNvContentPartPr/>
                <p14:nvPr/>
              </p14:nvContentPartPr>
              <p14:xfrm>
                <a:off x="5187893" y="2107147"/>
                <a:ext cx="169560" cy="39240"/>
              </p14:xfrm>
            </p:contentPart>
          </mc:Choice>
          <mc:Fallback>
            <p:pic>
              <p:nvPicPr>
                <p:cNvPr id="168976" name="Freihand 168975">
                  <a:extLst>
                    <a:ext uri="{FF2B5EF4-FFF2-40B4-BE49-F238E27FC236}">
                      <a16:creationId xmlns:a16="http://schemas.microsoft.com/office/drawing/2014/main" id="{F1F4EBA1-B77D-400E-9952-A778C7CFE0F9}"/>
                    </a:ext>
                  </a:extLst>
                </p:cNvPr>
                <p:cNvPicPr/>
                <p:nvPr/>
              </p:nvPicPr>
              <p:blipFill>
                <a:blip r:embed="rId136"/>
                <a:stretch>
                  <a:fillRect/>
                </a:stretch>
              </p:blipFill>
              <p:spPr>
                <a:xfrm>
                  <a:off x="5183573" y="2102827"/>
                  <a:ext cx="178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68977" name="Freihand 168976">
                  <a:extLst>
                    <a:ext uri="{FF2B5EF4-FFF2-40B4-BE49-F238E27FC236}">
                      <a16:creationId xmlns:a16="http://schemas.microsoft.com/office/drawing/2014/main" id="{9E54229B-3687-4CCC-8560-C98D3BED044A}"/>
                    </a:ext>
                  </a:extLst>
                </p14:cNvPr>
                <p14:cNvContentPartPr/>
                <p14:nvPr/>
              </p14:nvContentPartPr>
              <p14:xfrm>
                <a:off x="5552573" y="1998067"/>
                <a:ext cx="174600" cy="156960"/>
              </p14:xfrm>
            </p:contentPart>
          </mc:Choice>
          <mc:Fallback>
            <p:pic>
              <p:nvPicPr>
                <p:cNvPr id="168977" name="Freihand 168976">
                  <a:extLst>
                    <a:ext uri="{FF2B5EF4-FFF2-40B4-BE49-F238E27FC236}">
                      <a16:creationId xmlns:a16="http://schemas.microsoft.com/office/drawing/2014/main" id="{9E54229B-3687-4CCC-8560-C98D3BED044A}"/>
                    </a:ext>
                  </a:extLst>
                </p:cNvPr>
                <p:cNvPicPr/>
                <p:nvPr/>
              </p:nvPicPr>
              <p:blipFill>
                <a:blip r:embed="rId138"/>
                <a:stretch>
                  <a:fillRect/>
                </a:stretch>
              </p:blipFill>
              <p:spPr>
                <a:xfrm>
                  <a:off x="5548253" y="1993747"/>
                  <a:ext cx="183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68978" name="Freihand 168977">
                  <a:extLst>
                    <a:ext uri="{FF2B5EF4-FFF2-40B4-BE49-F238E27FC236}">
                      <a16:creationId xmlns:a16="http://schemas.microsoft.com/office/drawing/2014/main" id="{07753E57-60DE-4E75-9F03-1107CFFFDC7D}"/>
                    </a:ext>
                  </a:extLst>
                </p14:cNvPr>
                <p14:cNvContentPartPr/>
                <p14:nvPr/>
              </p14:nvContentPartPr>
              <p14:xfrm>
                <a:off x="5692253" y="2137027"/>
                <a:ext cx="74880" cy="82080"/>
              </p14:xfrm>
            </p:contentPart>
          </mc:Choice>
          <mc:Fallback>
            <p:pic>
              <p:nvPicPr>
                <p:cNvPr id="168978" name="Freihand 168977">
                  <a:extLst>
                    <a:ext uri="{FF2B5EF4-FFF2-40B4-BE49-F238E27FC236}">
                      <a16:creationId xmlns:a16="http://schemas.microsoft.com/office/drawing/2014/main" id="{07753E57-60DE-4E75-9F03-1107CFFFDC7D}"/>
                    </a:ext>
                  </a:extLst>
                </p:cNvPr>
                <p:cNvPicPr/>
                <p:nvPr/>
              </p:nvPicPr>
              <p:blipFill>
                <a:blip r:embed="rId140"/>
                <a:stretch>
                  <a:fillRect/>
                </a:stretch>
              </p:blipFill>
              <p:spPr>
                <a:xfrm>
                  <a:off x="5687933" y="2132707"/>
                  <a:ext cx="83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8979" name="Freihand 168978">
                  <a:extLst>
                    <a:ext uri="{FF2B5EF4-FFF2-40B4-BE49-F238E27FC236}">
                      <a16:creationId xmlns:a16="http://schemas.microsoft.com/office/drawing/2014/main" id="{A10D58FF-BFD6-4428-8B38-B731B6F9BA65}"/>
                    </a:ext>
                  </a:extLst>
                </p14:cNvPr>
                <p14:cNvContentPartPr/>
                <p14:nvPr/>
              </p14:nvContentPartPr>
              <p14:xfrm>
                <a:off x="5946773" y="2055307"/>
                <a:ext cx="12240" cy="114480"/>
              </p14:xfrm>
            </p:contentPart>
          </mc:Choice>
          <mc:Fallback>
            <p:pic>
              <p:nvPicPr>
                <p:cNvPr id="168979" name="Freihand 168978">
                  <a:extLst>
                    <a:ext uri="{FF2B5EF4-FFF2-40B4-BE49-F238E27FC236}">
                      <a16:creationId xmlns:a16="http://schemas.microsoft.com/office/drawing/2014/main" id="{A10D58FF-BFD6-4428-8B38-B731B6F9BA65}"/>
                    </a:ext>
                  </a:extLst>
                </p:cNvPr>
                <p:cNvPicPr/>
                <p:nvPr/>
              </p:nvPicPr>
              <p:blipFill>
                <a:blip r:embed="rId142"/>
                <a:stretch>
                  <a:fillRect/>
                </a:stretch>
              </p:blipFill>
              <p:spPr>
                <a:xfrm>
                  <a:off x="5942453" y="2050987"/>
                  <a:ext cx="20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8980" name="Freihand 168979">
                  <a:extLst>
                    <a:ext uri="{FF2B5EF4-FFF2-40B4-BE49-F238E27FC236}">
                      <a16:creationId xmlns:a16="http://schemas.microsoft.com/office/drawing/2014/main" id="{D2A5E2C3-82DF-49E4-A3F9-E9447D49771C}"/>
                    </a:ext>
                  </a:extLst>
                </p14:cNvPr>
                <p14:cNvContentPartPr/>
                <p14:nvPr/>
              </p14:nvContentPartPr>
              <p14:xfrm>
                <a:off x="5876573" y="2086627"/>
                <a:ext cx="150120" cy="13680"/>
              </p14:xfrm>
            </p:contentPart>
          </mc:Choice>
          <mc:Fallback>
            <p:pic>
              <p:nvPicPr>
                <p:cNvPr id="168980" name="Freihand 168979">
                  <a:extLst>
                    <a:ext uri="{FF2B5EF4-FFF2-40B4-BE49-F238E27FC236}">
                      <a16:creationId xmlns:a16="http://schemas.microsoft.com/office/drawing/2014/main" id="{D2A5E2C3-82DF-49E4-A3F9-E9447D49771C}"/>
                    </a:ext>
                  </a:extLst>
                </p:cNvPr>
                <p:cNvPicPr/>
                <p:nvPr/>
              </p:nvPicPr>
              <p:blipFill>
                <a:blip r:embed="rId144"/>
                <a:stretch>
                  <a:fillRect/>
                </a:stretch>
              </p:blipFill>
              <p:spPr>
                <a:xfrm>
                  <a:off x="5872253" y="2082307"/>
                  <a:ext cx="1587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8981" name="Freihand 168980">
                  <a:extLst>
                    <a:ext uri="{FF2B5EF4-FFF2-40B4-BE49-F238E27FC236}">
                      <a16:creationId xmlns:a16="http://schemas.microsoft.com/office/drawing/2014/main" id="{183AADA3-2028-4D20-B7B9-777192488665}"/>
                    </a:ext>
                  </a:extLst>
                </p14:cNvPr>
                <p14:cNvContentPartPr/>
                <p14:nvPr/>
              </p14:nvContentPartPr>
              <p14:xfrm>
                <a:off x="6088973" y="2035147"/>
                <a:ext cx="130680" cy="123120"/>
              </p14:xfrm>
            </p:contentPart>
          </mc:Choice>
          <mc:Fallback>
            <p:pic>
              <p:nvPicPr>
                <p:cNvPr id="168981" name="Freihand 168980">
                  <a:extLst>
                    <a:ext uri="{FF2B5EF4-FFF2-40B4-BE49-F238E27FC236}">
                      <a16:creationId xmlns:a16="http://schemas.microsoft.com/office/drawing/2014/main" id="{183AADA3-2028-4D20-B7B9-777192488665}"/>
                    </a:ext>
                  </a:extLst>
                </p:cNvPr>
                <p:cNvPicPr/>
                <p:nvPr/>
              </p:nvPicPr>
              <p:blipFill>
                <a:blip r:embed="rId146"/>
                <a:stretch>
                  <a:fillRect/>
                </a:stretch>
              </p:blipFill>
              <p:spPr>
                <a:xfrm>
                  <a:off x="6084653" y="2030827"/>
                  <a:ext cx="139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8982" name="Freihand 168981">
                  <a:extLst>
                    <a:ext uri="{FF2B5EF4-FFF2-40B4-BE49-F238E27FC236}">
                      <a16:creationId xmlns:a16="http://schemas.microsoft.com/office/drawing/2014/main" id="{9F2E689E-DC80-474C-9CDF-E4F26C432AEA}"/>
                    </a:ext>
                  </a:extLst>
                </p14:cNvPr>
                <p14:cNvContentPartPr/>
                <p14:nvPr/>
              </p14:nvContentPartPr>
              <p14:xfrm>
                <a:off x="6217493" y="2124787"/>
                <a:ext cx="104400" cy="120600"/>
              </p14:xfrm>
            </p:contentPart>
          </mc:Choice>
          <mc:Fallback>
            <p:pic>
              <p:nvPicPr>
                <p:cNvPr id="168982" name="Freihand 168981">
                  <a:extLst>
                    <a:ext uri="{FF2B5EF4-FFF2-40B4-BE49-F238E27FC236}">
                      <a16:creationId xmlns:a16="http://schemas.microsoft.com/office/drawing/2014/main" id="{9F2E689E-DC80-474C-9CDF-E4F26C432AEA}"/>
                    </a:ext>
                  </a:extLst>
                </p:cNvPr>
                <p:cNvPicPr/>
                <p:nvPr/>
              </p:nvPicPr>
              <p:blipFill>
                <a:blip r:embed="rId148"/>
                <a:stretch>
                  <a:fillRect/>
                </a:stretch>
              </p:blipFill>
              <p:spPr>
                <a:xfrm>
                  <a:off x="6213173" y="2120467"/>
                  <a:ext cx="113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8983" name="Freihand 168982">
                  <a:extLst>
                    <a:ext uri="{FF2B5EF4-FFF2-40B4-BE49-F238E27FC236}">
                      <a16:creationId xmlns:a16="http://schemas.microsoft.com/office/drawing/2014/main" id="{FD03B9AE-86E0-4001-A997-A57104F43270}"/>
                    </a:ext>
                  </a:extLst>
                </p14:cNvPr>
                <p14:cNvContentPartPr/>
                <p14:nvPr/>
              </p14:nvContentPartPr>
              <p14:xfrm>
                <a:off x="6424493" y="2081947"/>
                <a:ext cx="32040" cy="10080"/>
              </p14:xfrm>
            </p:contentPart>
          </mc:Choice>
          <mc:Fallback>
            <p:pic>
              <p:nvPicPr>
                <p:cNvPr id="168983" name="Freihand 168982">
                  <a:extLst>
                    <a:ext uri="{FF2B5EF4-FFF2-40B4-BE49-F238E27FC236}">
                      <a16:creationId xmlns:a16="http://schemas.microsoft.com/office/drawing/2014/main" id="{FD03B9AE-86E0-4001-A997-A57104F43270}"/>
                    </a:ext>
                  </a:extLst>
                </p:cNvPr>
                <p:cNvPicPr/>
                <p:nvPr/>
              </p:nvPicPr>
              <p:blipFill>
                <a:blip r:embed="rId150"/>
                <a:stretch>
                  <a:fillRect/>
                </a:stretch>
              </p:blipFill>
              <p:spPr>
                <a:xfrm>
                  <a:off x="6420173" y="2077627"/>
                  <a:ext cx="40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8984" name="Freihand 168983">
                  <a:extLst>
                    <a:ext uri="{FF2B5EF4-FFF2-40B4-BE49-F238E27FC236}">
                      <a16:creationId xmlns:a16="http://schemas.microsoft.com/office/drawing/2014/main" id="{89960E99-86B1-4097-ACB1-0B31975E821F}"/>
                    </a:ext>
                  </a:extLst>
                </p14:cNvPr>
                <p14:cNvContentPartPr/>
                <p14:nvPr/>
              </p14:nvContentPartPr>
              <p14:xfrm>
                <a:off x="6554093" y="2032987"/>
                <a:ext cx="99000" cy="76320"/>
              </p14:xfrm>
            </p:contentPart>
          </mc:Choice>
          <mc:Fallback>
            <p:pic>
              <p:nvPicPr>
                <p:cNvPr id="168984" name="Freihand 168983">
                  <a:extLst>
                    <a:ext uri="{FF2B5EF4-FFF2-40B4-BE49-F238E27FC236}">
                      <a16:creationId xmlns:a16="http://schemas.microsoft.com/office/drawing/2014/main" id="{89960E99-86B1-4097-ACB1-0B31975E821F}"/>
                    </a:ext>
                  </a:extLst>
                </p:cNvPr>
                <p:cNvPicPr/>
                <p:nvPr/>
              </p:nvPicPr>
              <p:blipFill>
                <a:blip r:embed="rId152"/>
                <a:stretch>
                  <a:fillRect/>
                </a:stretch>
              </p:blipFill>
              <p:spPr>
                <a:xfrm>
                  <a:off x="6549773" y="2028667"/>
                  <a:ext cx="107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8985" name="Freihand 168984">
                  <a:extLst>
                    <a:ext uri="{FF2B5EF4-FFF2-40B4-BE49-F238E27FC236}">
                      <a16:creationId xmlns:a16="http://schemas.microsoft.com/office/drawing/2014/main" id="{0F320214-5358-4BB2-81B3-9DB506721CD2}"/>
                    </a:ext>
                  </a:extLst>
                </p14:cNvPr>
                <p14:cNvContentPartPr/>
                <p14:nvPr/>
              </p14:nvContentPartPr>
              <p14:xfrm>
                <a:off x="6592973" y="2057467"/>
                <a:ext cx="84600" cy="187200"/>
              </p14:xfrm>
            </p:contentPart>
          </mc:Choice>
          <mc:Fallback>
            <p:pic>
              <p:nvPicPr>
                <p:cNvPr id="168985" name="Freihand 168984">
                  <a:extLst>
                    <a:ext uri="{FF2B5EF4-FFF2-40B4-BE49-F238E27FC236}">
                      <a16:creationId xmlns:a16="http://schemas.microsoft.com/office/drawing/2014/main" id="{0F320214-5358-4BB2-81B3-9DB506721CD2}"/>
                    </a:ext>
                  </a:extLst>
                </p:cNvPr>
                <p:cNvPicPr/>
                <p:nvPr/>
              </p:nvPicPr>
              <p:blipFill>
                <a:blip r:embed="rId154"/>
                <a:stretch>
                  <a:fillRect/>
                </a:stretch>
              </p:blipFill>
              <p:spPr>
                <a:xfrm>
                  <a:off x="6588653" y="2053147"/>
                  <a:ext cx="932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68998" name="Freihand 168997">
                  <a:extLst>
                    <a:ext uri="{FF2B5EF4-FFF2-40B4-BE49-F238E27FC236}">
                      <a16:creationId xmlns:a16="http://schemas.microsoft.com/office/drawing/2014/main" id="{AB48581A-E845-4179-91B6-95F6C1B6ABB8}"/>
                    </a:ext>
                  </a:extLst>
                </p14:cNvPr>
                <p14:cNvContentPartPr/>
                <p14:nvPr/>
              </p14:nvContentPartPr>
              <p14:xfrm>
                <a:off x="6426653" y="2286067"/>
                <a:ext cx="263520" cy="46800"/>
              </p14:xfrm>
            </p:contentPart>
          </mc:Choice>
          <mc:Fallback>
            <p:pic>
              <p:nvPicPr>
                <p:cNvPr id="168998" name="Freihand 168997">
                  <a:extLst>
                    <a:ext uri="{FF2B5EF4-FFF2-40B4-BE49-F238E27FC236}">
                      <a16:creationId xmlns:a16="http://schemas.microsoft.com/office/drawing/2014/main" id="{AB48581A-E845-4179-91B6-95F6C1B6ABB8}"/>
                    </a:ext>
                  </a:extLst>
                </p:cNvPr>
                <p:cNvPicPr/>
                <p:nvPr/>
              </p:nvPicPr>
              <p:blipFill>
                <a:blip r:embed="rId156"/>
                <a:stretch>
                  <a:fillRect/>
                </a:stretch>
              </p:blipFill>
              <p:spPr>
                <a:xfrm>
                  <a:off x="6422333" y="2281747"/>
                  <a:ext cx="2721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69000" name="Freihand 168999">
                  <a:extLst>
                    <a:ext uri="{FF2B5EF4-FFF2-40B4-BE49-F238E27FC236}">
                      <a16:creationId xmlns:a16="http://schemas.microsoft.com/office/drawing/2014/main" id="{CFC65FE9-939C-4601-8938-BC1E8A37F7DA}"/>
                    </a:ext>
                  </a:extLst>
                </p14:cNvPr>
                <p14:cNvContentPartPr/>
                <p14:nvPr/>
              </p14:nvContentPartPr>
              <p14:xfrm>
                <a:off x="5485253" y="2271307"/>
                <a:ext cx="319320" cy="76320"/>
              </p14:xfrm>
            </p:contentPart>
          </mc:Choice>
          <mc:Fallback>
            <p:pic>
              <p:nvPicPr>
                <p:cNvPr id="169000" name="Freihand 168999">
                  <a:extLst>
                    <a:ext uri="{FF2B5EF4-FFF2-40B4-BE49-F238E27FC236}">
                      <a16:creationId xmlns:a16="http://schemas.microsoft.com/office/drawing/2014/main" id="{CFC65FE9-939C-4601-8938-BC1E8A37F7DA}"/>
                    </a:ext>
                  </a:extLst>
                </p:cNvPr>
                <p:cNvPicPr/>
                <p:nvPr/>
              </p:nvPicPr>
              <p:blipFill>
                <a:blip r:embed="rId158"/>
                <a:stretch>
                  <a:fillRect/>
                </a:stretch>
              </p:blipFill>
              <p:spPr>
                <a:xfrm>
                  <a:off x="5480933" y="2266987"/>
                  <a:ext cx="327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69001" name="Freihand 169000">
                  <a:extLst>
                    <a:ext uri="{FF2B5EF4-FFF2-40B4-BE49-F238E27FC236}">
                      <a16:creationId xmlns:a16="http://schemas.microsoft.com/office/drawing/2014/main" id="{6B1180EE-8A8F-479F-9769-AF09A8C6B38C}"/>
                    </a:ext>
                  </a:extLst>
                </p14:cNvPr>
                <p14:cNvContentPartPr/>
                <p14:nvPr/>
              </p14:nvContentPartPr>
              <p14:xfrm>
                <a:off x="630293" y="2430427"/>
                <a:ext cx="157320" cy="167040"/>
              </p14:xfrm>
            </p:contentPart>
          </mc:Choice>
          <mc:Fallback>
            <p:pic>
              <p:nvPicPr>
                <p:cNvPr id="169001" name="Freihand 169000">
                  <a:extLst>
                    <a:ext uri="{FF2B5EF4-FFF2-40B4-BE49-F238E27FC236}">
                      <a16:creationId xmlns:a16="http://schemas.microsoft.com/office/drawing/2014/main" id="{6B1180EE-8A8F-479F-9769-AF09A8C6B38C}"/>
                    </a:ext>
                  </a:extLst>
                </p:cNvPr>
                <p:cNvPicPr/>
                <p:nvPr/>
              </p:nvPicPr>
              <p:blipFill>
                <a:blip r:embed="rId160"/>
                <a:stretch>
                  <a:fillRect/>
                </a:stretch>
              </p:blipFill>
              <p:spPr>
                <a:xfrm>
                  <a:off x="625973" y="2426107"/>
                  <a:ext cx="165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69002" name="Freihand 169001">
                  <a:extLst>
                    <a:ext uri="{FF2B5EF4-FFF2-40B4-BE49-F238E27FC236}">
                      <a16:creationId xmlns:a16="http://schemas.microsoft.com/office/drawing/2014/main" id="{487D9CBD-8E2A-4B5C-8F41-5C718FCF1EAA}"/>
                    </a:ext>
                  </a:extLst>
                </p14:cNvPr>
                <p14:cNvContentPartPr/>
                <p14:nvPr/>
              </p14:nvContentPartPr>
              <p14:xfrm>
                <a:off x="750173" y="2472907"/>
                <a:ext cx="38160" cy="124920"/>
              </p14:xfrm>
            </p:contentPart>
          </mc:Choice>
          <mc:Fallback>
            <p:pic>
              <p:nvPicPr>
                <p:cNvPr id="169002" name="Freihand 169001">
                  <a:extLst>
                    <a:ext uri="{FF2B5EF4-FFF2-40B4-BE49-F238E27FC236}">
                      <a16:creationId xmlns:a16="http://schemas.microsoft.com/office/drawing/2014/main" id="{487D9CBD-8E2A-4B5C-8F41-5C718FCF1EAA}"/>
                    </a:ext>
                  </a:extLst>
                </p:cNvPr>
                <p:cNvPicPr/>
                <p:nvPr/>
              </p:nvPicPr>
              <p:blipFill>
                <a:blip r:embed="rId162"/>
                <a:stretch>
                  <a:fillRect/>
                </a:stretch>
              </p:blipFill>
              <p:spPr>
                <a:xfrm>
                  <a:off x="745853" y="2468587"/>
                  <a:ext cx="46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69003" name="Freihand 169002">
                  <a:extLst>
                    <a:ext uri="{FF2B5EF4-FFF2-40B4-BE49-F238E27FC236}">
                      <a16:creationId xmlns:a16="http://schemas.microsoft.com/office/drawing/2014/main" id="{A8B94E18-1E97-461E-A3CD-A1F6AB05AE32}"/>
                    </a:ext>
                  </a:extLst>
                </p14:cNvPr>
                <p14:cNvContentPartPr/>
                <p14:nvPr/>
              </p14:nvContentPartPr>
              <p14:xfrm>
                <a:off x="614453" y="2597467"/>
                <a:ext cx="203040" cy="11880"/>
              </p14:xfrm>
            </p:contentPart>
          </mc:Choice>
          <mc:Fallback>
            <p:pic>
              <p:nvPicPr>
                <p:cNvPr id="169003" name="Freihand 169002">
                  <a:extLst>
                    <a:ext uri="{FF2B5EF4-FFF2-40B4-BE49-F238E27FC236}">
                      <a16:creationId xmlns:a16="http://schemas.microsoft.com/office/drawing/2014/main" id="{A8B94E18-1E97-461E-A3CD-A1F6AB05AE32}"/>
                    </a:ext>
                  </a:extLst>
                </p:cNvPr>
                <p:cNvPicPr/>
                <p:nvPr/>
              </p:nvPicPr>
              <p:blipFill>
                <a:blip r:embed="rId164"/>
                <a:stretch>
                  <a:fillRect/>
                </a:stretch>
              </p:blipFill>
              <p:spPr>
                <a:xfrm>
                  <a:off x="610133" y="2593147"/>
                  <a:ext cx="211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9004" name="Freihand 169003">
                  <a:extLst>
                    <a:ext uri="{FF2B5EF4-FFF2-40B4-BE49-F238E27FC236}">
                      <a16:creationId xmlns:a16="http://schemas.microsoft.com/office/drawing/2014/main" id="{605537FA-8258-4558-BB8F-E04B09007552}"/>
                    </a:ext>
                  </a:extLst>
                </p14:cNvPr>
                <p14:cNvContentPartPr/>
                <p14:nvPr/>
              </p14:nvContentPartPr>
              <p14:xfrm>
                <a:off x="844493" y="2506027"/>
                <a:ext cx="133920" cy="101880"/>
              </p14:xfrm>
            </p:contentPart>
          </mc:Choice>
          <mc:Fallback>
            <p:pic>
              <p:nvPicPr>
                <p:cNvPr id="169004" name="Freihand 169003">
                  <a:extLst>
                    <a:ext uri="{FF2B5EF4-FFF2-40B4-BE49-F238E27FC236}">
                      <a16:creationId xmlns:a16="http://schemas.microsoft.com/office/drawing/2014/main" id="{605537FA-8258-4558-BB8F-E04B09007552}"/>
                    </a:ext>
                  </a:extLst>
                </p:cNvPr>
                <p:cNvPicPr/>
                <p:nvPr/>
              </p:nvPicPr>
              <p:blipFill>
                <a:blip r:embed="rId166"/>
                <a:stretch>
                  <a:fillRect/>
                </a:stretch>
              </p:blipFill>
              <p:spPr>
                <a:xfrm>
                  <a:off x="840173" y="2501707"/>
                  <a:ext cx="142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9008" name="Freihand 169007">
                  <a:extLst>
                    <a:ext uri="{FF2B5EF4-FFF2-40B4-BE49-F238E27FC236}">
                      <a16:creationId xmlns:a16="http://schemas.microsoft.com/office/drawing/2014/main" id="{30B572F9-23FB-4DA1-AD00-2353355C8A12}"/>
                    </a:ext>
                  </a:extLst>
                </p14:cNvPr>
                <p14:cNvContentPartPr/>
                <p14:nvPr/>
              </p14:nvContentPartPr>
              <p14:xfrm>
                <a:off x="1144373" y="2500987"/>
                <a:ext cx="160560" cy="16560"/>
              </p14:xfrm>
            </p:contentPart>
          </mc:Choice>
          <mc:Fallback>
            <p:pic>
              <p:nvPicPr>
                <p:cNvPr id="169008" name="Freihand 169007">
                  <a:extLst>
                    <a:ext uri="{FF2B5EF4-FFF2-40B4-BE49-F238E27FC236}">
                      <a16:creationId xmlns:a16="http://schemas.microsoft.com/office/drawing/2014/main" id="{30B572F9-23FB-4DA1-AD00-2353355C8A12}"/>
                    </a:ext>
                  </a:extLst>
                </p:cNvPr>
                <p:cNvPicPr/>
                <p:nvPr/>
              </p:nvPicPr>
              <p:blipFill>
                <a:blip r:embed="rId168"/>
                <a:stretch>
                  <a:fillRect/>
                </a:stretch>
              </p:blipFill>
              <p:spPr>
                <a:xfrm>
                  <a:off x="1140053" y="2496667"/>
                  <a:ext cx="169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9009" name="Freihand 169008">
                  <a:extLst>
                    <a:ext uri="{FF2B5EF4-FFF2-40B4-BE49-F238E27FC236}">
                      <a16:creationId xmlns:a16="http://schemas.microsoft.com/office/drawing/2014/main" id="{D0CCD935-4A70-4408-877E-18EF124CC3FC}"/>
                    </a:ext>
                  </a:extLst>
                </p14:cNvPr>
                <p14:cNvContentPartPr/>
                <p14:nvPr/>
              </p14:nvContentPartPr>
              <p14:xfrm>
                <a:off x="1185413" y="2557147"/>
                <a:ext cx="150120" cy="13320"/>
              </p14:xfrm>
            </p:contentPart>
          </mc:Choice>
          <mc:Fallback>
            <p:pic>
              <p:nvPicPr>
                <p:cNvPr id="169009" name="Freihand 169008">
                  <a:extLst>
                    <a:ext uri="{FF2B5EF4-FFF2-40B4-BE49-F238E27FC236}">
                      <a16:creationId xmlns:a16="http://schemas.microsoft.com/office/drawing/2014/main" id="{D0CCD935-4A70-4408-877E-18EF124CC3FC}"/>
                    </a:ext>
                  </a:extLst>
                </p:cNvPr>
                <p:cNvPicPr/>
                <p:nvPr/>
              </p:nvPicPr>
              <p:blipFill>
                <a:blip r:embed="rId170"/>
                <a:stretch>
                  <a:fillRect/>
                </a:stretch>
              </p:blipFill>
              <p:spPr>
                <a:xfrm>
                  <a:off x="1181093" y="2552827"/>
                  <a:ext cx="158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9011" name="Freihand 169010">
                  <a:extLst>
                    <a:ext uri="{FF2B5EF4-FFF2-40B4-BE49-F238E27FC236}">
                      <a16:creationId xmlns:a16="http://schemas.microsoft.com/office/drawing/2014/main" id="{D805F968-33F7-4AA7-B1EA-C22259F0A6AA}"/>
                    </a:ext>
                  </a:extLst>
                </p14:cNvPr>
                <p14:cNvContentPartPr/>
                <p14:nvPr/>
              </p14:nvContentPartPr>
              <p14:xfrm>
                <a:off x="1504013" y="2450587"/>
                <a:ext cx="92520" cy="125640"/>
              </p14:xfrm>
            </p:contentPart>
          </mc:Choice>
          <mc:Fallback>
            <p:pic>
              <p:nvPicPr>
                <p:cNvPr id="169011" name="Freihand 169010">
                  <a:extLst>
                    <a:ext uri="{FF2B5EF4-FFF2-40B4-BE49-F238E27FC236}">
                      <a16:creationId xmlns:a16="http://schemas.microsoft.com/office/drawing/2014/main" id="{D805F968-33F7-4AA7-B1EA-C22259F0A6AA}"/>
                    </a:ext>
                  </a:extLst>
                </p:cNvPr>
                <p:cNvPicPr/>
                <p:nvPr/>
              </p:nvPicPr>
              <p:blipFill>
                <a:blip r:embed="rId172"/>
                <a:stretch>
                  <a:fillRect/>
                </a:stretch>
              </p:blipFill>
              <p:spPr>
                <a:xfrm>
                  <a:off x="1499693" y="2446267"/>
                  <a:ext cx="1011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9012" name="Freihand 169011">
                  <a:extLst>
                    <a:ext uri="{FF2B5EF4-FFF2-40B4-BE49-F238E27FC236}">
                      <a16:creationId xmlns:a16="http://schemas.microsoft.com/office/drawing/2014/main" id="{2F43D100-9364-41B2-B64B-6CD0C6E98BD3}"/>
                    </a:ext>
                  </a:extLst>
                </p14:cNvPr>
                <p14:cNvContentPartPr/>
                <p14:nvPr/>
              </p14:nvContentPartPr>
              <p14:xfrm>
                <a:off x="1592573" y="2543827"/>
                <a:ext cx="93960" cy="114120"/>
              </p14:xfrm>
            </p:contentPart>
          </mc:Choice>
          <mc:Fallback>
            <p:pic>
              <p:nvPicPr>
                <p:cNvPr id="169012" name="Freihand 169011">
                  <a:extLst>
                    <a:ext uri="{FF2B5EF4-FFF2-40B4-BE49-F238E27FC236}">
                      <a16:creationId xmlns:a16="http://schemas.microsoft.com/office/drawing/2014/main" id="{2F43D100-9364-41B2-B64B-6CD0C6E98BD3}"/>
                    </a:ext>
                  </a:extLst>
                </p:cNvPr>
                <p:cNvPicPr/>
                <p:nvPr/>
              </p:nvPicPr>
              <p:blipFill>
                <a:blip r:embed="rId174"/>
                <a:stretch>
                  <a:fillRect/>
                </a:stretch>
              </p:blipFill>
              <p:spPr>
                <a:xfrm>
                  <a:off x="1588253" y="2539507"/>
                  <a:ext cx="102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9013" name="Freihand 169012">
                  <a:extLst>
                    <a:ext uri="{FF2B5EF4-FFF2-40B4-BE49-F238E27FC236}">
                      <a16:creationId xmlns:a16="http://schemas.microsoft.com/office/drawing/2014/main" id="{B361F62B-1ADC-4985-85D1-B4AD12A9F4C5}"/>
                    </a:ext>
                  </a:extLst>
                </p14:cNvPr>
                <p14:cNvContentPartPr/>
                <p14:nvPr/>
              </p14:nvContentPartPr>
              <p14:xfrm>
                <a:off x="1758893" y="2520787"/>
                <a:ext cx="37080" cy="29160"/>
              </p14:xfrm>
            </p:contentPart>
          </mc:Choice>
          <mc:Fallback>
            <p:pic>
              <p:nvPicPr>
                <p:cNvPr id="169013" name="Freihand 169012">
                  <a:extLst>
                    <a:ext uri="{FF2B5EF4-FFF2-40B4-BE49-F238E27FC236}">
                      <a16:creationId xmlns:a16="http://schemas.microsoft.com/office/drawing/2014/main" id="{B361F62B-1ADC-4985-85D1-B4AD12A9F4C5}"/>
                    </a:ext>
                  </a:extLst>
                </p:cNvPr>
                <p:cNvPicPr/>
                <p:nvPr/>
              </p:nvPicPr>
              <p:blipFill>
                <a:blip r:embed="rId176"/>
                <a:stretch>
                  <a:fillRect/>
                </a:stretch>
              </p:blipFill>
              <p:spPr>
                <a:xfrm>
                  <a:off x="1754573" y="2516467"/>
                  <a:ext cx="457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9014" name="Freihand 169013">
                  <a:extLst>
                    <a:ext uri="{FF2B5EF4-FFF2-40B4-BE49-F238E27FC236}">
                      <a16:creationId xmlns:a16="http://schemas.microsoft.com/office/drawing/2014/main" id="{05270CF3-63FA-4A0B-9C17-C837D393516F}"/>
                    </a:ext>
                  </a:extLst>
                </p14:cNvPr>
                <p14:cNvContentPartPr/>
                <p14:nvPr/>
              </p14:nvContentPartPr>
              <p14:xfrm>
                <a:off x="1892813" y="2436907"/>
                <a:ext cx="92520" cy="115560"/>
              </p14:xfrm>
            </p:contentPart>
          </mc:Choice>
          <mc:Fallback>
            <p:pic>
              <p:nvPicPr>
                <p:cNvPr id="169014" name="Freihand 169013">
                  <a:extLst>
                    <a:ext uri="{FF2B5EF4-FFF2-40B4-BE49-F238E27FC236}">
                      <a16:creationId xmlns:a16="http://schemas.microsoft.com/office/drawing/2014/main" id="{05270CF3-63FA-4A0B-9C17-C837D393516F}"/>
                    </a:ext>
                  </a:extLst>
                </p:cNvPr>
                <p:cNvPicPr/>
                <p:nvPr/>
              </p:nvPicPr>
              <p:blipFill>
                <a:blip r:embed="rId178"/>
                <a:stretch>
                  <a:fillRect/>
                </a:stretch>
              </p:blipFill>
              <p:spPr>
                <a:xfrm>
                  <a:off x="1888493" y="2432587"/>
                  <a:ext cx="101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9015" name="Freihand 169014">
                  <a:extLst>
                    <a:ext uri="{FF2B5EF4-FFF2-40B4-BE49-F238E27FC236}">
                      <a16:creationId xmlns:a16="http://schemas.microsoft.com/office/drawing/2014/main" id="{2AA040C8-709D-41A4-86AD-4D63118422FD}"/>
                    </a:ext>
                  </a:extLst>
                </p14:cNvPr>
                <p14:cNvContentPartPr/>
                <p14:nvPr/>
              </p14:nvContentPartPr>
              <p14:xfrm>
                <a:off x="1880573" y="2441947"/>
                <a:ext cx="129960" cy="133200"/>
              </p14:xfrm>
            </p:contentPart>
          </mc:Choice>
          <mc:Fallback>
            <p:pic>
              <p:nvPicPr>
                <p:cNvPr id="169015" name="Freihand 169014">
                  <a:extLst>
                    <a:ext uri="{FF2B5EF4-FFF2-40B4-BE49-F238E27FC236}">
                      <a16:creationId xmlns:a16="http://schemas.microsoft.com/office/drawing/2014/main" id="{2AA040C8-709D-41A4-86AD-4D63118422FD}"/>
                    </a:ext>
                  </a:extLst>
                </p:cNvPr>
                <p:cNvPicPr/>
                <p:nvPr/>
              </p:nvPicPr>
              <p:blipFill>
                <a:blip r:embed="rId180"/>
                <a:stretch>
                  <a:fillRect/>
                </a:stretch>
              </p:blipFill>
              <p:spPr>
                <a:xfrm>
                  <a:off x="1876253" y="2437627"/>
                  <a:ext cx="138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9016" name="Freihand 169015">
                  <a:extLst>
                    <a:ext uri="{FF2B5EF4-FFF2-40B4-BE49-F238E27FC236}">
                      <a16:creationId xmlns:a16="http://schemas.microsoft.com/office/drawing/2014/main" id="{B3881A59-F9C2-4397-9182-7415E64A9DCA}"/>
                    </a:ext>
                  </a:extLst>
                </p14:cNvPr>
                <p14:cNvContentPartPr/>
                <p14:nvPr/>
              </p14:nvContentPartPr>
              <p14:xfrm>
                <a:off x="2029253" y="2510347"/>
                <a:ext cx="100440" cy="29520"/>
              </p14:xfrm>
            </p:contentPart>
          </mc:Choice>
          <mc:Fallback>
            <p:pic>
              <p:nvPicPr>
                <p:cNvPr id="169016" name="Freihand 169015">
                  <a:extLst>
                    <a:ext uri="{FF2B5EF4-FFF2-40B4-BE49-F238E27FC236}">
                      <a16:creationId xmlns:a16="http://schemas.microsoft.com/office/drawing/2014/main" id="{B3881A59-F9C2-4397-9182-7415E64A9DCA}"/>
                    </a:ext>
                  </a:extLst>
                </p:cNvPr>
                <p:cNvPicPr/>
                <p:nvPr/>
              </p:nvPicPr>
              <p:blipFill>
                <a:blip r:embed="rId182"/>
                <a:stretch>
                  <a:fillRect/>
                </a:stretch>
              </p:blipFill>
              <p:spPr>
                <a:xfrm>
                  <a:off x="2024933" y="2506027"/>
                  <a:ext cx="1090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9017" name="Freihand 169016">
                  <a:extLst>
                    <a:ext uri="{FF2B5EF4-FFF2-40B4-BE49-F238E27FC236}">
                      <a16:creationId xmlns:a16="http://schemas.microsoft.com/office/drawing/2014/main" id="{EBDE1F21-BC0B-462D-ADFF-93B0AD4A6673}"/>
                    </a:ext>
                  </a:extLst>
                </p14:cNvPr>
                <p14:cNvContentPartPr/>
                <p14:nvPr/>
              </p14:nvContentPartPr>
              <p14:xfrm>
                <a:off x="2067053" y="2522227"/>
                <a:ext cx="64080" cy="106560"/>
              </p14:xfrm>
            </p:contentPart>
          </mc:Choice>
          <mc:Fallback>
            <p:pic>
              <p:nvPicPr>
                <p:cNvPr id="169017" name="Freihand 169016">
                  <a:extLst>
                    <a:ext uri="{FF2B5EF4-FFF2-40B4-BE49-F238E27FC236}">
                      <a16:creationId xmlns:a16="http://schemas.microsoft.com/office/drawing/2014/main" id="{EBDE1F21-BC0B-462D-ADFF-93B0AD4A6673}"/>
                    </a:ext>
                  </a:extLst>
                </p:cNvPr>
                <p:cNvPicPr/>
                <p:nvPr/>
              </p:nvPicPr>
              <p:blipFill>
                <a:blip r:embed="rId184"/>
                <a:stretch>
                  <a:fillRect/>
                </a:stretch>
              </p:blipFill>
              <p:spPr>
                <a:xfrm>
                  <a:off x="2062733" y="2517907"/>
                  <a:ext cx="72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9018" name="Freihand 169017">
                  <a:extLst>
                    <a:ext uri="{FF2B5EF4-FFF2-40B4-BE49-F238E27FC236}">
                      <a16:creationId xmlns:a16="http://schemas.microsoft.com/office/drawing/2014/main" id="{473AD07C-EDFA-4BB0-AB98-2533B4E97C09}"/>
                    </a:ext>
                  </a:extLst>
                </p14:cNvPr>
                <p14:cNvContentPartPr/>
                <p14:nvPr/>
              </p14:nvContentPartPr>
              <p14:xfrm>
                <a:off x="2105933" y="2568307"/>
                <a:ext cx="80640" cy="75240"/>
              </p14:xfrm>
            </p:contentPart>
          </mc:Choice>
          <mc:Fallback>
            <p:pic>
              <p:nvPicPr>
                <p:cNvPr id="169018" name="Freihand 169017">
                  <a:extLst>
                    <a:ext uri="{FF2B5EF4-FFF2-40B4-BE49-F238E27FC236}">
                      <a16:creationId xmlns:a16="http://schemas.microsoft.com/office/drawing/2014/main" id="{473AD07C-EDFA-4BB0-AB98-2533B4E97C09}"/>
                    </a:ext>
                  </a:extLst>
                </p:cNvPr>
                <p:cNvPicPr/>
                <p:nvPr/>
              </p:nvPicPr>
              <p:blipFill>
                <a:blip r:embed="rId186"/>
                <a:stretch>
                  <a:fillRect/>
                </a:stretch>
              </p:blipFill>
              <p:spPr>
                <a:xfrm>
                  <a:off x="2101613" y="2563987"/>
                  <a:ext cx="89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9019" name="Freihand 169018">
                  <a:extLst>
                    <a:ext uri="{FF2B5EF4-FFF2-40B4-BE49-F238E27FC236}">
                      <a16:creationId xmlns:a16="http://schemas.microsoft.com/office/drawing/2014/main" id="{208A9F8E-6D4E-49A8-B8BD-8850C0219F3B}"/>
                    </a:ext>
                  </a:extLst>
                </p14:cNvPr>
                <p14:cNvContentPartPr/>
                <p14:nvPr/>
              </p14:nvContentPartPr>
              <p14:xfrm>
                <a:off x="2338493" y="2496307"/>
                <a:ext cx="120600" cy="16560"/>
              </p14:xfrm>
            </p:contentPart>
          </mc:Choice>
          <mc:Fallback>
            <p:pic>
              <p:nvPicPr>
                <p:cNvPr id="169019" name="Freihand 169018">
                  <a:extLst>
                    <a:ext uri="{FF2B5EF4-FFF2-40B4-BE49-F238E27FC236}">
                      <a16:creationId xmlns:a16="http://schemas.microsoft.com/office/drawing/2014/main" id="{208A9F8E-6D4E-49A8-B8BD-8850C0219F3B}"/>
                    </a:ext>
                  </a:extLst>
                </p:cNvPr>
                <p:cNvPicPr/>
                <p:nvPr/>
              </p:nvPicPr>
              <p:blipFill>
                <a:blip r:embed="rId188"/>
                <a:stretch>
                  <a:fillRect/>
                </a:stretch>
              </p:blipFill>
              <p:spPr>
                <a:xfrm>
                  <a:off x="2334173" y="2491987"/>
                  <a:ext cx="129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69020" name="Freihand 169019">
                  <a:extLst>
                    <a:ext uri="{FF2B5EF4-FFF2-40B4-BE49-F238E27FC236}">
                      <a16:creationId xmlns:a16="http://schemas.microsoft.com/office/drawing/2014/main" id="{C6BCA928-C278-41FC-A27E-C161E2EF66DD}"/>
                    </a:ext>
                  </a:extLst>
                </p14:cNvPr>
                <p14:cNvContentPartPr/>
                <p14:nvPr/>
              </p14:nvContentPartPr>
              <p14:xfrm>
                <a:off x="2373413" y="2553187"/>
                <a:ext cx="120960" cy="2880"/>
              </p14:xfrm>
            </p:contentPart>
          </mc:Choice>
          <mc:Fallback>
            <p:pic>
              <p:nvPicPr>
                <p:cNvPr id="169020" name="Freihand 169019">
                  <a:extLst>
                    <a:ext uri="{FF2B5EF4-FFF2-40B4-BE49-F238E27FC236}">
                      <a16:creationId xmlns:a16="http://schemas.microsoft.com/office/drawing/2014/main" id="{C6BCA928-C278-41FC-A27E-C161E2EF66DD}"/>
                    </a:ext>
                  </a:extLst>
                </p:cNvPr>
                <p:cNvPicPr/>
                <p:nvPr/>
              </p:nvPicPr>
              <p:blipFill>
                <a:blip r:embed="rId190"/>
                <a:stretch>
                  <a:fillRect/>
                </a:stretch>
              </p:blipFill>
              <p:spPr>
                <a:xfrm>
                  <a:off x="2369093" y="2548867"/>
                  <a:ext cx="1296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69021" name="Freihand 169020">
                  <a:extLst>
                    <a:ext uri="{FF2B5EF4-FFF2-40B4-BE49-F238E27FC236}">
                      <a16:creationId xmlns:a16="http://schemas.microsoft.com/office/drawing/2014/main" id="{199B75FF-12CE-44B0-92A0-82C555797574}"/>
                    </a:ext>
                  </a:extLst>
                </p14:cNvPr>
                <p14:cNvContentPartPr/>
                <p14:nvPr/>
              </p14:nvContentPartPr>
              <p14:xfrm>
                <a:off x="2564933" y="2472907"/>
                <a:ext cx="123480" cy="89280"/>
              </p14:xfrm>
            </p:contentPart>
          </mc:Choice>
          <mc:Fallback>
            <p:pic>
              <p:nvPicPr>
                <p:cNvPr id="169021" name="Freihand 169020">
                  <a:extLst>
                    <a:ext uri="{FF2B5EF4-FFF2-40B4-BE49-F238E27FC236}">
                      <a16:creationId xmlns:a16="http://schemas.microsoft.com/office/drawing/2014/main" id="{199B75FF-12CE-44B0-92A0-82C555797574}"/>
                    </a:ext>
                  </a:extLst>
                </p:cNvPr>
                <p:cNvPicPr/>
                <p:nvPr/>
              </p:nvPicPr>
              <p:blipFill>
                <a:blip r:embed="rId192"/>
                <a:stretch>
                  <a:fillRect/>
                </a:stretch>
              </p:blipFill>
              <p:spPr>
                <a:xfrm>
                  <a:off x="2560613" y="2468587"/>
                  <a:ext cx="132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69022" name="Freihand 169021">
                  <a:extLst>
                    <a:ext uri="{FF2B5EF4-FFF2-40B4-BE49-F238E27FC236}">
                      <a16:creationId xmlns:a16="http://schemas.microsoft.com/office/drawing/2014/main" id="{8A52ECD8-269E-4BC8-A3EE-4EA40DD152FC}"/>
                    </a:ext>
                  </a:extLst>
                </p14:cNvPr>
                <p14:cNvContentPartPr/>
                <p14:nvPr/>
              </p14:nvContentPartPr>
              <p14:xfrm>
                <a:off x="2681573" y="2544187"/>
                <a:ext cx="69120" cy="98640"/>
              </p14:xfrm>
            </p:contentPart>
          </mc:Choice>
          <mc:Fallback>
            <p:pic>
              <p:nvPicPr>
                <p:cNvPr id="169022" name="Freihand 169021">
                  <a:extLst>
                    <a:ext uri="{FF2B5EF4-FFF2-40B4-BE49-F238E27FC236}">
                      <a16:creationId xmlns:a16="http://schemas.microsoft.com/office/drawing/2014/main" id="{8A52ECD8-269E-4BC8-A3EE-4EA40DD152FC}"/>
                    </a:ext>
                  </a:extLst>
                </p:cNvPr>
                <p:cNvPicPr/>
                <p:nvPr/>
              </p:nvPicPr>
              <p:blipFill>
                <a:blip r:embed="rId194"/>
                <a:stretch>
                  <a:fillRect/>
                </a:stretch>
              </p:blipFill>
              <p:spPr>
                <a:xfrm>
                  <a:off x="2677253" y="2539867"/>
                  <a:ext cx="77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69023" name="Freihand 169022">
                  <a:extLst>
                    <a:ext uri="{FF2B5EF4-FFF2-40B4-BE49-F238E27FC236}">
                      <a16:creationId xmlns:a16="http://schemas.microsoft.com/office/drawing/2014/main" id="{F5B2D067-6CCD-404C-ADE8-6F3FF185CB05}"/>
                    </a:ext>
                  </a:extLst>
                </p14:cNvPr>
                <p14:cNvContentPartPr/>
                <p14:nvPr/>
              </p14:nvContentPartPr>
              <p14:xfrm>
                <a:off x="2837453" y="2499547"/>
                <a:ext cx="39240" cy="13680"/>
              </p14:xfrm>
            </p:contentPart>
          </mc:Choice>
          <mc:Fallback>
            <p:pic>
              <p:nvPicPr>
                <p:cNvPr id="169023" name="Freihand 169022">
                  <a:extLst>
                    <a:ext uri="{FF2B5EF4-FFF2-40B4-BE49-F238E27FC236}">
                      <a16:creationId xmlns:a16="http://schemas.microsoft.com/office/drawing/2014/main" id="{F5B2D067-6CCD-404C-ADE8-6F3FF185CB05}"/>
                    </a:ext>
                  </a:extLst>
                </p:cNvPr>
                <p:cNvPicPr/>
                <p:nvPr/>
              </p:nvPicPr>
              <p:blipFill>
                <a:blip r:embed="rId196"/>
                <a:stretch>
                  <a:fillRect/>
                </a:stretch>
              </p:blipFill>
              <p:spPr>
                <a:xfrm>
                  <a:off x="2833133" y="2495227"/>
                  <a:ext cx="47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69025" name="Freihand 169024">
                  <a:extLst>
                    <a:ext uri="{FF2B5EF4-FFF2-40B4-BE49-F238E27FC236}">
                      <a16:creationId xmlns:a16="http://schemas.microsoft.com/office/drawing/2014/main" id="{D3832278-594D-461D-9DA6-8907F9F30EC7}"/>
                    </a:ext>
                  </a:extLst>
                </p14:cNvPr>
                <p14:cNvContentPartPr/>
                <p14:nvPr/>
              </p14:nvContentPartPr>
              <p14:xfrm>
                <a:off x="2939693" y="2453107"/>
                <a:ext cx="86760" cy="106920"/>
              </p14:xfrm>
            </p:contentPart>
          </mc:Choice>
          <mc:Fallback>
            <p:pic>
              <p:nvPicPr>
                <p:cNvPr id="169025" name="Freihand 169024">
                  <a:extLst>
                    <a:ext uri="{FF2B5EF4-FFF2-40B4-BE49-F238E27FC236}">
                      <a16:creationId xmlns:a16="http://schemas.microsoft.com/office/drawing/2014/main" id="{D3832278-594D-461D-9DA6-8907F9F30EC7}"/>
                    </a:ext>
                  </a:extLst>
                </p:cNvPr>
                <p:cNvPicPr/>
                <p:nvPr/>
              </p:nvPicPr>
              <p:blipFill>
                <a:blip r:embed="rId198"/>
                <a:stretch>
                  <a:fillRect/>
                </a:stretch>
              </p:blipFill>
              <p:spPr>
                <a:xfrm>
                  <a:off x="2935373" y="2448787"/>
                  <a:ext cx="95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69026" name="Freihand 169025">
                  <a:extLst>
                    <a:ext uri="{FF2B5EF4-FFF2-40B4-BE49-F238E27FC236}">
                      <a16:creationId xmlns:a16="http://schemas.microsoft.com/office/drawing/2014/main" id="{38477C92-8BC7-4FB5-9115-B4F6CD735859}"/>
                    </a:ext>
                  </a:extLst>
                </p14:cNvPr>
                <p14:cNvContentPartPr/>
                <p14:nvPr/>
              </p14:nvContentPartPr>
              <p14:xfrm>
                <a:off x="2949413" y="2441947"/>
                <a:ext cx="126720" cy="122760"/>
              </p14:xfrm>
            </p:contentPart>
          </mc:Choice>
          <mc:Fallback>
            <p:pic>
              <p:nvPicPr>
                <p:cNvPr id="169026" name="Freihand 169025">
                  <a:extLst>
                    <a:ext uri="{FF2B5EF4-FFF2-40B4-BE49-F238E27FC236}">
                      <a16:creationId xmlns:a16="http://schemas.microsoft.com/office/drawing/2014/main" id="{38477C92-8BC7-4FB5-9115-B4F6CD735859}"/>
                    </a:ext>
                  </a:extLst>
                </p:cNvPr>
                <p:cNvPicPr/>
                <p:nvPr/>
              </p:nvPicPr>
              <p:blipFill>
                <a:blip r:embed="rId200"/>
                <a:stretch>
                  <a:fillRect/>
                </a:stretch>
              </p:blipFill>
              <p:spPr>
                <a:xfrm>
                  <a:off x="2945093" y="2437627"/>
                  <a:ext cx="135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9027" name="Freihand 169026">
                  <a:extLst>
                    <a:ext uri="{FF2B5EF4-FFF2-40B4-BE49-F238E27FC236}">
                      <a16:creationId xmlns:a16="http://schemas.microsoft.com/office/drawing/2014/main" id="{E1461820-3862-4254-BB5C-E8D1FE6927AB}"/>
                    </a:ext>
                  </a:extLst>
                </p14:cNvPr>
                <p14:cNvContentPartPr/>
                <p14:nvPr/>
              </p14:nvContentPartPr>
              <p14:xfrm>
                <a:off x="3083333" y="2449507"/>
                <a:ext cx="127080" cy="137520"/>
              </p14:xfrm>
            </p:contentPart>
          </mc:Choice>
          <mc:Fallback>
            <p:pic>
              <p:nvPicPr>
                <p:cNvPr id="169027" name="Freihand 169026">
                  <a:extLst>
                    <a:ext uri="{FF2B5EF4-FFF2-40B4-BE49-F238E27FC236}">
                      <a16:creationId xmlns:a16="http://schemas.microsoft.com/office/drawing/2014/main" id="{E1461820-3862-4254-BB5C-E8D1FE6927AB}"/>
                    </a:ext>
                  </a:extLst>
                </p:cNvPr>
                <p:cNvPicPr/>
                <p:nvPr/>
              </p:nvPicPr>
              <p:blipFill>
                <a:blip r:embed="rId202"/>
                <a:stretch>
                  <a:fillRect/>
                </a:stretch>
              </p:blipFill>
              <p:spPr>
                <a:xfrm>
                  <a:off x="3079013" y="2445187"/>
                  <a:ext cx="135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9028" name="Freihand 169027">
                  <a:extLst>
                    <a:ext uri="{FF2B5EF4-FFF2-40B4-BE49-F238E27FC236}">
                      <a16:creationId xmlns:a16="http://schemas.microsoft.com/office/drawing/2014/main" id="{82FBC061-61C1-40A8-ABA6-358CB54F9164}"/>
                    </a:ext>
                  </a:extLst>
                </p14:cNvPr>
                <p14:cNvContentPartPr/>
                <p14:nvPr/>
              </p14:nvContentPartPr>
              <p14:xfrm>
                <a:off x="3347933" y="2496307"/>
                <a:ext cx="129960" cy="7200"/>
              </p14:xfrm>
            </p:contentPart>
          </mc:Choice>
          <mc:Fallback>
            <p:pic>
              <p:nvPicPr>
                <p:cNvPr id="169028" name="Freihand 169027">
                  <a:extLst>
                    <a:ext uri="{FF2B5EF4-FFF2-40B4-BE49-F238E27FC236}">
                      <a16:creationId xmlns:a16="http://schemas.microsoft.com/office/drawing/2014/main" id="{82FBC061-61C1-40A8-ABA6-358CB54F9164}"/>
                    </a:ext>
                  </a:extLst>
                </p:cNvPr>
                <p:cNvPicPr/>
                <p:nvPr/>
              </p:nvPicPr>
              <p:blipFill>
                <a:blip r:embed="rId204"/>
                <a:stretch>
                  <a:fillRect/>
                </a:stretch>
              </p:blipFill>
              <p:spPr>
                <a:xfrm>
                  <a:off x="3343613" y="2491987"/>
                  <a:ext cx="138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9029" name="Freihand 169028">
                  <a:extLst>
                    <a:ext uri="{FF2B5EF4-FFF2-40B4-BE49-F238E27FC236}">
                      <a16:creationId xmlns:a16="http://schemas.microsoft.com/office/drawing/2014/main" id="{9E83E5E2-F6A1-4782-91BC-3B76F3041538}"/>
                    </a:ext>
                  </a:extLst>
                </p14:cNvPr>
                <p14:cNvContentPartPr/>
                <p14:nvPr/>
              </p14:nvContentPartPr>
              <p14:xfrm>
                <a:off x="3350813" y="2543107"/>
                <a:ext cx="147240" cy="15840"/>
              </p14:xfrm>
            </p:contentPart>
          </mc:Choice>
          <mc:Fallback>
            <p:pic>
              <p:nvPicPr>
                <p:cNvPr id="169029" name="Freihand 169028">
                  <a:extLst>
                    <a:ext uri="{FF2B5EF4-FFF2-40B4-BE49-F238E27FC236}">
                      <a16:creationId xmlns:a16="http://schemas.microsoft.com/office/drawing/2014/main" id="{9E83E5E2-F6A1-4782-91BC-3B76F3041538}"/>
                    </a:ext>
                  </a:extLst>
                </p:cNvPr>
                <p:cNvPicPr/>
                <p:nvPr/>
              </p:nvPicPr>
              <p:blipFill>
                <a:blip r:embed="rId206"/>
                <a:stretch>
                  <a:fillRect/>
                </a:stretch>
              </p:blipFill>
              <p:spPr>
                <a:xfrm>
                  <a:off x="3346493" y="2538787"/>
                  <a:ext cx="1558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9030" name="Freihand 169029">
                  <a:extLst>
                    <a:ext uri="{FF2B5EF4-FFF2-40B4-BE49-F238E27FC236}">
                      <a16:creationId xmlns:a16="http://schemas.microsoft.com/office/drawing/2014/main" id="{D0905F18-8EBE-4B1F-B693-D5052512316A}"/>
                    </a:ext>
                  </a:extLst>
                </p14:cNvPr>
                <p14:cNvContentPartPr/>
                <p14:nvPr/>
              </p14:nvContentPartPr>
              <p14:xfrm>
                <a:off x="3602453" y="2464627"/>
                <a:ext cx="110160" cy="69120"/>
              </p14:xfrm>
            </p:contentPart>
          </mc:Choice>
          <mc:Fallback>
            <p:pic>
              <p:nvPicPr>
                <p:cNvPr id="169030" name="Freihand 169029">
                  <a:extLst>
                    <a:ext uri="{FF2B5EF4-FFF2-40B4-BE49-F238E27FC236}">
                      <a16:creationId xmlns:a16="http://schemas.microsoft.com/office/drawing/2014/main" id="{D0905F18-8EBE-4B1F-B693-D5052512316A}"/>
                    </a:ext>
                  </a:extLst>
                </p:cNvPr>
                <p:cNvPicPr/>
                <p:nvPr/>
              </p:nvPicPr>
              <p:blipFill>
                <a:blip r:embed="rId208"/>
                <a:stretch>
                  <a:fillRect/>
                </a:stretch>
              </p:blipFill>
              <p:spPr>
                <a:xfrm>
                  <a:off x="3598133" y="2460307"/>
                  <a:ext cx="118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9031" name="Freihand 169030">
                  <a:extLst>
                    <a:ext uri="{FF2B5EF4-FFF2-40B4-BE49-F238E27FC236}">
                      <a16:creationId xmlns:a16="http://schemas.microsoft.com/office/drawing/2014/main" id="{6BD8D109-84DE-434C-A076-B94E33F9AA2A}"/>
                    </a:ext>
                  </a:extLst>
                </p14:cNvPr>
                <p14:cNvContentPartPr/>
                <p14:nvPr/>
              </p14:nvContentPartPr>
              <p14:xfrm>
                <a:off x="3723413" y="2554987"/>
                <a:ext cx="32760" cy="63360"/>
              </p14:xfrm>
            </p:contentPart>
          </mc:Choice>
          <mc:Fallback>
            <p:pic>
              <p:nvPicPr>
                <p:cNvPr id="169031" name="Freihand 169030">
                  <a:extLst>
                    <a:ext uri="{FF2B5EF4-FFF2-40B4-BE49-F238E27FC236}">
                      <a16:creationId xmlns:a16="http://schemas.microsoft.com/office/drawing/2014/main" id="{6BD8D109-84DE-434C-A076-B94E33F9AA2A}"/>
                    </a:ext>
                  </a:extLst>
                </p:cNvPr>
                <p:cNvPicPr/>
                <p:nvPr/>
              </p:nvPicPr>
              <p:blipFill>
                <a:blip r:embed="rId210"/>
                <a:stretch>
                  <a:fillRect/>
                </a:stretch>
              </p:blipFill>
              <p:spPr>
                <a:xfrm>
                  <a:off x="3719093" y="2550667"/>
                  <a:ext cx="41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9032" name="Freihand 169031">
                  <a:extLst>
                    <a:ext uri="{FF2B5EF4-FFF2-40B4-BE49-F238E27FC236}">
                      <a16:creationId xmlns:a16="http://schemas.microsoft.com/office/drawing/2014/main" id="{5E12EFAE-D0A0-4A6D-8045-058B8165AD23}"/>
                    </a:ext>
                  </a:extLst>
                </p14:cNvPr>
                <p14:cNvContentPartPr/>
                <p14:nvPr/>
              </p14:nvContentPartPr>
              <p14:xfrm>
                <a:off x="3808733" y="2447347"/>
                <a:ext cx="76320" cy="115560"/>
              </p14:xfrm>
            </p:contentPart>
          </mc:Choice>
          <mc:Fallback>
            <p:pic>
              <p:nvPicPr>
                <p:cNvPr id="169032" name="Freihand 169031">
                  <a:extLst>
                    <a:ext uri="{FF2B5EF4-FFF2-40B4-BE49-F238E27FC236}">
                      <a16:creationId xmlns:a16="http://schemas.microsoft.com/office/drawing/2014/main" id="{5E12EFAE-D0A0-4A6D-8045-058B8165AD23}"/>
                    </a:ext>
                  </a:extLst>
                </p:cNvPr>
                <p:cNvPicPr/>
                <p:nvPr/>
              </p:nvPicPr>
              <p:blipFill>
                <a:blip r:embed="rId212"/>
                <a:stretch>
                  <a:fillRect/>
                </a:stretch>
              </p:blipFill>
              <p:spPr>
                <a:xfrm>
                  <a:off x="3804413" y="2443027"/>
                  <a:ext cx="84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9033" name="Freihand 169032">
                  <a:extLst>
                    <a:ext uri="{FF2B5EF4-FFF2-40B4-BE49-F238E27FC236}">
                      <a16:creationId xmlns:a16="http://schemas.microsoft.com/office/drawing/2014/main" id="{DAD8F58D-3215-41E8-8C86-AA69EED77169}"/>
                    </a:ext>
                  </a:extLst>
                </p14:cNvPr>
                <p14:cNvContentPartPr/>
                <p14:nvPr/>
              </p14:nvContentPartPr>
              <p14:xfrm>
                <a:off x="3945533" y="2499547"/>
                <a:ext cx="18360" cy="9000"/>
              </p14:xfrm>
            </p:contentPart>
          </mc:Choice>
          <mc:Fallback>
            <p:pic>
              <p:nvPicPr>
                <p:cNvPr id="169033" name="Freihand 169032">
                  <a:extLst>
                    <a:ext uri="{FF2B5EF4-FFF2-40B4-BE49-F238E27FC236}">
                      <a16:creationId xmlns:a16="http://schemas.microsoft.com/office/drawing/2014/main" id="{DAD8F58D-3215-41E8-8C86-AA69EED77169}"/>
                    </a:ext>
                  </a:extLst>
                </p:cNvPr>
                <p:cNvPicPr/>
                <p:nvPr/>
              </p:nvPicPr>
              <p:blipFill>
                <a:blip r:embed="rId214"/>
                <a:stretch>
                  <a:fillRect/>
                </a:stretch>
              </p:blipFill>
              <p:spPr>
                <a:xfrm>
                  <a:off x="3941213" y="2495227"/>
                  <a:ext cx="27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9034" name="Freihand 169033">
                  <a:extLst>
                    <a:ext uri="{FF2B5EF4-FFF2-40B4-BE49-F238E27FC236}">
                      <a16:creationId xmlns:a16="http://schemas.microsoft.com/office/drawing/2014/main" id="{2EFD6371-E642-49F3-890B-AA9FEFA6A27F}"/>
                    </a:ext>
                  </a:extLst>
                </p14:cNvPr>
                <p14:cNvContentPartPr/>
                <p14:nvPr/>
              </p14:nvContentPartPr>
              <p14:xfrm>
                <a:off x="4026173" y="2419267"/>
                <a:ext cx="144720" cy="126720"/>
              </p14:xfrm>
            </p:contentPart>
          </mc:Choice>
          <mc:Fallback>
            <p:pic>
              <p:nvPicPr>
                <p:cNvPr id="169034" name="Freihand 169033">
                  <a:extLst>
                    <a:ext uri="{FF2B5EF4-FFF2-40B4-BE49-F238E27FC236}">
                      <a16:creationId xmlns:a16="http://schemas.microsoft.com/office/drawing/2014/main" id="{2EFD6371-E642-49F3-890B-AA9FEFA6A27F}"/>
                    </a:ext>
                  </a:extLst>
                </p:cNvPr>
                <p:cNvPicPr/>
                <p:nvPr/>
              </p:nvPicPr>
              <p:blipFill>
                <a:blip r:embed="rId216"/>
                <a:stretch>
                  <a:fillRect/>
                </a:stretch>
              </p:blipFill>
              <p:spPr>
                <a:xfrm>
                  <a:off x="4021853" y="2414947"/>
                  <a:ext cx="153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69035" name="Freihand 169034">
                  <a:extLst>
                    <a:ext uri="{FF2B5EF4-FFF2-40B4-BE49-F238E27FC236}">
                      <a16:creationId xmlns:a16="http://schemas.microsoft.com/office/drawing/2014/main" id="{19628E7F-22F0-4DE4-A09E-94116750860F}"/>
                    </a:ext>
                  </a:extLst>
                </p14:cNvPr>
                <p14:cNvContentPartPr/>
                <p14:nvPr/>
              </p14:nvContentPartPr>
              <p14:xfrm>
                <a:off x="4243253" y="2445187"/>
                <a:ext cx="118440" cy="63360"/>
              </p14:xfrm>
            </p:contentPart>
          </mc:Choice>
          <mc:Fallback>
            <p:pic>
              <p:nvPicPr>
                <p:cNvPr id="169035" name="Freihand 169034">
                  <a:extLst>
                    <a:ext uri="{FF2B5EF4-FFF2-40B4-BE49-F238E27FC236}">
                      <a16:creationId xmlns:a16="http://schemas.microsoft.com/office/drawing/2014/main" id="{19628E7F-22F0-4DE4-A09E-94116750860F}"/>
                    </a:ext>
                  </a:extLst>
                </p:cNvPr>
                <p:cNvPicPr/>
                <p:nvPr/>
              </p:nvPicPr>
              <p:blipFill>
                <a:blip r:embed="rId218"/>
                <a:stretch>
                  <a:fillRect/>
                </a:stretch>
              </p:blipFill>
              <p:spPr>
                <a:xfrm>
                  <a:off x="4238933" y="2440867"/>
                  <a:ext cx="127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69036" name="Freihand 169035">
                  <a:extLst>
                    <a:ext uri="{FF2B5EF4-FFF2-40B4-BE49-F238E27FC236}">
                      <a16:creationId xmlns:a16="http://schemas.microsoft.com/office/drawing/2014/main" id="{C6EDFD5F-F8A9-4967-9A11-BBF560C8019F}"/>
                    </a:ext>
                  </a:extLst>
                </p14:cNvPr>
                <p14:cNvContentPartPr/>
                <p14:nvPr/>
              </p14:nvContentPartPr>
              <p14:xfrm>
                <a:off x="4450613" y="2397307"/>
                <a:ext cx="92880" cy="104760"/>
              </p14:xfrm>
            </p:contentPart>
          </mc:Choice>
          <mc:Fallback>
            <p:pic>
              <p:nvPicPr>
                <p:cNvPr id="169036" name="Freihand 169035">
                  <a:extLst>
                    <a:ext uri="{FF2B5EF4-FFF2-40B4-BE49-F238E27FC236}">
                      <a16:creationId xmlns:a16="http://schemas.microsoft.com/office/drawing/2014/main" id="{C6EDFD5F-F8A9-4967-9A11-BBF560C8019F}"/>
                    </a:ext>
                  </a:extLst>
                </p:cNvPr>
                <p:cNvPicPr/>
                <p:nvPr/>
              </p:nvPicPr>
              <p:blipFill>
                <a:blip r:embed="rId220"/>
                <a:stretch>
                  <a:fillRect/>
                </a:stretch>
              </p:blipFill>
              <p:spPr>
                <a:xfrm>
                  <a:off x="4446293" y="2392987"/>
                  <a:ext cx="101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69037" name="Freihand 169036">
                  <a:extLst>
                    <a:ext uri="{FF2B5EF4-FFF2-40B4-BE49-F238E27FC236}">
                      <a16:creationId xmlns:a16="http://schemas.microsoft.com/office/drawing/2014/main" id="{783AF005-E21E-4248-9BCE-50AE6E1C2779}"/>
                    </a:ext>
                  </a:extLst>
                </p14:cNvPr>
                <p14:cNvContentPartPr/>
                <p14:nvPr/>
              </p14:nvContentPartPr>
              <p14:xfrm>
                <a:off x="4511813" y="2461387"/>
                <a:ext cx="33480" cy="69480"/>
              </p14:xfrm>
            </p:contentPart>
          </mc:Choice>
          <mc:Fallback>
            <p:pic>
              <p:nvPicPr>
                <p:cNvPr id="169037" name="Freihand 169036">
                  <a:extLst>
                    <a:ext uri="{FF2B5EF4-FFF2-40B4-BE49-F238E27FC236}">
                      <a16:creationId xmlns:a16="http://schemas.microsoft.com/office/drawing/2014/main" id="{783AF005-E21E-4248-9BCE-50AE6E1C2779}"/>
                    </a:ext>
                  </a:extLst>
                </p:cNvPr>
                <p:cNvPicPr/>
                <p:nvPr/>
              </p:nvPicPr>
              <p:blipFill>
                <a:blip r:embed="rId222"/>
                <a:stretch>
                  <a:fillRect/>
                </a:stretch>
              </p:blipFill>
              <p:spPr>
                <a:xfrm>
                  <a:off x="4507493" y="2457067"/>
                  <a:ext cx="42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69038" name="Freihand 169037">
                  <a:extLst>
                    <a:ext uri="{FF2B5EF4-FFF2-40B4-BE49-F238E27FC236}">
                      <a16:creationId xmlns:a16="http://schemas.microsoft.com/office/drawing/2014/main" id="{99DD243B-D516-490B-8343-C2B58FE35F7F}"/>
                    </a:ext>
                  </a:extLst>
                </p14:cNvPr>
                <p14:cNvContentPartPr/>
                <p14:nvPr/>
              </p14:nvContentPartPr>
              <p14:xfrm>
                <a:off x="4561493" y="2399107"/>
                <a:ext cx="132120" cy="150120"/>
              </p14:xfrm>
            </p:contentPart>
          </mc:Choice>
          <mc:Fallback>
            <p:pic>
              <p:nvPicPr>
                <p:cNvPr id="169038" name="Freihand 169037">
                  <a:extLst>
                    <a:ext uri="{FF2B5EF4-FFF2-40B4-BE49-F238E27FC236}">
                      <a16:creationId xmlns:a16="http://schemas.microsoft.com/office/drawing/2014/main" id="{99DD243B-D516-490B-8343-C2B58FE35F7F}"/>
                    </a:ext>
                  </a:extLst>
                </p:cNvPr>
                <p:cNvPicPr/>
                <p:nvPr/>
              </p:nvPicPr>
              <p:blipFill>
                <a:blip r:embed="rId224"/>
                <a:stretch>
                  <a:fillRect/>
                </a:stretch>
              </p:blipFill>
              <p:spPr>
                <a:xfrm>
                  <a:off x="4557173" y="2394787"/>
                  <a:ext cx="140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69039" name="Freihand 169038">
                  <a:extLst>
                    <a:ext uri="{FF2B5EF4-FFF2-40B4-BE49-F238E27FC236}">
                      <a16:creationId xmlns:a16="http://schemas.microsoft.com/office/drawing/2014/main" id="{5920C96F-0157-43B0-A4F8-B7545447FCE7}"/>
                    </a:ext>
                  </a:extLst>
                </p14:cNvPr>
                <p14:cNvContentPartPr/>
                <p14:nvPr/>
              </p14:nvContentPartPr>
              <p14:xfrm>
                <a:off x="4584893" y="2394787"/>
                <a:ext cx="116280" cy="5400"/>
              </p14:xfrm>
            </p:contentPart>
          </mc:Choice>
          <mc:Fallback>
            <p:pic>
              <p:nvPicPr>
                <p:cNvPr id="169039" name="Freihand 169038">
                  <a:extLst>
                    <a:ext uri="{FF2B5EF4-FFF2-40B4-BE49-F238E27FC236}">
                      <a16:creationId xmlns:a16="http://schemas.microsoft.com/office/drawing/2014/main" id="{5920C96F-0157-43B0-A4F8-B7545447FCE7}"/>
                    </a:ext>
                  </a:extLst>
                </p:cNvPr>
                <p:cNvPicPr/>
                <p:nvPr/>
              </p:nvPicPr>
              <p:blipFill>
                <a:blip r:embed="rId226"/>
                <a:stretch>
                  <a:fillRect/>
                </a:stretch>
              </p:blipFill>
              <p:spPr>
                <a:xfrm>
                  <a:off x="4580573" y="2390467"/>
                  <a:ext cx="124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69040" name="Freihand 169039">
                  <a:extLst>
                    <a:ext uri="{FF2B5EF4-FFF2-40B4-BE49-F238E27FC236}">
                      <a16:creationId xmlns:a16="http://schemas.microsoft.com/office/drawing/2014/main" id="{288AC247-26D8-4566-8D4D-599927D728DF}"/>
                    </a:ext>
                  </a:extLst>
                </p14:cNvPr>
                <p14:cNvContentPartPr/>
                <p14:nvPr/>
              </p14:nvContentPartPr>
              <p14:xfrm>
                <a:off x="4531253" y="2542027"/>
                <a:ext cx="15120" cy="143640"/>
              </p14:xfrm>
            </p:contentPart>
          </mc:Choice>
          <mc:Fallback>
            <p:pic>
              <p:nvPicPr>
                <p:cNvPr id="169040" name="Freihand 169039">
                  <a:extLst>
                    <a:ext uri="{FF2B5EF4-FFF2-40B4-BE49-F238E27FC236}">
                      <a16:creationId xmlns:a16="http://schemas.microsoft.com/office/drawing/2014/main" id="{288AC247-26D8-4566-8D4D-599927D728DF}"/>
                    </a:ext>
                  </a:extLst>
                </p:cNvPr>
                <p:cNvPicPr/>
                <p:nvPr/>
              </p:nvPicPr>
              <p:blipFill>
                <a:blip r:embed="rId228"/>
                <a:stretch>
                  <a:fillRect/>
                </a:stretch>
              </p:blipFill>
              <p:spPr>
                <a:xfrm>
                  <a:off x="4526933" y="2537707"/>
                  <a:ext cx="23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7" name="Freihand 26">
                  <a:extLst>
                    <a:ext uri="{FF2B5EF4-FFF2-40B4-BE49-F238E27FC236}">
                      <a16:creationId xmlns:a16="http://schemas.microsoft.com/office/drawing/2014/main" id="{1B73C9BC-1A4B-40B4-BBB3-B0799426644F}"/>
                    </a:ext>
                  </a:extLst>
                </p14:cNvPr>
                <p14:cNvContentPartPr/>
                <p14:nvPr/>
              </p14:nvContentPartPr>
              <p14:xfrm>
                <a:off x="4348373" y="1679827"/>
                <a:ext cx="139680" cy="55440"/>
              </p14:xfrm>
            </p:contentPart>
          </mc:Choice>
          <mc:Fallback>
            <p:pic>
              <p:nvPicPr>
                <p:cNvPr id="27" name="Freihand 26">
                  <a:extLst>
                    <a:ext uri="{FF2B5EF4-FFF2-40B4-BE49-F238E27FC236}">
                      <a16:creationId xmlns:a16="http://schemas.microsoft.com/office/drawing/2014/main" id="{1B73C9BC-1A4B-40B4-BBB3-B0799426644F}"/>
                    </a:ext>
                  </a:extLst>
                </p:cNvPr>
                <p:cNvPicPr/>
                <p:nvPr/>
              </p:nvPicPr>
              <p:blipFill>
                <a:blip r:embed="rId230"/>
                <a:stretch>
                  <a:fillRect/>
                </a:stretch>
              </p:blipFill>
              <p:spPr>
                <a:xfrm>
                  <a:off x="4344053" y="1675507"/>
                  <a:ext cx="148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8" name="Freihand 27">
                  <a:extLst>
                    <a:ext uri="{FF2B5EF4-FFF2-40B4-BE49-F238E27FC236}">
                      <a16:creationId xmlns:a16="http://schemas.microsoft.com/office/drawing/2014/main" id="{4DEC4918-5AD6-49B5-ADD4-11ED0B3171A0}"/>
                    </a:ext>
                  </a:extLst>
                </p14:cNvPr>
                <p14:cNvContentPartPr/>
                <p14:nvPr/>
              </p14:nvContentPartPr>
              <p14:xfrm>
                <a:off x="4412093" y="1693867"/>
                <a:ext cx="87480" cy="149400"/>
              </p14:xfrm>
            </p:contentPart>
          </mc:Choice>
          <mc:Fallback>
            <p:pic>
              <p:nvPicPr>
                <p:cNvPr id="28" name="Freihand 27">
                  <a:extLst>
                    <a:ext uri="{FF2B5EF4-FFF2-40B4-BE49-F238E27FC236}">
                      <a16:creationId xmlns:a16="http://schemas.microsoft.com/office/drawing/2014/main" id="{4DEC4918-5AD6-49B5-ADD4-11ED0B3171A0}"/>
                    </a:ext>
                  </a:extLst>
                </p:cNvPr>
                <p:cNvPicPr/>
                <p:nvPr/>
              </p:nvPicPr>
              <p:blipFill>
                <a:blip r:embed="rId232"/>
                <a:stretch>
                  <a:fillRect/>
                </a:stretch>
              </p:blipFill>
              <p:spPr>
                <a:xfrm>
                  <a:off x="4407773" y="1689547"/>
                  <a:ext cx="96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9" name="Freihand 28">
                  <a:extLst>
                    <a:ext uri="{FF2B5EF4-FFF2-40B4-BE49-F238E27FC236}">
                      <a16:creationId xmlns:a16="http://schemas.microsoft.com/office/drawing/2014/main" id="{E70C12C6-B2F5-46E0-8565-EAE8ACF83A68}"/>
                    </a:ext>
                  </a:extLst>
                </p14:cNvPr>
                <p14:cNvContentPartPr/>
                <p14:nvPr/>
              </p14:nvContentPartPr>
              <p14:xfrm>
                <a:off x="4598933" y="1690987"/>
                <a:ext cx="180000" cy="50400"/>
              </p14:xfrm>
            </p:contentPart>
          </mc:Choice>
          <mc:Fallback>
            <p:pic>
              <p:nvPicPr>
                <p:cNvPr id="29" name="Freihand 28">
                  <a:extLst>
                    <a:ext uri="{FF2B5EF4-FFF2-40B4-BE49-F238E27FC236}">
                      <a16:creationId xmlns:a16="http://schemas.microsoft.com/office/drawing/2014/main" id="{E70C12C6-B2F5-46E0-8565-EAE8ACF83A68}"/>
                    </a:ext>
                  </a:extLst>
                </p:cNvPr>
                <p:cNvPicPr/>
                <p:nvPr/>
              </p:nvPicPr>
              <p:blipFill>
                <a:blip r:embed="rId234"/>
                <a:stretch>
                  <a:fillRect/>
                </a:stretch>
              </p:blipFill>
              <p:spPr>
                <a:xfrm>
                  <a:off x="4594613" y="1686667"/>
                  <a:ext cx="1886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0" name="Freihand 29">
                  <a:extLst>
                    <a:ext uri="{FF2B5EF4-FFF2-40B4-BE49-F238E27FC236}">
                      <a16:creationId xmlns:a16="http://schemas.microsoft.com/office/drawing/2014/main" id="{657A2472-F76B-4F73-9256-5A1C6B3929BC}"/>
                    </a:ext>
                  </a:extLst>
                </p14:cNvPr>
                <p14:cNvContentPartPr/>
                <p14:nvPr/>
              </p14:nvContentPartPr>
              <p14:xfrm>
                <a:off x="4919693" y="1633747"/>
                <a:ext cx="158040" cy="95760"/>
              </p14:xfrm>
            </p:contentPart>
          </mc:Choice>
          <mc:Fallback>
            <p:pic>
              <p:nvPicPr>
                <p:cNvPr id="30" name="Freihand 29">
                  <a:extLst>
                    <a:ext uri="{FF2B5EF4-FFF2-40B4-BE49-F238E27FC236}">
                      <a16:creationId xmlns:a16="http://schemas.microsoft.com/office/drawing/2014/main" id="{657A2472-F76B-4F73-9256-5A1C6B3929BC}"/>
                    </a:ext>
                  </a:extLst>
                </p:cNvPr>
                <p:cNvPicPr/>
                <p:nvPr/>
              </p:nvPicPr>
              <p:blipFill>
                <a:blip r:embed="rId236"/>
                <a:stretch>
                  <a:fillRect/>
                </a:stretch>
              </p:blipFill>
              <p:spPr>
                <a:xfrm>
                  <a:off x="4915373" y="1629427"/>
                  <a:ext cx="166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1" name="Freihand 30">
                  <a:extLst>
                    <a:ext uri="{FF2B5EF4-FFF2-40B4-BE49-F238E27FC236}">
                      <a16:creationId xmlns:a16="http://schemas.microsoft.com/office/drawing/2014/main" id="{3CD1CB3E-62D5-458F-BF76-61079C2B98B1}"/>
                    </a:ext>
                  </a:extLst>
                </p14:cNvPr>
                <p14:cNvContentPartPr/>
                <p14:nvPr/>
              </p14:nvContentPartPr>
              <p14:xfrm>
                <a:off x="5118053" y="1656067"/>
                <a:ext cx="123480" cy="97560"/>
              </p14:xfrm>
            </p:contentPart>
          </mc:Choice>
          <mc:Fallback>
            <p:pic>
              <p:nvPicPr>
                <p:cNvPr id="31" name="Freihand 30">
                  <a:extLst>
                    <a:ext uri="{FF2B5EF4-FFF2-40B4-BE49-F238E27FC236}">
                      <a16:creationId xmlns:a16="http://schemas.microsoft.com/office/drawing/2014/main" id="{3CD1CB3E-62D5-458F-BF76-61079C2B98B1}"/>
                    </a:ext>
                  </a:extLst>
                </p:cNvPr>
                <p:cNvPicPr/>
                <p:nvPr/>
              </p:nvPicPr>
              <p:blipFill>
                <a:blip r:embed="rId238"/>
                <a:stretch>
                  <a:fillRect/>
                </a:stretch>
              </p:blipFill>
              <p:spPr>
                <a:xfrm>
                  <a:off x="5113733" y="1651747"/>
                  <a:ext cx="132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2" name="Freihand 31">
                  <a:extLst>
                    <a:ext uri="{FF2B5EF4-FFF2-40B4-BE49-F238E27FC236}">
                      <a16:creationId xmlns:a16="http://schemas.microsoft.com/office/drawing/2014/main" id="{7DDDACCF-6F48-4606-B188-AFF436848199}"/>
                    </a:ext>
                  </a:extLst>
                </p14:cNvPr>
                <p14:cNvContentPartPr/>
                <p14:nvPr/>
              </p14:nvContentPartPr>
              <p14:xfrm>
                <a:off x="5312093" y="1636627"/>
                <a:ext cx="162360" cy="160920"/>
              </p14:xfrm>
            </p:contentPart>
          </mc:Choice>
          <mc:Fallback>
            <p:pic>
              <p:nvPicPr>
                <p:cNvPr id="32" name="Freihand 31">
                  <a:extLst>
                    <a:ext uri="{FF2B5EF4-FFF2-40B4-BE49-F238E27FC236}">
                      <a16:creationId xmlns:a16="http://schemas.microsoft.com/office/drawing/2014/main" id="{7DDDACCF-6F48-4606-B188-AFF436848199}"/>
                    </a:ext>
                  </a:extLst>
                </p:cNvPr>
                <p:cNvPicPr/>
                <p:nvPr/>
              </p:nvPicPr>
              <p:blipFill>
                <a:blip r:embed="rId240"/>
                <a:stretch>
                  <a:fillRect/>
                </a:stretch>
              </p:blipFill>
              <p:spPr>
                <a:xfrm>
                  <a:off x="5307773" y="1632307"/>
                  <a:ext cx="171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3" name="Freihand 32">
                  <a:extLst>
                    <a:ext uri="{FF2B5EF4-FFF2-40B4-BE49-F238E27FC236}">
                      <a16:creationId xmlns:a16="http://schemas.microsoft.com/office/drawing/2014/main" id="{52E1DC8E-6ADC-4980-AFEA-22F4B557B46A}"/>
                    </a:ext>
                  </a:extLst>
                </p14:cNvPr>
                <p14:cNvContentPartPr/>
                <p14:nvPr/>
              </p14:nvContentPartPr>
              <p14:xfrm>
                <a:off x="5306333" y="1630507"/>
                <a:ext cx="312120" cy="131040"/>
              </p14:xfrm>
            </p:contentPart>
          </mc:Choice>
          <mc:Fallback>
            <p:pic>
              <p:nvPicPr>
                <p:cNvPr id="33" name="Freihand 32">
                  <a:extLst>
                    <a:ext uri="{FF2B5EF4-FFF2-40B4-BE49-F238E27FC236}">
                      <a16:creationId xmlns:a16="http://schemas.microsoft.com/office/drawing/2014/main" id="{52E1DC8E-6ADC-4980-AFEA-22F4B557B46A}"/>
                    </a:ext>
                  </a:extLst>
                </p:cNvPr>
                <p:cNvPicPr/>
                <p:nvPr/>
              </p:nvPicPr>
              <p:blipFill>
                <a:blip r:embed="rId242"/>
                <a:stretch>
                  <a:fillRect/>
                </a:stretch>
              </p:blipFill>
              <p:spPr>
                <a:xfrm>
                  <a:off x="5302013" y="1626187"/>
                  <a:ext cx="320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4" name="Freihand 33">
                  <a:extLst>
                    <a:ext uri="{FF2B5EF4-FFF2-40B4-BE49-F238E27FC236}">
                      <a16:creationId xmlns:a16="http://schemas.microsoft.com/office/drawing/2014/main" id="{7D827646-893A-44F1-AE04-9B20493F1074}"/>
                    </a:ext>
                  </a:extLst>
                </p14:cNvPr>
                <p14:cNvContentPartPr/>
                <p14:nvPr/>
              </p14:nvContentPartPr>
              <p14:xfrm>
                <a:off x="5576333" y="1687027"/>
                <a:ext cx="104400" cy="18720"/>
              </p14:xfrm>
            </p:contentPart>
          </mc:Choice>
          <mc:Fallback>
            <p:pic>
              <p:nvPicPr>
                <p:cNvPr id="34" name="Freihand 33">
                  <a:extLst>
                    <a:ext uri="{FF2B5EF4-FFF2-40B4-BE49-F238E27FC236}">
                      <a16:creationId xmlns:a16="http://schemas.microsoft.com/office/drawing/2014/main" id="{7D827646-893A-44F1-AE04-9B20493F1074}"/>
                    </a:ext>
                  </a:extLst>
                </p:cNvPr>
                <p:cNvPicPr/>
                <p:nvPr/>
              </p:nvPicPr>
              <p:blipFill>
                <a:blip r:embed="rId244"/>
                <a:stretch>
                  <a:fillRect/>
                </a:stretch>
              </p:blipFill>
              <p:spPr>
                <a:xfrm>
                  <a:off x="5572013" y="1682707"/>
                  <a:ext cx="113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5" name="Freihand 34">
                  <a:extLst>
                    <a:ext uri="{FF2B5EF4-FFF2-40B4-BE49-F238E27FC236}">
                      <a16:creationId xmlns:a16="http://schemas.microsoft.com/office/drawing/2014/main" id="{D99F1726-8B97-499E-BAAB-B7E94F4DDB03}"/>
                    </a:ext>
                  </a:extLst>
                </p14:cNvPr>
                <p14:cNvContentPartPr/>
                <p14:nvPr/>
              </p14:nvContentPartPr>
              <p14:xfrm>
                <a:off x="5840213" y="1599547"/>
                <a:ext cx="141480" cy="169200"/>
              </p14:xfrm>
            </p:contentPart>
          </mc:Choice>
          <mc:Fallback>
            <p:pic>
              <p:nvPicPr>
                <p:cNvPr id="35" name="Freihand 34">
                  <a:extLst>
                    <a:ext uri="{FF2B5EF4-FFF2-40B4-BE49-F238E27FC236}">
                      <a16:creationId xmlns:a16="http://schemas.microsoft.com/office/drawing/2014/main" id="{D99F1726-8B97-499E-BAAB-B7E94F4DDB03}"/>
                    </a:ext>
                  </a:extLst>
                </p:cNvPr>
                <p:cNvPicPr/>
                <p:nvPr/>
              </p:nvPicPr>
              <p:blipFill>
                <a:blip r:embed="rId246"/>
                <a:stretch>
                  <a:fillRect/>
                </a:stretch>
              </p:blipFill>
              <p:spPr>
                <a:xfrm>
                  <a:off x="5835893" y="1595227"/>
                  <a:ext cx="150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6" name="Freihand 35">
                  <a:extLst>
                    <a:ext uri="{FF2B5EF4-FFF2-40B4-BE49-F238E27FC236}">
                      <a16:creationId xmlns:a16="http://schemas.microsoft.com/office/drawing/2014/main" id="{9D68176A-58CA-499A-B909-B3FF3F049391}"/>
                    </a:ext>
                  </a:extLst>
                </p14:cNvPr>
                <p14:cNvContentPartPr/>
                <p14:nvPr/>
              </p14:nvContentPartPr>
              <p14:xfrm>
                <a:off x="5642213" y="1469587"/>
                <a:ext cx="537120" cy="347040"/>
              </p14:xfrm>
            </p:contentPart>
          </mc:Choice>
          <mc:Fallback>
            <p:pic>
              <p:nvPicPr>
                <p:cNvPr id="36" name="Freihand 35">
                  <a:extLst>
                    <a:ext uri="{FF2B5EF4-FFF2-40B4-BE49-F238E27FC236}">
                      <a16:creationId xmlns:a16="http://schemas.microsoft.com/office/drawing/2014/main" id="{9D68176A-58CA-499A-B909-B3FF3F049391}"/>
                    </a:ext>
                  </a:extLst>
                </p:cNvPr>
                <p:cNvPicPr/>
                <p:nvPr/>
              </p:nvPicPr>
              <p:blipFill>
                <a:blip r:embed="rId248"/>
                <a:stretch>
                  <a:fillRect/>
                </a:stretch>
              </p:blipFill>
              <p:spPr>
                <a:xfrm>
                  <a:off x="5637893" y="1465267"/>
                  <a:ext cx="54576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9045" name="Freihand 169044">
                  <a:extLst>
                    <a:ext uri="{FF2B5EF4-FFF2-40B4-BE49-F238E27FC236}">
                      <a16:creationId xmlns:a16="http://schemas.microsoft.com/office/drawing/2014/main" id="{6E75FBF2-FAEA-407C-9024-FC6654206B8B}"/>
                    </a:ext>
                  </a:extLst>
                </p14:cNvPr>
                <p14:cNvContentPartPr/>
                <p14:nvPr/>
              </p14:nvContentPartPr>
              <p14:xfrm>
                <a:off x="4475813" y="1590907"/>
                <a:ext cx="6480" cy="74160"/>
              </p14:xfrm>
            </p:contentPart>
          </mc:Choice>
          <mc:Fallback>
            <p:pic>
              <p:nvPicPr>
                <p:cNvPr id="169045" name="Freihand 169044">
                  <a:extLst>
                    <a:ext uri="{FF2B5EF4-FFF2-40B4-BE49-F238E27FC236}">
                      <a16:creationId xmlns:a16="http://schemas.microsoft.com/office/drawing/2014/main" id="{6E75FBF2-FAEA-407C-9024-FC6654206B8B}"/>
                    </a:ext>
                  </a:extLst>
                </p:cNvPr>
                <p:cNvPicPr/>
                <p:nvPr/>
              </p:nvPicPr>
              <p:blipFill>
                <a:blip r:embed="rId250"/>
                <a:stretch>
                  <a:fillRect/>
                </a:stretch>
              </p:blipFill>
              <p:spPr>
                <a:xfrm>
                  <a:off x="4471493" y="1586587"/>
                  <a:ext cx="15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9046" name="Freihand 169045">
                  <a:extLst>
                    <a:ext uri="{FF2B5EF4-FFF2-40B4-BE49-F238E27FC236}">
                      <a16:creationId xmlns:a16="http://schemas.microsoft.com/office/drawing/2014/main" id="{7AA7545A-711C-4D46-9BFB-0841EA5E7923}"/>
                    </a:ext>
                  </a:extLst>
                </p14:cNvPr>
                <p14:cNvContentPartPr/>
                <p14:nvPr/>
              </p14:nvContentPartPr>
              <p14:xfrm>
                <a:off x="4403813" y="1573267"/>
                <a:ext cx="148680" cy="104760"/>
              </p14:xfrm>
            </p:contentPart>
          </mc:Choice>
          <mc:Fallback>
            <p:pic>
              <p:nvPicPr>
                <p:cNvPr id="169046" name="Freihand 169045">
                  <a:extLst>
                    <a:ext uri="{FF2B5EF4-FFF2-40B4-BE49-F238E27FC236}">
                      <a16:creationId xmlns:a16="http://schemas.microsoft.com/office/drawing/2014/main" id="{7AA7545A-711C-4D46-9BFB-0841EA5E7923}"/>
                    </a:ext>
                  </a:extLst>
                </p:cNvPr>
                <p:cNvPicPr/>
                <p:nvPr/>
              </p:nvPicPr>
              <p:blipFill>
                <a:blip r:embed="rId252"/>
                <a:stretch>
                  <a:fillRect/>
                </a:stretch>
              </p:blipFill>
              <p:spPr>
                <a:xfrm>
                  <a:off x="4399493" y="1568947"/>
                  <a:ext cx="157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9048" name="Freihand 169047">
                  <a:extLst>
                    <a:ext uri="{FF2B5EF4-FFF2-40B4-BE49-F238E27FC236}">
                      <a16:creationId xmlns:a16="http://schemas.microsoft.com/office/drawing/2014/main" id="{572A76B1-CE46-449F-A02F-F6337917EE5E}"/>
                    </a:ext>
                  </a:extLst>
                </p14:cNvPr>
                <p14:cNvContentPartPr/>
                <p14:nvPr/>
              </p14:nvContentPartPr>
              <p14:xfrm>
                <a:off x="5090333" y="1487947"/>
                <a:ext cx="47520" cy="359640"/>
              </p14:xfrm>
            </p:contentPart>
          </mc:Choice>
          <mc:Fallback>
            <p:pic>
              <p:nvPicPr>
                <p:cNvPr id="169048" name="Freihand 169047">
                  <a:extLst>
                    <a:ext uri="{FF2B5EF4-FFF2-40B4-BE49-F238E27FC236}">
                      <a16:creationId xmlns:a16="http://schemas.microsoft.com/office/drawing/2014/main" id="{572A76B1-CE46-449F-A02F-F6337917EE5E}"/>
                    </a:ext>
                  </a:extLst>
                </p:cNvPr>
                <p:cNvPicPr/>
                <p:nvPr/>
              </p:nvPicPr>
              <p:blipFill>
                <a:blip r:embed="rId254"/>
                <a:stretch>
                  <a:fillRect/>
                </a:stretch>
              </p:blipFill>
              <p:spPr>
                <a:xfrm>
                  <a:off x="5086013" y="1483627"/>
                  <a:ext cx="5616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9049" name="Freihand 169048">
                  <a:extLst>
                    <a:ext uri="{FF2B5EF4-FFF2-40B4-BE49-F238E27FC236}">
                      <a16:creationId xmlns:a16="http://schemas.microsoft.com/office/drawing/2014/main" id="{FA241EC0-1CBD-48CC-AB07-2E0B76EAADB0}"/>
                    </a:ext>
                  </a:extLst>
                </p14:cNvPr>
                <p14:cNvContentPartPr/>
                <p14:nvPr/>
              </p14:nvContentPartPr>
              <p14:xfrm>
                <a:off x="5019053" y="1362307"/>
                <a:ext cx="200880" cy="273600"/>
              </p14:xfrm>
            </p:contentPart>
          </mc:Choice>
          <mc:Fallback>
            <p:pic>
              <p:nvPicPr>
                <p:cNvPr id="169049" name="Freihand 169048">
                  <a:extLst>
                    <a:ext uri="{FF2B5EF4-FFF2-40B4-BE49-F238E27FC236}">
                      <a16:creationId xmlns:a16="http://schemas.microsoft.com/office/drawing/2014/main" id="{FA241EC0-1CBD-48CC-AB07-2E0B76EAADB0}"/>
                    </a:ext>
                  </a:extLst>
                </p:cNvPr>
                <p:cNvPicPr/>
                <p:nvPr/>
              </p:nvPicPr>
              <p:blipFill>
                <a:blip r:embed="rId256"/>
                <a:stretch>
                  <a:fillRect/>
                </a:stretch>
              </p:blipFill>
              <p:spPr>
                <a:xfrm>
                  <a:off x="5014733" y="1357987"/>
                  <a:ext cx="2095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9082" name="Freihand 169081">
                  <a:extLst>
                    <a:ext uri="{FF2B5EF4-FFF2-40B4-BE49-F238E27FC236}">
                      <a16:creationId xmlns:a16="http://schemas.microsoft.com/office/drawing/2014/main" id="{8FC6C246-8F94-4B07-95E0-838B0AAC0B10}"/>
                    </a:ext>
                  </a:extLst>
                </p14:cNvPr>
                <p14:cNvContentPartPr/>
                <p14:nvPr/>
              </p14:nvContentPartPr>
              <p14:xfrm>
                <a:off x="2123573" y="1677667"/>
                <a:ext cx="118440" cy="15120"/>
              </p14:xfrm>
            </p:contentPart>
          </mc:Choice>
          <mc:Fallback>
            <p:pic>
              <p:nvPicPr>
                <p:cNvPr id="169082" name="Freihand 169081">
                  <a:extLst>
                    <a:ext uri="{FF2B5EF4-FFF2-40B4-BE49-F238E27FC236}">
                      <a16:creationId xmlns:a16="http://schemas.microsoft.com/office/drawing/2014/main" id="{8FC6C246-8F94-4B07-95E0-838B0AAC0B10}"/>
                    </a:ext>
                  </a:extLst>
                </p:cNvPr>
                <p:cNvPicPr/>
                <p:nvPr/>
              </p:nvPicPr>
              <p:blipFill>
                <a:blip r:embed="rId258"/>
                <a:stretch>
                  <a:fillRect/>
                </a:stretch>
              </p:blipFill>
              <p:spPr>
                <a:xfrm>
                  <a:off x="2119253" y="1673347"/>
                  <a:ext cx="127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9083" name="Freihand 169082">
                  <a:extLst>
                    <a:ext uri="{FF2B5EF4-FFF2-40B4-BE49-F238E27FC236}">
                      <a16:creationId xmlns:a16="http://schemas.microsoft.com/office/drawing/2014/main" id="{AC8E0585-35B0-444B-B38F-47605CB60419}"/>
                    </a:ext>
                  </a:extLst>
                </p14:cNvPr>
                <p14:cNvContentPartPr/>
                <p14:nvPr/>
              </p14:nvContentPartPr>
              <p14:xfrm>
                <a:off x="2157413" y="1732387"/>
                <a:ext cx="126720" cy="10080"/>
              </p14:xfrm>
            </p:contentPart>
          </mc:Choice>
          <mc:Fallback>
            <p:pic>
              <p:nvPicPr>
                <p:cNvPr id="169083" name="Freihand 169082">
                  <a:extLst>
                    <a:ext uri="{FF2B5EF4-FFF2-40B4-BE49-F238E27FC236}">
                      <a16:creationId xmlns:a16="http://schemas.microsoft.com/office/drawing/2014/main" id="{AC8E0585-35B0-444B-B38F-47605CB60419}"/>
                    </a:ext>
                  </a:extLst>
                </p:cNvPr>
                <p:cNvPicPr/>
                <p:nvPr/>
              </p:nvPicPr>
              <p:blipFill>
                <a:blip r:embed="rId260"/>
                <a:stretch>
                  <a:fillRect/>
                </a:stretch>
              </p:blipFill>
              <p:spPr>
                <a:xfrm>
                  <a:off x="2153093" y="1728067"/>
                  <a:ext cx="1353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9084" name="Freihand 169083">
                  <a:extLst>
                    <a:ext uri="{FF2B5EF4-FFF2-40B4-BE49-F238E27FC236}">
                      <a16:creationId xmlns:a16="http://schemas.microsoft.com/office/drawing/2014/main" id="{484AE00B-3677-4C6B-8C1D-27AD9D97B2C9}"/>
                    </a:ext>
                  </a:extLst>
                </p14:cNvPr>
                <p14:cNvContentPartPr/>
                <p14:nvPr/>
              </p14:nvContentPartPr>
              <p14:xfrm>
                <a:off x="2301053" y="1635187"/>
                <a:ext cx="154080" cy="153720"/>
              </p14:xfrm>
            </p:contentPart>
          </mc:Choice>
          <mc:Fallback>
            <p:pic>
              <p:nvPicPr>
                <p:cNvPr id="169084" name="Freihand 169083">
                  <a:extLst>
                    <a:ext uri="{FF2B5EF4-FFF2-40B4-BE49-F238E27FC236}">
                      <a16:creationId xmlns:a16="http://schemas.microsoft.com/office/drawing/2014/main" id="{484AE00B-3677-4C6B-8C1D-27AD9D97B2C9}"/>
                    </a:ext>
                  </a:extLst>
                </p:cNvPr>
                <p:cNvPicPr/>
                <p:nvPr/>
              </p:nvPicPr>
              <p:blipFill>
                <a:blip r:embed="rId262"/>
                <a:stretch>
                  <a:fillRect/>
                </a:stretch>
              </p:blipFill>
              <p:spPr>
                <a:xfrm>
                  <a:off x="2296733" y="1630867"/>
                  <a:ext cx="162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9093" name="Freihand 169092">
                  <a:extLst>
                    <a:ext uri="{FF2B5EF4-FFF2-40B4-BE49-F238E27FC236}">
                      <a16:creationId xmlns:a16="http://schemas.microsoft.com/office/drawing/2014/main" id="{4D0AFF8F-F9D4-4613-9113-F4DEDB3142DD}"/>
                    </a:ext>
                  </a:extLst>
                </p14:cNvPr>
                <p14:cNvContentPartPr/>
                <p14:nvPr/>
              </p14:nvContentPartPr>
              <p14:xfrm>
                <a:off x="4669493" y="2882227"/>
                <a:ext cx="411840" cy="96480"/>
              </p14:xfrm>
            </p:contentPart>
          </mc:Choice>
          <mc:Fallback>
            <p:pic>
              <p:nvPicPr>
                <p:cNvPr id="169093" name="Freihand 169092">
                  <a:extLst>
                    <a:ext uri="{FF2B5EF4-FFF2-40B4-BE49-F238E27FC236}">
                      <a16:creationId xmlns:a16="http://schemas.microsoft.com/office/drawing/2014/main" id="{4D0AFF8F-F9D4-4613-9113-F4DEDB3142DD}"/>
                    </a:ext>
                  </a:extLst>
                </p:cNvPr>
                <p:cNvPicPr/>
                <p:nvPr/>
              </p:nvPicPr>
              <p:blipFill>
                <a:blip r:embed="rId264"/>
                <a:stretch>
                  <a:fillRect/>
                </a:stretch>
              </p:blipFill>
              <p:spPr>
                <a:xfrm>
                  <a:off x="4665173" y="2877907"/>
                  <a:ext cx="420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9094" name="Freihand 169093">
                  <a:extLst>
                    <a:ext uri="{FF2B5EF4-FFF2-40B4-BE49-F238E27FC236}">
                      <a16:creationId xmlns:a16="http://schemas.microsoft.com/office/drawing/2014/main" id="{3685CFF1-64C7-4887-9503-CC4A6EA4E93B}"/>
                    </a:ext>
                  </a:extLst>
                </p14:cNvPr>
                <p14:cNvContentPartPr/>
                <p14:nvPr/>
              </p14:nvContentPartPr>
              <p14:xfrm>
                <a:off x="5024093" y="2785747"/>
                <a:ext cx="50400" cy="14040"/>
              </p14:xfrm>
            </p:contentPart>
          </mc:Choice>
          <mc:Fallback>
            <p:pic>
              <p:nvPicPr>
                <p:cNvPr id="169094" name="Freihand 169093">
                  <a:extLst>
                    <a:ext uri="{FF2B5EF4-FFF2-40B4-BE49-F238E27FC236}">
                      <a16:creationId xmlns:a16="http://schemas.microsoft.com/office/drawing/2014/main" id="{3685CFF1-64C7-4887-9503-CC4A6EA4E93B}"/>
                    </a:ext>
                  </a:extLst>
                </p:cNvPr>
                <p:cNvPicPr/>
                <p:nvPr/>
              </p:nvPicPr>
              <p:blipFill>
                <a:blip r:embed="rId266"/>
                <a:stretch>
                  <a:fillRect/>
                </a:stretch>
              </p:blipFill>
              <p:spPr>
                <a:xfrm>
                  <a:off x="5019773" y="2781427"/>
                  <a:ext cx="590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9095" name="Freihand 169094">
                  <a:extLst>
                    <a:ext uri="{FF2B5EF4-FFF2-40B4-BE49-F238E27FC236}">
                      <a16:creationId xmlns:a16="http://schemas.microsoft.com/office/drawing/2014/main" id="{C0670C76-F4E5-4F58-BFCF-AC7E8BE8CF06}"/>
                    </a:ext>
                  </a:extLst>
                </p14:cNvPr>
                <p14:cNvContentPartPr/>
                <p14:nvPr/>
              </p14:nvContentPartPr>
              <p14:xfrm>
                <a:off x="5143613" y="2785027"/>
                <a:ext cx="308880" cy="139320"/>
              </p14:xfrm>
            </p:contentPart>
          </mc:Choice>
          <mc:Fallback>
            <p:pic>
              <p:nvPicPr>
                <p:cNvPr id="169095" name="Freihand 169094">
                  <a:extLst>
                    <a:ext uri="{FF2B5EF4-FFF2-40B4-BE49-F238E27FC236}">
                      <a16:creationId xmlns:a16="http://schemas.microsoft.com/office/drawing/2014/main" id="{C0670C76-F4E5-4F58-BFCF-AC7E8BE8CF06}"/>
                    </a:ext>
                  </a:extLst>
                </p:cNvPr>
                <p:cNvPicPr/>
                <p:nvPr/>
              </p:nvPicPr>
              <p:blipFill>
                <a:blip r:embed="rId268"/>
                <a:stretch>
                  <a:fillRect/>
                </a:stretch>
              </p:blipFill>
              <p:spPr>
                <a:xfrm>
                  <a:off x="5139293" y="2780707"/>
                  <a:ext cx="317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9097" name="Freihand 169096">
                  <a:extLst>
                    <a:ext uri="{FF2B5EF4-FFF2-40B4-BE49-F238E27FC236}">
                      <a16:creationId xmlns:a16="http://schemas.microsoft.com/office/drawing/2014/main" id="{3367CF31-C915-47DD-A49E-CE9D62AC5B42}"/>
                    </a:ext>
                  </a:extLst>
                </p14:cNvPr>
                <p14:cNvContentPartPr/>
                <p14:nvPr/>
              </p14:nvContentPartPr>
              <p14:xfrm>
                <a:off x="5606933" y="2673787"/>
                <a:ext cx="192600" cy="212040"/>
              </p14:xfrm>
            </p:contentPart>
          </mc:Choice>
          <mc:Fallback>
            <p:pic>
              <p:nvPicPr>
                <p:cNvPr id="169097" name="Freihand 169096">
                  <a:extLst>
                    <a:ext uri="{FF2B5EF4-FFF2-40B4-BE49-F238E27FC236}">
                      <a16:creationId xmlns:a16="http://schemas.microsoft.com/office/drawing/2014/main" id="{3367CF31-C915-47DD-A49E-CE9D62AC5B42}"/>
                    </a:ext>
                  </a:extLst>
                </p:cNvPr>
                <p:cNvPicPr/>
                <p:nvPr/>
              </p:nvPicPr>
              <p:blipFill>
                <a:blip r:embed="rId270"/>
                <a:stretch>
                  <a:fillRect/>
                </a:stretch>
              </p:blipFill>
              <p:spPr>
                <a:xfrm>
                  <a:off x="5602613" y="2669467"/>
                  <a:ext cx="201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9098" name="Freihand 169097">
                  <a:extLst>
                    <a:ext uri="{FF2B5EF4-FFF2-40B4-BE49-F238E27FC236}">
                      <a16:creationId xmlns:a16="http://schemas.microsoft.com/office/drawing/2014/main" id="{1A7CE218-FD89-499C-857B-DD74A8D9F858}"/>
                    </a:ext>
                  </a:extLst>
                </p14:cNvPr>
                <p14:cNvContentPartPr/>
                <p14:nvPr/>
              </p14:nvContentPartPr>
              <p14:xfrm>
                <a:off x="5786213" y="2699707"/>
                <a:ext cx="272160" cy="190440"/>
              </p14:xfrm>
            </p:contentPart>
          </mc:Choice>
          <mc:Fallback>
            <p:pic>
              <p:nvPicPr>
                <p:cNvPr id="169098" name="Freihand 169097">
                  <a:extLst>
                    <a:ext uri="{FF2B5EF4-FFF2-40B4-BE49-F238E27FC236}">
                      <a16:creationId xmlns:a16="http://schemas.microsoft.com/office/drawing/2014/main" id="{1A7CE218-FD89-499C-857B-DD74A8D9F858}"/>
                    </a:ext>
                  </a:extLst>
                </p:cNvPr>
                <p:cNvPicPr/>
                <p:nvPr/>
              </p:nvPicPr>
              <p:blipFill>
                <a:blip r:embed="rId272"/>
                <a:stretch>
                  <a:fillRect/>
                </a:stretch>
              </p:blipFill>
              <p:spPr>
                <a:xfrm>
                  <a:off x="5781893" y="2695387"/>
                  <a:ext cx="280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9099" name="Freihand 169098">
                  <a:extLst>
                    <a:ext uri="{FF2B5EF4-FFF2-40B4-BE49-F238E27FC236}">
                      <a16:creationId xmlns:a16="http://schemas.microsoft.com/office/drawing/2014/main" id="{307E20C7-F897-4F2A-B680-FC8CF9C7C4F3}"/>
                    </a:ext>
                  </a:extLst>
                </p14:cNvPr>
                <p14:cNvContentPartPr/>
                <p14:nvPr/>
              </p14:nvContentPartPr>
              <p14:xfrm>
                <a:off x="6078533" y="2758387"/>
                <a:ext cx="150840" cy="104760"/>
              </p14:xfrm>
            </p:contentPart>
          </mc:Choice>
          <mc:Fallback>
            <p:pic>
              <p:nvPicPr>
                <p:cNvPr id="169099" name="Freihand 169098">
                  <a:extLst>
                    <a:ext uri="{FF2B5EF4-FFF2-40B4-BE49-F238E27FC236}">
                      <a16:creationId xmlns:a16="http://schemas.microsoft.com/office/drawing/2014/main" id="{307E20C7-F897-4F2A-B680-FC8CF9C7C4F3}"/>
                    </a:ext>
                  </a:extLst>
                </p:cNvPr>
                <p:cNvPicPr/>
                <p:nvPr/>
              </p:nvPicPr>
              <p:blipFill>
                <a:blip r:embed="rId274"/>
                <a:stretch>
                  <a:fillRect/>
                </a:stretch>
              </p:blipFill>
              <p:spPr>
                <a:xfrm>
                  <a:off x="6074213" y="2754067"/>
                  <a:ext cx="159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9100" name="Freihand 169099">
                  <a:extLst>
                    <a:ext uri="{FF2B5EF4-FFF2-40B4-BE49-F238E27FC236}">
                      <a16:creationId xmlns:a16="http://schemas.microsoft.com/office/drawing/2014/main" id="{4E760563-95E3-4555-830A-8F6E9768E499}"/>
                    </a:ext>
                  </a:extLst>
                </p14:cNvPr>
                <p14:cNvContentPartPr/>
                <p14:nvPr/>
              </p14:nvContentPartPr>
              <p14:xfrm>
                <a:off x="6290213" y="2690707"/>
                <a:ext cx="64080" cy="162360"/>
              </p14:xfrm>
            </p:contentPart>
          </mc:Choice>
          <mc:Fallback>
            <p:pic>
              <p:nvPicPr>
                <p:cNvPr id="169100" name="Freihand 169099">
                  <a:extLst>
                    <a:ext uri="{FF2B5EF4-FFF2-40B4-BE49-F238E27FC236}">
                      <a16:creationId xmlns:a16="http://schemas.microsoft.com/office/drawing/2014/main" id="{4E760563-95E3-4555-830A-8F6E9768E499}"/>
                    </a:ext>
                  </a:extLst>
                </p:cNvPr>
                <p:cNvPicPr/>
                <p:nvPr/>
              </p:nvPicPr>
              <p:blipFill>
                <a:blip r:embed="rId276"/>
                <a:stretch>
                  <a:fillRect/>
                </a:stretch>
              </p:blipFill>
              <p:spPr>
                <a:xfrm>
                  <a:off x="6285893" y="2686387"/>
                  <a:ext cx="72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9101" name="Freihand 169100">
                  <a:extLst>
                    <a:ext uri="{FF2B5EF4-FFF2-40B4-BE49-F238E27FC236}">
                      <a16:creationId xmlns:a16="http://schemas.microsoft.com/office/drawing/2014/main" id="{8F4272CA-19D1-4967-8514-AB97C0BD8F35}"/>
                    </a:ext>
                  </a:extLst>
                </p14:cNvPr>
                <p14:cNvContentPartPr/>
                <p14:nvPr/>
              </p14:nvContentPartPr>
              <p14:xfrm>
                <a:off x="6405413" y="2600347"/>
                <a:ext cx="199080" cy="240480"/>
              </p14:xfrm>
            </p:contentPart>
          </mc:Choice>
          <mc:Fallback>
            <p:pic>
              <p:nvPicPr>
                <p:cNvPr id="169101" name="Freihand 169100">
                  <a:extLst>
                    <a:ext uri="{FF2B5EF4-FFF2-40B4-BE49-F238E27FC236}">
                      <a16:creationId xmlns:a16="http://schemas.microsoft.com/office/drawing/2014/main" id="{8F4272CA-19D1-4967-8514-AB97C0BD8F35}"/>
                    </a:ext>
                  </a:extLst>
                </p:cNvPr>
                <p:cNvPicPr/>
                <p:nvPr/>
              </p:nvPicPr>
              <p:blipFill>
                <a:blip r:embed="rId278"/>
                <a:stretch>
                  <a:fillRect/>
                </a:stretch>
              </p:blipFill>
              <p:spPr>
                <a:xfrm>
                  <a:off x="6401093" y="2596027"/>
                  <a:ext cx="2077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9102" name="Freihand 169101">
                  <a:extLst>
                    <a:ext uri="{FF2B5EF4-FFF2-40B4-BE49-F238E27FC236}">
                      <a16:creationId xmlns:a16="http://schemas.microsoft.com/office/drawing/2014/main" id="{E9F64D02-F4A7-4D01-8414-71AD20F0AC87}"/>
                    </a:ext>
                  </a:extLst>
                </p14:cNvPr>
                <p14:cNvContentPartPr/>
                <p14:nvPr/>
              </p14:nvContentPartPr>
              <p14:xfrm>
                <a:off x="6850373" y="2667307"/>
                <a:ext cx="165960" cy="127800"/>
              </p14:xfrm>
            </p:contentPart>
          </mc:Choice>
          <mc:Fallback>
            <p:pic>
              <p:nvPicPr>
                <p:cNvPr id="169102" name="Freihand 169101">
                  <a:extLst>
                    <a:ext uri="{FF2B5EF4-FFF2-40B4-BE49-F238E27FC236}">
                      <a16:creationId xmlns:a16="http://schemas.microsoft.com/office/drawing/2014/main" id="{E9F64D02-F4A7-4D01-8414-71AD20F0AC87}"/>
                    </a:ext>
                  </a:extLst>
                </p:cNvPr>
                <p:cNvPicPr/>
                <p:nvPr/>
              </p:nvPicPr>
              <p:blipFill>
                <a:blip r:embed="rId280"/>
                <a:stretch>
                  <a:fillRect/>
                </a:stretch>
              </p:blipFill>
              <p:spPr>
                <a:xfrm>
                  <a:off x="6846053" y="2662987"/>
                  <a:ext cx="174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9103" name="Freihand 169102">
                  <a:extLst>
                    <a:ext uri="{FF2B5EF4-FFF2-40B4-BE49-F238E27FC236}">
                      <a16:creationId xmlns:a16="http://schemas.microsoft.com/office/drawing/2014/main" id="{CDD45C5C-E7D1-4C9E-842D-7FBD5F44D3DA}"/>
                    </a:ext>
                  </a:extLst>
                </p14:cNvPr>
                <p14:cNvContentPartPr/>
                <p14:nvPr/>
              </p14:nvContentPartPr>
              <p14:xfrm>
                <a:off x="7005173" y="2711227"/>
                <a:ext cx="167040" cy="66600"/>
              </p14:xfrm>
            </p:contentPart>
          </mc:Choice>
          <mc:Fallback>
            <p:pic>
              <p:nvPicPr>
                <p:cNvPr id="169103" name="Freihand 169102">
                  <a:extLst>
                    <a:ext uri="{FF2B5EF4-FFF2-40B4-BE49-F238E27FC236}">
                      <a16:creationId xmlns:a16="http://schemas.microsoft.com/office/drawing/2014/main" id="{CDD45C5C-E7D1-4C9E-842D-7FBD5F44D3DA}"/>
                    </a:ext>
                  </a:extLst>
                </p:cNvPr>
                <p:cNvPicPr/>
                <p:nvPr/>
              </p:nvPicPr>
              <p:blipFill>
                <a:blip r:embed="rId282"/>
                <a:stretch>
                  <a:fillRect/>
                </a:stretch>
              </p:blipFill>
              <p:spPr>
                <a:xfrm>
                  <a:off x="7000853" y="2706907"/>
                  <a:ext cx="175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9104" name="Freihand 169103">
                  <a:extLst>
                    <a:ext uri="{FF2B5EF4-FFF2-40B4-BE49-F238E27FC236}">
                      <a16:creationId xmlns:a16="http://schemas.microsoft.com/office/drawing/2014/main" id="{DF5EB0A5-9EAC-4B92-94AF-37EFD727E448}"/>
                    </a:ext>
                  </a:extLst>
                </p14:cNvPr>
                <p14:cNvContentPartPr/>
                <p14:nvPr/>
              </p14:nvContentPartPr>
              <p14:xfrm>
                <a:off x="7168253" y="2686747"/>
                <a:ext cx="125640" cy="99360"/>
              </p14:xfrm>
            </p:contentPart>
          </mc:Choice>
          <mc:Fallback>
            <p:pic>
              <p:nvPicPr>
                <p:cNvPr id="169104" name="Freihand 169103">
                  <a:extLst>
                    <a:ext uri="{FF2B5EF4-FFF2-40B4-BE49-F238E27FC236}">
                      <a16:creationId xmlns:a16="http://schemas.microsoft.com/office/drawing/2014/main" id="{DF5EB0A5-9EAC-4B92-94AF-37EFD727E448}"/>
                    </a:ext>
                  </a:extLst>
                </p:cNvPr>
                <p:cNvPicPr/>
                <p:nvPr/>
              </p:nvPicPr>
              <p:blipFill>
                <a:blip r:embed="rId284"/>
                <a:stretch>
                  <a:fillRect/>
                </a:stretch>
              </p:blipFill>
              <p:spPr>
                <a:xfrm>
                  <a:off x="7163933" y="2682427"/>
                  <a:ext cx="134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9105" name="Freihand 169104">
                  <a:extLst>
                    <a:ext uri="{FF2B5EF4-FFF2-40B4-BE49-F238E27FC236}">
                      <a16:creationId xmlns:a16="http://schemas.microsoft.com/office/drawing/2014/main" id="{E34CF8CD-28F6-42B4-9B0F-219021628A64}"/>
                    </a:ext>
                  </a:extLst>
                </p14:cNvPr>
                <p14:cNvContentPartPr/>
                <p14:nvPr/>
              </p14:nvContentPartPr>
              <p14:xfrm>
                <a:off x="7462013" y="2587027"/>
                <a:ext cx="118800" cy="159480"/>
              </p14:xfrm>
            </p:contentPart>
          </mc:Choice>
          <mc:Fallback>
            <p:pic>
              <p:nvPicPr>
                <p:cNvPr id="169105" name="Freihand 169104">
                  <a:extLst>
                    <a:ext uri="{FF2B5EF4-FFF2-40B4-BE49-F238E27FC236}">
                      <a16:creationId xmlns:a16="http://schemas.microsoft.com/office/drawing/2014/main" id="{E34CF8CD-28F6-42B4-9B0F-219021628A64}"/>
                    </a:ext>
                  </a:extLst>
                </p:cNvPr>
                <p:cNvPicPr/>
                <p:nvPr/>
              </p:nvPicPr>
              <p:blipFill>
                <a:blip r:embed="rId286"/>
                <a:stretch>
                  <a:fillRect/>
                </a:stretch>
              </p:blipFill>
              <p:spPr>
                <a:xfrm>
                  <a:off x="7457693" y="2582707"/>
                  <a:ext cx="127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69106" name="Freihand 169105">
                  <a:extLst>
                    <a:ext uri="{FF2B5EF4-FFF2-40B4-BE49-F238E27FC236}">
                      <a16:creationId xmlns:a16="http://schemas.microsoft.com/office/drawing/2014/main" id="{1DF6B437-298D-4EB1-912B-C5877E59030B}"/>
                    </a:ext>
                  </a:extLst>
                </p14:cNvPr>
                <p14:cNvContentPartPr/>
                <p14:nvPr/>
              </p14:nvContentPartPr>
              <p14:xfrm>
                <a:off x="7471373" y="2677387"/>
                <a:ext cx="150840" cy="14040"/>
              </p14:xfrm>
            </p:contentPart>
          </mc:Choice>
          <mc:Fallback>
            <p:pic>
              <p:nvPicPr>
                <p:cNvPr id="169106" name="Freihand 169105">
                  <a:extLst>
                    <a:ext uri="{FF2B5EF4-FFF2-40B4-BE49-F238E27FC236}">
                      <a16:creationId xmlns:a16="http://schemas.microsoft.com/office/drawing/2014/main" id="{1DF6B437-298D-4EB1-912B-C5877E59030B}"/>
                    </a:ext>
                  </a:extLst>
                </p:cNvPr>
                <p:cNvPicPr/>
                <p:nvPr/>
              </p:nvPicPr>
              <p:blipFill>
                <a:blip r:embed="rId288"/>
                <a:stretch>
                  <a:fillRect/>
                </a:stretch>
              </p:blipFill>
              <p:spPr>
                <a:xfrm>
                  <a:off x="7467053" y="2673067"/>
                  <a:ext cx="1594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69107" name="Freihand 169106">
                  <a:extLst>
                    <a:ext uri="{FF2B5EF4-FFF2-40B4-BE49-F238E27FC236}">
                      <a16:creationId xmlns:a16="http://schemas.microsoft.com/office/drawing/2014/main" id="{A39AACF0-08CC-4101-9569-C8481A607E6F}"/>
                    </a:ext>
                  </a:extLst>
                </p14:cNvPr>
                <p14:cNvContentPartPr/>
                <p14:nvPr/>
              </p14:nvContentPartPr>
              <p14:xfrm>
                <a:off x="7612493" y="2674507"/>
                <a:ext cx="212760" cy="61200"/>
              </p14:xfrm>
            </p:contentPart>
          </mc:Choice>
          <mc:Fallback>
            <p:pic>
              <p:nvPicPr>
                <p:cNvPr id="169107" name="Freihand 169106">
                  <a:extLst>
                    <a:ext uri="{FF2B5EF4-FFF2-40B4-BE49-F238E27FC236}">
                      <a16:creationId xmlns:a16="http://schemas.microsoft.com/office/drawing/2014/main" id="{A39AACF0-08CC-4101-9569-C8481A607E6F}"/>
                    </a:ext>
                  </a:extLst>
                </p:cNvPr>
                <p:cNvPicPr/>
                <p:nvPr/>
              </p:nvPicPr>
              <p:blipFill>
                <a:blip r:embed="rId290"/>
                <a:stretch>
                  <a:fillRect/>
                </a:stretch>
              </p:blipFill>
              <p:spPr>
                <a:xfrm>
                  <a:off x="7608173" y="2670187"/>
                  <a:ext cx="221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69108" name="Freihand 169107">
                  <a:extLst>
                    <a:ext uri="{FF2B5EF4-FFF2-40B4-BE49-F238E27FC236}">
                      <a16:creationId xmlns:a16="http://schemas.microsoft.com/office/drawing/2014/main" id="{4C458408-888E-414F-B99B-95396375665D}"/>
                    </a:ext>
                  </a:extLst>
                </p14:cNvPr>
                <p14:cNvContentPartPr/>
                <p14:nvPr/>
              </p14:nvContentPartPr>
              <p14:xfrm>
                <a:off x="7848293" y="2589547"/>
                <a:ext cx="7920" cy="38880"/>
              </p14:xfrm>
            </p:contentPart>
          </mc:Choice>
          <mc:Fallback>
            <p:pic>
              <p:nvPicPr>
                <p:cNvPr id="169108" name="Freihand 169107">
                  <a:extLst>
                    <a:ext uri="{FF2B5EF4-FFF2-40B4-BE49-F238E27FC236}">
                      <a16:creationId xmlns:a16="http://schemas.microsoft.com/office/drawing/2014/main" id="{4C458408-888E-414F-B99B-95396375665D}"/>
                    </a:ext>
                  </a:extLst>
                </p:cNvPr>
                <p:cNvPicPr/>
                <p:nvPr/>
              </p:nvPicPr>
              <p:blipFill>
                <a:blip r:embed="rId292"/>
                <a:stretch>
                  <a:fillRect/>
                </a:stretch>
              </p:blipFill>
              <p:spPr>
                <a:xfrm>
                  <a:off x="7843973" y="2585227"/>
                  <a:ext cx="16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9109" name="Freihand 169108">
                  <a:extLst>
                    <a:ext uri="{FF2B5EF4-FFF2-40B4-BE49-F238E27FC236}">
                      <a16:creationId xmlns:a16="http://schemas.microsoft.com/office/drawing/2014/main" id="{55AAD02E-CA67-49E0-9F06-C657769C8903}"/>
                    </a:ext>
                  </a:extLst>
                </p14:cNvPr>
                <p14:cNvContentPartPr/>
                <p14:nvPr/>
              </p14:nvContentPartPr>
              <p14:xfrm>
                <a:off x="7868813" y="2589907"/>
                <a:ext cx="142560" cy="132120"/>
              </p14:xfrm>
            </p:contentPart>
          </mc:Choice>
          <mc:Fallback>
            <p:pic>
              <p:nvPicPr>
                <p:cNvPr id="169109" name="Freihand 169108">
                  <a:extLst>
                    <a:ext uri="{FF2B5EF4-FFF2-40B4-BE49-F238E27FC236}">
                      <a16:creationId xmlns:a16="http://schemas.microsoft.com/office/drawing/2014/main" id="{55AAD02E-CA67-49E0-9F06-C657769C8903}"/>
                    </a:ext>
                  </a:extLst>
                </p:cNvPr>
                <p:cNvPicPr/>
                <p:nvPr/>
              </p:nvPicPr>
              <p:blipFill>
                <a:blip r:embed="rId294"/>
                <a:stretch>
                  <a:fillRect/>
                </a:stretch>
              </p:blipFill>
              <p:spPr>
                <a:xfrm>
                  <a:off x="7864493" y="2585587"/>
                  <a:ext cx="151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9110" name="Freihand 169109">
                  <a:extLst>
                    <a:ext uri="{FF2B5EF4-FFF2-40B4-BE49-F238E27FC236}">
                      <a16:creationId xmlns:a16="http://schemas.microsoft.com/office/drawing/2014/main" id="{E0D965E9-4C5B-4EC5-A253-44FF0D373E45}"/>
                    </a:ext>
                  </a:extLst>
                </p14:cNvPr>
                <p14:cNvContentPartPr/>
                <p14:nvPr/>
              </p14:nvContentPartPr>
              <p14:xfrm>
                <a:off x="8036213" y="2678827"/>
                <a:ext cx="626040" cy="48960"/>
              </p14:xfrm>
            </p:contentPart>
          </mc:Choice>
          <mc:Fallback>
            <p:pic>
              <p:nvPicPr>
                <p:cNvPr id="169110" name="Freihand 169109">
                  <a:extLst>
                    <a:ext uri="{FF2B5EF4-FFF2-40B4-BE49-F238E27FC236}">
                      <a16:creationId xmlns:a16="http://schemas.microsoft.com/office/drawing/2014/main" id="{E0D965E9-4C5B-4EC5-A253-44FF0D373E45}"/>
                    </a:ext>
                  </a:extLst>
                </p:cNvPr>
                <p:cNvPicPr/>
                <p:nvPr/>
              </p:nvPicPr>
              <p:blipFill>
                <a:blip r:embed="rId296"/>
                <a:stretch>
                  <a:fillRect/>
                </a:stretch>
              </p:blipFill>
              <p:spPr>
                <a:xfrm>
                  <a:off x="8031893" y="2674507"/>
                  <a:ext cx="634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9111" name="Freihand 169110">
                  <a:extLst>
                    <a:ext uri="{FF2B5EF4-FFF2-40B4-BE49-F238E27FC236}">
                      <a16:creationId xmlns:a16="http://schemas.microsoft.com/office/drawing/2014/main" id="{55D39A69-5FCD-4BA7-A3C6-A0DC57D63A2C}"/>
                    </a:ext>
                  </a:extLst>
                </p14:cNvPr>
                <p14:cNvContentPartPr/>
                <p14:nvPr/>
              </p14:nvContentPartPr>
              <p14:xfrm>
                <a:off x="8849093" y="2639227"/>
                <a:ext cx="221760" cy="113400"/>
              </p14:xfrm>
            </p:contentPart>
          </mc:Choice>
          <mc:Fallback>
            <p:pic>
              <p:nvPicPr>
                <p:cNvPr id="169111" name="Freihand 169110">
                  <a:extLst>
                    <a:ext uri="{FF2B5EF4-FFF2-40B4-BE49-F238E27FC236}">
                      <a16:creationId xmlns:a16="http://schemas.microsoft.com/office/drawing/2014/main" id="{55D39A69-5FCD-4BA7-A3C6-A0DC57D63A2C}"/>
                    </a:ext>
                  </a:extLst>
                </p:cNvPr>
                <p:cNvPicPr/>
                <p:nvPr/>
              </p:nvPicPr>
              <p:blipFill>
                <a:blip r:embed="rId298"/>
                <a:stretch>
                  <a:fillRect/>
                </a:stretch>
              </p:blipFill>
              <p:spPr>
                <a:xfrm>
                  <a:off x="8844773" y="2634907"/>
                  <a:ext cx="230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9112" name="Freihand 169111">
                  <a:extLst>
                    <a:ext uri="{FF2B5EF4-FFF2-40B4-BE49-F238E27FC236}">
                      <a16:creationId xmlns:a16="http://schemas.microsoft.com/office/drawing/2014/main" id="{F4FC0282-703B-404F-A300-FE4DCAD7F20D}"/>
                    </a:ext>
                  </a:extLst>
                </p14:cNvPr>
                <p14:cNvContentPartPr/>
                <p14:nvPr/>
              </p14:nvContentPartPr>
              <p14:xfrm>
                <a:off x="9092813" y="2535907"/>
                <a:ext cx="153000" cy="179280"/>
              </p14:xfrm>
            </p:contentPart>
          </mc:Choice>
          <mc:Fallback>
            <p:pic>
              <p:nvPicPr>
                <p:cNvPr id="169112" name="Freihand 169111">
                  <a:extLst>
                    <a:ext uri="{FF2B5EF4-FFF2-40B4-BE49-F238E27FC236}">
                      <a16:creationId xmlns:a16="http://schemas.microsoft.com/office/drawing/2014/main" id="{F4FC0282-703B-404F-A300-FE4DCAD7F20D}"/>
                    </a:ext>
                  </a:extLst>
                </p:cNvPr>
                <p:cNvPicPr/>
                <p:nvPr/>
              </p:nvPicPr>
              <p:blipFill>
                <a:blip r:embed="rId300"/>
                <a:stretch>
                  <a:fillRect/>
                </a:stretch>
              </p:blipFill>
              <p:spPr>
                <a:xfrm>
                  <a:off x="9088493" y="2531587"/>
                  <a:ext cx="1616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9113" name="Freihand 169112">
                  <a:extLst>
                    <a:ext uri="{FF2B5EF4-FFF2-40B4-BE49-F238E27FC236}">
                      <a16:creationId xmlns:a16="http://schemas.microsoft.com/office/drawing/2014/main" id="{0FB69753-3746-437D-A2B7-02E8441DD0E2}"/>
                    </a:ext>
                  </a:extLst>
                </p14:cNvPr>
                <p14:cNvContentPartPr/>
                <p14:nvPr/>
              </p14:nvContentPartPr>
              <p14:xfrm>
                <a:off x="9239693" y="2512867"/>
                <a:ext cx="280800" cy="194400"/>
              </p14:xfrm>
            </p:contentPart>
          </mc:Choice>
          <mc:Fallback>
            <p:pic>
              <p:nvPicPr>
                <p:cNvPr id="169113" name="Freihand 169112">
                  <a:extLst>
                    <a:ext uri="{FF2B5EF4-FFF2-40B4-BE49-F238E27FC236}">
                      <a16:creationId xmlns:a16="http://schemas.microsoft.com/office/drawing/2014/main" id="{0FB69753-3746-437D-A2B7-02E8441DD0E2}"/>
                    </a:ext>
                  </a:extLst>
                </p:cNvPr>
                <p:cNvPicPr/>
                <p:nvPr/>
              </p:nvPicPr>
              <p:blipFill>
                <a:blip r:embed="rId302"/>
                <a:stretch>
                  <a:fillRect/>
                </a:stretch>
              </p:blipFill>
              <p:spPr>
                <a:xfrm>
                  <a:off x="9235373" y="2508547"/>
                  <a:ext cx="2894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9114" name="Freihand 169113">
                  <a:extLst>
                    <a:ext uri="{FF2B5EF4-FFF2-40B4-BE49-F238E27FC236}">
                      <a16:creationId xmlns:a16="http://schemas.microsoft.com/office/drawing/2014/main" id="{E10FF4AD-3BB1-49F9-B85A-EFAD596CBCC8}"/>
                    </a:ext>
                  </a:extLst>
                </p14:cNvPr>
                <p14:cNvContentPartPr/>
                <p14:nvPr/>
              </p14:nvContentPartPr>
              <p14:xfrm>
                <a:off x="9496373" y="2487307"/>
                <a:ext cx="213480" cy="183960"/>
              </p14:xfrm>
            </p:contentPart>
          </mc:Choice>
          <mc:Fallback>
            <p:pic>
              <p:nvPicPr>
                <p:cNvPr id="169114" name="Freihand 169113">
                  <a:extLst>
                    <a:ext uri="{FF2B5EF4-FFF2-40B4-BE49-F238E27FC236}">
                      <a16:creationId xmlns:a16="http://schemas.microsoft.com/office/drawing/2014/main" id="{E10FF4AD-3BB1-49F9-B85A-EFAD596CBCC8}"/>
                    </a:ext>
                  </a:extLst>
                </p:cNvPr>
                <p:cNvPicPr/>
                <p:nvPr/>
              </p:nvPicPr>
              <p:blipFill>
                <a:blip r:embed="rId304"/>
                <a:stretch>
                  <a:fillRect/>
                </a:stretch>
              </p:blipFill>
              <p:spPr>
                <a:xfrm>
                  <a:off x="9492053" y="2482987"/>
                  <a:ext cx="222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9116" name="Freihand 169115">
                  <a:extLst>
                    <a:ext uri="{FF2B5EF4-FFF2-40B4-BE49-F238E27FC236}">
                      <a16:creationId xmlns:a16="http://schemas.microsoft.com/office/drawing/2014/main" id="{D6A6FA5D-2368-41B6-A43E-9C10EE0F28CC}"/>
                    </a:ext>
                  </a:extLst>
                </p14:cNvPr>
                <p14:cNvContentPartPr/>
                <p14:nvPr/>
              </p14:nvContentPartPr>
              <p14:xfrm>
                <a:off x="9813533" y="2599267"/>
                <a:ext cx="141120" cy="10080"/>
              </p14:xfrm>
            </p:contentPart>
          </mc:Choice>
          <mc:Fallback>
            <p:pic>
              <p:nvPicPr>
                <p:cNvPr id="169116" name="Freihand 169115">
                  <a:extLst>
                    <a:ext uri="{FF2B5EF4-FFF2-40B4-BE49-F238E27FC236}">
                      <a16:creationId xmlns:a16="http://schemas.microsoft.com/office/drawing/2014/main" id="{D6A6FA5D-2368-41B6-A43E-9C10EE0F28CC}"/>
                    </a:ext>
                  </a:extLst>
                </p:cNvPr>
                <p:cNvPicPr/>
                <p:nvPr/>
              </p:nvPicPr>
              <p:blipFill>
                <a:blip r:embed="rId306"/>
                <a:stretch>
                  <a:fillRect/>
                </a:stretch>
              </p:blipFill>
              <p:spPr>
                <a:xfrm>
                  <a:off x="9809213" y="2594947"/>
                  <a:ext cx="149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9117" name="Freihand 169116">
                  <a:extLst>
                    <a:ext uri="{FF2B5EF4-FFF2-40B4-BE49-F238E27FC236}">
                      <a16:creationId xmlns:a16="http://schemas.microsoft.com/office/drawing/2014/main" id="{6ED876D0-4F44-4F7F-905C-FF6CD874E8C9}"/>
                    </a:ext>
                  </a:extLst>
                </p14:cNvPr>
                <p14:cNvContentPartPr/>
                <p14:nvPr/>
              </p14:nvContentPartPr>
              <p14:xfrm>
                <a:off x="9926213" y="2526907"/>
                <a:ext cx="109440" cy="163440"/>
              </p14:xfrm>
            </p:contentPart>
          </mc:Choice>
          <mc:Fallback>
            <p:pic>
              <p:nvPicPr>
                <p:cNvPr id="169117" name="Freihand 169116">
                  <a:extLst>
                    <a:ext uri="{FF2B5EF4-FFF2-40B4-BE49-F238E27FC236}">
                      <a16:creationId xmlns:a16="http://schemas.microsoft.com/office/drawing/2014/main" id="{6ED876D0-4F44-4F7F-905C-FF6CD874E8C9}"/>
                    </a:ext>
                  </a:extLst>
                </p:cNvPr>
                <p:cNvPicPr/>
                <p:nvPr/>
              </p:nvPicPr>
              <p:blipFill>
                <a:blip r:embed="rId308"/>
                <a:stretch>
                  <a:fillRect/>
                </a:stretch>
              </p:blipFill>
              <p:spPr>
                <a:xfrm>
                  <a:off x="9921893" y="2522587"/>
                  <a:ext cx="118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9086" name="Freihand 169085">
                  <a:extLst>
                    <a:ext uri="{FF2B5EF4-FFF2-40B4-BE49-F238E27FC236}">
                      <a16:creationId xmlns:a16="http://schemas.microsoft.com/office/drawing/2014/main" id="{2234A643-3285-4620-808E-7494CF911559}"/>
                    </a:ext>
                  </a:extLst>
                </p14:cNvPr>
                <p14:cNvContentPartPr/>
                <p14:nvPr/>
              </p14:nvContentPartPr>
              <p14:xfrm>
                <a:off x="167333" y="3406387"/>
                <a:ext cx="160920" cy="20520"/>
              </p14:xfrm>
            </p:contentPart>
          </mc:Choice>
          <mc:Fallback>
            <p:pic>
              <p:nvPicPr>
                <p:cNvPr id="169086" name="Freihand 169085">
                  <a:extLst>
                    <a:ext uri="{FF2B5EF4-FFF2-40B4-BE49-F238E27FC236}">
                      <a16:creationId xmlns:a16="http://schemas.microsoft.com/office/drawing/2014/main" id="{2234A643-3285-4620-808E-7494CF911559}"/>
                    </a:ext>
                  </a:extLst>
                </p:cNvPr>
                <p:cNvPicPr/>
                <p:nvPr/>
              </p:nvPicPr>
              <p:blipFill>
                <a:blip r:embed="rId310"/>
                <a:stretch>
                  <a:fillRect/>
                </a:stretch>
              </p:blipFill>
              <p:spPr>
                <a:xfrm>
                  <a:off x="163013" y="3402067"/>
                  <a:ext cx="169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9087" name="Freihand 169086">
                  <a:extLst>
                    <a:ext uri="{FF2B5EF4-FFF2-40B4-BE49-F238E27FC236}">
                      <a16:creationId xmlns:a16="http://schemas.microsoft.com/office/drawing/2014/main" id="{26063B46-734C-46F9-B4A8-2E76E0EC5405}"/>
                    </a:ext>
                  </a:extLst>
                </p14:cNvPr>
                <p14:cNvContentPartPr/>
                <p14:nvPr/>
              </p14:nvContentPartPr>
              <p14:xfrm>
                <a:off x="260213" y="3333307"/>
                <a:ext cx="211680" cy="271440"/>
              </p14:xfrm>
            </p:contentPart>
          </mc:Choice>
          <mc:Fallback>
            <p:pic>
              <p:nvPicPr>
                <p:cNvPr id="169087" name="Freihand 169086">
                  <a:extLst>
                    <a:ext uri="{FF2B5EF4-FFF2-40B4-BE49-F238E27FC236}">
                      <a16:creationId xmlns:a16="http://schemas.microsoft.com/office/drawing/2014/main" id="{26063B46-734C-46F9-B4A8-2E76E0EC5405}"/>
                    </a:ext>
                  </a:extLst>
                </p:cNvPr>
                <p:cNvPicPr/>
                <p:nvPr/>
              </p:nvPicPr>
              <p:blipFill>
                <a:blip r:embed="rId312"/>
                <a:stretch>
                  <a:fillRect/>
                </a:stretch>
              </p:blipFill>
              <p:spPr>
                <a:xfrm>
                  <a:off x="255893" y="3328987"/>
                  <a:ext cx="2203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9051" name="Freihand 169050">
                  <a:extLst>
                    <a:ext uri="{FF2B5EF4-FFF2-40B4-BE49-F238E27FC236}">
                      <a16:creationId xmlns:a16="http://schemas.microsoft.com/office/drawing/2014/main" id="{7BA3AFF6-D125-4BAB-8DC0-72443A724F07}"/>
                    </a:ext>
                  </a:extLst>
                </p14:cNvPr>
                <p14:cNvContentPartPr/>
                <p14:nvPr/>
              </p14:nvContentPartPr>
              <p14:xfrm>
                <a:off x="185693" y="2952427"/>
                <a:ext cx="162000" cy="47880"/>
              </p14:xfrm>
            </p:contentPart>
          </mc:Choice>
          <mc:Fallback>
            <p:pic>
              <p:nvPicPr>
                <p:cNvPr id="169051" name="Freihand 169050">
                  <a:extLst>
                    <a:ext uri="{FF2B5EF4-FFF2-40B4-BE49-F238E27FC236}">
                      <a16:creationId xmlns:a16="http://schemas.microsoft.com/office/drawing/2014/main" id="{7BA3AFF6-D125-4BAB-8DC0-72443A724F07}"/>
                    </a:ext>
                  </a:extLst>
                </p:cNvPr>
                <p:cNvPicPr/>
                <p:nvPr/>
              </p:nvPicPr>
              <p:blipFill>
                <a:blip r:embed="rId314"/>
                <a:stretch>
                  <a:fillRect/>
                </a:stretch>
              </p:blipFill>
              <p:spPr>
                <a:xfrm>
                  <a:off x="181373" y="2948107"/>
                  <a:ext cx="1706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9052" name="Freihand 169051">
                  <a:extLst>
                    <a:ext uri="{FF2B5EF4-FFF2-40B4-BE49-F238E27FC236}">
                      <a16:creationId xmlns:a16="http://schemas.microsoft.com/office/drawing/2014/main" id="{7F1D5070-97B9-4D8C-89DF-10C50D65F9E9}"/>
                    </a:ext>
                  </a:extLst>
                </p14:cNvPr>
                <p14:cNvContentPartPr/>
                <p14:nvPr/>
              </p14:nvContentPartPr>
              <p14:xfrm>
                <a:off x="306293" y="2909227"/>
                <a:ext cx="148680" cy="171360"/>
              </p14:xfrm>
            </p:contentPart>
          </mc:Choice>
          <mc:Fallback>
            <p:pic>
              <p:nvPicPr>
                <p:cNvPr id="169052" name="Freihand 169051">
                  <a:extLst>
                    <a:ext uri="{FF2B5EF4-FFF2-40B4-BE49-F238E27FC236}">
                      <a16:creationId xmlns:a16="http://schemas.microsoft.com/office/drawing/2014/main" id="{7F1D5070-97B9-4D8C-89DF-10C50D65F9E9}"/>
                    </a:ext>
                  </a:extLst>
                </p:cNvPr>
                <p:cNvPicPr/>
                <p:nvPr/>
              </p:nvPicPr>
              <p:blipFill>
                <a:blip r:embed="rId316"/>
                <a:stretch>
                  <a:fillRect/>
                </a:stretch>
              </p:blipFill>
              <p:spPr>
                <a:xfrm>
                  <a:off x="301973" y="2904907"/>
                  <a:ext cx="1573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9053" name="Freihand 169052">
                  <a:extLst>
                    <a:ext uri="{FF2B5EF4-FFF2-40B4-BE49-F238E27FC236}">
                      <a16:creationId xmlns:a16="http://schemas.microsoft.com/office/drawing/2014/main" id="{51A59204-CBEF-4ABF-8ED7-5D14B0DE5EB1}"/>
                    </a:ext>
                  </a:extLst>
                </p14:cNvPr>
                <p14:cNvContentPartPr/>
                <p14:nvPr/>
              </p14:nvContentPartPr>
              <p14:xfrm>
                <a:off x="650093" y="2905267"/>
                <a:ext cx="96120" cy="144000"/>
              </p14:xfrm>
            </p:contentPart>
          </mc:Choice>
          <mc:Fallback>
            <p:pic>
              <p:nvPicPr>
                <p:cNvPr id="169053" name="Freihand 169052">
                  <a:extLst>
                    <a:ext uri="{FF2B5EF4-FFF2-40B4-BE49-F238E27FC236}">
                      <a16:creationId xmlns:a16="http://schemas.microsoft.com/office/drawing/2014/main" id="{51A59204-CBEF-4ABF-8ED7-5D14B0DE5EB1}"/>
                    </a:ext>
                  </a:extLst>
                </p:cNvPr>
                <p:cNvPicPr/>
                <p:nvPr/>
              </p:nvPicPr>
              <p:blipFill>
                <a:blip r:embed="rId318"/>
                <a:stretch>
                  <a:fillRect/>
                </a:stretch>
              </p:blipFill>
              <p:spPr>
                <a:xfrm>
                  <a:off x="645773" y="2900947"/>
                  <a:ext cx="104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9054" name="Freihand 169053">
                  <a:extLst>
                    <a:ext uri="{FF2B5EF4-FFF2-40B4-BE49-F238E27FC236}">
                      <a16:creationId xmlns:a16="http://schemas.microsoft.com/office/drawing/2014/main" id="{D2CD5F29-5F11-47BF-BEF6-2CECA4FE10DC}"/>
                    </a:ext>
                  </a:extLst>
                </p14:cNvPr>
                <p14:cNvContentPartPr/>
                <p14:nvPr/>
              </p14:nvContentPartPr>
              <p14:xfrm>
                <a:off x="709493" y="2926147"/>
                <a:ext cx="47520" cy="125280"/>
              </p14:xfrm>
            </p:contentPart>
          </mc:Choice>
          <mc:Fallback>
            <p:pic>
              <p:nvPicPr>
                <p:cNvPr id="169054" name="Freihand 169053">
                  <a:extLst>
                    <a:ext uri="{FF2B5EF4-FFF2-40B4-BE49-F238E27FC236}">
                      <a16:creationId xmlns:a16="http://schemas.microsoft.com/office/drawing/2014/main" id="{D2CD5F29-5F11-47BF-BEF6-2CECA4FE10DC}"/>
                    </a:ext>
                  </a:extLst>
                </p:cNvPr>
                <p:cNvPicPr/>
                <p:nvPr/>
              </p:nvPicPr>
              <p:blipFill>
                <a:blip r:embed="rId320"/>
                <a:stretch>
                  <a:fillRect/>
                </a:stretch>
              </p:blipFill>
              <p:spPr>
                <a:xfrm>
                  <a:off x="705173" y="2921827"/>
                  <a:ext cx="56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9055" name="Freihand 169054">
                  <a:extLst>
                    <a:ext uri="{FF2B5EF4-FFF2-40B4-BE49-F238E27FC236}">
                      <a16:creationId xmlns:a16="http://schemas.microsoft.com/office/drawing/2014/main" id="{3A28626C-A009-4D67-B064-F63A976F2DA3}"/>
                    </a:ext>
                  </a:extLst>
                </p14:cNvPr>
                <p14:cNvContentPartPr/>
                <p14:nvPr/>
              </p14:nvContentPartPr>
              <p14:xfrm>
                <a:off x="639293" y="2972227"/>
                <a:ext cx="281880" cy="153720"/>
              </p14:xfrm>
            </p:contentPart>
          </mc:Choice>
          <mc:Fallback>
            <p:pic>
              <p:nvPicPr>
                <p:cNvPr id="169055" name="Freihand 169054">
                  <a:extLst>
                    <a:ext uri="{FF2B5EF4-FFF2-40B4-BE49-F238E27FC236}">
                      <a16:creationId xmlns:a16="http://schemas.microsoft.com/office/drawing/2014/main" id="{3A28626C-A009-4D67-B064-F63A976F2DA3}"/>
                    </a:ext>
                  </a:extLst>
                </p:cNvPr>
                <p:cNvPicPr/>
                <p:nvPr/>
              </p:nvPicPr>
              <p:blipFill>
                <a:blip r:embed="rId322"/>
                <a:stretch>
                  <a:fillRect/>
                </a:stretch>
              </p:blipFill>
              <p:spPr>
                <a:xfrm>
                  <a:off x="634973" y="2967907"/>
                  <a:ext cx="290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69056" name="Freihand 169055">
                  <a:extLst>
                    <a:ext uri="{FF2B5EF4-FFF2-40B4-BE49-F238E27FC236}">
                      <a16:creationId xmlns:a16="http://schemas.microsoft.com/office/drawing/2014/main" id="{41680B74-0833-46D8-9BFB-83E68A98E09C}"/>
                    </a:ext>
                  </a:extLst>
                </p14:cNvPr>
                <p14:cNvContentPartPr/>
                <p14:nvPr/>
              </p14:nvContentPartPr>
              <p14:xfrm>
                <a:off x="967973" y="3028747"/>
                <a:ext cx="138240" cy="107640"/>
              </p14:xfrm>
            </p:contentPart>
          </mc:Choice>
          <mc:Fallback>
            <p:pic>
              <p:nvPicPr>
                <p:cNvPr id="169056" name="Freihand 169055">
                  <a:extLst>
                    <a:ext uri="{FF2B5EF4-FFF2-40B4-BE49-F238E27FC236}">
                      <a16:creationId xmlns:a16="http://schemas.microsoft.com/office/drawing/2014/main" id="{41680B74-0833-46D8-9BFB-83E68A98E09C}"/>
                    </a:ext>
                  </a:extLst>
                </p:cNvPr>
                <p:cNvPicPr/>
                <p:nvPr/>
              </p:nvPicPr>
              <p:blipFill>
                <a:blip r:embed="rId324"/>
                <a:stretch>
                  <a:fillRect/>
                </a:stretch>
              </p:blipFill>
              <p:spPr>
                <a:xfrm>
                  <a:off x="963653" y="3024427"/>
                  <a:ext cx="146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69057" name="Freihand 169056">
                  <a:extLst>
                    <a:ext uri="{FF2B5EF4-FFF2-40B4-BE49-F238E27FC236}">
                      <a16:creationId xmlns:a16="http://schemas.microsoft.com/office/drawing/2014/main" id="{967843B1-C37E-4899-AA4F-50456BE52D80}"/>
                    </a:ext>
                  </a:extLst>
                </p14:cNvPr>
                <p14:cNvContentPartPr/>
                <p14:nvPr/>
              </p14:nvContentPartPr>
              <p14:xfrm>
                <a:off x="1210613" y="2946667"/>
                <a:ext cx="169200" cy="3960"/>
              </p14:xfrm>
            </p:contentPart>
          </mc:Choice>
          <mc:Fallback>
            <p:pic>
              <p:nvPicPr>
                <p:cNvPr id="169057" name="Freihand 169056">
                  <a:extLst>
                    <a:ext uri="{FF2B5EF4-FFF2-40B4-BE49-F238E27FC236}">
                      <a16:creationId xmlns:a16="http://schemas.microsoft.com/office/drawing/2014/main" id="{967843B1-C37E-4899-AA4F-50456BE52D80}"/>
                    </a:ext>
                  </a:extLst>
                </p:cNvPr>
                <p:cNvPicPr/>
                <p:nvPr/>
              </p:nvPicPr>
              <p:blipFill>
                <a:blip r:embed="rId326"/>
                <a:stretch>
                  <a:fillRect/>
                </a:stretch>
              </p:blipFill>
              <p:spPr>
                <a:xfrm>
                  <a:off x="1206293" y="2942347"/>
                  <a:ext cx="1778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69058" name="Freihand 169057">
                  <a:extLst>
                    <a:ext uri="{FF2B5EF4-FFF2-40B4-BE49-F238E27FC236}">
                      <a16:creationId xmlns:a16="http://schemas.microsoft.com/office/drawing/2014/main" id="{4962F8FD-406E-4547-80EE-510321ADF390}"/>
                    </a:ext>
                  </a:extLst>
                </p14:cNvPr>
                <p14:cNvContentPartPr/>
                <p14:nvPr/>
              </p14:nvContentPartPr>
              <p14:xfrm>
                <a:off x="1244093" y="2990227"/>
                <a:ext cx="153720" cy="12600"/>
              </p14:xfrm>
            </p:contentPart>
          </mc:Choice>
          <mc:Fallback>
            <p:pic>
              <p:nvPicPr>
                <p:cNvPr id="169058" name="Freihand 169057">
                  <a:extLst>
                    <a:ext uri="{FF2B5EF4-FFF2-40B4-BE49-F238E27FC236}">
                      <a16:creationId xmlns:a16="http://schemas.microsoft.com/office/drawing/2014/main" id="{4962F8FD-406E-4547-80EE-510321ADF390}"/>
                    </a:ext>
                  </a:extLst>
                </p:cNvPr>
                <p:cNvPicPr/>
                <p:nvPr/>
              </p:nvPicPr>
              <p:blipFill>
                <a:blip r:embed="rId328"/>
                <a:stretch>
                  <a:fillRect/>
                </a:stretch>
              </p:blipFill>
              <p:spPr>
                <a:xfrm>
                  <a:off x="1239773" y="2985907"/>
                  <a:ext cx="162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69059" name="Freihand 169058">
                  <a:extLst>
                    <a:ext uri="{FF2B5EF4-FFF2-40B4-BE49-F238E27FC236}">
                      <a16:creationId xmlns:a16="http://schemas.microsoft.com/office/drawing/2014/main" id="{3ECC25DB-BDA2-45FC-B36E-345B66CC19CC}"/>
                    </a:ext>
                  </a:extLst>
                </p14:cNvPr>
                <p14:cNvContentPartPr/>
                <p14:nvPr/>
              </p14:nvContentPartPr>
              <p14:xfrm>
                <a:off x="1537133" y="2860267"/>
                <a:ext cx="111600" cy="167400"/>
              </p14:xfrm>
            </p:contentPart>
          </mc:Choice>
          <mc:Fallback>
            <p:pic>
              <p:nvPicPr>
                <p:cNvPr id="169059" name="Freihand 169058">
                  <a:extLst>
                    <a:ext uri="{FF2B5EF4-FFF2-40B4-BE49-F238E27FC236}">
                      <a16:creationId xmlns:a16="http://schemas.microsoft.com/office/drawing/2014/main" id="{3ECC25DB-BDA2-45FC-B36E-345B66CC19CC}"/>
                    </a:ext>
                  </a:extLst>
                </p:cNvPr>
                <p:cNvPicPr/>
                <p:nvPr/>
              </p:nvPicPr>
              <p:blipFill>
                <a:blip r:embed="rId330"/>
                <a:stretch>
                  <a:fillRect/>
                </a:stretch>
              </p:blipFill>
              <p:spPr>
                <a:xfrm>
                  <a:off x="1532813" y="2855947"/>
                  <a:ext cx="120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69060" name="Freihand 169059">
                  <a:extLst>
                    <a:ext uri="{FF2B5EF4-FFF2-40B4-BE49-F238E27FC236}">
                      <a16:creationId xmlns:a16="http://schemas.microsoft.com/office/drawing/2014/main" id="{E723212F-39D8-4A37-9651-B68D7FE48273}"/>
                    </a:ext>
                  </a:extLst>
                </p14:cNvPr>
                <p14:cNvContentPartPr/>
                <p14:nvPr/>
              </p14:nvContentPartPr>
              <p14:xfrm>
                <a:off x="1516613" y="2985187"/>
                <a:ext cx="169920" cy="12960"/>
              </p14:xfrm>
            </p:contentPart>
          </mc:Choice>
          <mc:Fallback>
            <p:pic>
              <p:nvPicPr>
                <p:cNvPr id="169060" name="Freihand 169059">
                  <a:extLst>
                    <a:ext uri="{FF2B5EF4-FFF2-40B4-BE49-F238E27FC236}">
                      <a16:creationId xmlns:a16="http://schemas.microsoft.com/office/drawing/2014/main" id="{E723212F-39D8-4A37-9651-B68D7FE48273}"/>
                    </a:ext>
                  </a:extLst>
                </p:cNvPr>
                <p:cNvPicPr/>
                <p:nvPr/>
              </p:nvPicPr>
              <p:blipFill>
                <a:blip r:embed="rId332"/>
                <a:stretch>
                  <a:fillRect/>
                </a:stretch>
              </p:blipFill>
              <p:spPr>
                <a:xfrm>
                  <a:off x="1512293" y="2980867"/>
                  <a:ext cx="1785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69061" name="Freihand 169060">
                  <a:extLst>
                    <a:ext uri="{FF2B5EF4-FFF2-40B4-BE49-F238E27FC236}">
                      <a16:creationId xmlns:a16="http://schemas.microsoft.com/office/drawing/2014/main" id="{411752B9-9D0C-4F68-9F3F-4E514A6325E4}"/>
                    </a:ext>
                  </a:extLst>
                </p14:cNvPr>
                <p14:cNvContentPartPr/>
                <p14:nvPr/>
              </p14:nvContentPartPr>
              <p14:xfrm>
                <a:off x="1750973" y="2872147"/>
                <a:ext cx="122040" cy="123120"/>
              </p14:xfrm>
            </p:contentPart>
          </mc:Choice>
          <mc:Fallback>
            <p:pic>
              <p:nvPicPr>
                <p:cNvPr id="169061" name="Freihand 169060">
                  <a:extLst>
                    <a:ext uri="{FF2B5EF4-FFF2-40B4-BE49-F238E27FC236}">
                      <a16:creationId xmlns:a16="http://schemas.microsoft.com/office/drawing/2014/main" id="{411752B9-9D0C-4F68-9F3F-4E514A6325E4}"/>
                    </a:ext>
                  </a:extLst>
                </p:cNvPr>
                <p:cNvPicPr/>
                <p:nvPr/>
              </p:nvPicPr>
              <p:blipFill>
                <a:blip r:embed="rId334"/>
                <a:stretch>
                  <a:fillRect/>
                </a:stretch>
              </p:blipFill>
              <p:spPr>
                <a:xfrm>
                  <a:off x="1746653" y="2867827"/>
                  <a:ext cx="130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69062" name="Freihand 169061">
                  <a:extLst>
                    <a:ext uri="{FF2B5EF4-FFF2-40B4-BE49-F238E27FC236}">
                      <a16:creationId xmlns:a16="http://schemas.microsoft.com/office/drawing/2014/main" id="{934059C4-3CFB-45E1-A03A-778799269FFC}"/>
                    </a:ext>
                  </a:extLst>
                </p14:cNvPr>
                <p14:cNvContentPartPr/>
                <p14:nvPr/>
              </p14:nvContentPartPr>
              <p14:xfrm>
                <a:off x="1833773" y="2983747"/>
                <a:ext cx="131400" cy="96840"/>
              </p14:xfrm>
            </p:contentPart>
          </mc:Choice>
          <mc:Fallback>
            <p:pic>
              <p:nvPicPr>
                <p:cNvPr id="169062" name="Freihand 169061">
                  <a:extLst>
                    <a:ext uri="{FF2B5EF4-FFF2-40B4-BE49-F238E27FC236}">
                      <a16:creationId xmlns:a16="http://schemas.microsoft.com/office/drawing/2014/main" id="{934059C4-3CFB-45E1-A03A-778799269FFC}"/>
                    </a:ext>
                  </a:extLst>
                </p:cNvPr>
                <p:cNvPicPr/>
                <p:nvPr/>
              </p:nvPicPr>
              <p:blipFill>
                <a:blip r:embed="rId336"/>
                <a:stretch>
                  <a:fillRect/>
                </a:stretch>
              </p:blipFill>
              <p:spPr>
                <a:xfrm>
                  <a:off x="1829453" y="2979427"/>
                  <a:ext cx="140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69063" name="Freihand 169062">
                  <a:extLst>
                    <a:ext uri="{FF2B5EF4-FFF2-40B4-BE49-F238E27FC236}">
                      <a16:creationId xmlns:a16="http://schemas.microsoft.com/office/drawing/2014/main" id="{1D7B06F0-8772-4C4A-8C51-55D5F3B9BFAC}"/>
                    </a:ext>
                  </a:extLst>
                </p14:cNvPr>
                <p14:cNvContentPartPr/>
                <p14:nvPr/>
              </p14:nvContentPartPr>
              <p14:xfrm>
                <a:off x="2067773" y="2932627"/>
                <a:ext cx="151560" cy="12240"/>
              </p14:xfrm>
            </p:contentPart>
          </mc:Choice>
          <mc:Fallback>
            <p:pic>
              <p:nvPicPr>
                <p:cNvPr id="169063" name="Freihand 169062">
                  <a:extLst>
                    <a:ext uri="{FF2B5EF4-FFF2-40B4-BE49-F238E27FC236}">
                      <a16:creationId xmlns:a16="http://schemas.microsoft.com/office/drawing/2014/main" id="{1D7B06F0-8772-4C4A-8C51-55D5F3B9BFAC}"/>
                    </a:ext>
                  </a:extLst>
                </p:cNvPr>
                <p:cNvPicPr/>
                <p:nvPr/>
              </p:nvPicPr>
              <p:blipFill>
                <a:blip r:embed="rId338"/>
                <a:stretch>
                  <a:fillRect/>
                </a:stretch>
              </p:blipFill>
              <p:spPr>
                <a:xfrm>
                  <a:off x="2063453" y="2928307"/>
                  <a:ext cx="160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69064" name="Freihand 169063">
                  <a:extLst>
                    <a:ext uri="{FF2B5EF4-FFF2-40B4-BE49-F238E27FC236}">
                      <a16:creationId xmlns:a16="http://schemas.microsoft.com/office/drawing/2014/main" id="{C5193EB8-C905-4E4E-A7E3-27169B84900A}"/>
                    </a:ext>
                  </a:extLst>
                </p14:cNvPr>
                <p14:cNvContentPartPr/>
                <p14:nvPr/>
              </p14:nvContentPartPr>
              <p14:xfrm>
                <a:off x="2048693" y="2981587"/>
                <a:ext cx="164880" cy="18720"/>
              </p14:xfrm>
            </p:contentPart>
          </mc:Choice>
          <mc:Fallback>
            <p:pic>
              <p:nvPicPr>
                <p:cNvPr id="169064" name="Freihand 169063">
                  <a:extLst>
                    <a:ext uri="{FF2B5EF4-FFF2-40B4-BE49-F238E27FC236}">
                      <a16:creationId xmlns:a16="http://schemas.microsoft.com/office/drawing/2014/main" id="{C5193EB8-C905-4E4E-A7E3-27169B84900A}"/>
                    </a:ext>
                  </a:extLst>
                </p:cNvPr>
                <p:cNvPicPr/>
                <p:nvPr/>
              </p:nvPicPr>
              <p:blipFill>
                <a:blip r:embed="rId340"/>
                <a:stretch>
                  <a:fillRect/>
                </a:stretch>
              </p:blipFill>
              <p:spPr>
                <a:xfrm>
                  <a:off x="2044373" y="2977267"/>
                  <a:ext cx="173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69065" name="Freihand 169064">
                  <a:extLst>
                    <a:ext uri="{FF2B5EF4-FFF2-40B4-BE49-F238E27FC236}">
                      <a16:creationId xmlns:a16="http://schemas.microsoft.com/office/drawing/2014/main" id="{F90F99F4-8D84-42CB-A09F-290929613B79}"/>
                    </a:ext>
                  </a:extLst>
                </p14:cNvPr>
                <p14:cNvContentPartPr/>
                <p14:nvPr/>
              </p14:nvContentPartPr>
              <p14:xfrm>
                <a:off x="2402213" y="2857387"/>
                <a:ext cx="81360" cy="113760"/>
              </p14:xfrm>
            </p:contentPart>
          </mc:Choice>
          <mc:Fallback>
            <p:pic>
              <p:nvPicPr>
                <p:cNvPr id="169065" name="Freihand 169064">
                  <a:extLst>
                    <a:ext uri="{FF2B5EF4-FFF2-40B4-BE49-F238E27FC236}">
                      <a16:creationId xmlns:a16="http://schemas.microsoft.com/office/drawing/2014/main" id="{F90F99F4-8D84-42CB-A09F-290929613B79}"/>
                    </a:ext>
                  </a:extLst>
                </p:cNvPr>
                <p:cNvPicPr/>
                <p:nvPr/>
              </p:nvPicPr>
              <p:blipFill>
                <a:blip r:embed="rId342"/>
                <a:stretch>
                  <a:fillRect/>
                </a:stretch>
              </p:blipFill>
              <p:spPr>
                <a:xfrm>
                  <a:off x="2397893" y="2853067"/>
                  <a:ext cx="90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69066" name="Freihand 169065">
                  <a:extLst>
                    <a:ext uri="{FF2B5EF4-FFF2-40B4-BE49-F238E27FC236}">
                      <a16:creationId xmlns:a16="http://schemas.microsoft.com/office/drawing/2014/main" id="{44AE36D1-859B-4553-89A8-E0C370B83E1C}"/>
                    </a:ext>
                  </a:extLst>
                </p14:cNvPr>
                <p14:cNvContentPartPr/>
                <p14:nvPr/>
              </p14:nvContentPartPr>
              <p14:xfrm>
                <a:off x="2449373" y="2926147"/>
                <a:ext cx="97920" cy="178920"/>
              </p14:xfrm>
            </p:contentPart>
          </mc:Choice>
          <mc:Fallback>
            <p:pic>
              <p:nvPicPr>
                <p:cNvPr id="169066" name="Freihand 169065">
                  <a:extLst>
                    <a:ext uri="{FF2B5EF4-FFF2-40B4-BE49-F238E27FC236}">
                      <a16:creationId xmlns:a16="http://schemas.microsoft.com/office/drawing/2014/main" id="{44AE36D1-859B-4553-89A8-E0C370B83E1C}"/>
                    </a:ext>
                  </a:extLst>
                </p:cNvPr>
                <p:cNvPicPr/>
                <p:nvPr/>
              </p:nvPicPr>
              <p:blipFill>
                <a:blip r:embed="rId344"/>
                <a:stretch>
                  <a:fillRect/>
                </a:stretch>
              </p:blipFill>
              <p:spPr>
                <a:xfrm>
                  <a:off x="2445053" y="2921827"/>
                  <a:ext cx="106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69067" name="Freihand 169066">
                  <a:extLst>
                    <a:ext uri="{FF2B5EF4-FFF2-40B4-BE49-F238E27FC236}">
                      <a16:creationId xmlns:a16="http://schemas.microsoft.com/office/drawing/2014/main" id="{192E913F-A94C-4CB3-8389-9F01E67BF6CE}"/>
                    </a:ext>
                  </a:extLst>
                </p14:cNvPr>
                <p14:cNvContentPartPr/>
                <p14:nvPr/>
              </p14:nvContentPartPr>
              <p14:xfrm>
                <a:off x="2618573" y="2834347"/>
                <a:ext cx="141480" cy="144360"/>
              </p14:xfrm>
            </p:contentPart>
          </mc:Choice>
          <mc:Fallback>
            <p:pic>
              <p:nvPicPr>
                <p:cNvPr id="169067" name="Freihand 169066">
                  <a:extLst>
                    <a:ext uri="{FF2B5EF4-FFF2-40B4-BE49-F238E27FC236}">
                      <a16:creationId xmlns:a16="http://schemas.microsoft.com/office/drawing/2014/main" id="{192E913F-A94C-4CB3-8389-9F01E67BF6CE}"/>
                    </a:ext>
                  </a:extLst>
                </p:cNvPr>
                <p:cNvPicPr/>
                <p:nvPr/>
              </p:nvPicPr>
              <p:blipFill>
                <a:blip r:embed="rId346"/>
                <a:stretch>
                  <a:fillRect/>
                </a:stretch>
              </p:blipFill>
              <p:spPr>
                <a:xfrm>
                  <a:off x="2614253" y="2830027"/>
                  <a:ext cx="150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69068" name="Freihand 169067">
                  <a:extLst>
                    <a:ext uri="{FF2B5EF4-FFF2-40B4-BE49-F238E27FC236}">
                      <a16:creationId xmlns:a16="http://schemas.microsoft.com/office/drawing/2014/main" id="{28D4B164-330B-41F2-AD91-951681F13D28}"/>
                    </a:ext>
                  </a:extLst>
                </p14:cNvPr>
                <p14:cNvContentPartPr/>
                <p14:nvPr/>
              </p14:nvContentPartPr>
              <p14:xfrm>
                <a:off x="2684813" y="2797267"/>
                <a:ext cx="135360" cy="16200"/>
              </p14:xfrm>
            </p:contentPart>
          </mc:Choice>
          <mc:Fallback>
            <p:pic>
              <p:nvPicPr>
                <p:cNvPr id="169068" name="Freihand 169067">
                  <a:extLst>
                    <a:ext uri="{FF2B5EF4-FFF2-40B4-BE49-F238E27FC236}">
                      <a16:creationId xmlns:a16="http://schemas.microsoft.com/office/drawing/2014/main" id="{28D4B164-330B-41F2-AD91-951681F13D28}"/>
                    </a:ext>
                  </a:extLst>
                </p:cNvPr>
                <p:cNvPicPr/>
                <p:nvPr/>
              </p:nvPicPr>
              <p:blipFill>
                <a:blip r:embed="rId348"/>
                <a:stretch>
                  <a:fillRect/>
                </a:stretch>
              </p:blipFill>
              <p:spPr>
                <a:xfrm>
                  <a:off x="2680493" y="2792947"/>
                  <a:ext cx="144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9072" name="Freihand 169071">
                  <a:extLst>
                    <a:ext uri="{FF2B5EF4-FFF2-40B4-BE49-F238E27FC236}">
                      <a16:creationId xmlns:a16="http://schemas.microsoft.com/office/drawing/2014/main" id="{0469341A-2F79-4E8C-9791-CC052320B8B0}"/>
                    </a:ext>
                  </a:extLst>
                </p14:cNvPr>
                <p14:cNvContentPartPr/>
                <p14:nvPr/>
              </p14:nvContentPartPr>
              <p14:xfrm>
                <a:off x="2922773" y="2915707"/>
                <a:ext cx="172440" cy="9720"/>
              </p14:xfrm>
            </p:contentPart>
          </mc:Choice>
          <mc:Fallback>
            <p:pic>
              <p:nvPicPr>
                <p:cNvPr id="169072" name="Freihand 169071">
                  <a:extLst>
                    <a:ext uri="{FF2B5EF4-FFF2-40B4-BE49-F238E27FC236}">
                      <a16:creationId xmlns:a16="http://schemas.microsoft.com/office/drawing/2014/main" id="{0469341A-2F79-4E8C-9791-CC052320B8B0}"/>
                    </a:ext>
                  </a:extLst>
                </p:cNvPr>
                <p:cNvPicPr/>
                <p:nvPr/>
              </p:nvPicPr>
              <p:blipFill>
                <a:blip r:embed="rId350"/>
                <a:stretch>
                  <a:fillRect/>
                </a:stretch>
              </p:blipFill>
              <p:spPr>
                <a:xfrm>
                  <a:off x="2918453" y="2911387"/>
                  <a:ext cx="1810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69073" name="Freihand 169072">
                  <a:extLst>
                    <a:ext uri="{FF2B5EF4-FFF2-40B4-BE49-F238E27FC236}">
                      <a16:creationId xmlns:a16="http://schemas.microsoft.com/office/drawing/2014/main" id="{7C781FBB-0C2B-48C5-A36F-E5E9920993F7}"/>
                    </a:ext>
                  </a:extLst>
                </p14:cNvPr>
                <p14:cNvContentPartPr/>
                <p14:nvPr/>
              </p14:nvContentPartPr>
              <p14:xfrm>
                <a:off x="2929253" y="2962147"/>
                <a:ext cx="162000" cy="18720"/>
              </p14:xfrm>
            </p:contentPart>
          </mc:Choice>
          <mc:Fallback>
            <p:pic>
              <p:nvPicPr>
                <p:cNvPr id="169073" name="Freihand 169072">
                  <a:extLst>
                    <a:ext uri="{FF2B5EF4-FFF2-40B4-BE49-F238E27FC236}">
                      <a16:creationId xmlns:a16="http://schemas.microsoft.com/office/drawing/2014/main" id="{7C781FBB-0C2B-48C5-A36F-E5E9920993F7}"/>
                    </a:ext>
                  </a:extLst>
                </p:cNvPr>
                <p:cNvPicPr/>
                <p:nvPr/>
              </p:nvPicPr>
              <p:blipFill>
                <a:blip r:embed="rId352"/>
                <a:stretch>
                  <a:fillRect/>
                </a:stretch>
              </p:blipFill>
              <p:spPr>
                <a:xfrm>
                  <a:off x="2924933" y="2957827"/>
                  <a:ext cx="170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9074" name="Freihand 169073">
                  <a:extLst>
                    <a:ext uri="{FF2B5EF4-FFF2-40B4-BE49-F238E27FC236}">
                      <a16:creationId xmlns:a16="http://schemas.microsoft.com/office/drawing/2014/main" id="{48CE203A-C9A1-495A-AE56-C0C3A3CB7937}"/>
                    </a:ext>
                  </a:extLst>
                </p14:cNvPr>
                <p14:cNvContentPartPr/>
                <p14:nvPr/>
              </p14:nvContentPartPr>
              <p14:xfrm>
                <a:off x="3283133" y="2861707"/>
                <a:ext cx="156600" cy="144360"/>
              </p14:xfrm>
            </p:contentPart>
          </mc:Choice>
          <mc:Fallback>
            <p:pic>
              <p:nvPicPr>
                <p:cNvPr id="169074" name="Freihand 169073">
                  <a:extLst>
                    <a:ext uri="{FF2B5EF4-FFF2-40B4-BE49-F238E27FC236}">
                      <a16:creationId xmlns:a16="http://schemas.microsoft.com/office/drawing/2014/main" id="{48CE203A-C9A1-495A-AE56-C0C3A3CB7937}"/>
                    </a:ext>
                  </a:extLst>
                </p:cNvPr>
                <p:cNvPicPr/>
                <p:nvPr/>
              </p:nvPicPr>
              <p:blipFill>
                <a:blip r:embed="rId354"/>
                <a:stretch>
                  <a:fillRect/>
                </a:stretch>
              </p:blipFill>
              <p:spPr>
                <a:xfrm>
                  <a:off x="3278813" y="2857387"/>
                  <a:ext cx="165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69075" name="Freihand 169074">
                  <a:extLst>
                    <a:ext uri="{FF2B5EF4-FFF2-40B4-BE49-F238E27FC236}">
                      <a16:creationId xmlns:a16="http://schemas.microsoft.com/office/drawing/2014/main" id="{1B5EDD3A-64FA-462F-95F8-0FF964BB3A84}"/>
                    </a:ext>
                  </a:extLst>
                </p14:cNvPr>
                <p14:cNvContentPartPr/>
                <p14:nvPr/>
              </p14:nvContentPartPr>
              <p14:xfrm>
                <a:off x="3437573" y="2955307"/>
                <a:ext cx="81360" cy="119520"/>
              </p14:xfrm>
            </p:contentPart>
          </mc:Choice>
          <mc:Fallback>
            <p:pic>
              <p:nvPicPr>
                <p:cNvPr id="169075" name="Freihand 169074">
                  <a:extLst>
                    <a:ext uri="{FF2B5EF4-FFF2-40B4-BE49-F238E27FC236}">
                      <a16:creationId xmlns:a16="http://schemas.microsoft.com/office/drawing/2014/main" id="{1B5EDD3A-64FA-462F-95F8-0FF964BB3A84}"/>
                    </a:ext>
                  </a:extLst>
                </p:cNvPr>
                <p:cNvPicPr/>
                <p:nvPr/>
              </p:nvPicPr>
              <p:blipFill>
                <a:blip r:embed="rId356"/>
                <a:stretch>
                  <a:fillRect/>
                </a:stretch>
              </p:blipFill>
              <p:spPr>
                <a:xfrm>
                  <a:off x="3433253" y="2950987"/>
                  <a:ext cx="90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69076" name="Freihand 169075">
                  <a:extLst>
                    <a:ext uri="{FF2B5EF4-FFF2-40B4-BE49-F238E27FC236}">
                      <a16:creationId xmlns:a16="http://schemas.microsoft.com/office/drawing/2014/main" id="{152DEBEF-EEF5-418C-9EF2-DDEF35CBB03B}"/>
                    </a:ext>
                  </a:extLst>
                </p14:cNvPr>
                <p14:cNvContentPartPr/>
                <p14:nvPr/>
              </p14:nvContentPartPr>
              <p14:xfrm>
                <a:off x="3630173" y="2920027"/>
                <a:ext cx="44280" cy="5760"/>
              </p14:xfrm>
            </p:contentPart>
          </mc:Choice>
          <mc:Fallback>
            <p:pic>
              <p:nvPicPr>
                <p:cNvPr id="169076" name="Freihand 169075">
                  <a:extLst>
                    <a:ext uri="{FF2B5EF4-FFF2-40B4-BE49-F238E27FC236}">
                      <a16:creationId xmlns:a16="http://schemas.microsoft.com/office/drawing/2014/main" id="{152DEBEF-EEF5-418C-9EF2-DDEF35CBB03B}"/>
                    </a:ext>
                  </a:extLst>
                </p:cNvPr>
                <p:cNvPicPr/>
                <p:nvPr/>
              </p:nvPicPr>
              <p:blipFill>
                <a:blip r:embed="rId358"/>
                <a:stretch>
                  <a:fillRect/>
                </a:stretch>
              </p:blipFill>
              <p:spPr>
                <a:xfrm>
                  <a:off x="3625853" y="2915707"/>
                  <a:ext cx="529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69077" name="Freihand 169076">
                  <a:extLst>
                    <a:ext uri="{FF2B5EF4-FFF2-40B4-BE49-F238E27FC236}">
                      <a16:creationId xmlns:a16="http://schemas.microsoft.com/office/drawing/2014/main" id="{1CCCE935-360D-4860-ABE7-2F0664E0A05A}"/>
                    </a:ext>
                  </a:extLst>
                </p14:cNvPr>
                <p14:cNvContentPartPr/>
                <p14:nvPr/>
              </p14:nvContentPartPr>
              <p14:xfrm>
                <a:off x="3779213" y="2837587"/>
                <a:ext cx="139680" cy="142200"/>
              </p14:xfrm>
            </p:contentPart>
          </mc:Choice>
          <mc:Fallback>
            <p:pic>
              <p:nvPicPr>
                <p:cNvPr id="169077" name="Freihand 169076">
                  <a:extLst>
                    <a:ext uri="{FF2B5EF4-FFF2-40B4-BE49-F238E27FC236}">
                      <a16:creationId xmlns:a16="http://schemas.microsoft.com/office/drawing/2014/main" id="{1CCCE935-360D-4860-ABE7-2F0664E0A05A}"/>
                    </a:ext>
                  </a:extLst>
                </p:cNvPr>
                <p:cNvPicPr/>
                <p:nvPr/>
              </p:nvPicPr>
              <p:blipFill>
                <a:blip r:embed="rId360"/>
                <a:stretch>
                  <a:fillRect/>
                </a:stretch>
              </p:blipFill>
              <p:spPr>
                <a:xfrm>
                  <a:off x="3774893" y="2833267"/>
                  <a:ext cx="148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69078" name="Freihand 169077">
                  <a:extLst>
                    <a:ext uri="{FF2B5EF4-FFF2-40B4-BE49-F238E27FC236}">
                      <a16:creationId xmlns:a16="http://schemas.microsoft.com/office/drawing/2014/main" id="{A50B2A72-6FFF-4B0A-8319-85DA8C99E707}"/>
                    </a:ext>
                  </a:extLst>
                </p14:cNvPr>
                <p14:cNvContentPartPr/>
                <p14:nvPr/>
              </p14:nvContentPartPr>
              <p14:xfrm>
                <a:off x="3750413" y="2848747"/>
                <a:ext cx="167400" cy="161640"/>
              </p14:xfrm>
            </p:contentPart>
          </mc:Choice>
          <mc:Fallback>
            <p:pic>
              <p:nvPicPr>
                <p:cNvPr id="169078" name="Freihand 169077">
                  <a:extLst>
                    <a:ext uri="{FF2B5EF4-FFF2-40B4-BE49-F238E27FC236}">
                      <a16:creationId xmlns:a16="http://schemas.microsoft.com/office/drawing/2014/main" id="{A50B2A72-6FFF-4B0A-8319-85DA8C99E707}"/>
                    </a:ext>
                  </a:extLst>
                </p:cNvPr>
                <p:cNvPicPr/>
                <p:nvPr/>
              </p:nvPicPr>
              <p:blipFill>
                <a:blip r:embed="rId362"/>
                <a:stretch>
                  <a:fillRect/>
                </a:stretch>
              </p:blipFill>
              <p:spPr>
                <a:xfrm>
                  <a:off x="3746093" y="2844427"/>
                  <a:ext cx="176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69079" name="Freihand 169078">
                  <a:extLst>
                    <a:ext uri="{FF2B5EF4-FFF2-40B4-BE49-F238E27FC236}">
                      <a16:creationId xmlns:a16="http://schemas.microsoft.com/office/drawing/2014/main" id="{45C6DDF9-A067-4190-ACCF-BEE5E60D0407}"/>
                    </a:ext>
                  </a:extLst>
                </p14:cNvPr>
                <p14:cNvContentPartPr/>
                <p14:nvPr/>
              </p14:nvContentPartPr>
              <p14:xfrm>
                <a:off x="3939773" y="2866747"/>
                <a:ext cx="216720" cy="212400"/>
              </p14:xfrm>
            </p:contentPart>
          </mc:Choice>
          <mc:Fallback>
            <p:pic>
              <p:nvPicPr>
                <p:cNvPr id="169079" name="Freihand 169078">
                  <a:extLst>
                    <a:ext uri="{FF2B5EF4-FFF2-40B4-BE49-F238E27FC236}">
                      <a16:creationId xmlns:a16="http://schemas.microsoft.com/office/drawing/2014/main" id="{45C6DDF9-A067-4190-ACCF-BEE5E60D0407}"/>
                    </a:ext>
                  </a:extLst>
                </p:cNvPr>
                <p:cNvPicPr/>
                <p:nvPr/>
              </p:nvPicPr>
              <p:blipFill>
                <a:blip r:embed="rId364"/>
                <a:stretch>
                  <a:fillRect/>
                </a:stretch>
              </p:blipFill>
              <p:spPr>
                <a:xfrm>
                  <a:off x="3935453" y="2862427"/>
                  <a:ext cx="2253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69119" name="Freihand 169118">
                  <a:extLst>
                    <a:ext uri="{FF2B5EF4-FFF2-40B4-BE49-F238E27FC236}">
                      <a16:creationId xmlns:a16="http://schemas.microsoft.com/office/drawing/2014/main" id="{64DF0DAF-A508-4BC5-BB75-4E00BF4432BF}"/>
                    </a:ext>
                  </a:extLst>
                </p14:cNvPr>
                <p14:cNvContentPartPr/>
                <p14:nvPr/>
              </p14:nvContentPartPr>
              <p14:xfrm>
                <a:off x="595733" y="3314947"/>
                <a:ext cx="200880" cy="163440"/>
              </p14:xfrm>
            </p:contentPart>
          </mc:Choice>
          <mc:Fallback>
            <p:pic>
              <p:nvPicPr>
                <p:cNvPr id="169119" name="Freihand 169118">
                  <a:extLst>
                    <a:ext uri="{FF2B5EF4-FFF2-40B4-BE49-F238E27FC236}">
                      <a16:creationId xmlns:a16="http://schemas.microsoft.com/office/drawing/2014/main" id="{64DF0DAF-A508-4BC5-BB75-4E00BF4432BF}"/>
                    </a:ext>
                  </a:extLst>
                </p:cNvPr>
                <p:cNvPicPr/>
                <p:nvPr/>
              </p:nvPicPr>
              <p:blipFill>
                <a:blip r:embed="rId366"/>
                <a:stretch>
                  <a:fillRect/>
                </a:stretch>
              </p:blipFill>
              <p:spPr>
                <a:xfrm>
                  <a:off x="591413" y="3310627"/>
                  <a:ext cx="209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69120" name="Freihand 169119">
                  <a:extLst>
                    <a:ext uri="{FF2B5EF4-FFF2-40B4-BE49-F238E27FC236}">
                      <a16:creationId xmlns:a16="http://schemas.microsoft.com/office/drawing/2014/main" id="{55974F75-AA47-475B-A49A-5AB20A85741C}"/>
                    </a:ext>
                  </a:extLst>
                </p14:cNvPr>
                <p14:cNvContentPartPr/>
                <p14:nvPr/>
              </p14:nvContentPartPr>
              <p14:xfrm>
                <a:off x="762773" y="3305947"/>
                <a:ext cx="426600" cy="142200"/>
              </p14:xfrm>
            </p:contentPart>
          </mc:Choice>
          <mc:Fallback>
            <p:pic>
              <p:nvPicPr>
                <p:cNvPr id="169120" name="Freihand 169119">
                  <a:extLst>
                    <a:ext uri="{FF2B5EF4-FFF2-40B4-BE49-F238E27FC236}">
                      <a16:creationId xmlns:a16="http://schemas.microsoft.com/office/drawing/2014/main" id="{55974F75-AA47-475B-A49A-5AB20A85741C}"/>
                    </a:ext>
                  </a:extLst>
                </p:cNvPr>
                <p:cNvPicPr/>
                <p:nvPr/>
              </p:nvPicPr>
              <p:blipFill>
                <a:blip r:embed="rId368"/>
                <a:stretch>
                  <a:fillRect/>
                </a:stretch>
              </p:blipFill>
              <p:spPr>
                <a:xfrm>
                  <a:off x="758453" y="3301627"/>
                  <a:ext cx="435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69121" name="Freihand 169120">
                  <a:extLst>
                    <a:ext uri="{FF2B5EF4-FFF2-40B4-BE49-F238E27FC236}">
                      <a16:creationId xmlns:a16="http://schemas.microsoft.com/office/drawing/2014/main" id="{17559B28-A877-43FE-9463-4262D8B00675}"/>
                    </a:ext>
                  </a:extLst>
                </p14:cNvPr>
                <p14:cNvContentPartPr/>
                <p14:nvPr/>
              </p14:nvContentPartPr>
              <p14:xfrm>
                <a:off x="1318613" y="3321067"/>
                <a:ext cx="267120" cy="104760"/>
              </p14:xfrm>
            </p:contentPart>
          </mc:Choice>
          <mc:Fallback>
            <p:pic>
              <p:nvPicPr>
                <p:cNvPr id="169121" name="Freihand 169120">
                  <a:extLst>
                    <a:ext uri="{FF2B5EF4-FFF2-40B4-BE49-F238E27FC236}">
                      <a16:creationId xmlns:a16="http://schemas.microsoft.com/office/drawing/2014/main" id="{17559B28-A877-43FE-9463-4262D8B00675}"/>
                    </a:ext>
                  </a:extLst>
                </p:cNvPr>
                <p:cNvPicPr/>
                <p:nvPr/>
              </p:nvPicPr>
              <p:blipFill>
                <a:blip r:embed="rId370"/>
                <a:stretch>
                  <a:fillRect/>
                </a:stretch>
              </p:blipFill>
              <p:spPr>
                <a:xfrm>
                  <a:off x="1314293" y="3316747"/>
                  <a:ext cx="275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69122" name="Freihand 169121">
                  <a:extLst>
                    <a:ext uri="{FF2B5EF4-FFF2-40B4-BE49-F238E27FC236}">
                      <a16:creationId xmlns:a16="http://schemas.microsoft.com/office/drawing/2014/main" id="{33CBCCCB-2E28-4407-899B-33B6EE9CBF38}"/>
                    </a:ext>
                  </a:extLst>
                </p14:cNvPr>
                <p14:cNvContentPartPr/>
                <p14:nvPr/>
              </p14:nvContentPartPr>
              <p14:xfrm>
                <a:off x="1613813" y="3245467"/>
                <a:ext cx="88920" cy="159480"/>
              </p14:xfrm>
            </p:contentPart>
          </mc:Choice>
          <mc:Fallback>
            <p:pic>
              <p:nvPicPr>
                <p:cNvPr id="169122" name="Freihand 169121">
                  <a:extLst>
                    <a:ext uri="{FF2B5EF4-FFF2-40B4-BE49-F238E27FC236}">
                      <a16:creationId xmlns:a16="http://schemas.microsoft.com/office/drawing/2014/main" id="{33CBCCCB-2E28-4407-899B-33B6EE9CBF38}"/>
                    </a:ext>
                  </a:extLst>
                </p:cNvPr>
                <p:cNvPicPr/>
                <p:nvPr/>
              </p:nvPicPr>
              <p:blipFill>
                <a:blip r:embed="rId372"/>
                <a:stretch>
                  <a:fillRect/>
                </a:stretch>
              </p:blipFill>
              <p:spPr>
                <a:xfrm>
                  <a:off x="1609493" y="3241147"/>
                  <a:ext cx="97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69123" name="Freihand 169122">
                  <a:extLst>
                    <a:ext uri="{FF2B5EF4-FFF2-40B4-BE49-F238E27FC236}">
                      <a16:creationId xmlns:a16="http://schemas.microsoft.com/office/drawing/2014/main" id="{C4A31397-AC2A-4FB5-95FC-FB5E39978AE4}"/>
                    </a:ext>
                  </a:extLst>
                </p14:cNvPr>
                <p14:cNvContentPartPr/>
                <p14:nvPr/>
              </p14:nvContentPartPr>
              <p14:xfrm>
                <a:off x="1721453" y="3246547"/>
                <a:ext cx="281880" cy="172440"/>
              </p14:xfrm>
            </p:contentPart>
          </mc:Choice>
          <mc:Fallback>
            <p:pic>
              <p:nvPicPr>
                <p:cNvPr id="169123" name="Freihand 169122">
                  <a:extLst>
                    <a:ext uri="{FF2B5EF4-FFF2-40B4-BE49-F238E27FC236}">
                      <a16:creationId xmlns:a16="http://schemas.microsoft.com/office/drawing/2014/main" id="{C4A31397-AC2A-4FB5-95FC-FB5E39978AE4}"/>
                    </a:ext>
                  </a:extLst>
                </p:cNvPr>
                <p:cNvPicPr/>
                <p:nvPr/>
              </p:nvPicPr>
              <p:blipFill>
                <a:blip r:embed="rId374"/>
                <a:stretch>
                  <a:fillRect/>
                </a:stretch>
              </p:blipFill>
              <p:spPr>
                <a:xfrm>
                  <a:off x="1717133" y="3242227"/>
                  <a:ext cx="2905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69124" name="Freihand 169123">
                  <a:extLst>
                    <a:ext uri="{FF2B5EF4-FFF2-40B4-BE49-F238E27FC236}">
                      <a16:creationId xmlns:a16="http://schemas.microsoft.com/office/drawing/2014/main" id="{FDA8DEFC-5D25-4613-87F0-9E24AC8430FA}"/>
                    </a:ext>
                  </a:extLst>
                </p14:cNvPr>
                <p14:cNvContentPartPr/>
                <p14:nvPr/>
              </p14:nvContentPartPr>
              <p14:xfrm>
                <a:off x="1713893" y="3221347"/>
                <a:ext cx="87120" cy="29520"/>
              </p14:xfrm>
            </p:contentPart>
          </mc:Choice>
          <mc:Fallback>
            <p:pic>
              <p:nvPicPr>
                <p:cNvPr id="169124" name="Freihand 169123">
                  <a:extLst>
                    <a:ext uri="{FF2B5EF4-FFF2-40B4-BE49-F238E27FC236}">
                      <a16:creationId xmlns:a16="http://schemas.microsoft.com/office/drawing/2014/main" id="{FDA8DEFC-5D25-4613-87F0-9E24AC8430FA}"/>
                    </a:ext>
                  </a:extLst>
                </p:cNvPr>
                <p:cNvPicPr/>
                <p:nvPr/>
              </p:nvPicPr>
              <p:blipFill>
                <a:blip r:embed="rId376"/>
                <a:stretch>
                  <a:fillRect/>
                </a:stretch>
              </p:blipFill>
              <p:spPr>
                <a:xfrm>
                  <a:off x="1709573" y="3217027"/>
                  <a:ext cx="95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69126" name="Freihand 169125">
                  <a:extLst>
                    <a:ext uri="{FF2B5EF4-FFF2-40B4-BE49-F238E27FC236}">
                      <a16:creationId xmlns:a16="http://schemas.microsoft.com/office/drawing/2014/main" id="{B8F8BDFA-2324-415A-89B5-C4620DB95E63}"/>
                    </a:ext>
                  </a:extLst>
                </p14:cNvPr>
                <p14:cNvContentPartPr/>
                <p14:nvPr/>
              </p14:nvContentPartPr>
              <p14:xfrm>
                <a:off x="2130413" y="3250147"/>
                <a:ext cx="172440" cy="159480"/>
              </p14:xfrm>
            </p:contentPart>
          </mc:Choice>
          <mc:Fallback>
            <p:pic>
              <p:nvPicPr>
                <p:cNvPr id="169126" name="Freihand 169125">
                  <a:extLst>
                    <a:ext uri="{FF2B5EF4-FFF2-40B4-BE49-F238E27FC236}">
                      <a16:creationId xmlns:a16="http://schemas.microsoft.com/office/drawing/2014/main" id="{B8F8BDFA-2324-415A-89B5-C4620DB95E63}"/>
                    </a:ext>
                  </a:extLst>
                </p:cNvPr>
                <p:cNvPicPr/>
                <p:nvPr/>
              </p:nvPicPr>
              <p:blipFill>
                <a:blip r:embed="rId378"/>
                <a:stretch>
                  <a:fillRect/>
                </a:stretch>
              </p:blipFill>
              <p:spPr>
                <a:xfrm>
                  <a:off x="2126093" y="3245827"/>
                  <a:ext cx="181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69127" name="Freihand 169126">
                  <a:extLst>
                    <a:ext uri="{FF2B5EF4-FFF2-40B4-BE49-F238E27FC236}">
                      <a16:creationId xmlns:a16="http://schemas.microsoft.com/office/drawing/2014/main" id="{E931C841-12CE-478C-8F25-90DC844DE43F}"/>
                    </a:ext>
                  </a:extLst>
                </p14:cNvPr>
                <p14:cNvContentPartPr/>
                <p14:nvPr/>
              </p14:nvContentPartPr>
              <p14:xfrm>
                <a:off x="2283053" y="3219547"/>
                <a:ext cx="43920" cy="45000"/>
              </p14:xfrm>
            </p:contentPart>
          </mc:Choice>
          <mc:Fallback>
            <p:pic>
              <p:nvPicPr>
                <p:cNvPr id="169127" name="Freihand 169126">
                  <a:extLst>
                    <a:ext uri="{FF2B5EF4-FFF2-40B4-BE49-F238E27FC236}">
                      <a16:creationId xmlns:a16="http://schemas.microsoft.com/office/drawing/2014/main" id="{E931C841-12CE-478C-8F25-90DC844DE43F}"/>
                    </a:ext>
                  </a:extLst>
                </p:cNvPr>
                <p:cNvPicPr/>
                <p:nvPr/>
              </p:nvPicPr>
              <p:blipFill>
                <a:blip r:embed="rId380"/>
                <a:stretch>
                  <a:fillRect/>
                </a:stretch>
              </p:blipFill>
              <p:spPr>
                <a:xfrm>
                  <a:off x="2278733" y="3215227"/>
                  <a:ext cx="52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69128" name="Freihand 169127">
                  <a:extLst>
                    <a:ext uri="{FF2B5EF4-FFF2-40B4-BE49-F238E27FC236}">
                      <a16:creationId xmlns:a16="http://schemas.microsoft.com/office/drawing/2014/main" id="{551220FB-3253-47C0-B26A-E3F8B8A2C907}"/>
                    </a:ext>
                  </a:extLst>
                </p14:cNvPr>
                <p14:cNvContentPartPr/>
                <p14:nvPr/>
              </p14:nvContentPartPr>
              <p14:xfrm>
                <a:off x="2362973" y="3157267"/>
                <a:ext cx="137880" cy="196200"/>
              </p14:xfrm>
            </p:contentPart>
          </mc:Choice>
          <mc:Fallback>
            <p:pic>
              <p:nvPicPr>
                <p:cNvPr id="169128" name="Freihand 169127">
                  <a:extLst>
                    <a:ext uri="{FF2B5EF4-FFF2-40B4-BE49-F238E27FC236}">
                      <a16:creationId xmlns:a16="http://schemas.microsoft.com/office/drawing/2014/main" id="{551220FB-3253-47C0-B26A-E3F8B8A2C907}"/>
                    </a:ext>
                  </a:extLst>
                </p:cNvPr>
                <p:cNvPicPr/>
                <p:nvPr/>
              </p:nvPicPr>
              <p:blipFill>
                <a:blip r:embed="rId382"/>
                <a:stretch>
                  <a:fillRect/>
                </a:stretch>
              </p:blipFill>
              <p:spPr>
                <a:xfrm>
                  <a:off x="2358653" y="3152947"/>
                  <a:ext cx="146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69129" name="Freihand 169128">
                  <a:extLst>
                    <a:ext uri="{FF2B5EF4-FFF2-40B4-BE49-F238E27FC236}">
                      <a16:creationId xmlns:a16="http://schemas.microsoft.com/office/drawing/2014/main" id="{B3D03C95-1787-495B-825A-48BCCED14F71}"/>
                    </a:ext>
                  </a:extLst>
                </p14:cNvPr>
                <p14:cNvContentPartPr/>
                <p14:nvPr/>
              </p14:nvContentPartPr>
              <p14:xfrm>
                <a:off x="2733053" y="3246187"/>
                <a:ext cx="413280" cy="96840"/>
              </p14:xfrm>
            </p:contentPart>
          </mc:Choice>
          <mc:Fallback>
            <p:pic>
              <p:nvPicPr>
                <p:cNvPr id="169129" name="Freihand 169128">
                  <a:extLst>
                    <a:ext uri="{FF2B5EF4-FFF2-40B4-BE49-F238E27FC236}">
                      <a16:creationId xmlns:a16="http://schemas.microsoft.com/office/drawing/2014/main" id="{B3D03C95-1787-495B-825A-48BCCED14F71}"/>
                    </a:ext>
                  </a:extLst>
                </p:cNvPr>
                <p:cNvPicPr/>
                <p:nvPr/>
              </p:nvPicPr>
              <p:blipFill>
                <a:blip r:embed="rId384"/>
                <a:stretch>
                  <a:fillRect/>
                </a:stretch>
              </p:blipFill>
              <p:spPr>
                <a:xfrm>
                  <a:off x="2728733" y="3241867"/>
                  <a:ext cx="421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69130" name="Freihand 169129">
                  <a:extLst>
                    <a:ext uri="{FF2B5EF4-FFF2-40B4-BE49-F238E27FC236}">
                      <a16:creationId xmlns:a16="http://schemas.microsoft.com/office/drawing/2014/main" id="{9DE979AA-BD42-483E-A161-97D63E86CDB6}"/>
                    </a:ext>
                  </a:extLst>
                </p14:cNvPr>
                <p14:cNvContentPartPr/>
                <p14:nvPr/>
              </p14:nvContentPartPr>
              <p14:xfrm>
                <a:off x="3104213" y="3179227"/>
                <a:ext cx="12600" cy="34920"/>
              </p14:xfrm>
            </p:contentPart>
          </mc:Choice>
          <mc:Fallback>
            <p:pic>
              <p:nvPicPr>
                <p:cNvPr id="169130" name="Freihand 169129">
                  <a:extLst>
                    <a:ext uri="{FF2B5EF4-FFF2-40B4-BE49-F238E27FC236}">
                      <a16:creationId xmlns:a16="http://schemas.microsoft.com/office/drawing/2014/main" id="{9DE979AA-BD42-483E-A161-97D63E86CDB6}"/>
                    </a:ext>
                  </a:extLst>
                </p:cNvPr>
                <p:cNvPicPr/>
                <p:nvPr/>
              </p:nvPicPr>
              <p:blipFill>
                <a:blip r:embed="rId386"/>
                <a:stretch>
                  <a:fillRect/>
                </a:stretch>
              </p:blipFill>
              <p:spPr>
                <a:xfrm>
                  <a:off x="3099893" y="3174907"/>
                  <a:ext cx="212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69131" name="Freihand 169130">
                  <a:extLst>
                    <a:ext uri="{FF2B5EF4-FFF2-40B4-BE49-F238E27FC236}">
                      <a16:creationId xmlns:a16="http://schemas.microsoft.com/office/drawing/2014/main" id="{E5737FAD-EB1F-40D0-B040-5A4FB3439217}"/>
                    </a:ext>
                  </a:extLst>
                </p14:cNvPr>
                <p14:cNvContentPartPr/>
                <p14:nvPr/>
              </p14:nvContentPartPr>
              <p14:xfrm>
                <a:off x="3202853" y="3205507"/>
                <a:ext cx="504360" cy="111960"/>
              </p14:xfrm>
            </p:contentPart>
          </mc:Choice>
          <mc:Fallback>
            <p:pic>
              <p:nvPicPr>
                <p:cNvPr id="169131" name="Freihand 169130">
                  <a:extLst>
                    <a:ext uri="{FF2B5EF4-FFF2-40B4-BE49-F238E27FC236}">
                      <a16:creationId xmlns:a16="http://schemas.microsoft.com/office/drawing/2014/main" id="{E5737FAD-EB1F-40D0-B040-5A4FB3439217}"/>
                    </a:ext>
                  </a:extLst>
                </p:cNvPr>
                <p:cNvPicPr/>
                <p:nvPr/>
              </p:nvPicPr>
              <p:blipFill>
                <a:blip r:embed="rId388"/>
                <a:stretch>
                  <a:fillRect/>
                </a:stretch>
              </p:blipFill>
              <p:spPr>
                <a:xfrm>
                  <a:off x="3198533" y="3201187"/>
                  <a:ext cx="513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69132" name="Freihand 169131">
                  <a:extLst>
                    <a:ext uri="{FF2B5EF4-FFF2-40B4-BE49-F238E27FC236}">
                      <a16:creationId xmlns:a16="http://schemas.microsoft.com/office/drawing/2014/main" id="{9027C761-944A-4E82-8607-31C0A509E8DE}"/>
                    </a:ext>
                  </a:extLst>
                </p14:cNvPr>
                <p14:cNvContentPartPr/>
                <p14:nvPr/>
              </p14:nvContentPartPr>
              <p14:xfrm>
                <a:off x="3910613" y="3201907"/>
                <a:ext cx="319680" cy="120240"/>
              </p14:xfrm>
            </p:contentPart>
          </mc:Choice>
          <mc:Fallback>
            <p:pic>
              <p:nvPicPr>
                <p:cNvPr id="169132" name="Freihand 169131">
                  <a:extLst>
                    <a:ext uri="{FF2B5EF4-FFF2-40B4-BE49-F238E27FC236}">
                      <a16:creationId xmlns:a16="http://schemas.microsoft.com/office/drawing/2014/main" id="{9027C761-944A-4E82-8607-31C0A509E8DE}"/>
                    </a:ext>
                  </a:extLst>
                </p:cNvPr>
                <p:cNvPicPr/>
                <p:nvPr/>
              </p:nvPicPr>
              <p:blipFill>
                <a:blip r:embed="rId390"/>
                <a:stretch>
                  <a:fillRect/>
                </a:stretch>
              </p:blipFill>
              <p:spPr>
                <a:xfrm>
                  <a:off x="3906293" y="3197587"/>
                  <a:ext cx="328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69133" name="Freihand 169132">
                  <a:extLst>
                    <a:ext uri="{FF2B5EF4-FFF2-40B4-BE49-F238E27FC236}">
                      <a16:creationId xmlns:a16="http://schemas.microsoft.com/office/drawing/2014/main" id="{F22F2398-6819-4C87-BE45-D53723BDEC8B}"/>
                    </a:ext>
                  </a:extLst>
                </p14:cNvPr>
                <p14:cNvContentPartPr/>
                <p14:nvPr/>
              </p14:nvContentPartPr>
              <p14:xfrm>
                <a:off x="4445933" y="3163747"/>
                <a:ext cx="143280" cy="153000"/>
              </p14:xfrm>
            </p:contentPart>
          </mc:Choice>
          <mc:Fallback>
            <p:pic>
              <p:nvPicPr>
                <p:cNvPr id="169133" name="Freihand 169132">
                  <a:extLst>
                    <a:ext uri="{FF2B5EF4-FFF2-40B4-BE49-F238E27FC236}">
                      <a16:creationId xmlns:a16="http://schemas.microsoft.com/office/drawing/2014/main" id="{F22F2398-6819-4C87-BE45-D53723BDEC8B}"/>
                    </a:ext>
                  </a:extLst>
                </p:cNvPr>
                <p:cNvPicPr/>
                <p:nvPr/>
              </p:nvPicPr>
              <p:blipFill>
                <a:blip r:embed="rId392"/>
                <a:stretch>
                  <a:fillRect/>
                </a:stretch>
              </p:blipFill>
              <p:spPr>
                <a:xfrm>
                  <a:off x="4441613" y="3159427"/>
                  <a:ext cx="151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69134" name="Freihand 169133">
                  <a:extLst>
                    <a:ext uri="{FF2B5EF4-FFF2-40B4-BE49-F238E27FC236}">
                      <a16:creationId xmlns:a16="http://schemas.microsoft.com/office/drawing/2014/main" id="{BDE71A68-35E4-47BC-82C5-FD57C3DB7968}"/>
                    </a:ext>
                  </a:extLst>
                </p14:cNvPr>
                <p14:cNvContentPartPr/>
                <p14:nvPr/>
              </p14:nvContentPartPr>
              <p14:xfrm>
                <a:off x="4519013" y="3277147"/>
                <a:ext cx="113040" cy="19440"/>
              </p14:xfrm>
            </p:contentPart>
          </mc:Choice>
          <mc:Fallback>
            <p:pic>
              <p:nvPicPr>
                <p:cNvPr id="169134" name="Freihand 169133">
                  <a:extLst>
                    <a:ext uri="{FF2B5EF4-FFF2-40B4-BE49-F238E27FC236}">
                      <a16:creationId xmlns:a16="http://schemas.microsoft.com/office/drawing/2014/main" id="{BDE71A68-35E4-47BC-82C5-FD57C3DB7968}"/>
                    </a:ext>
                  </a:extLst>
                </p:cNvPr>
                <p:cNvPicPr/>
                <p:nvPr/>
              </p:nvPicPr>
              <p:blipFill>
                <a:blip r:embed="rId394"/>
                <a:stretch>
                  <a:fillRect/>
                </a:stretch>
              </p:blipFill>
              <p:spPr>
                <a:xfrm>
                  <a:off x="4514693" y="3272827"/>
                  <a:ext cx="121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69135" name="Freihand 169134">
                  <a:extLst>
                    <a:ext uri="{FF2B5EF4-FFF2-40B4-BE49-F238E27FC236}">
                      <a16:creationId xmlns:a16="http://schemas.microsoft.com/office/drawing/2014/main" id="{FBF3E8B0-62A5-4517-8109-5B44A4512A64}"/>
                    </a:ext>
                  </a:extLst>
                </p14:cNvPr>
                <p14:cNvContentPartPr/>
                <p14:nvPr/>
              </p14:nvContentPartPr>
              <p14:xfrm>
                <a:off x="4624493" y="3259507"/>
                <a:ext cx="191160" cy="46800"/>
              </p14:xfrm>
            </p:contentPart>
          </mc:Choice>
          <mc:Fallback>
            <p:pic>
              <p:nvPicPr>
                <p:cNvPr id="169135" name="Freihand 169134">
                  <a:extLst>
                    <a:ext uri="{FF2B5EF4-FFF2-40B4-BE49-F238E27FC236}">
                      <a16:creationId xmlns:a16="http://schemas.microsoft.com/office/drawing/2014/main" id="{FBF3E8B0-62A5-4517-8109-5B44A4512A64}"/>
                    </a:ext>
                  </a:extLst>
                </p:cNvPr>
                <p:cNvPicPr/>
                <p:nvPr/>
              </p:nvPicPr>
              <p:blipFill>
                <a:blip r:embed="rId396"/>
                <a:stretch>
                  <a:fillRect/>
                </a:stretch>
              </p:blipFill>
              <p:spPr>
                <a:xfrm>
                  <a:off x="4620173" y="3255187"/>
                  <a:ext cx="1998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69136" name="Freihand 169135">
                  <a:extLst>
                    <a:ext uri="{FF2B5EF4-FFF2-40B4-BE49-F238E27FC236}">
                      <a16:creationId xmlns:a16="http://schemas.microsoft.com/office/drawing/2014/main" id="{F4469150-4738-4115-B84A-62BE34EBB9C4}"/>
                    </a:ext>
                  </a:extLst>
                </p14:cNvPr>
                <p14:cNvContentPartPr/>
                <p14:nvPr/>
              </p14:nvContentPartPr>
              <p14:xfrm>
                <a:off x="4823933" y="3217747"/>
                <a:ext cx="125280" cy="89640"/>
              </p14:xfrm>
            </p:contentPart>
          </mc:Choice>
          <mc:Fallback>
            <p:pic>
              <p:nvPicPr>
                <p:cNvPr id="169136" name="Freihand 169135">
                  <a:extLst>
                    <a:ext uri="{FF2B5EF4-FFF2-40B4-BE49-F238E27FC236}">
                      <a16:creationId xmlns:a16="http://schemas.microsoft.com/office/drawing/2014/main" id="{F4469150-4738-4115-B84A-62BE34EBB9C4}"/>
                    </a:ext>
                  </a:extLst>
                </p:cNvPr>
                <p:cNvPicPr/>
                <p:nvPr/>
              </p:nvPicPr>
              <p:blipFill>
                <a:blip r:embed="rId398"/>
                <a:stretch>
                  <a:fillRect/>
                </a:stretch>
              </p:blipFill>
              <p:spPr>
                <a:xfrm>
                  <a:off x="4819613" y="3213427"/>
                  <a:ext cx="133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69137" name="Freihand 169136">
                  <a:extLst>
                    <a:ext uri="{FF2B5EF4-FFF2-40B4-BE49-F238E27FC236}">
                      <a16:creationId xmlns:a16="http://schemas.microsoft.com/office/drawing/2014/main" id="{97FC990C-BCD8-4768-82A0-CB773F874A07}"/>
                    </a:ext>
                  </a:extLst>
                </p14:cNvPr>
                <p14:cNvContentPartPr/>
                <p14:nvPr/>
              </p14:nvContentPartPr>
              <p14:xfrm>
                <a:off x="5007893" y="3227107"/>
                <a:ext cx="322920" cy="83160"/>
              </p14:xfrm>
            </p:contentPart>
          </mc:Choice>
          <mc:Fallback>
            <p:pic>
              <p:nvPicPr>
                <p:cNvPr id="169137" name="Freihand 169136">
                  <a:extLst>
                    <a:ext uri="{FF2B5EF4-FFF2-40B4-BE49-F238E27FC236}">
                      <a16:creationId xmlns:a16="http://schemas.microsoft.com/office/drawing/2014/main" id="{97FC990C-BCD8-4768-82A0-CB773F874A07}"/>
                    </a:ext>
                  </a:extLst>
                </p:cNvPr>
                <p:cNvPicPr/>
                <p:nvPr/>
              </p:nvPicPr>
              <p:blipFill>
                <a:blip r:embed="rId400"/>
                <a:stretch>
                  <a:fillRect/>
                </a:stretch>
              </p:blipFill>
              <p:spPr>
                <a:xfrm>
                  <a:off x="5003573" y="3222787"/>
                  <a:ext cx="331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69141" name="Freihand 169140">
                  <a:extLst>
                    <a:ext uri="{FF2B5EF4-FFF2-40B4-BE49-F238E27FC236}">
                      <a16:creationId xmlns:a16="http://schemas.microsoft.com/office/drawing/2014/main" id="{9F4DCE8B-D5E2-4C72-B4A1-29AF43C31143}"/>
                    </a:ext>
                  </a:extLst>
                </p14:cNvPr>
                <p14:cNvContentPartPr/>
                <p14:nvPr/>
              </p14:nvContentPartPr>
              <p14:xfrm>
                <a:off x="209093" y="3847747"/>
                <a:ext cx="163440" cy="31680"/>
              </p14:xfrm>
            </p:contentPart>
          </mc:Choice>
          <mc:Fallback>
            <p:pic>
              <p:nvPicPr>
                <p:cNvPr id="169141" name="Freihand 169140">
                  <a:extLst>
                    <a:ext uri="{FF2B5EF4-FFF2-40B4-BE49-F238E27FC236}">
                      <a16:creationId xmlns:a16="http://schemas.microsoft.com/office/drawing/2014/main" id="{9F4DCE8B-D5E2-4C72-B4A1-29AF43C31143}"/>
                    </a:ext>
                  </a:extLst>
                </p:cNvPr>
                <p:cNvPicPr/>
                <p:nvPr/>
              </p:nvPicPr>
              <p:blipFill>
                <a:blip r:embed="rId402"/>
                <a:stretch>
                  <a:fillRect/>
                </a:stretch>
              </p:blipFill>
              <p:spPr>
                <a:xfrm>
                  <a:off x="204773" y="3843427"/>
                  <a:ext cx="1720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69142" name="Freihand 169141">
                  <a:extLst>
                    <a:ext uri="{FF2B5EF4-FFF2-40B4-BE49-F238E27FC236}">
                      <a16:creationId xmlns:a16="http://schemas.microsoft.com/office/drawing/2014/main" id="{6A6A9373-7233-4E69-8C9E-809988450A6E}"/>
                    </a:ext>
                  </a:extLst>
                </p14:cNvPr>
                <p14:cNvContentPartPr/>
                <p14:nvPr/>
              </p14:nvContentPartPr>
              <p14:xfrm>
                <a:off x="331493" y="3797707"/>
                <a:ext cx="88920" cy="201600"/>
              </p14:xfrm>
            </p:contentPart>
          </mc:Choice>
          <mc:Fallback>
            <p:pic>
              <p:nvPicPr>
                <p:cNvPr id="169142" name="Freihand 169141">
                  <a:extLst>
                    <a:ext uri="{FF2B5EF4-FFF2-40B4-BE49-F238E27FC236}">
                      <a16:creationId xmlns:a16="http://schemas.microsoft.com/office/drawing/2014/main" id="{6A6A9373-7233-4E69-8C9E-809988450A6E}"/>
                    </a:ext>
                  </a:extLst>
                </p:cNvPr>
                <p:cNvPicPr/>
                <p:nvPr/>
              </p:nvPicPr>
              <p:blipFill>
                <a:blip r:embed="rId404"/>
                <a:stretch>
                  <a:fillRect/>
                </a:stretch>
              </p:blipFill>
              <p:spPr>
                <a:xfrm>
                  <a:off x="327173" y="3793387"/>
                  <a:ext cx="975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69164" name="Freihand 169163">
                  <a:extLst>
                    <a:ext uri="{FF2B5EF4-FFF2-40B4-BE49-F238E27FC236}">
                      <a16:creationId xmlns:a16="http://schemas.microsoft.com/office/drawing/2014/main" id="{0E382529-B699-4F7C-B26B-8A053CB2A8CC}"/>
                    </a:ext>
                  </a:extLst>
                </p14:cNvPr>
                <p14:cNvContentPartPr/>
                <p14:nvPr/>
              </p14:nvContentPartPr>
              <p14:xfrm>
                <a:off x="3236333" y="3047467"/>
                <a:ext cx="960120" cy="63000"/>
              </p14:xfrm>
            </p:contentPart>
          </mc:Choice>
          <mc:Fallback>
            <p:pic>
              <p:nvPicPr>
                <p:cNvPr id="169164" name="Freihand 169163">
                  <a:extLst>
                    <a:ext uri="{FF2B5EF4-FFF2-40B4-BE49-F238E27FC236}">
                      <a16:creationId xmlns:a16="http://schemas.microsoft.com/office/drawing/2014/main" id="{0E382529-B699-4F7C-B26B-8A053CB2A8CC}"/>
                    </a:ext>
                  </a:extLst>
                </p:cNvPr>
                <p:cNvPicPr/>
                <p:nvPr/>
              </p:nvPicPr>
              <p:blipFill>
                <a:blip r:embed="rId406"/>
                <a:stretch>
                  <a:fillRect/>
                </a:stretch>
              </p:blipFill>
              <p:spPr>
                <a:xfrm>
                  <a:off x="3232013" y="3043147"/>
                  <a:ext cx="968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69143" name="Freihand 169142">
                  <a:extLst>
                    <a:ext uri="{FF2B5EF4-FFF2-40B4-BE49-F238E27FC236}">
                      <a16:creationId xmlns:a16="http://schemas.microsoft.com/office/drawing/2014/main" id="{F27F4ED2-B71C-419E-B070-B8D4F465E324}"/>
                    </a:ext>
                  </a:extLst>
                </p14:cNvPr>
                <p14:cNvContentPartPr/>
                <p14:nvPr/>
              </p14:nvContentPartPr>
              <p14:xfrm>
                <a:off x="637853" y="3732907"/>
                <a:ext cx="109080" cy="124560"/>
              </p14:xfrm>
            </p:contentPart>
          </mc:Choice>
          <mc:Fallback>
            <p:pic>
              <p:nvPicPr>
                <p:cNvPr id="169143" name="Freihand 169142">
                  <a:extLst>
                    <a:ext uri="{FF2B5EF4-FFF2-40B4-BE49-F238E27FC236}">
                      <a16:creationId xmlns:a16="http://schemas.microsoft.com/office/drawing/2014/main" id="{F27F4ED2-B71C-419E-B070-B8D4F465E324}"/>
                    </a:ext>
                  </a:extLst>
                </p:cNvPr>
                <p:cNvPicPr/>
                <p:nvPr/>
              </p:nvPicPr>
              <p:blipFill>
                <a:blip r:embed="rId408"/>
                <a:stretch>
                  <a:fillRect/>
                </a:stretch>
              </p:blipFill>
              <p:spPr>
                <a:xfrm>
                  <a:off x="633533" y="3728587"/>
                  <a:ext cx="117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69144" name="Freihand 169143">
                  <a:extLst>
                    <a:ext uri="{FF2B5EF4-FFF2-40B4-BE49-F238E27FC236}">
                      <a16:creationId xmlns:a16="http://schemas.microsoft.com/office/drawing/2014/main" id="{AFEA8BFD-5E4A-4B2F-AB31-06CD3B39E046}"/>
                    </a:ext>
                  </a:extLst>
                </p14:cNvPr>
                <p14:cNvContentPartPr/>
                <p14:nvPr/>
              </p14:nvContentPartPr>
              <p14:xfrm>
                <a:off x="689333" y="3736147"/>
                <a:ext cx="55080" cy="146160"/>
              </p14:xfrm>
            </p:contentPart>
          </mc:Choice>
          <mc:Fallback>
            <p:pic>
              <p:nvPicPr>
                <p:cNvPr id="169144" name="Freihand 169143">
                  <a:extLst>
                    <a:ext uri="{FF2B5EF4-FFF2-40B4-BE49-F238E27FC236}">
                      <a16:creationId xmlns:a16="http://schemas.microsoft.com/office/drawing/2014/main" id="{AFEA8BFD-5E4A-4B2F-AB31-06CD3B39E046}"/>
                    </a:ext>
                  </a:extLst>
                </p:cNvPr>
                <p:cNvPicPr/>
                <p:nvPr/>
              </p:nvPicPr>
              <p:blipFill>
                <a:blip r:embed="rId410"/>
                <a:stretch>
                  <a:fillRect/>
                </a:stretch>
              </p:blipFill>
              <p:spPr>
                <a:xfrm>
                  <a:off x="685013" y="3731827"/>
                  <a:ext cx="63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69145" name="Freihand 169144">
                  <a:extLst>
                    <a:ext uri="{FF2B5EF4-FFF2-40B4-BE49-F238E27FC236}">
                      <a16:creationId xmlns:a16="http://schemas.microsoft.com/office/drawing/2014/main" id="{9036E1E9-DE7B-4C90-A6EA-70B01DB8C7F2}"/>
                    </a:ext>
                  </a:extLst>
                </p14:cNvPr>
                <p14:cNvContentPartPr/>
                <p14:nvPr/>
              </p14:nvContentPartPr>
              <p14:xfrm>
                <a:off x="658013" y="3783307"/>
                <a:ext cx="273600" cy="92880"/>
              </p14:xfrm>
            </p:contentPart>
          </mc:Choice>
          <mc:Fallback>
            <p:pic>
              <p:nvPicPr>
                <p:cNvPr id="169145" name="Freihand 169144">
                  <a:extLst>
                    <a:ext uri="{FF2B5EF4-FFF2-40B4-BE49-F238E27FC236}">
                      <a16:creationId xmlns:a16="http://schemas.microsoft.com/office/drawing/2014/main" id="{9036E1E9-DE7B-4C90-A6EA-70B01DB8C7F2}"/>
                    </a:ext>
                  </a:extLst>
                </p:cNvPr>
                <p:cNvPicPr/>
                <p:nvPr/>
              </p:nvPicPr>
              <p:blipFill>
                <a:blip r:embed="rId412"/>
                <a:stretch>
                  <a:fillRect/>
                </a:stretch>
              </p:blipFill>
              <p:spPr>
                <a:xfrm>
                  <a:off x="653693" y="3778987"/>
                  <a:ext cx="282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69146" name="Freihand 169145">
                  <a:extLst>
                    <a:ext uri="{FF2B5EF4-FFF2-40B4-BE49-F238E27FC236}">
                      <a16:creationId xmlns:a16="http://schemas.microsoft.com/office/drawing/2014/main" id="{15F10EEC-60CE-4ED5-8AF0-943C8806F868}"/>
                    </a:ext>
                  </a:extLst>
                </p14:cNvPr>
                <p14:cNvContentPartPr/>
                <p14:nvPr/>
              </p14:nvContentPartPr>
              <p14:xfrm>
                <a:off x="911453" y="3836947"/>
                <a:ext cx="123120" cy="120960"/>
              </p14:xfrm>
            </p:contentPart>
          </mc:Choice>
          <mc:Fallback>
            <p:pic>
              <p:nvPicPr>
                <p:cNvPr id="169146" name="Freihand 169145">
                  <a:extLst>
                    <a:ext uri="{FF2B5EF4-FFF2-40B4-BE49-F238E27FC236}">
                      <a16:creationId xmlns:a16="http://schemas.microsoft.com/office/drawing/2014/main" id="{15F10EEC-60CE-4ED5-8AF0-943C8806F868}"/>
                    </a:ext>
                  </a:extLst>
                </p:cNvPr>
                <p:cNvPicPr/>
                <p:nvPr/>
              </p:nvPicPr>
              <p:blipFill>
                <a:blip r:embed="rId414"/>
                <a:stretch>
                  <a:fillRect/>
                </a:stretch>
              </p:blipFill>
              <p:spPr>
                <a:xfrm>
                  <a:off x="907133" y="3832627"/>
                  <a:ext cx="131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69147" name="Freihand 169146">
                  <a:extLst>
                    <a:ext uri="{FF2B5EF4-FFF2-40B4-BE49-F238E27FC236}">
                      <a16:creationId xmlns:a16="http://schemas.microsoft.com/office/drawing/2014/main" id="{3576DAFC-C646-4A3C-A79F-78F7B6B33EF9}"/>
                    </a:ext>
                  </a:extLst>
                </p14:cNvPr>
                <p14:cNvContentPartPr/>
                <p14:nvPr/>
              </p14:nvContentPartPr>
              <p14:xfrm>
                <a:off x="1134653" y="3765667"/>
                <a:ext cx="129240" cy="23760"/>
              </p14:xfrm>
            </p:contentPart>
          </mc:Choice>
          <mc:Fallback>
            <p:pic>
              <p:nvPicPr>
                <p:cNvPr id="169147" name="Freihand 169146">
                  <a:extLst>
                    <a:ext uri="{FF2B5EF4-FFF2-40B4-BE49-F238E27FC236}">
                      <a16:creationId xmlns:a16="http://schemas.microsoft.com/office/drawing/2014/main" id="{3576DAFC-C646-4A3C-A79F-78F7B6B33EF9}"/>
                    </a:ext>
                  </a:extLst>
                </p:cNvPr>
                <p:cNvPicPr/>
                <p:nvPr/>
              </p:nvPicPr>
              <p:blipFill>
                <a:blip r:embed="rId416"/>
                <a:stretch>
                  <a:fillRect/>
                </a:stretch>
              </p:blipFill>
              <p:spPr>
                <a:xfrm>
                  <a:off x="1130333" y="3761347"/>
                  <a:ext cx="1378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69148" name="Freihand 169147">
                  <a:extLst>
                    <a:ext uri="{FF2B5EF4-FFF2-40B4-BE49-F238E27FC236}">
                      <a16:creationId xmlns:a16="http://schemas.microsoft.com/office/drawing/2014/main" id="{625FBB0F-1106-44E1-9BE2-5022431749E5}"/>
                    </a:ext>
                  </a:extLst>
                </p14:cNvPr>
                <p14:cNvContentPartPr/>
                <p14:nvPr/>
              </p14:nvContentPartPr>
              <p14:xfrm>
                <a:off x="1136813" y="3826147"/>
                <a:ext cx="143280" cy="4680"/>
              </p14:xfrm>
            </p:contentPart>
          </mc:Choice>
          <mc:Fallback>
            <p:pic>
              <p:nvPicPr>
                <p:cNvPr id="169148" name="Freihand 169147">
                  <a:extLst>
                    <a:ext uri="{FF2B5EF4-FFF2-40B4-BE49-F238E27FC236}">
                      <a16:creationId xmlns:a16="http://schemas.microsoft.com/office/drawing/2014/main" id="{625FBB0F-1106-44E1-9BE2-5022431749E5}"/>
                    </a:ext>
                  </a:extLst>
                </p:cNvPr>
                <p:cNvPicPr/>
                <p:nvPr/>
              </p:nvPicPr>
              <p:blipFill>
                <a:blip r:embed="rId418"/>
                <a:stretch>
                  <a:fillRect/>
                </a:stretch>
              </p:blipFill>
              <p:spPr>
                <a:xfrm>
                  <a:off x="1132493" y="3821827"/>
                  <a:ext cx="1519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69149" name="Freihand 169148">
                  <a:extLst>
                    <a:ext uri="{FF2B5EF4-FFF2-40B4-BE49-F238E27FC236}">
                      <a16:creationId xmlns:a16="http://schemas.microsoft.com/office/drawing/2014/main" id="{CF8D747B-669E-4537-8B19-B0A7D3551B75}"/>
                    </a:ext>
                  </a:extLst>
                </p14:cNvPr>
                <p14:cNvContentPartPr/>
                <p14:nvPr/>
              </p14:nvContentPartPr>
              <p14:xfrm>
                <a:off x="1392413" y="3672427"/>
                <a:ext cx="109080" cy="130680"/>
              </p14:xfrm>
            </p:contentPart>
          </mc:Choice>
          <mc:Fallback>
            <p:pic>
              <p:nvPicPr>
                <p:cNvPr id="169149" name="Freihand 169148">
                  <a:extLst>
                    <a:ext uri="{FF2B5EF4-FFF2-40B4-BE49-F238E27FC236}">
                      <a16:creationId xmlns:a16="http://schemas.microsoft.com/office/drawing/2014/main" id="{CF8D747B-669E-4537-8B19-B0A7D3551B75}"/>
                    </a:ext>
                  </a:extLst>
                </p:cNvPr>
                <p:cNvPicPr/>
                <p:nvPr/>
              </p:nvPicPr>
              <p:blipFill>
                <a:blip r:embed="rId420"/>
                <a:stretch>
                  <a:fillRect/>
                </a:stretch>
              </p:blipFill>
              <p:spPr>
                <a:xfrm>
                  <a:off x="1388093" y="3668107"/>
                  <a:ext cx="1177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69150" name="Freihand 169149">
                  <a:extLst>
                    <a:ext uri="{FF2B5EF4-FFF2-40B4-BE49-F238E27FC236}">
                      <a16:creationId xmlns:a16="http://schemas.microsoft.com/office/drawing/2014/main" id="{56F94116-A269-4174-84F4-C57DA4605418}"/>
                    </a:ext>
                  </a:extLst>
                </p14:cNvPr>
                <p14:cNvContentPartPr/>
                <p14:nvPr/>
              </p14:nvContentPartPr>
              <p14:xfrm>
                <a:off x="1506533" y="3771787"/>
                <a:ext cx="104040" cy="126000"/>
              </p14:xfrm>
            </p:contentPart>
          </mc:Choice>
          <mc:Fallback>
            <p:pic>
              <p:nvPicPr>
                <p:cNvPr id="169150" name="Freihand 169149">
                  <a:extLst>
                    <a:ext uri="{FF2B5EF4-FFF2-40B4-BE49-F238E27FC236}">
                      <a16:creationId xmlns:a16="http://schemas.microsoft.com/office/drawing/2014/main" id="{56F94116-A269-4174-84F4-C57DA4605418}"/>
                    </a:ext>
                  </a:extLst>
                </p:cNvPr>
                <p:cNvPicPr/>
                <p:nvPr/>
              </p:nvPicPr>
              <p:blipFill>
                <a:blip r:embed="rId422"/>
                <a:stretch>
                  <a:fillRect/>
                </a:stretch>
              </p:blipFill>
              <p:spPr>
                <a:xfrm>
                  <a:off x="1502213" y="3767467"/>
                  <a:ext cx="112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69151" name="Freihand 169150">
                  <a:extLst>
                    <a:ext uri="{FF2B5EF4-FFF2-40B4-BE49-F238E27FC236}">
                      <a16:creationId xmlns:a16="http://schemas.microsoft.com/office/drawing/2014/main" id="{6B0CCBE6-028E-4C55-BED5-BE2B85F5A0CB}"/>
                    </a:ext>
                  </a:extLst>
                </p14:cNvPr>
                <p14:cNvContentPartPr/>
                <p14:nvPr/>
              </p14:nvContentPartPr>
              <p14:xfrm>
                <a:off x="1684373" y="3676027"/>
                <a:ext cx="120240" cy="146520"/>
              </p14:xfrm>
            </p:contentPart>
          </mc:Choice>
          <mc:Fallback>
            <p:pic>
              <p:nvPicPr>
                <p:cNvPr id="169151" name="Freihand 169150">
                  <a:extLst>
                    <a:ext uri="{FF2B5EF4-FFF2-40B4-BE49-F238E27FC236}">
                      <a16:creationId xmlns:a16="http://schemas.microsoft.com/office/drawing/2014/main" id="{6B0CCBE6-028E-4C55-BED5-BE2B85F5A0CB}"/>
                    </a:ext>
                  </a:extLst>
                </p:cNvPr>
                <p:cNvPicPr/>
                <p:nvPr/>
              </p:nvPicPr>
              <p:blipFill>
                <a:blip r:embed="rId424"/>
                <a:stretch>
                  <a:fillRect/>
                </a:stretch>
              </p:blipFill>
              <p:spPr>
                <a:xfrm>
                  <a:off x="1680053" y="3671707"/>
                  <a:ext cx="128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69152" name="Freihand 169151">
                  <a:extLst>
                    <a:ext uri="{FF2B5EF4-FFF2-40B4-BE49-F238E27FC236}">
                      <a16:creationId xmlns:a16="http://schemas.microsoft.com/office/drawing/2014/main" id="{E8DF9113-33E2-4684-9382-8EB2DDB9ABF2}"/>
                    </a:ext>
                  </a:extLst>
                </p14:cNvPr>
                <p14:cNvContentPartPr/>
                <p14:nvPr/>
              </p14:nvContentPartPr>
              <p14:xfrm>
                <a:off x="1786613" y="3678547"/>
                <a:ext cx="38880" cy="147240"/>
              </p14:xfrm>
            </p:contentPart>
          </mc:Choice>
          <mc:Fallback>
            <p:pic>
              <p:nvPicPr>
                <p:cNvPr id="169152" name="Freihand 169151">
                  <a:extLst>
                    <a:ext uri="{FF2B5EF4-FFF2-40B4-BE49-F238E27FC236}">
                      <a16:creationId xmlns:a16="http://schemas.microsoft.com/office/drawing/2014/main" id="{E8DF9113-33E2-4684-9382-8EB2DDB9ABF2}"/>
                    </a:ext>
                  </a:extLst>
                </p:cNvPr>
                <p:cNvPicPr/>
                <p:nvPr/>
              </p:nvPicPr>
              <p:blipFill>
                <a:blip r:embed="rId426"/>
                <a:stretch>
                  <a:fillRect/>
                </a:stretch>
              </p:blipFill>
              <p:spPr>
                <a:xfrm>
                  <a:off x="1782293" y="3674227"/>
                  <a:ext cx="47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69153" name="Freihand 169152">
                  <a:extLst>
                    <a:ext uri="{FF2B5EF4-FFF2-40B4-BE49-F238E27FC236}">
                      <a16:creationId xmlns:a16="http://schemas.microsoft.com/office/drawing/2014/main" id="{78FD58C3-1BDF-4949-B097-D13754788BCE}"/>
                    </a:ext>
                  </a:extLst>
                </p14:cNvPr>
                <p14:cNvContentPartPr/>
                <p14:nvPr/>
              </p14:nvContentPartPr>
              <p14:xfrm>
                <a:off x="1712093" y="3809227"/>
                <a:ext cx="156240" cy="1440"/>
              </p14:xfrm>
            </p:contentPart>
          </mc:Choice>
          <mc:Fallback>
            <p:pic>
              <p:nvPicPr>
                <p:cNvPr id="169153" name="Freihand 169152">
                  <a:extLst>
                    <a:ext uri="{FF2B5EF4-FFF2-40B4-BE49-F238E27FC236}">
                      <a16:creationId xmlns:a16="http://schemas.microsoft.com/office/drawing/2014/main" id="{78FD58C3-1BDF-4949-B097-D13754788BCE}"/>
                    </a:ext>
                  </a:extLst>
                </p:cNvPr>
                <p:cNvPicPr/>
                <p:nvPr/>
              </p:nvPicPr>
              <p:blipFill>
                <a:blip r:embed="rId428"/>
                <a:stretch>
                  <a:fillRect/>
                </a:stretch>
              </p:blipFill>
              <p:spPr>
                <a:xfrm>
                  <a:off x="1707773" y="3804907"/>
                  <a:ext cx="1648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69154" name="Freihand 169153">
                  <a:extLst>
                    <a:ext uri="{FF2B5EF4-FFF2-40B4-BE49-F238E27FC236}">
                      <a16:creationId xmlns:a16="http://schemas.microsoft.com/office/drawing/2014/main" id="{0B8957B4-199D-4F78-BE91-52BC3315C876}"/>
                    </a:ext>
                  </a:extLst>
                </p14:cNvPr>
                <p14:cNvContentPartPr/>
                <p14:nvPr/>
              </p14:nvContentPartPr>
              <p14:xfrm>
                <a:off x="1892093" y="3714547"/>
                <a:ext cx="137880" cy="156960"/>
              </p14:xfrm>
            </p:contentPart>
          </mc:Choice>
          <mc:Fallback>
            <p:pic>
              <p:nvPicPr>
                <p:cNvPr id="169154" name="Freihand 169153">
                  <a:extLst>
                    <a:ext uri="{FF2B5EF4-FFF2-40B4-BE49-F238E27FC236}">
                      <a16:creationId xmlns:a16="http://schemas.microsoft.com/office/drawing/2014/main" id="{0B8957B4-199D-4F78-BE91-52BC3315C876}"/>
                    </a:ext>
                  </a:extLst>
                </p:cNvPr>
                <p:cNvPicPr/>
                <p:nvPr/>
              </p:nvPicPr>
              <p:blipFill>
                <a:blip r:embed="rId430"/>
                <a:stretch>
                  <a:fillRect/>
                </a:stretch>
              </p:blipFill>
              <p:spPr>
                <a:xfrm>
                  <a:off x="1887773" y="3710227"/>
                  <a:ext cx="1465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69155" name="Freihand 169154">
                  <a:extLst>
                    <a:ext uri="{FF2B5EF4-FFF2-40B4-BE49-F238E27FC236}">
                      <a16:creationId xmlns:a16="http://schemas.microsoft.com/office/drawing/2014/main" id="{B0AAC387-1F1C-4737-A3D7-C1A1EE6BD7C5}"/>
                    </a:ext>
                  </a:extLst>
                </p14:cNvPr>
                <p14:cNvContentPartPr/>
                <p14:nvPr/>
              </p14:nvContentPartPr>
              <p14:xfrm>
                <a:off x="2056613" y="3778987"/>
                <a:ext cx="93240" cy="122760"/>
              </p14:xfrm>
            </p:contentPart>
          </mc:Choice>
          <mc:Fallback>
            <p:pic>
              <p:nvPicPr>
                <p:cNvPr id="169155" name="Freihand 169154">
                  <a:extLst>
                    <a:ext uri="{FF2B5EF4-FFF2-40B4-BE49-F238E27FC236}">
                      <a16:creationId xmlns:a16="http://schemas.microsoft.com/office/drawing/2014/main" id="{B0AAC387-1F1C-4737-A3D7-C1A1EE6BD7C5}"/>
                    </a:ext>
                  </a:extLst>
                </p:cNvPr>
                <p:cNvPicPr/>
                <p:nvPr/>
              </p:nvPicPr>
              <p:blipFill>
                <a:blip r:embed="rId432"/>
                <a:stretch>
                  <a:fillRect/>
                </a:stretch>
              </p:blipFill>
              <p:spPr>
                <a:xfrm>
                  <a:off x="2052293" y="3774667"/>
                  <a:ext cx="101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69156" name="Freihand 169155">
                  <a:extLst>
                    <a:ext uri="{FF2B5EF4-FFF2-40B4-BE49-F238E27FC236}">
                      <a16:creationId xmlns:a16="http://schemas.microsoft.com/office/drawing/2014/main" id="{84971999-5B09-4A2C-A652-BF5C2004B736}"/>
                    </a:ext>
                  </a:extLst>
                </p14:cNvPr>
                <p14:cNvContentPartPr/>
                <p14:nvPr/>
              </p14:nvContentPartPr>
              <p14:xfrm>
                <a:off x="2279093" y="3736867"/>
                <a:ext cx="193320" cy="6480"/>
              </p14:xfrm>
            </p:contentPart>
          </mc:Choice>
          <mc:Fallback>
            <p:pic>
              <p:nvPicPr>
                <p:cNvPr id="169156" name="Freihand 169155">
                  <a:extLst>
                    <a:ext uri="{FF2B5EF4-FFF2-40B4-BE49-F238E27FC236}">
                      <a16:creationId xmlns:a16="http://schemas.microsoft.com/office/drawing/2014/main" id="{84971999-5B09-4A2C-A652-BF5C2004B736}"/>
                    </a:ext>
                  </a:extLst>
                </p:cNvPr>
                <p:cNvPicPr/>
                <p:nvPr/>
              </p:nvPicPr>
              <p:blipFill>
                <a:blip r:embed="rId434"/>
                <a:stretch>
                  <a:fillRect/>
                </a:stretch>
              </p:blipFill>
              <p:spPr>
                <a:xfrm>
                  <a:off x="2274773" y="3732547"/>
                  <a:ext cx="201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69157" name="Freihand 169156">
                  <a:extLst>
                    <a:ext uri="{FF2B5EF4-FFF2-40B4-BE49-F238E27FC236}">
                      <a16:creationId xmlns:a16="http://schemas.microsoft.com/office/drawing/2014/main" id="{527F7942-D7A5-4CF1-9F56-14E1C5E01E57}"/>
                    </a:ext>
                  </a:extLst>
                </p14:cNvPr>
                <p14:cNvContentPartPr/>
                <p14:nvPr/>
              </p14:nvContentPartPr>
              <p14:xfrm>
                <a:off x="2293493" y="3771067"/>
                <a:ext cx="172800" cy="9360"/>
              </p14:xfrm>
            </p:contentPart>
          </mc:Choice>
          <mc:Fallback>
            <p:pic>
              <p:nvPicPr>
                <p:cNvPr id="169157" name="Freihand 169156">
                  <a:extLst>
                    <a:ext uri="{FF2B5EF4-FFF2-40B4-BE49-F238E27FC236}">
                      <a16:creationId xmlns:a16="http://schemas.microsoft.com/office/drawing/2014/main" id="{527F7942-D7A5-4CF1-9F56-14E1C5E01E57}"/>
                    </a:ext>
                  </a:extLst>
                </p:cNvPr>
                <p:cNvPicPr/>
                <p:nvPr/>
              </p:nvPicPr>
              <p:blipFill>
                <a:blip r:embed="rId436"/>
                <a:stretch>
                  <a:fillRect/>
                </a:stretch>
              </p:blipFill>
              <p:spPr>
                <a:xfrm>
                  <a:off x="2289173" y="3766747"/>
                  <a:ext cx="181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69160" name="Freihand 169159">
                  <a:extLst>
                    <a:ext uri="{FF2B5EF4-FFF2-40B4-BE49-F238E27FC236}">
                      <a16:creationId xmlns:a16="http://schemas.microsoft.com/office/drawing/2014/main" id="{44DE924B-270D-47B6-9774-45533FDBCB55}"/>
                    </a:ext>
                  </a:extLst>
                </p14:cNvPr>
                <p14:cNvContentPartPr/>
                <p14:nvPr/>
              </p14:nvContentPartPr>
              <p14:xfrm>
                <a:off x="2590493" y="3642547"/>
                <a:ext cx="144720" cy="150840"/>
              </p14:xfrm>
            </p:contentPart>
          </mc:Choice>
          <mc:Fallback>
            <p:pic>
              <p:nvPicPr>
                <p:cNvPr id="169160" name="Freihand 169159">
                  <a:extLst>
                    <a:ext uri="{FF2B5EF4-FFF2-40B4-BE49-F238E27FC236}">
                      <a16:creationId xmlns:a16="http://schemas.microsoft.com/office/drawing/2014/main" id="{44DE924B-270D-47B6-9774-45533FDBCB55}"/>
                    </a:ext>
                  </a:extLst>
                </p:cNvPr>
                <p:cNvPicPr/>
                <p:nvPr/>
              </p:nvPicPr>
              <p:blipFill>
                <a:blip r:embed="rId438"/>
                <a:stretch>
                  <a:fillRect/>
                </a:stretch>
              </p:blipFill>
              <p:spPr>
                <a:xfrm>
                  <a:off x="2586173" y="3638227"/>
                  <a:ext cx="1533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69161" name="Freihand 169160">
                  <a:extLst>
                    <a:ext uri="{FF2B5EF4-FFF2-40B4-BE49-F238E27FC236}">
                      <a16:creationId xmlns:a16="http://schemas.microsoft.com/office/drawing/2014/main" id="{099C0AD5-2CBB-4FF5-A60D-01CB8F261AB8}"/>
                    </a:ext>
                  </a:extLst>
                </p14:cNvPr>
                <p14:cNvContentPartPr/>
                <p14:nvPr/>
              </p14:nvContentPartPr>
              <p14:xfrm>
                <a:off x="2748173" y="3768907"/>
                <a:ext cx="100080" cy="55800"/>
              </p14:xfrm>
            </p:contentPart>
          </mc:Choice>
          <mc:Fallback>
            <p:pic>
              <p:nvPicPr>
                <p:cNvPr id="169161" name="Freihand 169160">
                  <a:extLst>
                    <a:ext uri="{FF2B5EF4-FFF2-40B4-BE49-F238E27FC236}">
                      <a16:creationId xmlns:a16="http://schemas.microsoft.com/office/drawing/2014/main" id="{099C0AD5-2CBB-4FF5-A60D-01CB8F261AB8}"/>
                    </a:ext>
                  </a:extLst>
                </p:cNvPr>
                <p:cNvPicPr/>
                <p:nvPr/>
              </p:nvPicPr>
              <p:blipFill>
                <a:blip r:embed="rId440"/>
                <a:stretch>
                  <a:fillRect/>
                </a:stretch>
              </p:blipFill>
              <p:spPr>
                <a:xfrm>
                  <a:off x="2743853" y="3764587"/>
                  <a:ext cx="108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69162" name="Freihand 169161">
                  <a:extLst>
                    <a:ext uri="{FF2B5EF4-FFF2-40B4-BE49-F238E27FC236}">
                      <a16:creationId xmlns:a16="http://schemas.microsoft.com/office/drawing/2014/main" id="{9ECAF432-BA11-451B-9D60-76A5B64DEB25}"/>
                    </a:ext>
                  </a:extLst>
                </p14:cNvPr>
                <p14:cNvContentPartPr/>
                <p14:nvPr/>
              </p14:nvContentPartPr>
              <p14:xfrm>
                <a:off x="2807213" y="3803107"/>
                <a:ext cx="43200" cy="122760"/>
              </p14:xfrm>
            </p:contentPart>
          </mc:Choice>
          <mc:Fallback>
            <p:pic>
              <p:nvPicPr>
                <p:cNvPr id="169162" name="Freihand 169161">
                  <a:extLst>
                    <a:ext uri="{FF2B5EF4-FFF2-40B4-BE49-F238E27FC236}">
                      <a16:creationId xmlns:a16="http://schemas.microsoft.com/office/drawing/2014/main" id="{9ECAF432-BA11-451B-9D60-76A5B64DEB25}"/>
                    </a:ext>
                  </a:extLst>
                </p:cNvPr>
                <p:cNvPicPr/>
                <p:nvPr/>
              </p:nvPicPr>
              <p:blipFill>
                <a:blip r:embed="rId442"/>
                <a:stretch>
                  <a:fillRect/>
                </a:stretch>
              </p:blipFill>
              <p:spPr>
                <a:xfrm>
                  <a:off x="2802893" y="3798787"/>
                  <a:ext cx="51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69165" name="Freihand 169164">
                  <a:extLst>
                    <a:ext uri="{FF2B5EF4-FFF2-40B4-BE49-F238E27FC236}">
                      <a16:creationId xmlns:a16="http://schemas.microsoft.com/office/drawing/2014/main" id="{75E6440E-5F7D-4946-B35C-026DD5066260}"/>
                    </a:ext>
                  </a:extLst>
                </p14:cNvPr>
                <p14:cNvContentPartPr/>
                <p14:nvPr/>
              </p14:nvContentPartPr>
              <p14:xfrm>
                <a:off x="2959133" y="3565507"/>
                <a:ext cx="98280" cy="270000"/>
              </p14:xfrm>
            </p:contentPart>
          </mc:Choice>
          <mc:Fallback>
            <p:pic>
              <p:nvPicPr>
                <p:cNvPr id="169165" name="Freihand 169164">
                  <a:extLst>
                    <a:ext uri="{FF2B5EF4-FFF2-40B4-BE49-F238E27FC236}">
                      <a16:creationId xmlns:a16="http://schemas.microsoft.com/office/drawing/2014/main" id="{75E6440E-5F7D-4946-B35C-026DD5066260}"/>
                    </a:ext>
                  </a:extLst>
                </p:cNvPr>
                <p:cNvPicPr/>
                <p:nvPr/>
              </p:nvPicPr>
              <p:blipFill>
                <a:blip r:embed="rId444"/>
                <a:stretch>
                  <a:fillRect/>
                </a:stretch>
              </p:blipFill>
              <p:spPr>
                <a:xfrm>
                  <a:off x="2954813" y="3561187"/>
                  <a:ext cx="1069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69166" name="Freihand 169165">
                  <a:extLst>
                    <a:ext uri="{FF2B5EF4-FFF2-40B4-BE49-F238E27FC236}">
                      <a16:creationId xmlns:a16="http://schemas.microsoft.com/office/drawing/2014/main" id="{949B2C7B-FD7C-4EDD-9A0A-9E92AF25AF84}"/>
                    </a:ext>
                  </a:extLst>
                </p14:cNvPr>
                <p14:cNvContentPartPr/>
                <p14:nvPr/>
              </p14:nvContentPartPr>
              <p14:xfrm>
                <a:off x="3140573" y="3657307"/>
                <a:ext cx="101880" cy="129600"/>
              </p14:xfrm>
            </p:contentPart>
          </mc:Choice>
          <mc:Fallback>
            <p:pic>
              <p:nvPicPr>
                <p:cNvPr id="169166" name="Freihand 169165">
                  <a:extLst>
                    <a:ext uri="{FF2B5EF4-FFF2-40B4-BE49-F238E27FC236}">
                      <a16:creationId xmlns:a16="http://schemas.microsoft.com/office/drawing/2014/main" id="{949B2C7B-FD7C-4EDD-9A0A-9E92AF25AF84}"/>
                    </a:ext>
                  </a:extLst>
                </p:cNvPr>
                <p:cNvPicPr/>
                <p:nvPr/>
              </p:nvPicPr>
              <p:blipFill>
                <a:blip r:embed="rId446"/>
                <a:stretch>
                  <a:fillRect/>
                </a:stretch>
              </p:blipFill>
              <p:spPr>
                <a:xfrm>
                  <a:off x="3136253" y="3652987"/>
                  <a:ext cx="110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69167" name="Freihand 169166">
                  <a:extLst>
                    <a:ext uri="{FF2B5EF4-FFF2-40B4-BE49-F238E27FC236}">
                      <a16:creationId xmlns:a16="http://schemas.microsoft.com/office/drawing/2014/main" id="{A030170D-A1F1-4200-850C-4DE93ABC896C}"/>
                    </a:ext>
                  </a:extLst>
                </p14:cNvPr>
                <p14:cNvContentPartPr/>
                <p14:nvPr/>
              </p14:nvContentPartPr>
              <p14:xfrm>
                <a:off x="3253613" y="3751987"/>
                <a:ext cx="71640" cy="76320"/>
              </p14:xfrm>
            </p:contentPart>
          </mc:Choice>
          <mc:Fallback>
            <p:pic>
              <p:nvPicPr>
                <p:cNvPr id="169167" name="Freihand 169166">
                  <a:extLst>
                    <a:ext uri="{FF2B5EF4-FFF2-40B4-BE49-F238E27FC236}">
                      <a16:creationId xmlns:a16="http://schemas.microsoft.com/office/drawing/2014/main" id="{A030170D-A1F1-4200-850C-4DE93ABC896C}"/>
                    </a:ext>
                  </a:extLst>
                </p:cNvPr>
                <p:cNvPicPr/>
                <p:nvPr/>
              </p:nvPicPr>
              <p:blipFill>
                <a:blip r:embed="rId448"/>
                <a:stretch>
                  <a:fillRect/>
                </a:stretch>
              </p:blipFill>
              <p:spPr>
                <a:xfrm>
                  <a:off x="3249293" y="3747667"/>
                  <a:ext cx="80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69168" name="Freihand 169167">
                  <a:extLst>
                    <a:ext uri="{FF2B5EF4-FFF2-40B4-BE49-F238E27FC236}">
                      <a16:creationId xmlns:a16="http://schemas.microsoft.com/office/drawing/2014/main" id="{71E05C24-63C4-4AAD-8369-2A004747CE4D}"/>
                    </a:ext>
                  </a:extLst>
                </p14:cNvPr>
                <p14:cNvContentPartPr/>
                <p14:nvPr/>
              </p14:nvContentPartPr>
              <p14:xfrm>
                <a:off x="3394013" y="3698707"/>
                <a:ext cx="15480" cy="26640"/>
              </p14:xfrm>
            </p:contentPart>
          </mc:Choice>
          <mc:Fallback>
            <p:pic>
              <p:nvPicPr>
                <p:cNvPr id="169168" name="Freihand 169167">
                  <a:extLst>
                    <a:ext uri="{FF2B5EF4-FFF2-40B4-BE49-F238E27FC236}">
                      <a16:creationId xmlns:a16="http://schemas.microsoft.com/office/drawing/2014/main" id="{71E05C24-63C4-4AAD-8369-2A004747CE4D}"/>
                    </a:ext>
                  </a:extLst>
                </p:cNvPr>
                <p:cNvPicPr/>
                <p:nvPr/>
              </p:nvPicPr>
              <p:blipFill>
                <a:blip r:embed="rId450"/>
                <a:stretch>
                  <a:fillRect/>
                </a:stretch>
              </p:blipFill>
              <p:spPr>
                <a:xfrm>
                  <a:off x="3389693" y="3694387"/>
                  <a:ext cx="241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69169" name="Freihand 169168">
                  <a:extLst>
                    <a:ext uri="{FF2B5EF4-FFF2-40B4-BE49-F238E27FC236}">
                      <a16:creationId xmlns:a16="http://schemas.microsoft.com/office/drawing/2014/main" id="{CAB27D20-758A-4BB6-9575-BF6F99B7878F}"/>
                    </a:ext>
                  </a:extLst>
                </p14:cNvPr>
                <p14:cNvContentPartPr/>
                <p14:nvPr/>
              </p14:nvContentPartPr>
              <p14:xfrm>
                <a:off x="3511013" y="3613387"/>
                <a:ext cx="104400" cy="149760"/>
              </p14:xfrm>
            </p:contentPart>
          </mc:Choice>
          <mc:Fallback>
            <p:pic>
              <p:nvPicPr>
                <p:cNvPr id="169169" name="Freihand 169168">
                  <a:extLst>
                    <a:ext uri="{FF2B5EF4-FFF2-40B4-BE49-F238E27FC236}">
                      <a16:creationId xmlns:a16="http://schemas.microsoft.com/office/drawing/2014/main" id="{CAB27D20-758A-4BB6-9575-BF6F99B7878F}"/>
                    </a:ext>
                  </a:extLst>
                </p:cNvPr>
                <p:cNvPicPr/>
                <p:nvPr/>
              </p:nvPicPr>
              <p:blipFill>
                <a:blip r:embed="rId452"/>
                <a:stretch>
                  <a:fillRect/>
                </a:stretch>
              </p:blipFill>
              <p:spPr>
                <a:xfrm>
                  <a:off x="3506693" y="3609067"/>
                  <a:ext cx="113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69170" name="Freihand 169169">
                  <a:extLst>
                    <a:ext uri="{FF2B5EF4-FFF2-40B4-BE49-F238E27FC236}">
                      <a16:creationId xmlns:a16="http://schemas.microsoft.com/office/drawing/2014/main" id="{81145749-E986-4A3F-9339-53B514E59306}"/>
                    </a:ext>
                  </a:extLst>
                </p14:cNvPr>
                <p14:cNvContentPartPr/>
                <p14:nvPr/>
              </p14:nvContentPartPr>
              <p14:xfrm>
                <a:off x="3514253" y="3632467"/>
                <a:ext cx="146880" cy="161280"/>
              </p14:xfrm>
            </p:contentPart>
          </mc:Choice>
          <mc:Fallback>
            <p:pic>
              <p:nvPicPr>
                <p:cNvPr id="169170" name="Freihand 169169">
                  <a:extLst>
                    <a:ext uri="{FF2B5EF4-FFF2-40B4-BE49-F238E27FC236}">
                      <a16:creationId xmlns:a16="http://schemas.microsoft.com/office/drawing/2014/main" id="{81145749-E986-4A3F-9339-53B514E59306}"/>
                    </a:ext>
                  </a:extLst>
                </p:cNvPr>
                <p:cNvPicPr/>
                <p:nvPr/>
              </p:nvPicPr>
              <p:blipFill>
                <a:blip r:embed="rId454"/>
                <a:stretch>
                  <a:fillRect/>
                </a:stretch>
              </p:blipFill>
              <p:spPr>
                <a:xfrm>
                  <a:off x="3509933" y="3628147"/>
                  <a:ext cx="1555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69171" name="Freihand 169170">
                  <a:extLst>
                    <a:ext uri="{FF2B5EF4-FFF2-40B4-BE49-F238E27FC236}">
                      <a16:creationId xmlns:a16="http://schemas.microsoft.com/office/drawing/2014/main" id="{78A54A93-BBD8-40C3-AA0B-A82D368CF761}"/>
                    </a:ext>
                  </a:extLst>
                </p14:cNvPr>
                <p14:cNvContentPartPr/>
                <p14:nvPr/>
              </p14:nvContentPartPr>
              <p14:xfrm>
                <a:off x="3669773" y="3614827"/>
                <a:ext cx="147960" cy="204480"/>
              </p14:xfrm>
            </p:contentPart>
          </mc:Choice>
          <mc:Fallback>
            <p:pic>
              <p:nvPicPr>
                <p:cNvPr id="169171" name="Freihand 169170">
                  <a:extLst>
                    <a:ext uri="{FF2B5EF4-FFF2-40B4-BE49-F238E27FC236}">
                      <a16:creationId xmlns:a16="http://schemas.microsoft.com/office/drawing/2014/main" id="{78A54A93-BBD8-40C3-AA0B-A82D368CF761}"/>
                    </a:ext>
                  </a:extLst>
                </p:cNvPr>
                <p:cNvPicPr/>
                <p:nvPr/>
              </p:nvPicPr>
              <p:blipFill>
                <a:blip r:embed="rId456"/>
                <a:stretch>
                  <a:fillRect/>
                </a:stretch>
              </p:blipFill>
              <p:spPr>
                <a:xfrm>
                  <a:off x="3665453" y="3610507"/>
                  <a:ext cx="156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69172" name="Freihand 169171">
                  <a:extLst>
                    <a:ext uri="{FF2B5EF4-FFF2-40B4-BE49-F238E27FC236}">
                      <a16:creationId xmlns:a16="http://schemas.microsoft.com/office/drawing/2014/main" id="{DC5B044D-8A22-4CEE-BC62-710E6F897FFA}"/>
                    </a:ext>
                  </a:extLst>
                </p14:cNvPr>
                <p14:cNvContentPartPr/>
                <p14:nvPr/>
              </p14:nvContentPartPr>
              <p14:xfrm>
                <a:off x="3806933" y="3577387"/>
                <a:ext cx="100800" cy="278640"/>
              </p14:xfrm>
            </p:contentPart>
          </mc:Choice>
          <mc:Fallback>
            <p:pic>
              <p:nvPicPr>
                <p:cNvPr id="169172" name="Freihand 169171">
                  <a:extLst>
                    <a:ext uri="{FF2B5EF4-FFF2-40B4-BE49-F238E27FC236}">
                      <a16:creationId xmlns:a16="http://schemas.microsoft.com/office/drawing/2014/main" id="{DC5B044D-8A22-4CEE-BC62-710E6F897FFA}"/>
                    </a:ext>
                  </a:extLst>
                </p:cNvPr>
                <p:cNvPicPr/>
                <p:nvPr/>
              </p:nvPicPr>
              <p:blipFill>
                <a:blip r:embed="rId458"/>
                <a:stretch>
                  <a:fillRect/>
                </a:stretch>
              </p:blipFill>
              <p:spPr>
                <a:xfrm>
                  <a:off x="3802613" y="3573067"/>
                  <a:ext cx="1094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69173" name="Freihand 169172">
                  <a:extLst>
                    <a:ext uri="{FF2B5EF4-FFF2-40B4-BE49-F238E27FC236}">
                      <a16:creationId xmlns:a16="http://schemas.microsoft.com/office/drawing/2014/main" id="{2905C823-1676-4062-AF59-1C01F4AF0D99}"/>
                    </a:ext>
                  </a:extLst>
                </p14:cNvPr>
                <p14:cNvContentPartPr/>
                <p14:nvPr/>
              </p14:nvContentPartPr>
              <p14:xfrm>
                <a:off x="4202933" y="3708787"/>
                <a:ext cx="174960" cy="10800"/>
              </p14:xfrm>
            </p:contentPart>
          </mc:Choice>
          <mc:Fallback>
            <p:pic>
              <p:nvPicPr>
                <p:cNvPr id="169173" name="Freihand 169172">
                  <a:extLst>
                    <a:ext uri="{FF2B5EF4-FFF2-40B4-BE49-F238E27FC236}">
                      <a16:creationId xmlns:a16="http://schemas.microsoft.com/office/drawing/2014/main" id="{2905C823-1676-4062-AF59-1C01F4AF0D99}"/>
                    </a:ext>
                  </a:extLst>
                </p:cNvPr>
                <p:cNvPicPr/>
                <p:nvPr/>
              </p:nvPicPr>
              <p:blipFill>
                <a:blip r:embed="rId460"/>
                <a:stretch>
                  <a:fillRect/>
                </a:stretch>
              </p:blipFill>
              <p:spPr>
                <a:xfrm>
                  <a:off x="4198613" y="3704467"/>
                  <a:ext cx="1836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69174" name="Freihand 169173">
                  <a:extLst>
                    <a:ext uri="{FF2B5EF4-FFF2-40B4-BE49-F238E27FC236}">
                      <a16:creationId xmlns:a16="http://schemas.microsoft.com/office/drawing/2014/main" id="{FA19BC3E-0789-4FF7-926C-7023336C2E9C}"/>
                    </a:ext>
                  </a:extLst>
                </p14:cNvPr>
                <p14:cNvContentPartPr/>
                <p14:nvPr/>
              </p14:nvContentPartPr>
              <p14:xfrm>
                <a:off x="4201493" y="3776827"/>
                <a:ext cx="208080" cy="28080"/>
              </p14:xfrm>
            </p:contentPart>
          </mc:Choice>
          <mc:Fallback>
            <p:pic>
              <p:nvPicPr>
                <p:cNvPr id="169174" name="Freihand 169173">
                  <a:extLst>
                    <a:ext uri="{FF2B5EF4-FFF2-40B4-BE49-F238E27FC236}">
                      <a16:creationId xmlns:a16="http://schemas.microsoft.com/office/drawing/2014/main" id="{FA19BC3E-0789-4FF7-926C-7023336C2E9C}"/>
                    </a:ext>
                  </a:extLst>
                </p:cNvPr>
                <p:cNvPicPr/>
                <p:nvPr/>
              </p:nvPicPr>
              <p:blipFill>
                <a:blip r:embed="rId462"/>
                <a:stretch>
                  <a:fillRect/>
                </a:stretch>
              </p:blipFill>
              <p:spPr>
                <a:xfrm>
                  <a:off x="4197173" y="3772507"/>
                  <a:ext cx="216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69175" name="Freihand 169174">
                  <a:extLst>
                    <a:ext uri="{FF2B5EF4-FFF2-40B4-BE49-F238E27FC236}">
                      <a16:creationId xmlns:a16="http://schemas.microsoft.com/office/drawing/2014/main" id="{AA7C0553-41FB-4528-91AD-B0DB058938A8}"/>
                    </a:ext>
                  </a:extLst>
                </p14:cNvPr>
                <p14:cNvContentPartPr/>
                <p14:nvPr/>
              </p14:nvContentPartPr>
              <p14:xfrm>
                <a:off x="4585253" y="3639307"/>
                <a:ext cx="159480" cy="151920"/>
              </p14:xfrm>
            </p:contentPart>
          </mc:Choice>
          <mc:Fallback>
            <p:pic>
              <p:nvPicPr>
                <p:cNvPr id="169175" name="Freihand 169174">
                  <a:extLst>
                    <a:ext uri="{FF2B5EF4-FFF2-40B4-BE49-F238E27FC236}">
                      <a16:creationId xmlns:a16="http://schemas.microsoft.com/office/drawing/2014/main" id="{AA7C0553-41FB-4528-91AD-B0DB058938A8}"/>
                    </a:ext>
                  </a:extLst>
                </p:cNvPr>
                <p:cNvPicPr/>
                <p:nvPr/>
              </p:nvPicPr>
              <p:blipFill>
                <a:blip r:embed="rId464"/>
                <a:stretch>
                  <a:fillRect/>
                </a:stretch>
              </p:blipFill>
              <p:spPr>
                <a:xfrm>
                  <a:off x="4580933" y="3634987"/>
                  <a:ext cx="168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69176" name="Freihand 169175">
                  <a:extLst>
                    <a:ext uri="{FF2B5EF4-FFF2-40B4-BE49-F238E27FC236}">
                      <a16:creationId xmlns:a16="http://schemas.microsoft.com/office/drawing/2014/main" id="{17D9C01D-563D-4A8B-BA87-5B5257E60456}"/>
                    </a:ext>
                  </a:extLst>
                </p14:cNvPr>
                <p14:cNvContentPartPr/>
                <p14:nvPr/>
              </p14:nvContentPartPr>
              <p14:xfrm>
                <a:off x="4738973" y="3742987"/>
                <a:ext cx="92160" cy="121320"/>
              </p14:xfrm>
            </p:contentPart>
          </mc:Choice>
          <mc:Fallback>
            <p:pic>
              <p:nvPicPr>
                <p:cNvPr id="169176" name="Freihand 169175">
                  <a:extLst>
                    <a:ext uri="{FF2B5EF4-FFF2-40B4-BE49-F238E27FC236}">
                      <a16:creationId xmlns:a16="http://schemas.microsoft.com/office/drawing/2014/main" id="{17D9C01D-563D-4A8B-BA87-5B5257E60456}"/>
                    </a:ext>
                  </a:extLst>
                </p:cNvPr>
                <p:cNvPicPr/>
                <p:nvPr/>
              </p:nvPicPr>
              <p:blipFill>
                <a:blip r:embed="rId466"/>
                <a:stretch>
                  <a:fillRect/>
                </a:stretch>
              </p:blipFill>
              <p:spPr>
                <a:xfrm>
                  <a:off x="4734653" y="3738667"/>
                  <a:ext cx="1008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69177" name="Freihand 169176">
                  <a:extLst>
                    <a:ext uri="{FF2B5EF4-FFF2-40B4-BE49-F238E27FC236}">
                      <a16:creationId xmlns:a16="http://schemas.microsoft.com/office/drawing/2014/main" id="{6708F766-DE0F-4EB0-A450-6575877C4667}"/>
                    </a:ext>
                  </a:extLst>
                </p14:cNvPr>
                <p14:cNvContentPartPr/>
                <p14:nvPr/>
              </p14:nvContentPartPr>
              <p14:xfrm>
                <a:off x="4888733" y="3546067"/>
                <a:ext cx="117000" cy="100800"/>
              </p14:xfrm>
            </p:contentPart>
          </mc:Choice>
          <mc:Fallback>
            <p:pic>
              <p:nvPicPr>
                <p:cNvPr id="169177" name="Freihand 169176">
                  <a:extLst>
                    <a:ext uri="{FF2B5EF4-FFF2-40B4-BE49-F238E27FC236}">
                      <a16:creationId xmlns:a16="http://schemas.microsoft.com/office/drawing/2014/main" id="{6708F766-DE0F-4EB0-A450-6575877C4667}"/>
                    </a:ext>
                  </a:extLst>
                </p:cNvPr>
                <p:cNvPicPr/>
                <p:nvPr/>
              </p:nvPicPr>
              <p:blipFill>
                <a:blip r:embed="rId468"/>
                <a:stretch>
                  <a:fillRect/>
                </a:stretch>
              </p:blipFill>
              <p:spPr>
                <a:xfrm>
                  <a:off x="4884413" y="3541747"/>
                  <a:ext cx="125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69181" name="Freihand 169180">
                  <a:extLst>
                    <a:ext uri="{FF2B5EF4-FFF2-40B4-BE49-F238E27FC236}">
                      <a16:creationId xmlns:a16="http://schemas.microsoft.com/office/drawing/2014/main" id="{E94472E4-8C55-48F8-AC71-DA13B6BD4C56}"/>
                    </a:ext>
                  </a:extLst>
                </p14:cNvPr>
                <p14:cNvContentPartPr/>
                <p14:nvPr/>
              </p14:nvContentPartPr>
              <p14:xfrm>
                <a:off x="5120933" y="3713827"/>
                <a:ext cx="33480" cy="8280"/>
              </p14:xfrm>
            </p:contentPart>
          </mc:Choice>
          <mc:Fallback>
            <p:pic>
              <p:nvPicPr>
                <p:cNvPr id="169181" name="Freihand 169180">
                  <a:extLst>
                    <a:ext uri="{FF2B5EF4-FFF2-40B4-BE49-F238E27FC236}">
                      <a16:creationId xmlns:a16="http://schemas.microsoft.com/office/drawing/2014/main" id="{E94472E4-8C55-48F8-AC71-DA13B6BD4C56}"/>
                    </a:ext>
                  </a:extLst>
                </p:cNvPr>
                <p:cNvPicPr/>
                <p:nvPr/>
              </p:nvPicPr>
              <p:blipFill>
                <a:blip r:embed="rId470"/>
                <a:stretch>
                  <a:fillRect/>
                </a:stretch>
              </p:blipFill>
              <p:spPr>
                <a:xfrm>
                  <a:off x="5116613" y="3709507"/>
                  <a:ext cx="421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69183" name="Freihand 169182">
                  <a:extLst>
                    <a:ext uri="{FF2B5EF4-FFF2-40B4-BE49-F238E27FC236}">
                      <a16:creationId xmlns:a16="http://schemas.microsoft.com/office/drawing/2014/main" id="{9159E5C0-B78F-4B21-BDB6-3C90E2BB16D5}"/>
                    </a:ext>
                  </a:extLst>
                </p14:cNvPr>
                <p14:cNvContentPartPr/>
                <p14:nvPr/>
              </p14:nvContentPartPr>
              <p14:xfrm>
                <a:off x="5264933" y="3619147"/>
                <a:ext cx="126000" cy="148680"/>
              </p14:xfrm>
            </p:contentPart>
          </mc:Choice>
          <mc:Fallback>
            <p:pic>
              <p:nvPicPr>
                <p:cNvPr id="169183" name="Freihand 169182">
                  <a:extLst>
                    <a:ext uri="{FF2B5EF4-FFF2-40B4-BE49-F238E27FC236}">
                      <a16:creationId xmlns:a16="http://schemas.microsoft.com/office/drawing/2014/main" id="{9159E5C0-B78F-4B21-BDB6-3C90E2BB16D5}"/>
                    </a:ext>
                  </a:extLst>
                </p:cNvPr>
                <p:cNvPicPr/>
                <p:nvPr/>
              </p:nvPicPr>
              <p:blipFill>
                <a:blip r:embed="rId472"/>
                <a:stretch>
                  <a:fillRect/>
                </a:stretch>
              </p:blipFill>
              <p:spPr>
                <a:xfrm>
                  <a:off x="5260613" y="3614827"/>
                  <a:ext cx="134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69184" name="Freihand 169183">
                  <a:extLst>
                    <a:ext uri="{FF2B5EF4-FFF2-40B4-BE49-F238E27FC236}">
                      <a16:creationId xmlns:a16="http://schemas.microsoft.com/office/drawing/2014/main" id="{BB3CEEB6-1783-41C3-8634-AB7E9FAE30D5}"/>
                    </a:ext>
                  </a:extLst>
                </p14:cNvPr>
                <p14:cNvContentPartPr/>
                <p14:nvPr/>
              </p14:nvContentPartPr>
              <p14:xfrm>
                <a:off x="5358893" y="3619507"/>
                <a:ext cx="26280" cy="160200"/>
              </p14:xfrm>
            </p:contentPart>
          </mc:Choice>
          <mc:Fallback>
            <p:pic>
              <p:nvPicPr>
                <p:cNvPr id="169184" name="Freihand 169183">
                  <a:extLst>
                    <a:ext uri="{FF2B5EF4-FFF2-40B4-BE49-F238E27FC236}">
                      <a16:creationId xmlns:a16="http://schemas.microsoft.com/office/drawing/2014/main" id="{BB3CEEB6-1783-41C3-8634-AB7E9FAE30D5}"/>
                    </a:ext>
                  </a:extLst>
                </p:cNvPr>
                <p:cNvPicPr/>
                <p:nvPr/>
              </p:nvPicPr>
              <p:blipFill>
                <a:blip r:embed="rId474"/>
                <a:stretch>
                  <a:fillRect/>
                </a:stretch>
              </p:blipFill>
              <p:spPr>
                <a:xfrm>
                  <a:off x="5354573" y="3615187"/>
                  <a:ext cx="34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69185" name="Freihand 169184">
                  <a:extLst>
                    <a:ext uri="{FF2B5EF4-FFF2-40B4-BE49-F238E27FC236}">
                      <a16:creationId xmlns:a16="http://schemas.microsoft.com/office/drawing/2014/main" id="{812060EA-8C8E-48F3-9833-463FE8EAB595}"/>
                    </a:ext>
                  </a:extLst>
                </p14:cNvPr>
                <p14:cNvContentPartPr/>
                <p14:nvPr/>
              </p14:nvContentPartPr>
              <p14:xfrm>
                <a:off x="5245493" y="3762067"/>
                <a:ext cx="155520" cy="19440"/>
              </p14:xfrm>
            </p:contentPart>
          </mc:Choice>
          <mc:Fallback>
            <p:pic>
              <p:nvPicPr>
                <p:cNvPr id="169185" name="Freihand 169184">
                  <a:extLst>
                    <a:ext uri="{FF2B5EF4-FFF2-40B4-BE49-F238E27FC236}">
                      <a16:creationId xmlns:a16="http://schemas.microsoft.com/office/drawing/2014/main" id="{812060EA-8C8E-48F3-9833-463FE8EAB595}"/>
                    </a:ext>
                  </a:extLst>
                </p:cNvPr>
                <p:cNvPicPr/>
                <p:nvPr/>
              </p:nvPicPr>
              <p:blipFill>
                <a:blip r:embed="rId476"/>
                <a:stretch>
                  <a:fillRect/>
                </a:stretch>
              </p:blipFill>
              <p:spPr>
                <a:xfrm>
                  <a:off x="5241173" y="3757747"/>
                  <a:ext cx="1641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69186" name="Freihand 169185">
                  <a:extLst>
                    <a:ext uri="{FF2B5EF4-FFF2-40B4-BE49-F238E27FC236}">
                      <a16:creationId xmlns:a16="http://schemas.microsoft.com/office/drawing/2014/main" id="{C964EF10-4A95-43AA-9ABE-5BB3B7372A7A}"/>
                    </a:ext>
                  </a:extLst>
                </p14:cNvPr>
                <p14:cNvContentPartPr/>
                <p14:nvPr/>
              </p14:nvContentPartPr>
              <p14:xfrm>
                <a:off x="5448533" y="3610147"/>
                <a:ext cx="122040" cy="205920"/>
              </p14:xfrm>
            </p:contentPart>
          </mc:Choice>
          <mc:Fallback>
            <p:pic>
              <p:nvPicPr>
                <p:cNvPr id="169186" name="Freihand 169185">
                  <a:extLst>
                    <a:ext uri="{FF2B5EF4-FFF2-40B4-BE49-F238E27FC236}">
                      <a16:creationId xmlns:a16="http://schemas.microsoft.com/office/drawing/2014/main" id="{C964EF10-4A95-43AA-9ABE-5BB3B7372A7A}"/>
                    </a:ext>
                  </a:extLst>
                </p:cNvPr>
                <p:cNvPicPr/>
                <p:nvPr/>
              </p:nvPicPr>
              <p:blipFill>
                <a:blip r:embed="rId478"/>
                <a:stretch>
                  <a:fillRect/>
                </a:stretch>
              </p:blipFill>
              <p:spPr>
                <a:xfrm>
                  <a:off x="5444213" y="3605827"/>
                  <a:ext cx="1306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69197" name="Freihand 169196">
                  <a:extLst>
                    <a:ext uri="{FF2B5EF4-FFF2-40B4-BE49-F238E27FC236}">
                      <a16:creationId xmlns:a16="http://schemas.microsoft.com/office/drawing/2014/main" id="{42FF0DCA-FFBA-4FB6-9673-65B6D3C01BB9}"/>
                    </a:ext>
                  </a:extLst>
                </p14:cNvPr>
                <p14:cNvContentPartPr/>
                <p14:nvPr/>
              </p14:nvContentPartPr>
              <p14:xfrm>
                <a:off x="2666813" y="3943867"/>
                <a:ext cx="33840" cy="66240"/>
              </p14:xfrm>
            </p:contentPart>
          </mc:Choice>
          <mc:Fallback>
            <p:pic>
              <p:nvPicPr>
                <p:cNvPr id="169197" name="Freihand 169196">
                  <a:extLst>
                    <a:ext uri="{FF2B5EF4-FFF2-40B4-BE49-F238E27FC236}">
                      <a16:creationId xmlns:a16="http://schemas.microsoft.com/office/drawing/2014/main" id="{42FF0DCA-FFBA-4FB6-9673-65B6D3C01BB9}"/>
                    </a:ext>
                  </a:extLst>
                </p:cNvPr>
                <p:cNvPicPr/>
                <p:nvPr/>
              </p:nvPicPr>
              <p:blipFill>
                <a:blip r:embed="rId480"/>
                <a:stretch>
                  <a:fillRect/>
                </a:stretch>
              </p:blipFill>
              <p:spPr>
                <a:xfrm>
                  <a:off x="2662493" y="3939547"/>
                  <a:ext cx="424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69198" name="Freihand 169197">
                  <a:extLst>
                    <a:ext uri="{FF2B5EF4-FFF2-40B4-BE49-F238E27FC236}">
                      <a16:creationId xmlns:a16="http://schemas.microsoft.com/office/drawing/2014/main" id="{B6F463B1-1F5A-4A3B-AFE3-287657A3BB4D}"/>
                    </a:ext>
                  </a:extLst>
                </p14:cNvPr>
                <p14:cNvContentPartPr/>
                <p14:nvPr/>
              </p14:nvContentPartPr>
              <p14:xfrm>
                <a:off x="2666813" y="4128187"/>
                <a:ext cx="48600" cy="177840"/>
              </p14:xfrm>
            </p:contentPart>
          </mc:Choice>
          <mc:Fallback>
            <p:pic>
              <p:nvPicPr>
                <p:cNvPr id="169198" name="Freihand 169197">
                  <a:extLst>
                    <a:ext uri="{FF2B5EF4-FFF2-40B4-BE49-F238E27FC236}">
                      <a16:creationId xmlns:a16="http://schemas.microsoft.com/office/drawing/2014/main" id="{B6F463B1-1F5A-4A3B-AFE3-287657A3BB4D}"/>
                    </a:ext>
                  </a:extLst>
                </p:cNvPr>
                <p:cNvPicPr/>
                <p:nvPr/>
              </p:nvPicPr>
              <p:blipFill>
                <a:blip r:embed="rId482"/>
                <a:stretch>
                  <a:fillRect/>
                </a:stretch>
              </p:blipFill>
              <p:spPr>
                <a:xfrm>
                  <a:off x="2662493" y="4123867"/>
                  <a:ext cx="57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69188" name="Freihand 169187">
                  <a:extLst>
                    <a:ext uri="{FF2B5EF4-FFF2-40B4-BE49-F238E27FC236}">
                      <a16:creationId xmlns:a16="http://schemas.microsoft.com/office/drawing/2014/main" id="{C71BF554-415B-4557-8753-A6EF7FA554E2}"/>
                    </a:ext>
                  </a:extLst>
                </p14:cNvPr>
                <p14:cNvContentPartPr/>
                <p14:nvPr/>
              </p14:nvContentPartPr>
              <p14:xfrm>
                <a:off x="5716733" y="3665227"/>
                <a:ext cx="230040" cy="33840"/>
              </p14:xfrm>
            </p:contentPart>
          </mc:Choice>
          <mc:Fallback>
            <p:pic>
              <p:nvPicPr>
                <p:cNvPr id="169188" name="Freihand 169187">
                  <a:extLst>
                    <a:ext uri="{FF2B5EF4-FFF2-40B4-BE49-F238E27FC236}">
                      <a16:creationId xmlns:a16="http://schemas.microsoft.com/office/drawing/2014/main" id="{C71BF554-415B-4557-8753-A6EF7FA554E2}"/>
                    </a:ext>
                  </a:extLst>
                </p:cNvPr>
                <p:cNvPicPr/>
                <p:nvPr/>
              </p:nvPicPr>
              <p:blipFill>
                <a:blip r:embed="rId484"/>
                <a:stretch>
                  <a:fillRect/>
                </a:stretch>
              </p:blipFill>
              <p:spPr>
                <a:xfrm>
                  <a:off x="5712413" y="3660907"/>
                  <a:ext cx="2386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69189" name="Freihand 169188">
                  <a:extLst>
                    <a:ext uri="{FF2B5EF4-FFF2-40B4-BE49-F238E27FC236}">
                      <a16:creationId xmlns:a16="http://schemas.microsoft.com/office/drawing/2014/main" id="{88C20CA6-A4BF-46B3-9261-9B04C3F00433}"/>
                    </a:ext>
                  </a:extLst>
                </p14:cNvPr>
                <p14:cNvContentPartPr/>
                <p14:nvPr/>
              </p14:nvContentPartPr>
              <p14:xfrm>
                <a:off x="5736173" y="3721747"/>
                <a:ext cx="228240" cy="26280"/>
              </p14:xfrm>
            </p:contentPart>
          </mc:Choice>
          <mc:Fallback>
            <p:pic>
              <p:nvPicPr>
                <p:cNvPr id="169189" name="Freihand 169188">
                  <a:extLst>
                    <a:ext uri="{FF2B5EF4-FFF2-40B4-BE49-F238E27FC236}">
                      <a16:creationId xmlns:a16="http://schemas.microsoft.com/office/drawing/2014/main" id="{88C20CA6-A4BF-46B3-9261-9B04C3F00433}"/>
                    </a:ext>
                  </a:extLst>
                </p:cNvPr>
                <p:cNvPicPr/>
                <p:nvPr/>
              </p:nvPicPr>
              <p:blipFill>
                <a:blip r:embed="rId486"/>
                <a:stretch>
                  <a:fillRect/>
                </a:stretch>
              </p:blipFill>
              <p:spPr>
                <a:xfrm>
                  <a:off x="5731853" y="3717427"/>
                  <a:ext cx="2368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69191" name="Freihand 169190">
                  <a:extLst>
                    <a:ext uri="{FF2B5EF4-FFF2-40B4-BE49-F238E27FC236}">
                      <a16:creationId xmlns:a16="http://schemas.microsoft.com/office/drawing/2014/main" id="{CFF01782-3C60-49C0-A8F6-DCE7794216C6}"/>
                    </a:ext>
                  </a:extLst>
                </p14:cNvPr>
                <p14:cNvContentPartPr/>
                <p14:nvPr/>
              </p14:nvContentPartPr>
              <p14:xfrm>
                <a:off x="6026333" y="3523387"/>
                <a:ext cx="114840" cy="161640"/>
              </p14:xfrm>
            </p:contentPart>
          </mc:Choice>
          <mc:Fallback>
            <p:pic>
              <p:nvPicPr>
                <p:cNvPr id="169191" name="Freihand 169190">
                  <a:extLst>
                    <a:ext uri="{FF2B5EF4-FFF2-40B4-BE49-F238E27FC236}">
                      <a16:creationId xmlns:a16="http://schemas.microsoft.com/office/drawing/2014/main" id="{CFF01782-3C60-49C0-A8F6-DCE7794216C6}"/>
                    </a:ext>
                  </a:extLst>
                </p:cNvPr>
                <p:cNvPicPr/>
                <p:nvPr/>
              </p:nvPicPr>
              <p:blipFill>
                <a:blip r:embed="rId488"/>
                <a:stretch>
                  <a:fillRect/>
                </a:stretch>
              </p:blipFill>
              <p:spPr>
                <a:xfrm>
                  <a:off x="6022013" y="3519067"/>
                  <a:ext cx="123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69192" name="Freihand 169191">
                  <a:extLst>
                    <a:ext uri="{FF2B5EF4-FFF2-40B4-BE49-F238E27FC236}">
                      <a16:creationId xmlns:a16="http://schemas.microsoft.com/office/drawing/2014/main" id="{E040250F-0C7D-4D40-9AAF-F76038CE60E2}"/>
                    </a:ext>
                  </a:extLst>
                </p14:cNvPr>
                <p14:cNvContentPartPr/>
                <p14:nvPr/>
              </p14:nvContentPartPr>
              <p14:xfrm>
                <a:off x="6098333" y="3630667"/>
                <a:ext cx="113040" cy="172080"/>
              </p14:xfrm>
            </p:contentPart>
          </mc:Choice>
          <mc:Fallback>
            <p:pic>
              <p:nvPicPr>
                <p:cNvPr id="169192" name="Freihand 169191">
                  <a:extLst>
                    <a:ext uri="{FF2B5EF4-FFF2-40B4-BE49-F238E27FC236}">
                      <a16:creationId xmlns:a16="http://schemas.microsoft.com/office/drawing/2014/main" id="{E040250F-0C7D-4D40-9AAF-F76038CE60E2}"/>
                    </a:ext>
                  </a:extLst>
                </p:cNvPr>
                <p:cNvPicPr/>
                <p:nvPr/>
              </p:nvPicPr>
              <p:blipFill>
                <a:blip r:embed="rId490"/>
                <a:stretch>
                  <a:fillRect/>
                </a:stretch>
              </p:blipFill>
              <p:spPr>
                <a:xfrm>
                  <a:off x="6094013" y="3626347"/>
                  <a:ext cx="121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69193" name="Freihand 169192">
                  <a:extLst>
                    <a:ext uri="{FF2B5EF4-FFF2-40B4-BE49-F238E27FC236}">
                      <a16:creationId xmlns:a16="http://schemas.microsoft.com/office/drawing/2014/main" id="{AEEA9E05-8AF9-4734-8B57-1DB461C96876}"/>
                    </a:ext>
                  </a:extLst>
                </p14:cNvPr>
                <p14:cNvContentPartPr/>
                <p14:nvPr/>
              </p14:nvContentPartPr>
              <p14:xfrm>
                <a:off x="6257813" y="3587107"/>
                <a:ext cx="142560" cy="159120"/>
              </p14:xfrm>
            </p:contentPart>
          </mc:Choice>
          <mc:Fallback>
            <p:pic>
              <p:nvPicPr>
                <p:cNvPr id="169193" name="Freihand 169192">
                  <a:extLst>
                    <a:ext uri="{FF2B5EF4-FFF2-40B4-BE49-F238E27FC236}">
                      <a16:creationId xmlns:a16="http://schemas.microsoft.com/office/drawing/2014/main" id="{AEEA9E05-8AF9-4734-8B57-1DB461C96876}"/>
                    </a:ext>
                  </a:extLst>
                </p:cNvPr>
                <p:cNvPicPr/>
                <p:nvPr/>
              </p:nvPicPr>
              <p:blipFill>
                <a:blip r:embed="rId492"/>
                <a:stretch>
                  <a:fillRect/>
                </a:stretch>
              </p:blipFill>
              <p:spPr>
                <a:xfrm>
                  <a:off x="6253493" y="3582787"/>
                  <a:ext cx="151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69194" name="Freihand 169193">
                  <a:extLst>
                    <a:ext uri="{FF2B5EF4-FFF2-40B4-BE49-F238E27FC236}">
                      <a16:creationId xmlns:a16="http://schemas.microsoft.com/office/drawing/2014/main" id="{71D83313-9D8A-4D10-A086-8F858D478457}"/>
                    </a:ext>
                  </a:extLst>
                </p14:cNvPr>
                <p14:cNvContentPartPr/>
                <p14:nvPr/>
              </p14:nvContentPartPr>
              <p14:xfrm>
                <a:off x="6462653" y="3564067"/>
                <a:ext cx="128520" cy="170640"/>
              </p14:xfrm>
            </p:contentPart>
          </mc:Choice>
          <mc:Fallback>
            <p:pic>
              <p:nvPicPr>
                <p:cNvPr id="169194" name="Freihand 169193">
                  <a:extLst>
                    <a:ext uri="{FF2B5EF4-FFF2-40B4-BE49-F238E27FC236}">
                      <a16:creationId xmlns:a16="http://schemas.microsoft.com/office/drawing/2014/main" id="{71D83313-9D8A-4D10-A086-8F858D478457}"/>
                    </a:ext>
                  </a:extLst>
                </p:cNvPr>
                <p:cNvPicPr/>
                <p:nvPr/>
              </p:nvPicPr>
              <p:blipFill>
                <a:blip r:embed="rId494"/>
                <a:stretch>
                  <a:fillRect/>
                </a:stretch>
              </p:blipFill>
              <p:spPr>
                <a:xfrm>
                  <a:off x="6458333" y="3559747"/>
                  <a:ext cx="1371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69195" name="Freihand 169194">
                  <a:extLst>
                    <a:ext uri="{FF2B5EF4-FFF2-40B4-BE49-F238E27FC236}">
                      <a16:creationId xmlns:a16="http://schemas.microsoft.com/office/drawing/2014/main" id="{92170CB2-6E7D-4C49-9C14-228DF2758576}"/>
                    </a:ext>
                  </a:extLst>
                </p14:cNvPr>
                <p14:cNvContentPartPr/>
                <p14:nvPr/>
              </p14:nvContentPartPr>
              <p14:xfrm>
                <a:off x="6494333" y="3482347"/>
                <a:ext cx="197640" cy="38520"/>
              </p14:xfrm>
            </p:contentPart>
          </mc:Choice>
          <mc:Fallback>
            <p:pic>
              <p:nvPicPr>
                <p:cNvPr id="169195" name="Freihand 169194">
                  <a:extLst>
                    <a:ext uri="{FF2B5EF4-FFF2-40B4-BE49-F238E27FC236}">
                      <a16:creationId xmlns:a16="http://schemas.microsoft.com/office/drawing/2014/main" id="{92170CB2-6E7D-4C49-9C14-228DF2758576}"/>
                    </a:ext>
                  </a:extLst>
                </p:cNvPr>
                <p:cNvPicPr/>
                <p:nvPr/>
              </p:nvPicPr>
              <p:blipFill>
                <a:blip r:embed="rId496"/>
                <a:stretch>
                  <a:fillRect/>
                </a:stretch>
              </p:blipFill>
              <p:spPr>
                <a:xfrm>
                  <a:off x="6490013" y="3478027"/>
                  <a:ext cx="206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69199" name="Freihand 169198">
                  <a:extLst>
                    <a:ext uri="{FF2B5EF4-FFF2-40B4-BE49-F238E27FC236}">
                      <a16:creationId xmlns:a16="http://schemas.microsoft.com/office/drawing/2014/main" id="{DF8C55FD-459B-4C74-B3A7-9F1A719AE29A}"/>
                    </a:ext>
                  </a:extLst>
                </p14:cNvPr>
                <p14:cNvContentPartPr/>
                <p14:nvPr/>
              </p14:nvContentPartPr>
              <p14:xfrm>
                <a:off x="6710333" y="3624547"/>
                <a:ext cx="234360" cy="23040"/>
              </p14:xfrm>
            </p:contentPart>
          </mc:Choice>
          <mc:Fallback>
            <p:pic>
              <p:nvPicPr>
                <p:cNvPr id="169199" name="Freihand 169198">
                  <a:extLst>
                    <a:ext uri="{FF2B5EF4-FFF2-40B4-BE49-F238E27FC236}">
                      <a16:creationId xmlns:a16="http://schemas.microsoft.com/office/drawing/2014/main" id="{DF8C55FD-459B-4C74-B3A7-9F1A719AE29A}"/>
                    </a:ext>
                  </a:extLst>
                </p:cNvPr>
                <p:cNvPicPr/>
                <p:nvPr/>
              </p:nvPicPr>
              <p:blipFill>
                <a:blip r:embed="rId498"/>
                <a:stretch>
                  <a:fillRect/>
                </a:stretch>
              </p:blipFill>
              <p:spPr>
                <a:xfrm>
                  <a:off x="6706013" y="3620227"/>
                  <a:ext cx="243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69200" name="Freihand 169199">
                  <a:extLst>
                    <a:ext uri="{FF2B5EF4-FFF2-40B4-BE49-F238E27FC236}">
                      <a16:creationId xmlns:a16="http://schemas.microsoft.com/office/drawing/2014/main" id="{7FB0BACB-C22F-47BC-BF49-217FA5E4048C}"/>
                    </a:ext>
                  </a:extLst>
                </p14:cNvPr>
                <p14:cNvContentPartPr/>
                <p14:nvPr/>
              </p14:nvContentPartPr>
              <p14:xfrm>
                <a:off x="6746333" y="3668107"/>
                <a:ext cx="227880" cy="28800"/>
              </p14:xfrm>
            </p:contentPart>
          </mc:Choice>
          <mc:Fallback>
            <p:pic>
              <p:nvPicPr>
                <p:cNvPr id="169200" name="Freihand 169199">
                  <a:extLst>
                    <a:ext uri="{FF2B5EF4-FFF2-40B4-BE49-F238E27FC236}">
                      <a16:creationId xmlns:a16="http://schemas.microsoft.com/office/drawing/2014/main" id="{7FB0BACB-C22F-47BC-BF49-217FA5E4048C}"/>
                    </a:ext>
                  </a:extLst>
                </p:cNvPr>
                <p:cNvPicPr/>
                <p:nvPr/>
              </p:nvPicPr>
              <p:blipFill>
                <a:blip r:embed="rId500"/>
                <a:stretch>
                  <a:fillRect/>
                </a:stretch>
              </p:blipFill>
              <p:spPr>
                <a:xfrm>
                  <a:off x="6742013" y="3663787"/>
                  <a:ext cx="236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69201" name="Freihand 169200">
                  <a:extLst>
                    <a:ext uri="{FF2B5EF4-FFF2-40B4-BE49-F238E27FC236}">
                      <a16:creationId xmlns:a16="http://schemas.microsoft.com/office/drawing/2014/main" id="{1C53449F-833F-4FE2-826F-D90B84B16148}"/>
                    </a:ext>
                  </a:extLst>
                </p14:cNvPr>
                <p14:cNvContentPartPr/>
                <p14:nvPr/>
              </p14:nvContentPartPr>
              <p14:xfrm>
                <a:off x="7186613" y="3517627"/>
                <a:ext cx="160920" cy="170280"/>
              </p14:xfrm>
            </p:contentPart>
          </mc:Choice>
          <mc:Fallback>
            <p:pic>
              <p:nvPicPr>
                <p:cNvPr id="169201" name="Freihand 169200">
                  <a:extLst>
                    <a:ext uri="{FF2B5EF4-FFF2-40B4-BE49-F238E27FC236}">
                      <a16:creationId xmlns:a16="http://schemas.microsoft.com/office/drawing/2014/main" id="{1C53449F-833F-4FE2-826F-D90B84B16148}"/>
                    </a:ext>
                  </a:extLst>
                </p:cNvPr>
                <p:cNvPicPr/>
                <p:nvPr/>
              </p:nvPicPr>
              <p:blipFill>
                <a:blip r:embed="rId502"/>
                <a:stretch>
                  <a:fillRect/>
                </a:stretch>
              </p:blipFill>
              <p:spPr>
                <a:xfrm>
                  <a:off x="7182293" y="3513307"/>
                  <a:ext cx="1695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69202" name="Freihand 169201">
                  <a:extLst>
                    <a:ext uri="{FF2B5EF4-FFF2-40B4-BE49-F238E27FC236}">
                      <a16:creationId xmlns:a16="http://schemas.microsoft.com/office/drawing/2014/main" id="{5704DEC6-D9F0-4239-960B-CB00C0884724}"/>
                    </a:ext>
                  </a:extLst>
                </p14:cNvPr>
                <p14:cNvContentPartPr/>
                <p14:nvPr/>
              </p14:nvContentPartPr>
              <p14:xfrm>
                <a:off x="7159613" y="3523387"/>
                <a:ext cx="209520" cy="200160"/>
              </p14:xfrm>
            </p:contentPart>
          </mc:Choice>
          <mc:Fallback>
            <p:pic>
              <p:nvPicPr>
                <p:cNvPr id="169202" name="Freihand 169201">
                  <a:extLst>
                    <a:ext uri="{FF2B5EF4-FFF2-40B4-BE49-F238E27FC236}">
                      <a16:creationId xmlns:a16="http://schemas.microsoft.com/office/drawing/2014/main" id="{5704DEC6-D9F0-4239-960B-CB00C0884724}"/>
                    </a:ext>
                  </a:extLst>
                </p:cNvPr>
                <p:cNvPicPr/>
                <p:nvPr/>
              </p:nvPicPr>
              <p:blipFill>
                <a:blip r:embed="rId504"/>
                <a:stretch>
                  <a:fillRect/>
                </a:stretch>
              </p:blipFill>
              <p:spPr>
                <a:xfrm>
                  <a:off x="7155293" y="3519067"/>
                  <a:ext cx="218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69203" name="Freihand 169202">
                  <a:extLst>
                    <a:ext uri="{FF2B5EF4-FFF2-40B4-BE49-F238E27FC236}">
                      <a16:creationId xmlns:a16="http://schemas.microsoft.com/office/drawing/2014/main" id="{9D279D70-EB60-4382-8110-3C31FD3DD727}"/>
                    </a:ext>
                  </a:extLst>
                </p14:cNvPr>
                <p14:cNvContentPartPr/>
                <p14:nvPr/>
              </p14:nvContentPartPr>
              <p14:xfrm>
                <a:off x="7385693" y="3602947"/>
                <a:ext cx="153720" cy="163080"/>
              </p14:xfrm>
            </p:contentPart>
          </mc:Choice>
          <mc:Fallback>
            <p:pic>
              <p:nvPicPr>
                <p:cNvPr id="169203" name="Freihand 169202">
                  <a:extLst>
                    <a:ext uri="{FF2B5EF4-FFF2-40B4-BE49-F238E27FC236}">
                      <a16:creationId xmlns:a16="http://schemas.microsoft.com/office/drawing/2014/main" id="{9D279D70-EB60-4382-8110-3C31FD3DD727}"/>
                    </a:ext>
                  </a:extLst>
                </p:cNvPr>
                <p:cNvPicPr/>
                <p:nvPr/>
              </p:nvPicPr>
              <p:blipFill>
                <a:blip r:embed="rId506"/>
                <a:stretch>
                  <a:fillRect/>
                </a:stretch>
              </p:blipFill>
              <p:spPr>
                <a:xfrm>
                  <a:off x="7381373" y="3598627"/>
                  <a:ext cx="162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69204" name="Freihand 169203">
                  <a:extLst>
                    <a:ext uri="{FF2B5EF4-FFF2-40B4-BE49-F238E27FC236}">
                      <a16:creationId xmlns:a16="http://schemas.microsoft.com/office/drawing/2014/main" id="{0DFF151C-043D-4E88-8443-35166447FAEB}"/>
                    </a:ext>
                  </a:extLst>
                </p14:cNvPr>
                <p14:cNvContentPartPr/>
                <p14:nvPr/>
              </p14:nvContentPartPr>
              <p14:xfrm>
                <a:off x="7533293" y="3670267"/>
                <a:ext cx="146160" cy="140760"/>
              </p14:xfrm>
            </p:contentPart>
          </mc:Choice>
          <mc:Fallback>
            <p:pic>
              <p:nvPicPr>
                <p:cNvPr id="169204" name="Freihand 169203">
                  <a:extLst>
                    <a:ext uri="{FF2B5EF4-FFF2-40B4-BE49-F238E27FC236}">
                      <a16:creationId xmlns:a16="http://schemas.microsoft.com/office/drawing/2014/main" id="{0DFF151C-043D-4E88-8443-35166447FAEB}"/>
                    </a:ext>
                  </a:extLst>
                </p:cNvPr>
                <p:cNvPicPr/>
                <p:nvPr/>
              </p:nvPicPr>
              <p:blipFill>
                <a:blip r:embed="rId508"/>
                <a:stretch>
                  <a:fillRect/>
                </a:stretch>
              </p:blipFill>
              <p:spPr>
                <a:xfrm>
                  <a:off x="7528973" y="3665947"/>
                  <a:ext cx="154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69206" name="Freihand 169205">
                  <a:extLst>
                    <a:ext uri="{FF2B5EF4-FFF2-40B4-BE49-F238E27FC236}">
                      <a16:creationId xmlns:a16="http://schemas.microsoft.com/office/drawing/2014/main" id="{2636A155-7378-444E-8F2C-A2AEFF062FCF}"/>
                    </a:ext>
                  </a:extLst>
                </p14:cNvPr>
                <p14:cNvContentPartPr/>
                <p14:nvPr/>
              </p14:nvContentPartPr>
              <p14:xfrm>
                <a:off x="7388213" y="3955387"/>
                <a:ext cx="48240" cy="32400"/>
              </p14:xfrm>
            </p:contentPart>
          </mc:Choice>
          <mc:Fallback>
            <p:pic>
              <p:nvPicPr>
                <p:cNvPr id="169206" name="Freihand 169205">
                  <a:extLst>
                    <a:ext uri="{FF2B5EF4-FFF2-40B4-BE49-F238E27FC236}">
                      <a16:creationId xmlns:a16="http://schemas.microsoft.com/office/drawing/2014/main" id="{2636A155-7378-444E-8F2C-A2AEFF062FCF}"/>
                    </a:ext>
                  </a:extLst>
                </p:cNvPr>
                <p:cNvPicPr/>
                <p:nvPr/>
              </p:nvPicPr>
              <p:blipFill>
                <a:blip r:embed="rId510"/>
                <a:stretch>
                  <a:fillRect/>
                </a:stretch>
              </p:blipFill>
              <p:spPr>
                <a:xfrm>
                  <a:off x="7383893" y="3951067"/>
                  <a:ext cx="56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69207" name="Freihand 169206">
                  <a:extLst>
                    <a:ext uri="{FF2B5EF4-FFF2-40B4-BE49-F238E27FC236}">
                      <a16:creationId xmlns:a16="http://schemas.microsoft.com/office/drawing/2014/main" id="{FEBD7DE3-979D-499C-BFFA-3D57D229A7C7}"/>
                    </a:ext>
                  </a:extLst>
                </p14:cNvPr>
                <p14:cNvContentPartPr/>
                <p14:nvPr/>
              </p14:nvContentPartPr>
              <p14:xfrm>
                <a:off x="7392533" y="4025227"/>
                <a:ext cx="75600" cy="243720"/>
              </p14:xfrm>
            </p:contentPart>
          </mc:Choice>
          <mc:Fallback>
            <p:pic>
              <p:nvPicPr>
                <p:cNvPr id="169207" name="Freihand 169206">
                  <a:extLst>
                    <a:ext uri="{FF2B5EF4-FFF2-40B4-BE49-F238E27FC236}">
                      <a16:creationId xmlns:a16="http://schemas.microsoft.com/office/drawing/2014/main" id="{FEBD7DE3-979D-499C-BFFA-3D57D229A7C7}"/>
                    </a:ext>
                  </a:extLst>
                </p:cNvPr>
                <p:cNvPicPr/>
                <p:nvPr/>
              </p:nvPicPr>
              <p:blipFill>
                <a:blip r:embed="rId512"/>
                <a:stretch>
                  <a:fillRect/>
                </a:stretch>
              </p:blipFill>
              <p:spPr>
                <a:xfrm>
                  <a:off x="7388213" y="4020907"/>
                  <a:ext cx="842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69209" name="Freihand 169208">
                  <a:extLst>
                    <a:ext uri="{FF2B5EF4-FFF2-40B4-BE49-F238E27FC236}">
                      <a16:creationId xmlns:a16="http://schemas.microsoft.com/office/drawing/2014/main" id="{5E39A13E-4254-42DD-8BE2-7A223CD0AFAA}"/>
                    </a:ext>
                  </a:extLst>
                </p14:cNvPr>
                <p14:cNvContentPartPr/>
                <p14:nvPr/>
              </p14:nvContentPartPr>
              <p14:xfrm>
                <a:off x="256253" y="4670707"/>
                <a:ext cx="174240" cy="197640"/>
              </p14:xfrm>
            </p:contentPart>
          </mc:Choice>
          <mc:Fallback>
            <p:pic>
              <p:nvPicPr>
                <p:cNvPr id="169209" name="Freihand 169208">
                  <a:extLst>
                    <a:ext uri="{FF2B5EF4-FFF2-40B4-BE49-F238E27FC236}">
                      <a16:creationId xmlns:a16="http://schemas.microsoft.com/office/drawing/2014/main" id="{5E39A13E-4254-42DD-8BE2-7A223CD0AFAA}"/>
                    </a:ext>
                  </a:extLst>
                </p:cNvPr>
                <p:cNvPicPr/>
                <p:nvPr/>
              </p:nvPicPr>
              <p:blipFill>
                <a:blip r:embed="rId514"/>
                <a:stretch>
                  <a:fillRect/>
                </a:stretch>
              </p:blipFill>
              <p:spPr>
                <a:xfrm>
                  <a:off x="251933" y="4666387"/>
                  <a:ext cx="182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69210" name="Freihand 169209">
                  <a:extLst>
                    <a:ext uri="{FF2B5EF4-FFF2-40B4-BE49-F238E27FC236}">
                      <a16:creationId xmlns:a16="http://schemas.microsoft.com/office/drawing/2014/main" id="{0A83C7DF-22BE-46F7-94B8-AFB5A89831F8}"/>
                    </a:ext>
                  </a:extLst>
                </p14:cNvPr>
                <p14:cNvContentPartPr/>
                <p14:nvPr/>
              </p14:nvContentPartPr>
              <p14:xfrm>
                <a:off x="373973" y="4700587"/>
                <a:ext cx="17640" cy="190080"/>
              </p14:xfrm>
            </p:contentPart>
          </mc:Choice>
          <mc:Fallback>
            <p:pic>
              <p:nvPicPr>
                <p:cNvPr id="169210" name="Freihand 169209">
                  <a:extLst>
                    <a:ext uri="{FF2B5EF4-FFF2-40B4-BE49-F238E27FC236}">
                      <a16:creationId xmlns:a16="http://schemas.microsoft.com/office/drawing/2014/main" id="{0A83C7DF-22BE-46F7-94B8-AFB5A89831F8}"/>
                    </a:ext>
                  </a:extLst>
                </p:cNvPr>
                <p:cNvPicPr/>
                <p:nvPr/>
              </p:nvPicPr>
              <p:blipFill>
                <a:blip r:embed="rId516"/>
                <a:stretch>
                  <a:fillRect/>
                </a:stretch>
              </p:blipFill>
              <p:spPr>
                <a:xfrm>
                  <a:off x="369653" y="4696267"/>
                  <a:ext cx="262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69211" name="Freihand 169210">
                  <a:extLst>
                    <a:ext uri="{FF2B5EF4-FFF2-40B4-BE49-F238E27FC236}">
                      <a16:creationId xmlns:a16="http://schemas.microsoft.com/office/drawing/2014/main" id="{8C62D76C-54B2-4AAB-911E-B8DC9A2FEE9B}"/>
                    </a:ext>
                  </a:extLst>
                </p14:cNvPr>
                <p14:cNvContentPartPr/>
                <p14:nvPr/>
              </p14:nvContentPartPr>
              <p14:xfrm>
                <a:off x="261653" y="4871227"/>
                <a:ext cx="166320" cy="15480"/>
              </p14:xfrm>
            </p:contentPart>
          </mc:Choice>
          <mc:Fallback>
            <p:pic>
              <p:nvPicPr>
                <p:cNvPr id="169211" name="Freihand 169210">
                  <a:extLst>
                    <a:ext uri="{FF2B5EF4-FFF2-40B4-BE49-F238E27FC236}">
                      <a16:creationId xmlns:a16="http://schemas.microsoft.com/office/drawing/2014/main" id="{8C62D76C-54B2-4AAB-911E-B8DC9A2FEE9B}"/>
                    </a:ext>
                  </a:extLst>
                </p:cNvPr>
                <p:cNvPicPr/>
                <p:nvPr/>
              </p:nvPicPr>
              <p:blipFill>
                <a:blip r:embed="rId518"/>
                <a:stretch>
                  <a:fillRect/>
                </a:stretch>
              </p:blipFill>
              <p:spPr>
                <a:xfrm>
                  <a:off x="257333" y="4866907"/>
                  <a:ext cx="174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69212" name="Freihand 169211">
                  <a:extLst>
                    <a:ext uri="{FF2B5EF4-FFF2-40B4-BE49-F238E27FC236}">
                      <a16:creationId xmlns:a16="http://schemas.microsoft.com/office/drawing/2014/main" id="{EF514459-274A-4BD5-A38A-F964765EB656}"/>
                    </a:ext>
                  </a:extLst>
                </p14:cNvPr>
                <p14:cNvContentPartPr/>
                <p14:nvPr/>
              </p14:nvContentPartPr>
              <p14:xfrm>
                <a:off x="474413" y="4759987"/>
                <a:ext cx="159480" cy="180000"/>
              </p14:xfrm>
            </p:contentPart>
          </mc:Choice>
          <mc:Fallback>
            <p:pic>
              <p:nvPicPr>
                <p:cNvPr id="169212" name="Freihand 169211">
                  <a:extLst>
                    <a:ext uri="{FF2B5EF4-FFF2-40B4-BE49-F238E27FC236}">
                      <a16:creationId xmlns:a16="http://schemas.microsoft.com/office/drawing/2014/main" id="{EF514459-274A-4BD5-A38A-F964765EB656}"/>
                    </a:ext>
                  </a:extLst>
                </p:cNvPr>
                <p:cNvPicPr/>
                <p:nvPr/>
              </p:nvPicPr>
              <p:blipFill>
                <a:blip r:embed="rId520"/>
                <a:stretch>
                  <a:fillRect/>
                </a:stretch>
              </p:blipFill>
              <p:spPr>
                <a:xfrm>
                  <a:off x="470093" y="4755667"/>
                  <a:ext cx="1681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69213" name="Freihand 169212">
                  <a:extLst>
                    <a:ext uri="{FF2B5EF4-FFF2-40B4-BE49-F238E27FC236}">
                      <a16:creationId xmlns:a16="http://schemas.microsoft.com/office/drawing/2014/main" id="{079E768E-938B-4988-A9B4-24B53769498B}"/>
                    </a:ext>
                  </a:extLst>
                </p14:cNvPr>
                <p14:cNvContentPartPr/>
                <p14:nvPr/>
              </p14:nvContentPartPr>
              <p14:xfrm>
                <a:off x="774293" y="4809667"/>
                <a:ext cx="169560" cy="10440"/>
              </p14:xfrm>
            </p:contentPart>
          </mc:Choice>
          <mc:Fallback>
            <p:pic>
              <p:nvPicPr>
                <p:cNvPr id="169213" name="Freihand 169212">
                  <a:extLst>
                    <a:ext uri="{FF2B5EF4-FFF2-40B4-BE49-F238E27FC236}">
                      <a16:creationId xmlns:a16="http://schemas.microsoft.com/office/drawing/2014/main" id="{079E768E-938B-4988-A9B4-24B53769498B}"/>
                    </a:ext>
                  </a:extLst>
                </p:cNvPr>
                <p:cNvPicPr/>
                <p:nvPr/>
              </p:nvPicPr>
              <p:blipFill>
                <a:blip r:embed="rId522"/>
                <a:stretch>
                  <a:fillRect/>
                </a:stretch>
              </p:blipFill>
              <p:spPr>
                <a:xfrm>
                  <a:off x="769973" y="4805347"/>
                  <a:ext cx="1782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69214" name="Freihand 169213">
                  <a:extLst>
                    <a:ext uri="{FF2B5EF4-FFF2-40B4-BE49-F238E27FC236}">
                      <a16:creationId xmlns:a16="http://schemas.microsoft.com/office/drawing/2014/main" id="{80A55124-115B-4B76-BA12-819ECBC2F3EF}"/>
                    </a:ext>
                  </a:extLst>
                </p14:cNvPr>
                <p14:cNvContentPartPr/>
                <p14:nvPr/>
              </p14:nvContentPartPr>
              <p14:xfrm>
                <a:off x="823973" y="4844227"/>
                <a:ext cx="160200" cy="16200"/>
              </p14:xfrm>
            </p:contentPart>
          </mc:Choice>
          <mc:Fallback>
            <p:pic>
              <p:nvPicPr>
                <p:cNvPr id="169214" name="Freihand 169213">
                  <a:extLst>
                    <a:ext uri="{FF2B5EF4-FFF2-40B4-BE49-F238E27FC236}">
                      <a16:creationId xmlns:a16="http://schemas.microsoft.com/office/drawing/2014/main" id="{80A55124-115B-4B76-BA12-819ECBC2F3EF}"/>
                    </a:ext>
                  </a:extLst>
                </p:cNvPr>
                <p:cNvPicPr/>
                <p:nvPr/>
              </p:nvPicPr>
              <p:blipFill>
                <a:blip r:embed="rId524"/>
                <a:stretch>
                  <a:fillRect/>
                </a:stretch>
              </p:blipFill>
              <p:spPr>
                <a:xfrm>
                  <a:off x="819653" y="4839907"/>
                  <a:ext cx="168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69215" name="Freihand 169214">
                  <a:extLst>
                    <a:ext uri="{FF2B5EF4-FFF2-40B4-BE49-F238E27FC236}">
                      <a16:creationId xmlns:a16="http://schemas.microsoft.com/office/drawing/2014/main" id="{CA84EEF2-F031-422C-842A-5D38DD27C53E}"/>
                    </a:ext>
                  </a:extLst>
                </p14:cNvPr>
                <p14:cNvContentPartPr/>
                <p14:nvPr/>
              </p14:nvContentPartPr>
              <p14:xfrm>
                <a:off x="1183613" y="4687987"/>
                <a:ext cx="127440" cy="137520"/>
              </p14:xfrm>
            </p:contentPart>
          </mc:Choice>
          <mc:Fallback>
            <p:pic>
              <p:nvPicPr>
                <p:cNvPr id="169215" name="Freihand 169214">
                  <a:extLst>
                    <a:ext uri="{FF2B5EF4-FFF2-40B4-BE49-F238E27FC236}">
                      <a16:creationId xmlns:a16="http://schemas.microsoft.com/office/drawing/2014/main" id="{CA84EEF2-F031-422C-842A-5D38DD27C53E}"/>
                    </a:ext>
                  </a:extLst>
                </p:cNvPr>
                <p:cNvPicPr/>
                <p:nvPr/>
              </p:nvPicPr>
              <p:blipFill>
                <a:blip r:embed="rId526"/>
                <a:stretch>
                  <a:fillRect/>
                </a:stretch>
              </p:blipFill>
              <p:spPr>
                <a:xfrm>
                  <a:off x="1179293" y="4683667"/>
                  <a:ext cx="136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69216" name="Freihand 169215">
                  <a:extLst>
                    <a:ext uri="{FF2B5EF4-FFF2-40B4-BE49-F238E27FC236}">
                      <a16:creationId xmlns:a16="http://schemas.microsoft.com/office/drawing/2014/main" id="{29326FB6-813C-4A32-ADC4-43B166B7C5DD}"/>
                    </a:ext>
                  </a:extLst>
                </p14:cNvPr>
                <p14:cNvContentPartPr/>
                <p14:nvPr/>
              </p14:nvContentPartPr>
              <p14:xfrm>
                <a:off x="1184333" y="4706707"/>
                <a:ext cx="160920" cy="139320"/>
              </p14:xfrm>
            </p:contentPart>
          </mc:Choice>
          <mc:Fallback>
            <p:pic>
              <p:nvPicPr>
                <p:cNvPr id="169216" name="Freihand 169215">
                  <a:extLst>
                    <a:ext uri="{FF2B5EF4-FFF2-40B4-BE49-F238E27FC236}">
                      <a16:creationId xmlns:a16="http://schemas.microsoft.com/office/drawing/2014/main" id="{29326FB6-813C-4A32-ADC4-43B166B7C5DD}"/>
                    </a:ext>
                  </a:extLst>
                </p:cNvPr>
                <p:cNvPicPr/>
                <p:nvPr/>
              </p:nvPicPr>
              <p:blipFill>
                <a:blip r:embed="rId528"/>
                <a:stretch>
                  <a:fillRect/>
                </a:stretch>
              </p:blipFill>
              <p:spPr>
                <a:xfrm>
                  <a:off x="1180013" y="4702387"/>
                  <a:ext cx="169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69217" name="Freihand 169216">
                  <a:extLst>
                    <a:ext uri="{FF2B5EF4-FFF2-40B4-BE49-F238E27FC236}">
                      <a16:creationId xmlns:a16="http://schemas.microsoft.com/office/drawing/2014/main" id="{C95A21D2-D87C-40C9-A275-30091F1F9FD0}"/>
                    </a:ext>
                  </a:extLst>
                </p14:cNvPr>
                <p14:cNvContentPartPr/>
                <p14:nvPr/>
              </p14:nvContentPartPr>
              <p14:xfrm>
                <a:off x="1372973" y="4769707"/>
                <a:ext cx="117720" cy="124200"/>
              </p14:xfrm>
            </p:contentPart>
          </mc:Choice>
          <mc:Fallback>
            <p:pic>
              <p:nvPicPr>
                <p:cNvPr id="169217" name="Freihand 169216">
                  <a:extLst>
                    <a:ext uri="{FF2B5EF4-FFF2-40B4-BE49-F238E27FC236}">
                      <a16:creationId xmlns:a16="http://schemas.microsoft.com/office/drawing/2014/main" id="{C95A21D2-D87C-40C9-A275-30091F1F9FD0}"/>
                    </a:ext>
                  </a:extLst>
                </p:cNvPr>
                <p:cNvPicPr/>
                <p:nvPr/>
              </p:nvPicPr>
              <p:blipFill>
                <a:blip r:embed="rId530"/>
                <a:stretch>
                  <a:fillRect/>
                </a:stretch>
              </p:blipFill>
              <p:spPr>
                <a:xfrm>
                  <a:off x="1368653" y="4765387"/>
                  <a:ext cx="126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69218" name="Freihand 169217">
                  <a:extLst>
                    <a:ext uri="{FF2B5EF4-FFF2-40B4-BE49-F238E27FC236}">
                      <a16:creationId xmlns:a16="http://schemas.microsoft.com/office/drawing/2014/main" id="{E94AC2FB-8AE5-49A1-B47E-54159157AE79}"/>
                    </a:ext>
                  </a:extLst>
                </p14:cNvPr>
                <p14:cNvContentPartPr/>
                <p14:nvPr/>
              </p14:nvContentPartPr>
              <p14:xfrm>
                <a:off x="1501853" y="4832707"/>
                <a:ext cx="111960" cy="88920"/>
              </p14:xfrm>
            </p:contentPart>
          </mc:Choice>
          <mc:Fallback>
            <p:pic>
              <p:nvPicPr>
                <p:cNvPr id="169218" name="Freihand 169217">
                  <a:extLst>
                    <a:ext uri="{FF2B5EF4-FFF2-40B4-BE49-F238E27FC236}">
                      <a16:creationId xmlns:a16="http://schemas.microsoft.com/office/drawing/2014/main" id="{E94AC2FB-8AE5-49A1-B47E-54159157AE79}"/>
                    </a:ext>
                  </a:extLst>
                </p:cNvPr>
                <p:cNvPicPr/>
                <p:nvPr/>
              </p:nvPicPr>
              <p:blipFill>
                <a:blip r:embed="rId532"/>
                <a:stretch>
                  <a:fillRect/>
                </a:stretch>
              </p:blipFill>
              <p:spPr>
                <a:xfrm>
                  <a:off x="1497533" y="4828387"/>
                  <a:ext cx="120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69219" name="Freihand 169218">
                  <a:extLst>
                    <a:ext uri="{FF2B5EF4-FFF2-40B4-BE49-F238E27FC236}">
                      <a16:creationId xmlns:a16="http://schemas.microsoft.com/office/drawing/2014/main" id="{36435BE7-5D87-41B6-AA94-B7CC1DB38AAD}"/>
                    </a:ext>
                  </a:extLst>
                </p14:cNvPr>
                <p14:cNvContentPartPr/>
                <p14:nvPr/>
              </p14:nvContentPartPr>
              <p14:xfrm>
                <a:off x="1840253" y="4759987"/>
                <a:ext cx="21240" cy="109800"/>
              </p14:xfrm>
            </p:contentPart>
          </mc:Choice>
          <mc:Fallback>
            <p:pic>
              <p:nvPicPr>
                <p:cNvPr id="169219" name="Freihand 169218">
                  <a:extLst>
                    <a:ext uri="{FF2B5EF4-FFF2-40B4-BE49-F238E27FC236}">
                      <a16:creationId xmlns:a16="http://schemas.microsoft.com/office/drawing/2014/main" id="{36435BE7-5D87-41B6-AA94-B7CC1DB38AAD}"/>
                    </a:ext>
                  </a:extLst>
                </p:cNvPr>
                <p:cNvPicPr/>
                <p:nvPr/>
              </p:nvPicPr>
              <p:blipFill>
                <a:blip r:embed="rId534"/>
                <a:stretch>
                  <a:fillRect/>
                </a:stretch>
              </p:blipFill>
              <p:spPr>
                <a:xfrm>
                  <a:off x="1835933" y="4755667"/>
                  <a:ext cx="29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69220" name="Freihand 169219">
                  <a:extLst>
                    <a:ext uri="{FF2B5EF4-FFF2-40B4-BE49-F238E27FC236}">
                      <a16:creationId xmlns:a16="http://schemas.microsoft.com/office/drawing/2014/main" id="{097C1A4D-A333-4142-9443-6F2021FC02DF}"/>
                    </a:ext>
                  </a:extLst>
                </p14:cNvPr>
                <p14:cNvContentPartPr/>
                <p14:nvPr/>
              </p14:nvContentPartPr>
              <p14:xfrm>
                <a:off x="1810373" y="4818307"/>
                <a:ext cx="105840" cy="5400"/>
              </p14:xfrm>
            </p:contentPart>
          </mc:Choice>
          <mc:Fallback>
            <p:pic>
              <p:nvPicPr>
                <p:cNvPr id="169220" name="Freihand 169219">
                  <a:extLst>
                    <a:ext uri="{FF2B5EF4-FFF2-40B4-BE49-F238E27FC236}">
                      <a16:creationId xmlns:a16="http://schemas.microsoft.com/office/drawing/2014/main" id="{097C1A4D-A333-4142-9443-6F2021FC02DF}"/>
                    </a:ext>
                  </a:extLst>
                </p:cNvPr>
                <p:cNvPicPr/>
                <p:nvPr/>
              </p:nvPicPr>
              <p:blipFill>
                <a:blip r:embed="rId536"/>
                <a:stretch>
                  <a:fillRect/>
                </a:stretch>
              </p:blipFill>
              <p:spPr>
                <a:xfrm>
                  <a:off x="1806053" y="4813987"/>
                  <a:ext cx="114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69221" name="Freihand 169220">
                  <a:extLst>
                    <a:ext uri="{FF2B5EF4-FFF2-40B4-BE49-F238E27FC236}">
                      <a16:creationId xmlns:a16="http://schemas.microsoft.com/office/drawing/2014/main" id="{881998F6-0820-4B2B-BC95-BAD727425459}"/>
                    </a:ext>
                  </a:extLst>
                </p14:cNvPr>
                <p14:cNvContentPartPr/>
                <p14:nvPr/>
              </p14:nvContentPartPr>
              <p14:xfrm>
                <a:off x="2006213" y="4699867"/>
                <a:ext cx="162000" cy="151200"/>
              </p14:xfrm>
            </p:contentPart>
          </mc:Choice>
          <mc:Fallback>
            <p:pic>
              <p:nvPicPr>
                <p:cNvPr id="169221" name="Freihand 169220">
                  <a:extLst>
                    <a:ext uri="{FF2B5EF4-FFF2-40B4-BE49-F238E27FC236}">
                      <a16:creationId xmlns:a16="http://schemas.microsoft.com/office/drawing/2014/main" id="{881998F6-0820-4B2B-BC95-BAD727425459}"/>
                    </a:ext>
                  </a:extLst>
                </p:cNvPr>
                <p:cNvPicPr/>
                <p:nvPr/>
              </p:nvPicPr>
              <p:blipFill>
                <a:blip r:embed="rId538"/>
                <a:stretch>
                  <a:fillRect/>
                </a:stretch>
              </p:blipFill>
              <p:spPr>
                <a:xfrm>
                  <a:off x="2001893" y="4695547"/>
                  <a:ext cx="170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69222" name="Freihand 169221">
                  <a:extLst>
                    <a:ext uri="{FF2B5EF4-FFF2-40B4-BE49-F238E27FC236}">
                      <a16:creationId xmlns:a16="http://schemas.microsoft.com/office/drawing/2014/main" id="{C9EE62AC-E786-4F52-AED0-E17B3883F3BB}"/>
                    </a:ext>
                  </a:extLst>
                </p14:cNvPr>
                <p14:cNvContentPartPr/>
                <p14:nvPr/>
              </p14:nvContentPartPr>
              <p14:xfrm>
                <a:off x="2189453" y="4772227"/>
                <a:ext cx="121320" cy="26640"/>
              </p14:xfrm>
            </p:contentPart>
          </mc:Choice>
          <mc:Fallback>
            <p:pic>
              <p:nvPicPr>
                <p:cNvPr id="169222" name="Freihand 169221">
                  <a:extLst>
                    <a:ext uri="{FF2B5EF4-FFF2-40B4-BE49-F238E27FC236}">
                      <a16:creationId xmlns:a16="http://schemas.microsoft.com/office/drawing/2014/main" id="{C9EE62AC-E786-4F52-AED0-E17B3883F3BB}"/>
                    </a:ext>
                  </a:extLst>
                </p:cNvPr>
                <p:cNvPicPr/>
                <p:nvPr/>
              </p:nvPicPr>
              <p:blipFill>
                <a:blip r:embed="rId540"/>
                <a:stretch>
                  <a:fillRect/>
                </a:stretch>
              </p:blipFill>
              <p:spPr>
                <a:xfrm>
                  <a:off x="2185133" y="4767907"/>
                  <a:ext cx="1299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69223" name="Freihand 169222">
                  <a:extLst>
                    <a:ext uri="{FF2B5EF4-FFF2-40B4-BE49-F238E27FC236}">
                      <a16:creationId xmlns:a16="http://schemas.microsoft.com/office/drawing/2014/main" id="{D71B584B-6651-4B8C-8334-58A5A06CFDBF}"/>
                    </a:ext>
                  </a:extLst>
                </p14:cNvPr>
                <p14:cNvContentPartPr/>
                <p14:nvPr/>
              </p14:nvContentPartPr>
              <p14:xfrm>
                <a:off x="2260373" y="4767907"/>
                <a:ext cx="62280" cy="126000"/>
              </p14:xfrm>
            </p:contentPart>
          </mc:Choice>
          <mc:Fallback>
            <p:pic>
              <p:nvPicPr>
                <p:cNvPr id="169223" name="Freihand 169222">
                  <a:extLst>
                    <a:ext uri="{FF2B5EF4-FFF2-40B4-BE49-F238E27FC236}">
                      <a16:creationId xmlns:a16="http://schemas.microsoft.com/office/drawing/2014/main" id="{D71B584B-6651-4B8C-8334-58A5A06CFDBF}"/>
                    </a:ext>
                  </a:extLst>
                </p:cNvPr>
                <p:cNvPicPr/>
                <p:nvPr/>
              </p:nvPicPr>
              <p:blipFill>
                <a:blip r:embed="rId542"/>
                <a:stretch>
                  <a:fillRect/>
                </a:stretch>
              </p:blipFill>
              <p:spPr>
                <a:xfrm>
                  <a:off x="2256053" y="4763587"/>
                  <a:ext cx="70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69224" name="Freihand 169223">
                  <a:extLst>
                    <a:ext uri="{FF2B5EF4-FFF2-40B4-BE49-F238E27FC236}">
                      <a16:creationId xmlns:a16="http://schemas.microsoft.com/office/drawing/2014/main" id="{3BFA9679-7BDA-4ED3-90E3-54FBC0BE588B}"/>
                    </a:ext>
                  </a:extLst>
                </p14:cNvPr>
                <p14:cNvContentPartPr/>
                <p14:nvPr/>
              </p14:nvContentPartPr>
              <p14:xfrm>
                <a:off x="2357933" y="4740187"/>
                <a:ext cx="302040" cy="163440"/>
              </p14:xfrm>
            </p:contentPart>
          </mc:Choice>
          <mc:Fallback>
            <p:pic>
              <p:nvPicPr>
                <p:cNvPr id="169224" name="Freihand 169223">
                  <a:extLst>
                    <a:ext uri="{FF2B5EF4-FFF2-40B4-BE49-F238E27FC236}">
                      <a16:creationId xmlns:a16="http://schemas.microsoft.com/office/drawing/2014/main" id="{3BFA9679-7BDA-4ED3-90E3-54FBC0BE588B}"/>
                    </a:ext>
                  </a:extLst>
                </p:cNvPr>
                <p:cNvPicPr/>
                <p:nvPr/>
              </p:nvPicPr>
              <p:blipFill>
                <a:blip r:embed="rId544"/>
                <a:stretch>
                  <a:fillRect/>
                </a:stretch>
              </p:blipFill>
              <p:spPr>
                <a:xfrm>
                  <a:off x="2353613" y="4735867"/>
                  <a:ext cx="310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69225" name="Freihand 169224">
                  <a:extLst>
                    <a:ext uri="{FF2B5EF4-FFF2-40B4-BE49-F238E27FC236}">
                      <a16:creationId xmlns:a16="http://schemas.microsoft.com/office/drawing/2014/main" id="{DCFDCB27-E22C-4F47-8DA0-30E0B5C22E02}"/>
                    </a:ext>
                  </a:extLst>
                </p14:cNvPr>
                <p14:cNvContentPartPr/>
                <p14:nvPr/>
              </p14:nvContentPartPr>
              <p14:xfrm>
                <a:off x="2585813" y="4772947"/>
                <a:ext cx="150480" cy="9360"/>
              </p14:xfrm>
            </p:contentPart>
          </mc:Choice>
          <mc:Fallback>
            <p:pic>
              <p:nvPicPr>
                <p:cNvPr id="169225" name="Freihand 169224">
                  <a:extLst>
                    <a:ext uri="{FF2B5EF4-FFF2-40B4-BE49-F238E27FC236}">
                      <a16:creationId xmlns:a16="http://schemas.microsoft.com/office/drawing/2014/main" id="{DCFDCB27-E22C-4F47-8DA0-30E0B5C22E02}"/>
                    </a:ext>
                  </a:extLst>
                </p:cNvPr>
                <p:cNvPicPr/>
                <p:nvPr/>
              </p:nvPicPr>
              <p:blipFill>
                <a:blip r:embed="rId546"/>
                <a:stretch>
                  <a:fillRect/>
                </a:stretch>
              </p:blipFill>
              <p:spPr>
                <a:xfrm>
                  <a:off x="2581493" y="4768627"/>
                  <a:ext cx="159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69226" name="Freihand 169225">
                  <a:extLst>
                    <a:ext uri="{FF2B5EF4-FFF2-40B4-BE49-F238E27FC236}">
                      <a16:creationId xmlns:a16="http://schemas.microsoft.com/office/drawing/2014/main" id="{09968639-3B3F-4DCC-8367-D7261FEE408E}"/>
                    </a:ext>
                  </a:extLst>
                </p14:cNvPr>
                <p14:cNvContentPartPr/>
                <p14:nvPr/>
              </p14:nvContentPartPr>
              <p14:xfrm>
                <a:off x="2943653" y="4669267"/>
                <a:ext cx="124920" cy="115200"/>
              </p14:xfrm>
            </p:contentPart>
          </mc:Choice>
          <mc:Fallback>
            <p:pic>
              <p:nvPicPr>
                <p:cNvPr id="169226" name="Freihand 169225">
                  <a:extLst>
                    <a:ext uri="{FF2B5EF4-FFF2-40B4-BE49-F238E27FC236}">
                      <a16:creationId xmlns:a16="http://schemas.microsoft.com/office/drawing/2014/main" id="{09968639-3B3F-4DCC-8367-D7261FEE408E}"/>
                    </a:ext>
                  </a:extLst>
                </p:cNvPr>
                <p:cNvPicPr/>
                <p:nvPr/>
              </p:nvPicPr>
              <p:blipFill>
                <a:blip r:embed="rId548"/>
                <a:stretch>
                  <a:fillRect/>
                </a:stretch>
              </p:blipFill>
              <p:spPr>
                <a:xfrm>
                  <a:off x="2939333" y="4664947"/>
                  <a:ext cx="133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69227" name="Freihand 169226">
                  <a:extLst>
                    <a:ext uri="{FF2B5EF4-FFF2-40B4-BE49-F238E27FC236}">
                      <a16:creationId xmlns:a16="http://schemas.microsoft.com/office/drawing/2014/main" id="{1AE039C7-F67D-432E-B248-0A68D52956C3}"/>
                    </a:ext>
                  </a:extLst>
                </p14:cNvPr>
                <p14:cNvContentPartPr/>
                <p14:nvPr/>
              </p14:nvContentPartPr>
              <p14:xfrm>
                <a:off x="2914133" y="4689427"/>
                <a:ext cx="178560" cy="161280"/>
              </p14:xfrm>
            </p:contentPart>
          </mc:Choice>
          <mc:Fallback>
            <p:pic>
              <p:nvPicPr>
                <p:cNvPr id="169227" name="Freihand 169226">
                  <a:extLst>
                    <a:ext uri="{FF2B5EF4-FFF2-40B4-BE49-F238E27FC236}">
                      <a16:creationId xmlns:a16="http://schemas.microsoft.com/office/drawing/2014/main" id="{1AE039C7-F67D-432E-B248-0A68D52956C3}"/>
                    </a:ext>
                  </a:extLst>
                </p:cNvPr>
                <p:cNvPicPr/>
                <p:nvPr/>
              </p:nvPicPr>
              <p:blipFill>
                <a:blip r:embed="rId550"/>
                <a:stretch>
                  <a:fillRect/>
                </a:stretch>
              </p:blipFill>
              <p:spPr>
                <a:xfrm>
                  <a:off x="2909813" y="4685107"/>
                  <a:ext cx="1872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69228" name="Freihand 169227">
                  <a:extLst>
                    <a:ext uri="{FF2B5EF4-FFF2-40B4-BE49-F238E27FC236}">
                      <a16:creationId xmlns:a16="http://schemas.microsoft.com/office/drawing/2014/main" id="{B7A05671-D77E-4FC9-A23B-F7A8A6AE3394}"/>
                    </a:ext>
                  </a:extLst>
                </p14:cNvPr>
                <p14:cNvContentPartPr/>
                <p14:nvPr/>
              </p14:nvContentPartPr>
              <p14:xfrm>
                <a:off x="3133733" y="4741987"/>
                <a:ext cx="81000" cy="152280"/>
              </p14:xfrm>
            </p:contentPart>
          </mc:Choice>
          <mc:Fallback>
            <p:pic>
              <p:nvPicPr>
                <p:cNvPr id="169228" name="Freihand 169227">
                  <a:extLst>
                    <a:ext uri="{FF2B5EF4-FFF2-40B4-BE49-F238E27FC236}">
                      <a16:creationId xmlns:a16="http://schemas.microsoft.com/office/drawing/2014/main" id="{B7A05671-D77E-4FC9-A23B-F7A8A6AE3394}"/>
                    </a:ext>
                  </a:extLst>
                </p:cNvPr>
                <p:cNvPicPr/>
                <p:nvPr/>
              </p:nvPicPr>
              <p:blipFill>
                <a:blip r:embed="rId552"/>
                <a:stretch>
                  <a:fillRect/>
                </a:stretch>
              </p:blipFill>
              <p:spPr>
                <a:xfrm>
                  <a:off x="3129413" y="4737667"/>
                  <a:ext cx="89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69229" name="Freihand 169228">
                  <a:extLst>
                    <a:ext uri="{FF2B5EF4-FFF2-40B4-BE49-F238E27FC236}">
                      <a16:creationId xmlns:a16="http://schemas.microsoft.com/office/drawing/2014/main" id="{32630EF8-D578-4824-8F5B-94E5AF92F789}"/>
                    </a:ext>
                  </a:extLst>
                </p14:cNvPr>
                <p14:cNvContentPartPr/>
                <p14:nvPr/>
              </p14:nvContentPartPr>
              <p14:xfrm>
                <a:off x="3220133" y="4797787"/>
                <a:ext cx="145800" cy="137520"/>
              </p14:xfrm>
            </p:contentPart>
          </mc:Choice>
          <mc:Fallback>
            <p:pic>
              <p:nvPicPr>
                <p:cNvPr id="169229" name="Freihand 169228">
                  <a:extLst>
                    <a:ext uri="{FF2B5EF4-FFF2-40B4-BE49-F238E27FC236}">
                      <a16:creationId xmlns:a16="http://schemas.microsoft.com/office/drawing/2014/main" id="{32630EF8-D578-4824-8F5B-94E5AF92F789}"/>
                    </a:ext>
                  </a:extLst>
                </p:cNvPr>
                <p:cNvPicPr/>
                <p:nvPr/>
              </p:nvPicPr>
              <p:blipFill>
                <a:blip r:embed="rId554"/>
                <a:stretch>
                  <a:fillRect/>
                </a:stretch>
              </p:blipFill>
              <p:spPr>
                <a:xfrm>
                  <a:off x="3215813" y="4793467"/>
                  <a:ext cx="154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69230" name="Freihand 169229">
                  <a:extLst>
                    <a:ext uri="{FF2B5EF4-FFF2-40B4-BE49-F238E27FC236}">
                      <a16:creationId xmlns:a16="http://schemas.microsoft.com/office/drawing/2014/main" id="{03A0C31C-4956-419E-ACDE-E78FF232C3EA}"/>
                    </a:ext>
                  </a:extLst>
                </p14:cNvPr>
                <p14:cNvContentPartPr/>
                <p14:nvPr/>
              </p14:nvContentPartPr>
              <p14:xfrm>
                <a:off x="3543773" y="4693387"/>
                <a:ext cx="12600" cy="107280"/>
              </p14:xfrm>
            </p:contentPart>
          </mc:Choice>
          <mc:Fallback>
            <p:pic>
              <p:nvPicPr>
                <p:cNvPr id="169230" name="Freihand 169229">
                  <a:extLst>
                    <a:ext uri="{FF2B5EF4-FFF2-40B4-BE49-F238E27FC236}">
                      <a16:creationId xmlns:a16="http://schemas.microsoft.com/office/drawing/2014/main" id="{03A0C31C-4956-419E-ACDE-E78FF232C3EA}"/>
                    </a:ext>
                  </a:extLst>
                </p:cNvPr>
                <p:cNvPicPr/>
                <p:nvPr/>
              </p:nvPicPr>
              <p:blipFill>
                <a:blip r:embed="rId556"/>
                <a:stretch>
                  <a:fillRect/>
                </a:stretch>
              </p:blipFill>
              <p:spPr>
                <a:xfrm>
                  <a:off x="3539453" y="4689067"/>
                  <a:ext cx="21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69231" name="Freihand 169230">
                  <a:extLst>
                    <a:ext uri="{FF2B5EF4-FFF2-40B4-BE49-F238E27FC236}">
                      <a16:creationId xmlns:a16="http://schemas.microsoft.com/office/drawing/2014/main" id="{DB510818-1B28-43AC-968E-CC1D97603661}"/>
                    </a:ext>
                  </a:extLst>
                </p14:cNvPr>
                <p14:cNvContentPartPr/>
                <p14:nvPr/>
              </p14:nvContentPartPr>
              <p14:xfrm>
                <a:off x="3489773" y="4774747"/>
                <a:ext cx="590760" cy="48240"/>
              </p14:xfrm>
            </p:contentPart>
          </mc:Choice>
          <mc:Fallback>
            <p:pic>
              <p:nvPicPr>
                <p:cNvPr id="169231" name="Freihand 169230">
                  <a:extLst>
                    <a:ext uri="{FF2B5EF4-FFF2-40B4-BE49-F238E27FC236}">
                      <a16:creationId xmlns:a16="http://schemas.microsoft.com/office/drawing/2014/main" id="{DB510818-1B28-43AC-968E-CC1D97603661}"/>
                    </a:ext>
                  </a:extLst>
                </p:cNvPr>
                <p:cNvPicPr/>
                <p:nvPr/>
              </p:nvPicPr>
              <p:blipFill>
                <a:blip r:embed="rId558"/>
                <a:stretch>
                  <a:fillRect/>
                </a:stretch>
              </p:blipFill>
              <p:spPr>
                <a:xfrm>
                  <a:off x="3485453" y="4770427"/>
                  <a:ext cx="5994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69232" name="Freihand 169231">
                  <a:extLst>
                    <a:ext uri="{FF2B5EF4-FFF2-40B4-BE49-F238E27FC236}">
                      <a16:creationId xmlns:a16="http://schemas.microsoft.com/office/drawing/2014/main" id="{BA3EDCC9-1791-4C8C-BA95-37601924F655}"/>
                    </a:ext>
                  </a:extLst>
                </p14:cNvPr>
                <p14:cNvContentPartPr/>
                <p14:nvPr/>
              </p14:nvContentPartPr>
              <p14:xfrm>
                <a:off x="4111493" y="4811827"/>
                <a:ext cx="338040" cy="18000"/>
              </p14:xfrm>
            </p:contentPart>
          </mc:Choice>
          <mc:Fallback>
            <p:pic>
              <p:nvPicPr>
                <p:cNvPr id="169232" name="Freihand 169231">
                  <a:extLst>
                    <a:ext uri="{FF2B5EF4-FFF2-40B4-BE49-F238E27FC236}">
                      <a16:creationId xmlns:a16="http://schemas.microsoft.com/office/drawing/2014/main" id="{BA3EDCC9-1791-4C8C-BA95-37601924F655}"/>
                    </a:ext>
                  </a:extLst>
                </p:cNvPr>
                <p:cNvPicPr/>
                <p:nvPr/>
              </p:nvPicPr>
              <p:blipFill>
                <a:blip r:embed="rId560"/>
                <a:stretch>
                  <a:fillRect/>
                </a:stretch>
              </p:blipFill>
              <p:spPr>
                <a:xfrm>
                  <a:off x="4107173" y="4807507"/>
                  <a:ext cx="346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69237" name="Freihand 169236">
                  <a:extLst>
                    <a:ext uri="{FF2B5EF4-FFF2-40B4-BE49-F238E27FC236}">
                      <a16:creationId xmlns:a16="http://schemas.microsoft.com/office/drawing/2014/main" id="{44657C3C-C607-4F3D-A6BB-5451F8E73A3A}"/>
                    </a:ext>
                  </a:extLst>
                </p14:cNvPr>
                <p14:cNvContentPartPr/>
                <p14:nvPr/>
              </p14:nvContentPartPr>
              <p14:xfrm>
                <a:off x="780413" y="5260747"/>
                <a:ext cx="193680" cy="41400"/>
              </p14:xfrm>
            </p:contentPart>
          </mc:Choice>
          <mc:Fallback>
            <p:pic>
              <p:nvPicPr>
                <p:cNvPr id="169237" name="Freihand 169236">
                  <a:extLst>
                    <a:ext uri="{FF2B5EF4-FFF2-40B4-BE49-F238E27FC236}">
                      <a16:creationId xmlns:a16="http://schemas.microsoft.com/office/drawing/2014/main" id="{44657C3C-C607-4F3D-A6BB-5451F8E73A3A}"/>
                    </a:ext>
                  </a:extLst>
                </p:cNvPr>
                <p:cNvPicPr/>
                <p:nvPr/>
              </p:nvPicPr>
              <p:blipFill>
                <a:blip r:embed="rId562"/>
                <a:stretch>
                  <a:fillRect/>
                </a:stretch>
              </p:blipFill>
              <p:spPr>
                <a:xfrm>
                  <a:off x="776093" y="5256427"/>
                  <a:ext cx="202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69238" name="Freihand 169237">
                  <a:extLst>
                    <a:ext uri="{FF2B5EF4-FFF2-40B4-BE49-F238E27FC236}">
                      <a16:creationId xmlns:a16="http://schemas.microsoft.com/office/drawing/2014/main" id="{C195A75B-552A-46C7-9B71-1FD6BA909BE0}"/>
                    </a:ext>
                  </a:extLst>
                </p14:cNvPr>
                <p14:cNvContentPartPr/>
                <p14:nvPr/>
              </p14:nvContentPartPr>
              <p14:xfrm>
                <a:off x="781493" y="5324107"/>
                <a:ext cx="200880" cy="12240"/>
              </p14:xfrm>
            </p:contentPart>
          </mc:Choice>
          <mc:Fallback>
            <p:pic>
              <p:nvPicPr>
                <p:cNvPr id="169238" name="Freihand 169237">
                  <a:extLst>
                    <a:ext uri="{FF2B5EF4-FFF2-40B4-BE49-F238E27FC236}">
                      <a16:creationId xmlns:a16="http://schemas.microsoft.com/office/drawing/2014/main" id="{C195A75B-552A-46C7-9B71-1FD6BA909BE0}"/>
                    </a:ext>
                  </a:extLst>
                </p:cNvPr>
                <p:cNvPicPr/>
                <p:nvPr/>
              </p:nvPicPr>
              <p:blipFill>
                <a:blip r:embed="rId564"/>
                <a:stretch>
                  <a:fillRect/>
                </a:stretch>
              </p:blipFill>
              <p:spPr>
                <a:xfrm>
                  <a:off x="777173" y="5319787"/>
                  <a:ext cx="209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69240" name="Freihand 169239">
                  <a:extLst>
                    <a:ext uri="{FF2B5EF4-FFF2-40B4-BE49-F238E27FC236}">
                      <a16:creationId xmlns:a16="http://schemas.microsoft.com/office/drawing/2014/main" id="{3B22536C-A938-4284-A149-78D9FE897AB8}"/>
                    </a:ext>
                  </a:extLst>
                </p14:cNvPr>
                <p14:cNvContentPartPr/>
                <p14:nvPr/>
              </p14:nvContentPartPr>
              <p14:xfrm>
                <a:off x="1179653" y="5184427"/>
                <a:ext cx="94680" cy="168120"/>
              </p14:xfrm>
            </p:contentPart>
          </mc:Choice>
          <mc:Fallback>
            <p:pic>
              <p:nvPicPr>
                <p:cNvPr id="169240" name="Freihand 169239">
                  <a:extLst>
                    <a:ext uri="{FF2B5EF4-FFF2-40B4-BE49-F238E27FC236}">
                      <a16:creationId xmlns:a16="http://schemas.microsoft.com/office/drawing/2014/main" id="{3B22536C-A938-4284-A149-78D9FE897AB8}"/>
                    </a:ext>
                  </a:extLst>
                </p:cNvPr>
                <p:cNvPicPr/>
                <p:nvPr/>
              </p:nvPicPr>
              <p:blipFill>
                <a:blip r:embed="rId566"/>
                <a:stretch>
                  <a:fillRect/>
                </a:stretch>
              </p:blipFill>
              <p:spPr>
                <a:xfrm>
                  <a:off x="1175333" y="5180107"/>
                  <a:ext cx="103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69241" name="Freihand 169240">
                  <a:extLst>
                    <a:ext uri="{FF2B5EF4-FFF2-40B4-BE49-F238E27FC236}">
                      <a16:creationId xmlns:a16="http://schemas.microsoft.com/office/drawing/2014/main" id="{C49A9F37-F419-4442-8497-F111688E90BF}"/>
                    </a:ext>
                  </a:extLst>
                </p14:cNvPr>
                <p14:cNvContentPartPr/>
                <p14:nvPr/>
              </p14:nvContentPartPr>
              <p14:xfrm>
                <a:off x="1206293" y="5167867"/>
                <a:ext cx="138600" cy="10440"/>
              </p14:xfrm>
            </p:contentPart>
          </mc:Choice>
          <mc:Fallback>
            <p:pic>
              <p:nvPicPr>
                <p:cNvPr id="169241" name="Freihand 169240">
                  <a:extLst>
                    <a:ext uri="{FF2B5EF4-FFF2-40B4-BE49-F238E27FC236}">
                      <a16:creationId xmlns:a16="http://schemas.microsoft.com/office/drawing/2014/main" id="{C49A9F37-F419-4442-8497-F111688E90BF}"/>
                    </a:ext>
                  </a:extLst>
                </p:cNvPr>
                <p:cNvPicPr/>
                <p:nvPr/>
              </p:nvPicPr>
              <p:blipFill>
                <a:blip r:embed="rId568"/>
                <a:stretch>
                  <a:fillRect/>
                </a:stretch>
              </p:blipFill>
              <p:spPr>
                <a:xfrm>
                  <a:off x="1201973" y="5163547"/>
                  <a:ext cx="1472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69242" name="Freihand 169241">
                  <a:extLst>
                    <a:ext uri="{FF2B5EF4-FFF2-40B4-BE49-F238E27FC236}">
                      <a16:creationId xmlns:a16="http://schemas.microsoft.com/office/drawing/2014/main" id="{12B9E8FB-3200-4A2F-B776-3C04BF5964A2}"/>
                    </a:ext>
                  </a:extLst>
                </p14:cNvPr>
                <p14:cNvContentPartPr/>
                <p14:nvPr/>
              </p14:nvContentPartPr>
              <p14:xfrm>
                <a:off x="1447133" y="5187667"/>
                <a:ext cx="174600" cy="136080"/>
              </p14:xfrm>
            </p:contentPart>
          </mc:Choice>
          <mc:Fallback>
            <p:pic>
              <p:nvPicPr>
                <p:cNvPr id="169242" name="Freihand 169241">
                  <a:extLst>
                    <a:ext uri="{FF2B5EF4-FFF2-40B4-BE49-F238E27FC236}">
                      <a16:creationId xmlns:a16="http://schemas.microsoft.com/office/drawing/2014/main" id="{12B9E8FB-3200-4A2F-B776-3C04BF5964A2}"/>
                    </a:ext>
                  </a:extLst>
                </p:cNvPr>
                <p:cNvPicPr/>
                <p:nvPr/>
              </p:nvPicPr>
              <p:blipFill>
                <a:blip r:embed="rId570"/>
                <a:stretch>
                  <a:fillRect/>
                </a:stretch>
              </p:blipFill>
              <p:spPr>
                <a:xfrm>
                  <a:off x="1442813" y="5183347"/>
                  <a:ext cx="183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69243" name="Freihand 169242">
                  <a:extLst>
                    <a:ext uri="{FF2B5EF4-FFF2-40B4-BE49-F238E27FC236}">
                      <a16:creationId xmlns:a16="http://schemas.microsoft.com/office/drawing/2014/main" id="{B52EFB2B-1A1E-47FE-B3CA-AE40F628A0BD}"/>
                    </a:ext>
                  </a:extLst>
                </p14:cNvPr>
                <p14:cNvContentPartPr/>
                <p14:nvPr/>
              </p14:nvContentPartPr>
              <p14:xfrm>
                <a:off x="1852493" y="5159587"/>
                <a:ext cx="123480" cy="134640"/>
              </p14:xfrm>
            </p:contentPart>
          </mc:Choice>
          <mc:Fallback>
            <p:pic>
              <p:nvPicPr>
                <p:cNvPr id="169243" name="Freihand 169242">
                  <a:extLst>
                    <a:ext uri="{FF2B5EF4-FFF2-40B4-BE49-F238E27FC236}">
                      <a16:creationId xmlns:a16="http://schemas.microsoft.com/office/drawing/2014/main" id="{B52EFB2B-1A1E-47FE-B3CA-AE40F628A0BD}"/>
                    </a:ext>
                  </a:extLst>
                </p:cNvPr>
                <p:cNvPicPr/>
                <p:nvPr/>
              </p:nvPicPr>
              <p:blipFill>
                <a:blip r:embed="rId572"/>
                <a:stretch>
                  <a:fillRect/>
                </a:stretch>
              </p:blipFill>
              <p:spPr>
                <a:xfrm>
                  <a:off x="1848173" y="5155267"/>
                  <a:ext cx="132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69244" name="Freihand 169243">
                  <a:extLst>
                    <a:ext uri="{FF2B5EF4-FFF2-40B4-BE49-F238E27FC236}">
                      <a16:creationId xmlns:a16="http://schemas.microsoft.com/office/drawing/2014/main" id="{D223E731-25B1-4C44-8E21-2A30B56CF378}"/>
                    </a:ext>
                  </a:extLst>
                </p14:cNvPr>
                <p14:cNvContentPartPr/>
                <p14:nvPr/>
              </p14:nvContentPartPr>
              <p14:xfrm>
                <a:off x="1990733" y="5296027"/>
                <a:ext cx="19800" cy="57960"/>
              </p14:xfrm>
            </p:contentPart>
          </mc:Choice>
          <mc:Fallback>
            <p:pic>
              <p:nvPicPr>
                <p:cNvPr id="169244" name="Freihand 169243">
                  <a:extLst>
                    <a:ext uri="{FF2B5EF4-FFF2-40B4-BE49-F238E27FC236}">
                      <a16:creationId xmlns:a16="http://schemas.microsoft.com/office/drawing/2014/main" id="{D223E731-25B1-4C44-8E21-2A30B56CF378}"/>
                    </a:ext>
                  </a:extLst>
                </p:cNvPr>
                <p:cNvPicPr/>
                <p:nvPr/>
              </p:nvPicPr>
              <p:blipFill>
                <a:blip r:embed="rId574"/>
                <a:stretch>
                  <a:fillRect/>
                </a:stretch>
              </p:blipFill>
              <p:spPr>
                <a:xfrm>
                  <a:off x="1986413" y="5291707"/>
                  <a:ext cx="28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69245" name="Freihand 169244">
                  <a:extLst>
                    <a:ext uri="{FF2B5EF4-FFF2-40B4-BE49-F238E27FC236}">
                      <a16:creationId xmlns:a16="http://schemas.microsoft.com/office/drawing/2014/main" id="{60468F18-2FDF-4EDC-B9A1-20A5FD85D971}"/>
                    </a:ext>
                  </a:extLst>
                </p14:cNvPr>
                <p14:cNvContentPartPr/>
                <p14:nvPr/>
              </p14:nvContentPartPr>
              <p14:xfrm>
                <a:off x="2085413" y="5165347"/>
                <a:ext cx="143640" cy="130320"/>
              </p14:xfrm>
            </p:contentPart>
          </mc:Choice>
          <mc:Fallback>
            <p:pic>
              <p:nvPicPr>
                <p:cNvPr id="169245" name="Freihand 169244">
                  <a:extLst>
                    <a:ext uri="{FF2B5EF4-FFF2-40B4-BE49-F238E27FC236}">
                      <a16:creationId xmlns:a16="http://schemas.microsoft.com/office/drawing/2014/main" id="{60468F18-2FDF-4EDC-B9A1-20A5FD85D971}"/>
                    </a:ext>
                  </a:extLst>
                </p:cNvPr>
                <p:cNvPicPr/>
                <p:nvPr/>
              </p:nvPicPr>
              <p:blipFill>
                <a:blip r:embed="rId576"/>
                <a:stretch>
                  <a:fillRect/>
                </a:stretch>
              </p:blipFill>
              <p:spPr>
                <a:xfrm>
                  <a:off x="2081093" y="5161027"/>
                  <a:ext cx="152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69246" name="Freihand 169245">
                  <a:extLst>
                    <a:ext uri="{FF2B5EF4-FFF2-40B4-BE49-F238E27FC236}">
                      <a16:creationId xmlns:a16="http://schemas.microsoft.com/office/drawing/2014/main" id="{A2F94855-A50A-4CCB-AA86-3A764C2A1C48}"/>
                    </a:ext>
                  </a:extLst>
                </p14:cNvPr>
                <p14:cNvContentPartPr/>
                <p14:nvPr/>
              </p14:nvContentPartPr>
              <p14:xfrm>
                <a:off x="2335253" y="5180827"/>
                <a:ext cx="111600" cy="117720"/>
              </p14:xfrm>
            </p:contentPart>
          </mc:Choice>
          <mc:Fallback>
            <p:pic>
              <p:nvPicPr>
                <p:cNvPr id="169246" name="Freihand 169245">
                  <a:extLst>
                    <a:ext uri="{FF2B5EF4-FFF2-40B4-BE49-F238E27FC236}">
                      <a16:creationId xmlns:a16="http://schemas.microsoft.com/office/drawing/2014/main" id="{A2F94855-A50A-4CCB-AA86-3A764C2A1C48}"/>
                    </a:ext>
                  </a:extLst>
                </p:cNvPr>
                <p:cNvPicPr/>
                <p:nvPr/>
              </p:nvPicPr>
              <p:blipFill>
                <a:blip r:embed="rId578"/>
                <a:stretch>
                  <a:fillRect/>
                </a:stretch>
              </p:blipFill>
              <p:spPr>
                <a:xfrm>
                  <a:off x="2330933" y="5176507"/>
                  <a:ext cx="120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69247" name="Freihand 169246">
                  <a:extLst>
                    <a:ext uri="{FF2B5EF4-FFF2-40B4-BE49-F238E27FC236}">
                      <a16:creationId xmlns:a16="http://schemas.microsoft.com/office/drawing/2014/main" id="{43F4F105-A083-4A57-B478-A664F94F65F0}"/>
                    </a:ext>
                  </a:extLst>
                </p14:cNvPr>
                <p14:cNvContentPartPr/>
                <p14:nvPr/>
              </p14:nvContentPartPr>
              <p14:xfrm>
                <a:off x="2645213" y="5136187"/>
                <a:ext cx="113040" cy="114120"/>
              </p14:xfrm>
            </p:contentPart>
          </mc:Choice>
          <mc:Fallback>
            <p:pic>
              <p:nvPicPr>
                <p:cNvPr id="169247" name="Freihand 169246">
                  <a:extLst>
                    <a:ext uri="{FF2B5EF4-FFF2-40B4-BE49-F238E27FC236}">
                      <a16:creationId xmlns:a16="http://schemas.microsoft.com/office/drawing/2014/main" id="{43F4F105-A083-4A57-B478-A664F94F65F0}"/>
                    </a:ext>
                  </a:extLst>
                </p:cNvPr>
                <p:cNvPicPr/>
                <p:nvPr/>
              </p:nvPicPr>
              <p:blipFill>
                <a:blip r:embed="rId580"/>
                <a:stretch>
                  <a:fillRect/>
                </a:stretch>
              </p:blipFill>
              <p:spPr>
                <a:xfrm>
                  <a:off x="2640893" y="5131867"/>
                  <a:ext cx="1216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69248" name="Freihand 169247">
                  <a:extLst>
                    <a:ext uri="{FF2B5EF4-FFF2-40B4-BE49-F238E27FC236}">
                      <a16:creationId xmlns:a16="http://schemas.microsoft.com/office/drawing/2014/main" id="{471477C1-4C4A-43C8-848B-12116760F4FE}"/>
                    </a:ext>
                  </a:extLst>
                </p14:cNvPr>
                <p14:cNvContentPartPr/>
                <p14:nvPr/>
              </p14:nvContentPartPr>
              <p14:xfrm>
                <a:off x="2781653" y="5251027"/>
                <a:ext cx="9360" cy="70560"/>
              </p14:xfrm>
            </p:contentPart>
          </mc:Choice>
          <mc:Fallback>
            <p:pic>
              <p:nvPicPr>
                <p:cNvPr id="169248" name="Freihand 169247">
                  <a:extLst>
                    <a:ext uri="{FF2B5EF4-FFF2-40B4-BE49-F238E27FC236}">
                      <a16:creationId xmlns:a16="http://schemas.microsoft.com/office/drawing/2014/main" id="{471477C1-4C4A-43C8-848B-12116760F4FE}"/>
                    </a:ext>
                  </a:extLst>
                </p:cNvPr>
                <p:cNvPicPr/>
                <p:nvPr/>
              </p:nvPicPr>
              <p:blipFill>
                <a:blip r:embed="rId582"/>
                <a:stretch>
                  <a:fillRect/>
                </a:stretch>
              </p:blipFill>
              <p:spPr>
                <a:xfrm>
                  <a:off x="2777333" y="5246707"/>
                  <a:ext cx="18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69249" name="Freihand 169248">
                  <a:extLst>
                    <a:ext uri="{FF2B5EF4-FFF2-40B4-BE49-F238E27FC236}">
                      <a16:creationId xmlns:a16="http://schemas.microsoft.com/office/drawing/2014/main" id="{B1413F6E-5E3E-4989-AFD6-3E8CC5DFFE59}"/>
                    </a:ext>
                  </a:extLst>
                </p14:cNvPr>
                <p14:cNvContentPartPr/>
                <p14:nvPr/>
              </p14:nvContentPartPr>
              <p14:xfrm>
                <a:off x="2865533" y="5141587"/>
                <a:ext cx="113760" cy="119520"/>
              </p14:xfrm>
            </p:contentPart>
          </mc:Choice>
          <mc:Fallback>
            <p:pic>
              <p:nvPicPr>
                <p:cNvPr id="169249" name="Freihand 169248">
                  <a:extLst>
                    <a:ext uri="{FF2B5EF4-FFF2-40B4-BE49-F238E27FC236}">
                      <a16:creationId xmlns:a16="http://schemas.microsoft.com/office/drawing/2014/main" id="{B1413F6E-5E3E-4989-AFD6-3E8CC5DFFE59}"/>
                    </a:ext>
                  </a:extLst>
                </p:cNvPr>
                <p:cNvPicPr/>
                <p:nvPr/>
              </p:nvPicPr>
              <p:blipFill>
                <a:blip r:embed="rId584"/>
                <a:stretch>
                  <a:fillRect/>
                </a:stretch>
              </p:blipFill>
              <p:spPr>
                <a:xfrm>
                  <a:off x="2861213" y="5137267"/>
                  <a:ext cx="122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69250" name="Freihand 169249">
                  <a:extLst>
                    <a:ext uri="{FF2B5EF4-FFF2-40B4-BE49-F238E27FC236}">
                      <a16:creationId xmlns:a16="http://schemas.microsoft.com/office/drawing/2014/main" id="{CAD6F26C-02BF-4E83-864F-5DBF4F686BE9}"/>
                    </a:ext>
                  </a:extLst>
                </p14:cNvPr>
                <p14:cNvContentPartPr/>
                <p14:nvPr/>
              </p14:nvContentPartPr>
              <p14:xfrm>
                <a:off x="3018893" y="5152387"/>
                <a:ext cx="110160" cy="108720"/>
              </p14:xfrm>
            </p:contentPart>
          </mc:Choice>
          <mc:Fallback>
            <p:pic>
              <p:nvPicPr>
                <p:cNvPr id="169250" name="Freihand 169249">
                  <a:extLst>
                    <a:ext uri="{FF2B5EF4-FFF2-40B4-BE49-F238E27FC236}">
                      <a16:creationId xmlns:a16="http://schemas.microsoft.com/office/drawing/2014/main" id="{CAD6F26C-02BF-4E83-864F-5DBF4F686BE9}"/>
                    </a:ext>
                  </a:extLst>
                </p:cNvPr>
                <p:cNvPicPr/>
                <p:nvPr/>
              </p:nvPicPr>
              <p:blipFill>
                <a:blip r:embed="rId586"/>
                <a:stretch>
                  <a:fillRect/>
                </a:stretch>
              </p:blipFill>
              <p:spPr>
                <a:xfrm>
                  <a:off x="3014573" y="5148067"/>
                  <a:ext cx="118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69251" name="Freihand 169250">
                  <a:extLst>
                    <a:ext uri="{FF2B5EF4-FFF2-40B4-BE49-F238E27FC236}">
                      <a16:creationId xmlns:a16="http://schemas.microsoft.com/office/drawing/2014/main" id="{AE63AF09-FF81-4B62-BC1F-6956ACB1F155}"/>
                    </a:ext>
                  </a:extLst>
                </p14:cNvPr>
                <p14:cNvContentPartPr/>
                <p14:nvPr/>
              </p14:nvContentPartPr>
              <p14:xfrm>
                <a:off x="3062453" y="5108827"/>
                <a:ext cx="155160" cy="18000"/>
              </p14:xfrm>
            </p:contentPart>
          </mc:Choice>
          <mc:Fallback>
            <p:pic>
              <p:nvPicPr>
                <p:cNvPr id="169251" name="Freihand 169250">
                  <a:extLst>
                    <a:ext uri="{FF2B5EF4-FFF2-40B4-BE49-F238E27FC236}">
                      <a16:creationId xmlns:a16="http://schemas.microsoft.com/office/drawing/2014/main" id="{AE63AF09-FF81-4B62-BC1F-6956ACB1F155}"/>
                    </a:ext>
                  </a:extLst>
                </p:cNvPr>
                <p:cNvPicPr/>
                <p:nvPr/>
              </p:nvPicPr>
              <p:blipFill>
                <a:blip r:embed="rId588"/>
                <a:stretch>
                  <a:fillRect/>
                </a:stretch>
              </p:blipFill>
              <p:spPr>
                <a:xfrm>
                  <a:off x="3058133" y="5104507"/>
                  <a:ext cx="163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69252" name="Freihand 169251">
                  <a:extLst>
                    <a:ext uri="{FF2B5EF4-FFF2-40B4-BE49-F238E27FC236}">
                      <a16:creationId xmlns:a16="http://schemas.microsoft.com/office/drawing/2014/main" id="{404DA17D-175A-41B0-A2D5-52B748F49245}"/>
                    </a:ext>
                  </a:extLst>
                </p14:cNvPr>
                <p14:cNvContentPartPr/>
                <p14:nvPr/>
              </p14:nvContentPartPr>
              <p14:xfrm>
                <a:off x="3629813" y="5137267"/>
                <a:ext cx="26280" cy="104760"/>
              </p14:xfrm>
            </p:contentPart>
          </mc:Choice>
          <mc:Fallback>
            <p:pic>
              <p:nvPicPr>
                <p:cNvPr id="169252" name="Freihand 169251">
                  <a:extLst>
                    <a:ext uri="{FF2B5EF4-FFF2-40B4-BE49-F238E27FC236}">
                      <a16:creationId xmlns:a16="http://schemas.microsoft.com/office/drawing/2014/main" id="{404DA17D-175A-41B0-A2D5-52B748F49245}"/>
                    </a:ext>
                  </a:extLst>
                </p:cNvPr>
                <p:cNvPicPr/>
                <p:nvPr/>
              </p:nvPicPr>
              <p:blipFill>
                <a:blip r:embed="rId590"/>
                <a:stretch>
                  <a:fillRect/>
                </a:stretch>
              </p:blipFill>
              <p:spPr>
                <a:xfrm>
                  <a:off x="3625493" y="5132947"/>
                  <a:ext cx="34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69253" name="Freihand 169252">
                  <a:extLst>
                    <a:ext uri="{FF2B5EF4-FFF2-40B4-BE49-F238E27FC236}">
                      <a16:creationId xmlns:a16="http://schemas.microsoft.com/office/drawing/2014/main" id="{9139FCAB-71DF-4DCA-850B-64FEB8452BB1}"/>
                    </a:ext>
                  </a:extLst>
                </p14:cNvPr>
                <p14:cNvContentPartPr/>
                <p14:nvPr/>
              </p14:nvContentPartPr>
              <p14:xfrm>
                <a:off x="3557453" y="5186587"/>
                <a:ext cx="167760" cy="18720"/>
              </p14:xfrm>
            </p:contentPart>
          </mc:Choice>
          <mc:Fallback>
            <p:pic>
              <p:nvPicPr>
                <p:cNvPr id="169253" name="Freihand 169252">
                  <a:extLst>
                    <a:ext uri="{FF2B5EF4-FFF2-40B4-BE49-F238E27FC236}">
                      <a16:creationId xmlns:a16="http://schemas.microsoft.com/office/drawing/2014/main" id="{9139FCAB-71DF-4DCA-850B-64FEB8452BB1}"/>
                    </a:ext>
                  </a:extLst>
                </p:cNvPr>
                <p:cNvPicPr/>
                <p:nvPr/>
              </p:nvPicPr>
              <p:blipFill>
                <a:blip r:embed="rId592"/>
                <a:stretch>
                  <a:fillRect/>
                </a:stretch>
              </p:blipFill>
              <p:spPr>
                <a:xfrm>
                  <a:off x="3553133" y="5182267"/>
                  <a:ext cx="176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69294" name="Freihand 169293">
                  <a:extLst>
                    <a:ext uri="{FF2B5EF4-FFF2-40B4-BE49-F238E27FC236}">
                      <a16:creationId xmlns:a16="http://schemas.microsoft.com/office/drawing/2014/main" id="{4E1B9112-75EC-42AD-95A5-2CEA38557DBF}"/>
                    </a:ext>
                  </a:extLst>
                </p14:cNvPr>
                <p14:cNvContentPartPr/>
                <p14:nvPr/>
              </p14:nvContentPartPr>
              <p14:xfrm>
                <a:off x="4539533" y="4729027"/>
                <a:ext cx="58680" cy="80640"/>
              </p14:xfrm>
            </p:contentPart>
          </mc:Choice>
          <mc:Fallback>
            <p:pic>
              <p:nvPicPr>
                <p:cNvPr id="169294" name="Freihand 169293">
                  <a:extLst>
                    <a:ext uri="{FF2B5EF4-FFF2-40B4-BE49-F238E27FC236}">
                      <a16:creationId xmlns:a16="http://schemas.microsoft.com/office/drawing/2014/main" id="{4E1B9112-75EC-42AD-95A5-2CEA38557DBF}"/>
                    </a:ext>
                  </a:extLst>
                </p:cNvPr>
                <p:cNvPicPr/>
                <p:nvPr/>
              </p:nvPicPr>
              <p:blipFill>
                <a:blip r:embed="rId594"/>
                <a:stretch>
                  <a:fillRect/>
                </a:stretch>
              </p:blipFill>
              <p:spPr>
                <a:xfrm>
                  <a:off x="4535213" y="4724707"/>
                  <a:ext cx="67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69295" name="Freihand 169294">
                  <a:extLst>
                    <a:ext uri="{FF2B5EF4-FFF2-40B4-BE49-F238E27FC236}">
                      <a16:creationId xmlns:a16="http://schemas.microsoft.com/office/drawing/2014/main" id="{2FE6A361-A573-4F56-A837-186492967A67}"/>
                    </a:ext>
                  </a:extLst>
                </p14:cNvPr>
                <p14:cNvContentPartPr/>
                <p14:nvPr/>
              </p14:nvContentPartPr>
              <p14:xfrm>
                <a:off x="4568693" y="4487107"/>
                <a:ext cx="136440" cy="95040"/>
              </p14:xfrm>
            </p:contentPart>
          </mc:Choice>
          <mc:Fallback>
            <p:pic>
              <p:nvPicPr>
                <p:cNvPr id="169295" name="Freihand 169294">
                  <a:extLst>
                    <a:ext uri="{FF2B5EF4-FFF2-40B4-BE49-F238E27FC236}">
                      <a16:creationId xmlns:a16="http://schemas.microsoft.com/office/drawing/2014/main" id="{2FE6A361-A573-4F56-A837-186492967A67}"/>
                    </a:ext>
                  </a:extLst>
                </p:cNvPr>
                <p:cNvPicPr/>
                <p:nvPr/>
              </p:nvPicPr>
              <p:blipFill>
                <a:blip r:embed="rId596"/>
                <a:stretch>
                  <a:fillRect/>
                </a:stretch>
              </p:blipFill>
              <p:spPr>
                <a:xfrm>
                  <a:off x="4564373" y="4482787"/>
                  <a:ext cx="145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69375" name="Freihand 169374">
                  <a:extLst>
                    <a:ext uri="{FF2B5EF4-FFF2-40B4-BE49-F238E27FC236}">
                      <a16:creationId xmlns:a16="http://schemas.microsoft.com/office/drawing/2014/main" id="{B798FF73-A3CE-4988-B548-9A2DA95ADDC1}"/>
                    </a:ext>
                  </a:extLst>
                </p14:cNvPr>
                <p14:cNvContentPartPr/>
                <p14:nvPr/>
              </p14:nvContentPartPr>
              <p14:xfrm>
                <a:off x="8084453" y="3281653"/>
                <a:ext cx="912960" cy="2660760"/>
              </p14:xfrm>
            </p:contentPart>
          </mc:Choice>
          <mc:Fallback>
            <p:pic>
              <p:nvPicPr>
                <p:cNvPr id="169375" name="Freihand 169374">
                  <a:extLst>
                    <a:ext uri="{FF2B5EF4-FFF2-40B4-BE49-F238E27FC236}">
                      <a16:creationId xmlns:a16="http://schemas.microsoft.com/office/drawing/2014/main" id="{B798FF73-A3CE-4988-B548-9A2DA95ADDC1}"/>
                    </a:ext>
                  </a:extLst>
                </p:cNvPr>
                <p:cNvPicPr/>
                <p:nvPr/>
              </p:nvPicPr>
              <p:blipFill>
                <a:blip r:embed="rId598"/>
                <a:stretch>
                  <a:fillRect/>
                </a:stretch>
              </p:blipFill>
              <p:spPr>
                <a:xfrm>
                  <a:off x="8080133" y="3277333"/>
                  <a:ext cx="921600" cy="26694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69376" name="Freihand 169375">
                  <a:extLst>
                    <a:ext uri="{FF2B5EF4-FFF2-40B4-BE49-F238E27FC236}">
                      <a16:creationId xmlns:a16="http://schemas.microsoft.com/office/drawing/2014/main" id="{30C7CD2B-4676-4107-B4E0-91C0A882A54F}"/>
                    </a:ext>
                  </a:extLst>
                </p14:cNvPr>
                <p14:cNvContentPartPr/>
                <p14:nvPr/>
              </p14:nvContentPartPr>
              <p14:xfrm>
                <a:off x="8886893" y="3146293"/>
                <a:ext cx="243000" cy="369360"/>
              </p14:xfrm>
            </p:contentPart>
          </mc:Choice>
          <mc:Fallback>
            <p:pic>
              <p:nvPicPr>
                <p:cNvPr id="169376" name="Freihand 169375">
                  <a:extLst>
                    <a:ext uri="{FF2B5EF4-FFF2-40B4-BE49-F238E27FC236}">
                      <a16:creationId xmlns:a16="http://schemas.microsoft.com/office/drawing/2014/main" id="{30C7CD2B-4676-4107-B4E0-91C0A882A54F}"/>
                    </a:ext>
                  </a:extLst>
                </p:cNvPr>
                <p:cNvPicPr/>
                <p:nvPr/>
              </p:nvPicPr>
              <p:blipFill>
                <a:blip r:embed="rId600"/>
                <a:stretch>
                  <a:fillRect/>
                </a:stretch>
              </p:blipFill>
              <p:spPr>
                <a:xfrm>
                  <a:off x="8882573" y="3141973"/>
                  <a:ext cx="25164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169378" name="Freihand 169377">
                  <a:extLst>
                    <a:ext uri="{FF2B5EF4-FFF2-40B4-BE49-F238E27FC236}">
                      <a16:creationId xmlns:a16="http://schemas.microsoft.com/office/drawing/2014/main" id="{583D812C-C3BB-4539-B479-615664F747EE}"/>
                    </a:ext>
                  </a:extLst>
                </p14:cNvPr>
                <p14:cNvContentPartPr/>
                <p14:nvPr/>
              </p14:nvContentPartPr>
              <p14:xfrm>
                <a:off x="9472253" y="2921293"/>
                <a:ext cx="91080" cy="180000"/>
              </p14:xfrm>
            </p:contentPart>
          </mc:Choice>
          <mc:Fallback>
            <p:pic>
              <p:nvPicPr>
                <p:cNvPr id="169378" name="Freihand 169377">
                  <a:extLst>
                    <a:ext uri="{FF2B5EF4-FFF2-40B4-BE49-F238E27FC236}">
                      <a16:creationId xmlns:a16="http://schemas.microsoft.com/office/drawing/2014/main" id="{583D812C-C3BB-4539-B479-615664F747EE}"/>
                    </a:ext>
                  </a:extLst>
                </p:cNvPr>
                <p:cNvPicPr/>
                <p:nvPr/>
              </p:nvPicPr>
              <p:blipFill>
                <a:blip r:embed="rId602"/>
                <a:stretch>
                  <a:fillRect/>
                </a:stretch>
              </p:blipFill>
              <p:spPr>
                <a:xfrm>
                  <a:off x="9467933" y="2916973"/>
                  <a:ext cx="99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69379" name="Freihand 169378">
                  <a:extLst>
                    <a:ext uri="{FF2B5EF4-FFF2-40B4-BE49-F238E27FC236}">
                      <a16:creationId xmlns:a16="http://schemas.microsoft.com/office/drawing/2014/main" id="{60C76D89-3756-4F88-99B4-C1EFD7A97C8D}"/>
                    </a:ext>
                  </a:extLst>
                </p14:cNvPr>
                <p14:cNvContentPartPr/>
                <p14:nvPr/>
              </p14:nvContentPartPr>
              <p14:xfrm>
                <a:off x="9538493" y="2949373"/>
                <a:ext cx="63000" cy="167760"/>
              </p14:xfrm>
            </p:contentPart>
          </mc:Choice>
          <mc:Fallback>
            <p:pic>
              <p:nvPicPr>
                <p:cNvPr id="169379" name="Freihand 169378">
                  <a:extLst>
                    <a:ext uri="{FF2B5EF4-FFF2-40B4-BE49-F238E27FC236}">
                      <a16:creationId xmlns:a16="http://schemas.microsoft.com/office/drawing/2014/main" id="{60C76D89-3756-4F88-99B4-C1EFD7A97C8D}"/>
                    </a:ext>
                  </a:extLst>
                </p:cNvPr>
                <p:cNvPicPr/>
                <p:nvPr/>
              </p:nvPicPr>
              <p:blipFill>
                <a:blip r:embed="rId604"/>
                <a:stretch>
                  <a:fillRect/>
                </a:stretch>
              </p:blipFill>
              <p:spPr>
                <a:xfrm>
                  <a:off x="9534173" y="2945053"/>
                  <a:ext cx="716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69380" name="Freihand 169379">
                  <a:extLst>
                    <a:ext uri="{FF2B5EF4-FFF2-40B4-BE49-F238E27FC236}">
                      <a16:creationId xmlns:a16="http://schemas.microsoft.com/office/drawing/2014/main" id="{67ADB909-1993-4F7E-8ED5-24C204AA1E89}"/>
                    </a:ext>
                  </a:extLst>
                </p14:cNvPr>
                <p14:cNvContentPartPr/>
                <p14:nvPr/>
              </p14:nvContentPartPr>
              <p14:xfrm>
                <a:off x="9461093" y="2963053"/>
                <a:ext cx="371520" cy="176760"/>
              </p14:xfrm>
            </p:contentPart>
          </mc:Choice>
          <mc:Fallback>
            <p:pic>
              <p:nvPicPr>
                <p:cNvPr id="169380" name="Freihand 169379">
                  <a:extLst>
                    <a:ext uri="{FF2B5EF4-FFF2-40B4-BE49-F238E27FC236}">
                      <a16:creationId xmlns:a16="http://schemas.microsoft.com/office/drawing/2014/main" id="{67ADB909-1993-4F7E-8ED5-24C204AA1E89}"/>
                    </a:ext>
                  </a:extLst>
                </p:cNvPr>
                <p:cNvPicPr/>
                <p:nvPr/>
              </p:nvPicPr>
              <p:blipFill>
                <a:blip r:embed="rId606"/>
                <a:stretch>
                  <a:fillRect/>
                </a:stretch>
              </p:blipFill>
              <p:spPr>
                <a:xfrm>
                  <a:off x="9456773" y="2958733"/>
                  <a:ext cx="380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69381" name="Freihand 169380">
                  <a:extLst>
                    <a:ext uri="{FF2B5EF4-FFF2-40B4-BE49-F238E27FC236}">
                      <a16:creationId xmlns:a16="http://schemas.microsoft.com/office/drawing/2014/main" id="{204829AA-4782-4D56-A663-E986E5C7403E}"/>
                    </a:ext>
                  </a:extLst>
                </p14:cNvPr>
                <p14:cNvContentPartPr/>
                <p14:nvPr/>
              </p14:nvContentPartPr>
              <p14:xfrm>
                <a:off x="9796613" y="2938573"/>
                <a:ext cx="45360" cy="145800"/>
              </p14:xfrm>
            </p:contentPart>
          </mc:Choice>
          <mc:Fallback>
            <p:pic>
              <p:nvPicPr>
                <p:cNvPr id="169381" name="Freihand 169380">
                  <a:extLst>
                    <a:ext uri="{FF2B5EF4-FFF2-40B4-BE49-F238E27FC236}">
                      <a16:creationId xmlns:a16="http://schemas.microsoft.com/office/drawing/2014/main" id="{204829AA-4782-4D56-A663-E986E5C7403E}"/>
                    </a:ext>
                  </a:extLst>
                </p:cNvPr>
                <p:cNvPicPr/>
                <p:nvPr/>
              </p:nvPicPr>
              <p:blipFill>
                <a:blip r:embed="rId608"/>
                <a:stretch>
                  <a:fillRect/>
                </a:stretch>
              </p:blipFill>
              <p:spPr>
                <a:xfrm>
                  <a:off x="9792293" y="2934253"/>
                  <a:ext cx="54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69382" name="Freihand 169381">
                  <a:extLst>
                    <a:ext uri="{FF2B5EF4-FFF2-40B4-BE49-F238E27FC236}">
                      <a16:creationId xmlns:a16="http://schemas.microsoft.com/office/drawing/2014/main" id="{578A05EE-4049-4F74-A58D-91A1B92496C5}"/>
                    </a:ext>
                  </a:extLst>
                </p14:cNvPr>
                <p14:cNvContentPartPr/>
                <p14:nvPr/>
              </p14:nvContentPartPr>
              <p14:xfrm>
                <a:off x="9329693" y="3063493"/>
                <a:ext cx="744480" cy="216000"/>
              </p14:xfrm>
            </p:contentPart>
          </mc:Choice>
          <mc:Fallback>
            <p:pic>
              <p:nvPicPr>
                <p:cNvPr id="169382" name="Freihand 169381">
                  <a:extLst>
                    <a:ext uri="{FF2B5EF4-FFF2-40B4-BE49-F238E27FC236}">
                      <a16:creationId xmlns:a16="http://schemas.microsoft.com/office/drawing/2014/main" id="{578A05EE-4049-4F74-A58D-91A1B92496C5}"/>
                    </a:ext>
                  </a:extLst>
                </p:cNvPr>
                <p:cNvPicPr/>
                <p:nvPr/>
              </p:nvPicPr>
              <p:blipFill>
                <a:blip r:embed="rId610"/>
                <a:stretch>
                  <a:fillRect/>
                </a:stretch>
              </p:blipFill>
              <p:spPr>
                <a:xfrm>
                  <a:off x="9325373" y="3059173"/>
                  <a:ext cx="7531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69384" name="Freihand 169383">
                  <a:extLst>
                    <a:ext uri="{FF2B5EF4-FFF2-40B4-BE49-F238E27FC236}">
                      <a16:creationId xmlns:a16="http://schemas.microsoft.com/office/drawing/2014/main" id="{03BEBAF6-E821-45CD-BFAC-30626004571C}"/>
                    </a:ext>
                  </a:extLst>
                </p14:cNvPr>
                <p14:cNvContentPartPr/>
                <p14:nvPr/>
              </p14:nvContentPartPr>
              <p14:xfrm>
                <a:off x="9556133" y="3284533"/>
                <a:ext cx="62640" cy="168120"/>
              </p14:xfrm>
            </p:contentPart>
          </mc:Choice>
          <mc:Fallback>
            <p:pic>
              <p:nvPicPr>
                <p:cNvPr id="169384" name="Freihand 169383">
                  <a:extLst>
                    <a:ext uri="{FF2B5EF4-FFF2-40B4-BE49-F238E27FC236}">
                      <a16:creationId xmlns:a16="http://schemas.microsoft.com/office/drawing/2014/main" id="{03BEBAF6-E821-45CD-BFAC-30626004571C}"/>
                    </a:ext>
                  </a:extLst>
                </p:cNvPr>
                <p:cNvPicPr/>
                <p:nvPr/>
              </p:nvPicPr>
              <p:blipFill>
                <a:blip r:embed="rId612"/>
                <a:stretch>
                  <a:fillRect/>
                </a:stretch>
              </p:blipFill>
              <p:spPr>
                <a:xfrm>
                  <a:off x="9551813" y="3280213"/>
                  <a:ext cx="712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69385" name="Freihand 169384">
                  <a:extLst>
                    <a:ext uri="{FF2B5EF4-FFF2-40B4-BE49-F238E27FC236}">
                      <a16:creationId xmlns:a16="http://schemas.microsoft.com/office/drawing/2014/main" id="{14A57D43-C53C-415D-AECA-F87F95BB1574}"/>
                    </a:ext>
                  </a:extLst>
                </p14:cNvPr>
                <p14:cNvContentPartPr/>
                <p14:nvPr/>
              </p14:nvContentPartPr>
              <p14:xfrm>
                <a:off x="9572693" y="3244213"/>
                <a:ext cx="192960" cy="200160"/>
              </p14:xfrm>
            </p:contentPart>
          </mc:Choice>
          <mc:Fallback>
            <p:pic>
              <p:nvPicPr>
                <p:cNvPr id="169385" name="Freihand 169384">
                  <a:extLst>
                    <a:ext uri="{FF2B5EF4-FFF2-40B4-BE49-F238E27FC236}">
                      <a16:creationId xmlns:a16="http://schemas.microsoft.com/office/drawing/2014/main" id="{14A57D43-C53C-415D-AECA-F87F95BB1574}"/>
                    </a:ext>
                  </a:extLst>
                </p:cNvPr>
                <p:cNvPicPr/>
                <p:nvPr/>
              </p:nvPicPr>
              <p:blipFill>
                <a:blip r:embed="rId614"/>
                <a:stretch>
                  <a:fillRect/>
                </a:stretch>
              </p:blipFill>
              <p:spPr>
                <a:xfrm>
                  <a:off x="9568373" y="3239893"/>
                  <a:ext cx="2016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69386" name="Freihand 169385">
                  <a:extLst>
                    <a:ext uri="{FF2B5EF4-FFF2-40B4-BE49-F238E27FC236}">
                      <a16:creationId xmlns:a16="http://schemas.microsoft.com/office/drawing/2014/main" id="{D3769832-3453-4DFA-8918-8043D95F85AA}"/>
                    </a:ext>
                  </a:extLst>
                </p14:cNvPr>
                <p14:cNvContentPartPr/>
                <p14:nvPr/>
              </p14:nvContentPartPr>
              <p14:xfrm>
                <a:off x="9758453" y="3245293"/>
                <a:ext cx="161280" cy="163440"/>
              </p14:xfrm>
            </p:contentPart>
          </mc:Choice>
          <mc:Fallback>
            <p:pic>
              <p:nvPicPr>
                <p:cNvPr id="169386" name="Freihand 169385">
                  <a:extLst>
                    <a:ext uri="{FF2B5EF4-FFF2-40B4-BE49-F238E27FC236}">
                      <a16:creationId xmlns:a16="http://schemas.microsoft.com/office/drawing/2014/main" id="{D3769832-3453-4DFA-8918-8043D95F85AA}"/>
                    </a:ext>
                  </a:extLst>
                </p:cNvPr>
                <p:cNvPicPr/>
                <p:nvPr/>
              </p:nvPicPr>
              <p:blipFill>
                <a:blip r:embed="rId616"/>
                <a:stretch>
                  <a:fillRect/>
                </a:stretch>
              </p:blipFill>
              <p:spPr>
                <a:xfrm>
                  <a:off x="9754133" y="3240973"/>
                  <a:ext cx="169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169387" name="Freihand 169386">
                  <a:extLst>
                    <a:ext uri="{FF2B5EF4-FFF2-40B4-BE49-F238E27FC236}">
                      <a16:creationId xmlns:a16="http://schemas.microsoft.com/office/drawing/2014/main" id="{F786CE5F-241B-4F62-A892-B493C40ACDA5}"/>
                    </a:ext>
                  </a:extLst>
                </p14:cNvPr>
                <p14:cNvContentPartPr/>
                <p14:nvPr/>
              </p14:nvContentPartPr>
              <p14:xfrm>
                <a:off x="10179293" y="2983933"/>
                <a:ext cx="155520" cy="43920"/>
              </p14:xfrm>
            </p:contentPart>
          </mc:Choice>
          <mc:Fallback>
            <p:pic>
              <p:nvPicPr>
                <p:cNvPr id="169387" name="Freihand 169386">
                  <a:extLst>
                    <a:ext uri="{FF2B5EF4-FFF2-40B4-BE49-F238E27FC236}">
                      <a16:creationId xmlns:a16="http://schemas.microsoft.com/office/drawing/2014/main" id="{F786CE5F-241B-4F62-A892-B493C40ACDA5}"/>
                    </a:ext>
                  </a:extLst>
                </p:cNvPr>
                <p:cNvPicPr/>
                <p:nvPr/>
              </p:nvPicPr>
              <p:blipFill>
                <a:blip r:embed="rId618"/>
                <a:stretch>
                  <a:fillRect/>
                </a:stretch>
              </p:blipFill>
              <p:spPr>
                <a:xfrm>
                  <a:off x="10174973" y="2979613"/>
                  <a:ext cx="164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69388" name="Freihand 169387">
                  <a:extLst>
                    <a:ext uri="{FF2B5EF4-FFF2-40B4-BE49-F238E27FC236}">
                      <a16:creationId xmlns:a16="http://schemas.microsoft.com/office/drawing/2014/main" id="{0D48A4FD-105E-4784-A45A-7DD2DF1B5058}"/>
                    </a:ext>
                  </a:extLst>
                </p14:cNvPr>
                <p14:cNvContentPartPr/>
                <p14:nvPr/>
              </p14:nvContentPartPr>
              <p14:xfrm>
                <a:off x="10198373" y="3036133"/>
                <a:ext cx="148680" cy="58320"/>
              </p14:xfrm>
            </p:contentPart>
          </mc:Choice>
          <mc:Fallback>
            <p:pic>
              <p:nvPicPr>
                <p:cNvPr id="169388" name="Freihand 169387">
                  <a:extLst>
                    <a:ext uri="{FF2B5EF4-FFF2-40B4-BE49-F238E27FC236}">
                      <a16:creationId xmlns:a16="http://schemas.microsoft.com/office/drawing/2014/main" id="{0D48A4FD-105E-4784-A45A-7DD2DF1B5058}"/>
                    </a:ext>
                  </a:extLst>
                </p:cNvPr>
                <p:cNvPicPr/>
                <p:nvPr/>
              </p:nvPicPr>
              <p:blipFill>
                <a:blip r:embed="rId620"/>
                <a:stretch>
                  <a:fillRect/>
                </a:stretch>
              </p:blipFill>
              <p:spPr>
                <a:xfrm>
                  <a:off x="10194053" y="3031813"/>
                  <a:ext cx="157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69389" name="Freihand 169388">
                  <a:extLst>
                    <a:ext uri="{FF2B5EF4-FFF2-40B4-BE49-F238E27FC236}">
                      <a16:creationId xmlns:a16="http://schemas.microsoft.com/office/drawing/2014/main" id="{5594025C-C43C-4CD7-8576-DE34C9BCC827}"/>
                    </a:ext>
                  </a:extLst>
                </p14:cNvPr>
                <p14:cNvContentPartPr/>
                <p14:nvPr/>
              </p14:nvContentPartPr>
              <p14:xfrm>
                <a:off x="10416893" y="2750293"/>
                <a:ext cx="126000" cy="173520"/>
              </p14:xfrm>
            </p:contentPart>
          </mc:Choice>
          <mc:Fallback>
            <p:pic>
              <p:nvPicPr>
                <p:cNvPr id="169389" name="Freihand 169388">
                  <a:extLst>
                    <a:ext uri="{FF2B5EF4-FFF2-40B4-BE49-F238E27FC236}">
                      <a16:creationId xmlns:a16="http://schemas.microsoft.com/office/drawing/2014/main" id="{5594025C-C43C-4CD7-8576-DE34C9BCC827}"/>
                    </a:ext>
                  </a:extLst>
                </p:cNvPr>
                <p:cNvPicPr/>
                <p:nvPr/>
              </p:nvPicPr>
              <p:blipFill>
                <a:blip r:embed="rId622"/>
                <a:stretch>
                  <a:fillRect/>
                </a:stretch>
              </p:blipFill>
              <p:spPr>
                <a:xfrm>
                  <a:off x="10412573" y="2745973"/>
                  <a:ext cx="1346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69390" name="Freihand 169389">
                  <a:extLst>
                    <a:ext uri="{FF2B5EF4-FFF2-40B4-BE49-F238E27FC236}">
                      <a16:creationId xmlns:a16="http://schemas.microsoft.com/office/drawing/2014/main" id="{BC111393-57BE-458B-916C-102DD9A4D7EF}"/>
                    </a:ext>
                  </a:extLst>
                </p14:cNvPr>
                <p14:cNvContentPartPr/>
                <p14:nvPr/>
              </p14:nvContentPartPr>
              <p14:xfrm>
                <a:off x="10607333" y="2682253"/>
                <a:ext cx="105480" cy="142560"/>
              </p14:xfrm>
            </p:contentPart>
          </mc:Choice>
          <mc:Fallback>
            <p:pic>
              <p:nvPicPr>
                <p:cNvPr id="169390" name="Freihand 169389">
                  <a:extLst>
                    <a:ext uri="{FF2B5EF4-FFF2-40B4-BE49-F238E27FC236}">
                      <a16:creationId xmlns:a16="http://schemas.microsoft.com/office/drawing/2014/main" id="{BC111393-57BE-458B-916C-102DD9A4D7EF}"/>
                    </a:ext>
                  </a:extLst>
                </p:cNvPr>
                <p:cNvPicPr/>
                <p:nvPr/>
              </p:nvPicPr>
              <p:blipFill>
                <a:blip r:embed="rId624"/>
                <a:stretch>
                  <a:fillRect/>
                </a:stretch>
              </p:blipFill>
              <p:spPr>
                <a:xfrm>
                  <a:off x="10603013" y="2677933"/>
                  <a:ext cx="114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69391" name="Freihand 169390">
                  <a:extLst>
                    <a:ext uri="{FF2B5EF4-FFF2-40B4-BE49-F238E27FC236}">
                      <a16:creationId xmlns:a16="http://schemas.microsoft.com/office/drawing/2014/main" id="{EA5547EF-04C3-443A-89C8-52C858B64C6D}"/>
                    </a:ext>
                  </a:extLst>
                </p14:cNvPr>
                <p14:cNvContentPartPr/>
                <p14:nvPr/>
              </p14:nvContentPartPr>
              <p14:xfrm>
                <a:off x="10382333" y="2836333"/>
                <a:ext cx="451080" cy="174960"/>
              </p14:xfrm>
            </p:contentPart>
          </mc:Choice>
          <mc:Fallback>
            <p:pic>
              <p:nvPicPr>
                <p:cNvPr id="169391" name="Freihand 169390">
                  <a:extLst>
                    <a:ext uri="{FF2B5EF4-FFF2-40B4-BE49-F238E27FC236}">
                      <a16:creationId xmlns:a16="http://schemas.microsoft.com/office/drawing/2014/main" id="{EA5547EF-04C3-443A-89C8-52C858B64C6D}"/>
                    </a:ext>
                  </a:extLst>
                </p:cNvPr>
                <p:cNvPicPr/>
                <p:nvPr/>
              </p:nvPicPr>
              <p:blipFill>
                <a:blip r:embed="rId626"/>
                <a:stretch>
                  <a:fillRect/>
                </a:stretch>
              </p:blipFill>
              <p:spPr>
                <a:xfrm>
                  <a:off x="10378013" y="2832013"/>
                  <a:ext cx="459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69393" name="Freihand 169392">
                  <a:extLst>
                    <a:ext uri="{FF2B5EF4-FFF2-40B4-BE49-F238E27FC236}">
                      <a16:creationId xmlns:a16="http://schemas.microsoft.com/office/drawing/2014/main" id="{D1E53F74-B8A6-4FFC-8275-C8AE917F3998}"/>
                    </a:ext>
                  </a:extLst>
                </p14:cNvPr>
                <p14:cNvContentPartPr/>
                <p14:nvPr/>
              </p14:nvContentPartPr>
              <p14:xfrm>
                <a:off x="10582853" y="3005173"/>
                <a:ext cx="138960" cy="150840"/>
              </p14:xfrm>
            </p:contentPart>
          </mc:Choice>
          <mc:Fallback>
            <p:pic>
              <p:nvPicPr>
                <p:cNvPr id="169393" name="Freihand 169392">
                  <a:extLst>
                    <a:ext uri="{FF2B5EF4-FFF2-40B4-BE49-F238E27FC236}">
                      <a16:creationId xmlns:a16="http://schemas.microsoft.com/office/drawing/2014/main" id="{D1E53F74-B8A6-4FFC-8275-C8AE917F3998}"/>
                    </a:ext>
                  </a:extLst>
                </p:cNvPr>
                <p:cNvPicPr/>
                <p:nvPr/>
              </p:nvPicPr>
              <p:blipFill>
                <a:blip r:embed="rId628"/>
                <a:stretch>
                  <a:fillRect/>
                </a:stretch>
              </p:blipFill>
              <p:spPr>
                <a:xfrm>
                  <a:off x="10578533" y="3000853"/>
                  <a:ext cx="147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69394" name="Freihand 169393">
                  <a:extLst>
                    <a:ext uri="{FF2B5EF4-FFF2-40B4-BE49-F238E27FC236}">
                      <a16:creationId xmlns:a16="http://schemas.microsoft.com/office/drawing/2014/main" id="{44C4C9C4-ABDE-4C65-B5ED-31470E5A385F}"/>
                    </a:ext>
                  </a:extLst>
                </p14:cNvPr>
                <p14:cNvContentPartPr/>
                <p14:nvPr/>
              </p14:nvContentPartPr>
              <p14:xfrm>
                <a:off x="10640453" y="2918773"/>
                <a:ext cx="117720" cy="65520"/>
              </p14:xfrm>
            </p:contentPart>
          </mc:Choice>
          <mc:Fallback>
            <p:pic>
              <p:nvPicPr>
                <p:cNvPr id="169394" name="Freihand 169393">
                  <a:extLst>
                    <a:ext uri="{FF2B5EF4-FFF2-40B4-BE49-F238E27FC236}">
                      <a16:creationId xmlns:a16="http://schemas.microsoft.com/office/drawing/2014/main" id="{44C4C9C4-ABDE-4C65-B5ED-31470E5A385F}"/>
                    </a:ext>
                  </a:extLst>
                </p:cNvPr>
                <p:cNvPicPr/>
                <p:nvPr/>
              </p:nvPicPr>
              <p:blipFill>
                <a:blip r:embed="rId630"/>
                <a:stretch>
                  <a:fillRect/>
                </a:stretch>
              </p:blipFill>
              <p:spPr>
                <a:xfrm>
                  <a:off x="10636133" y="2914453"/>
                  <a:ext cx="126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69395" name="Freihand 169394">
                  <a:extLst>
                    <a:ext uri="{FF2B5EF4-FFF2-40B4-BE49-F238E27FC236}">
                      <a16:creationId xmlns:a16="http://schemas.microsoft.com/office/drawing/2014/main" id="{AB349E70-FB59-4C33-A2A7-1CCA7D6541B3}"/>
                    </a:ext>
                  </a:extLst>
                </p14:cNvPr>
                <p14:cNvContentPartPr/>
                <p14:nvPr/>
              </p14:nvContentPartPr>
              <p14:xfrm>
                <a:off x="10965533" y="2719333"/>
                <a:ext cx="155520" cy="126360"/>
              </p14:xfrm>
            </p:contentPart>
          </mc:Choice>
          <mc:Fallback>
            <p:pic>
              <p:nvPicPr>
                <p:cNvPr id="169395" name="Freihand 169394">
                  <a:extLst>
                    <a:ext uri="{FF2B5EF4-FFF2-40B4-BE49-F238E27FC236}">
                      <a16:creationId xmlns:a16="http://schemas.microsoft.com/office/drawing/2014/main" id="{AB349E70-FB59-4C33-A2A7-1CCA7D6541B3}"/>
                    </a:ext>
                  </a:extLst>
                </p:cNvPr>
                <p:cNvPicPr/>
                <p:nvPr/>
              </p:nvPicPr>
              <p:blipFill>
                <a:blip r:embed="rId632"/>
                <a:stretch>
                  <a:fillRect/>
                </a:stretch>
              </p:blipFill>
              <p:spPr>
                <a:xfrm>
                  <a:off x="10961213" y="2715013"/>
                  <a:ext cx="164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69396" name="Freihand 169395">
                  <a:extLst>
                    <a:ext uri="{FF2B5EF4-FFF2-40B4-BE49-F238E27FC236}">
                      <a16:creationId xmlns:a16="http://schemas.microsoft.com/office/drawing/2014/main" id="{5758AD3D-43E2-4B51-972F-F9C560BFE2BE}"/>
                    </a:ext>
                  </a:extLst>
                </p14:cNvPr>
                <p14:cNvContentPartPr/>
                <p14:nvPr/>
              </p14:nvContentPartPr>
              <p14:xfrm>
                <a:off x="11221853" y="2577133"/>
                <a:ext cx="173880" cy="145800"/>
              </p14:xfrm>
            </p:contentPart>
          </mc:Choice>
          <mc:Fallback>
            <p:pic>
              <p:nvPicPr>
                <p:cNvPr id="169396" name="Freihand 169395">
                  <a:extLst>
                    <a:ext uri="{FF2B5EF4-FFF2-40B4-BE49-F238E27FC236}">
                      <a16:creationId xmlns:a16="http://schemas.microsoft.com/office/drawing/2014/main" id="{5758AD3D-43E2-4B51-972F-F9C560BFE2BE}"/>
                    </a:ext>
                  </a:extLst>
                </p:cNvPr>
                <p:cNvPicPr/>
                <p:nvPr/>
              </p:nvPicPr>
              <p:blipFill>
                <a:blip r:embed="rId634"/>
                <a:stretch>
                  <a:fillRect/>
                </a:stretch>
              </p:blipFill>
              <p:spPr>
                <a:xfrm>
                  <a:off x="11217533" y="2572813"/>
                  <a:ext cx="182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69397" name="Freihand 169396">
                  <a:extLst>
                    <a:ext uri="{FF2B5EF4-FFF2-40B4-BE49-F238E27FC236}">
                      <a16:creationId xmlns:a16="http://schemas.microsoft.com/office/drawing/2014/main" id="{F185D4A5-EE90-478C-B129-6526FBFC31D1}"/>
                    </a:ext>
                  </a:extLst>
                </p14:cNvPr>
                <p14:cNvContentPartPr/>
                <p14:nvPr/>
              </p14:nvContentPartPr>
              <p14:xfrm>
                <a:off x="11404733" y="2537893"/>
                <a:ext cx="94680" cy="119880"/>
              </p14:xfrm>
            </p:contentPart>
          </mc:Choice>
          <mc:Fallback>
            <p:pic>
              <p:nvPicPr>
                <p:cNvPr id="169397" name="Freihand 169396">
                  <a:extLst>
                    <a:ext uri="{FF2B5EF4-FFF2-40B4-BE49-F238E27FC236}">
                      <a16:creationId xmlns:a16="http://schemas.microsoft.com/office/drawing/2014/main" id="{F185D4A5-EE90-478C-B129-6526FBFC31D1}"/>
                    </a:ext>
                  </a:extLst>
                </p:cNvPr>
                <p:cNvPicPr/>
                <p:nvPr/>
              </p:nvPicPr>
              <p:blipFill>
                <a:blip r:embed="rId636"/>
                <a:stretch>
                  <a:fillRect/>
                </a:stretch>
              </p:blipFill>
              <p:spPr>
                <a:xfrm>
                  <a:off x="11400413" y="2533573"/>
                  <a:ext cx="103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69398" name="Freihand 169397">
                  <a:extLst>
                    <a:ext uri="{FF2B5EF4-FFF2-40B4-BE49-F238E27FC236}">
                      <a16:creationId xmlns:a16="http://schemas.microsoft.com/office/drawing/2014/main" id="{AA8C01E4-0A90-4B54-B659-ACC16D9791D0}"/>
                    </a:ext>
                  </a:extLst>
                </p14:cNvPr>
                <p14:cNvContentPartPr/>
                <p14:nvPr/>
              </p14:nvContentPartPr>
              <p14:xfrm>
                <a:off x="10151573" y="3532573"/>
                <a:ext cx="291240" cy="92880"/>
              </p14:xfrm>
            </p:contentPart>
          </mc:Choice>
          <mc:Fallback>
            <p:pic>
              <p:nvPicPr>
                <p:cNvPr id="169398" name="Freihand 169397">
                  <a:extLst>
                    <a:ext uri="{FF2B5EF4-FFF2-40B4-BE49-F238E27FC236}">
                      <a16:creationId xmlns:a16="http://schemas.microsoft.com/office/drawing/2014/main" id="{AA8C01E4-0A90-4B54-B659-ACC16D9791D0}"/>
                    </a:ext>
                  </a:extLst>
                </p:cNvPr>
                <p:cNvPicPr/>
                <p:nvPr/>
              </p:nvPicPr>
              <p:blipFill>
                <a:blip r:embed="rId638"/>
                <a:stretch>
                  <a:fillRect/>
                </a:stretch>
              </p:blipFill>
              <p:spPr>
                <a:xfrm>
                  <a:off x="10147253" y="3528253"/>
                  <a:ext cx="299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69399" name="Freihand 169398">
                  <a:extLst>
                    <a:ext uri="{FF2B5EF4-FFF2-40B4-BE49-F238E27FC236}">
                      <a16:creationId xmlns:a16="http://schemas.microsoft.com/office/drawing/2014/main" id="{9BAD559D-90CD-4317-8CDA-735BC4B28CA4}"/>
                    </a:ext>
                  </a:extLst>
                </p14:cNvPr>
                <p14:cNvContentPartPr/>
                <p14:nvPr/>
              </p14:nvContentPartPr>
              <p14:xfrm>
                <a:off x="10173533" y="3604573"/>
                <a:ext cx="282960" cy="93600"/>
              </p14:xfrm>
            </p:contentPart>
          </mc:Choice>
          <mc:Fallback>
            <p:pic>
              <p:nvPicPr>
                <p:cNvPr id="169399" name="Freihand 169398">
                  <a:extLst>
                    <a:ext uri="{FF2B5EF4-FFF2-40B4-BE49-F238E27FC236}">
                      <a16:creationId xmlns:a16="http://schemas.microsoft.com/office/drawing/2014/main" id="{9BAD559D-90CD-4317-8CDA-735BC4B28CA4}"/>
                    </a:ext>
                  </a:extLst>
                </p:cNvPr>
                <p:cNvPicPr/>
                <p:nvPr/>
              </p:nvPicPr>
              <p:blipFill>
                <a:blip r:embed="rId640"/>
                <a:stretch>
                  <a:fillRect/>
                </a:stretch>
              </p:blipFill>
              <p:spPr>
                <a:xfrm>
                  <a:off x="10169213" y="3600253"/>
                  <a:ext cx="291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69400" name="Freihand 169399">
                  <a:extLst>
                    <a:ext uri="{FF2B5EF4-FFF2-40B4-BE49-F238E27FC236}">
                      <a16:creationId xmlns:a16="http://schemas.microsoft.com/office/drawing/2014/main" id="{BDD3BDE4-325E-4835-8DEA-79E8DCF44476}"/>
                    </a:ext>
                  </a:extLst>
                </p14:cNvPr>
                <p14:cNvContentPartPr/>
                <p14:nvPr/>
              </p14:nvContentPartPr>
              <p14:xfrm>
                <a:off x="10679333" y="3196693"/>
                <a:ext cx="244080" cy="235080"/>
              </p14:xfrm>
            </p:contentPart>
          </mc:Choice>
          <mc:Fallback>
            <p:pic>
              <p:nvPicPr>
                <p:cNvPr id="169400" name="Freihand 169399">
                  <a:extLst>
                    <a:ext uri="{FF2B5EF4-FFF2-40B4-BE49-F238E27FC236}">
                      <a16:creationId xmlns:a16="http://schemas.microsoft.com/office/drawing/2014/main" id="{BDD3BDE4-325E-4835-8DEA-79E8DCF44476}"/>
                    </a:ext>
                  </a:extLst>
                </p:cNvPr>
                <p:cNvPicPr/>
                <p:nvPr/>
              </p:nvPicPr>
              <p:blipFill>
                <a:blip r:embed="rId642"/>
                <a:stretch>
                  <a:fillRect/>
                </a:stretch>
              </p:blipFill>
              <p:spPr>
                <a:xfrm>
                  <a:off x="10675013" y="3192373"/>
                  <a:ext cx="2527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69401" name="Freihand 169400">
                  <a:extLst>
                    <a:ext uri="{FF2B5EF4-FFF2-40B4-BE49-F238E27FC236}">
                      <a16:creationId xmlns:a16="http://schemas.microsoft.com/office/drawing/2014/main" id="{8EECC3A7-40B3-468A-8A39-6C8C3821B901}"/>
                    </a:ext>
                  </a:extLst>
                </p14:cNvPr>
                <p14:cNvContentPartPr/>
                <p14:nvPr/>
              </p14:nvContentPartPr>
              <p14:xfrm>
                <a:off x="10635053" y="3262573"/>
                <a:ext cx="687600" cy="236160"/>
              </p14:xfrm>
            </p:contentPart>
          </mc:Choice>
          <mc:Fallback>
            <p:pic>
              <p:nvPicPr>
                <p:cNvPr id="169401" name="Freihand 169400">
                  <a:extLst>
                    <a:ext uri="{FF2B5EF4-FFF2-40B4-BE49-F238E27FC236}">
                      <a16:creationId xmlns:a16="http://schemas.microsoft.com/office/drawing/2014/main" id="{8EECC3A7-40B3-468A-8A39-6C8C3821B901}"/>
                    </a:ext>
                  </a:extLst>
                </p:cNvPr>
                <p:cNvPicPr/>
                <p:nvPr/>
              </p:nvPicPr>
              <p:blipFill>
                <a:blip r:embed="rId644"/>
                <a:stretch>
                  <a:fillRect/>
                </a:stretch>
              </p:blipFill>
              <p:spPr>
                <a:xfrm>
                  <a:off x="10630733" y="3258253"/>
                  <a:ext cx="6962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69402" name="Freihand 169401">
                  <a:extLst>
                    <a:ext uri="{FF2B5EF4-FFF2-40B4-BE49-F238E27FC236}">
                      <a16:creationId xmlns:a16="http://schemas.microsoft.com/office/drawing/2014/main" id="{1458B41D-1013-4107-9C62-FA1A315AF3F0}"/>
                    </a:ext>
                  </a:extLst>
                </p14:cNvPr>
                <p14:cNvContentPartPr/>
                <p14:nvPr/>
              </p14:nvContentPartPr>
              <p14:xfrm>
                <a:off x="10659173" y="3531853"/>
                <a:ext cx="202320" cy="173880"/>
              </p14:xfrm>
            </p:contentPart>
          </mc:Choice>
          <mc:Fallback>
            <p:pic>
              <p:nvPicPr>
                <p:cNvPr id="169402" name="Freihand 169401">
                  <a:extLst>
                    <a:ext uri="{FF2B5EF4-FFF2-40B4-BE49-F238E27FC236}">
                      <a16:creationId xmlns:a16="http://schemas.microsoft.com/office/drawing/2014/main" id="{1458B41D-1013-4107-9C62-FA1A315AF3F0}"/>
                    </a:ext>
                  </a:extLst>
                </p:cNvPr>
                <p:cNvPicPr/>
                <p:nvPr/>
              </p:nvPicPr>
              <p:blipFill>
                <a:blip r:embed="rId646"/>
                <a:stretch>
                  <a:fillRect/>
                </a:stretch>
              </p:blipFill>
              <p:spPr>
                <a:xfrm>
                  <a:off x="10654853" y="3527533"/>
                  <a:ext cx="210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69403" name="Freihand 169402">
                  <a:extLst>
                    <a:ext uri="{FF2B5EF4-FFF2-40B4-BE49-F238E27FC236}">
                      <a16:creationId xmlns:a16="http://schemas.microsoft.com/office/drawing/2014/main" id="{63C38159-4281-411C-8B83-2223F8CACD72}"/>
                    </a:ext>
                  </a:extLst>
                </p14:cNvPr>
                <p14:cNvContentPartPr/>
                <p14:nvPr/>
              </p14:nvContentPartPr>
              <p14:xfrm>
                <a:off x="10960493" y="3516013"/>
                <a:ext cx="122400" cy="45720"/>
              </p14:xfrm>
            </p:contentPart>
          </mc:Choice>
          <mc:Fallback>
            <p:pic>
              <p:nvPicPr>
                <p:cNvPr id="169403" name="Freihand 169402">
                  <a:extLst>
                    <a:ext uri="{FF2B5EF4-FFF2-40B4-BE49-F238E27FC236}">
                      <a16:creationId xmlns:a16="http://schemas.microsoft.com/office/drawing/2014/main" id="{63C38159-4281-411C-8B83-2223F8CACD72}"/>
                    </a:ext>
                  </a:extLst>
                </p:cNvPr>
                <p:cNvPicPr/>
                <p:nvPr/>
              </p:nvPicPr>
              <p:blipFill>
                <a:blip r:embed="rId648"/>
                <a:stretch>
                  <a:fillRect/>
                </a:stretch>
              </p:blipFill>
              <p:spPr>
                <a:xfrm>
                  <a:off x="10956173" y="3511693"/>
                  <a:ext cx="1310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69404" name="Freihand 169403">
                  <a:extLst>
                    <a:ext uri="{FF2B5EF4-FFF2-40B4-BE49-F238E27FC236}">
                      <a16:creationId xmlns:a16="http://schemas.microsoft.com/office/drawing/2014/main" id="{D52F2272-417B-4CD0-BAD7-45DA29376669}"/>
                    </a:ext>
                  </a:extLst>
                </p14:cNvPr>
                <p14:cNvContentPartPr/>
                <p14:nvPr/>
              </p14:nvContentPartPr>
              <p14:xfrm>
                <a:off x="11121773" y="3450133"/>
                <a:ext cx="125640" cy="90720"/>
              </p14:xfrm>
            </p:contentPart>
          </mc:Choice>
          <mc:Fallback>
            <p:pic>
              <p:nvPicPr>
                <p:cNvPr id="169404" name="Freihand 169403">
                  <a:extLst>
                    <a:ext uri="{FF2B5EF4-FFF2-40B4-BE49-F238E27FC236}">
                      <a16:creationId xmlns:a16="http://schemas.microsoft.com/office/drawing/2014/main" id="{D52F2272-417B-4CD0-BAD7-45DA29376669}"/>
                    </a:ext>
                  </a:extLst>
                </p:cNvPr>
                <p:cNvPicPr/>
                <p:nvPr/>
              </p:nvPicPr>
              <p:blipFill>
                <a:blip r:embed="rId650"/>
                <a:stretch>
                  <a:fillRect/>
                </a:stretch>
              </p:blipFill>
              <p:spPr>
                <a:xfrm>
                  <a:off x="11117453" y="3445813"/>
                  <a:ext cx="1342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69405" name="Freihand 169404">
                  <a:extLst>
                    <a:ext uri="{FF2B5EF4-FFF2-40B4-BE49-F238E27FC236}">
                      <a16:creationId xmlns:a16="http://schemas.microsoft.com/office/drawing/2014/main" id="{5A0644AA-7A9C-4172-B99A-20E095625FD7}"/>
                    </a:ext>
                  </a:extLst>
                </p14:cNvPr>
                <p14:cNvContentPartPr/>
                <p14:nvPr/>
              </p14:nvContentPartPr>
              <p14:xfrm>
                <a:off x="11270453" y="3476053"/>
                <a:ext cx="67320" cy="137160"/>
              </p14:xfrm>
            </p:contentPart>
          </mc:Choice>
          <mc:Fallback>
            <p:pic>
              <p:nvPicPr>
                <p:cNvPr id="169405" name="Freihand 169404">
                  <a:extLst>
                    <a:ext uri="{FF2B5EF4-FFF2-40B4-BE49-F238E27FC236}">
                      <a16:creationId xmlns:a16="http://schemas.microsoft.com/office/drawing/2014/main" id="{5A0644AA-7A9C-4172-B99A-20E095625FD7}"/>
                    </a:ext>
                  </a:extLst>
                </p:cNvPr>
                <p:cNvPicPr/>
                <p:nvPr/>
              </p:nvPicPr>
              <p:blipFill>
                <a:blip r:embed="rId652"/>
                <a:stretch>
                  <a:fillRect/>
                </a:stretch>
              </p:blipFill>
              <p:spPr>
                <a:xfrm>
                  <a:off x="11266133" y="3471733"/>
                  <a:ext cx="75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69406" name="Freihand 169405">
                  <a:extLst>
                    <a:ext uri="{FF2B5EF4-FFF2-40B4-BE49-F238E27FC236}">
                      <a16:creationId xmlns:a16="http://schemas.microsoft.com/office/drawing/2014/main" id="{93E1D66C-4C1C-44CC-A1CE-079E708EFEF7}"/>
                    </a:ext>
                  </a:extLst>
                </p14:cNvPr>
                <p14:cNvContentPartPr/>
                <p14:nvPr/>
              </p14:nvContentPartPr>
              <p14:xfrm>
                <a:off x="10512293" y="3244573"/>
                <a:ext cx="75240" cy="561600"/>
              </p14:xfrm>
            </p:contentPart>
          </mc:Choice>
          <mc:Fallback>
            <p:pic>
              <p:nvPicPr>
                <p:cNvPr id="169406" name="Freihand 169405">
                  <a:extLst>
                    <a:ext uri="{FF2B5EF4-FFF2-40B4-BE49-F238E27FC236}">
                      <a16:creationId xmlns:a16="http://schemas.microsoft.com/office/drawing/2014/main" id="{93E1D66C-4C1C-44CC-A1CE-079E708EFEF7}"/>
                    </a:ext>
                  </a:extLst>
                </p:cNvPr>
                <p:cNvPicPr/>
                <p:nvPr/>
              </p:nvPicPr>
              <p:blipFill>
                <a:blip r:embed="rId654"/>
                <a:stretch>
                  <a:fillRect/>
                </a:stretch>
              </p:blipFill>
              <p:spPr>
                <a:xfrm>
                  <a:off x="10507973" y="3240253"/>
                  <a:ext cx="8388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69407" name="Freihand 169406">
                  <a:extLst>
                    <a:ext uri="{FF2B5EF4-FFF2-40B4-BE49-F238E27FC236}">
                      <a16:creationId xmlns:a16="http://schemas.microsoft.com/office/drawing/2014/main" id="{89B6E705-83D4-4238-915F-6660520E7CDF}"/>
                    </a:ext>
                  </a:extLst>
                </p14:cNvPr>
                <p14:cNvContentPartPr/>
                <p14:nvPr/>
              </p14:nvContentPartPr>
              <p14:xfrm>
                <a:off x="10549373" y="2947213"/>
                <a:ext cx="948600" cy="718200"/>
              </p14:xfrm>
            </p:contentPart>
          </mc:Choice>
          <mc:Fallback>
            <p:pic>
              <p:nvPicPr>
                <p:cNvPr id="169407" name="Freihand 169406">
                  <a:extLst>
                    <a:ext uri="{FF2B5EF4-FFF2-40B4-BE49-F238E27FC236}">
                      <a16:creationId xmlns:a16="http://schemas.microsoft.com/office/drawing/2014/main" id="{89B6E705-83D4-4238-915F-6660520E7CDF}"/>
                    </a:ext>
                  </a:extLst>
                </p:cNvPr>
                <p:cNvPicPr/>
                <p:nvPr/>
              </p:nvPicPr>
              <p:blipFill>
                <a:blip r:embed="rId656"/>
                <a:stretch>
                  <a:fillRect/>
                </a:stretch>
              </p:blipFill>
              <p:spPr>
                <a:xfrm>
                  <a:off x="10545053" y="2942893"/>
                  <a:ext cx="957240" cy="7268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69408" name="Freihand 169407">
                  <a:extLst>
                    <a:ext uri="{FF2B5EF4-FFF2-40B4-BE49-F238E27FC236}">
                      <a16:creationId xmlns:a16="http://schemas.microsoft.com/office/drawing/2014/main" id="{FF504FCE-4695-4FA6-98B9-AD06423DDC12}"/>
                    </a:ext>
                  </a:extLst>
                </p14:cNvPr>
                <p14:cNvContentPartPr/>
                <p14:nvPr/>
              </p14:nvContentPartPr>
              <p14:xfrm>
                <a:off x="10553693" y="3609613"/>
                <a:ext cx="907560" cy="233640"/>
              </p14:xfrm>
            </p:contentPart>
          </mc:Choice>
          <mc:Fallback>
            <p:pic>
              <p:nvPicPr>
                <p:cNvPr id="169408" name="Freihand 169407">
                  <a:extLst>
                    <a:ext uri="{FF2B5EF4-FFF2-40B4-BE49-F238E27FC236}">
                      <a16:creationId xmlns:a16="http://schemas.microsoft.com/office/drawing/2014/main" id="{FF504FCE-4695-4FA6-98B9-AD06423DDC12}"/>
                    </a:ext>
                  </a:extLst>
                </p:cNvPr>
                <p:cNvPicPr/>
                <p:nvPr/>
              </p:nvPicPr>
              <p:blipFill>
                <a:blip r:embed="rId658"/>
                <a:stretch>
                  <a:fillRect/>
                </a:stretch>
              </p:blipFill>
              <p:spPr>
                <a:xfrm>
                  <a:off x="10549373" y="3605293"/>
                  <a:ext cx="9162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69409" name="Freihand 169408">
                  <a:extLst>
                    <a:ext uri="{FF2B5EF4-FFF2-40B4-BE49-F238E27FC236}">
                      <a16:creationId xmlns:a16="http://schemas.microsoft.com/office/drawing/2014/main" id="{7B1236AA-9EDB-469C-9841-18496EE75155}"/>
                    </a:ext>
                  </a:extLst>
                </p14:cNvPr>
                <p14:cNvContentPartPr/>
                <p14:nvPr/>
              </p14:nvContentPartPr>
              <p14:xfrm>
                <a:off x="9539933" y="1713133"/>
                <a:ext cx="2202480" cy="1372680"/>
              </p14:xfrm>
            </p:contentPart>
          </mc:Choice>
          <mc:Fallback>
            <p:pic>
              <p:nvPicPr>
                <p:cNvPr id="169409" name="Freihand 169408">
                  <a:extLst>
                    <a:ext uri="{FF2B5EF4-FFF2-40B4-BE49-F238E27FC236}">
                      <a16:creationId xmlns:a16="http://schemas.microsoft.com/office/drawing/2014/main" id="{7B1236AA-9EDB-469C-9841-18496EE75155}"/>
                    </a:ext>
                  </a:extLst>
                </p:cNvPr>
                <p:cNvPicPr/>
                <p:nvPr/>
              </p:nvPicPr>
              <p:blipFill>
                <a:blip r:embed="rId660"/>
                <a:stretch>
                  <a:fillRect/>
                </a:stretch>
              </p:blipFill>
              <p:spPr>
                <a:xfrm>
                  <a:off x="9535613" y="1708813"/>
                  <a:ext cx="2211120" cy="13813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69410" name="Freihand 169409">
                  <a:extLst>
                    <a:ext uri="{FF2B5EF4-FFF2-40B4-BE49-F238E27FC236}">
                      <a16:creationId xmlns:a16="http://schemas.microsoft.com/office/drawing/2014/main" id="{511D61A0-D81C-4B43-90AF-506E6F734D3F}"/>
                    </a:ext>
                  </a:extLst>
                </p14:cNvPr>
                <p14:cNvContentPartPr/>
                <p14:nvPr/>
              </p14:nvContentPartPr>
              <p14:xfrm>
                <a:off x="9313853" y="1555093"/>
                <a:ext cx="429480" cy="243000"/>
              </p14:xfrm>
            </p:contentPart>
          </mc:Choice>
          <mc:Fallback>
            <p:pic>
              <p:nvPicPr>
                <p:cNvPr id="169410" name="Freihand 169409">
                  <a:extLst>
                    <a:ext uri="{FF2B5EF4-FFF2-40B4-BE49-F238E27FC236}">
                      <a16:creationId xmlns:a16="http://schemas.microsoft.com/office/drawing/2014/main" id="{511D61A0-D81C-4B43-90AF-506E6F734D3F}"/>
                    </a:ext>
                  </a:extLst>
                </p:cNvPr>
                <p:cNvPicPr/>
                <p:nvPr/>
              </p:nvPicPr>
              <p:blipFill>
                <a:blip r:embed="rId662"/>
                <a:stretch>
                  <a:fillRect/>
                </a:stretch>
              </p:blipFill>
              <p:spPr>
                <a:xfrm>
                  <a:off x="9309533" y="1550773"/>
                  <a:ext cx="4381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69412" name="Freihand 169411">
                  <a:extLst>
                    <a:ext uri="{FF2B5EF4-FFF2-40B4-BE49-F238E27FC236}">
                      <a16:creationId xmlns:a16="http://schemas.microsoft.com/office/drawing/2014/main" id="{422875C2-DAF6-4DFF-BD88-69F0C1BF7919}"/>
                    </a:ext>
                  </a:extLst>
                </p14:cNvPr>
                <p14:cNvContentPartPr/>
                <p14:nvPr/>
              </p14:nvContentPartPr>
              <p14:xfrm>
                <a:off x="7745693" y="1439173"/>
                <a:ext cx="178200" cy="282960"/>
              </p14:xfrm>
            </p:contentPart>
          </mc:Choice>
          <mc:Fallback>
            <p:pic>
              <p:nvPicPr>
                <p:cNvPr id="169412" name="Freihand 169411">
                  <a:extLst>
                    <a:ext uri="{FF2B5EF4-FFF2-40B4-BE49-F238E27FC236}">
                      <a16:creationId xmlns:a16="http://schemas.microsoft.com/office/drawing/2014/main" id="{422875C2-DAF6-4DFF-BD88-69F0C1BF7919}"/>
                    </a:ext>
                  </a:extLst>
                </p:cNvPr>
                <p:cNvPicPr/>
                <p:nvPr/>
              </p:nvPicPr>
              <p:blipFill>
                <a:blip r:embed="rId664"/>
                <a:stretch>
                  <a:fillRect/>
                </a:stretch>
              </p:blipFill>
              <p:spPr>
                <a:xfrm>
                  <a:off x="7741373" y="1434853"/>
                  <a:ext cx="18684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69413" name="Freihand 169412">
                  <a:extLst>
                    <a:ext uri="{FF2B5EF4-FFF2-40B4-BE49-F238E27FC236}">
                      <a16:creationId xmlns:a16="http://schemas.microsoft.com/office/drawing/2014/main" id="{C60323C3-260A-42E8-8640-130798009DB1}"/>
                    </a:ext>
                  </a:extLst>
                </p14:cNvPr>
                <p14:cNvContentPartPr/>
                <p14:nvPr/>
              </p14:nvContentPartPr>
              <p14:xfrm>
                <a:off x="7902293" y="1400653"/>
                <a:ext cx="166680" cy="294120"/>
              </p14:xfrm>
            </p:contentPart>
          </mc:Choice>
          <mc:Fallback>
            <p:pic>
              <p:nvPicPr>
                <p:cNvPr id="169413" name="Freihand 169412">
                  <a:extLst>
                    <a:ext uri="{FF2B5EF4-FFF2-40B4-BE49-F238E27FC236}">
                      <a16:creationId xmlns:a16="http://schemas.microsoft.com/office/drawing/2014/main" id="{C60323C3-260A-42E8-8640-130798009DB1}"/>
                    </a:ext>
                  </a:extLst>
                </p:cNvPr>
                <p:cNvPicPr/>
                <p:nvPr/>
              </p:nvPicPr>
              <p:blipFill>
                <a:blip r:embed="rId666"/>
                <a:stretch>
                  <a:fillRect/>
                </a:stretch>
              </p:blipFill>
              <p:spPr>
                <a:xfrm>
                  <a:off x="7897973" y="1396333"/>
                  <a:ext cx="17532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69414" name="Freihand 169413">
                  <a:extLst>
                    <a:ext uri="{FF2B5EF4-FFF2-40B4-BE49-F238E27FC236}">
                      <a16:creationId xmlns:a16="http://schemas.microsoft.com/office/drawing/2014/main" id="{30682D00-6BBA-469B-85D3-39B54FC6912C}"/>
                    </a:ext>
                  </a:extLst>
                </p14:cNvPr>
                <p14:cNvContentPartPr/>
                <p14:nvPr/>
              </p14:nvContentPartPr>
              <p14:xfrm>
                <a:off x="8038013" y="1532053"/>
                <a:ext cx="99720" cy="110160"/>
              </p14:xfrm>
            </p:contentPart>
          </mc:Choice>
          <mc:Fallback>
            <p:pic>
              <p:nvPicPr>
                <p:cNvPr id="169414" name="Freihand 169413">
                  <a:extLst>
                    <a:ext uri="{FF2B5EF4-FFF2-40B4-BE49-F238E27FC236}">
                      <a16:creationId xmlns:a16="http://schemas.microsoft.com/office/drawing/2014/main" id="{30682D00-6BBA-469B-85D3-39B54FC6912C}"/>
                    </a:ext>
                  </a:extLst>
                </p:cNvPr>
                <p:cNvPicPr/>
                <p:nvPr/>
              </p:nvPicPr>
              <p:blipFill>
                <a:blip r:embed="rId668"/>
                <a:stretch>
                  <a:fillRect/>
                </a:stretch>
              </p:blipFill>
              <p:spPr>
                <a:xfrm>
                  <a:off x="8033693" y="1527733"/>
                  <a:ext cx="108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69415" name="Freihand 169414">
                  <a:extLst>
                    <a:ext uri="{FF2B5EF4-FFF2-40B4-BE49-F238E27FC236}">
                      <a16:creationId xmlns:a16="http://schemas.microsoft.com/office/drawing/2014/main" id="{88787A4E-EF01-42FD-A70D-2B895F680616}"/>
                    </a:ext>
                  </a:extLst>
                </p14:cNvPr>
                <p14:cNvContentPartPr/>
                <p14:nvPr/>
              </p14:nvContentPartPr>
              <p14:xfrm>
                <a:off x="8152853" y="1372213"/>
                <a:ext cx="216720" cy="249480"/>
              </p14:xfrm>
            </p:contentPart>
          </mc:Choice>
          <mc:Fallback>
            <p:pic>
              <p:nvPicPr>
                <p:cNvPr id="169415" name="Freihand 169414">
                  <a:extLst>
                    <a:ext uri="{FF2B5EF4-FFF2-40B4-BE49-F238E27FC236}">
                      <a16:creationId xmlns:a16="http://schemas.microsoft.com/office/drawing/2014/main" id="{88787A4E-EF01-42FD-A70D-2B895F680616}"/>
                    </a:ext>
                  </a:extLst>
                </p:cNvPr>
                <p:cNvPicPr/>
                <p:nvPr/>
              </p:nvPicPr>
              <p:blipFill>
                <a:blip r:embed="rId670"/>
                <a:stretch>
                  <a:fillRect/>
                </a:stretch>
              </p:blipFill>
              <p:spPr>
                <a:xfrm>
                  <a:off x="8148533" y="1367893"/>
                  <a:ext cx="2253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69416" name="Freihand 169415">
                  <a:extLst>
                    <a:ext uri="{FF2B5EF4-FFF2-40B4-BE49-F238E27FC236}">
                      <a16:creationId xmlns:a16="http://schemas.microsoft.com/office/drawing/2014/main" id="{E5286A7F-42C1-4A47-94E9-3DA65A300F9A}"/>
                    </a:ext>
                  </a:extLst>
                </p14:cNvPr>
                <p14:cNvContentPartPr/>
                <p14:nvPr/>
              </p14:nvContentPartPr>
              <p14:xfrm>
                <a:off x="8391893" y="1480573"/>
                <a:ext cx="73080" cy="100080"/>
              </p14:xfrm>
            </p:contentPart>
          </mc:Choice>
          <mc:Fallback>
            <p:pic>
              <p:nvPicPr>
                <p:cNvPr id="169416" name="Freihand 169415">
                  <a:extLst>
                    <a:ext uri="{FF2B5EF4-FFF2-40B4-BE49-F238E27FC236}">
                      <a16:creationId xmlns:a16="http://schemas.microsoft.com/office/drawing/2014/main" id="{E5286A7F-42C1-4A47-94E9-3DA65A300F9A}"/>
                    </a:ext>
                  </a:extLst>
                </p:cNvPr>
                <p:cNvPicPr/>
                <p:nvPr/>
              </p:nvPicPr>
              <p:blipFill>
                <a:blip r:embed="rId672"/>
                <a:stretch>
                  <a:fillRect/>
                </a:stretch>
              </p:blipFill>
              <p:spPr>
                <a:xfrm>
                  <a:off x="8387573" y="1476253"/>
                  <a:ext cx="81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69417" name="Freihand 169416">
                  <a:extLst>
                    <a:ext uri="{FF2B5EF4-FFF2-40B4-BE49-F238E27FC236}">
                      <a16:creationId xmlns:a16="http://schemas.microsoft.com/office/drawing/2014/main" id="{8FB0D9D2-F98A-4640-9922-1F74F7E9416C}"/>
                    </a:ext>
                  </a:extLst>
                </p14:cNvPr>
                <p14:cNvContentPartPr/>
                <p14:nvPr/>
              </p14:nvContentPartPr>
              <p14:xfrm>
                <a:off x="8488373" y="1460053"/>
                <a:ext cx="271080" cy="77760"/>
              </p14:xfrm>
            </p:contentPart>
          </mc:Choice>
          <mc:Fallback>
            <p:pic>
              <p:nvPicPr>
                <p:cNvPr id="169417" name="Freihand 169416">
                  <a:extLst>
                    <a:ext uri="{FF2B5EF4-FFF2-40B4-BE49-F238E27FC236}">
                      <a16:creationId xmlns:a16="http://schemas.microsoft.com/office/drawing/2014/main" id="{8FB0D9D2-F98A-4640-9922-1F74F7E9416C}"/>
                    </a:ext>
                  </a:extLst>
                </p:cNvPr>
                <p:cNvPicPr/>
                <p:nvPr/>
              </p:nvPicPr>
              <p:blipFill>
                <a:blip r:embed="rId674"/>
                <a:stretch>
                  <a:fillRect/>
                </a:stretch>
              </p:blipFill>
              <p:spPr>
                <a:xfrm>
                  <a:off x="8484053" y="1455733"/>
                  <a:ext cx="279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69418" name="Freihand 169417">
                  <a:extLst>
                    <a:ext uri="{FF2B5EF4-FFF2-40B4-BE49-F238E27FC236}">
                      <a16:creationId xmlns:a16="http://schemas.microsoft.com/office/drawing/2014/main" id="{06A1B7E3-C1E7-421A-98B2-01B57EA25A73}"/>
                    </a:ext>
                  </a:extLst>
                </p14:cNvPr>
                <p14:cNvContentPartPr/>
                <p14:nvPr/>
              </p14:nvContentPartPr>
              <p14:xfrm>
                <a:off x="8780333" y="1424773"/>
                <a:ext cx="61200" cy="81000"/>
              </p14:xfrm>
            </p:contentPart>
          </mc:Choice>
          <mc:Fallback>
            <p:pic>
              <p:nvPicPr>
                <p:cNvPr id="169418" name="Freihand 169417">
                  <a:extLst>
                    <a:ext uri="{FF2B5EF4-FFF2-40B4-BE49-F238E27FC236}">
                      <a16:creationId xmlns:a16="http://schemas.microsoft.com/office/drawing/2014/main" id="{06A1B7E3-C1E7-421A-98B2-01B57EA25A73}"/>
                    </a:ext>
                  </a:extLst>
                </p:cNvPr>
                <p:cNvPicPr/>
                <p:nvPr/>
              </p:nvPicPr>
              <p:blipFill>
                <a:blip r:embed="rId676"/>
                <a:stretch>
                  <a:fillRect/>
                </a:stretch>
              </p:blipFill>
              <p:spPr>
                <a:xfrm>
                  <a:off x="8776013" y="1420453"/>
                  <a:ext cx="69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69419" name="Freihand 169418">
                  <a:extLst>
                    <a:ext uri="{FF2B5EF4-FFF2-40B4-BE49-F238E27FC236}">
                      <a16:creationId xmlns:a16="http://schemas.microsoft.com/office/drawing/2014/main" id="{1BD43673-EF54-4DEE-BCB0-7AC338A3B8DC}"/>
                    </a:ext>
                  </a:extLst>
                </p14:cNvPr>
                <p14:cNvContentPartPr/>
                <p14:nvPr/>
              </p14:nvContentPartPr>
              <p14:xfrm>
                <a:off x="8835053" y="1426213"/>
                <a:ext cx="107640" cy="298440"/>
              </p14:xfrm>
            </p:contentPart>
          </mc:Choice>
          <mc:Fallback>
            <p:pic>
              <p:nvPicPr>
                <p:cNvPr id="169419" name="Freihand 169418">
                  <a:extLst>
                    <a:ext uri="{FF2B5EF4-FFF2-40B4-BE49-F238E27FC236}">
                      <a16:creationId xmlns:a16="http://schemas.microsoft.com/office/drawing/2014/main" id="{1BD43673-EF54-4DEE-BCB0-7AC338A3B8DC}"/>
                    </a:ext>
                  </a:extLst>
                </p:cNvPr>
                <p:cNvPicPr/>
                <p:nvPr/>
              </p:nvPicPr>
              <p:blipFill>
                <a:blip r:embed="rId678"/>
                <a:stretch>
                  <a:fillRect/>
                </a:stretch>
              </p:blipFill>
              <p:spPr>
                <a:xfrm>
                  <a:off x="8830733" y="1421893"/>
                  <a:ext cx="11628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69420" name="Freihand 169419">
                  <a:extLst>
                    <a:ext uri="{FF2B5EF4-FFF2-40B4-BE49-F238E27FC236}">
                      <a16:creationId xmlns:a16="http://schemas.microsoft.com/office/drawing/2014/main" id="{74D78754-4E03-4FE5-B898-11C60DA0D111}"/>
                    </a:ext>
                  </a:extLst>
                </p14:cNvPr>
                <p14:cNvContentPartPr/>
                <p14:nvPr/>
              </p14:nvContentPartPr>
              <p14:xfrm>
                <a:off x="8981573" y="1424773"/>
                <a:ext cx="134280" cy="119160"/>
              </p14:xfrm>
            </p:contentPart>
          </mc:Choice>
          <mc:Fallback>
            <p:pic>
              <p:nvPicPr>
                <p:cNvPr id="169420" name="Freihand 169419">
                  <a:extLst>
                    <a:ext uri="{FF2B5EF4-FFF2-40B4-BE49-F238E27FC236}">
                      <a16:creationId xmlns:a16="http://schemas.microsoft.com/office/drawing/2014/main" id="{74D78754-4E03-4FE5-B898-11C60DA0D111}"/>
                    </a:ext>
                  </a:extLst>
                </p:cNvPr>
                <p:cNvPicPr/>
                <p:nvPr/>
              </p:nvPicPr>
              <p:blipFill>
                <a:blip r:embed="rId680"/>
                <a:stretch>
                  <a:fillRect/>
                </a:stretch>
              </p:blipFill>
              <p:spPr>
                <a:xfrm>
                  <a:off x="8977253" y="1420453"/>
                  <a:ext cx="142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69421" name="Freihand 169420">
                  <a:extLst>
                    <a:ext uri="{FF2B5EF4-FFF2-40B4-BE49-F238E27FC236}">
                      <a16:creationId xmlns:a16="http://schemas.microsoft.com/office/drawing/2014/main" id="{94D41B82-F195-4413-84FA-7FDA359E91FD}"/>
                    </a:ext>
                  </a:extLst>
                </p14:cNvPr>
                <p14:cNvContentPartPr/>
                <p14:nvPr/>
              </p14:nvContentPartPr>
              <p14:xfrm>
                <a:off x="9128813" y="1341613"/>
                <a:ext cx="59760" cy="171720"/>
              </p14:xfrm>
            </p:contentPart>
          </mc:Choice>
          <mc:Fallback>
            <p:pic>
              <p:nvPicPr>
                <p:cNvPr id="169421" name="Freihand 169420">
                  <a:extLst>
                    <a:ext uri="{FF2B5EF4-FFF2-40B4-BE49-F238E27FC236}">
                      <a16:creationId xmlns:a16="http://schemas.microsoft.com/office/drawing/2014/main" id="{94D41B82-F195-4413-84FA-7FDA359E91FD}"/>
                    </a:ext>
                  </a:extLst>
                </p:cNvPr>
                <p:cNvPicPr/>
                <p:nvPr/>
              </p:nvPicPr>
              <p:blipFill>
                <a:blip r:embed="rId682"/>
                <a:stretch>
                  <a:fillRect/>
                </a:stretch>
              </p:blipFill>
              <p:spPr>
                <a:xfrm>
                  <a:off x="9124493" y="1337293"/>
                  <a:ext cx="684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69422" name="Freihand 169421">
                  <a:extLst>
                    <a:ext uri="{FF2B5EF4-FFF2-40B4-BE49-F238E27FC236}">
                      <a16:creationId xmlns:a16="http://schemas.microsoft.com/office/drawing/2014/main" id="{61DD8A65-5F9C-4B94-8838-EC2B8CEEF0C2}"/>
                    </a:ext>
                  </a:extLst>
                </p14:cNvPr>
                <p14:cNvContentPartPr/>
                <p14:nvPr/>
              </p14:nvContentPartPr>
              <p14:xfrm>
                <a:off x="9215573" y="1415773"/>
                <a:ext cx="245520" cy="69120"/>
              </p14:xfrm>
            </p:contentPart>
          </mc:Choice>
          <mc:Fallback>
            <p:pic>
              <p:nvPicPr>
                <p:cNvPr id="169422" name="Freihand 169421">
                  <a:extLst>
                    <a:ext uri="{FF2B5EF4-FFF2-40B4-BE49-F238E27FC236}">
                      <a16:creationId xmlns:a16="http://schemas.microsoft.com/office/drawing/2014/main" id="{61DD8A65-5F9C-4B94-8838-EC2B8CEEF0C2}"/>
                    </a:ext>
                  </a:extLst>
                </p:cNvPr>
                <p:cNvPicPr/>
                <p:nvPr/>
              </p:nvPicPr>
              <p:blipFill>
                <a:blip r:embed="rId684"/>
                <a:stretch>
                  <a:fillRect/>
                </a:stretch>
              </p:blipFill>
              <p:spPr>
                <a:xfrm>
                  <a:off x="9211253" y="1411453"/>
                  <a:ext cx="2541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69423" name="Freihand 169422">
                  <a:extLst>
                    <a:ext uri="{FF2B5EF4-FFF2-40B4-BE49-F238E27FC236}">
                      <a16:creationId xmlns:a16="http://schemas.microsoft.com/office/drawing/2014/main" id="{42782C30-7984-42C1-90B0-DBA69EC02C47}"/>
                    </a:ext>
                  </a:extLst>
                </p14:cNvPr>
                <p14:cNvContentPartPr/>
                <p14:nvPr/>
              </p14:nvContentPartPr>
              <p14:xfrm>
                <a:off x="9532373" y="1432333"/>
                <a:ext cx="58680" cy="10800"/>
              </p14:xfrm>
            </p:contentPart>
          </mc:Choice>
          <mc:Fallback>
            <p:pic>
              <p:nvPicPr>
                <p:cNvPr id="169423" name="Freihand 169422">
                  <a:extLst>
                    <a:ext uri="{FF2B5EF4-FFF2-40B4-BE49-F238E27FC236}">
                      <a16:creationId xmlns:a16="http://schemas.microsoft.com/office/drawing/2014/main" id="{42782C30-7984-42C1-90B0-DBA69EC02C47}"/>
                    </a:ext>
                  </a:extLst>
                </p:cNvPr>
                <p:cNvPicPr/>
                <p:nvPr/>
              </p:nvPicPr>
              <p:blipFill>
                <a:blip r:embed="rId686"/>
                <a:stretch>
                  <a:fillRect/>
                </a:stretch>
              </p:blipFill>
              <p:spPr>
                <a:xfrm>
                  <a:off x="9528053" y="1428013"/>
                  <a:ext cx="67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69425" name="Freihand 169424">
                  <a:extLst>
                    <a:ext uri="{FF2B5EF4-FFF2-40B4-BE49-F238E27FC236}">
                      <a16:creationId xmlns:a16="http://schemas.microsoft.com/office/drawing/2014/main" id="{3D3774EB-6F34-41C8-A6CA-E4DD3A6F5E7A}"/>
                    </a:ext>
                  </a:extLst>
                </p14:cNvPr>
                <p14:cNvContentPartPr/>
                <p14:nvPr/>
              </p14:nvContentPartPr>
              <p14:xfrm>
                <a:off x="8002373" y="1691173"/>
                <a:ext cx="572040" cy="277200"/>
              </p14:xfrm>
            </p:contentPart>
          </mc:Choice>
          <mc:Fallback>
            <p:pic>
              <p:nvPicPr>
                <p:cNvPr id="169425" name="Freihand 169424">
                  <a:extLst>
                    <a:ext uri="{FF2B5EF4-FFF2-40B4-BE49-F238E27FC236}">
                      <a16:creationId xmlns:a16="http://schemas.microsoft.com/office/drawing/2014/main" id="{3D3774EB-6F34-41C8-A6CA-E4DD3A6F5E7A}"/>
                    </a:ext>
                  </a:extLst>
                </p:cNvPr>
                <p:cNvPicPr/>
                <p:nvPr/>
              </p:nvPicPr>
              <p:blipFill>
                <a:blip r:embed="rId688"/>
                <a:stretch>
                  <a:fillRect/>
                </a:stretch>
              </p:blipFill>
              <p:spPr>
                <a:xfrm>
                  <a:off x="7998053" y="1686853"/>
                  <a:ext cx="5806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69426" name="Freihand 169425">
                  <a:extLst>
                    <a:ext uri="{FF2B5EF4-FFF2-40B4-BE49-F238E27FC236}">
                      <a16:creationId xmlns:a16="http://schemas.microsoft.com/office/drawing/2014/main" id="{65005C7E-421C-444E-B2B9-3EA248BDA7E2}"/>
                    </a:ext>
                  </a:extLst>
                </p14:cNvPr>
                <p14:cNvContentPartPr/>
                <p14:nvPr/>
              </p14:nvContentPartPr>
              <p14:xfrm>
                <a:off x="8555333" y="1720333"/>
                <a:ext cx="12960" cy="11880"/>
              </p14:xfrm>
            </p:contentPart>
          </mc:Choice>
          <mc:Fallback>
            <p:pic>
              <p:nvPicPr>
                <p:cNvPr id="169426" name="Freihand 169425">
                  <a:extLst>
                    <a:ext uri="{FF2B5EF4-FFF2-40B4-BE49-F238E27FC236}">
                      <a16:creationId xmlns:a16="http://schemas.microsoft.com/office/drawing/2014/main" id="{65005C7E-421C-444E-B2B9-3EA248BDA7E2}"/>
                    </a:ext>
                  </a:extLst>
                </p:cNvPr>
                <p:cNvPicPr/>
                <p:nvPr/>
              </p:nvPicPr>
              <p:blipFill>
                <a:blip r:embed="rId690"/>
                <a:stretch>
                  <a:fillRect/>
                </a:stretch>
              </p:blipFill>
              <p:spPr>
                <a:xfrm>
                  <a:off x="8551013" y="1716013"/>
                  <a:ext cx="21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69427" name="Freihand 169426">
                  <a:extLst>
                    <a:ext uri="{FF2B5EF4-FFF2-40B4-BE49-F238E27FC236}">
                      <a16:creationId xmlns:a16="http://schemas.microsoft.com/office/drawing/2014/main" id="{B6F05230-3605-45B2-A51C-69755C91E6B1}"/>
                    </a:ext>
                  </a:extLst>
                </p14:cNvPr>
                <p14:cNvContentPartPr/>
                <p14:nvPr/>
              </p14:nvContentPartPr>
              <p14:xfrm>
                <a:off x="8598893" y="1729693"/>
                <a:ext cx="95400" cy="213840"/>
              </p14:xfrm>
            </p:contentPart>
          </mc:Choice>
          <mc:Fallback>
            <p:pic>
              <p:nvPicPr>
                <p:cNvPr id="169427" name="Freihand 169426">
                  <a:extLst>
                    <a:ext uri="{FF2B5EF4-FFF2-40B4-BE49-F238E27FC236}">
                      <a16:creationId xmlns:a16="http://schemas.microsoft.com/office/drawing/2014/main" id="{B6F05230-3605-45B2-A51C-69755C91E6B1}"/>
                    </a:ext>
                  </a:extLst>
                </p:cNvPr>
                <p:cNvPicPr/>
                <p:nvPr/>
              </p:nvPicPr>
              <p:blipFill>
                <a:blip r:embed="rId692"/>
                <a:stretch>
                  <a:fillRect/>
                </a:stretch>
              </p:blipFill>
              <p:spPr>
                <a:xfrm>
                  <a:off x="8594573" y="1725373"/>
                  <a:ext cx="1040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69428" name="Freihand 169427">
                  <a:extLst>
                    <a:ext uri="{FF2B5EF4-FFF2-40B4-BE49-F238E27FC236}">
                      <a16:creationId xmlns:a16="http://schemas.microsoft.com/office/drawing/2014/main" id="{CA1A78A5-3D05-4B36-9A7D-C3951AF2660D}"/>
                    </a:ext>
                  </a:extLst>
                </p14:cNvPr>
                <p14:cNvContentPartPr/>
                <p14:nvPr/>
              </p14:nvContentPartPr>
              <p14:xfrm>
                <a:off x="8714093" y="1635733"/>
                <a:ext cx="88920" cy="177120"/>
              </p14:xfrm>
            </p:contentPart>
          </mc:Choice>
          <mc:Fallback>
            <p:pic>
              <p:nvPicPr>
                <p:cNvPr id="169428" name="Freihand 169427">
                  <a:extLst>
                    <a:ext uri="{FF2B5EF4-FFF2-40B4-BE49-F238E27FC236}">
                      <a16:creationId xmlns:a16="http://schemas.microsoft.com/office/drawing/2014/main" id="{CA1A78A5-3D05-4B36-9A7D-C3951AF2660D}"/>
                    </a:ext>
                  </a:extLst>
                </p:cNvPr>
                <p:cNvPicPr/>
                <p:nvPr/>
              </p:nvPicPr>
              <p:blipFill>
                <a:blip r:embed="rId694"/>
                <a:stretch>
                  <a:fillRect/>
                </a:stretch>
              </p:blipFill>
              <p:spPr>
                <a:xfrm>
                  <a:off x="8709773" y="1631413"/>
                  <a:ext cx="97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69429" name="Freihand 169428">
                  <a:extLst>
                    <a:ext uri="{FF2B5EF4-FFF2-40B4-BE49-F238E27FC236}">
                      <a16:creationId xmlns:a16="http://schemas.microsoft.com/office/drawing/2014/main" id="{0FCCED5E-2DA3-458A-AFE1-4F20E3F839CB}"/>
                    </a:ext>
                  </a:extLst>
                </p14:cNvPr>
                <p14:cNvContentPartPr/>
                <p14:nvPr/>
              </p14:nvContentPartPr>
              <p14:xfrm>
                <a:off x="8870693" y="1627093"/>
                <a:ext cx="111240" cy="175320"/>
              </p14:xfrm>
            </p:contentPart>
          </mc:Choice>
          <mc:Fallback>
            <p:pic>
              <p:nvPicPr>
                <p:cNvPr id="169429" name="Freihand 169428">
                  <a:extLst>
                    <a:ext uri="{FF2B5EF4-FFF2-40B4-BE49-F238E27FC236}">
                      <a16:creationId xmlns:a16="http://schemas.microsoft.com/office/drawing/2014/main" id="{0FCCED5E-2DA3-458A-AFE1-4F20E3F839CB}"/>
                    </a:ext>
                  </a:extLst>
                </p:cNvPr>
                <p:cNvPicPr/>
                <p:nvPr/>
              </p:nvPicPr>
              <p:blipFill>
                <a:blip r:embed="rId696"/>
                <a:stretch>
                  <a:fillRect/>
                </a:stretch>
              </p:blipFill>
              <p:spPr>
                <a:xfrm>
                  <a:off x="8866373" y="1622773"/>
                  <a:ext cx="119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69430" name="Freihand 169429">
                  <a:extLst>
                    <a:ext uri="{FF2B5EF4-FFF2-40B4-BE49-F238E27FC236}">
                      <a16:creationId xmlns:a16="http://schemas.microsoft.com/office/drawing/2014/main" id="{CF5F8D2A-60E1-4638-B5C7-8CC71C1DD24F}"/>
                    </a:ext>
                  </a:extLst>
                </p14:cNvPr>
                <p14:cNvContentPartPr/>
                <p14:nvPr/>
              </p14:nvContentPartPr>
              <p14:xfrm>
                <a:off x="8925773" y="1738333"/>
                <a:ext cx="91080" cy="50400"/>
              </p14:xfrm>
            </p:contentPart>
          </mc:Choice>
          <mc:Fallback>
            <p:pic>
              <p:nvPicPr>
                <p:cNvPr id="169430" name="Freihand 169429">
                  <a:extLst>
                    <a:ext uri="{FF2B5EF4-FFF2-40B4-BE49-F238E27FC236}">
                      <a16:creationId xmlns:a16="http://schemas.microsoft.com/office/drawing/2014/main" id="{CF5F8D2A-60E1-4638-B5C7-8CC71C1DD24F}"/>
                    </a:ext>
                  </a:extLst>
                </p:cNvPr>
                <p:cNvPicPr/>
                <p:nvPr/>
              </p:nvPicPr>
              <p:blipFill>
                <a:blip r:embed="rId698"/>
                <a:stretch>
                  <a:fillRect/>
                </a:stretch>
              </p:blipFill>
              <p:spPr>
                <a:xfrm>
                  <a:off x="8921453" y="1734013"/>
                  <a:ext cx="99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69431" name="Freihand 169430">
                  <a:extLst>
                    <a:ext uri="{FF2B5EF4-FFF2-40B4-BE49-F238E27FC236}">
                      <a16:creationId xmlns:a16="http://schemas.microsoft.com/office/drawing/2014/main" id="{FB74BBA1-793C-43FC-A303-D5363A29C818}"/>
                    </a:ext>
                  </a:extLst>
                </p14:cNvPr>
                <p14:cNvContentPartPr/>
                <p14:nvPr/>
              </p14:nvContentPartPr>
              <p14:xfrm>
                <a:off x="9013973" y="1596493"/>
                <a:ext cx="340560" cy="182880"/>
              </p14:xfrm>
            </p:contentPart>
          </mc:Choice>
          <mc:Fallback>
            <p:pic>
              <p:nvPicPr>
                <p:cNvPr id="169431" name="Freihand 169430">
                  <a:extLst>
                    <a:ext uri="{FF2B5EF4-FFF2-40B4-BE49-F238E27FC236}">
                      <a16:creationId xmlns:a16="http://schemas.microsoft.com/office/drawing/2014/main" id="{FB74BBA1-793C-43FC-A303-D5363A29C818}"/>
                    </a:ext>
                  </a:extLst>
                </p:cNvPr>
                <p:cNvPicPr/>
                <p:nvPr/>
              </p:nvPicPr>
              <p:blipFill>
                <a:blip r:embed="rId700"/>
                <a:stretch>
                  <a:fillRect/>
                </a:stretch>
              </p:blipFill>
              <p:spPr>
                <a:xfrm>
                  <a:off x="9009653" y="1592173"/>
                  <a:ext cx="349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69433" name="Freihand 169432">
                  <a:extLst>
                    <a:ext uri="{FF2B5EF4-FFF2-40B4-BE49-F238E27FC236}">
                      <a16:creationId xmlns:a16="http://schemas.microsoft.com/office/drawing/2014/main" id="{95E975C5-40A6-43F2-8621-2031B62A47A5}"/>
                    </a:ext>
                  </a:extLst>
                </p14:cNvPr>
                <p14:cNvContentPartPr/>
                <p14:nvPr/>
              </p14:nvContentPartPr>
              <p14:xfrm>
                <a:off x="7391453" y="1024093"/>
                <a:ext cx="2712240" cy="1292040"/>
              </p14:xfrm>
            </p:contentPart>
          </mc:Choice>
          <mc:Fallback>
            <p:pic>
              <p:nvPicPr>
                <p:cNvPr id="169433" name="Freihand 169432">
                  <a:extLst>
                    <a:ext uri="{FF2B5EF4-FFF2-40B4-BE49-F238E27FC236}">
                      <a16:creationId xmlns:a16="http://schemas.microsoft.com/office/drawing/2014/main" id="{95E975C5-40A6-43F2-8621-2031B62A47A5}"/>
                    </a:ext>
                  </a:extLst>
                </p:cNvPr>
                <p:cNvPicPr/>
                <p:nvPr/>
              </p:nvPicPr>
              <p:blipFill>
                <a:blip r:embed="rId702"/>
                <a:stretch>
                  <a:fillRect/>
                </a:stretch>
              </p:blipFill>
              <p:spPr>
                <a:xfrm>
                  <a:off x="7387133" y="1019773"/>
                  <a:ext cx="2720880" cy="130068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69275" name="Freihand 169274">
                  <a:extLst>
                    <a:ext uri="{FF2B5EF4-FFF2-40B4-BE49-F238E27FC236}">
                      <a16:creationId xmlns:a16="http://schemas.microsoft.com/office/drawing/2014/main" id="{D9721968-D177-4986-AE88-45160D42C224}"/>
                    </a:ext>
                  </a:extLst>
                </p14:cNvPr>
                <p14:cNvContentPartPr/>
                <p14:nvPr/>
              </p14:nvContentPartPr>
              <p14:xfrm>
                <a:off x="6195173" y="5083267"/>
                <a:ext cx="29160" cy="104760"/>
              </p14:xfrm>
            </p:contentPart>
          </mc:Choice>
          <mc:Fallback>
            <p:pic>
              <p:nvPicPr>
                <p:cNvPr id="169275" name="Freihand 169274">
                  <a:extLst>
                    <a:ext uri="{FF2B5EF4-FFF2-40B4-BE49-F238E27FC236}">
                      <a16:creationId xmlns:a16="http://schemas.microsoft.com/office/drawing/2014/main" id="{D9721968-D177-4986-AE88-45160D42C224}"/>
                    </a:ext>
                  </a:extLst>
                </p:cNvPr>
                <p:cNvPicPr/>
                <p:nvPr/>
              </p:nvPicPr>
              <p:blipFill>
                <a:blip r:embed="rId704"/>
                <a:stretch>
                  <a:fillRect/>
                </a:stretch>
              </p:blipFill>
              <p:spPr>
                <a:xfrm>
                  <a:off x="6190853" y="5078947"/>
                  <a:ext cx="37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69276" name="Freihand 169275">
                  <a:extLst>
                    <a:ext uri="{FF2B5EF4-FFF2-40B4-BE49-F238E27FC236}">
                      <a16:creationId xmlns:a16="http://schemas.microsoft.com/office/drawing/2014/main" id="{16306BCE-EFD6-49E4-B114-A54FA5880C02}"/>
                    </a:ext>
                  </a:extLst>
                </p14:cNvPr>
                <p14:cNvContentPartPr/>
                <p14:nvPr/>
              </p14:nvContentPartPr>
              <p14:xfrm>
                <a:off x="6141533" y="5132227"/>
                <a:ext cx="121320" cy="18720"/>
              </p14:xfrm>
            </p:contentPart>
          </mc:Choice>
          <mc:Fallback>
            <p:pic>
              <p:nvPicPr>
                <p:cNvPr id="169276" name="Freihand 169275">
                  <a:extLst>
                    <a:ext uri="{FF2B5EF4-FFF2-40B4-BE49-F238E27FC236}">
                      <a16:creationId xmlns:a16="http://schemas.microsoft.com/office/drawing/2014/main" id="{16306BCE-EFD6-49E4-B114-A54FA5880C02}"/>
                    </a:ext>
                  </a:extLst>
                </p:cNvPr>
                <p:cNvPicPr/>
                <p:nvPr/>
              </p:nvPicPr>
              <p:blipFill>
                <a:blip r:embed="rId706"/>
                <a:stretch>
                  <a:fillRect/>
                </a:stretch>
              </p:blipFill>
              <p:spPr>
                <a:xfrm>
                  <a:off x="6137213" y="5127907"/>
                  <a:ext cx="129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69277" name="Freihand 169276">
                  <a:extLst>
                    <a:ext uri="{FF2B5EF4-FFF2-40B4-BE49-F238E27FC236}">
                      <a16:creationId xmlns:a16="http://schemas.microsoft.com/office/drawing/2014/main" id="{B91BF4EC-B496-48B6-9AB7-D9C2F1DE83D2}"/>
                    </a:ext>
                  </a:extLst>
                </p14:cNvPr>
                <p14:cNvContentPartPr/>
                <p14:nvPr/>
              </p14:nvContentPartPr>
              <p14:xfrm>
                <a:off x="6415853" y="5048347"/>
                <a:ext cx="124920" cy="133560"/>
              </p14:xfrm>
            </p:contentPart>
          </mc:Choice>
          <mc:Fallback>
            <p:pic>
              <p:nvPicPr>
                <p:cNvPr id="169277" name="Freihand 169276">
                  <a:extLst>
                    <a:ext uri="{FF2B5EF4-FFF2-40B4-BE49-F238E27FC236}">
                      <a16:creationId xmlns:a16="http://schemas.microsoft.com/office/drawing/2014/main" id="{B91BF4EC-B496-48B6-9AB7-D9C2F1DE83D2}"/>
                    </a:ext>
                  </a:extLst>
                </p:cNvPr>
                <p:cNvPicPr/>
                <p:nvPr/>
              </p:nvPicPr>
              <p:blipFill>
                <a:blip r:embed="rId708"/>
                <a:stretch>
                  <a:fillRect/>
                </a:stretch>
              </p:blipFill>
              <p:spPr>
                <a:xfrm>
                  <a:off x="6411533" y="5044027"/>
                  <a:ext cx="133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69278" name="Freihand 169277">
                  <a:extLst>
                    <a:ext uri="{FF2B5EF4-FFF2-40B4-BE49-F238E27FC236}">
                      <a16:creationId xmlns:a16="http://schemas.microsoft.com/office/drawing/2014/main" id="{3D7C8BAB-9931-443F-8365-E0EAFBD74EB6}"/>
                    </a:ext>
                  </a:extLst>
                </p14:cNvPr>
                <p14:cNvContentPartPr/>
                <p14:nvPr/>
              </p14:nvContentPartPr>
              <p14:xfrm>
                <a:off x="6552293" y="5140867"/>
                <a:ext cx="33840" cy="106920"/>
              </p14:xfrm>
            </p:contentPart>
          </mc:Choice>
          <mc:Fallback>
            <p:pic>
              <p:nvPicPr>
                <p:cNvPr id="169278" name="Freihand 169277">
                  <a:extLst>
                    <a:ext uri="{FF2B5EF4-FFF2-40B4-BE49-F238E27FC236}">
                      <a16:creationId xmlns:a16="http://schemas.microsoft.com/office/drawing/2014/main" id="{3D7C8BAB-9931-443F-8365-E0EAFBD74EB6}"/>
                    </a:ext>
                  </a:extLst>
                </p:cNvPr>
                <p:cNvPicPr/>
                <p:nvPr/>
              </p:nvPicPr>
              <p:blipFill>
                <a:blip r:embed="rId710"/>
                <a:stretch>
                  <a:fillRect/>
                </a:stretch>
              </p:blipFill>
              <p:spPr>
                <a:xfrm>
                  <a:off x="6547973" y="5136547"/>
                  <a:ext cx="42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69280" name="Freihand 169279">
                  <a:extLst>
                    <a:ext uri="{FF2B5EF4-FFF2-40B4-BE49-F238E27FC236}">
                      <a16:creationId xmlns:a16="http://schemas.microsoft.com/office/drawing/2014/main" id="{D0EBC609-3CF8-4446-83B3-EAD74D043475}"/>
                    </a:ext>
                  </a:extLst>
                </p14:cNvPr>
                <p14:cNvContentPartPr/>
                <p14:nvPr/>
              </p14:nvContentPartPr>
              <p14:xfrm>
                <a:off x="6586493" y="4909387"/>
                <a:ext cx="169920" cy="119880"/>
              </p14:xfrm>
            </p:contentPart>
          </mc:Choice>
          <mc:Fallback>
            <p:pic>
              <p:nvPicPr>
                <p:cNvPr id="169280" name="Freihand 169279">
                  <a:extLst>
                    <a:ext uri="{FF2B5EF4-FFF2-40B4-BE49-F238E27FC236}">
                      <a16:creationId xmlns:a16="http://schemas.microsoft.com/office/drawing/2014/main" id="{D0EBC609-3CF8-4446-83B3-EAD74D043475}"/>
                    </a:ext>
                  </a:extLst>
                </p:cNvPr>
                <p:cNvPicPr/>
                <p:nvPr/>
              </p:nvPicPr>
              <p:blipFill>
                <a:blip r:embed="rId712"/>
                <a:stretch>
                  <a:fillRect/>
                </a:stretch>
              </p:blipFill>
              <p:spPr>
                <a:xfrm>
                  <a:off x="6582173" y="4905067"/>
                  <a:ext cx="178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69281" name="Freihand 169280">
                  <a:extLst>
                    <a:ext uri="{FF2B5EF4-FFF2-40B4-BE49-F238E27FC236}">
                      <a16:creationId xmlns:a16="http://schemas.microsoft.com/office/drawing/2014/main" id="{BFBD1F55-0A8C-457C-B1C6-F699DE89DD4B}"/>
                    </a:ext>
                  </a:extLst>
                </p14:cNvPr>
                <p14:cNvContentPartPr/>
                <p14:nvPr/>
              </p14:nvContentPartPr>
              <p14:xfrm>
                <a:off x="6840653" y="5020627"/>
                <a:ext cx="83520" cy="104760"/>
              </p14:xfrm>
            </p:contentPart>
          </mc:Choice>
          <mc:Fallback>
            <p:pic>
              <p:nvPicPr>
                <p:cNvPr id="169281" name="Freihand 169280">
                  <a:extLst>
                    <a:ext uri="{FF2B5EF4-FFF2-40B4-BE49-F238E27FC236}">
                      <a16:creationId xmlns:a16="http://schemas.microsoft.com/office/drawing/2014/main" id="{BFBD1F55-0A8C-457C-B1C6-F699DE89DD4B}"/>
                    </a:ext>
                  </a:extLst>
                </p:cNvPr>
                <p:cNvPicPr/>
                <p:nvPr/>
              </p:nvPicPr>
              <p:blipFill>
                <a:blip r:embed="rId714"/>
                <a:stretch>
                  <a:fillRect/>
                </a:stretch>
              </p:blipFill>
              <p:spPr>
                <a:xfrm>
                  <a:off x="6836333" y="5016307"/>
                  <a:ext cx="92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69282" name="Freihand 169281">
                  <a:extLst>
                    <a:ext uri="{FF2B5EF4-FFF2-40B4-BE49-F238E27FC236}">
                      <a16:creationId xmlns:a16="http://schemas.microsoft.com/office/drawing/2014/main" id="{317AB6DD-D51D-4D48-8173-70C7433BAA76}"/>
                    </a:ext>
                  </a:extLst>
                </p14:cNvPr>
                <p14:cNvContentPartPr/>
                <p14:nvPr/>
              </p14:nvContentPartPr>
              <p14:xfrm>
                <a:off x="6902933" y="5009467"/>
                <a:ext cx="38520" cy="153000"/>
              </p14:xfrm>
            </p:contentPart>
          </mc:Choice>
          <mc:Fallback>
            <p:pic>
              <p:nvPicPr>
                <p:cNvPr id="169282" name="Freihand 169281">
                  <a:extLst>
                    <a:ext uri="{FF2B5EF4-FFF2-40B4-BE49-F238E27FC236}">
                      <a16:creationId xmlns:a16="http://schemas.microsoft.com/office/drawing/2014/main" id="{317AB6DD-D51D-4D48-8173-70C7433BAA76}"/>
                    </a:ext>
                  </a:extLst>
                </p:cNvPr>
                <p:cNvPicPr/>
                <p:nvPr/>
              </p:nvPicPr>
              <p:blipFill>
                <a:blip r:embed="rId716"/>
                <a:stretch>
                  <a:fillRect/>
                </a:stretch>
              </p:blipFill>
              <p:spPr>
                <a:xfrm>
                  <a:off x="6898613" y="5005147"/>
                  <a:ext cx="47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69283" name="Freihand 169282">
                  <a:extLst>
                    <a:ext uri="{FF2B5EF4-FFF2-40B4-BE49-F238E27FC236}">
                      <a16:creationId xmlns:a16="http://schemas.microsoft.com/office/drawing/2014/main" id="{635AF548-A5E3-4EC8-A0A6-43EC2A4BA1C7}"/>
                    </a:ext>
                  </a:extLst>
                </p14:cNvPr>
                <p14:cNvContentPartPr/>
                <p14:nvPr/>
              </p14:nvContentPartPr>
              <p14:xfrm>
                <a:off x="6817973" y="5114947"/>
                <a:ext cx="128520" cy="13320"/>
              </p14:xfrm>
            </p:contentPart>
          </mc:Choice>
          <mc:Fallback>
            <p:pic>
              <p:nvPicPr>
                <p:cNvPr id="169283" name="Freihand 169282">
                  <a:extLst>
                    <a:ext uri="{FF2B5EF4-FFF2-40B4-BE49-F238E27FC236}">
                      <a16:creationId xmlns:a16="http://schemas.microsoft.com/office/drawing/2014/main" id="{635AF548-A5E3-4EC8-A0A6-43EC2A4BA1C7}"/>
                    </a:ext>
                  </a:extLst>
                </p:cNvPr>
                <p:cNvPicPr/>
                <p:nvPr/>
              </p:nvPicPr>
              <p:blipFill>
                <a:blip r:embed="rId718"/>
                <a:stretch>
                  <a:fillRect/>
                </a:stretch>
              </p:blipFill>
              <p:spPr>
                <a:xfrm>
                  <a:off x="6813653" y="5110627"/>
                  <a:ext cx="137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69285" name="Freihand 169284">
                  <a:extLst>
                    <a:ext uri="{FF2B5EF4-FFF2-40B4-BE49-F238E27FC236}">
                      <a16:creationId xmlns:a16="http://schemas.microsoft.com/office/drawing/2014/main" id="{31A42B6B-38E8-4983-A4F8-316A7E3D3004}"/>
                    </a:ext>
                  </a:extLst>
                </p14:cNvPr>
                <p14:cNvContentPartPr/>
                <p14:nvPr/>
              </p14:nvContentPartPr>
              <p14:xfrm>
                <a:off x="7062413" y="5006587"/>
                <a:ext cx="73800" cy="88920"/>
              </p14:xfrm>
            </p:contentPart>
          </mc:Choice>
          <mc:Fallback>
            <p:pic>
              <p:nvPicPr>
                <p:cNvPr id="169285" name="Freihand 169284">
                  <a:extLst>
                    <a:ext uri="{FF2B5EF4-FFF2-40B4-BE49-F238E27FC236}">
                      <a16:creationId xmlns:a16="http://schemas.microsoft.com/office/drawing/2014/main" id="{31A42B6B-38E8-4983-A4F8-316A7E3D3004}"/>
                    </a:ext>
                  </a:extLst>
                </p:cNvPr>
                <p:cNvPicPr/>
                <p:nvPr/>
              </p:nvPicPr>
              <p:blipFill>
                <a:blip r:embed="rId720"/>
                <a:stretch>
                  <a:fillRect/>
                </a:stretch>
              </p:blipFill>
              <p:spPr>
                <a:xfrm>
                  <a:off x="7058093" y="5002267"/>
                  <a:ext cx="82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69286" name="Freihand 169285">
                  <a:extLst>
                    <a:ext uri="{FF2B5EF4-FFF2-40B4-BE49-F238E27FC236}">
                      <a16:creationId xmlns:a16="http://schemas.microsoft.com/office/drawing/2014/main" id="{AEE1E764-50F5-4D9D-998F-B91C8BA01038}"/>
                    </a:ext>
                  </a:extLst>
                </p14:cNvPr>
                <p14:cNvContentPartPr/>
                <p14:nvPr/>
              </p14:nvContentPartPr>
              <p14:xfrm>
                <a:off x="7048013" y="5011267"/>
                <a:ext cx="205920" cy="150480"/>
              </p14:xfrm>
            </p:contentPart>
          </mc:Choice>
          <mc:Fallback>
            <p:pic>
              <p:nvPicPr>
                <p:cNvPr id="169286" name="Freihand 169285">
                  <a:extLst>
                    <a:ext uri="{FF2B5EF4-FFF2-40B4-BE49-F238E27FC236}">
                      <a16:creationId xmlns:a16="http://schemas.microsoft.com/office/drawing/2014/main" id="{AEE1E764-50F5-4D9D-998F-B91C8BA01038}"/>
                    </a:ext>
                  </a:extLst>
                </p:cNvPr>
                <p:cNvPicPr/>
                <p:nvPr/>
              </p:nvPicPr>
              <p:blipFill>
                <a:blip r:embed="rId722"/>
                <a:stretch>
                  <a:fillRect/>
                </a:stretch>
              </p:blipFill>
              <p:spPr>
                <a:xfrm>
                  <a:off x="7043693" y="5006947"/>
                  <a:ext cx="214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69287" name="Freihand 169286">
                  <a:extLst>
                    <a:ext uri="{FF2B5EF4-FFF2-40B4-BE49-F238E27FC236}">
                      <a16:creationId xmlns:a16="http://schemas.microsoft.com/office/drawing/2014/main" id="{049B2897-B621-48EE-BB2A-0385A8542842}"/>
                    </a:ext>
                  </a:extLst>
                </p14:cNvPr>
                <p14:cNvContentPartPr/>
                <p14:nvPr/>
              </p14:nvContentPartPr>
              <p14:xfrm>
                <a:off x="7285253" y="5051227"/>
                <a:ext cx="110880" cy="68400"/>
              </p14:xfrm>
            </p:contentPart>
          </mc:Choice>
          <mc:Fallback>
            <p:pic>
              <p:nvPicPr>
                <p:cNvPr id="169287" name="Freihand 169286">
                  <a:extLst>
                    <a:ext uri="{FF2B5EF4-FFF2-40B4-BE49-F238E27FC236}">
                      <a16:creationId xmlns:a16="http://schemas.microsoft.com/office/drawing/2014/main" id="{049B2897-B621-48EE-BB2A-0385A8542842}"/>
                    </a:ext>
                  </a:extLst>
                </p:cNvPr>
                <p:cNvPicPr/>
                <p:nvPr/>
              </p:nvPicPr>
              <p:blipFill>
                <a:blip r:embed="rId724"/>
                <a:stretch>
                  <a:fillRect/>
                </a:stretch>
              </p:blipFill>
              <p:spPr>
                <a:xfrm>
                  <a:off x="7280933" y="5046907"/>
                  <a:ext cx="119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69288" name="Freihand 169287">
                  <a:extLst>
                    <a:ext uri="{FF2B5EF4-FFF2-40B4-BE49-F238E27FC236}">
                      <a16:creationId xmlns:a16="http://schemas.microsoft.com/office/drawing/2014/main" id="{B51139DC-5CC8-4FAD-9F48-0BB2EBEDCDA0}"/>
                    </a:ext>
                  </a:extLst>
                </p14:cNvPr>
                <p14:cNvContentPartPr/>
                <p14:nvPr/>
              </p14:nvContentPartPr>
              <p14:xfrm>
                <a:off x="7551653" y="5074267"/>
                <a:ext cx="229320" cy="24840"/>
              </p14:xfrm>
            </p:contentPart>
          </mc:Choice>
          <mc:Fallback>
            <p:pic>
              <p:nvPicPr>
                <p:cNvPr id="169288" name="Freihand 169287">
                  <a:extLst>
                    <a:ext uri="{FF2B5EF4-FFF2-40B4-BE49-F238E27FC236}">
                      <a16:creationId xmlns:a16="http://schemas.microsoft.com/office/drawing/2014/main" id="{B51139DC-5CC8-4FAD-9F48-0BB2EBEDCDA0}"/>
                    </a:ext>
                  </a:extLst>
                </p:cNvPr>
                <p:cNvPicPr/>
                <p:nvPr/>
              </p:nvPicPr>
              <p:blipFill>
                <a:blip r:embed="rId726"/>
                <a:stretch>
                  <a:fillRect/>
                </a:stretch>
              </p:blipFill>
              <p:spPr>
                <a:xfrm>
                  <a:off x="7547333" y="5069947"/>
                  <a:ext cx="237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69258" name="Freihand 169257">
                  <a:extLst>
                    <a:ext uri="{FF2B5EF4-FFF2-40B4-BE49-F238E27FC236}">
                      <a16:creationId xmlns:a16="http://schemas.microsoft.com/office/drawing/2014/main" id="{71D6AB14-D96F-4C01-8E9C-4DBCE894EB79}"/>
                    </a:ext>
                  </a:extLst>
                </p14:cNvPr>
                <p14:cNvContentPartPr/>
                <p14:nvPr/>
              </p14:nvContentPartPr>
              <p14:xfrm>
                <a:off x="3956333" y="5221867"/>
                <a:ext cx="61200" cy="16560"/>
              </p14:xfrm>
            </p:contentPart>
          </mc:Choice>
          <mc:Fallback>
            <p:pic>
              <p:nvPicPr>
                <p:cNvPr id="169258" name="Freihand 169257">
                  <a:extLst>
                    <a:ext uri="{FF2B5EF4-FFF2-40B4-BE49-F238E27FC236}">
                      <a16:creationId xmlns:a16="http://schemas.microsoft.com/office/drawing/2014/main" id="{71D6AB14-D96F-4C01-8E9C-4DBCE894EB79}"/>
                    </a:ext>
                  </a:extLst>
                </p:cNvPr>
                <p:cNvPicPr/>
                <p:nvPr/>
              </p:nvPicPr>
              <p:blipFill>
                <a:blip r:embed="rId728"/>
                <a:stretch>
                  <a:fillRect/>
                </a:stretch>
              </p:blipFill>
              <p:spPr>
                <a:xfrm>
                  <a:off x="3952013" y="5217547"/>
                  <a:ext cx="69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69259" name="Freihand 169258">
                  <a:extLst>
                    <a:ext uri="{FF2B5EF4-FFF2-40B4-BE49-F238E27FC236}">
                      <a16:creationId xmlns:a16="http://schemas.microsoft.com/office/drawing/2014/main" id="{622DAF94-2E26-467E-8477-F8FE9BFBC7BA}"/>
                    </a:ext>
                  </a:extLst>
                </p14:cNvPr>
                <p14:cNvContentPartPr/>
                <p14:nvPr/>
              </p14:nvContentPartPr>
              <p14:xfrm>
                <a:off x="4080533" y="5215747"/>
                <a:ext cx="48600" cy="18720"/>
              </p14:xfrm>
            </p:contentPart>
          </mc:Choice>
          <mc:Fallback>
            <p:pic>
              <p:nvPicPr>
                <p:cNvPr id="169259" name="Freihand 169258">
                  <a:extLst>
                    <a:ext uri="{FF2B5EF4-FFF2-40B4-BE49-F238E27FC236}">
                      <a16:creationId xmlns:a16="http://schemas.microsoft.com/office/drawing/2014/main" id="{622DAF94-2E26-467E-8477-F8FE9BFBC7BA}"/>
                    </a:ext>
                  </a:extLst>
                </p:cNvPr>
                <p:cNvPicPr/>
                <p:nvPr/>
              </p:nvPicPr>
              <p:blipFill>
                <a:blip r:embed="rId730"/>
                <a:stretch>
                  <a:fillRect/>
                </a:stretch>
              </p:blipFill>
              <p:spPr>
                <a:xfrm>
                  <a:off x="4076213" y="5211427"/>
                  <a:ext cx="57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69260" name="Freihand 169259">
                  <a:extLst>
                    <a:ext uri="{FF2B5EF4-FFF2-40B4-BE49-F238E27FC236}">
                      <a16:creationId xmlns:a16="http://schemas.microsoft.com/office/drawing/2014/main" id="{F8F0B865-44E5-480B-84FE-4F7923D49329}"/>
                    </a:ext>
                  </a:extLst>
                </p14:cNvPr>
                <p14:cNvContentPartPr/>
                <p14:nvPr/>
              </p14:nvContentPartPr>
              <p14:xfrm>
                <a:off x="4240733" y="5127187"/>
                <a:ext cx="145800" cy="10080"/>
              </p14:xfrm>
            </p:contentPart>
          </mc:Choice>
          <mc:Fallback>
            <p:pic>
              <p:nvPicPr>
                <p:cNvPr id="169260" name="Freihand 169259">
                  <a:extLst>
                    <a:ext uri="{FF2B5EF4-FFF2-40B4-BE49-F238E27FC236}">
                      <a16:creationId xmlns:a16="http://schemas.microsoft.com/office/drawing/2014/main" id="{F8F0B865-44E5-480B-84FE-4F7923D49329}"/>
                    </a:ext>
                  </a:extLst>
                </p:cNvPr>
                <p:cNvPicPr/>
                <p:nvPr/>
              </p:nvPicPr>
              <p:blipFill>
                <a:blip r:embed="rId732"/>
                <a:stretch>
                  <a:fillRect/>
                </a:stretch>
              </p:blipFill>
              <p:spPr>
                <a:xfrm>
                  <a:off x="4236413" y="5122867"/>
                  <a:ext cx="154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69261" name="Freihand 169260">
                  <a:extLst>
                    <a:ext uri="{FF2B5EF4-FFF2-40B4-BE49-F238E27FC236}">
                      <a16:creationId xmlns:a16="http://schemas.microsoft.com/office/drawing/2014/main" id="{AEC5A0AE-0FF1-4915-93DF-D2626263559E}"/>
                    </a:ext>
                  </a:extLst>
                </p14:cNvPr>
                <p14:cNvContentPartPr/>
                <p14:nvPr/>
              </p14:nvContentPartPr>
              <p14:xfrm>
                <a:off x="4278893" y="5158507"/>
                <a:ext cx="123840" cy="20160"/>
              </p14:xfrm>
            </p:contentPart>
          </mc:Choice>
          <mc:Fallback>
            <p:pic>
              <p:nvPicPr>
                <p:cNvPr id="169261" name="Freihand 169260">
                  <a:extLst>
                    <a:ext uri="{FF2B5EF4-FFF2-40B4-BE49-F238E27FC236}">
                      <a16:creationId xmlns:a16="http://schemas.microsoft.com/office/drawing/2014/main" id="{AEC5A0AE-0FF1-4915-93DF-D2626263559E}"/>
                    </a:ext>
                  </a:extLst>
                </p:cNvPr>
                <p:cNvPicPr/>
                <p:nvPr/>
              </p:nvPicPr>
              <p:blipFill>
                <a:blip r:embed="rId734"/>
                <a:stretch>
                  <a:fillRect/>
                </a:stretch>
              </p:blipFill>
              <p:spPr>
                <a:xfrm>
                  <a:off x="4274573" y="5154187"/>
                  <a:ext cx="132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69262" name="Freihand 169261">
                  <a:extLst>
                    <a:ext uri="{FF2B5EF4-FFF2-40B4-BE49-F238E27FC236}">
                      <a16:creationId xmlns:a16="http://schemas.microsoft.com/office/drawing/2014/main" id="{699F06DB-CC06-42B2-8298-F885030D0EA8}"/>
                    </a:ext>
                  </a:extLst>
                </p14:cNvPr>
                <p14:cNvContentPartPr/>
                <p14:nvPr/>
              </p14:nvContentPartPr>
              <p14:xfrm>
                <a:off x="4598213" y="5059507"/>
                <a:ext cx="98640" cy="117000"/>
              </p14:xfrm>
            </p:contentPart>
          </mc:Choice>
          <mc:Fallback>
            <p:pic>
              <p:nvPicPr>
                <p:cNvPr id="169262" name="Freihand 169261">
                  <a:extLst>
                    <a:ext uri="{FF2B5EF4-FFF2-40B4-BE49-F238E27FC236}">
                      <a16:creationId xmlns:a16="http://schemas.microsoft.com/office/drawing/2014/main" id="{699F06DB-CC06-42B2-8298-F885030D0EA8}"/>
                    </a:ext>
                  </a:extLst>
                </p:cNvPr>
                <p:cNvPicPr/>
                <p:nvPr/>
              </p:nvPicPr>
              <p:blipFill>
                <a:blip r:embed="rId736"/>
                <a:stretch>
                  <a:fillRect/>
                </a:stretch>
              </p:blipFill>
              <p:spPr>
                <a:xfrm>
                  <a:off x="4593893" y="5055187"/>
                  <a:ext cx="107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69263" name="Freihand 169262">
                  <a:extLst>
                    <a:ext uri="{FF2B5EF4-FFF2-40B4-BE49-F238E27FC236}">
                      <a16:creationId xmlns:a16="http://schemas.microsoft.com/office/drawing/2014/main" id="{7A42D571-A063-4FB6-B70A-ED84D9127182}"/>
                    </a:ext>
                  </a:extLst>
                </p14:cNvPr>
                <p14:cNvContentPartPr/>
                <p14:nvPr/>
              </p14:nvContentPartPr>
              <p14:xfrm>
                <a:off x="4593173" y="5078947"/>
                <a:ext cx="128160" cy="135360"/>
              </p14:xfrm>
            </p:contentPart>
          </mc:Choice>
          <mc:Fallback>
            <p:pic>
              <p:nvPicPr>
                <p:cNvPr id="169263" name="Freihand 169262">
                  <a:extLst>
                    <a:ext uri="{FF2B5EF4-FFF2-40B4-BE49-F238E27FC236}">
                      <a16:creationId xmlns:a16="http://schemas.microsoft.com/office/drawing/2014/main" id="{7A42D571-A063-4FB6-B70A-ED84D9127182}"/>
                    </a:ext>
                  </a:extLst>
                </p:cNvPr>
                <p:cNvPicPr/>
                <p:nvPr/>
              </p:nvPicPr>
              <p:blipFill>
                <a:blip r:embed="rId738"/>
                <a:stretch>
                  <a:fillRect/>
                </a:stretch>
              </p:blipFill>
              <p:spPr>
                <a:xfrm>
                  <a:off x="4588853" y="5074627"/>
                  <a:ext cx="136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69264" name="Freihand 169263">
                  <a:extLst>
                    <a:ext uri="{FF2B5EF4-FFF2-40B4-BE49-F238E27FC236}">
                      <a16:creationId xmlns:a16="http://schemas.microsoft.com/office/drawing/2014/main" id="{8E411734-68E2-470C-AFC9-67CBE0B4AC81}"/>
                    </a:ext>
                  </a:extLst>
                </p14:cNvPr>
                <p14:cNvContentPartPr/>
                <p14:nvPr/>
              </p14:nvContentPartPr>
              <p14:xfrm>
                <a:off x="4749053" y="5095507"/>
                <a:ext cx="142560" cy="135720"/>
              </p14:xfrm>
            </p:contentPart>
          </mc:Choice>
          <mc:Fallback>
            <p:pic>
              <p:nvPicPr>
                <p:cNvPr id="169264" name="Freihand 169263">
                  <a:extLst>
                    <a:ext uri="{FF2B5EF4-FFF2-40B4-BE49-F238E27FC236}">
                      <a16:creationId xmlns:a16="http://schemas.microsoft.com/office/drawing/2014/main" id="{8E411734-68E2-470C-AFC9-67CBE0B4AC81}"/>
                    </a:ext>
                  </a:extLst>
                </p:cNvPr>
                <p:cNvPicPr/>
                <p:nvPr/>
              </p:nvPicPr>
              <p:blipFill>
                <a:blip r:embed="rId740"/>
                <a:stretch>
                  <a:fillRect/>
                </a:stretch>
              </p:blipFill>
              <p:spPr>
                <a:xfrm>
                  <a:off x="4744733" y="5091187"/>
                  <a:ext cx="151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69267" name="Freihand 169266">
                  <a:extLst>
                    <a:ext uri="{FF2B5EF4-FFF2-40B4-BE49-F238E27FC236}">
                      <a16:creationId xmlns:a16="http://schemas.microsoft.com/office/drawing/2014/main" id="{691D07F4-46DE-4995-BD30-0E502CADA8FF}"/>
                    </a:ext>
                  </a:extLst>
                </p14:cNvPr>
                <p14:cNvContentPartPr/>
                <p14:nvPr/>
              </p14:nvContentPartPr>
              <p14:xfrm>
                <a:off x="5102213" y="5091547"/>
                <a:ext cx="23760" cy="106200"/>
              </p14:xfrm>
            </p:contentPart>
          </mc:Choice>
          <mc:Fallback>
            <p:pic>
              <p:nvPicPr>
                <p:cNvPr id="169267" name="Freihand 169266">
                  <a:extLst>
                    <a:ext uri="{FF2B5EF4-FFF2-40B4-BE49-F238E27FC236}">
                      <a16:creationId xmlns:a16="http://schemas.microsoft.com/office/drawing/2014/main" id="{691D07F4-46DE-4995-BD30-0E502CADA8FF}"/>
                    </a:ext>
                  </a:extLst>
                </p:cNvPr>
                <p:cNvPicPr/>
                <p:nvPr/>
              </p:nvPicPr>
              <p:blipFill>
                <a:blip r:embed="rId742"/>
                <a:stretch>
                  <a:fillRect/>
                </a:stretch>
              </p:blipFill>
              <p:spPr>
                <a:xfrm>
                  <a:off x="5097893" y="5087227"/>
                  <a:ext cx="32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69268" name="Freihand 169267">
                  <a:extLst>
                    <a:ext uri="{FF2B5EF4-FFF2-40B4-BE49-F238E27FC236}">
                      <a16:creationId xmlns:a16="http://schemas.microsoft.com/office/drawing/2014/main" id="{2FE5CB4E-7BF4-4A1E-800D-D414D241CC55}"/>
                    </a:ext>
                  </a:extLst>
                </p14:cNvPr>
                <p14:cNvContentPartPr/>
                <p14:nvPr/>
              </p14:nvContentPartPr>
              <p14:xfrm>
                <a:off x="5034173" y="5140867"/>
                <a:ext cx="147960" cy="11880"/>
              </p14:xfrm>
            </p:contentPart>
          </mc:Choice>
          <mc:Fallback>
            <p:pic>
              <p:nvPicPr>
                <p:cNvPr id="169268" name="Freihand 169267">
                  <a:extLst>
                    <a:ext uri="{FF2B5EF4-FFF2-40B4-BE49-F238E27FC236}">
                      <a16:creationId xmlns:a16="http://schemas.microsoft.com/office/drawing/2014/main" id="{2FE5CB4E-7BF4-4A1E-800D-D414D241CC55}"/>
                    </a:ext>
                  </a:extLst>
                </p:cNvPr>
                <p:cNvPicPr/>
                <p:nvPr/>
              </p:nvPicPr>
              <p:blipFill>
                <a:blip r:embed="rId744"/>
                <a:stretch>
                  <a:fillRect/>
                </a:stretch>
              </p:blipFill>
              <p:spPr>
                <a:xfrm>
                  <a:off x="5029853" y="5136547"/>
                  <a:ext cx="156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69269" name="Freihand 169268">
                  <a:extLst>
                    <a:ext uri="{FF2B5EF4-FFF2-40B4-BE49-F238E27FC236}">
                      <a16:creationId xmlns:a16="http://schemas.microsoft.com/office/drawing/2014/main" id="{01D181A6-2EC1-4005-A57D-A7B95D937533}"/>
                    </a:ext>
                  </a:extLst>
                </p14:cNvPr>
                <p14:cNvContentPartPr/>
                <p14:nvPr/>
              </p14:nvContentPartPr>
              <p14:xfrm>
                <a:off x="5323973" y="5063467"/>
                <a:ext cx="112680" cy="119880"/>
              </p14:xfrm>
            </p:contentPart>
          </mc:Choice>
          <mc:Fallback>
            <p:pic>
              <p:nvPicPr>
                <p:cNvPr id="169269" name="Freihand 169268">
                  <a:extLst>
                    <a:ext uri="{FF2B5EF4-FFF2-40B4-BE49-F238E27FC236}">
                      <a16:creationId xmlns:a16="http://schemas.microsoft.com/office/drawing/2014/main" id="{01D181A6-2EC1-4005-A57D-A7B95D937533}"/>
                    </a:ext>
                  </a:extLst>
                </p:cNvPr>
                <p:cNvPicPr/>
                <p:nvPr/>
              </p:nvPicPr>
              <p:blipFill>
                <a:blip r:embed="rId746"/>
                <a:stretch>
                  <a:fillRect/>
                </a:stretch>
              </p:blipFill>
              <p:spPr>
                <a:xfrm>
                  <a:off x="5319653" y="5059147"/>
                  <a:ext cx="121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69270" name="Freihand 169269">
                  <a:extLst>
                    <a:ext uri="{FF2B5EF4-FFF2-40B4-BE49-F238E27FC236}">
                      <a16:creationId xmlns:a16="http://schemas.microsoft.com/office/drawing/2014/main" id="{CE64BBC3-1D28-4491-8C9D-A52EDB50FEE4}"/>
                    </a:ext>
                  </a:extLst>
                </p14:cNvPr>
                <p14:cNvContentPartPr/>
                <p14:nvPr/>
              </p14:nvContentPartPr>
              <p14:xfrm>
                <a:off x="5424413" y="5145187"/>
                <a:ext cx="77400" cy="112680"/>
              </p14:xfrm>
            </p:contentPart>
          </mc:Choice>
          <mc:Fallback>
            <p:pic>
              <p:nvPicPr>
                <p:cNvPr id="169270" name="Freihand 169269">
                  <a:extLst>
                    <a:ext uri="{FF2B5EF4-FFF2-40B4-BE49-F238E27FC236}">
                      <a16:creationId xmlns:a16="http://schemas.microsoft.com/office/drawing/2014/main" id="{CE64BBC3-1D28-4491-8C9D-A52EDB50FEE4}"/>
                    </a:ext>
                  </a:extLst>
                </p:cNvPr>
                <p:cNvPicPr/>
                <p:nvPr/>
              </p:nvPicPr>
              <p:blipFill>
                <a:blip r:embed="rId748"/>
                <a:stretch>
                  <a:fillRect/>
                </a:stretch>
              </p:blipFill>
              <p:spPr>
                <a:xfrm>
                  <a:off x="5420093" y="5140867"/>
                  <a:ext cx="86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69271" name="Freihand 169270">
                  <a:extLst>
                    <a:ext uri="{FF2B5EF4-FFF2-40B4-BE49-F238E27FC236}">
                      <a16:creationId xmlns:a16="http://schemas.microsoft.com/office/drawing/2014/main" id="{AE040925-75B7-4FBA-8F0A-89492484BD55}"/>
                    </a:ext>
                  </a:extLst>
                </p14:cNvPr>
                <p14:cNvContentPartPr/>
                <p14:nvPr/>
              </p14:nvContentPartPr>
              <p14:xfrm>
                <a:off x="5622773" y="5035387"/>
                <a:ext cx="111240" cy="137520"/>
              </p14:xfrm>
            </p:contentPart>
          </mc:Choice>
          <mc:Fallback>
            <p:pic>
              <p:nvPicPr>
                <p:cNvPr id="169271" name="Freihand 169270">
                  <a:extLst>
                    <a:ext uri="{FF2B5EF4-FFF2-40B4-BE49-F238E27FC236}">
                      <a16:creationId xmlns:a16="http://schemas.microsoft.com/office/drawing/2014/main" id="{AE040925-75B7-4FBA-8F0A-89492484BD55}"/>
                    </a:ext>
                  </a:extLst>
                </p:cNvPr>
                <p:cNvPicPr/>
                <p:nvPr/>
              </p:nvPicPr>
              <p:blipFill>
                <a:blip r:embed="rId750"/>
                <a:stretch>
                  <a:fillRect/>
                </a:stretch>
              </p:blipFill>
              <p:spPr>
                <a:xfrm>
                  <a:off x="5618453" y="5031067"/>
                  <a:ext cx="119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69272" name="Freihand 169271">
                  <a:extLst>
                    <a:ext uri="{FF2B5EF4-FFF2-40B4-BE49-F238E27FC236}">
                      <a16:creationId xmlns:a16="http://schemas.microsoft.com/office/drawing/2014/main" id="{E8872522-EFD1-420D-A6A1-FC96B28294E1}"/>
                    </a:ext>
                  </a:extLst>
                </p14:cNvPr>
                <p14:cNvContentPartPr/>
                <p14:nvPr/>
              </p14:nvContentPartPr>
              <p14:xfrm>
                <a:off x="5613413" y="5046547"/>
                <a:ext cx="194400" cy="136080"/>
              </p14:xfrm>
            </p:contentPart>
          </mc:Choice>
          <mc:Fallback>
            <p:pic>
              <p:nvPicPr>
                <p:cNvPr id="169272" name="Freihand 169271">
                  <a:extLst>
                    <a:ext uri="{FF2B5EF4-FFF2-40B4-BE49-F238E27FC236}">
                      <a16:creationId xmlns:a16="http://schemas.microsoft.com/office/drawing/2014/main" id="{E8872522-EFD1-420D-A6A1-FC96B28294E1}"/>
                    </a:ext>
                  </a:extLst>
                </p:cNvPr>
                <p:cNvPicPr/>
                <p:nvPr/>
              </p:nvPicPr>
              <p:blipFill>
                <a:blip r:embed="rId752"/>
                <a:stretch>
                  <a:fillRect/>
                </a:stretch>
              </p:blipFill>
              <p:spPr>
                <a:xfrm>
                  <a:off x="5609093" y="5042227"/>
                  <a:ext cx="203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69273" name="Freihand 169272">
                  <a:extLst>
                    <a:ext uri="{FF2B5EF4-FFF2-40B4-BE49-F238E27FC236}">
                      <a16:creationId xmlns:a16="http://schemas.microsoft.com/office/drawing/2014/main" id="{9C646CCB-3F77-4565-8B3F-60C849DF9E49}"/>
                    </a:ext>
                  </a:extLst>
                </p14:cNvPr>
                <p14:cNvContentPartPr/>
                <p14:nvPr/>
              </p14:nvContentPartPr>
              <p14:xfrm>
                <a:off x="5793773" y="5045107"/>
                <a:ext cx="137520" cy="151920"/>
              </p14:xfrm>
            </p:contentPart>
          </mc:Choice>
          <mc:Fallback>
            <p:pic>
              <p:nvPicPr>
                <p:cNvPr id="169273" name="Freihand 169272">
                  <a:extLst>
                    <a:ext uri="{FF2B5EF4-FFF2-40B4-BE49-F238E27FC236}">
                      <a16:creationId xmlns:a16="http://schemas.microsoft.com/office/drawing/2014/main" id="{9C646CCB-3F77-4565-8B3F-60C849DF9E49}"/>
                    </a:ext>
                  </a:extLst>
                </p:cNvPr>
                <p:cNvPicPr/>
                <p:nvPr/>
              </p:nvPicPr>
              <p:blipFill>
                <a:blip r:embed="rId754"/>
                <a:stretch>
                  <a:fillRect/>
                </a:stretch>
              </p:blipFill>
              <p:spPr>
                <a:xfrm>
                  <a:off x="5789453" y="5040787"/>
                  <a:ext cx="146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69289" name="Freihand 169288">
                  <a:extLst>
                    <a:ext uri="{FF2B5EF4-FFF2-40B4-BE49-F238E27FC236}">
                      <a16:creationId xmlns:a16="http://schemas.microsoft.com/office/drawing/2014/main" id="{96436240-EFD6-42A3-AF80-2F008C25F0E8}"/>
                    </a:ext>
                  </a:extLst>
                </p14:cNvPr>
                <p14:cNvContentPartPr/>
                <p14:nvPr/>
              </p14:nvContentPartPr>
              <p14:xfrm>
                <a:off x="4427933" y="5054107"/>
                <a:ext cx="119880" cy="135360"/>
              </p14:xfrm>
            </p:contentPart>
          </mc:Choice>
          <mc:Fallback>
            <p:pic>
              <p:nvPicPr>
                <p:cNvPr id="169289" name="Freihand 169288">
                  <a:extLst>
                    <a:ext uri="{FF2B5EF4-FFF2-40B4-BE49-F238E27FC236}">
                      <a16:creationId xmlns:a16="http://schemas.microsoft.com/office/drawing/2014/main" id="{96436240-EFD6-42A3-AF80-2F008C25F0E8}"/>
                    </a:ext>
                  </a:extLst>
                </p:cNvPr>
                <p:cNvPicPr/>
                <p:nvPr/>
              </p:nvPicPr>
              <p:blipFill>
                <a:blip r:embed="rId756"/>
                <a:stretch>
                  <a:fillRect/>
                </a:stretch>
              </p:blipFill>
              <p:spPr>
                <a:xfrm>
                  <a:off x="4423613" y="5049787"/>
                  <a:ext cx="128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69290" name="Freihand 169289">
                  <a:extLst>
                    <a:ext uri="{FF2B5EF4-FFF2-40B4-BE49-F238E27FC236}">
                      <a16:creationId xmlns:a16="http://schemas.microsoft.com/office/drawing/2014/main" id="{FC057016-5C5F-4B30-A2C4-B0B04031A454}"/>
                    </a:ext>
                  </a:extLst>
                </p14:cNvPr>
                <p14:cNvContentPartPr/>
                <p14:nvPr/>
              </p14:nvContentPartPr>
              <p14:xfrm>
                <a:off x="4495973" y="5170387"/>
                <a:ext cx="51120" cy="115920"/>
              </p14:xfrm>
            </p:contentPart>
          </mc:Choice>
          <mc:Fallback>
            <p:pic>
              <p:nvPicPr>
                <p:cNvPr id="169290" name="Freihand 169289">
                  <a:extLst>
                    <a:ext uri="{FF2B5EF4-FFF2-40B4-BE49-F238E27FC236}">
                      <a16:creationId xmlns:a16="http://schemas.microsoft.com/office/drawing/2014/main" id="{FC057016-5C5F-4B30-A2C4-B0B04031A454}"/>
                    </a:ext>
                  </a:extLst>
                </p:cNvPr>
                <p:cNvPicPr/>
                <p:nvPr/>
              </p:nvPicPr>
              <p:blipFill>
                <a:blip r:embed="rId758"/>
                <a:stretch>
                  <a:fillRect/>
                </a:stretch>
              </p:blipFill>
              <p:spPr>
                <a:xfrm>
                  <a:off x="4491653" y="5166067"/>
                  <a:ext cx="59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69291" name="Freihand 169290">
                  <a:extLst>
                    <a:ext uri="{FF2B5EF4-FFF2-40B4-BE49-F238E27FC236}">
                      <a16:creationId xmlns:a16="http://schemas.microsoft.com/office/drawing/2014/main" id="{B5500556-C34A-4777-A412-8051E30C80F3}"/>
                    </a:ext>
                  </a:extLst>
                </p14:cNvPr>
                <p14:cNvContentPartPr/>
                <p14:nvPr/>
              </p14:nvContentPartPr>
              <p14:xfrm>
                <a:off x="4573373" y="4909027"/>
                <a:ext cx="94680" cy="70200"/>
              </p14:xfrm>
            </p:contentPart>
          </mc:Choice>
          <mc:Fallback>
            <p:pic>
              <p:nvPicPr>
                <p:cNvPr id="169291" name="Freihand 169290">
                  <a:extLst>
                    <a:ext uri="{FF2B5EF4-FFF2-40B4-BE49-F238E27FC236}">
                      <a16:creationId xmlns:a16="http://schemas.microsoft.com/office/drawing/2014/main" id="{B5500556-C34A-4777-A412-8051E30C80F3}"/>
                    </a:ext>
                  </a:extLst>
                </p:cNvPr>
                <p:cNvPicPr/>
                <p:nvPr/>
              </p:nvPicPr>
              <p:blipFill>
                <a:blip r:embed="rId760"/>
                <a:stretch>
                  <a:fillRect/>
                </a:stretch>
              </p:blipFill>
              <p:spPr>
                <a:xfrm>
                  <a:off x="4569053" y="4904707"/>
                  <a:ext cx="103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69296" name="Freihand 169295">
                  <a:extLst>
                    <a:ext uri="{FF2B5EF4-FFF2-40B4-BE49-F238E27FC236}">
                      <a16:creationId xmlns:a16="http://schemas.microsoft.com/office/drawing/2014/main" id="{A449A731-AA90-4F77-BC59-2B20A264AAA7}"/>
                    </a:ext>
                  </a:extLst>
                </p14:cNvPr>
                <p14:cNvContentPartPr/>
                <p14:nvPr/>
              </p14:nvContentPartPr>
              <p14:xfrm>
                <a:off x="4236413" y="5508787"/>
                <a:ext cx="206640" cy="12600"/>
              </p14:xfrm>
            </p:contentPart>
          </mc:Choice>
          <mc:Fallback>
            <p:pic>
              <p:nvPicPr>
                <p:cNvPr id="169296" name="Freihand 169295">
                  <a:extLst>
                    <a:ext uri="{FF2B5EF4-FFF2-40B4-BE49-F238E27FC236}">
                      <a16:creationId xmlns:a16="http://schemas.microsoft.com/office/drawing/2014/main" id="{A449A731-AA90-4F77-BC59-2B20A264AAA7}"/>
                    </a:ext>
                  </a:extLst>
                </p:cNvPr>
                <p:cNvPicPr/>
                <p:nvPr/>
              </p:nvPicPr>
              <p:blipFill>
                <a:blip r:embed="rId762"/>
                <a:stretch>
                  <a:fillRect/>
                </a:stretch>
              </p:blipFill>
              <p:spPr>
                <a:xfrm>
                  <a:off x="4232093" y="5504467"/>
                  <a:ext cx="215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69297" name="Freihand 169296">
                  <a:extLst>
                    <a:ext uri="{FF2B5EF4-FFF2-40B4-BE49-F238E27FC236}">
                      <a16:creationId xmlns:a16="http://schemas.microsoft.com/office/drawing/2014/main" id="{D67DF84B-6CF1-4CCE-B6BB-2E1AD834E4FB}"/>
                    </a:ext>
                  </a:extLst>
                </p14:cNvPr>
                <p14:cNvContentPartPr/>
                <p14:nvPr/>
              </p14:nvContentPartPr>
              <p14:xfrm>
                <a:off x="4262693" y="5543347"/>
                <a:ext cx="203400" cy="22320"/>
              </p14:xfrm>
            </p:contentPart>
          </mc:Choice>
          <mc:Fallback>
            <p:pic>
              <p:nvPicPr>
                <p:cNvPr id="169297" name="Freihand 169296">
                  <a:extLst>
                    <a:ext uri="{FF2B5EF4-FFF2-40B4-BE49-F238E27FC236}">
                      <a16:creationId xmlns:a16="http://schemas.microsoft.com/office/drawing/2014/main" id="{D67DF84B-6CF1-4CCE-B6BB-2E1AD834E4FB}"/>
                    </a:ext>
                  </a:extLst>
                </p:cNvPr>
                <p:cNvPicPr/>
                <p:nvPr/>
              </p:nvPicPr>
              <p:blipFill>
                <a:blip r:embed="rId764"/>
                <a:stretch>
                  <a:fillRect/>
                </a:stretch>
              </p:blipFill>
              <p:spPr>
                <a:xfrm>
                  <a:off x="4258373" y="5539027"/>
                  <a:ext cx="212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69299" name="Freihand 169298">
                  <a:extLst>
                    <a:ext uri="{FF2B5EF4-FFF2-40B4-BE49-F238E27FC236}">
                      <a16:creationId xmlns:a16="http://schemas.microsoft.com/office/drawing/2014/main" id="{CDFF2198-1CB5-4EA1-8312-6ACBDAAC241B}"/>
                    </a:ext>
                  </a:extLst>
                </p14:cNvPr>
                <p14:cNvContentPartPr/>
                <p14:nvPr/>
              </p14:nvContentPartPr>
              <p14:xfrm>
                <a:off x="4613693" y="5441467"/>
                <a:ext cx="117000" cy="133200"/>
              </p14:xfrm>
            </p:contentPart>
          </mc:Choice>
          <mc:Fallback>
            <p:pic>
              <p:nvPicPr>
                <p:cNvPr id="169299" name="Freihand 169298">
                  <a:extLst>
                    <a:ext uri="{FF2B5EF4-FFF2-40B4-BE49-F238E27FC236}">
                      <a16:creationId xmlns:a16="http://schemas.microsoft.com/office/drawing/2014/main" id="{CDFF2198-1CB5-4EA1-8312-6ACBDAAC241B}"/>
                    </a:ext>
                  </a:extLst>
                </p:cNvPr>
                <p:cNvPicPr/>
                <p:nvPr/>
              </p:nvPicPr>
              <p:blipFill>
                <a:blip r:embed="rId766"/>
                <a:stretch>
                  <a:fillRect/>
                </a:stretch>
              </p:blipFill>
              <p:spPr>
                <a:xfrm>
                  <a:off x="4609373" y="5437147"/>
                  <a:ext cx="125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169300" name="Freihand 169299">
                  <a:extLst>
                    <a:ext uri="{FF2B5EF4-FFF2-40B4-BE49-F238E27FC236}">
                      <a16:creationId xmlns:a16="http://schemas.microsoft.com/office/drawing/2014/main" id="{307325FD-7176-40CB-B078-12F5E0D9DF90}"/>
                    </a:ext>
                  </a:extLst>
                </p14:cNvPr>
                <p14:cNvContentPartPr/>
                <p14:nvPr/>
              </p14:nvContentPartPr>
              <p14:xfrm>
                <a:off x="4712333" y="5462347"/>
                <a:ext cx="44280" cy="112320"/>
              </p14:xfrm>
            </p:contentPart>
          </mc:Choice>
          <mc:Fallback>
            <p:pic>
              <p:nvPicPr>
                <p:cNvPr id="169300" name="Freihand 169299">
                  <a:extLst>
                    <a:ext uri="{FF2B5EF4-FFF2-40B4-BE49-F238E27FC236}">
                      <a16:creationId xmlns:a16="http://schemas.microsoft.com/office/drawing/2014/main" id="{307325FD-7176-40CB-B078-12F5E0D9DF90}"/>
                    </a:ext>
                  </a:extLst>
                </p:cNvPr>
                <p:cNvPicPr/>
                <p:nvPr/>
              </p:nvPicPr>
              <p:blipFill>
                <a:blip r:embed="rId768"/>
                <a:stretch>
                  <a:fillRect/>
                </a:stretch>
              </p:blipFill>
              <p:spPr>
                <a:xfrm>
                  <a:off x="4708013" y="5458027"/>
                  <a:ext cx="52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169301" name="Freihand 169300">
                  <a:extLst>
                    <a:ext uri="{FF2B5EF4-FFF2-40B4-BE49-F238E27FC236}">
                      <a16:creationId xmlns:a16="http://schemas.microsoft.com/office/drawing/2014/main" id="{7E942AFD-C1A1-48E0-9A8B-9B748FE89073}"/>
                    </a:ext>
                  </a:extLst>
                </p14:cNvPr>
                <p14:cNvContentPartPr/>
                <p14:nvPr/>
              </p14:nvContentPartPr>
              <p14:xfrm>
                <a:off x="4633493" y="5561347"/>
                <a:ext cx="152640" cy="28080"/>
              </p14:xfrm>
            </p:contentPart>
          </mc:Choice>
          <mc:Fallback>
            <p:pic>
              <p:nvPicPr>
                <p:cNvPr id="169301" name="Freihand 169300">
                  <a:extLst>
                    <a:ext uri="{FF2B5EF4-FFF2-40B4-BE49-F238E27FC236}">
                      <a16:creationId xmlns:a16="http://schemas.microsoft.com/office/drawing/2014/main" id="{7E942AFD-C1A1-48E0-9A8B-9B748FE89073}"/>
                    </a:ext>
                  </a:extLst>
                </p:cNvPr>
                <p:cNvPicPr/>
                <p:nvPr/>
              </p:nvPicPr>
              <p:blipFill>
                <a:blip r:embed="rId770"/>
                <a:stretch>
                  <a:fillRect/>
                </a:stretch>
              </p:blipFill>
              <p:spPr>
                <a:xfrm>
                  <a:off x="4629173" y="5557027"/>
                  <a:ext cx="161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169302" name="Freihand 169301">
                  <a:extLst>
                    <a:ext uri="{FF2B5EF4-FFF2-40B4-BE49-F238E27FC236}">
                      <a16:creationId xmlns:a16="http://schemas.microsoft.com/office/drawing/2014/main" id="{2B3930A6-9B76-4D78-91F3-83F4F802D361}"/>
                    </a:ext>
                  </a:extLst>
                </p14:cNvPr>
                <p14:cNvContentPartPr/>
                <p14:nvPr/>
              </p14:nvContentPartPr>
              <p14:xfrm>
                <a:off x="4788653" y="5474587"/>
                <a:ext cx="130320" cy="146160"/>
              </p14:xfrm>
            </p:contentPart>
          </mc:Choice>
          <mc:Fallback>
            <p:pic>
              <p:nvPicPr>
                <p:cNvPr id="169302" name="Freihand 169301">
                  <a:extLst>
                    <a:ext uri="{FF2B5EF4-FFF2-40B4-BE49-F238E27FC236}">
                      <a16:creationId xmlns:a16="http://schemas.microsoft.com/office/drawing/2014/main" id="{2B3930A6-9B76-4D78-91F3-83F4F802D361}"/>
                    </a:ext>
                  </a:extLst>
                </p:cNvPr>
                <p:cNvPicPr/>
                <p:nvPr/>
              </p:nvPicPr>
              <p:blipFill>
                <a:blip r:embed="rId772"/>
                <a:stretch>
                  <a:fillRect/>
                </a:stretch>
              </p:blipFill>
              <p:spPr>
                <a:xfrm>
                  <a:off x="4784333" y="5470267"/>
                  <a:ext cx="138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169303" name="Freihand 169302">
                  <a:extLst>
                    <a:ext uri="{FF2B5EF4-FFF2-40B4-BE49-F238E27FC236}">
                      <a16:creationId xmlns:a16="http://schemas.microsoft.com/office/drawing/2014/main" id="{65FC19C8-0640-4011-B699-4BB0078423E4}"/>
                    </a:ext>
                  </a:extLst>
                </p14:cNvPr>
                <p14:cNvContentPartPr/>
                <p14:nvPr/>
              </p14:nvContentPartPr>
              <p14:xfrm>
                <a:off x="4980533" y="5343187"/>
                <a:ext cx="127080" cy="291960"/>
              </p14:xfrm>
            </p:contentPart>
          </mc:Choice>
          <mc:Fallback>
            <p:pic>
              <p:nvPicPr>
                <p:cNvPr id="169303" name="Freihand 169302">
                  <a:extLst>
                    <a:ext uri="{FF2B5EF4-FFF2-40B4-BE49-F238E27FC236}">
                      <a16:creationId xmlns:a16="http://schemas.microsoft.com/office/drawing/2014/main" id="{65FC19C8-0640-4011-B699-4BB0078423E4}"/>
                    </a:ext>
                  </a:extLst>
                </p:cNvPr>
                <p:cNvPicPr/>
                <p:nvPr/>
              </p:nvPicPr>
              <p:blipFill>
                <a:blip r:embed="rId774"/>
                <a:stretch>
                  <a:fillRect/>
                </a:stretch>
              </p:blipFill>
              <p:spPr>
                <a:xfrm>
                  <a:off x="4976213" y="5338867"/>
                  <a:ext cx="1357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169305" name="Freihand 169304">
                  <a:extLst>
                    <a:ext uri="{FF2B5EF4-FFF2-40B4-BE49-F238E27FC236}">
                      <a16:creationId xmlns:a16="http://schemas.microsoft.com/office/drawing/2014/main" id="{FD800A57-D98B-4431-840C-858A01A1E4D0}"/>
                    </a:ext>
                  </a:extLst>
                </p14:cNvPr>
                <p14:cNvContentPartPr/>
                <p14:nvPr/>
              </p14:nvContentPartPr>
              <p14:xfrm>
                <a:off x="5167733" y="5436427"/>
                <a:ext cx="81720" cy="108720"/>
              </p14:xfrm>
            </p:contentPart>
          </mc:Choice>
          <mc:Fallback>
            <p:pic>
              <p:nvPicPr>
                <p:cNvPr id="169305" name="Freihand 169304">
                  <a:extLst>
                    <a:ext uri="{FF2B5EF4-FFF2-40B4-BE49-F238E27FC236}">
                      <a16:creationId xmlns:a16="http://schemas.microsoft.com/office/drawing/2014/main" id="{FD800A57-D98B-4431-840C-858A01A1E4D0}"/>
                    </a:ext>
                  </a:extLst>
                </p:cNvPr>
                <p:cNvPicPr/>
                <p:nvPr/>
              </p:nvPicPr>
              <p:blipFill>
                <a:blip r:embed="rId776"/>
                <a:stretch>
                  <a:fillRect/>
                </a:stretch>
              </p:blipFill>
              <p:spPr>
                <a:xfrm>
                  <a:off x="5163413" y="5432107"/>
                  <a:ext cx="90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169306" name="Freihand 169305">
                  <a:extLst>
                    <a:ext uri="{FF2B5EF4-FFF2-40B4-BE49-F238E27FC236}">
                      <a16:creationId xmlns:a16="http://schemas.microsoft.com/office/drawing/2014/main" id="{D76E2A2B-5302-4C1E-B396-A8B8AF8F80FE}"/>
                    </a:ext>
                  </a:extLst>
                </p14:cNvPr>
                <p14:cNvContentPartPr/>
                <p14:nvPr/>
              </p14:nvContentPartPr>
              <p14:xfrm>
                <a:off x="5282573" y="5528947"/>
                <a:ext cx="76680" cy="81360"/>
              </p14:xfrm>
            </p:contentPart>
          </mc:Choice>
          <mc:Fallback>
            <p:pic>
              <p:nvPicPr>
                <p:cNvPr id="169306" name="Freihand 169305">
                  <a:extLst>
                    <a:ext uri="{FF2B5EF4-FFF2-40B4-BE49-F238E27FC236}">
                      <a16:creationId xmlns:a16="http://schemas.microsoft.com/office/drawing/2014/main" id="{D76E2A2B-5302-4C1E-B396-A8B8AF8F80FE}"/>
                    </a:ext>
                  </a:extLst>
                </p:cNvPr>
                <p:cNvPicPr/>
                <p:nvPr/>
              </p:nvPicPr>
              <p:blipFill>
                <a:blip r:embed="rId778"/>
                <a:stretch>
                  <a:fillRect/>
                </a:stretch>
              </p:blipFill>
              <p:spPr>
                <a:xfrm>
                  <a:off x="5278253" y="5524627"/>
                  <a:ext cx="85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169307" name="Freihand 169306">
                  <a:extLst>
                    <a:ext uri="{FF2B5EF4-FFF2-40B4-BE49-F238E27FC236}">
                      <a16:creationId xmlns:a16="http://schemas.microsoft.com/office/drawing/2014/main" id="{8E01C231-5FA8-426F-8996-64EA503B228D}"/>
                    </a:ext>
                  </a:extLst>
                </p14:cNvPr>
                <p14:cNvContentPartPr/>
                <p14:nvPr/>
              </p14:nvContentPartPr>
              <p14:xfrm>
                <a:off x="5302373" y="5344627"/>
                <a:ext cx="75600" cy="72360"/>
              </p14:xfrm>
            </p:contentPart>
          </mc:Choice>
          <mc:Fallback>
            <p:pic>
              <p:nvPicPr>
                <p:cNvPr id="169307" name="Freihand 169306">
                  <a:extLst>
                    <a:ext uri="{FF2B5EF4-FFF2-40B4-BE49-F238E27FC236}">
                      <a16:creationId xmlns:a16="http://schemas.microsoft.com/office/drawing/2014/main" id="{8E01C231-5FA8-426F-8996-64EA503B228D}"/>
                    </a:ext>
                  </a:extLst>
                </p:cNvPr>
                <p:cNvPicPr/>
                <p:nvPr/>
              </p:nvPicPr>
              <p:blipFill>
                <a:blip r:embed="rId780"/>
                <a:stretch>
                  <a:fillRect/>
                </a:stretch>
              </p:blipFill>
              <p:spPr>
                <a:xfrm>
                  <a:off x="5298053" y="5340307"/>
                  <a:ext cx="84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169308" name="Freihand 169307">
                  <a:extLst>
                    <a:ext uri="{FF2B5EF4-FFF2-40B4-BE49-F238E27FC236}">
                      <a16:creationId xmlns:a16="http://schemas.microsoft.com/office/drawing/2014/main" id="{B8E0EDC0-30C9-4845-B73F-10488B9BE734}"/>
                    </a:ext>
                  </a:extLst>
                </p14:cNvPr>
                <p14:cNvContentPartPr/>
                <p14:nvPr/>
              </p14:nvContentPartPr>
              <p14:xfrm>
                <a:off x="5564453" y="5446867"/>
                <a:ext cx="9720" cy="91440"/>
              </p14:xfrm>
            </p:contentPart>
          </mc:Choice>
          <mc:Fallback>
            <p:pic>
              <p:nvPicPr>
                <p:cNvPr id="169308" name="Freihand 169307">
                  <a:extLst>
                    <a:ext uri="{FF2B5EF4-FFF2-40B4-BE49-F238E27FC236}">
                      <a16:creationId xmlns:a16="http://schemas.microsoft.com/office/drawing/2014/main" id="{B8E0EDC0-30C9-4845-B73F-10488B9BE734}"/>
                    </a:ext>
                  </a:extLst>
                </p:cNvPr>
                <p:cNvPicPr/>
                <p:nvPr/>
              </p:nvPicPr>
              <p:blipFill>
                <a:blip r:embed="rId782"/>
                <a:stretch>
                  <a:fillRect/>
                </a:stretch>
              </p:blipFill>
              <p:spPr>
                <a:xfrm>
                  <a:off x="5560133" y="5442547"/>
                  <a:ext cx="18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169309" name="Freihand 169308">
                  <a:extLst>
                    <a:ext uri="{FF2B5EF4-FFF2-40B4-BE49-F238E27FC236}">
                      <a16:creationId xmlns:a16="http://schemas.microsoft.com/office/drawing/2014/main" id="{638905CE-D688-41E3-9FD3-522140C6B25F}"/>
                    </a:ext>
                  </a:extLst>
                </p14:cNvPr>
                <p14:cNvContentPartPr/>
                <p14:nvPr/>
              </p14:nvContentPartPr>
              <p14:xfrm>
                <a:off x="5506493" y="5475307"/>
                <a:ext cx="159840" cy="16560"/>
              </p14:xfrm>
            </p:contentPart>
          </mc:Choice>
          <mc:Fallback>
            <p:pic>
              <p:nvPicPr>
                <p:cNvPr id="169309" name="Freihand 169308">
                  <a:extLst>
                    <a:ext uri="{FF2B5EF4-FFF2-40B4-BE49-F238E27FC236}">
                      <a16:creationId xmlns:a16="http://schemas.microsoft.com/office/drawing/2014/main" id="{638905CE-D688-41E3-9FD3-522140C6B25F}"/>
                    </a:ext>
                  </a:extLst>
                </p:cNvPr>
                <p:cNvPicPr/>
                <p:nvPr/>
              </p:nvPicPr>
              <p:blipFill>
                <a:blip r:embed="rId784"/>
                <a:stretch>
                  <a:fillRect/>
                </a:stretch>
              </p:blipFill>
              <p:spPr>
                <a:xfrm>
                  <a:off x="5502173" y="5470987"/>
                  <a:ext cx="168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169310" name="Freihand 169309">
                  <a:extLst>
                    <a:ext uri="{FF2B5EF4-FFF2-40B4-BE49-F238E27FC236}">
                      <a16:creationId xmlns:a16="http://schemas.microsoft.com/office/drawing/2014/main" id="{3B494305-6B1C-4BBC-8F29-EF64C973BD7B}"/>
                    </a:ext>
                  </a:extLst>
                </p14:cNvPr>
                <p14:cNvContentPartPr/>
                <p14:nvPr/>
              </p14:nvContentPartPr>
              <p14:xfrm>
                <a:off x="5760653" y="5393587"/>
                <a:ext cx="120960" cy="126000"/>
              </p14:xfrm>
            </p:contentPart>
          </mc:Choice>
          <mc:Fallback>
            <p:pic>
              <p:nvPicPr>
                <p:cNvPr id="169310" name="Freihand 169309">
                  <a:extLst>
                    <a:ext uri="{FF2B5EF4-FFF2-40B4-BE49-F238E27FC236}">
                      <a16:creationId xmlns:a16="http://schemas.microsoft.com/office/drawing/2014/main" id="{3B494305-6B1C-4BBC-8F29-EF64C973BD7B}"/>
                    </a:ext>
                  </a:extLst>
                </p:cNvPr>
                <p:cNvPicPr/>
                <p:nvPr/>
              </p:nvPicPr>
              <p:blipFill>
                <a:blip r:embed="rId786"/>
                <a:stretch>
                  <a:fillRect/>
                </a:stretch>
              </p:blipFill>
              <p:spPr>
                <a:xfrm>
                  <a:off x="5756333" y="5389267"/>
                  <a:ext cx="129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169311" name="Freihand 169310">
                  <a:extLst>
                    <a:ext uri="{FF2B5EF4-FFF2-40B4-BE49-F238E27FC236}">
                      <a16:creationId xmlns:a16="http://schemas.microsoft.com/office/drawing/2014/main" id="{EF38634E-FFE6-48DE-9903-99F652F734D4}"/>
                    </a:ext>
                  </a:extLst>
                </p14:cNvPr>
                <p14:cNvContentPartPr/>
                <p14:nvPr/>
              </p14:nvContentPartPr>
              <p14:xfrm>
                <a:off x="5866853" y="5485027"/>
                <a:ext cx="75960" cy="91800"/>
              </p14:xfrm>
            </p:contentPart>
          </mc:Choice>
          <mc:Fallback>
            <p:pic>
              <p:nvPicPr>
                <p:cNvPr id="169311" name="Freihand 169310">
                  <a:extLst>
                    <a:ext uri="{FF2B5EF4-FFF2-40B4-BE49-F238E27FC236}">
                      <a16:creationId xmlns:a16="http://schemas.microsoft.com/office/drawing/2014/main" id="{EF38634E-FFE6-48DE-9903-99F652F734D4}"/>
                    </a:ext>
                  </a:extLst>
                </p:cNvPr>
                <p:cNvPicPr/>
                <p:nvPr/>
              </p:nvPicPr>
              <p:blipFill>
                <a:blip r:embed="rId788"/>
                <a:stretch>
                  <a:fillRect/>
                </a:stretch>
              </p:blipFill>
              <p:spPr>
                <a:xfrm>
                  <a:off x="5862533" y="5480707"/>
                  <a:ext cx="84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169312" name="Freihand 169311">
                  <a:extLst>
                    <a:ext uri="{FF2B5EF4-FFF2-40B4-BE49-F238E27FC236}">
                      <a16:creationId xmlns:a16="http://schemas.microsoft.com/office/drawing/2014/main" id="{EB791794-1F13-4A9A-9AD4-D93BF1C0B6A6}"/>
                    </a:ext>
                  </a:extLst>
                </p14:cNvPr>
                <p14:cNvContentPartPr/>
                <p14:nvPr/>
              </p14:nvContentPartPr>
              <p14:xfrm>
                <a:off x="5946773" y="5279467"/>
                <a:ext cx="114840" cy="96120"/>
              </p14:xfrm>
            </p:contentPart>
          </mc:Choice>
          <mc:Fallback>
            <p:pic>
              <p:nvPicPr>
                <p:cNvPr id="169312" name="Freihand 169311">
                  <a:extLst>
                    <a:ext uri="{FF2B5EF4-FFF2-40B4-BE49-F238E27FC236}">
                      <a16:creationId xmlns:a16="http://schemas.microsoft.com/office/drawing/2014/main" id="{EB791794-1F13-4A9A-9AD4-D93BF1C0B6A6}"/>
                    </a:ext>
                  </a:extLst>
                </p:cNvPr>
                <p:cNvPicPr/>
                <p:nvPr/>
              </p:nvPicPr>
              <p:blipFill>
                <a:blip r:embed="rId790"/>
                <a:stretch>
                  <a:fillRect/>
                </a:stretch>
              </p:blipFill>
              <p:spPr>
                <a:xfrm>
                  <a:off x="5942453" y="5275147"/>
                  <a:ext cx="123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169313" name="Freihand 169312">
                  <a:extLst>
                    <a:ext uri="{FF2B5EF4-FFF2-40B4-BE49-F238E27FC236}">
                      <a16:creationId xmlns:a16="http://schemas.microsoft.com/office/drawing/2014/main" id="{4C6B6998-FC09-4D56-AC84-4DE09375F330}"/>
                    </a:ext>
                  </a:extLst>
                </p14:cNvPr>
                <p14:cNvContentPartPr/>
                <p14:nvPr/>
              </p14:nvContentPartPr>
              <p14:xfrm>
                <a:off x="5439173" y="4921987"/>
                <a:ext cx="129600" cy="136080"/>
              </p14:xfrm>
            </p:contentPart>
          </mc:Choice>
          <mc:Fallback>
            <p:pic>
              <p:nvPicPr>
                <p:cNvPr id="169313" name="Freihand 169312">
                  <a:extLst>
                    <a:ext uri="{FF2B5EF4-FFF2-40B4-BE49-F238E27FC236}">
                      <a16:creationId xmlns:a16="http://schemas.microsoft.com/office/drawing/2014/main" id="{4C6B6998-FC09-4D56-AC84-4DE09375F330}"/>
                    </a:ext>
                  </a:extLst>
                </p:cNvPr>
                <p:cNvPicPr/>
                <p:nvPr/>
              </p:nvPicPr>
              <p:blipFill>
                <a:blip r:embed="rId792"/>
                <a:stretch>
                  <a:fillRect/>
                </a:stretch>
              </p:blipFill>
              <p:spPr>
                <a:xfrm>
                  <a:off x="5434853" y="4917667"/>
                  <a:ext cx="138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169314" name="Freihand 169313">
                  <a:extLst>
                    <a:ext uri="{FF2B5EF4-FFF2-40B4-BE49-F238E27FC236}">
                      <a16:creationId xmlns:a16="http://schemas.microsoft.com/office/drawing/2014/main" id="{CA9ECCC6-34F8-4591-966D-30C93D7D39D7}"/>
                    </a:ext>
                  </a:extLst>
                </p14:cNvPr>
                <p14:cNvContentPartPr/>
                <p14:nvPr/>
              </p14:nvContentPartPr>
              <p14:xfrm>
                <a:off x="6282653" y="5417707"/>
                <a:ext cx="20880" cy="102600"/>
              </p14:xfrm>
            </p:contentPart>
          </mc:Choice>
          <mc:Fallback>
            <p:pic>
              <p:nvPicPr>
                <p:cNvPr id="169314" name="Freihand 169313">
                  <a:extLst>
                    <a:ext uri="{FF2B5EF4-FFF2-40B4-BE49-F238E27FC236}">
                      <a16:creationId xmlns:a16="http://schemas.microsoft.com/office/drawing/2014/main" id="{CA9ECCC6-34F8-4591-966D-30C93D7D39D7}"/>
                    </a:ext>
                  </a:extLst>
                </p:cNvPr>
                <p:cNvPicPr/>
                <p:nvPr/>
              </p:nvPicPr>
              <p:blipFill>
                <a:blip r:embed="rId794"/>
                <a:stretch>
                  <a:fillRect/>
                </a:stretch>
              </p:blipFill>
              <p:spPr>
                <a:xfrm>
                  <a:off x="6278333" y="5413387"/>
                  <a:ext cx="29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169315" name="Freihand 169314">
                  <a:extLst>
                    <a:ext uri="{FF2B5EF4-FFF2-40B4-BE49-F238E27FC236}">
                      <a16:creationId xmlns:a16="http://schemas.microsoft.com/office/drawing/2014/main" id="{FC693E68-C190-48BE-BD14-BC4E6D99BBFF}"/>
                    </a:ext>
                  </a:extLst>
                </p14:cNvPr>
                <p14:cNvContentPartPr/>
                <p14:nvPr/>
              </p14:nvContentPartPr>
              <p14:xfrm>
                <a:off x="6238373" y="5468467"/>
                <a:ext cx="157680" cy="15480"/>
              </p14:xfrm>
            </p:contentPart>
          </mc:Choice>
          <mc:Fallback>
            <p:pic>
              <p:nvPicPr>
                <p:cNvPr id="169315" name="Freihand 169314">
                  <a:extLst>
                    <a:ext uri="{FF2B5EF4-FFF2-40B4-BE49-F238E27FC236}">
                      <a16:creationId xmlns:a16="http://schemas.microsoft.com/office/drawing/2014/main" id="{FC693E68-C190-48BE-BD14-BC4E6D99BBFF}"/>
                    </a:ext>
                  </a:extLst>
                </p:cNvPr>
                <p:cNvPicPr/>
                <p:nvPr/>
              </p:nvPicPr>
              <p:blipFill>
                <a:blip r:embed="rId796"/>
                <a:stretch>
                  <a:fillRect/>
                </a:stretch>
              </p:blipFill>
              <p:spPr>
                <a:xfrm>
                  <a:off x="6234053" y="5464147"/>
                  <a:ext cx="166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169316" name="Freihand 169315">
                  <a:extLst>
                    <a:ext uri="{FF2B5EF4-FFF2-40B4-BE49-F238E27FC236}">
                      <a16:creationId xmlns:a16="http://schemas.microsoft.com/office/drawing/2014/main" id="{751461B8-9A3A-4E5E-A775-43228A6C157B}"/>
                    </a:ext>
                  </a:extLst>
                </p14:cNvPr>
                <p14:cNvContentPartPr/>
                <p14:nvPr/>
              </p14:nvContentPartPr>
              <p14:xfrm>
                <a:off x="6487133" y="5412307"/>
                <a:ext cx="118440" cy="97200"/>
              </p14:xfrm>
            </p:contentPart>
          </mc:Choice>
          <mc:Fallback>
            <p:pic>
              <p:nvPicPr>
                <p:cNvPr id="169316" name="Freihand 169315">
                  <a:extLst>
                    <a:ext uri="{FF2B5EF4-FFF2-40B4-BE49-F238E27FC236}">
                      <a16:creationId xmlns:a16="http://schemas.microsoft.com/office/drawing/2014/main" id="{751461B8-9A3A-4E5E-A775-43228A6C157B}"/>
                    </a:ext>
                  </a:extLst>
                </p:cNvPr>
                <p:cNvPicPr/>
                <p:nvPr/>
              </p:nvPicPr>
              <p:blipFill>
                <a:blip r:embed="rId798"/>
                <a:stretch>
                  <a:fillRect/>
                </a:stretch>
              </p:blipFill>
              <p:spPr>
                <a:xfrm>
                  <a:off x="6482813" y="5407987"/>
                  <a:ext cx="127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169317" name="Freihand 169316">
                  <a:extLst>
                    <a:ext uri="{FF2B5EF4-FFF2-40B4-BE49-F238E27FC236}">
                      <a16:creationId xmlns:a16="http://schemas.microsoft.com/office/drawing/2014/main" id="{9AFF6C25-3203-40C5-A9E7-6B286C21E14F}"/>
                    </a:ext>
                  </a:extLst>
                </p14:cNvPr>
                <p14:cNvContentPartPr/>
                <p14:nvPr/>
              </p14:nvContentPartPr>
              <p14:xfrm>
                <a:off x="6593693" y="5314747"/>
                <a:ext cx="238680" cy="268200"/>
              </p14:xfrm>
            </p:contentPart>
          </mc:Choice>
          <mc:Fallback>
            <p:pic>
              <p:nvPicPr>
                <p:cNvPr id="169317" name="Freihand 169316">
                  <a:extLst>
                    <a:ext uri="{FF2B5EF4-FFF2-40B4-BE49-F238E27FC236}">
                      <a16:creationId xmlns:a16="http://schemas.microsoft.com/office/drawing/2014/main" id="{9AFF6C25-3203-40C5-A9E7-6B286C21E14F}"/>
                    </a:ext>
                  </a:extLst>
                </p:cNvPr>
                <p:cNvPicPr/>
                <p:nvPr/>
              </p:nvPicPr>
              <p:blipFill>
                <a:blip r:embed="rId800"/>
                <a:stretch>
                  <a:fillRect/>
                </a:stretch>
              </p:blipFill>
              <p:spPr>
                <a:xfrm>
                  <a:off x="6589373" y="5310427"/>
                  <a:ext cx="2473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169318" name="Freihand 169317">
                  <a:extLst>
                    <a:ext uri="{FF2B5EF4-FFF2-40B4-BE49-F238E27FC236}">
                      <a16:creationId xmlns:a16="http://schemas.microsoft.com/office/drawing/2014/main" id="{0FB25D70-5E1D-49C7-9291-918497007D50}"/>
                    </a:ext>
                  </a:extLst>
                </p14:cNvPr>
                <p14:cNvContentPartPr/>
                <p14:nvPr/>
              </p14:nvContentPartPr>
              <p14:xfrm>
                <a:off x="6942533" y="5410147"/>
                <a:ext cx="27360" cy="95760"/>
              </p14:xfrm>
            </p:contentPart>
          </mc:Choice>
          <mc:Fallback>
            <p:pic>
              <p:nvPicPr>
                <p:cNvPr id="169318" name="Freihand 169317">
                  <a:extLst>
                    <a:ext uri="{FF2B5EF4-FFF2-40B4-BE49-F238E27FC236}">
                      <a16:creationId xmlns:a16="http://schemas.microsoft.com/office/drawing/2014/main" id="{0FB25D70-5E1D-49C7-9291-918497007D50}"/>
                    </a:ext>
                  </a:extLst>
                </p:cNvPr>
                <p:cNvPicPr/>
                <p:nvPr/>
              </p:nvPicPr>
              <p:blipFill>
                <a:blip r:embed="rId802"/>
                <a:stretch>
                  <a:fillRect/>
                </a:stretch>
              </p:blipFill>
              <p:spPr>
                <a:xfrm>
                  <a:off x="6938213" y="5405827"/>
                  <a:ext cx="36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169319" name="Freihand 169318">
                  <a:extLst>
                    <a:ext uri="{FF2B5EF4-FFF2-40B4-BE49-F238E27FC236}">
                      <a16:creationId xmlns:a16="http://schemas.microsoft.com/office/drawing/2014/main" id="{49C6EEE9-0498-4A6B-95C4-BAC7EEAFC2BF}"/>
                    </a:ext>
                  </a:extLst>
                </p14:cNvPr>
                <p14:cNvContentPartPr/>
                <p14:nvPr/>
              </p14:nvContentPartPr>
              <p14:xfrm>
                <a:off x="6916973" y="5445427"/>
                <a:ext cx="109800" cy="14760"/>
              </p14:xfrm>
            </p:contentPart>
          </mc:Choice>
          <mc:Fallback>
            <p:pic>
              <p:nvPicPr>
                <p:cNvPr id="169319" name="Freihand 169318">
                  <a:extLst>
                    <a:ext uri="{FF2B5EF4-FFF2-40B4-BE49-F238E27FC236}">
                      <a16:creationId xmlns:a16="http://schemas.microsoft.com/office/drawing/2014/main" id="{49C6EEE9-0498-4A6B-95C4-BAC7EEAFC2BF}"/>
                    </a:ext>
                  </a:extLst>
                </p:cNvPr>
                <p:cNvPicPr/>
                <p:nvPr/>
              </p:nvPicPr>
              <p:blipFill>
                <a:blip r:embed="rId804"/>
                <a:stretch>
                  <a:fillRect/>
                </a:stretch>
              </p:blipFill>
              <p:spPr>
                <a:xfrm>
                  <a:off x="6912653" y="5441107"/>
                  <a:ext cx="118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169320" name="Freihand 169319">
                  <a:extLst>
                    <a:ext uri="{FF2B5EF4-FFF2-40B4-BE49-F238E27FC236}">
                      <a16:creationId xmlns:a16="http://schemas.microsoft.com/office/drawing/2014/main" id="{B84C6D94-FFE5-4532-B1A9-A55DB0E566E5}"/>
                    </a:ext>
                  </a:extLst>
                </p14:cNvPr>
                <p14:cNvContentPartPr/>
                <p14:nvPr/>
              </p14:nvContentPartPr>
              <p14:xfrm>
                <a:off x="7222253" y="5512387"/>
                <a:ext cx="135000" cy="11520"/>
              </p14:xfrm>
            </p:contentPart>
          </mc:Choice>
          <mc:Fallback>
            <p:pic>
              <p:nvPicPr>
                <p:cNvPr id="169320" name="Freihand 169319">
                  <a:extLst>
                    <a:ext uri="{FF2B5EF4-FFF2-40B4-BE49-F238E27FC236}">
                      <a16:creationId xmlns:a16="http://schemas.microsoft.com/office/drawing/2014/main" id="{B84C6D94-FFE5-4532-B1A9-A55DB0E566E5}"/>
                    </a:ext>
                  </a:extLst>
                </p:cNvPr>
                <p:cNvPicPr/>
                <p:nvPr/>
              </p:nvPicPr>
              <p:blipFill>
                <a:blip r:embed="rId806"/>
                <a:stretch>
                  <a:fillRect/>
                </a:stretch>
              </p:blipFill>
              <p:spPr>
                <a:xfrm>
                  <a:off x="7217933" y="5508067"/>
                  <a:ext cx="143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169321" name="Freihand 169320">
                  <a:extLst>
                    <a:ext uri="{FF2B5EF4-FFF2-40B4-BE49-F238E27FC236}">
                      <a16:creationId xmlns:a16="http://schemas.microsoft.com/office/drawing/2014/main" id="{10595E59-502A-489F-8A2A-3F0E3B92B551}"/>
                    </a:ext>
                  </a:extLst>
                </p14:cNvPr>
                <p14:cNvContentPartPr/>
                <p14:nvPr/>
              </p14:nvContentPartPr>
              <p14:xfrm>
                <a:off x="7491893" y="5489707"/>
                <a:ext cx="241200" cy="29520"/>
              </p14:xfrm>
            </p:contentPart>
          </mc:Choice>
          <mc:Fallback>
            <p:pic>
              <p:nvPicPr>
                <p:cNvPr id="169321" name="Freihand 169320">
                  <a:extLst>
                    <a:ext uri="{FF2B5EF4-FFF2-40B4-BE49-F238E27FC236}">
                      <a16:creationId xmlns:a16="http://schemas.microsoft.com/office/drawing/2014/main" id="{10595E59-502A-489F-8A2A-3F0E3B92B551}"/>
                    </a:ext>
                  </a:extLst>
                </p:cNvPr>
                <p:cNvPicPr/>
                <p:nvPr/>
              </p:nvPicPr>
              <p:blipFill>
                <a:blip r:embed="rId808"/>
                <a:stretch>
                  <a:fillRect/>
                </a:stretch>
              </p:blipFill>
              <p:spPr>
                <a:xfrm>
                  <a:off x="7487573" y="5485387"/>
                  <a:ext cx="249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169322" name="Freihand 169321">
                  <a:extLst>
                    <a:ext uri="{FF2B5EF4-FFF2-40B4-BE49-F238E27FC236}">
                      <a16:creationId xmlns:a16="http://schemas.microsoft.com/office/drawing/2014/main" id="{0B4C2FCB-C600-4B69-995E-49893026E447}"/>
                    </a:ext>
                  </a:extLst>
                </p14:cNvPr>
                <p14:cNvContentPartPr/>
                <p14:nvPr/>
              </p14:nvContentPartPr>
              <p14:xfrm>
                <a:off x="7773773" y="5248867"/>
                <a:ext cx="239040" cy="309600"/>
              </p14:xfrm>
            </p:contentPart>
          </mc:Choice>
          <mc:Fallback>
            <p:pic>
              <p:nvPicPr>
                <p:cNvPr id="169322" name="Freihand 169321">
                  <a:extLst>
                    <a:ext uri="{FF2B5EF4-FFF2-40B4-BE49-F238E27FC236}">
                      <a16:creationId xmlns:a16="http://schemas.microsoft.com/office/drawing/2014/main" id="{0B4C2FCB-C600-4B69-995E-49893026E447}"/>
                    </a:ext>
                  </a:extLst>
                </p:cNvPr>
                <p:cNvPicPr/>
                <p:nvPr/>
              </p:nvPicPr>
              <p:blipFill>
                <a:blip r:embed="rId810"/>
                <a:stretch>
                  <a:fillRect/>
                </a:stretch>
              </p:blipFill>
              <p:spPr>
                <a:xfrm>
                  <a:off x="7769453" y="5244547"/>
                  <a:ext cx="2476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169325" name="Freihand 169324">
                  <a:extLst>
                    <a:ext uri="{FF2B5EF4-FFF2-40B4-BE49-F238E27FC236}">
                      <a16:creationId xmlns:a16="http://schemas.microsoft.com/office/drawing/2014/main" id="{D51B27EC-F93F-450C-BE2E-8692D1C65C81}"/>
                    </a:ext>
                  </a:extLst>
                </p14:cNvPr>
                <p14:cNvContentPartPr/>
                <p14:nvPr/>
              </p14:nvContentPartPr>
              <p14:xfrm>
                <a:off x="5063333" y="5654587"/>
                <a:ext cx="1375920" cy="133560"/>
              </p14:xfrm>
            </p:contentPart>
          </mc:Choice>
          <mc:Fallback>
            <p:pic>
              <p:nvPicPr>
                <p:cNvPr id="169325" name="Freihand 169324">
                  <a:extLst>
                    <a:ext uri="{FF2B5EF4-FFF2-40B4-BE49-F238E27FC236}">
                      <a16:creationId xmlns:a16="http://schemas.microsoft.com/office/drawing/2014/main" id="{D51B27EC-F93F-450C-BE2E-8692D1C65C81}"/>
                    </a:ext>
                  </a:extLst>
                </p:cNvPr>
                <p:cNvPicPr/>
                <p:nvPr/>
              </p:nvPicPr>
              <p:blipFill>
                <a:blip r:embed="rId812"/>
                <a:stretch>
                  <a:fillRect/>
                </a:stretch>
              </p:blipFill>
              <p:spPr>
                <a:xfrm>
                  <a:off x="5059013" y="5650267"/>
                  <a:ext cx="1384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169326" name="Freihand 169325">
                  <a:extLst>
                    <a:ext uri="{FF2B5EF4-FFF2-40B4-BE49-F238E27FC236}">
                      <a16:creationId xmlns:a16="http://schemas.microsoft.com/office/drawing/2014/main" id="{6D4F4E01-7D46-40D0-B1A8-82D59584957C}"/>
                    </a:ext>
                  </a:extLst>
                </p14:cNvPr>
                <p14:cNvContentPartPr/>
                <p14:nvPr/>
              </p14:nvContentPartPr>
              <p14:xfrm>
                <a:off x="6483893" y="5630107"/>
                <a:ext cx="1451160" cy="169560"/>
              </p14:xfrm>
            </p:contentPart>
          </mc:Choice>
          <mc:Fallback>
            <p:pic>
              <p:nvPicPr>
                <p:cNvPr id="169326" name="Freihand 169325">
                  <a:extLst>
                    <a:ext uri="{FF2B5EF4-FFF2-40B4-BE49-F238E27FC236}">
                      <a16:creationId xmlns:a16="http://schemas.microsoft.com/office/drawing/2014/main" id="{6D4F4E01-7D46-40D0-B1A8-82D59584957C}"/>
                    </a:ext>
                  </a:extLst>
                </p:cNvPr>
                <p:cNvPicPr/>
                <p:nvPr/>
              </p:nvPicPr>
              <p:blipFill>
                <a:blip r:embed="rId814"/>
                <a:stretch>
                  <a:fillRect/>
                </a:stretch>
              </p:blipFill>
              <p:spPr>
                <a:xfrm>
                  <a:off x="6479573" y="5625787"/>
                  <a:ext cx="1459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169328" name="Freihand 169327">
                  <a:extLst>
                    <a:ext uri="{FF2B5EF4-FFF2-40B4-BE49-F238E27FC236}">
                      <a16:creationId xmlns:a16="http://schemas.microsoft.com/office/drawing/2014/main" id="{3D52BFCD-B02C-457D-9672-3025FE6C63E5}"/>
                    </a:ext>
                  </a:extLst>
                </p14:cNvPr>
                <p14:cNvContentPartPr/>
                <p14:nvPr/>
              </p14:nvContentPartPr>
              <p14:xfrm>
                <a:off x="6028493" y="5874187"/>
                <a:ext cx="124560" cy="212040"/>
              </p14:xfrm>
            </p:contentPart>
          </mc:Choice>
          <mc:Fallback>
            <p:pic>
              <p:nvPicPr>
                <p:cNvPr id="169328" name="Freihand 169327">
                  <a:extLst>
                    <a:ext uri="{FF2B5EF4-FFF2-40B4-BE49-F238E27FC236}">
                      <a16:creationId xmlns:a16="http://schemas.microsoft.com/office/drawing/2014/main" id="{3D52BFCD-B02C-457D-9672-3025FE6C63E5}"/>
                    </a:ext>
                  </a:extLst>
                </p:cNvPr>
                <p:cNvPicPr/>
                <p:nvPr/>
              </p:nvPicPr>
              <p:blipFill>
                <a:blip r:embed="rId816"/>
                <a:stretch>
                  <a:fillRect/>
                </a:stretch>
              </p:blipFill>
              <p:spPr>
                <a:xfrm>
                  <a:off x="6024173" y="5869867"/>
                  <a:ext cx="133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169329" name="Freihand 169328">
                  <a:extLst>
                    <a:ext uri="{FF2B5EF4-FFF2-40B4-BE49-F238E27FC236}">
                      <a16:creationId xmlns:a16="http://schemas.microsoft.com/office/drawing/2014/main" id="{D60676A2-F1F0-4DE9-93D8-2EE954612EAE}"/>
                    </a:ext>
                  </a:extLst>
                </p14:cNvPr>
                <p14:cNvContentPartPr/>
                <p14:nvPr/>
              </p14:nvContentPartPr>
              <p14:xfrm>
                <a:off x="6189413" y="5888587"/>
                <a:ext cx="106920" cy="99360"/>
              </p14:xfrm>
            </p:contentPart>
          </mc:Choice>
          <mc:Fallback>
            <p:pic>
              <p:nvPicPr>
                <p:cNvPr id="169329" name="Freihand 169328">
                  <a:extLst>
                    <a:ext uri="{FF2B5EF4-FFF2-40B4-BE49-F238E27FC236}">
                      <a16:creationId xmlns:a16="http://schemas.microsoft.com/office/drawing/2014/main" id="{D60676A2-F1F0-4DE9-93D8-2EE954612EAE}"/>
                    </a:ext>
                  </a:extLst>
                </p:cNvPr>
                <p:cNvPicPr/>
                <p:nvPr/>
              </p:nvPicPr>
              <p:blipFill>
                <a:blip r:embed="rId818"/>
                <a:stretch>
                  <a:fillRect/>
                </a:stretch>
              </p:blipFill>
              <p:spPr>
                <a:xfrm>
                  <a:off x="6185093" y="5884267"/>
                  <a:ext cx="115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169331" name="Freihand 169330">
                  <a:extLst>
                    <a:ext uri="{FF2B5EF4-FFF2-40B4-BE49-F238E27FC236}">
                      <a16:creationId xmlns:a16="http://schemas.microsoft.com/office/drawing/2014/main" id="{5F492361-BB03-4867-87C4-DB77AFA9936C}"/>
                    </a:ext>
                  </a:extLst>
                </p14:cNvPr>
                <p14:cNvContentPartPr/>
                <p14:nvPr/>
              </p14:nvContentPartPr>
              <p14:xfrm>
                <a:off x="6311093" y="5929627"/>
                <a:ext cx="342360" cy="36720"/>
              </p14:xfrm>
            </p:contentPart>
          </mc:Choice>
          <mc:Fallback>
            <p:pic>
              <p:nvPicPr>
                <p:cNvPr id="169331" name="Freihand 169330">
                  <a:extLst>
                    <a:ext uri="{FF2B5EF4-FFF2-40B4-BE49-F238E27FC236}">
                      <a16:creationId xmlns:a16="http://schemas.microsoft.com/office/drawing/2014/main" id="{5F492361-BB03-4867-87C4-DB77AFA9936C}"/>
                    </a:ext>
                  </a:extLst>
                </p:cNvPr>
                <p:cNvPicPr/>
                <p:nvPr/>
              </p:nvPicPr>
              <p:blipFill>
                <a:blip r:embed="rId820"/>
                <a:stretch>
                  <a:fillRect/>
                </a:stretch>
              </p:blipFill>
              <p:spPr>
                <a:xfrm>
                  <a:off x="6306773" y="5925307"/>
                  <a:ext cx="3510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169332" name="Freihand 169331">
                  <a:extLst>
                    <a:ext uri="{FF2B5EF4-FFF2-40B4-BE49-F238E27FC236}">
                      <a16:creationId xmlns:a16="http://schemas.microsoft.com/office/drawing/2014/main" id="{C8DA309E-FC44-42B5-9EFF-34F2A587CE41}"/>
                    </a:ext>
                  </a:extLst>
                </p14:cNvPr>
                <p14:cNvContentPartPr/>
                <p14:nvPr/>
              </p14:nvContentPartPr>
              <p14:xfrm>
                <a:off x="6659213" y="5887507"/>
                <a:ext cx="128520" cy="102600"/>
              </p14:xfrm>
            </p:contentPart>
          </mc:Choice>
          <mc:Fallback>
            <p:pic>
              <p:nvPicPr>
                <p:cNvPr id="169332" name="Freihand 169331">
                  <a:extLst>
                    <a:ext uri="{FF2B5EF4-FFF2-40B4-BE49-F238E27FC236}">
                      <a16:creationId xmlns:a16="http://schemas.microsoft.com/office/drawing/2014/main" id="{C8DA309E-FC44-42B5-9EFF-34F2A587CE41}"/>
                    </a:ext>
                  </a:extLst>
                </p:cNvPr>
                <p:cNvPicPr/>
                <p:nvPr/>
              </p:nvPicPr>
              <p:blipFill>
                <a:blip r:embed="rId822"/>
                <a:stretch>
                  <a:fillRect/>
                </a:stretch>
              </p:blipFill>
              <p:spPr>
                <a:xfrm>
                  <a:off x="6654893" y="5883187"/>
                  <a:ext cx="1371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169333" name="Freihand 169332">
                  <a:extLst>
                    <a:ext uri="{FF2B5EF4-FFF2-40B4-BE49-F238E27FC236}">
                      <a16:creationId xmlns:a16="http://schemas.microsoft.com/office/drawing/2014/main" id="{A1FC4EE2-F699-4FBB-BF3C-F50114A4CD58}"/>
                    </a:ext>
                  </a:extLst>
                </p14:cNvPr>
                <p14:cNvContentPartPr/>
                <p14:nvPr/>
              </p14:nvContentPartPr>
              <p14:xfrm>
                <a:off x="6758213" y="5825587"/>
                <a:ext cx="247320" cy="134640"/>
              </p14:xfrm>
            </p:contentPart>
          </mc:Choice>
          <mc:Fallback>
            <p:pic>
              <p:nvPicPr>
                <p:cNvPr id="169333" name="Freihand 169332">
                  <a:extLst>
                    <a:ext uri="{FF2B5EF4-FFF2-40B4-BE49-F238E27FC236}">
                      <a16:creationId xmlns:a16="http://schemas.microsoft.com/office/drawing/2014/main" id="{A1FC4EE2-F699-4FBB-BF3C-F50114A4CD58}"/>
                    </a:ext>
                  </a:extLst>
                </p:cNvPr>
                <p:cNvPicPr/>
                <p:nvPr/>
              </p:nvPicPr>
              <p:blipFill>
                <a:blip r:embed="rId824"/>
                <a:stretch>
                  <a:fillRect/>
                </a:stretch>
              </p:blipFill>
              <p:spPr>
                <a:xfrm>
                  <a:off x="6753893" y="5821267"/>
                  <a:ext cx="255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169334" name="Freihand 169333">
                  <a:extLst>
                    <a:ext uri="{FF2B5EF4-FFF2-40B4-BE49-F238E27FC236}">
                      <a16:creationId xmlns:a16="http://schemas.microsoft.com/office/drawing/2014/main" id="{A9B14556-0BF4-4727-90F4-C6D66C057CE4}"/>
                    </a:ext>
                  </a:extLst>
                </p14:cNvPr>
                <p14:cNvContentPartPr/>
                <p14:nvPr/>
              </p14:nvContentPartPr>
              <p14:xfrm>
                <a:off x="6992573" y="5833507"/>
                <a:ext cx="45360" cy="28080"/>
              </p14:xfrm>
            </p:contentPart>
          </mc:Choice>
          <mc:Fallback>
            <p:pic>
              <p:nvPicPr>
                <p:cNvPr id="169334" name="Freihand 169333">
                  <a:extLst>
                    <a:ext uri="{FF2B5EF4-FFF2-40B4-BE49-F238E27FC236}">
                      <a16:creationId xmlns:a16="http://schemas.microsoft.com/office/drawing/2014/main" id="{A9B14556-0BF4-4727-90F4-C6D66C057CE4}"/>
                    </a:ext>
                  </a:extLst>
                </p:cNvPr>
                <p:cNvPicPr/>
                <p:nvPr/>
              </p:nvPicPr>
              <p:blipFill>
                <a:blip r:embed="rId826"/>
                <a:stretch>
                  <a:fillRect/>
                </a:stretch>
              </p:blipFill>
              <p:spPr>
                <a:xfrm>
                  <a:off x="6988253" y="5829187"/>
                  <a:ext cx="540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169335" name="Freihand 169334">
                  <a:extLst>
                    <a:ext uri="{FF2B5EF4-FFF2-40B4-BE49-F238E27FC236}">
                      <a16:creationId xmlns:a16="http://schemas.microsoft.com/office/drawing/2014/main" id="{9DE77A6D-B7F6-49CD-B436-7243C59A63E2}"/>
                    </a:ext>
                  </a:extLst>
                </p14:cNvPr>
                <p14:cNvContentPartPr/>
                <p14:nvPr/>
              </p14:nvContentPartPr>
              <p14:xfrm>
                <a:off x="7015613" y="5870947"/>
                <a:ext cx="109800" cy="92880"/>
              </p14:xfrm>
            </p:contentPart>
          </mc:Choice>
          <mc:Fallback>
            <p:pic>
              <p:nvPicPr>
                <p:cNvPr id="169335" name="Freihand 169334">
                  <a:extLst>
                    <a:ext uri="{FF2B5EF4-FFF2-40B4-BE49-F238E27FC236}">
                      <a16:creationId xmlns:a16="http://schemas.microsoft.com/office/drawing/2014/main" id="{9DE77A6D-B7F6-49CD-B436-7243C59A63E2}"/>
                    </a:ext>
                  </a:extLst>
                </p:cNvPr>
                <p:cNvPicPr/>
                <p:nvPr/>
              </p:nvPicPr>
              <p:blipFill>
                <a:blip r:embed="rId828"/>
                <a:stretch>
                  <a:fillRect/>
                </a:stretch>
              </p:blipFill>
              <p:spPr>
                <a:xfrm>
                  <a:off x="7011293" y="5866627"/>
                  <a:ext cx="118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169336" name="Freihand 169335">
                  <a:extLst>
                    <a:ext uri="{FF2B5EF4-FFF2-40B4-BE49-F238E27FC236}">
                      <a16:creationId xmlns:a16="http://schemas.microsoft.com/office/drawing/2014/main" id="{CDBD09F8-040F-4EC6-AC17-47E01888ADC5}"/>
                    </a:ext>
                  </a:extLst>
                </p14:cNvPr>
                <p14:cNvContentPartPr/>
                <p14:nvPr/>
              </p14:nvContentPartPr>
              <p14:xfrm>
                <a:off x="7140533" y="5821627"/>
                <a:ext cx="374760" cy="123840"/>
              </p14:xfrm>
            </p:contentPart>
          </mc:Choice>
          <mc:Fallback>
            <p:pic>
              <p:nvPicPr>
                <p:cNvPr id="169336" name="Freihand 169335">
                  <a:extLst>
                    <a:ext uri="{FF2B5EF4-FFF2-40B4-BE49-F238E27FC236}">
                      <a16:creationId xmlns:a16="http://schemas.microsoft.com/office/drawing/2014/main" id="{CDBD09F8-040F-4EC6-AC17-47E01888ADC5}"/>
                    </a:ext>
                  </a:extLst>
                </p:cNvPr>
                <p:cNvPicPr/>
                <p:nvPr/>
              </p:nvPicPr>
              <p:blipFill>
                <a:blip r:embed="rId830"/>
                <a:stretch>
                  <a:fillRect/>
                </a:stretch>
              </p:blipFill>
              <p:spPr>
                <a:xfrm>
                  <a:off x="7136213" y="5817307"/>
                  <a:ext cx="3834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169338" name="Freihand 169337">
                  <a:extLst>
                    <a:ext uri="{FF2B5EF4-FFF2-40B4-BE49-F238E27FC236}">
                      <a16:creationId xmlns:a16="http://schemas.microsoft.com/office/drawing/2014/main" id="{D38157A0-AC1F-4EEE-8157-7987ECFF3E05}"/>
                    </a:ext>
                  </a:extLst>
                </p14:cNvPr>
                <p14:cNvContentPartPr/>
                <p14:nvPr/>
              </p14:nvContentPartPr>
              <p14:xfrm>
                <a:off x="4277453" y="6223387"/>
                <a:ext cx="231840" cy="22320"/>
              </p14:xfrm>
            </p:contentPart>
          </mc:Choice>
          <mc:Fallback>
            <p:pic>
              <p:nvPicPr>
                <p:cNvPr id="169338" name="Freihand 169337">
                  <a:extLst>
                    <a:ext uri="{FF2B5EF4-FFF2-40B4-BE49-F238E27FC236}">
                      <a16:creationId xmlns:a16="http://schemas.microsoft.com/office/drawing/2014/main" id="{D38157A0-AC1F-4EEE-8157-7987ECFF3E05}"/>
                    </a:ext>
                  </a:extLst>
                </p:cNvPr>
                <p:cNvPicPr/>
                <p:nvPr/>
              </p:nvPicPr>
              <p:blipFill>
                <a:blip r:embed="rId832"/>
                <a:stretch>
                  <a:fillRect/>
                </a:stretch>
              </p:blipFill>
              <p:spPr>
                <a:xfrm>
                  <a:off x="4273133" y="6219067"/>
                  <a:ext cx="240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169339" name="Freihand 169338">
                  <a:extLst>
                    <a:ext uri="{FF2B5EF4-FFF2-40B4-BE49-F238E27FC236}">
                      <a16:creationId xmlns:a16="http://schemas.microsoft.com/office/drawing/2014/main" id="{F4613B0D-7490-4C07-99EE-9598A88A14F8}"/>
                    </a:ext>
                  </a:extLst>
                </p14:cNvPr>
                <p14:cNvContentPartPr/>
                <p14:nvPr/>
              </p14:nvContentPartPr>
              <p14:xfrm>
                <a:off x="4282493" y="6282067"/>
                <a:ext cx="289800" cy="13320"/>
              </p14:xfrm>
            </p:contentPart>
          </mc:Choice>
          <mc:Fallback>
            <p:pic>
              <p:nvPicPr>
                <p:cNvPr id="169339" name="Freihand 169338">
                  <a:extLst>
                    <a:ext uri="{FF2B5EF4-FFF2-40B4-BE49-F238E27FC236}">
                      <a16:creationId xmlns:a16="http://schemas.microsoft.com/office/drawing/2014/main" id="{F4613B0D-7490-4C07-99EE-9598A88A14F8}"/>
                    </a:ext>
                  </a:extLst>
                </p:cNvPr>
                <p:cNvPicPr/>
                <p:nvPr/>
              </p:nvPicPr>
              <p:blipFill>
                <a:blip r:embed="rId834"/>
                <a:stretch>
                  <a:fillRect/>
                </a:stretch>
              </p:blipFill>
              <p:spPr>
                <a:xfrm>
                  <a:off x="4278173" y="6277747"/>
                  <a:ext cx="298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169340" name="Freihand 169339">
                  <a:extLst>
                    <a:ext uri="{FF2B5EF4-FFF2-40B4-BE49-F238E27FC236}">
                      <a16:creationId xmlns:a16="http://schemas.microsoft.com/office/drawing/2014/main" id="{FBB937DE-5AE2-49D3-B42C-BC7A20F58EBF}"/>
                    </a:ext>
                  </a:extLst>
                </p14:cNvPr>
                <p14:cNvContentPartPr/>
                <p14:nvPr/>
              </p14:nvContentPartPr>
              <p14:xfrm>
                <a:off x="4706933" y="6197107"/>
                <a:ext cx="101520" cy="126000"/>
              </p14:xfrm>
            </p:contentPart>
          </mc:Choice>
          <mc:Fallback>
            <p:pic>
              <p:nvPicPr>
                <p:cNvPr id="169340" name="Freihand 169339">
                  <a:extLst>
                    <a:ext uri="{FF2B5EF4-FFF2-40B4-BE49-F238E27FC236}">
                      <a16:creationId xmlns:a16="http://schemas.microsoft.com/office/drawing/2014/main" id="{FBB937DE-5AE2-49D3-B42C-BC7A20F58EBF}"/>
                    </a:ext>
                  </a:extLst>
                </p:cNvPr>
                <p:cNvPicPr/>
                <p:nvPr/>
              </p:nvPicPr>
              <p:blipFill>
                <a:blip r:embed="rId836"/>
                <a:stretch>
                  <a:fillRect/>
                </a:stretch>
              </p:blipFill>
              <p:spPr>
                <a:xfrm>
                  <a:off x="4702613" y="6192787"/>
                  <a:ext cx="110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169341" name="Freihand 169340">
                  <a:extLst>
                    <a:ext uri="{FF2B5EF4-FFF2-40B4-BE49-F238E27FC236}">
                      <a16:creationId xmlns:a16="http://schemas.microsoft.com/office/drawing/2014/main" id="{908B7E4F-D2CF-4192-9CEC-2E1B40A9B58D}"/>
                    </a:ext>
                  </a:extLst>
                </p14:cNvPr>
                <p14:cNvContentPartPr/>
                <p14:nvPr/>
              </p14:nvContentPartPr>
              <p14:xfrm>
                <a:off x="4699733" y="6190627"/>
                <a:ext cx="175320" cy="147960"/>
              </p14:xfrm>
            </p:contentPart>
          </mc:Choice>
          <mc:Fallback>
            <p:pic>
              <p:nvPicPr>
                <p:cNvPr id="169341" name="Freihand 169340">
                  <a:extLst>
                    <a:ext uri="{FF2B5EF4-FFF2-40B4-BE49-F238E27FC236}">
                      <a16:creationId xmlns:a16="http://schemas.microsoft.com/office/drawing/2014/main" id="{908B7E4F-D2CF-4192-9CEC-2E1B40A9B58D}"/>
                    </a:ext>
                  </a:extLst>
                </p:cNvPr>
                <p:cNvPicPr/>
                <p:nvPr/>
              </p:nvPicPr>
              <p:blipFill>
                <a:blip r:embed="rId838"/>
                <a:stretch>
                  <a:fillRect/>
                </a:stretch>
              </p:blipFill>
              <p:spPr>
                <a:xfrm>
                  <a:off x="4695413" y="6186307"/>
                  <a:ext cx="1839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169342" name="Freihand 169341">
                  <a:extLst>
                    <a:ext uri="{FF2B5EF4-FFF2-40B4-BE49-F238E27FC236}">
                      <a16:creationId xmlns:a16="http://schemas.microsoft.com/office/drawing/2014/main" id="{41CD6C8A-924F-4C2C-9B12-F9D81764AED8}"/>
                    </a:ext>
                  </a:extLst>
                </p14:cNvPr>
                <p14:cNvContentPartPr/>
                <p14:nvPr/>
              </p14:nvContentPartPr>
              <p14:xfrm>
                <a:off x="4912133" y="6219427"/>
                <a:ext cx="120240" cy="149760"/>
              </p14:xfrm>
            </p:contentPart>
          </mc:Choice>
          <mc:Fallback>
            <p:pic>
              <p:nvPicPr>
                <p:cNvPr id="169342" name="Freihand 169341">
                  <a:extLst>
                    <a:ext uri="{FF2B5EF4-FFF2-40B4-BE49-F238E27FC236}">
                      <a16:creationId xmlns:a16="http://schemas.microsoft.com/office/drawing/2014/main" id="{41CD6C8A-924F-4C2C-9B12-F9D81764AED8}"/>
                    </a:ext>
                  </a:extLst>
                </p:cNvPr>
                <p:cNvPicPr/>
                <p:nvPr/>
              </p:nvPicPr>
              <p:blipFill>
                <a:blip r:embed="rId840"/>
                <a:stretch>
                  <a:fillRect/>
                </a:stretch>
              </p:blipFill>
              <p:spPr>
                <a:xfrm>
                  <a:off x="4907813" y="6215107"/>
                  <a:ext cx="128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169343" name="Freihand 169342">
                  <a:extLst>
                    <a:ext uri="{FF2B5EF4-FFF2-40B4-BE49-F238E27FC236}">
                      <a16:creationId xmlns:a16="http://schemas.microsoft.com/office/drawing/2014/main" id="{55377DF8-8F40-4442-8508-C81949C60220}"/>
                    </a:ext>
                  </a:extLst>
                </p14:cNvPr>
                <p14:cNvContentPartPr/>
                <p14:nvPr/>
              </p14:nvContentPartPr>
              <p14:xfrm>
                <a:off x="5223173" y="6284587"/>
                <a:ext cx="44280" cy="24480"/>
              </p14:xfrm>
            </p:contentPart>
          </mc:Choice>
          <mc:Fallback>
            <p:pic>
              <p:nvPicPr>
                <p:cNvPr id="169343" name="Freihand 169342">
                  <a:extLst>
                    <a:ext uri="{FF2B5EF4-FFF2-40B4-BE49-F238E27FC236}">
                      <a16:creationId xmlns:a16="http://schemas.microsoft.com/office/drawing/2014/main" id="{55377DF8-8F40-4442-8508-C81949C60220}"/>
                    </a:ext>
                  </a:extLst>
                </p:cNvPr>
                <p:cNvPicPr/>
                <p:nvPr/>
              </p:nvPicPr>
              <p:blipFill>
                <a:blip r:embed="rId842"/>
                <a:stretch>
                  <a:fillRect/>
                </a:stretch>
              </p:blipFill>
              <p:spPr>
                <a:xfrm>
                  <a:off x="5218853" y="6280267"/>
                  <a:ext cx="52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169344" name="Freihand 169343">
                  <a:extLst>
                    <a:ext uri="{FF2B5EF4-FFF2-40B4-BE49-F238E27FC236}">
                      <a16:creationId xmlns:a16="http://schemas.microsoft.com/office/drawing/2014/main" id="{5AC38DBF-D6BB-4363-BE24-C71FA4CBCFFD}"/>
                    </a:ext>
                  </a:extLst>
                </p14:cNvPr>
                <p14:cNvContentPartPr/>
                <p14:nvPr/>
              </p14:nvContentPartPr>
              <p14:xfrm>
                <a:off x="5536373" y="6041587"/>
                <a:ext cx="197280" cy="177120"/>
              </p14:xfrm>
            </p:contentPart>
          </mc:Choice>
          <mc:Fallback>
            <p:pic>
              <p:nvPicPr>
                <p:cNvPr id="169344" name="Freihand 169343">
                  <a:extLst>
                    <a:ext uri="{FF2B5EF4-FFF2-40B4-BE49-F238E27FC236}">
                      <a16:creationId xmlns:a16="http://schemas.microsoft.com/office/drawing/2014/main" id="{5AC38DBF-D6BB-4363-BE24-C71FA4CBCFFD}"/>
                    </a:ext>
                  </a:extLst>
                </p:cNvPr>
                <p:cNvPicPr/>
                <p:nvPr/>
              </p:nvPicPr>
              <p:blipFill>
                <a:blip r:embed="rId844"/>
                <a:stretch>
                  <a:fillRect/>
                </a:stretch>
              </p:blipFill>
              <p:spPr>
                <a:xfrm>
                  <a:off x="5532053" y="6037267"/>
                  <a:ext cx="205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169345" name="Freihand 169344">
                  <a:extLst>
                    <a:ext uri="{FF2B5EF4-FFF2-40B4-BE49-F238E27FC236}">
                      <a16:creationId xmlns:a16="http://schemas.microsoft.com/office/drawing/2014/main" id="{B7591644-112A-4BC2-AFE4-209C46145D1A}"/>
                    </a:ext>
                  </a:extLst>
                </p14:cNvPr>
                <p14:cNvContentPartPr/>
                <p14:nvPr/>
              </p14:nvContentPartPr>
              <p14:xfrm>
                <a:off x="5402093" y="6211507"/>
                <a:ext cx="860040" cy="80640"/>
              </p14:xfrm>
            </p:contentPart>
          </mc:Choice>
          <mc:Fallback>
            <p:pic>
              <p:nvPicPr>
                <p:cNvPr id="169345" name="Freihand 169344">
                  <a:extLst>
                    <a:ext uri="{FF2B5EF4-FFF2-40B4-BE49-F238E27FC236}">
                      <a16:creationId xmlns:a16="http://schemas.microsoft.com/office/drawing/2014/main" id="{B7591644-112A-4BC2-AFE4-209C46145D1A}"/>
                    </a:ext>
                  </a:extLst>
                </p:cNvPr>
                <p:cNvPicPr/>
                <p:nvPr/>
              </p:nvPicPr>
              <p:blipFill>
                <a:blip r:embed="rId846"/>
                <a:stretch>
                  <a:fillRect/>
                </a:stretch>
              </p:blipFill>
              <p:spPr>
                <a:xfrm>
                  <a:off x="5397773" y="6207187"/>
                  <a:ext cx="868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169346" name="Freihand 169345">
                  <a:extLst>
                    <a:ext uri="{FF2B5EF4-FFF2-40B4-BE49-F238E27FC236}">
                      <a16:creationId xmlns:a16="http://schemas.microsoft.com/office/drawing/2014/main" id="{D7CCE1C2-D8A2-4CD8-88C3-300104D13600}"/>
                    </a:ext>
                  </a:extLst>
                </p14:cNvPr>
                <p14:cNvContentPartPr/>
                <p14:nvPr/>
              </p14:nvContentPartPr>
              <p14:xfrm>
                <a:off x="5380853" y="6358027"/>
                <a:ext cx="184320" cy="177120"/>
              </p14:xfrm>
            </p:contentPart>
          </mc:Choice>
          <mc:Fallback>
            <p:pic>
              <p:nvPicPr>
                <p:cNvPr id="169346" name="Freihand 169345">
                  <a:extLst>
                    <a:ext uri="{FF2B5EF4-FFF2-40B4-BE49-F238E27FC236}">
                      <a16:creationId xmlns:a16="http://schemas.microsoft.com/office/drawing/2014/main" id="{D7CCE1C2-D8A2-4CD8-88C3-300104D13600}"/>
                    </a:ext>
                  </a:extLst>
                </p:cNvPr>
                <p:cNvPicPr/>
                <p:nvPr/>
              </p:nvPicPr>
              <p:blipFill>
                <a:blip r:embed="rId848"/>
                <a:stretch>
                  <a:fillRect/>
                </a:stretch>
              </p:blipFill>
              <p:spPr>
                <a:xfrm>
                  <a:off x="5376533" y="6353707"/>
                  <a:ext cx="192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169347" name="Freihand 169346">
                  <a:extLst>
                    <a:ext uri="{FF2B5EF4-FFF2-40B4-BE49-F238E27FC236}">
                      <a16:creationId xmlns:a16="http://schemas.microsoft.com/office/drawing/2014/main" id="{D3356D89-9CDF-43E4-9E02-D794072CDE28}"/>
                    </a:ext>
                  </a:extLst>
                </p14:cNvPr>
                <p14:cNvContentPartPr/>
                <p14:nvPr/>
              </p14:nvContentPartPr>
              <p14:xfrm>
                <a:off x="5635733" y="6409507"/>
                <a:ext cx="105480" cy="11520"/>
              </p14:xfrm>
            </p:contentPart>
          </mc:Choice>
          <mc:Fallback>
            <p:pic>
              <p:nvPicPr>
                <p:cNvPr id="169347" name="Freihand 169346">
                  <a:extLst>
                    <a:ext uri="{FF2B5EF4-FFF2-40B4-BE49-F238E27FC236}">
                      <a16:creationId xmlns:a16="http://schemas.microsoft.com/office/drawing/2014/main" id="{D3356D89-9CDF-43E4-9E02-D794072CDE28}"/>
                    </a:ext>
                  </a:extLst>
                </p:cNvPr>
                <p:cNvPicPr/>
                <p:nvPr/>
              </p:nvPicPr>
              <p:blipFill>
                <a:blip r:embed="rId850"/>
                <a:stretch>
                  <a:fillRect/>
                </a:stretch>
              </p:blipFill>
              <p:spPr>
                <a:xfrm>
                  <a:off x="5631413" y="6405187"/>
                  <a:ext cx="1141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169348" name="Freihand 169347">
                  <a:extLst>
                    <a:ext uri="{FF2B5EF4-FFF2-40B4-BE49-F238E27FC236}">
                      <a16:creationId xmlns:a16="http://schemas.microsoft.com/office/drawing/2014/main" id="{9658A761-AE4A-4FFE-80EA-BA27186E21E5}"/>
                    </a:ext>
                  </a:extLst>
                </p14:cNvPr>
                <p14:cNvContentPartPr/>
                <p14:nvPr/>
              </p14:nvContentPartPr>
              <p14:xfrm>
                <a:off x="5797373" y="6358027"/>
                <a:ext cx="118080" cy="113760"/>
              </p14:xfrm>
            </p:contentPart>
          </mc:Choice>
          <mc:Fallback>
            <p:pic>
              <p:nvPicPr>
                <p:cNvPr id="169348" name="Freihand 169347">
                  <a:extLst>
                    <a:ext uri="{FF2B5EF4-FFF2-40B4-BE49-F238E27FC236}">
                      <a16:creationId xmlns:a16="http://schemas.microsoft.com/office/drawing/2014/main" id="{9658A761-AE4A-4FFE-80EA-BA27186E21E5}"/>
                    </a:ext>
                  </a:extLst>
                </p:cNvPr>
                <p:cNvPicPr/>
                <p:nvPr/>
              </p:nvPicPr>
              <p:blipFill>
                <a:blip r:embed="rId852"/>
                <a:stretch>
                  <a:fillRect/>
                </a:stretch>
              </p:blipFill>
              <p:spPr>
                <a:xfrm>
                  <a:off x="5793053" y="6353707"/>
                  <a:ext cx="126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169349" name="Freihand 169348">
                  <a:extLst>
                    <a:ext uri="{FF2B5EF4-FFF2-40B4-BE49-F238E27FC236}">
                      <a16:creationId xmlns:a16="http://schemas.microsoft.com/office/drawing/2014/main" id="{2C8AA0F7-B521-4E8C-B0CE-631904AF309B}"/>
                    </a:ext>
                  </a:extLst>
                </p14:cNvPr>
                <p14:cNvContentPartPr/>
                <p14:nvPr/>
              </p14:nvContentPartPr>
              <p14:xfrm>
                <a:off x="5918333" y="6439027"/>
                <a:ext cx="68760" cy="70200"/>
              </p14:xfrm>
            </p:contentPart>
          </mc:Choice>
          <mc:Fallback>
            <p:pic>
              <p:nvPicPr>
                <p:cNvPr id="169349" name="Freihand 169348">
                  <a:extLst>
                    <a:ext uri="{FF2B5EF4-FFF2-40B4-BE49-F238E27FC236}">
                      <a16:creationId xmlns:a16="http://schemas.microsoft.com/office/drawing/2014/main" id="{2C8AA0F7-B521-4E8C-B0CE-631904AF309B}"/>
                    </a:ext>
                  </a:extLst>
                </p:cNvPr>
                <p:cNvPicPr/>
                <p:nvPr/>
              </p:nvPicPr>
              <p:blipFill>
                <a:blip r:embed="rId854"/>
                <a:stretch>
                  <a:fillRect/>
                </a:stretch>
              </p:blipFill>
              <p:spPr>
                <a:xfrm>
                  <a:off x="5914013" y="6434707"/>
                  <a:ext cx="77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169350" name="Freihand 169349">
                  <a:extLst>
                    <a:ext uri="{FF2B5EF4-FFF2-40B4-BE49-F238E27FC236}">
                      <a16:creationId xmlns:a16="http://schemas.microsoft.com/office/drawing/2014/main" id="{F635AA1C-3880-4F8D-8722-30F56553EB81}"/>
                    </a:ext>
                  </a:extLst>
                </p14:cNvPr>
                <p14:cNvContentPartPr/>
                <p14:nvPr/>
              </p14:nvContentPartPr>
              <p14:xfrm>
                <a:off x="6365453" y="6299347"/>
                <a:ext cx="189720" cy="51480"/>
              </p14:xfrm>
            </p:contentPart>
          </mc:Choice>
          <mc:Fallback>
            <p:pic>
              <p:nvPicPr>
                <p:cNvPr id="169350" name="Freihand 169349">
                  <a:extLst>
                    <a:ext uri="{FF2B5EF4-FFF2-40B4-BE49-F238E27FC236}">
                      <a16:creationId xmlns:a16="http://schemas.microsoft.com/office/drawing/2014/main" id="{F635AA1C-3880-4F8D-8722-30F56553EB81}"/>
                    </a:ext>
                  </a:extLst>
                </p:cNvPr>
                <p:cNvPicPr/>
                <p:nvPr/>
              </p:nvPicPr>
              <p:blipFill>
                <a:blip r:embed="rId856"/>
                <a:stretch>
                  <a:fillRect/>
                </a:stretch>
              </p:blipFill>
              <p:spPr>
                <a:xfrm>
                  <a:off x="6361133" y="6295027"/>
                  <a:ext cx="1983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169352" name="Freihand 169351">
                  <a:extLst>
                    <a:ext uri="{FF2B5EF4-FFF2-40B4-BE49-F238E27FC236}">
                      <a16:creationId xmlns:a16="http://schemas.microsoft.com/office/drawing/2014/main" id="{427AA8CD-BA3B-4BB1-A208-F7CEE35C8BF8}"/>
                    </a:ext>
                  </a:extLst>
                </p14:cNvPr>
                <p14:cNvContentPartPr/>
                <p14:nvPr/>
              </p14:nvContentPartPr>
              <p14:xfrm>
                <a:off x="6580373" y="6196387"/>
                <a:ext cx="160200" cy="185760"/>
              </p14:xfrm>
            </p:contentPart>
          </mc:Choice>
          <mc:Fallback>
            <p:pic>
              <p:nvPicPr>
                <p:cNvPr id="169352" name="Freihand 169351">
                  <a:extLst>
                    <a:ext uri="{FF2B5EF4-FFF2-40B4-BE49-F238E27FC236}">
                      <a16:creationId xmlns:a16="http://schemas.microsoft.com/office/drawing/2014/main" id="{427AA8CD-BA3B-4BB1-A208-F7CEE35C8BF8}"/>
                    </a:ext>
                  </a:extLst>
                </p:cNvPr>
                <p:cNvPicPr/>
                <p:nvPr/>
              </p:nvPicPr>
              <p:blipFill>
                <a:blip r:embed="rId858"/>
                <a:stretch>
                  <a:fillRect/>
                </a:stretch>
              </p:blipFill>
              <p:spPr>
                <a:xfrm>
                  <a:off x="6576053" y="6192067"/>
                  <a:ext cx="1688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169353" name="Freihand 169352">
                  <a:extLst>
                    <a:ext uri="{FF2B5EF4-FFF2-40B4-BE49-F238E27FC236}">
                      <a16:creationId xmlns:a16="http://schemas.microsoft.com/office/drawing/2014/main" id="{D384B9A1-78BA-4AC4-9944-638C5E40AC60}"/>
                    </a:ext>
                  </a:extLst>
                </p14:cNvPr>
                <p14:cNvContentPartPr/>
                <p14:nvPr/>
              </p14:nvContentPartPr>
              <p14:xfrm>
                <a:off x="6649133" y="6183067"/>
                <a:ext cx="288720" cy="109440"/>
              </p14:xfrm>
            </p:contentPart>
          </mc:Choice>
          <mc:Fallback>
            <p:pic>
              <p:nvPicPr>
                <p:cNvPr id="169353" name="Freihand 169352">
                  <a:extLst>
                    <a:ext uri="{FF2B5EF4-FFF2-40B4-BE49-F238E27FC236}">
                      <a16:creationId xmlns:a16="http://schemas.microsoft.com/office/drawing/2014/main" id="{D384B9A1-78BA-4AC4-9944-638C5E40AC60}"/>
                    </a:ext>
                  </a:extLst>
                </p:cNvPr>
                <p:cNvPicPr/>
                <p:nvPr/>
              </p:nvPicPr>
              <p:blipFill>
                <a:blip r:embed="rId860"/>
                <a:stretch>
                  <a:fillRect/>
                </a:stretch>
              </p:blipFill>
              <p:spPr>
                <a:xfrm>
                  <a:off x="6644813" y="6178747"/>
                  <a:ext cx="297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169354" name="Freihand 169353">
                  <a:extLst>
                    <a:ext uri="{FF2B5EF4-FFF2-40B4-BE49-F238E27FC236}">
                      <a16:creationId xmlns:a16="http://schemas.microsoft.com/office/drawing/2014/main" id="{869F4BBF-2657-4F38-B1B8-23F6A555FC3A}"/>
                    </a:ext>
                  </a:extLst>
                </p14:cNvPr>
                <p14:cNvContentPartPr/>
                <p14:nvPr/>
              </p14:nvContentPartPr>
              <p14:xfrm>
                <a:off x="7197053" y="6023587"/>
                <a:ext cx="195840" cy="165240"/>
              </p14:xfrm>
            </p:contentPart>
          </mc:Choice>
          <mc:Fallback>
            <p:pic>
              <p:nvPicPr>
                <p:cNvPr id="169354" name="Freihand 169353">
                  <a:extLst>
                    <a:ext uri="{FF2B5EF4-FFF2-40B4-BE49-F238E27FC236}">
                      <a16:creationId xmlns:a16="http://schemas.microsoft.com/office/drawing/2014/main" id="{869F4BBF-2657-4F38-B1B8-23F6A555FC3A}"/>
                    </a:ext>
                  </a:extLst>
                </p:cNvPr>
                <p:cNvPicPr/>
                <p:nvPr/>
              </p:nvPicPr>
              <p:blipFill>
                <a:blip r:embed="rId862"/>
                <a:stretch>
                  <a:fillRect/>
                </a:stretch>
              </p:blipFill>
              <p:spPr>
                <a:xfrm>
                  <a:off x="7192733" y="6019267"/>
                  <a:ext cx="204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169355" name="Freihand 169354">
                  <a:extLst>
                    <a:ext uri="{FF2B5EF4-FFF2-40B4-BE49-F238E27FC236}">
                      <a16:creationId xmlns:a16="http://schemas.microsoft.com/office/drawing/2014/main" id="{E63D8BFE-17E8-44E7-9A97-171AE5A24AF2}"/>
                    </a:ext>
                  </a:extLst>
                </p14:cNvPr>
                <p14:cNvContentPartPr/>
                <p14:nvPr/>
              </p14:nvContentPartPr>
              <p14:xfrm>
                <a:off x="7049093" y="6144907"/>
                <a:ext cx="795600" cy="102600"/>
              </p14:xfrm>
            </p:contentPart>
          </mc:Choice>
          <mc:Fallback>
            <p:pic>
              <p:nvPicPr>
                <p:cNvPr id="169355" name="Freihand 169354">
                  <a:extLst>
                    <a:ext uri="{FF2B5EF4-FFF2-40B4-BE49-F238E27FC236}">
                      <a16:creationId xmlns:a16="http://schemas.microsoft.com/office/drawing/2014/main" id="{E63D8BFE-17E8-44E7-9A97-171AE5A24AF2}"/>
                    </a:ext>
                  </a:extLst>
                </p:cNvPr>
                <p:cNvPicPr/>
                <p:nvPr/>
              </p:nvPicPr>
              <p:blipFill>
                <a:blip r:embed="rId864"/>
                <a:stretch>
                  <a:fillRect/>
                </a:stretch>
              </p:blipFill>
              <p:spPr>
                <a:xfrm>
                  <a:off x="7044773" y="6140587"/>
                  <a:ext cx="8042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169357" name="Freihand 169356">
                  <a:extLst>
                    <a:ext uri="{FF2B5EF4-FFF2-40B4-BE49-F238E27FC236}">
                      <a16:creationId xmlns:a16="http://schemas.microsoft.com/office/drawing/2014/main" id="{F07FA33F-7ED8-4EA6-8D5A-D9F50640F8BB}"/>
                    </a:ext>
                  </a:extLst>
                </p14:cNvPr>
                <p14:cNvContentPartPr/>
                <p14:nvPr/>
              </p14:nvContentPartPr>
              <p14:xfrm>
                <a:off x="7077893" y="6339667"/>
                <a:ext cx="152280" cy="133560"/>
              </p14:xfrm>
            </p:contentPart>
          </mc:Choice>
          <mc:Fallback>
            <p:pic>
              <p:nvPicPr>
                <p:cNvPr id="169357" name="Freihand 169356">
                  <a:extLst>
                    <a:ext uri="{FF2B5EF4-FFF2-40B4-BE49-F238E27FC236}">
                      <a16:creationId xmlns:a16="http://schemas.microsoft.com/office/drawing/2014/main" id="{F07FA33F-7ED8-4EA6-8D5A-D9F50640F8BB}"/>
                    </a:ext>
                  </a:extLst>
                </p:cNvPr>
                <p:cNvPicPr/>
                <p:nvPr/>
              </p:nvPicPr>
              <p:blipFill>
                <a:blip r:embed="rId866"/>
                <a:stretch>
                  <a:fillRect/>
                </a:stretch>
              </p:blipFill>
              <p:spPr>
                <a:xfrm>
                  <a:off x="7073573" y="6335347"/>
                  <a:ext cx="160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169358" name="Freihand 169357">
                  <a:extLst>
                    <a:ext uri="{FF2B5EF4-FFF2-40B4-BE49-F238E27FC236}">
                      <a16:creationId xmlns:a16="http://schemas.microsoft.com/office/drawing/2014/main" id="{CFEE11CC-0725-405A-BC16-EC24B920DA6A}"/>
                    </a:ext>
                  </a:extLst>
                </p14:cNvPr>
                <p14:cNvContentPartPr/>
                <p14:nvPr/>
              </p14:nvContentPartPr>
              <p14:xfrm>
                <a:off x="7281293" y="6382507"/>
                <a:ext cx="121320" cy="7200"/>
              </p14:xfrm>
            </p:contentPart>
          </mc:Choice>
          <mc:Fallback>
            <p:pic>
              <p:nvPicPr>
                <p:cNvPr id="169358" name="Freihand 169357">
                  <a:extLst>
                    <a:ext uri="{FF2B5EF4-FFF2-40B4-BE49-F238E27FC236}">
                      <a16:creationId xmlns:a16="http://schemas.microsoft.com/office/drawing/2014/main" id="{CFEE11CC-0725-405A-BC16-EC24B920DA6A}"/>
                    </a:ext>
                  </a:extLst>
                </p:cNvPr>
                <p:cNvPicPr/>
                <p:nvPr/>
              </p:nvPicPr>
              <p:blipFill>
                <a:blip r:embed="rId868"/>
                <a:stretch>
                  <a:fillRect/>
                </a:stretch>
              </p:blipFill>
              <p:spPr>
                <a:xfrm>
                  <a:off x="7276973" y="6378187"/>
                  <a:ext cx="129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169359" name="Freihand 169358">
                  <a:extLst>
                    <a:ext uri="{FF2B5EF4-FFF2-40B4-BE49-F238E27FC236}">
                      <a16:creationId xmlns:a16="http://schemas.microsoft.com/office/drawing/2014/main" id="{FD7B1969-5DC6-41BA-B316-9E8C8FAC65A1}"/>
                    </a:ext>
                  </a:extLst>
                </p14:cNvPr>
                <p14:cNvContentPartPr/>
                <p14:nvPr/>
              </p14:nvContentPartPr>
              <p14:xfrm>
                <a:off x="7449053" y="6333547"/>
                <a:ext cx="112320" cy="101160"/>
              </p14:xfrm>
            </p:contentPart>
          </mc:Choice>
          <mc:Fallback>
            <p:pic>
              <p:nvPicPr>
                <p:cNvPr id="169359" name="Freihand 169358">
                  <a:extLst>
                    <a:ext uri="{FF2B5EF4-FFF2-40B4-BE49-F238E27FC236}">
                      <a16:creationId xmlns:a16="http://schemas.microsoft.com/office/drawing/2014/main" id="{FD7B1969-5DC6-41BA-B316-9E8C8FAC65A1}"/>
                    </a:ext>
                  </a:extLst>
                </p:cNvPr>
                <p:cNvPicPr/>
                <p:nvPr/>
              </p:nvPicPr>
              <p:blipFill>
                <a:blip r:embed="rId870"/>
                <a:stretch>
                  <a:fillRect/>
                </a:stretch>
              </p:blipFill>
              <p:spPr>
                <a:xfrm>
                  <a:off x="7444733" y="6329227"/>
                  <a:ext cx="120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169360" name="Freihand 169359">
                  <a:extLst>
                    <a:ext uri="{FF2B5EF4-FFF2-40B4-BE49-F238E27FC236}">
                      <a16:creationId xmlns:a16="http://schemas.microsoft.com/office/drawing/2014/main" id="{9C894F05-CBC1-4A24-8801-2F4EE9F2F4D4}"/>
                    </a:ext>
                  </a:extLst>
                </p14:cNvPr>
                <p14:cNvContentPartPr/>
                <p14:nvPr/>
              </p14:nvContentPartPr>
              <p14:xfrm>
                <a:off x="7567133" y="6395107"/>
                <a:ext cx="39240" cy="94320"/>
              </p14:xfrm>
            </p:contentPart>
          </mc:Choice>
          <mc:Fallback>
            <p:pic>
              <p:nvPicPr>
                <p:cNvPr id="169360" name="Freihand 169359">
                  <a:extLst>
                    <a:ext uri="{FF2B5EF4-FFF2-40B4-BE49-F238E27FC236}">
                      <a16:creationId xmlns:a16="http://schemas.microsoft.com/office/drawing/2014/main" id="{9C894F05-CBC1-4A24-8801-2F4EE9F2F4D4}"/>
                    </a:ext>
                  </a:extLst>
                </p:cNvPr>
                <p:cNvPicPr/>
                <p:nvPr/>
              </p:nvPicPr>
              <p:blipFill>
                <a:blip r:embed="rId872"/>
                <a:stretch>
                  <a:fillRect/>
                </a:stretch>
              </p:blipFill>
              <p:spPr>
                <a:xfrm>
                  <a:off x="7562813" y="6390787"/>
                  <a:ext cx="47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169361" name="Freihand 169360">
                  <a:extLst>
                    <a:ext uri="{FF2B5EF4-FFF2-40B4-BE49-F238E27FC236}">
                      <a16:creationId xmlns:a16="http://schemas.microsoft.com/office/drawing/2014/main" id="{29C55115-1064-4F3F-B001-980CCF5136F3}"/>
                    </a:ext>
                  </a:extLst>
                </p14:cNvPr>
                <p14:cNvContentPartPr/>
                <p14:nvPr/>
              </p14:nvContentPartPr>
              <p14:xfrm>
                <a:off x="7617893" y="6311947"/>
                <a:ext cx="114840" cy="127800"/>
              </p14:xfrm>
            </p:contentPart>
          </mc:Choice>
          <mc:Fallback>
            <p:pic>
              <p:nvPicPr>
                <p:cNvPr id="169361" name="Freihand 169360">
                  <a:extLst>
                    <a:ext uri="{FF2B5EF4-FFF2-40B4-BE49-F238E27FC236}">
                      <a16:creationId xmlns:a16="http://schemas.microsoft.com/office/drawing/2014/main" id="{29C55115-1064-4F3F-B001-980CCF5136F3}"/>
                    </a:ext>
                  </a:extLst>
                </p:cNvPr>
                <p:cNvPicPr/>
                <p:nvPr/>
              </p:nvPicPr>
              <p:blipFill>
                <a:blip r:embed="rId874"/>
                <a:stretch>
                  <a:fillRect/>
                </a:stretch>
              </p:blipFill>
              <p:spPr>
                <a:xfrm>
                  <a:off x="7613573" y="6307627"/>
                  <a:ext cx="123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169362" name="Freihand 169361">
                  <a:extLst>
                    <a:ext uri="{FF2B5EF4-FFF2-40B4-BE49-F238E27FC236}">
                      <a16:creationId xmlns:a16="http://schemas.microsoft.com/office/drawing/2014/main" id="{DFF694FD-A2A8-4E44-ABD1-8C4198F0537A}"/>
                    </a:ext>
                  </a:extLst>
                </p14:cNvPr>
                <p14:cNvContentPartPr/>
                <p14:nvPr/>
              </p14:nvContentPartPr>
              <p14:xfrm>
                <a:off x="7863413" y="6226987"/>
                <a:ext cx="120600" cy="11160"/>
              </p14:xfrm>
            </p:contentPart>
          </mc:Choice>
          <mc:Fallback>
            <p:pic>
              <p:nvPicPr>
                <p:cNvPr id="169362" name="Freihand 169361">
                  <a:extLst>
                    <a:ext uri="{FF2B5EF4-FFF2-40B4-BE49-F238E27FC236}">
                      <a16:creationId xmlns:a16="http://schemas.microsoft.com/office/drawing/2014/main" id="{DFF694FD-A2A8-4E44-ABD1-8C4198F0537A}"/>
                    </a:ext>
                  </a:extLst>
                </p:cNvPr>
                <p:cNvPicPr/>
                <p:nvPr/>
              </p:nvPicPr>
              <p:blipFill>
                <a:blip r:embed="rId876"/>
                <a:stretch>
                  <a:fillRect/>
                </a:stretch>
              </p:blipFill>
              <p:spPr>
                <a:xfrm>
                  <a:off x="7859093" y="6222667"/>
                  <a:ext cx="129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169363" name="Freihand 169362">
                  <a:extLst>
                    <a:ext uri="{FF2B5EF4-FFF2-40B4-BE49-F238E27FC236}">
                      <a16:creationId xmlns:a16="http://schemas.microsoft.com/office/drawing/2014/main" id="{A619092A-9637-4E2F-A785-43BFBA9ACF84}"/>
                    </a:ext>
                  </a:extLst>
                </p14:cNvPr>
                <p14:cNvContentPartPr/>
                <p14:nvPr/>
              </p14:nvContentPartPr>
              <p14:xfrm>
                <a:off x="7869173" y="6265507"/>
                <a:ext cx="151920" cy="22680"/>
              </p14:xfrm>
            </p:contentPart>
          </mc:Choice>
          <mc:Fallback>
            <p:pic>
              <p:nvPicPr>
                <p:cNvPr id="169363" name="Freihand 169362">
                  <a:extLst>
                    <a:ext uri="{FF2B5EF4-FFF2-40B4-BE49-F238E27FC236}">
                      <a16:creationId xmlns:a16="http://schemas.microsoft.com/office/drawing/2014/main" id="{A619092A-9637-4E2F-A785-43BFBA9ACF84}"/>
                    </a:ext>
                  </a:extLst>
                </p:cNvPr>
                <p:cNvPicPr/>
                <p:nvPr/>
              </p:nvPicPr>
              <p:blipFill>
                <a:blip r:embed="rId878"/>
                <a:stretch>
                  <a:fillRect/>
                </a:stretch>
              </p:blipFill>
              <p:spPr>
                <a:xfrm>
                  <a:off x="7864853" y="6261187"/>
                  <a:ext cx="160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169364" name="Freihand 169363">
                  <a:extLst>
                    <a:ext uri="{FF2B5EF4-FFF2-40B4-BE49-F238E27FC236}">
                      <a16:creationId xmlns:a16="http://schemas.microsoft.com/office/drawing/2014/main" id="{DBD700AA-83BD-42C3-9954-539C7408C52E}"/>
                    </a:ext>
                  </a:extLst>
                </p14:cNvPr>
                <p14:cNvContentPartPr/>
                <p14:nvPr/>
              </p14:nvContentPartPr>
              <p14:xfrm>
                <a:off x="8088773" y="6138427"/>
                <a:ext cx="153720" cy="164520"/>
              </p14:xfrm>
            </p:contentPart>
          </mc:Choice>
          <mc:Fallback>
            <p:pic>
              <p:nvPicPr>
                <p:cNvPr id="169364" name="Freihand 169363">
                  <a:extLst>
                    <a:ext uri="{FF2B5EF4-FFF2-40B4-BE49-F238E27FC236}">
                      <a16:creationId xmlns:a16="http://schemas.microsoft.com/office/drawing/2014/main" id="{DBD700AA-83BD-42C3-9954-539C7408C52E}"/>
                    </a:ext>
                  </a:extLst>
                </p:cNvPr>
                <p:cNvPicPr/>
                <p:nvPr/>
              </p:nvPicPr>
              <p:blipFill>
                <a:blip r:embed="rId880"/>
                <a:stretch>
                  <a:fillRect/>
                </a:stretch>
              </p:blipFill>
              <p:spPr>
                <a:xfrm>
                  <a:off x="8084453" y="6134107"/>
                  <a:ext cx="162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169365" name="Freihand 169364">
                  <a:extLst>
                    <a:ext uri="{FF2B5EF4-FFF2-40B4-BE49-F238E27FC236}">
                      <a16:creationId xmlns:a16="http://schemas.microsoft.com/office/drawing/2014/main" id="{CADFBA3A-8C75-4C44-821E-16DB21D1A613}"/>
                    </a:ext>
                  </a:extLst>
                </p14:cNvPr>
                <p14:cNvContentPartPr/>
                <p14:nvPr/>
              </p14:nvContentPartPr>
              <p14:xfrm>
                <a:off x="8307653" y="6135187"/>
                <a:ext cx="154800" cy="168840"/>
              </p14:xfrm>
            </p:contentPart>
          </mc:Choice>
          <mc:Fallback>
            <p:pic>
              <p:nvPicPr>
                <p:cNvPr id="169365" name="Freihand 169364">
                  <a:extLst>
                    <a:ext uri="{FF2B5EF4-FFF2-40B4-BE49-F238E27FC236}">
                      <a16:creationId xmlns:a16="http://schemas.microsoft.com/office/drawing/2014/main" id="{CADFBA3A-8C75-4C44-821E-16DB21D1A613}"/>
                    </a:ext>
                  </a:extLst>
                </p:cNvPr>
                <p:cNvPicPr/>
                <p:nvPr/>
              </p:nvPicPr>
              <p:blipFill>
                <a:blip r:embed="rId882"/>
                <a:stretch>
                  <a:fillRect/>
                </a:stretch>
              </p:blipFill>
              <p:spPr>
                <a:xfrm>
                  <a:off x="8303333" y="6130867"/>
                  <a:ext cx="163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169367" name="Freihand 169366">
                  <a:extLst>
                    <a:ext uri="{FF2B5EF4-FFF2-40B4-BE49-F238E27FC236}">
                      <a16:creationId xmlns:a16="http://schemas.microsoft.com/office/drawing/2014/main" id="{F4CB9B9F-9308-4715-807D-2C324CD75163}"/>
                    </a:ext>
                  </a:extLst>
                </p14:cNvPr>
                <p14:cNvContentPartPr/>
                <p14:nvPr/>
              </p14:nvContentPartPr>
              <p14:xfrm>
                <a:off x="8082653" y="6108187"/>
                <a:ext cx="177840" cy="293400"/>
              </p14:xfrm>
            </p:contentPart>
          </mc:Choice>
          <mc:Fallback>
            <p:pic>
              <p:nvPicPr>
                <p:cNvPr id="169367" name="Freihand 169366">
                  <a:extLst>
                    <a:ext uri="{FF2B5EF4-FFF2-40B4-BE49-F238E27FC236}">
                      <a16:creationId xmlns:a16="http://schemas.microsoft.com/office/drawing/2014/main" id="{F4CB9B9F-9308-4715-807D-2C324CD75163}"/>
                    </a:ext>
                  </a:extLst>
                </p:cNvPr>
                <p:cNvPicPr/>
                <p:nvPr/>
              </p:nvPicPr>
              <p:blipFill>
                <a:blip r:embed="rId884"/>
                <a:stretch>
                  <a:fillRect/>
                </a:stretch>
              </p:blipFill>
              <p:spPr>
                <a:xfrm>
                  <a:off x="8078333" y="6103867"/>
                  <a:ext cx="1864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169368" name="Freihand 169367">
                  <a:extLst>
                    <a:ext uri="{FF2B5EF4-FFF2-40B4-BE49-F238E27FC236}">
                      <a16:creationId xmlns:a16="http://schemas.microsoft.com/office/drawing/2014/main" id="{47893FBA-4810-4A3F-8778-367ECD9714E2}"/>
                    </a:ext>
                  </a:extLst>
                </p14:cNvPr>
                <p14:cNvContentPartPr/>
                <p14:nvPr/>
              </p14:nvContentPartPr>
              <p14:xfrm>
                <a:off x="8164373" y="6107827"/>
                <a:ext cx="132480" cy="33480"/>
              </p14:xfrm>
            </p:contentPart>
          </mc:Choice>
          <mc:Fallback>
            <p:pic>
              <p:nvPicPr>
                <p:cNvPr id="169368" name="Freihand 169367">
                  <a:extLst>
                    <a:ext uri="{FF2B5EF4-FFF2-40B4-BE49-F238E27FC236}">
                      <a16:creationId xmlns:a16="http://schemas.microsoft.com/office/drawing/2014/main" id="{47893FBA-4810-4A3F-8778-367ECD9714E2}"/>
                    </a:ext>
                  </a:extLst>
                </p:cNvPr>
                <p:cNvPicPr/>
                <p:nvPr/>
              </p:nvPicPr>
              <p:blipFill>
                <a:blip r:embed="rId886"/>
                <a:stretch>
                  <a:fillRect/>
                </a:stretch>
              </p:blipFill>
              <p:spPr>
                <a:xfrm>
                  <a:off x="8160053" y="6103507"/>
                  <a:ext cx="141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169369" name="Freihand 169368">
                  <a:extLst>
                    <a:ext uri="{FF2B5EF4-FFF2-40B4-BE49-F238E27FC236}">
                      <a16:creationId xmlns:a16="http://schemas.microsoft.com/office/drawing/2014/main" id="{A953A04C-3A9C-48CF-A1D6-656A7916EF4F}"/>
                    </a:ext>
                  </a:extLst>
                </p14:cNvPr>
                <p14:cNvContentPartPr/>
                <p14:nvPr/>
              </p14:nvContentPartPr>
              <p14:xfrm>
                <a:off x="6865853" y="5901907"/>
                <a:ext cx="946080" cy="784080"/>
              </p14:xfrm>
            </p:contentPart>
          </mc:Choice>
          <mc:Fallback>
            <p:pic>
              <p:nvPicPr>
                <p:cNvPr id="169369" name="Freihand 169368">
                  <a:extLst>
                    <a:ext uri="{FF2B5EF4-FFF2-40B4-BE49-F238E27FC236}">
                      <a16:creationId xmlns:a16="http://schemas.microsoft.com/office/drawing/2014/main" id="{A953A04C-3A9C-48CF-A1D6-656A7916EF4F}"/>
                    </a:ext>
                  </a:extLst>
                </p:cNvPr>
                <p:cNvPicPr/>
                <p:nvPr/>
              </p:nvPicPr>
              <p:blipFill>
                <a:blip r:embed="rId888"/>
                <a:stretch>
                  <a:fillRect/>
                </a:stretch>
              </p:blipFill>
              <p:spPr>
                <a:xfrm>
                  <a:off x="6861533" y="5897587"/>
                  <a:ext cx="954720" cy="79272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169370" name="Freihand 169369">
                  <a:extLst>
                    <a:ext uri="{FF2B5EF4-FFF2-40B4-BE49-F238E27FC236}">
                      <a16:creationId xmlns:a16="http://schemas.microsoft.com/office/drawing/2014/main" id="{3DA2A797-5AF2-4E7B-9914-510032ABFB37}"/>
                    </a:ext>
                  </a:extLst>
                </p14:cNvPr>
                <p14:cNvContentPartPr/>
                <p14:nvPr/>
              </p14:nvContentPartPr>
              <p14:xfrm>
                <a:off x="6744533" y="6620467"/>
                <a:ext cx="160560" cy="69480"/>
              </p14:xfrm>
            </p:contentPart>
          </mc:Choice>
          <mc:Fallback>
            <p:pic>
              <p:nvPicPr>
                <p:cNvPr id="169370" name="Freihand 169369">
                  <a:extLst>
                    <a:ext uri="{FF2B5EF4-FFF2-40B4-BE49-F238E27FC236}">
                      <a16:creationId xmlns:a16="http://schemas.microsoft.com/office/drawing/2014/main" id="{3DA2A797-5AF2-4E7B-9914-510032ABFB37}"/>
                    </a:ext>
                  </a:extLst>
                </p:cNvPr>
                <p:cNvPicPr/>
                <p:nvPr/>
              </p:nvPicPr>
              <p:blipFill>
                <a:blip r:embed="rId890"/>
                <a:stretch>
                  <a:fillRect/>
                </a:stretch>
              </p:blipFill>
              <p:spPr>
                <a:xfrm>
                  <a:off x="6740213" y="6616147"/>
                  <a:ext cx="169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169371" name="Freihand 169370">
                  <a:extLst>
                    <a:ext uri="{FF2B5EF4-FFF2-40B4-BE49-F238E27FC236}">
                      <a16:creationId xmlns:a16="http://schemas.microsoft.com/office/drawing/2014/main" id="{E6E269A2-34A0-4356-9A5E-933BEC5A044B}"/>
                    </a:ext>
                  </a:extLst>
                </p14:cNvPr>
                <p14:cNvContentPartPr/>
                <p14:nvPr/>
              </p14:nvContentPartPr>
              <p14:xfrm>
                <a:off x="6735893" y="6672667"/>
                <a:ext cx="162000" cy="43200"/>
              </p14:xfrm>
            </p:contentPart>
          </mc:Choice>
          <mc:Fallback>
            <p:pic>
              <p:nvPicPr>
                <p:cNvPr id="169371" name="Freihand 169370">
                  <a:extLst>
                    <a:ext uri="{FF2B5EF4-FFF2-40B4-BE49-F238E27FC236}">
                      <a16:creationId xmlns:a16="http://schemas.microsoft.com/office/drawing/2014/main" id="{E6E269A2-34A0-4356-9A5E-933BEC5A044B}"/>
                    </a:ext>
                  </a:extLst>
                </p:cNvPr>
                <p:cNvPicPr/>
                <p:nvPr/>
              </p:nvPicPr>
              <p:blipFill>
                <a:blip r:embed="rId892"/>
                <a:stretch>
                  <a:fillRect/>
                </a:stretch>
              </p:blipFill>
              <p:spPr>
                <a:xfrm>
                  <a:off x="6731573" y="6668347"/>
                  <a:ext cx="170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169372" name="Freihand 169371">
                  <a:extLst>
                    <a:ext uri="{FF2B5EF4-FFF2-40B4-BE49-F238E27FC236}">
                      <a16:creationId xmlns:a16="http://schemas.microsoft.com/office/drawing/2014/main" id="{99367DC5-9CD0-468E-B9F9-4FE8133908C2}"/>
                    </a:ext>
                  </a:extLst>
                </p14:cNvPr>
                <p14:cNvContentPartPr/>
                <p14:nvPr/>
              </p14:nvContentPartPr>
              <p14:xfrm>
                <a:off x="6296693" y="6687787"/>
                <a:ext cx="184680" cy="159480"/>
              </p14:xfrm>
            </p:contentPart>
          </mc:Choice>
          <mc:Fallback>
            <p:pic>
              <p:nvPicPr>
                <p:cNvPr id="169372" name="Freihand 169371">
                  <a:extLst>
                    <a:ext uri="{FF2B5EF4-FFF2-40B4-BE49-F238E27FC236}">
                      <a16:creationId xmlns:a16="http://schemas.microsoft.com/office/drawing/2014/main" id="{99367DC5-9CD0-468E-B9F9-4FE8133908C2}"/>
                    </a:ext>
                  </a:extLst>
                </p:cNvPr>
                <p:cNvPicPr/>
                <p:nvPr/>
              </p:nvPicPr>
              <p:blipFill>
                <a:blip r:embed="rId894"/>
                <a:stretch>
                  <a:fillRect/>
                </a:stretch>
              </p:blipFill>
              <p:spPr>
                <a:xfrm>
                  <a:off x="6292373" y="6683467"/>
                  <a:ext cx="193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169373" name="Freihand 169372">
                  <a:extLst>
                    <a:ext uri="{FF2B5EF4-FFF2-40B4-BE49-F238E27FC236}">
                      <a16:creationId xmlns:a16="http://schemas.microsoft.com/office/drawing/2014/main" id="{07193DAC-82F0-42EF-BA15-CDB2A9ED022E}"/>
                    </a:ext>
                  </a:extLst>
                </p14:cNvPr>
                <p14:cNvContentPartPr/>
                <p14:nvPr/>
              </p14:nvContentPartPr>
              <p14:xfrm>
                <a:off x="6484253" y="6691213"/>
                <a:ext cx="146160" cy="127800"/>
              </p14:xfrm>
            </p:contentPart>
          </mc:Choice>
          <mc:Fallback>
            <p:pic>
              <p:nvPicPr>
                <p:cNvPr id="169373" name="Freihand 169372">
                  <a:extLst>
                    <a:ext uri="{FF2B5EF4-FFF2-40B4-BE49-F238E27FC236}">
                      <a16:creationId xmlns:a16="http://schemas.microsoft.com/office/drawing/2014/main" id="{07193DAC-82F0-42EF-BA15-CDB2A9ED022E}"/>
                    </a:ext>
                  </a:extLst>
                </p:cNvPr>
                <p:cNvPicPr/>
                <p:nvPr/>
              </p:nvPicPr>
              <p:blipFill>
                <a:blip r:embed="rId896"/>
                <a:stretch>
                  <a:fillRect/>
                </a:stretch>
              </p:blipFill>
              <p:spPr>
                <a:xfrm>
                  <a:off x="6479933" y="6686893"/>
                  <a:ext cx="154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169437" name="Freihand 169436">
                  <a:extLst>
                    <a:ext uri="{FF2B5EF4-FFF2-40B4-BE49-F238E27FC236}">
                      <a16:creationId xmlns:a16="http://schemas.microsoft.com/office/drawing/2014/main" id="{1B9B0748-134C-4F48-9E70-8ADA9E5A15DB}"/>
                    </a:ext>
                  </a:extLst>
                </p14:cNvPr>
                <p14:cNvContentPartPr/>
                <p14:nvPr/>
              </p14:nvContentPartPr>
              <p14:xfrm>
                <a:off x="10415453" y="2832373"/>
                <a:ext cx="1313280" cy="1125360"/>
              </p14:xfrm>
            </p:contentPart>
          </mc:Choice>
          <mc:Fallback>
            <p:pic>
              <p:nvPicPr>
                <p:cNvPr id="169437" name="Freihand 169436">
                  <a:extLst>
                    <a:ext uri="{FF2B5EF4-FFF2-40B4-BE49-F238E27FC236}">
                      <a16:creationId xmlns:a16="http://schemas.microsoft.com/office/drawing/2014/main" id="{1B9B0748-134C-4F48-9E70-8ADA9E5A15DB}"/>
                    </a:ext>
                  </a:extLst>
                </p:cNvPr>
                <p:cNvPicPr/>
                <p:nvPr/>
              </p:nvPicPr>
              <p:blipFill>
                <a:blip r:embed="rId898"/>
                <a:stretch>
                  <a:fillRect/>
                </a:stretch>
              </p:blipFill>
              <p:spPr>
                <a:xfrm>
                  <a:off x="10411133" y="2828053"/>
                  <a:ext cx="1321920" cy="1134000"/>
                </a:xfrm>
                <a:prstGeom prst="rect">
                  <a:avLst/>
                </a:prstGeom>
              </p:spPr>
            </p:pic>
          </mc:Fallback>
        </mc:AlternateContent>
      </p:grpSp>
    </p:spTree>
    <p:extLst>
      <p:ext uri="{BB962C8B-B14F-4D97-AF65-F5344CB8AC3E}">
        <p14:creationId xmlns:p14="http://schemas.microsoft.com/office/powerpoint/2010/main" val="3798199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(Staatsausgaben-)Multiplikator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Ein Multiplikator in der VWL gibt an, um wie viel sich eine </a:t>
            </a:r>
          </a:p>
          <a:p>
            <a:pPr eaLnBrk="1" hangingPunct="1">
              <a:buClrTx/>
              <a:buFontTx/>
              <a:buNone/>
            </a:pPr>
            <a:r>
              <a:rPr lang="de-DE" sz="2400" dirty="0">
                <a:solidFill>
                  <a:srgbClr val="000000"/>
                </a:solidFill>
              </a:rPr>
              <a:t>abhängige Größe ändert, wenn eine unabhängige Größe um eine</a:t>
            </a:r>
          </a:p>
          <a:p>
            <a:pPr eaLnBrk="1" hangingPunct="1">
              <a:buClrTx/>
              <a:buFontTx/>
              <a:buNone/>
            </a:pPr>
            <a:r>
              <a:rPr lang="de-DE" sz="2400" dirty="0">
                <a:solidFill>
                  <a:srgbClr val="000000"/>
                </a:solidFill>
              </a:rPr>
              <a:t>Einheit zunimmt. </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dirty="0">
                <a:solidFill>
                  <a:srgbClr val="000000"/>
                </a:solidFill>
              </a:rPr>
              <a:t>Staatsausgabenmultiplikator:</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ändert sich das gleichgewichtige Einkommen, wenn die</a:t>
            </a:r>
          </a:p>
          <a:p>
            <a:pPr eaLnBrk="1" hangingPunct="1">
              <a:buClrTx/>
              <a:buFontTx/>
              <a:buNone/>
            </a:pPr>
            <a:r>
              <a:rPr lang="de-DE" sz="2400" dirty="0">
                <a:solidFill>
                  <a:srgbClr val="000000"/>
                </a:solidFill>
              </a:rPr>
              <a:t>Staatsausgaben um eine Einheit erhöht werden.</a:t>
            </a: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4503" y="30704"/>
            <a:ext cx="1407087" cy="963474"/>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3795" y="0"/>
            <a:ext cx="12195795" cy="6827297"/>
          </a:xfrm>
        </p:spPr>
        <p:txBody>
          <a:bodyPr>
            <a:noAutofit/>
          </a:bodyPr>
          <a:lstStyle/>
          <a:p>
            <a:r>
              <a:rPr lang="en-US" sz="3200" b="1" dirty="0"/>
              <a:t>Excursion</a:t>
            </a:r>
          </a:p>
          <a:p>
            <a:r>
              <a:rPr lang="en-US" sz="3200" b="1" dirty="0"/>
              <a:t>Jade Weser Port</a:t>
            </a:r>
          </a:p>
          <a:p>
            <a:endParaRPr lang="en-US" sz="3200" b="1"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9" name="Textfeld 8">
            <a:extLst>
              <a:ext uri="{FF2B5EF4-FFF2-40B4-BE49-F238E27FC236}">
                <a16:creationId xmlns:a16="http://schemas.microsoft.com/office/drawing/2014/main" id="{8173F241-6D2C-343B-7B74-5E6B223C44E9}"/>
              </a:ext>
            </a:extLst>
          </p:cNvPr>
          <p:cNvSpPr txBox="1"/>
          <p:nvPr/>
        </p:nvSpPr>
        <p:spPr>
          <a:xfrm>
            <a:off x="0" y="5661760"/>
            <a:ext cx="3159760" cy="1200329"/>
          </a:xfrm>
          <a:prstGeom prst="rect">
            <a:avLst/>
          </a:prstGeom>
          <a:noFill/>
        </p:spPr>
        <p:txBody>
          <a:bodyPr wrap="square">
            <a:spAutoFit/>
          </a:bodyPr>
          <a:lstStyle/>
          <a:p>
            <a:pPr algn="ctr"/>
            <a:r>
              <a:rPr lang="de-DE" sz="1800" dirty="0"/>
              <a:t>Kontakt:</a:t>
            </a:r>
          </a:p>
          <a:p>
            <a:endParaRPr lang="de-DE" sz="1800" dirty="0"/>
          </a:p>
          <a:p>
            <a:pPr algn="ctr"/>
            <a:r>
              <a:rPr lang="de-DE" sz="1800" dirty="0"/>
              <a:t>Prof. Dr. Bernhard Köster</a:t>
            </a:r>
          </a:p>
          <a:p>
            <a:pPr algn="ctr"/>
            <a:r>
              <a:rPr lang="de-DE" sz="1800" dirty="0"/>
              <a:t>bernhard.koester@jade-hs.de</a:t>
            </a:r>
          </a:p>
        </p:txBody>
      </p:sp>
      <p:pic>
        <p:nvPicPr>
          <p:cNvPr id="2" name="Picture 2" descr="Jade-Weser-Port">
            <a:extLst>
              <a:ext uri="{FF2B5EF4-FFF2-40B4-BE49-F238E27FC236}">
                <a16:creationId xmlns:a16="http://schemas.microsoft.com/office/drawing/2014/main" id="{A65CC02D-941F-15D6-2848-F4F28C481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767" y="1022833"/>
            <a:ext cx="5104264" cy="28711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DD3DBAE2-B185-6447-8FFA-989AA38A3E55}"/>
              </a:ext>
            </a:extLst>
          </p:cNvPr>
          <p:cNvSpPr txBox="1"/>
          <p:nvPr/>
        </p:nvSpPr>
        <p:spPr>
          <a:xfrm>
            <a:off x="141400" y="3872641"/>
            <a:ext cx="8321814" cy="1754326"/>
          </a:xfrm>
          <a:prstGeom prst="rect">
            <a:avLst/>
          </a:prstGeom>
          <a:noFill/>
        </p:spPr>
        <p:txBody>
          <a:bodyPr wrap="square">
            <a:spAutoFit/>
          </a:bodyPr>
          <a:lstStyle/>
          <a:p>
            <a:r>
              <a:rPr lang="de-DE" sz="1800" b="1" dirty="0" err="1"/>
              <a:t>Thursday</a:t>
            </a:r>
            <a:r>
              <a:rPr lang="de-DE" sz="1800" b="1" dirty="0"/>
              <a:t> 22.05.2025 </a:t>
            </a:r>
            <a:r>
              <a:rPr lang="en-US" sz="1800" b="1" dirty="0" err="1"/>
              <a:t>JadeWeserPort</a:t>
            </a:r>
            <a:r>
              <a:rPr lang="en-US" sz="1800" b="1" dirty="0"/>
              <a:t> </a:t>
            </a:r>
            <a:r>
              <a:rPr lang="en-US" sz="1800" b="1" dirty="0" err="1"/>
              <a:t>InfoCenter</a:t>
            </a:r>
            <a:endParaRPr lang="en-US" sz="1800" b="1" dirty="0"/>
          </a:p>
          <a:p>
            <a:endParaRPr lang="de-DE" sz="1800" b="1" dirty="0"/>
          </a:p>
          <a:p>
            <a:r>
              <a:rPr lang="de-DE" sz="1800" dirty="0"/>
              <a:t>	10:30 Uhr – 11:30 Uhr Harbour Tour</a:t>
            </a:r>
          </a:p>
          <a:p>
            <a:r>
              <a:rPr lang="de-DE" sz="1800" dirty="0"/>
              <a:t>	11:30 Uhr – 12:00 Uhr Short </a:t>
            </a:r>
            <a:r>
              <a:rPr lang="de-DE" sz="1800" dirty="0" err="1"/>
              <a:t>Presentation</a:t>
            </a:r>
            <a:endParaRPr lang="de-DE" dirty="0"/>
          </a:p>
          <a:p>
            <a:r>
              <a:rPr lang="de-DE" sz="1800" dirty="0"/>
              <a:t>	12:00 Uhr – 12:30 Uhr </a:t>
            </a:r>
            <a:r>
              <a:rPr lang="en-US" sz="1800" dirty="0"/>
              <a:t>Film about the construction of the </a:t>
            </a:r>
            <a:r>
              <a:rPr lang="en-US" sz="1800" dirty="0" err="1"/>
              <a:t>JadeWeserPort</a:t>
            </a:r>
            <a:endParaRPr lang="de-DE" dirty="0"/>
          </a:p>
          <a:p>
            <a:r>
              <a:rPr lang="de-DE" sz="1800" dirty="0"/>
              <a:t>	12:30 Uhr – 13:00 Uhr </a:t>
            </a:r>
            <a:r>
              <a:rPr lang="en-US" sz="1800" dirty="0"/>
              <a:t>Visit to the exhibition in the </a:t>
            </a:r>
            <a:r>
              <a:rPr lang="en-US" sz="1800" dirty="0" err="1"/>
              <a:t>JadeWeserPort</a:t>
            </a:r>
            <a:r>
              <a:rPr lang="en-US" sz="1800" dirty="0"/>
              <a:t> </a:t>
            </a:r>
            <a:r>
              <a:rPr lang="en-US" sz="1800" dirty="0" err="1"/>
              <a:t>InfoCenter</a:t>
            </a:r>
            <a:endParaRPr lang="en-US" sz="2400" b="1" dirty="0"/>
          </a:p>
        </p:txBody>
      </p:sp>
      <p:pic>
        <p:nvPicPr>
          <p:cNvPr id="15" name="Grafik 14">
            <a:extLst>
              <a:ext uri="{FF2B5EF4-FFF2-40B4-BE49-F238E27FC236}">
                <a16:creationId xmlns:a16="http://schemas.microsoft.com/office/drawing/2014/main" id="{4E596117-21D3-179E-56F5-BAE87E37DF2E}"/>
              </a:ext>
            </a:extLst>
          </p:cNvPr>
          <p:cNvPicPr>
            <a:picLocks noChangeAspect="1"/>
          </p:cNvPicPr>
          <p:nvPr/>
        </p:nvPicPr>
        <p:blipFill>
          <a:blip r:embed="rId5"/>
          <a:stretch>
            <a:fillRect/>
          </a:stretch>
        </p:blipFill>
        <p:spPr>
          <a:xfrm>
            <a:off x="8646234" y="2458409"/>
            <a:ext cx="3545764" cy="4368887"/>
          </a:xfrm>
          <a:prstGeom prst="rect">
            <a:avLst/>
          </a:prstGeom>
        </p:spPr>
      </p:pic>
      <p:sp>
        <p:nvSpPr>
          <p:cNvPr id="16" name="Textfeld 15">
            <a:extLst>
              <a:ext uri="{FF2B5EF4-FFF2-40B4-BE49-F238E27FC236}">
                <a16:creationId xmlns:a16="http://schemas.microsoft.com/office/drawing/2014/main" id="{CB9957CF-90BF-DB05-F961-3A563C5B7DD7}"/>
              </a:ext>
            </a:extLst>
          </p:cNvPr>
          <p:cNvSpPr txBox="1"/>
          <p:nvPr/>
        </p:nvSpPr>
        <p:spPr>
          <a:xfrm>
            <a:off x="10491673" y="3488575"/>
            <a:ext cx="1194558" cy="646331"/>
          </a:xfrm>
          <a:prstGeom prst="rect">
            <a:avLst/>
          </a:prstGeom>
          <a:noFill/>
        </p:spPr>
        <p:txBody>
          <a:bodyPr wrap="none" rtlCol="0">
            <a:spAutoFit/>
          </a:bodyPr>
          <a:lstStyle/>
          <a:p>
            <a:r>
              <a:rPr lang="de-DE" b="1" dirty="0">
                <a:solidFill>
                  <a:srgbClr val="FF0000"/>
                </a:solidFill>
              </a:rPr>
              <a:t>InfoCenter</a:t>
            </a:r>
          </a:p>
          <a:p>
            <a:r>
              <a:rPr lang="de-DE" b="1" dirty="0">
                <a:solidFill>
                  <a:srgbClr val="FF0000"/>
                </a:solidFill>
              </a:rPr>
              <a:t>         x</a:t>
            </a:r>
          </a:p>
        </p:txBody>
      </p:sp>
      <p:sp>
        <p:nvSpPr>
          <p:cNvPr id="17" name="Textfeld 16">
            <a:extLst>
              <a:ext uri="{FF2B5EF4-FFF2-40B4-BE49-F238E27FC236}">
                <a16:creationId xmlns:a16="http://schemas.microsoft.com/office/drawing/2014/main" id="{DDEC227E-5FCA-F4FC-FA57-37D1E1697B4A}"/>
              </a:ext>
            </a:extLst>
          </p:cNvPr>
          <p:cNvSpPr txBox="1"/>
          <p:nvPr/>
        </p:nvSpPr>
        <p:spPr>
          <a:xfrm>
            <a:off x="8899667" y="6153669"/>
            <a:ext cx="516488" cy="646331"/>
          </a:xfrm>
          <a:prstGeom prst="rect">
            <a:avLst/>
          </a:prstGeom>
          <a:noFill/>
        </p:spPr>
        <p:txBody>
          <a:bodyPr wrap="none" rtlCol="0">
            <a:spAutoFit/>
          </a:bodyPr>
          <a:lstStyle/>
          <a:p>
            <a:r>
              <a:rPr lang="de-DE" b="1" dirty="0">
                <a:solidFill>
                  <a:srgbClr val="FF0000"/>
                </a:solidFill>
              </a:rPr>
              <a:t>JHS</a:t>
            </a:r>
          </a:p>
          <a:p>
            <a:r>
              <a:rPr lang="de-DE" b="1" dirty="0">
                <a:solidFill>
                  <a:srgbClr val="FF0000"/>
                </a:solidFill>
              </a:rPr>
              <a:t>  x</a:t>
            </a:r>
          </a:p>
        </p:txBody>
      </p:sp>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Multiplikatoreffekt (Beispiel)</a:t>
            </a:r>
          </a:p>
        </p:txBody>
      </p:sp>
      <p:sp>
        <p:nvSpPr>
          <p:cNvPr id="5" name="Text Box 4"/>
          <p:cNvSpPr txBox="1">
            <a:spLocks noChangeArrowheads="1"/>
          </p:cNvSpPr>
          <p:nvPr/>
        </p:nvSpPr>
        <p:spPr bwMode="auto">
          <a:xfrm>
            <a:off x="762001" y="1009782"/>
            <a:ext cx="9144000"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das gleichgewichtige Einkommen?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Um wie viel steigt das gleichgewichtige Einkommen, wenn die</a:t>
            </a:r>
          </a:p>
          <a:p>
            <a:pPr eaLnBrk="1" hangingPunct="1">
              <a:buClrTx/>
              <a:buFontTx/>
              <a:buNone/>
            </a:pPr>
            <a:r>
              <a:rPr lang="de-DE" sz="2400" dirty="0">
                <a:solidFill>
                  <a:srgbClr val="000000"/>
                </a:solidFill>
              </a:rPr>
              <a:t>Staatsausgaben um 100 steigen?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der Staatsausgabenmultiplikator?</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3630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Text Box 4"/>
          <p:cNvSpPr txBox="1">
            <a:spLocks noChangeArrowheads="1"/>
          </p:cNvSpPr>
          <p:nvPr/>
        </p:nvSpPr>
        <p:spPr bwMode="auto">
          <a:xfrm>
            <a:off x="0" y="59873"/>
            <a:ext cx="12192000" cy="51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200" dirty="0">
                <a:solidFill>
                  <a:srgbClr val="000000"/>
                </a:solidFill>
              </a:rPr>
              <a:t>C(Y)= 100+0,8Y;	I=400; G=200; Wie hoch ist das gleichgewichtige Einkommen? Um wie viel steigt das gleichgewichtige Einkommen, wenn die Staatsausgaben um 100 steigen?</a:t>
            </a:r>
          </a:p>
          <a:p>
            <a:pPr eaLnBrk="1" hangingPunct="1">
              <a:buClrTx/>
              <a:buFontTx/>
              <a:buNone/>
            </a:pPr>
            <a:r>
              <a:rPr lang="de-DE" sz="1200" dirty="0">
                <a:solidFill>
                  <a:srgbClr val="000000"/>
                </a:solidFill>
              </a:rPr>
              <a:t>                                                                Wie hoch ist der Staatsausgabenmultiplikator?</a:t>
            </a:r>
          </a:p>
        </p:txBody>
      </p:sp>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p:grpSp>
        <p:nvGrpSpPr>
          <p:cNvPr id="8" name="Gruppieren 7">
            <a:extLst>
              <a:ext uri="{FF2B5EF4-FFF2-40B4-BE49-F238E27FC236}">
                <a16:creationId xmlns:a16="http://schemas.microsoft.com/office/drawing/2014/main" id="{E2DFE1F9-CE8B-4617-985A-777FBB73DDD6}"/>
              </a:ext>
            </a:extLst>
          </p:cNvPr>
          <p:cNvGrpSpPr/>
          <p:nvPr/>
        </p:nvGrpSpPr>
        <p:grpSpPr>
          <a:xfrm>
            <a:off x="5999693" y="448267"/>
            <a:ext cx="613080" cy="309960"/>
            <a:chOff x="5999693" y="448267"/>
            <a:chExt cx="613080" cy="3099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9CC20D3-2C45-420E-9A6D-3824069A658B}"/>
                    </a:ext>
                  </a:extLst>
                </p14:cNvPr>
                <p14:cNvContentPartPr/>
                <p14:nvPr/>
              </p14:nvContentPartPr>
              <p14:xfrm>
                <a:off x="5999693" y="513067"/>
                <a:ext cx="91440" cy="87840"/>
              </p14:xfrm>
            </p:contentPart>
          </mc:Choice>
          <mc:Fallback>
            <p:pic>
              <p:nvPicPr>
                <p:cNvPr id="2" name="Freihand 1">
                  <a:extLst>
                    <a:ext uri="{FF2B5EF4-FFF2-40B4-BE49-F238E27FC236}">
                      <a16:creationId xmlns:a16="http://schemas.microsoft.com/office/drawing/2014/main" id="{F9CC20D3-2C45-420E-9A6D-3824069A658B}"/>
                    </a:ext>
                  </a:extLst>
                </p:cNvPr>
                <p:cNvPicPr/>
                <p:nvPr/>
              </p:nvPicPr>
              <p:blipFill>
                <a:blip r:embed="rId4"/>
                <a:stretch>
                  <a:fillRect/>
                </a:stretch>
              </p:blipFill>
              <p:spPr>
                <a:xfrm>
                  <a:off x="5995373" y="508747"/>
                  <a:ext cx="100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6E6841C-5AC5-4EE0-A2AC-43BA1B201AE6}"/>
                    </a:ext>
                  </a:extLst>
                </p14:cNvPr>
                <p14:cNvContentPartPr/>
                <p14:nvPr/>
              </p14:nvContentPartPr>
              <p14:xfrm>
                <a:off x="6001853" y="539707"/>
                <a:ext cx="134280" cy="218520"/>
              </p14:xfrm>
            </p:contentPart>
          </mc:Choice>
          <mc:Fallback>
            <p:pic>
              <p:nvPicPr>
                <p:cNvPr id="3" name="Freihand 2">
                  <a:extLst>
                    <a:ext uri="{FF2B5EF4-FFF2-40B4-BE49-F238E27FC236}">
                      <a16:creationId xmlns:a16="http://schemas.microsoft.com/office/drawing/2014/main" id="{06E6841C-5AC5-4EE0-A2AC-43BA1B201AE6}"/>
                    </a:ext>
                  </a:extLst>
                </p:cNvPr>
                <p:cNvPicPr/>
                <p:nvPr/>
              </p:nvPicPr>
              <p:blipFill>
                <a:blip r:embed="rId6"/>
                <a:stretch>
                  <a:fillRect/>
                </a:stretch>
              </p:blipFill>
              <p:spPr>
                <a:xfrm>
                  <a:off x="5997533" y="535387"/>
                  <a:ext cx="1429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15448E58-77BF-43A2-A664-6F4A816CA8D9}"/>
                    </a:ext>
                  </a:extLst>
                </p14:cNvPr>
                <p14:cNvContentPartPr/>
                <p14:nvPr/>
              </p14:nvContentPartPr>
              <p14:xfrm>
                <a:off x="6234053" y="452947"/>
                <a:ext cx="36360" cy="86400"/>
              </p14:xfrm>
            </p:contentPart>
          </mc:Choice>
          <mc:Fallback>
            <p:pic>
              <p:nvPicPr>
                <p:cNvPr id="4" name="Freihand 3">
                  <a:extLst>
                    <a:ext uri="{FF2B5EF4-FFF2-40B4-BE49-F238E27FC236}">
                      <a16:creationId xmlns:a16="http://schemas.microsoft.com/office/drawing/2014/main" id="{15448E58-77BF-43A2-A664-6F4A816CA8D9}"/>
                    </a:ext>
                  </a:extLst>
                </p:cNvPr>
                <p:cNvPicPr/>
                <p:nvPr/>
              </p:nvPicPr>
              <p:blipFill>
                <a:blip r:embed="rId8"/>
                <a:stretch>
                  <a:fillRect/>
                </a:stretch>
              </p:blipFill>
              <p:spPr>
                <a:xfrm>
                  <a:off x="6229733" y="448627"/>
                  <a:ext cx="45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1433D75D-6802-4B16-A1CF-B01C1B25412A}"/>
                    </a:ext>
                  </a:extLst>
                </p14:cNvPr>
                <p14:cNvContentPartPr/>
                <p14:nvPr/>
              </p14:nvContentPartPr>
              <p14:xfrm>
                <a:off x="6142973" y="448267"/>
                <a:ext cx="164160" cy="117360"/>
              </p14:xfrm>
            </p:contentPart>
          </mc:Choice>
          <mc:Fallback>
            <p:pic>
              <p:nvPicPr>
                <p:cNvPr id="5" name="Freihand 4">
                  <a:extLst>
                    <a:ext uri="{FF2B5EF4-FFF2-40B4-BE49-F238E27FC236}">
                      <a16:creationId xmlns:a16="http://schemas.microsoft.com/office/drawing/2014/main" id="{1433D75D-6802-4B16-A1CF-B01C1B25412A}"/>
                    </a:ext>
                  </a:extLst>
                </p:cNvPr>
                <p:cNvPicPr/>
                <p:nvPr/>
              </p:nvPicPr>
              <p:blipFill>
                <a:blip r:embed="rId10"/>
                <a:stretch>
                  <a:fillRect/>
                </a:stretch>
              </p:blipFill>
              <p:spPr>
                <a:xfrm>
                  <a:off x="6138653" y="443947"/>
                  <a:ext cx="172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2F81E053-7FBF-4AAA-B3CA-36768333E14A}"/>
                    </a:ext>
                  </a:extLst>
                </p14:cNvPr>
                <p14:cNvContentPartPr/>
                <p14:nvPr/>
              </p14:nvContentPartPr>
              <p14:xfrm>
                <a:off x="6388853" y="595507"/>
                <a:ext cx="166320" cy="10080"/>
              </p14:xfrm>
            </p:contentPart>
          </mc:Choice>
          <mc:Fallback>
            <p:pic>
              <p:nvPicPr>
                <p:cNvPr id="6" name="Freihand 5">
                  <a:extLst>
                    <a:ext uri="{FF2B5EF4-FFF2-40B4-BE49-F238E27FC236}">
                      <a16:creationId xmlns:a16="http://schemas.microsoft.com/office/drawing/2014/main" id="{2F81E053-7FBF-4AAA-B3CA-36768333E14A}"/>
                    </a:ext>
                  </a:extLst>
                </p:cNvPr>
                <p:cNvPicPr/>
                <p:nvPr/>
              </p:nvPicPr>
              <p:blipFill>
                <a:blip r:embed="rId12"/>
                <a:stretch>
                  <a:fillRect/>
                </a:stretch>
              </p:blipFill>
              <p:spPr>
                <a:xfrm>
                  <a:off x="6384533" y="591187"/>
                  <a:ext cx="174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3A882293-E409-4E4E-A989-1EDC7356547C}"/>
                    </a:ext>
                  </a:extLst>
                </p14:cNvPr>
                <p14:cNvContentPartPr/>
                <p14:nvPr/>
              </p14:nvContentPartPr>
              <p14:xfrm>
                <a:off x="6397853" y="665347"/>
                <a:ext cx="214920" cy="23400"/>
              </p14:xfrm>
            </p:contentPart>
          </mc:Choice>
          <mc:Fallback>
            <p:pic>
              <p:nvPicPr>
                <p:cNvPr id="7" name="Freihand 6">
                  <a:extLst>
                    <a:ext uri="{FF2B5EF4-FFF2-40B4-BE49-F238E27FC236}">
                      <a16:creationId xmlns:a16="http://schemas.microsoft.com/office/drawing/2014/main" id="{3A882293-E409-4E4E-A989-1EDC7356547C}"/>
                    </a:ext>
                  </a:extLst>
                </p:cNvPr>
                <p:cNvPicPr/>
                <p:nvPr/>
              </p:nvPicPr>
              <p:blipFill>
                <a:blip r:embed="rId14"/>
                <a:stretch>
                  <a:fillRect/>
                </a:stretch>
              </p:blipFill>
              <p:spPr>
                <a:xfrm>
                  <a:off x="6393533" y="661027"/>
                  <a:ext cx="223560" cy="32040"/>
                </a:xfrm>
                <a:prstGeom prst="rect">
                  <a:avLst/>
                </a:prstGeom>
              </p:spPr>
            </p:pic>
          </mc:Fallback>
        </mc:AlternateContent>
      </p:grpSp>
      <p:grpSp>
        <p:nvGrpSpPr>
          <p:cNvPr id="22" name="Gruppieren 21">
            <a:extLst>
              <a:ext uri="{FF2B5EF4-FFF2-40B4-BE49-F238E27FC236}">
                <a16:creationId xmlns:a16="http://schemas.microsoft.com/office/drawing/2014/main" id="{A280D650-51C5-4813-8326-498C7D427F0A}"/>
              </a:ext>
            </a:extLst>
          </p:cNvPr>
          <p:cNvGrpSpPr/>
          <p:nvPr/>
        </p:nvGrpSpPr>
        <p:grpSpPr>
          <a:xfrm>
            <a:off x="6784853" y="549067"/>
            <a:ext cx="425160" cy="117360"/>
            <a:chOff x="6784853" y="549067"/>
            <a:chExt cx="425160" cy="117360"/>
          </a:xfrm>
        </p:grpSpPr>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C8842652-EA3D-4B35-BAF2-FFEC892FCB8E}"/>
                    </a:ext>
                  </a:extLst>
                </p14:cNvPr>
                <p14:cNvContentPartPr/>
                <p14:nvPr/>
              </p14:nvContentPartPr>
              <p14:xfrm>
                <a:off x="6784853" y="549067"/>
                <a:ext cx="165960" cy="117360"/>
              </p14:xfrm>
            </p:contentPart>
          </mc:Choice>
          <mc:Fallback>
            <p:pic>
              <p:nvPicPr>
                <p:cNvPr id="9" name="Freihand 8">
                  <a:extLst>
                    <a:ext uri="{FF2B5EF4-FFF2-40B4-BE49-F238E27FC236}">
                      <a16:creationId xmlns:a16="http://schemas.microsoft.com/office/drawing/2014/main" id="{C8842652-EA3D-4B35-BAF2-FFEC892FCB8E}"/>
                    </a:ext>
                  </a:extLst>
                </p:cNvPr>
                <p:cNvPicPr/>
                <p:nvPr/>
              </p:nvPicPr>
              <p:blipFill>
                <a:blip r:embed="rId16"/>
                <a:stretch>
                  <a:fillRect/>
                </a:stretch>
              </p:blipFill>
              <p:spPr>
                <a:xfrm>
                  <a:off x="6780533" y="544747"/>
                  <a:ext cx="1746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5232A5EE-9D3B-4F5C-8389-E0FADCACF665}"/>
                    </a:ext>
                  </a:extLst>
                </p14:cNvPr>
                <p14:cNvContentPartPr/>
                <p14:nvPr/>
              </p14:nvContentPartPr>
              <p14:xfrm>
                <a:off x="7123253" y="552307"/>
                <a:ext cx="27720" cy="102240"/>
              </p14:xfrm>
            </p:contentPart>
          </mc:Choice>
          <mc:Fallback>
            <p:pic>
              <p:nvPicPr>
                <p:cNvPr id="10" name="Freihand 9">
                  <a:extLst>
                    <a:ext uri="{FF2B5EF4-FFF2-40B4-BE49-F238E27FC236}">
                      <a16:creationId xmlns:a16="http://schemas.microsoft.com/office/drawing/2014/main" id="{5232A5EE-9D3B-4F5C-8389-E0FADCACF665}"/>
                    </a:ext>
                  </a:extLst>
                </p:cNvPr>
                <p:cNvPicPr/>
                <p:nvPr/>
              </p:nvPicPr>
              <p:blipFill>
                <a:blip r:embed="rId18"/>
                <a:stretch>
                  <a:fillRect/>
                </a:stretch>
              </p:blipFill>
              <p:spPr>
                <a:xfrm>
                  <a:off x="7118933" y="547987"/>
                  <a:ext cx="363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93865EC2-EFBD-4716-91E3-16DAAB8750F3}"/>
                    </a:ext>
                  </a:extLst>
                </p14:cNvPr>
                <p14:cNvContentPartPr/>
                <p14:nvPr/>
              </p14:nvContentPartPr>
              <p14:xfrm>
                <a:off x="7069613" y="601627"/>
                <a:ext cx="140400" cy="4320"/>
              </p14:xfrm>
            </p:contentPart>
          </mc:Choice>
          <mc:Fallback>
            <p:pic>
              <p:nvPicPr>
                <p:cNvPr id="11" name="Freihand 10">
                  <a:extLst>
                    <a:ext uri="{FF2B5EF4-FFF2-40B4-BE49-F238E27FC236}">
                      <a16:creationId xmlns:a16="http://schemas.microsoft.com/office/drawing/2014/main" id="{93865EC2-EFBD-4716-91E3-16DAAB8750F3}"/>
                    </a:ext>
                  </a:extLst>
                </p:cNvPr>
                <p:cNvPicPr/>
                <p:nvPr/>
              </p:nvPicPr>
              <p:blipFill>
                <a:blip r:embed="rId20"/>
                <a:stretch>
                  <a:fillRect/>
                </a:stretch>
              </p:blipFill>
              <p:spPr>
                <a:xfrm>
                  <a:off x="7065293" y="597307"/>
                  <a:ext cx="149040" cy="12960"/>
                </a:xfrm>
                <a:prstGeom prst="rect">
                  <a:avLst/>
                </a:prstGeom>
              </p:spPr>
            </p:pic>
          </mc:Fallback>
        </mc:AlternateContent>
      </p:grpSp>
      <p:grpSp>
        <p:nvGrpSpPr>
          <p:cNvPr id="21" name="Gruppieren 20">
            <a:extLst>
              <a:ext uri="{FF2B5EF4-FFF2-40B4-BE49-F238E27FC236}">
                <a16:creationId xmlns:a16="http://schemas.microsoft.com/office/drawing/2014/main" id="{D0C6FA69-77A9-4C4E-906D-B08F943DA148}"/>
              </a:ext>
            </a:extLst>
          </p:cNvPr>
          <p:cNvGrpSpPr/>
          <p:nvPr/>
        </p:nvGrpSpPr>
        <p:grpSpPr>
          <a:xfrm>
            <a:off x="7392173" y="525667"/>
            <a:ext cx="246240" cy="159120"/>
            <a:chOff x="7392173" y="525667"/>
            <a:chExt cx="246240" cy="159120"/>
          </a:xfrm>
        </p:grpSpPr>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2800B2AF-090D-4BDE-85DB-C52DD4157FCD}"/>
                    </a:ext>
                  </a:extLst>
                </p14:cNvPr>
                <p14:cNvContentPartPr/>
                <p14:nvPr/>
              </p14:nvContentPartPr>
              <p14:xfrm>
                <a:off x="7392173" y="574987"/>
                <a:ext cx="190440" cy="109800"/>
              </p14:xfrm>
            </p:contentPart>
          </mc:Choice>
          <mc:Fallback>
            <p:pic>
              <p:nvPicPr>
                <p:cNvPr id="13" name="Freihand 12">
                  <a:extLst>
                    <a:ext uri="{FF2B5EF4-FFF2-40B4-BE49-F238E27FC236}">
                      <a16:creationId xmlns:a16="http://schemas.microsoft.com/office/drawing/2014/main" id="{2800B2AF-090D-4BDE-85DB-C52DD4157FCD}"/>
                    </a:ext>
                  </a:extLst>
                </p:cNvPr>
                <p:cNvPicPr/>
                <p:nvPr/>
              </p:nvPicPr>
              <p:blipFill>
                <a:blip r:embed="rId22"/>
                <a:stretch>
                  <a:fillRect/>
                </a:stretch>
              </p:blipFill>
              <p:spPr>
                <a:xfrm>
                  <a:off x="7387853" y="570667"/>
                  <a:ext cx="199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1E00DEDB-8ED9-4E9F-A1F9-9E07050F1377}"/>
                    </a:ext>
                  </a:extLst>
                </p14:cNvPr>
                <p14:cNvContentPartPr/>
                <p14:nvPr/>
              </p14:nvContentPartPr>
              <p14:xfrm>
                <a:off x="7394693" y="525667"/>
                <a:ext cx="243720" cy="45720"/>
              </p14:xfrm>
            </p:contentPart>
          </mc:Choice>
          <mc:Fallback>
            <p:pic>
              <p:nvPicPr>
                <p:cNvPr id="14" name="Freihand 13">
                  <a:extLst>
                    <a:ext uri="{FF2B5EF4-FFF2-40B4-BE49-F238E27FC236}">
                      <a16:creationId xmlns:a16="http://schemas.microsoft.com/office/drawing/2014/main" id="{1E00DEDB-8ED9-4E9F-A1F9-9E07050F1377}"/>
                    </a:ext>
                  </a:extLst>
                </p:cNvPr>
                <p:cNvPicPr/>
                <p:nvPr/>
              </p:nvPicPr>
              <p:blipFill>
                <a:blip r:embed="rId24"/>
                <a:stretch>
                  <a:fillRect/>
                </a:stretch>
              </p:blipFill>
              <p:spPr>
                <a:xfrm>
                  <a:off x="7390373" y="521347"/>
                  <a:ext cx="252360" cy="54360"/>
                </a:xfrm>
                <a:prstGeom prst="rect">
                  <a:avLst/>
                </a:prstGeom>
              </p:spPr>
            </p:pic>
          </mc:Fallback>
        </mc:AlternateContent>
      </p:grpSp>
      <p:grpSp>
        <p:nvGrpSpPr>
          <p:cNvPr id="20" name="Gruppieren 19">
            <a:extLst>
              <a:ext uri="{FF2B5EF4-FFF2-40B4-BE49-F238E27FC236}">
                <a16:creationId xmlns:a16="http://schemas.microsoft.com/office/drawing/2014/main" id="{0753C9E4-1AC1-48E0-93D6-E5B486BC5D7C}"/>
              </a:ext>
            </a:extLst>
          </p:cNvPr>
          <p:cNvGrpSpPr/>
          <p:nvPr/>
        </p:nvGrpSpPr>
        <p:grpSpPr>
          <a:xfrm>
            <a:off x="7835693" y="498307"/>
            <a:ext cx="363600" cy="159840"/>
            <a:chOff x="7835693" y="498307"/>
            <a:chExt cx="363600" cy="159840"/>
          </a:xfrm>
        </p:grpSpPr>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D5BADDA6-BE59-4953-ABE5-C7629ECE96B6}"/>
                    </a:ext>
                  </a:extLst>
                </p14:cNvPr>
                <p14:cNvContentPartPr/>
                <p14:nvPr/>
              </p14:nvContentPartPr>
              <p14:xfrm>
                <a:off x="7835693" y="528187"/>
                <a:ext cx="179280" cy="128160"/>
              </p14:xfrm>
            </p:contentPart>
          </mc:Choice>
          <mc:Fallback>
            <p:pic>
              <p:nvPicPr>
                <p:cNvPr id="15" name="Freihand 14">
                  <a:extLst>
                    <a:ext uri="{FF2B5EF4-FFF2-40B4-BE49-F238E27FC236}">
                      <a16:creationId xmlns:a16="http://schemas.microsoft.com/office/drawing/2014/main" id="{D5BADDA6-BE59-4953-ABE5-C7629ECE96B6}"/>
                    </a:ext>
                  </a:extLst>
                </p:cNvPr>
                <p:cNvPicPr/>
                <p:nvPr/>
              </p:nvPicPr>
              <p:blipFill>
                <a:blip r:embed="rId26"/>
                <a:stretch>
                  <a:fillRect/>
                </a:stretch>
              </p:blipFill>
              <p:spPr>
                <a:xfrm>
                  <a:off x="7831373" y="523867"/>
                  <a:ext cx="187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02137FC4-52E2-4CB4-9BF5-A148DCA127B7}"/>
                    </a:ext>
                  </a:extLst>
                </p14:cNvPr>
                <p14:cNvContentPartPr/>
                <p14:nvPr/>
              </p14:nvContentPartPr>
              <p14:xfrm>
                <a:off x="8039093" y="498307"/>
                <a:ext cx="160200" cy="159840"/>
              </p14:xfrm>
            </p:contentPart>
          </mc:Choice>
          <mc:Fallback>
            <p:pic>
              <p:nvPicPr>
                <p:cNvPr id="16" name="Freihand 15">
                  <a:extLst>
                    <a:ext uri="{FF2B5EF4-FFF2-40B4-BE49-F238E27FC236}">
                      <a16:creationId xmlns:a16="http://schemas.microsoft.com/office/drawing/2014/main" id="{02137FC4-52E2-4CB4-9BF5-A148DCA127B7}"/>
                    </a:ext>
                  </a:extLst>
                </p:cNvPr>
                <p:cNvPicPr/>
                <p:nvPr/>
              </p:nvPicPr>
              <p:blipFill>
                <a:blip r:embed="rId28"/>
                <a:stretch>
                  <a:fillRect/>
                </a:stretch>
              </p:blipFill>
              <p:spPr>
                <a:xfrm>
                  <a:off x="8034773" y="493987"/>
                  <a:ext cx="168840" cy="168480"/>
                </a:xfrm>
                <a:prstGeom prst="rect">
                  <a:avLst/>
                </a:prstGeom>
              </p:spPr>
            </p:pic>
          </mc:Fallback>
        </mc:AlternateContent>
      </p:grpSp>
      <p:grpSp>
        <p:nvGrpSpPr>
          <p:cNvPr id="19" name="Gruppieren 18">
            <a:extLst>
              <a:ext uri="{FF2B5EF4-FFF2-40B4-BE49-F238E27FC236}">
                <a16:creationId xmlns:a16="http://schemas.microsoft.com/office/drawing/2014/main" id="{2EA251CF-D811-4F45-AC97-B2E91B26B916}"/>
              </a:ext>
            </a:extLst>
          </p:cNvPr>
          <p:cNvGrpSpPr/>
          <p:nvPr/>
        </p:nvGrpSpPr>
        <p:grpSpPr>
          <a:xfrm>
            <a:off x="8371733" y="566347"/>
            <a:ext cx="243360" cy="52560"/>
            <a:chOff x="8371733" y="566347"/>
            <a:chExt cx="243360" cy="52560"/>
          </a:xfrm>
        </p:grpSpPr>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F1285347-DABD-4FD3-9C9C-BEF29EAD9BD4}"/>
                    </a:ext>
                  </a:extLst>
                </p14:cNvPr>
                <p14:cNvContentPartPr/>
                <p14:nvPr/>
              </p14:nvContentPartPr>
              <p14:xfrm>
                <a:off x="8371733" y="566347"/>
                <a:ext cx="240840" cy="8280"/>
              </p14:xfrm>
            </p:contentPart>
          </mc:Choice>
          <mc:Fallback>
            <p:pic>
              <p:nvPicPr>
                <p:cNvPr id="17" name="Freihand 16">
                  <a:extLst>
                    <a:ext uri="{FF2B5EF4-FFF2-40B4-BE49-F238E27FC236}">
                      <a16:creationId xmlns:a16="http://schemas.microsoft.com/office/drawing/2014/main" id="{F1285347-DABD-4FD3-9C9C-BEF29EAD9BD4}"/>
                    </a:ext>
                  </a:extLst>
                </p:cNvPr>
                <p:cNvPicPr/>
                <p:nvPr/>
              </p:nvPicPr>
              <p:blipFill>
                <a:blip r:embed="rId30"/>
                <a:stretch>
                  <a:fillRect/>
                </a:stretch>
              </p:blipFill>
              <p:spPr>
                <a:xfrm>
                  <a:off x="8367413" y="562027"/>
                  <a:ext cx="249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3CD044E4-4379-49AD-90E5-F944ED200148}"/>
                    </a:ext>
                  </a:extLst>
                </p14:cNvPr>
                <p14:cNvContentPartPr/>
                <p14:nvPr/>
              </p14:nvContentPartPr>
              <p14:xfrm>
                <a:off x="8413853" y="608827"/>
                <a:ext cx="201240" cy="10080"/>
              </p14:xfrm>
            </p:contentPart>
          </mc:Choice>
          <mc:Fallback>
            <p:pic>
              <p:nvPicPr>
                <p:cNvPr id="18" name="Freihand 17">
                  <a:extLst>
                    <a:ext uri="{FF2B5EF4-FFF2-40B4-BE49-F238E27FC236}">
                      <a16:creationId xmlns:a16="http://schemas.microsoft.com/office/drawing/2014/main" id="{3CD044E4-4379-49AD-90E5-F944ED200148}"/>
                    </a:ext>
                  </a:extLst>
                </p:cNvPr>
                <p:cNvPicPr/>
                <p:nvPr/>
              </p:nvPicPr>
              <p:blipFill>
                <a:blip r:embed="rId32"/>
                <a:stretch>
                  <a:fillRect/>
                </a:stretch>
              </p:blipFill>
              <p:spPr>
                <a:xfrm>
                  <a:off x="8409533" y="604507"/>
                  <a:ext cx="209880" cy="18720"/>
                </a:xfrm>
                <a:prstGeom prst="rect">
                  <a:avLst/>
                </a:prstGeom>
              </p:spPr>
            </p:pic>
          </mc:Fallback>
        </mc:AlternateContent>
      </p:grpSp>
      <p:grpSp>
        <p:nvGrpSpPr>
          <p:cNvPr id="33" name="Gruppieren 32">
            <a:extLst>
              <a:ext uri="{FF2B5EF4-FFF2-40B4-BE49-F238E27FC236}">
                <a16:creationId xmlns:a16="http://schemas.microsoft.com/office/drawing/2014/main" id="{96BCD2F4-6BA1-4DB4-934A-E9422D632DD0}"/>
              </a:ext>
            </a:extLst>
          </p:cNvPr>
          <p:cNvGrpSpPr/>
          <p:nvPr/>
        </p:nvGrpSpPr>
        <p:grpSpPr>
          <a:xfrm>
            <a:off x="8809493" y="457987"/>
            <a:ext cx="861480" cy="145800"/>
            <a:chOff x="8809493" y="457987"/>
            <a:chExt cx="861480" cy="145800"/>
          </a:xfrm>
        </p:grpSpPr>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F19AFBC1-0A3A-4078-ADF0-F338F402FED6}"/>
                    </a:ext>
                  </a:extLst>
                </p14:cNvPr>
                <p14:cNvContentPartPr/>
                <p14:nvPr/>
              </p14:nvContentPartPr>
              <p14:xfrm>
                <a:off x="8809493" y="457987"/>
                <a:ext cx="166320" cy="145800"/>
              </p14:xfrm>
            </p:contentPart>
          </mc:Choice>
          <mc:Fallback>
            <p:pic>
              <p:nvPicPr>
                <p:cNvPr id="23" name="Freihand 22">
                  <a:extLst>
                    <a:ext uri="{FF2B5EF4-FFF2-40B4-BE49-F238E27FC236}">
                      <a16:creationId xmlns:a16="http://schemas.microsoft.com/office/drawing/2014/main" id="{F19AFBC1-0A3A-4078-ADF0-F338F402FED6}"/>
                    </a:ext>
                  </a:extLst>
                </p:cNvPr>
                <p:cNvPicPr/>
                <p:nvPr/>
              </p:nvPicPr>
              <p:blipFill>
                <a:blip r:embed="rId34"/>
                <a:stretch>
                  <a:fillRect/>
                </a:stretch>
              </p:blipFill>
              <p:spPr>
                <a:xfrm>
                  <a:off x="8805173" y="453667"/>
                  <a:ext cx="174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B1BA1F2E-1FF5-4D94-89DE-47E328B31761}"/>
                    </a:ext>
                  </a:extLst>
                </p14:cNvPr>
                <p14:cNvContentPartPr/>
                <p14:nvPr/>
              </p14:nvContentPartPr>
              <p14:xfrm>
                <a:off x="8857373" y="544027"/>
                <a:ext cx="160920" cy="7920"/>
              </p14:xfrm>
            </p:contentPart>
          </mc:Choice>
          <mc:Fallback>
            <p:pic>
              <p:nvPicPr>
                <p:cNvPr id="24" name="Freihand 23">
                  <a:extLst>
                    <a:ext uri="{FF2B5EF4-FFF2-40B4-BE49-F238E27FC236}">
                      <a16:creationId xmlns:a16="http://schemas.microsoft.com/office/drawing/2014/main" id="{B1BA1F2E-1FF5-4D94-89DE-47E328B31761}"/>
                    </a:ext>
                  </a:extLst>
                </p:cNvPr>
                <p:cNvPicPr/>
                <p:nvPr/>
              </p:nvPicPr>
              <p:blipFill>
                <a:blip r:embed="rId36"/>
                <a:stretch>
                  <a:fillRect/>
                </a:stretch>
              </p:blipFill>
              <p:spPr>
                <a:xfrm>
                  <a:off x="8853053" y="539707"/>
                  <a:ext cx="169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7F28B88D-455F-4970-8951-C65A7B2984D5}"/>
                    </a:ext>
                  </a:extLst>
                </p14:cNvPr>
                <p14:cNvContentPartPr/>
                <p14:nvPr/>
              </p14:nvContentPartPr>
              <p14:xfrm>
                <a:off x="9085613" y="474187"/>
                <a:ext cx="147960" cy="118080"/>
              </p14:xfrm>
            </p:contentPart>
          </mc:Choice>
          <mc:Fallback>
            <p:pic>
              <p:nvPicPr>
                <p:cNvPr id="25" name="Freihand 24">
                  <a:extLst>
                    <a:ext uri="{FF2B5EF4-FFF2-40B4-BE49-F238E27FC236}">
                      <a16:creationId xmlns:a16="http://schemas.microsoft.com/office/drawing/2014/main" id="{7F28B88D-455F-4970-8951-C65A7B2984D5}"/>
                    </a:ext>
                  </a:extLst>
                </p:cNvPr>
                <p:cNvPicPr/>
                <p:nvPr/>
              </p:nvPicPr>
              <p:blipFill>
                <a:blip r:embed="rId38"/>
                <a:stretch>
                  <a:fillRect/>
                </a:stretch>
              </p:blipFill>
              <p:spPr>
                <a:xfrm>
                  <a:off x="9081293" y="469867"/>
                  <a:ext cx="156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51979933-E05E-488A-938F-5E7419C91BE3}"/>
                    </a:ext>
                  </a:extLst>
                </p14:cNvPr>
                <p14:cNvContentPartPr/>
                <p14:nvPr/>
              </p14:nvContentPartPr>
              <p14:xfrm>
                <a:off x="9308453" y="498667"/>
                <a:ext cx="319680" cy="97560"/>
              </p14:xfrm>
            </p:contentPart>
          </mc:Choice>
          <mc:Fallback>
            <p:pic>
              <p:nvPicPr>
                <p:cNvPr id="26" name="Freihand 25">
                  <a:extLst>
                    <a:ext uri="{FF2B5EF4-FFF2-40B4-BE49-F238E27FC236}">
                      <a16:creationId xmlns:a16="http://schemas.microsoft.com/office/drawing/2014/main" id="{51979933-E05E-488A-938F-5E7419C91BE3}"/>
                    </a:ext>
                  </a:extLst>
                </p:cNvPr>
                <p:cNvPicPr/>
                <p:nvPr/>
              </p:nvPicPr>
              <p:blipFill>
                <a:blip r:embed="rId40"/>
                <a:stretch>
                  <a:fillRect/>
                </a:stretch>
              </p:blipFill>
              <p:spPr>
                <a:xfrm>
                  <a:off x="9304133" y="494347"/>
                  <a:ext cx="328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66D614B5-6DCD-4D0F-8C51-E0C4199D0163}"/>
                    </a:ext>
                  </a:extLst>
                </p14:cNvPr>
                <p14:cNvContentPartPr/>
                <p14:nvPr/>
              </p14:nvContentPartPr>
              <p14:xfrm>
                <a:off x="9549653" y="553747"/>
                <a:ext cx="121320" cy="14400"/>
              </p14:xfrm>
            </p:contentPart>
          </mc:Choice>
          <mc:Fallback>
            <p:pic>
              <p:nvPicPr>
                <p:cNvPr id="27" name="Freihand 26">
                  <a:extLst>
                    <a:ext uri="{FF2B5EF4-FFF2-40B4-BE49-F238E27FC236}">
                      <a16:creationId xmlns:a16="http://schemas.microsoft.com/office/drawing/2014/main" id="{66D614B5-6DCD-4D0F-8C51-E0C4199D0163}"/>
                    </a:ext>
                  </a:extLst>
                </p:cNvPr>
                <p:cNvPicPr/>
                <p:nvPr/>
              </p:nvPicPr>
              <p:blipFill>
                <a:blip r:embed="rId42"/>
                <a:stretch>
                  <a:fillRect/>
                </a:stretch>
              </p:blipFill>
              <p:spPr>
                <a:xfrm>
                  <a:off x="9545333" y="549427"/>
                  <a:ext cx="129960" cy="23040"/>
                </a:xfrm>
                <a:prstGeom prst="rect">
                  <a:avLst/>
                </a:prstGeom>
              </p:spPr>
            </p:pic>
          </mc:Fallback>
        </mc:AlternateContent>
      </p:grpSp>
      <p:grpSp>
        <p:nvGrpSpPr>
          <p:cNvPr id="32" name="Gruppieren 31">
            <a:extLst>
              <a:ext uri="{FF2B5EF4-FFF2-40B4-BE49-F238E27FC236}">
                <a16:creationId xmlns:a16="http://schemas.microsoft.com/office/drawing/2014/main" id="{0867420F-EEE1-4BC1-8F60-A55A8B08F863}"/>
              </a:ext>
            </a:extLst>
          </p:cNvPr>
          <p:cNvGrpSpPr/>
          <p:nvPr/>
        </p:nvGrpSpPr>
        <p:grpSpPr>
          <a:xfrm>
            <a:off x="9846653" y="483187"/>
            <a:ext cx="636840" cy="202320"/>
            <a:chOff x="9846653" y="483187"/>
            <a:chExt cx="636840" cy="202320"/>
          </a:xfrm>
        </p:grpSpPr>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568D79C6-FFB2-44DF-BA4C-7D4AEF445E94}"/>
                    </a:ext>
                  </a:extLst>
                </p14:cNvPr>
                <p14:cNvContentPartPr/>
                <p14:nvPr/>
              </p14:nvContentPartPr>
              <p14:xfrm>
                <a:off x="9846653" y="494707"/>
                <a:ext cx="182160" cy="171360"/>
              </p14:xfrm>
            </p:contentPart>
          </mc:Choice>
          <mc:Fallback>
            <p:pic>
              <p:nvPicPr>
                <p:cNvPr id="28" name="Freihand 27">
                  <a:extLst>
                    <a:ext uri="{FF2B5EF4-FFF2-40B4-BE49-F238E27FC236}">
                      <a16:creationId xmlns:a16="http://schemas.microsoft.com/office/drawing/2014/main" id="{568D79C6-FFB2-44DF-BA4C-7D4AEF445E94}"/>
                    </a:ext>
                  </a:extLst>
                </p:cNvPr>
                <p:cNvPicPr/>
                <p:nvPr/>
              </p:nvPicPr>
              <p:blipFill>
                <a:blip r:embed="rId44"/>
                <a:stretch>
                  <a:fillRect/>
                </a:stretch>
              </p:blipFill>
              <p:spPr>
                <a:xfrm>
                  <a:off x="9842333" y="490387"/>
                  <a:ext cx="190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87EA7B77-D0F5-4C03-ACE9-C404D4C144DC}"/>
                    </a:ext>
                  </a:extLst>
                </p14:cNvPr>
                <p14:cNvContentPartPr/>
                <p14:nvPr/>
              </p14:nvContentPartPr>
              <p14:xfrm>
                <a:off x="10101173" y="483187"/>
                <a:ext cx="124560" cy="137160"/>
              </p14:xfrm>
            </p:contentPart>
          </mc:Choice>
          <mc:Fallback>
            <p:pic>
              <p:nvPicPr>
                <p:cNvPr id="29" name="Freihand 28">
                  <a:extLst>
                    <a:ext uri="{FF2B5EF4-FFF2-40B4-BE49-F238E27FC236}">
                      <a16:creationId xmlns:a16="http://schemas.microsoft.com/office/drawing/2014/main" id="{87EA7B77-D0F5-4C03-ACE9-C404D4C144DC}"/>
                    </a:ext>
                  </a:extLst>
                </p:cNvPr>
                <p:cNvPicPr/>
                <p:nvPr/>
              </p:nvPicPr>
              <p:blipFill>
                <a:blip r:embed="rId46"/>
                <a:stretch>
                  <a:fillRect/>
                </a:stretch>
              </p:blipFill>
              <p:spPr>
                <a:xfrm>
                  <a:off x="10096853" y="478867"/>
                  <a:ext cx="133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7C320E9A-787C-4E45-A970-872AF0C7DFAF}"/>
                    </a:ext>
                  </a:extLst>
                </p14:cNvPr>
                <p14:cNvContentPartPr/>
                <p14:nvPr/>
              </p14:nvContentPartPr>
              <p14:xfrm>
                <a:off x="10336973" y="522427"/>
                <a:ext cx="131400" cy="50040"/>
              </p14:xfrm>
            </p:contentPart>
          </mc:Choice>
          <mc:Fallback>
            <p:pic>
              <p:nvPicPr>
                <p:cNvPr id="30" name="Freihand 29">
                  <a:extLst>
                    <a:ext uri="{FF2B5EF4-FFF2-40B4-BE49-F238E27FC236}">
                      <a16:creationId xmlns:a16="http://schemas.microsoft.com/office/drawing/2014/main" id="{7C320E9A-787C-4E45-A970-872AF0C7DFAF}"/>
                    </a:ext>
                  </a:extLst>
                </p:cNvPr>
                <p:cNvPicPr/>
                <p:nvPr/>
              </p:nvPicPr>
              <p:blipFill>
                <a:blip r:embed="rId48"/>
                <a:stretch>
                  <a:fillRect/>
                </a:stretch>
              </p:blipFill>
              <p:spPr>
                <a:xfrm>
                  <a:off x="10332653" y="518107"/>
                  <a:ext cx="140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131C0F7C-D670-4072-AD02-73E0FCF5ED50}"/>
                    </a:ext>
                  </a:extLst>
                </p14:cNvPr>
                <p14:cNvContentPartPr/>
                <p14:nvPr/>
              </p14:nvContentPartPr>
              <p14:xfrm>
                <a:off x="10365053" y="508027"/>
                <a:ext cx="118440" cy="177480"/>
              </p14:xfrm>
            </p:contentPart>
          </mc:Choice>
          <mc:Fallback>
            <p:pic>
              <p:nvPicPr>
                <p:cNvPr id="31" name="Freihand 30">
                  <a:extLst>
                    <a:ext uri="{FF2B5EF4-FFF2-40B4-BE49-F238E27FC236}">
                      <a16:creationId xmlns:a16="http://schemas.microsoft.com/office/drawing/2014/main" id="{131C0F7C-D670-4072-AD02-73E0FCF5ED50}"/>
                    </a:ext>
                  </a:extLst>
                </p:cNvPr>
                <p:cNvPicPr/>
                <p:nvPr/>
              </p:nvPicPr>
              <p:blipFill>
                <a:blip r:embed="rId50"/>
                <a:stretch>
                  <a:fillRect/>
                </a:stretch>
              </p:blipFill>
              <p:spPr>
                <a:xfrm>
                  <a:off x="10360733" y="503707"/>
                  <a:ext cx="127080" cy="186120"/>
                </a:xfrm>
                <a:prstGeom prst="rect">
                  <a:avLst/>
                </a:prstGeom>
              </p:spPr>
            </p:pic>
          </mc:Fallback>
        </mc:AlternateContent>
      </p:grpSp>
      <p:grpSp>
        <p:nvGrpSpPr>
          <p:cNvPr id="171056" name="Gruppieren 171055">
            <a:extLst>
              <a:ext uri="{FF2B5EF4-FFF2-40B4-BE49-F238E27FC236}">
                <a16:creationId xmlns:a16="http://schemas.microsoft.com/office/drawing/2014/main" id="{5E2018CA-9250-4BB6-A7FB-844D6132F19D}"/>
              </a:ext>
            </a:extLst>
          </p:cNvPr>
          <p:cNvGrpSpPr/>
          <p:nvPr/>
        </p:nvGrpSpPr>
        <p:grpSpPr>
          <a:xfrm>
            <a:off x="191813" y="856867"/>
            <a:ext cx="9623160" cy="3538080"/>
            <a:chOff x="191813" y="856867"/>
            <a:chExt cx="9623160" cy="3538080"/>
          </a:xfrm>
        </p:grpSpPr>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A3CC1506-83BD-4B4A-BF91-C47B4E96DC07}"/>
                    </a:ext>
                  </a:extLst>
                </p14:cNvPr>
                <p14:cNvContentPartPr/>
                <p14:nvPr/>
              </p14:nvContentPartPr>
              <p14:xfrm>
                <a:off x="5705213" y="893587"/>
                <a:ext cx="164520" cy="185040"/>
              </p14:xfrm>
            </p:contentPart>
          </mc:Choice>
          <mc:Fallback>
            <p:pic>
              <p:nvPicPr>
                <p:cNvPr id="34" name="Freihand 33">
                  <a:extLst>
                    <a:ext uri="{FF2B5EF4-FFF2-40B4-BE49-F238E27FC236}">
                      <a16:creationId xmlns:a16="http://schemas.microsoft.com/office/drawing/2014/main" id="{A3CC1506-83BD-4B4A-BF91-C47B4E96DC07}"/>
                    </a:ext>
                  </a:extLst>
                </p:cNvPr>
                <p:cNvPicPr/>
                <p:nvPr/>
              </p:nvPicPr>
              <p:blipFill>
                <a:blip r:embed="rId52"/>
                <a:stretch>
                  <a:fillRect/>
                </a:stretch>
              </p:blipFill>
              <p:spPr>
                <a:xfrm>
                  <a:off x="5700893" y="889267"/>
                  <a:ext cx="1731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47DEE5EF-75D4-46A1-81F0-40295D5D0678}"/>
                    </a:ext>
                  </a:extLst>
                </p14:cNvPr>
                <p14:cNvContentPartPr/>
                <p14:nvPr/>
              </p14:nvContentPartPr>
              <p14:xfrm>
                <a:off x="5927333" y="890347"/>
                <a:ext cx="139320" cy="189000"/>
              </p14:xfrm>
            </p:contentPart>
          </mc:Choice>
          <mc:Fallback>
            <p:pic>
              <p:nvPicPr>
                <p:cNvPr id="35" name="Freihand 34">
                  <a:extLst>
                    <a:ext uri="{FF2B5EF4-FFF2-40B4-BE49-F238E27FC236}">
                      <a16:creationId xmlns:a16="http://schemas.microsoft.com/office/drawing/2014/main" id="{47DEE5EF-75D4-46A1-81F0-40295D5D0678}"/>
                    </a:ext>
                  </a:extLst>
                </p:cNvPr>
                <p:cNvPicPr/>
                <p:nvPr/>
              </p:nvPicPr>
              <p:blipFill>
                <a:blip r:embed="rId54"/>
                <a:stretch>
                  <a:fillRect/>
                </a:stretch>
              </p:blipFill>
              <p:spPr>
                <a:xfrm>
                  <a:off x="5923013" y="886027"/>
                  <a:ext cx="1479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32484B71-CFED-4394-8D00-AC1967DD96E1}"/>
                    </a:ext>
                  </a:extLst>
                </p14:cNvPr>
                <p14:cNvContentPartPr/>
                <p14:nvPr/>
              </p14:nvContentPartPr>
              <p14:xfrm>
                <a:off x="6100493" y="981787"/>
                <a:ext cx="92520" cy="16200"/>
              </p14:xfrm>
            </p:contentPart>
          </mc:Choice>
          <mc:Fallback>
            <p:pic>
              <p:nvPicPr>
                <p:cNvPr id="36" name="Freihand 35">
                  <a:extLst>
                    <a:ext uri="{FF2B5EF4-FFF2-40B4-BE49-F238E27FC236}">
                      <a16:creationId xmlns:a16="http://schemas.microsoft.com/office/drawing/2014/main" id="{32484B71-CFED-4394-8D00-AC1967DD96E1}"/>
                    </a:ext>
                  </a:extLst>
                </p:cNvPr>
                <p:cNvPicPr/>
                <p:nvPr/>
              </p:nvPicPr>
              <p:blipFill>
                <a:blip r:embed="rId56"/>
                <a:stretch>
                  <a:fillRect/>
                </a:stretch>
              </p:blipFill>
              <p:spPr>
                <a:xfrm>
                  <a:off x="6096173" y="977467"/>
                  <a:ext cx="1011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79354C89-1C51-4B59-8C77-E8FF898BF99C}"/>
                    </a:ext>
                  </a:extLst>
                </p14:cNvPr>
                <p14:cNvContentPartPr/>
                <p14:nvPr/>
              </p14:nvContentPartPr>
              <p14:xfrm>
                <a:off x="6318653" y="942907"/>
                <a:ext cx="20520" cy="81000"/>
              </p14:xfrm>
            </p:contentPart>
          </mc:Choice>
          <mc:Fallback>
            <p:pic>
              <p:nvPicPr>
                <p:cNvPr id="37" name="Freihand 36">
                  <a:extLst>
                    <a:ext uri="{FF2B5EF4-FFF2-40B4-BE49-F238E27FC236}">
                      <a16:creationId xmlns:a16="http://schemas.microsoft.com/office/drawing/2014/main" id="{79354C89-1C51-4B59-8C77-E8FF898BF99C}"/>
                    </a:ext>
                  </a:extLst>
                </p:cNvPr>
                <p:cNvPicPr/>
                <p:nvPr/>
              </p:nvPicPr>
              <p:blipFill>
                <a:blip r:embed="rId58"/>
                <a:stretch>
                  <a:fillRect/>
                </a:stretch>
              </p:blipFill>
              <p:spPr>
                <a:xfrm>
                  <a:off x="6314333" y="938587"/>
                  <a:ext cx="29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F263FDC4-6A40-4484-B4BE-B1A7C2FA8661}"/>
                    </a:ext>
                  </a:extLst>
                </p14:cNvPr>
                <p14:cNvContentPartPr/>
                <p14:nvPr/>
              </p14:nvContentPartPr>
              <p14:xfrm>
                <a:off x="6276533" y="910507"/>
                <a:ext cx="109440" cy="140760"/>
              </p14:xfrm>
            </p:contentPart>
          </mc:Choice>
          <mc:Fallback>
            <p:pic>
              <p:nvPicPr>
                <p:cNvPr id="38" name="Freihand 37">
                  <a:extLst>
                    <a:ext uri="{FF2B5EF4-FFF2-40B4-BE49-F238E27FC236}">
                      <a16:creationId xmlns:a16="http://schemas.microsoft.com/office/drawing/2014/main" id="{F263FDC4-6A40-4484-B4BE-B1A7C2FA8661}"/>
                    </a:ext>
                  </a:extLst>
                </p:cNvPr>
                <p:cNvPicPr/>
                <p:nvPr/>
              </p:nvPicPr>
              <p:blipFill>
                <a:blip r:embed="rId60"/>
                <a:stretch>
                  <a:fillRect/>
                </a:stretch>
              </p:blipFill>
              <p:spPr>
                <a:xfrm>
                  <a:off x="6272213" y="906187"/>
                  <a:ext cx="118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2486E841-CF4D-4997-8C74-5E359984139D}"/>
                    </a:ext>
                  </a:extLst>
                </p14:cNvPr>
                <p14:cNvContentPartPr/>
                <p14:nvPr/>
              </p14:nvContentPartPr>
              <p14:xfrm>
                <a:off x="6418733" y="956947"/>
                <a:ext cx="96480" cy="61920"/>
              </p14:xfrm>
            </p:contentPart>
          </mc:Choice>
          <mc:Fallback>
            <p:pic>
              <p:nvPicPr>
                <p:cNvPr id="42" name="Freihand 41">
                  <a:extLst>
                    <a:ext uri="{FF2B5EF4-FFF2-40B4-BE49-F238E27FC236}">
                      <a16:creationId xmlns:a16="http://schemas.microsoft.com/office/drawing/2014/main" id="{2486E841-CF4D-4997-8C74-5E359984139D}"/>
                    </a:ext>
                  </a:extLst>
                </p:cNvPr>
                <p:cNvPicPr/>
                <p:nvPr/>
              </p:nvPicPr>
              <p:blipFill>
                <a:blip r:embed="rId62"/>
                <a:stretch>
                  <a:fillRect/>
                </a:stretch>
              </p:blipFill>
              <p:spPr>
                <a:xfrm>
                  <a:off x="6414413" y="952627"/>
                  <a:ext cx="105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3ABDDCD0-B741-4167-A011-3A58A258CC58}"/>
                    </a:ext>
                  </a:extLst>
                </p14:cNvPr>
                <p14:cNvContentPartPr/>
                <p14:nvPr/>
              </p14:nvContentPartPr>
              <p14:xfrm>
                <a:off x="6550493" y="929947"/>
                <a:ext cx="115920" cy="100800"/>
              </p14:xfrm>
            </p:contentPart>
          </mc:Choice>
          <mc:Fallback>
            <p:pic>
              <p:nvPicPr>
                <p:cNvPr id="45" name="Freihand 44">
                  <a:extLst>
                    <a:ext uri="{FF2B5EF4-FFF2-40B4-BE49-F238E27FC236}">
                      <a16:creationId xmlns:a16="http://schemas.microsoft.com/office/drawing/2014/main" id="{3ABDDCD0-B741-4167-A011-3A58A258CC58}"/>
                    </a:ext>
                  </a:extLst>
                </p:cNvPr>
                <p:cNvPicPr/>
                <p:nvPr/>
              </p:nvPicPr>
              <p:blipFill>
                <a:blip r:embed="rId64"/>
                <a:stretch>
                  <a:fillRect/>
                </a:stretch>
              </p:blipFill>
              <p:spPr>
                <a:xfrm>
                  <a:off x="6546173" y="925627"/>
                  <a:ext cx="124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F9226CA5-0042-4A24-9FA9-90383C80B889}"/>
                    </a:ext>
                  </a:extLst>
                </p14:cNvPr>
                <p14:cNvContentPartPr/>
                <p14:nvPr/>
              </p14:nvContentPartPr>
              <p14:xfrm>
                <a:off x="6736973" y="1025707"/>
                <a:ext cx="56160" cy="19800"/>
              </p14:xfrm>
            </p:contentPart>
          </mc:Choice>
          <mc:Fallback>
            <p:pic>
              <p:nvPicPr>
                <p:cNvPr id="46" name="Freihand 45">
                  <a:extLst>
                    <a:ext uri="{FF2B5EF4-FFF2-40B4-BE49-F238E27FC236}">
                      <a16:creationId xmlns:a16="http://schemas.microsoft.com/office/drawing/2014/main" id="{F9226CA5-0042-4A24-9FA9-90383C80B889}"/>
                    </a:ext>
                  </a:extLst>
                </p:cNvPr>
                <p:cNvPicPr/>
                <p:nvPr/>
              </p:nvPicPr>
              <p:blipFill>
                <a:blip r:embed="rId66"/>
                <a:stretch>
                  <a:fillRect/>
                </a:stretch>
              </p:blipFill>
              <p:spPr>
                <a:xfrm>
                  <a:off x="6732653" y="1021387"/>
                  <a:ext cx="64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BDCADB96-D23C-4771-8382-EED027DA115A}"/>
                    </a:ext>
                  </a:extLst>
                </p14:cNvPr>
                <p14:cNvContentPartPr/>
                <p14:nvPr/>
              </p14:nvContentPartPr>
              <p14:xfrm>
                <a:off x="7322693" y="951187"/>
                <a:ext cx="111960" cy="59040"/>
              </p14:xfrm>
            </p:contentPart>
          </mc:Choice>
          <mc:Fallback>
            <p:pic>
              <p:nvPicPr>
                <p:cNvPr id="47" name="Freihand 46">
                  <a:extLst>
                    <a:ext uri="{FF2B5EF4-FFF2-40B4-BE49-F238E27FC236}">
                      <a16:creationId xmlns:a16="http://schemas.microsoft.com/office/drawing/2014/main" id="{BDCADB96-D23C-4771-8382-EED027DA115A}"/>
                    </a:ext>
                  </a:extLst>
                </p:cNvPr>
                <p:cNvPicPr/>
                <p:nvPr/>
              </p:nvPicPr>
              <p:blipFill>
                <a:blip r:embed="rId68"/>
                <a:stretch>
                  <a:fillRect/>
                </a:stretch>
              </p:blipFill>
              <p:spPr>
                <a:xfrm>
                  <a:off x="7318373" y="946867"/>
                  <a:ext cx="120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79A78FD1-AC12-4888-8C15-E7C2B1FA1165}"/>
                    </a:ext>
                  </a:extLst>
                </p14:cNvPr>
                <p14:cNvContentPartPr/>
                <p14:nvPr/>
              </p14:nvContentPartPr>
              <p14:xfrm>
                <a:off x="7375253" y="966667"/>
                <a:ext cx="71280" cy="143280"/>
              </p14:xfrm>
            </p:contentPart>
          </mc:Choice>
          <mc:Fallback>
            <p:pic>
              <p:nvPicPr>
                <p:cNvPr id="48" name="Freihand 47">
                  <a:extLst>
                    <a:ext uri="{FF2B5EF4-FFF2-40B4-BE49-F238E27FC236}">
                      <a16:creationId xmlns:a16="http://schemas.microsoft.com/office/drawing/2014/main" id="{79A78FD1-AC12-4888-8C15-E7C2B1FA1165}"/>
                    </a:ext>
                  </a:extLst>
                </p:cNvPr>
                <p:cNvPicPr/>
                <p:nvPr/>
              </p:nvPicPr>
              <p:blipFill>
                <a:blip r:embed="rId70"/>
                <a:stretch>
                  <a:fillRect/>
                </a:stretch>
              </p:blipFill>
              <p:spPr>
                <a:xfrm>
                  <a:off x="7370933" y="962347"/>
                  <a:ext cx="79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4F892940-9342-40D1-96BF-9ED2A833E783}"/>
                    </a:ext>
                  </a:extLst>
                </p14:cNvPr>
                <p14:cNvContentPartPr/>
                <p14:nvPr/>
              </p14:nvContentPartPr>
              <p14:xfrm>
                <a:off x="7559933" y="862987"/>
                <a:ext cx="16920" cy="82440"/>
              </p14:xfrm>
            </p:contentPart>
          </mc:Choice>
          <mc:Fallback>
            <p:pic>
              <p:nvPicPr>
                <p:cNvPr id="51" name="Freihand 50">
                  <a:extLst>
                    <a:ext uri="{FF2B5EF4-FFF2-40B4-BE49-F238E27FC236}">
                      <a16:creationId xmlns:a16="http://schemas.microsoft.com/office/drawing/2014/main" id="{4F892940-9342-40D1-96BF-9ED2A833E783}"/>
                    </a:ext>
                  </a:extLst>
                </p:cNvPr>
                <p:cNvPicPr/>
                <p:nvPr/>
              </p:nvPicPr>
              <p:blipFill>
                <a:blip r:embed="rId72"/>
                <a:stretch>
                  <a:fillRect/>
                </a:stretch>
              </p:blipFill>
              <p:spPr>
                <a:xfrm>
                  <a:off x="7555613" y="858667"/>
                  <a:ext cx="25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1092593A-909E-45F8-9328-8EEBE60E6147}"/>
                    </a:ext>
                  </a:extLst>
                </p14:cNvPr>
                <p14:cNvContentPartPr/>
                <p14:nvPr/>
              </p14:nvContentPartPr>
              <p14:xfrm>
                <a:off x="7498733" y="856867"/>
                <a:ext cx="145800" cy="87840"/>
              </p14:xfrm>
            </p:contentPart>
          </mc:Choice>
          <mc:Fallback>
            <p:pic>
              <p:nvPicPr>
                <p:cNvPr id="52" name="Freihand 51">
                  <a:extLst>
                    <a:ext uri="{FF2B5EF4-FFF2-40B4-BE49-F238E27FC236}">
                      <a16:creationId xmlns:a16="http://schemas.microsoft.com/office/drawing/2014/main" id="{1092593A-909E-45F8-9328-8EEBE60E6147}"/>
                    </a:ext>
                  </a:extLst>
                </p:cNvPr>
                <p:cNvPicPr/>
                <p:nvPr/>
              </p:nvPicPr>
              <p:blipFill>
                <a:blip r:embed="rId74"/>
                <a:stretch>
                  <a:fillRect/>
                </a:stretch>
              </p:blipFill>
              <p:spPr>
                <a:xfrm>
                  <a:off x="7494413" y="852547"/>
                  <a:ext cx="154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565CC766-B148-4BBA-BB29-C401CD1622CC}"/>
                    </a:ext>
                  </a:extLst>
                </p14:cNvPr>
                <p14:cNvContentPartPr/>
                <p14:nvPr/>
              </p14:nvContentPartPr>
              <p14:xfrm>
                <a:off x="7784213" y="965587"/>
                <a:ext cx="174960" cy="8640"/>
              </p14:xfrm>
            </p:contentPart>
          </mc:Choice>
          <mc:Fallback>
            <p:pic>
              <p:nvPicPr>
                <p:cNvPr id="53" name="Freihand 52">
                  <a:extLst>
                    <a:ext uri="{FF2B5EF4-FFF2-40B4-BE49-F238E27FC236}">
                      <a16:creationId xmlns:a16="http://schemas.microsoft.com/office/drawing/2014/main" id="{565CC766-B148-4BBA-BB29-C401CD1622CC}"/>
                    </a:ext>
                  </a:extLst>
                </p:cNvPr>
                <p:cNvPicPr/>
                <p:nvPr/>
              </p:nvPicPr>
              <p:blipFill>
                <a:blip r:embed="rId76"/>
                <a:stretch>
                  <a:fillRect/>
                </a:stretch>
              </p:blipFill>
              <p:spPr>
                <a:xfrm>
                  <a:off x="7779893" y="961267"/>
                  <a:ext cx="183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75511EF0-5675-4D3C-8C77-0C431095C592}"/>
                    </a:ext>
                  </a:extLst>
                </p14:cNvPr>
                <p14:cNvContentPartPr/>
                <p14:nvPr/>
              </p14:nvContentPartPr>
              <p14:xfrm>
                <a:off x="7803653" y="1018507"/>
                <a:ext cx="234000" cy="9000"/>
              </p14:xfrm>
            </p:contentPart>
          </mc:Choice>
          <mc:Fallback>
            <p:pic>
              <p:nvPicPr>
                <p:cNvPr id="54" name="Freihand 53">
                  <a:extLst>
                    <a:ext uri="{FF2B5EF4-FFF2-40B4-BE49-F238E27FC236}">
                      <a16:creationId xmlns:a16="http://schemas.microsoft.com/office/drawing/2014/main" id="{75511EF0-5675-4D3C-8C77-0C431095C592}"/>
                    </a:ext>
                  </a:extLst>
                </p:cNvPr>
                <p:cNvPicPr/>
                <p:nvPr/>
              </p:nvPicPr>
              <p:blipFill>
                <a:blip r:embed="rId78"/>
                <a:stretch>
                  <a:fillRect/>
                </a:stretch>
              </p:blipFill>
              <p:spPr>
                <a:xfrm>
                  <a:off x="7799333" y="1014187"/>
                  <a:ext cx="242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977D1991-93BE-4F22-BE71-64E1B6DCEADF}"/>
                    </a:ext>
                  </a:extLst>
                </p14:cNvPr>
                <p14:cNvContentPartPr/>
                <p14:nvPr/>
              </p14:nvContentPartPr>
              <p14:xfrm>
                <a:off x="8133053" y="960907"/>
                <a:ext cx="115200" cy="120240"/>
              </p14:xfrm>
            </p:contentPart>
          </mc:Choice>
          <mc:Fallback>
            <p:pic>
              <p:nvPicPr>
                <p:cNvPr id="55" name="Freihand 54">
                  <a:extLst>
                    <a:ext uri="{FF2B5EF4-FFF2-40B4-BE49-F238E27FC236}">
                      <a16:creationId xmlns:a16="http://schemas.microsoft.com/office/drawing/2014/main" id="{977D1991-93BE-4F22-BE71-64E1B6DCEADF}"/>
                    </a:ext>
                  </a:extLst>
                </p:cNvPr>
                <p:cNvPicPr/>
                <p:nvPr/>
              </p:nvPicPr>
              <p:blipFill>
                <a:blip r:embed="rId80"/>
                <a:stretch>
                  <a:fillRect/>
                </a:stretch>
              </p:blipFill>
              <p:spPr>
                <a:xfrm>
                  <a:off x="8128733" y="956587"/>
                  <a:ext cx="123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7" name="Freihand 56">
                  <a:extLst>
                    <a:ext uri="{FF2B5EF4-FFF2-40B4-BE49-F238E27FC236}">
                      <a16:creationId xmlns:a16="http://schemas.microsoft.com/office/drawing/2014/main" id="{DD50C6BD-94CA-4CE7-88DB-2B97A2C33E2D}"/>
                    </a:ext>
                  </a:extLst>
                </p14:cNvPr>
                <p14:cNvContentPartPr/>
                <p14:nvPr/>
              </p14:nvContentPartPr>
              <p14:xfrm>
                <a:off x="6937133" y="1284547"/>
                <a:ext cx="144360" cy="18720"/>
              </p14:xfrm>
            </p:contentPart>
          </mc:Choice>
          <mc:Fallback>
            <p:pic>
              <p:nvPicPr>
                <p:cNvPr id="57" name="Freihand 56">
                  <a:extLst>
                    <a:ext uri="{FF2B5EF4-FFF2-40B4-BE49-F238E27FC236}">
                      <a16:creationId xmlns:a16="http://schemas.microsoft.com/office/drawing/2014/main" id="{DD50C6BD-94CA-4CE7-88DB-2B97A2C33E2D}"/>
                    </a:ext>
                  </a:extLst>
                </p:cNvPr>
                <p:cNvPicPr/>
                <p:nvPr/>
              </p:nvPicPr>
              <p:blipFill>
                <a:blip r:embed="rId82"/>
                <a:stretch>
                  <a:fillRect/>
                </a:stretch>
              </p:blipFill>
              <p:spPr>
                <a:xfrm>
                  <a:off x="6932813" y="1280227"/>
                  <a:ext cx="153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Freihand 57">
                  <a:extLst>
                    <a:ext uri="{FF2B5EF4-FFF2-40B4-BE49-F238E27FC236}">
                      <a16:creationId xmlns:a16="http://schemas.microsoft.com/office/drawing/2014/main" id="{ED33414F-D3C9-4D4C-8A3B-E18A4C7D887E}"/>
                    </a:ext>
                  </a:extLst>
                </p14:cNvPr>
                <p14:cNvContentPartPr/>
                <p14:nvPr/>
              </p14:nvContentPartPr>
              <p14:xfrm>
                <a:off x="6917693" y="1367707"/>
                <a:ext cx="159840" cy="29520"/>
              </p14:xfrm>
            </p:contentPart>
          </mc:Choice>
          <mc:Fallback>
            <p:pic>
              <p:nvPicPr>
                <p:cNvPr id="58" name="Freihand 57">
                  <a:extLst>
                    <a:ext uri="{FF2B5EF4-FFF2-40B4-BE49-F238E27FC236}">
                      <a16:creationId xmlns:a16="http://schemas.microsoft.com/office/drawing/2014/main" id="{ED33414F-D3C9-4D4C-8A3B-E18A4C7D887E}"/>
                    </a:ext>
                  </a:extLst>
                </p:cNvPr>
                <p:cNvPicPr/>
                <p:nvPr/>
              </p:nvPicPr>
              <p:blipFill>
                <a:blip r:embed="rId84"/>
                <a:stretch>
                  <a:fillRect/>
                </a:stretch>
              </p:blipFill>
              <p:spPr>
                <a:xfrm>
                  <a:off x="6913373" y="1363387"/>
                  <a:ext cx="168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C4FBBC0D-B584-49AE-9D18-54EC6808DE52}"/>
                    </a:ext>
                  </a:extLst>
                </p14:cNvPr>
                <p14:cNvContentPartPr/>
                <p14:nvPr/>
              </p14:nvContentPartPr>
              <p14:xfrm>
                <a:off x="7125773" y="1290667"/>
                <a:ext cx="60120" cy="150840"/>
              </p14:xfrm>
            </p:contentPart>
          </mc:Choice>
          <mc:Fallback>
            <p:pic>
              <p:nvPicPr>
                <p:cNvPr id="59" name="Freihand 58">
                  <a:extLst>
                    <a:ext uri="{FF2B5EF4-FFF2-40B4-BE49-F238E27FC236}">
                      <a16:creationId xmlns:a16="http://schemas.microsoft.com/office/drawing/2014/main" id="{C4FBBC0D-B584-49AE-9D18-54EC6808DE52}"/>
                    </a:ext>
                  </a:extLst>
                </p:cNvPr>
                <p:cNvPicPr/>
                <p:nvPr/>
              </p:nvPicPr>
              <p:blipFill>
                <a:blip r:embed="rId86"/>
                <a:stretch>
                  <a:fillRect/>
                </a:stretch>
              </p:blipFill>
              <p:spPr>
                <a:xfrm>
                  <a:off x="7121453" y="1286347"/>
                  <a:ext cx="68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 name="Freihand 59">
                  <a:extLst>
                    <a:ext uri="{FF2B5EF4-FFF2-40B4-BE49-F238E27FC236}">
                      <a16:creationId xmlns:a16="http://schemas.microsoft.com/office/drawing/2014/main" id="{9F5869C1-8055-44E8-A83D-8CB0D7907CE5}"/>
                    </a:ext>
                  </a:extLst>
                </p14:cNvPr>
                <p14:cNvContentPartPr/>
                <p14:nvPr/>
              </p14:nvContentPartPr>
              <p14:xfrm>
                <a:off x="7519253" y="1301107"/>
                <a:ext cx="115920" cy="154080"/>
              </p14:xfrm>
            </p:contentPart>
          </mc:Choice>
          <mc:Fallback>
            <p:pic>
              <p:nvPicPr>
                <p:cNvPr id="60" name="Freihand 59">
                  <a:extLst>
                    <a:ext uri="{FF2B5EF4-FFF2-40B4-BE49-F238E27FC236}">
                      <a16:creationId xmlns:a16="http://schemas.microsoft.com/office/drawing/2014/main" id="{9F5869C1-8055-44E8-A83D-8CB0D7907CE5}"/>
                    </a:ext>
                  </a:extLst>
                </p:cNvPr>
                <p:cNvPicPr/>
                <p:nvPr/>
              </p:nvPicPr>
              <p:blipFill>
                <a:blip r:embed="rId88"/>
                <a:stretch>
                  <a:fillRect/>
                </a:stretch>
              </p:blipFill>
              <p:spPr>
                <a:xfrm>
                  <a:off x="7514933" y="1296787"/>
                  <a:ext cx="124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6846FC84-3C9D-404D-829F-2A4B8081445D}"/>
                    </a:ext>
                  </a:extLst>
                </p14:cNvPr>
                <p14:cNvContentPartPr/>
                <p14:nvPr/>
              </p14:nvContentPartPr>
              <p14:xfrm>
                <a:off x="7559933" y="1381747"/>
                <a:ext cx="126720" cy="15840"/>
              </p14:xfrm>
            </p:contentPart>
          </mc:Choice>
          <mc:Fallback>
            <p:pic>
              <p:nvPicPr>
                <p:cNvPr id="61" name="Freihand 60">
                  <a:extLst>
                    <a:ext uri="{FF2B5EF4-FFF2-40B4-BE49-F238E27FC236}">
                      <a16:creationId xmlns:a16="http://schemas.microsoft.com/office/drawing/2014/main" id="{6846FC84-3C9D-404D-829F-2A4B8081445D}"/>
                    </a:ext>
                  </a:extLst>
                </p:cNvPr>
                <p:cNvPicPr/>
                <p:nvPr/>
              </p:nvPicPr>
              <p:blipFill>
                <a:blip r:embed="rId90"/>
                <a:stretch>
                  <a:fillRect/>
                </a:stretch>
              </p:blipFill>
              <p:spPr>
                <a:xfrm>
                  <a:off x="7555613" y="1377427"/>
                  <a:ext cx="1353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2" name="Freihand 61">
                  <a:extLst>
                    <a:ext uri="{FF2B5EF4-FFF2-40B4-BE49-F238E27FC236}">
                      <a16:creationId xmlns:a16="http://schemas.microsoft.com/office/drawing/2014/main" id="{F90A296B-EACB-475C-908E-83DEFA3BFD83}"/>
                    </a:ext>
                  </a:extLst>
                </p14:cNvPr>
                <p14:cNvContentPartPr/>
                <p14:nvPr/>
              </p14:nvContentPartPr>
              <p14:xfrm>
                <a:off x="7719413" y="1329187"/>
                <a:ext cx="295920" cy="105840"/>
              </p14:xfrm>
            </p:contentPart>
          </mc:Choice>
          <mc:Fallback>
            <p:pic>
              <p:nvPicPr>
                <p:cNvPr id="62" name="Freihand 61">
                  <a:extLst>
                    <a:ext uri="{FF2B5EF4-FFF2-40B4-BE49-F238E27FC236}">
                      <a16:creationId xmlns:a16="http://schemas.microsoft.com/office/drawing/2014/main" id="{F90A296B-EACB-475C-908E-83DEFA3BFD83}"/>
                    </a:ext>
                  </a:extLst>
                </p:cNvPr>
                <p:cNvPicPr/>
                <p:nvPr/>
              </p:nvPicPr>
              <p:blipFill>
                <a:blip r:embed="rId92"/>
                <a:stretch>
                  <a:fillRect/>
                </a:stretch>
              </p:blipFill>
              <p:spPr>
                <a:xfrm>
                  <a:off x="7715093" y="1324867"/>
                  <a:ext cx="304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0F387C88-E65B-40C1-A65C-E671501B9A87}"/>
                    </a:ext>
                  </a:extLst>
                </p14:cNvPr>
                <p14:cNvContentPartPr/>
                <p14:nvPr/>
              </p14:nvContentPartPr>
              <p14:xfrm>
                <a:off x="8259413" y="1383547"/>
                <a:ext cx="38880" cy="106560"/>
              </p14:xfrm>
            </p:contentPart>
          </mc:Choice>
          <mc:Fallback>
            <p:pic>
              <p:nvPicPr>
                <p:cNvPr id="63" name="Freihand 62">
                  <a:extLst>
                    <a:ext uri="{FF2B5EF4-FFF2-40B4-BE49-F238E27FC236}">
                      <a16:creationId xmlns:a16="http://schemas.microsoft.com/office/drawing/2014/main" id="{0F387C88-E65B-40C1-A65C-E671501B9A87}"/>
                    </a:ext>
                  </a:extLst>
                </p:cNvPr>
                <p:cNvPicPr/>
                <p:nvPr/>
              </p:nvPicPr>
              <p:blipFill>
                <a:blip r:embed="rId94"/>
                <a:stretch>
                  <a:fillRect/>
                </a:stretch>
              </p:blipFill>
              <p:spPr>
                <a:xfrm>
                  <a:off x="8255093" y="1379227"/>
                  <a:ext cx="475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1008" name="Freihand 171007">
                  <a:extLst>
                    <a:ext uri="{FF2B5EF4-FFF2-40B4-BE49-F238E27FC236}">
                      <a16:creationId xmlns:a16="http://schemas.microsoft.com/office/drawing/2014/main" id="{776F8334-87B5-40D3-8BC6-66B5901F1E29}"/>
                    </a:ext>
                  </a:extLst>
                </p14:cNvPr>
                <p14:cNvContentPartPr/>
                <p14:nvPr/>
              </p14:nvContentPartPr>
              <p14:xfrm>
                <a:off x="8214413" y="1426027"/>
                <a:ext cx="183960" cy="21960"/>
              </p14:xfrm>
            </p:contentPart>
          </mc:Choice>
          <mc:Fallback>
            <p:pic>
              <p:nvPicPr>
                <p:cNvPr id="171008" name="Freihand 171007">
                  <a:extLst>
                    <a:ext uri="{FF2B5EF4-FFF2-40B4-BE49-F238E27FC236}">
                      <a16:creationId xmlns:a16="http://schemas.microsoft.com/office/drawing/2014/main" id="{776F8334-87B5-40D3-8BC6-66B5901F1E29}"/>
                    </a:ext>
                  </a:extLst>
                </p:cNvPr>
                <p:cNvPicPr/>
                <p:nvPr/>
              </p:nvPicPr>
              <p:blipFill>
                <a:blip r:embed="rId96"/>
                <a:stretch>
                  <a:fillRect/>
                </a:stretch>
              </p:blipFill>
              <p:spPr>
                <a:xfrm>
                  <a:off x="8210093" y="1421707"/>
                  <a:ext cx="1926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1009" name="Freihand 171008">
                  <a:extLst>
                    <a:ext uri="{FF2B5EF4-FFF2-40B4-BE49-F238E27FC236}">
                      <a16:creationId xmlns:a16="http://schemas.microsoft.com/office/drawing/2014/main" id="{15734F56-1D0B-4FD4-A457-7B60E3C78A4B}"/>
                    </a:ext>
                  </a:extLst>
                </p14:cNvPr>
                <p14:cNvContentPartPr/>
                <p14:nvPr/>
              </p14:nvContentPartPr>
              <p14:xfrm>
                <a:off x="8520773" y="1343227"/>
                <a:ext cx="140760" cy="81000"/>
              </p14:xfrm>
            </p:contentPart>
          </mc:Choice>
          <mc:Fallback>
            <p:pic>
              <p:nvPicPr>
                <p:cNvPr id="171009" name="Freihand 171008">
                  <a:extLst>
                    <a:ext uri="{FF2B5EF4-FFF2-40B4-BE49-F238E27FC236}">
                      <a16:creationId xmlns:a16="http://schemas.microsoft.com/office/drawing/2014/main" id="{15734F56-1D0B-4FD4-A457-7B60E3C78A4B}"/>
                    </a:ext>
                  </a:extLst>
                </p:cNvPr>
                <p:cNvPicPr/>
                <p:nvPr/>
              </p:nvPicPr>
              <p:blipFill>
                <a:blip r:embed="rId98"/>
                <a:stretch>
                  <a:fillRect/>
                </a:stretch>
              </p:blipFill>
              <p:spPr>
                <a:xfrm>
                  <a:off x="8516453" y="1338907"/>
                  <a:ext cx="149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71010" name="Freihand 171009">
                  <a:extLst>
                    <a:ext uri="{FF2B5EF4-FFF2-40B4-BE49-F238E27FC236}">
                      <a16:creationId xmlns:a16="http://schemas.microsoft.com/office/drawing/2014/main" id="{D945ECE2-4B4C-4D83-B318-59CB1150E75E}"/>
                    </a:ext>
                  </a:extLst>
                </p14:cNvPr>
                <p14:cNvContentPartPr/>
                <p14:nvPr/>
              </p14:nvContentPartPr>
              <p14:xfrm>
                <a:off x="8686013" y="1411267"/>
                <a:ext cx="36360" cy="79920"/>
              </p14:xfrm>
            </p:contentPart>
          </mc:Choice>
          <mc:Fallback>
            <p:pic>
              <p:nvPicPr>
                <p:cNvPr id="171010" name="Freihand 171009">
                  <a:extLst>
                    <a:ext uri="{FF2B5EF4-FFF2-40B4-BE49-F238E27FC236}">
                      <a16:creationId xmlns:a16="http://schemas.microsoft.com/office/drawing/2014/main" id="{D945ECE2-4B4C-4D83-B318-59CB1150E75E}"/>
                    </a:ext>
                  </a:extLst>
                </p:cNvPr>
                <p:cNvPicPr/>
                <p:nvPr/>
              </p:nvPicPr>
              <p:blipFill>
                <a:blip r:embed="rId100"/>
                <a:stretch>
                  <a:fillRect/>
                </a:stretch>
              </p:blipFill>
              <p:spPr>
                <a:xfrm>
                  <a:off x="8681693" y="1406947"/>
                  <a:ext cx="45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71011" name="Freihand 171010">
                  <a:extLst>
                    <a:ext uri="{FF2B5EF4-FFF2-40B4-BE49-F238E27FC236}">
                      <a16:creationId xmlns:a16="http://schemas.microsoft.com/office/drawing/2014/main" id="{E6D908BD-526B-4FEC-9B6D-184BEB0CB37F}"/>
                    </a:ext>
                  </a:extLst>
                </p14:cNvPr>
                <p14:cNvContentPartPr/>
                <p14:nvPr/>
              </p14:nvContentPartPr>
              <p14:xfrm>
                <a:off x="8787533" y="1301467"/>
                <a:ext cx="132840" cy="166320"/>
              </p14:xfrm>
            </p:contentPart>
          </mc:Choice>
          <mc:Fallback>
            <p:pic>
              <p:nvPicPr>
                <p:cNvPr id="171011" name="Freihand 171010">
                  <a:extLst>
                    <a:ext uri="{FF2B5EF4-FFF2-40B4-BE49-F238E27FC236}">
                      <a16:creationId xmlns:a16="http://schemas.microsoft.com/office/drawing/2014/main" id="{E6D908BD-526B-4FEC-9B6D-184BEB0CB37F}"/>
                    </a:ext>
                  </a:extLst>
                </p:cNvPr>
                <p:cNvPicPr/>
                <p:nvPr/>
              </p:nvPicPr>
              <p:blipFill>
                <a:blip r:embed="rId102"/>
                <a:stretch>
                  <a:fillRect/>
                </a:stretch>
              </p:blipFill>
              <p:spPr>
                <a:xfrm>
                  <a:off x="8783213" y="1297147"/>
                  <a:ext cx="141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71013" name="Freihand 171012">
                  <a:extLst>
                    <a:ext uri="{FF2B5EF4-FFF2-40B4-BE49-F238E27FC236}">
                      <a16:creationId xmlns:a16="http://schemas.microsoft.com/office/drawing/2014/main" id="{EEECF59C-3CE0-49EF-9648-E6175350063A}"/>
                    </a:ext>
                  </a:extLst>
                </p14:cNvPr>
                <p14:cNvContentPartPr/>
                <p14:nvPr/>
              </p14:nvContentPartPr>
              <p14:xfrm>
                <a:off x="9008933" y="1363387"/>
                <a:ext cx="152640" cy="133920"/>
              </p14:xfrm>
            </p:contentPart>
          </mc:Choice>
          <mc:Fallback>
            <p:pic>
              <p:nvPicPr>
                <p:cNvPr id="171013" name="Freihand 171012">
                  <a:extLst>
                    <a:ext uri="{FF2B5EF4-FFF2-40B4-BE49-F238E27FC236}">
                      <a16:creationId xmlns:a16="http://schemas.microsoft.com/office/drawing/2014/main" id="{EEECF59C-3CE0-49EF-9648-E6175350063A}"/>
                    </a:ext>
                  </a:extLst>
                </p:cNvPr>
                <p:cNvPicPr/>
                <p:nvPr/>
              </p:nvPicPr>
              <p:blipFill>
                <a:blip r:embed="rId104"/>
                <a:stretch>
                  <a:fillRect/>
                </a:stretch>
              </p:blipFill>
              <p:spPr>
                <a:xfrm>
                  <a:off x="9004613" y="1359067"/>
                  <a:ext cx="161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71014" name="Freihand 171013">
                  <a:extLst>
                    <a:ext uri="{FF2B5EF4-FFF2-40B4-BE49-F238E27FC236}">
                      <a16:creationId xmlns:a16="http://schemas.microsoft.com/office/drawing/2014/main" id="{084A0B84-6C41-4625-8C73-A228697BE7DC}"/>
                    </a:ext>
                  </a:extLst>
                </p14:cNvPr>
                <p14:cNvContentPartPr/>
                <p14:nvPr/>
              </p14:nvContentPartPr>
              <p14:xfrm>
                <a:off x="9350573" y="1341427"/>
                <a:ext cx="159120" cy="21600"/>
              </p14:xfrm>
            </p:contentPart>
          </mc:Choice>
          <mc:Fallback>
            <p:pic>
              <p:nvPicPr>
                <p:cNvPr id="171014" name="Freihand 171013">
                  <a:extLst>
                    <a:ext uri="{FF2B5EF4-FFF2-40B4-BE49-F238E27FC236}">
                      <a16:creationId xmlns:a16="http://schemas.microsoft.com/office/drawing/2014/main" id="{084A0B84-6C41-4625-8C73-A228697BE7DC}"/>
                    </a:ext>
                  </a:extLst>
                </p:cNvPr>
                <p:cNvPicPr/>
                <p:nvPr/>
              </p:nvPicPr>
              <p:blipFill>
                <a:blip r:embed="rId106"/>
                <a:stretch>
                  <a:fillRect/>
                </a:stretch>
              </p:blipFill>
              <p:spPr>
                <a:xfrm>
                  <a:off x="9346253" y="1337107"/>
                  <a:ext cx="167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71015" name="Freihand 171014">
                  <a:extLst>
                    <a:ext uri="{FF2B5EF4-FFF2-40B4-BE49-F238E27FC236}">
                      <a16:creationId xmlns:a16="http://schemas.microsoft.com/office/drawing/2014/main" id="{D63C348D-7FBF-4272-A0CF-9C785503948D}"/>
                    </a:ext>
                  </a:extLst>
                </p14:cNvPr>
                <p14:cNvContentPartPr/>
                <p14:nvPr/>
              </p14:nvContentPartPr>
              <p14:xfrm>
                <a:off x="9321413" y="1381027"/>
                <a:ext cx="274680" cy="20520"/>
              </p14:xfrm>
            </p:contentPart>
          </mc:Choice>
          <mc:Fallback>
            <p:pic>
              <p:nvPicPr>
                <p:cNvPr id="171015" name="Freihand 171014">
                  <a:extLst>
                    <a:ext uri="{FF2B5EF4-FFF2-40B4-BE49-F238E27FC236}">
                      <a16:creationId xmlns:a16="http://schemas.microsoft.com/office/drawing/2014/main" id="{D63C348D-7FBF-4272-A0CF-9C785503948D}"/>
                    </a:ext>
                  </a:extLst>
                </p:cNvPr>
                <p:cNvPicPr/>
                <p:nvPr/>
              </p:nvPicPr>
              <p:blipFill>
                <a:blip r:embed="rId108"/>
                <a:stretch>
                  <a:fillRect/>
                </a:stretch>
              </p:blipFill>
              <p:spPr>
                <a:xfrm>
                  <a:off x="9317093" y="1376707"/>
                  <a:ext cx="2833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71016" name="Freihand 171015">
                  <a:extLst>
                    <a:ext uri="{FF2B5EF4-FFF2-40B4-BE49-F238E27FC236}">
                      <a16:creationId xmlns:a16="http://schemas.microsoft.com/office/drawing/2014/main" id="{50E7603A-1231-4698-AFFF-250E21A1970D}"/>
                    </a:ext>
                  </a:extLst>
                </p14:cNvPr>
                <p14:cNvContentPartPr/>
                <p14:nvPr/>
              </p14:nvContentPartPr>
              <p14:xfrm>
                <a:off x="9633893" y="1316587"/>
                <a:ext cx="181080" cy="181800"/>
              </p14:xfrm>
            </p:contentPart>
          </mc:Choice>
          <mc:Fallback>
            <p:pic>
              <p:nvPicPr>
                <p:cNvPr id="171016" name="Freihand 171015">
                  <a:extLst>
                    <a:ext uri="{FF2B5EF4-FFF2-40B4-BE49-F238E27FC236}">
                      <a16:creationId xmlns:a16="http://schemas.microsoft.com/office/drawing/2014/main" id="{50E7603A-1231-4698-AFFF-250E21A1970D}"/>
                    </a:ext>
                  </a:extLst>
                </p:cNvPr>
                <p:cNvPicPr/>
                <p:nvPr/>
              </p:nvPicPr>
              <p:blipFill>
                <a:blip r:embed="rId110"/>
                <a:stretch>
                  <a:fillRect/>
                </a:stretch>
              </p:blipFill>
              <p:spPr>
                <a:xfrm>
                  <a:off x="9629573" y="1312267"/>
                  <a:ext cx="189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71021" name="Freihand 171020">
                  <a:extLst>
                    <a:ext uri="{FF2B5EF4-FFF2-40B4-BE49-F238E27FC236}">
                      <a16:creationId xmlns:a16="http://schemas.microsoft.com/office/drawing/2014/main" id="{6D6BF98E-400D-4614-ADE3-3B369E40918B}"/>
                    </a:ext>
                  </a:extLst>
                </p14:cNvPr>
                <p14:cNvContentPartPr/>
                <p14:nvPr/>
              </p14:nvContentPartPr>
              <p14:xfrm>
                <a:off x="951413" y="1487227"/>
                <a:ext cx="3133440" cy="2439000"/>
              </p14:xfrm>
            </p:contentPart>
          </mc:Choice>
          <mc:Fallback>
            <p:pic>
              <p:nvPicPr>
                <p:cNvPr id="171021" name="Freihand 171020">
                  <a:extLst>
                    <a:ext uri="{FF2B5EF4-FFF2-40B4-BE49-F238E27FC236}">
                      <a16:creationId xmlns:a16="http://schemas.microsoft.com/office/drawing/2014/main" id="{6D6BF98E-400D-4614-ADE3-3B369E40918B}"/>
                    </a:ext>
                  </a:extLst>
                </p:cNvPr>
                <p:cNvPicPr/>
                <p:nvPr/>
              </p:nvPicPr>
              <p:blipFill>
                <a:blip r:embed="rId112"/>
                <a:stretch>
                  <a:fillRect/>
                </a:stretch>
              </p:blipFill>
              <p:spPr>
                <a:xfrm>
                  <a:off x="947093" y="1482907"/>
                  <a:ext cx="3142080" cy="2447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71022" name="Freihand 171021">
                  <a:extLst>
                    <a:ext uri="{FF2B5EF4-FFF2-40B4-BE49-F238E27FC236}">
                      <a16:creationId xmlns:a16="http://schemas.microsoft.com/office/drawing/2014/main" id="{BC99F01D-F112-4A85-A562-3327F4ECBABB}"/>
                    </a:ext>
                  </a:extLst>
                </p14:cNvPr>
                <p14:cNvContentPartPr/>
                <p14:nvPr/>
              </p14:nvContentPartPr>
              <p14:xfrm>
                <a:off x="3829973" y="1226227"/>
                <a:ext cx="106560" cy="66600"/>
              </p14:xfrm>
            </p:contentPart>
          </mc:Choice>
          <mc:Fallback>
            <p:pic>
              <p:nvPicPr>
                <p:cNvPr id="171022" name="Freihand 171021">
                  <a:extLst>
                    <a:ext uri="{FF2B5EF4-FFF2-40B4-BE49-F238E27FC236}">
                      <a16:creationId xmlns:a16="http://schemas.microsoft.com/office/drawing/2014/main" id="{BC99F01D-F112-4A85-A562-3327F4ECBABB}"/>
                    </a:ext>
                  </a:extLst>
                </p:cNvPr>
                <p:cNvPicPr/>
                <p:nvPr/>
              </p:nvPicPr>
              <p:blipFill>
                <a:blip r:embed="rId114"/>
                <a:stretch>
                  <a:fillRect/>
                </a:stretch>
              </p:blipFill>
              <p:spPr>
                <a:xfrm>
                  <a:off x="3825653" y="1221907"/>
                  <a:ext cx="115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71023" name="Freihand 171022">
                  <a:extLst>
                    <a:ext uri="{FF2B5EF4-FFF2-40B4-BE49-F238E27FC236}">
                      <a16:creationId xmlns:a16="http://schemas.microsoft.com/office/drawing/2014/main" id="{1F263749-EA8A-45E6-A037-C47670B8B7BE}"/>
                    </a:ext>
                  </a:extLst>
                </p14:cNvPr>
                <p14:cNvContentPartPr/>
                <p14:nvPr/>
              </p14:nvContentPartPr>
              <p14:xfrm>
                <a:off x="3887933" y="1226587"/>
                <a:ext cx="75960" cy="155880"/>
              </p14:xfrm>
            </p:contentPart>
          </mc:Choice>
          <mc:Fallback>
            <p:pic>
              <p:nvPicPr>
                <p:cNvPr id="171023" name="Freihand 171022">
                  <a:extLst>
                    <a:ext uri="{FF2B5EF4-FFF2-40B4-BE49-F238E27FC236}">
                      <a16:creationId xmlns:a16="http://schemas.microsoft.com/office/drawing/2014/main" id="{1F263749-EA8A-45E6-A037-C47670B8B7BE}"/>
                    </a:ext>
                  </a:extLst>
                </p:cNvPr>
                <p:cNvPicPr/>
                <p:nvPr/>
              </p:nvPicPr>
              <p:blipFill>
                <a:blip r:embed="rId116"/>
                <a:stretch>
                  <a:fillRect/>
                </a:stretch>
              </p:blipFill>
              <p:spPr>
                <a:xfrm>
                  <a:off x="3883613" y="1222267"/>
                  <a:ext cx="84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71024" name="Freihand 171023">
                  <a:extLst>
                    <a:ext uri="{FF2B5EF4-FFF2-40B4-BE49-F238E27FC236}">
                      <a16:creationId xmlns:a16="http://schemas.microsoft.com/office/drawing/2014/main" id="{6D3B1F96-42E2-445C-B4B0-F930A6D9141D}"/>
                    </a:ext>
                  </a:extLst>
                </p14:cNvPr>
                <p14:cNvContentPartPr/>
                <p14:nvPr/>
              </p14:nvContentPartPr>
              <p14:xfrm>
                <a:off x="4004213" y="1085827"/>
                <a:ext cx="18720" cy="91080"/>
              </p14:xfrm>
            </p:contentPart>
          </mc:Choice>
          <mc:Fallback>
            <p:pic>
              <p:nvPicPr>
                <p:cNvPr id="171024" name="Freihand 171023">
                  <a:extLst>
                    <a:ext uri="{FF2B5EF4-FFF2-40B4-BE49-F238E27FC236}">
                      <a16:creationId xmlns:a16="http://schemas.microsoft.com/office/drawing/2014/main" id="{6D3B1F96-42E2-445C-B4B0-F930A6D9141D}"/>
                    </a:ext>
                  </a:extLst>
                </p:cNvPr>
                <p:cNvPicPr/>
                <p:nvPr/>
              </p:nvPicPr>
              <p:blipFill>
                <a:blip r:embed="rId118"/>
                <a:stretch>
                  <a:fillRect/>
                </a:stretch>
              </p:blipFill>
              <p:spPr>
                <a:xfrm>
                  <a:off x="3999893" y="1081507"/>
                  <a:ext cx="27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71025" name="Freihand 171024">
                  <a:extLst>
                    <a:ext uri="{FF2B5EF4-FFF2-40B4-BE49-F238E27FC236}">
                      <a16:creationId xmlns:a16="http://schemas.microsoft.com/office/drawing/2014/main" id="{0D0B3B9D-94EE-488A-A2DC-A792C202A32C}"/>
                    </a:ext>
                  </a:extLst>
                </p14:cNvPr>
                <p14:cNvContentPartPr/>
                <p14:nvPr/>
              </p14:nvContentPartPr>
              <p14:xfrm>
                <a:off x="3922853" y="1084387"/>
                <a:ext cx="179640" cy="116280"/>
              </p14:xfrm>
            </p:contentPart>
          </mc:Choice>
          <mc:Fallback>
            <p:pic>
              <p:nvPicPr>
                <p:cNvPr id="171025" name="Freihand 171024">
                  <a:extLst>
                    <a:ext uri="{FF2B5EF4-FFF2-40B4-BE49-F238E27FC236}">
                      <a16:creationId xmlns:a16="http://schemas.microsoft.com/office/drawing/2014/main" id="{0D0B3B9D-94EE-488A-A2DC-A792C202A32C}"/>
                    </a:ext>
                  </a:extLst>
                </p:cNvPr>
                <p:cNvPicPr/>
                <p:nvPr/>
              </p:nvPicPr>
              <p:blipFill>
                <a:blip r:embed="rId120"/>
                <a:stretch>
                  <a:fillRect/>
                </a:stretch>
              </p:blipFill>
              <p:spPr>
                <a:xfrm>
                  <a:off x="3918533" y="1080067"/>
                  <a:ext cx="188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1026" name="Freihand 171025">
                  <a:extLst>
                    <a:ext uri="{FF2B5EF4-FFF2-40B4-BE49-F238E27FC236}">
                      <a16:creationId xmlns:a16="http://schemas.microsoft.com/office/drawing/2014/main" id="{D93E4233-37C8-4CA0-AEC9-11642D27ACA3}"/>
                    </a:ext>
                  </a:extLst>
                </p14:cNvPr>
                <p14:cNvContentPartPr/>
                <p14:nvPr/>
              </p14:nvContentPartPr>
              <p14:xfrm>
                <a:off x="4117253" y="1118947"/>
                <a:ext cx="160560" cy="76320"/>
              </p14:xfrm>
            </p:contentPart>
          </mc:Choice>
          <mc:Fallback>
            <p:pic>
              <p:nvPicPr>
                <p:cNvPr id="171026" name="Freihand 171025">
                  <a:extLst>
                    <a:ext uri="{FF2B5EF4-FFF2-40B4-BE49-F238E27FC236}">
                      <a16:creationId xmlns:a16="http://schemas.microsoft.com/office/drawing/2014/main" id="{D93E4233-37C8-4CA0-AEC9-11642D27ACA3}"/>
                    </a:ext>
                  </a:extLst>
                </p:cNvPr>
                <p:cNvPicPr/>
                <p:nvPr/>
              </p:nvPicPr>
              <p:blipFill>
                <a:blip r:embed="rId122"/>
                <a:stretch>
                  <a:fillRect/>
                </a:stretch>
              </p:blipFill>
              <p:spPr>
                <a:xfrm>
                  <a:off x="4112933" y="1114627"/>
                  <a:ext cx="1692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71027" name="Freihand 171026">
                  <a:extLst>
                    <a:ext uri="{FF2B5EF4-FFF2-40B4-BE49-F238E27FC236}">
                      <a16:creationId xmlns:a16="http://schemas.microsoft.com/office/drawing/2014/main" id="{67017E23-F103-4F28-8699-2D9DB8BDAF84}"/>
                    </a:ext>
                  </a:extLst>
                </p14:cNvPr>
                <p14:cNvContentPartPr/>
                <p14:nvPr/>
              </p14:nvContentPartPr>
              <p14:xfrm>
                <a:off x="4287533" y="1083667"/>
                <a:ext cx="122760" cy="52920"/>
              </p14:xfrm>
            </p:contentPart>
          </mc:Choice>
          <mc:Fallback>
            <p:pic>
              <p:nvPicPr>
                <p:cNvPr id="171027" name="Freihand 171026">
                  <a:extLst>
                    <a:ext uri="{FF2B5EF4-FFF2-40B4-BE49-F238E27FC236}">
                      <a16:creationId xmlns:a16="http://schemas.microsoft.com/office/drawing/2014/main" id="{67017E23-F103-4F28-8699-2D9DB8BDAF84}"/>
                    </a:ext>
                  </a:extLst>
                </p:cNvPr>
                <p:cNvPicPr/>
                <p:nvPr/>
              </p:nvPicPr>
              <p:blipFill>
                <a:blip r:embed="rId124"/>
                <a:stretch>
                  <a:fillRect/>
                </a:stretch>
              </p:blipFill>
              <p:spPr>
                <a:xfrm>
                  <a:off x="4283213" y="1079347"/>
                  <a:ext cx="131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71028" name="Freihand 171027">
                  <a:extLst>
                    <a:ext uri="{FF2B5EF4-FFF2-40B4-BE49-F238E27FC236}">
                      <a16:creationId xmlns:a16="http://schemas.microsoft.com/office/drawing/2014/main" id="{60D414A1-A1C5-4480-913C-C78D1A95EB9B}"/>
                    </a:ext>
                  </a:extLst>
                </p14:cNvPr>
                <p14:cNvContentPartPr/>
                <p14:nvPr/>
              </p14:nvContentPartPr>
              <p14:xfrm>
                <a:off x="4366733" y="1073587"/>
                <a:ext cx="50040" cy="156600"/>
              </p14:xfrm>
            </p:contentPart>
          </mc:Choice>
          <mc:Fallback>
            <p:pic>
              <p:nvPicPr>
                <p:cNvPr id="171028" name="Freihand 171027">
                  <a:extLst>
                    <a:ext uri="{FF2B5EF4-FFF2-40B4-BE49-F238E27FC236}">
                      <a16:creationId xmlns:a16="http://schemas.microsoft.com/office/drawing/2014/main" id="{60D414A1-A1C5-4480-913C-C78D1A95EB9B}"/>
                    </a:ext>
                  </a:extLst>
                </p:cNvPr>
                <p:cNvPicPr/>
                <p:nvPr/>
              </p:nvPicPr>
              <p:blipFill>
                <a:blip r:embed="rId126"/>
                <a:stretch>
                  <a:fillRect/>
                </a:stretch>
              </p:blipFill>
              <p:spPr>
                <a:xfrm>
                  <a:off x="4362413" y="1069267"/>
                  <a:ext cx="58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71031" name="Freihand 171030">
                  <a:extLst>
                    <a:ext uri="{FF2B5EF4-FFF2-40B4-BE49-F238E27FC236}">
                      <a16:creationId xmlns:a16="http://schemas.microsoft.com/office/drawing/2014/main" id="{5D5140F4-778A-467C-9473-951BE442D9A7}"/>
                    </a:ext>
                  </a:extLst>
                </p14:cNvPr>
                <p14:cNvContentPartPr/>
                <p14:nvPr/>
              </p14:nvContentPartPr>
              <p14:xfrm>
                <a:off x="995693" y="1709347"/>
                <a:ext cx="3518280" cy="1433520"/>
              </p14:xfrm>
            </p:contentPart>
          </mc:Choice>
          <mc:Fallback>
            <p:pic>
              <p:nvPicPr>
                <p:cNvPr id="171031" name="Freihand 171030">
                  <a:extLst>
                    <a:ext uri="{FF2B5EF4-FFF2-40B4-BE49-F238E27FC236}">
                      <a16:creationId xmlns:a16="http://schemas.microsoft.com/office/drawing/2014/main" id="{5D5140F4-778A-467C-9473-951BE442D9A7}"/>
                    </a:ext>
                  </a:extLst>
                </p:cNvPr>
                <p:cNvPicPr/>
                <p:nvPr/>
              </p:nvPicPr>
              <p:blipFill>
                <a:blip r:embed="rId128"/>
                <a:stretch>
                  <a:fillRect/>
                </a:stretch>
              </p:blipFill>
              <p:spPr>
                <a:xfrm>
                  <a:off x="991373" y="1705027"/>
                  <a:ext cx="3526920" cy="1442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71032" name="Freihand 171031">
                  <a:extLst>
                    <a:ext uri="{FF2B5EF4-FFF2-40B4-BE49-F238E27FC236}">
                      <a16:creationId xmlns:a16="http://schemas.microsoft.com/office/drawing/2014/main" id="{147154EA-FCE3-4F74-92E7-A5FC4F0E1BB7}"/>
                    </a:ext>
                  </a:extLst>
                </p14:cNvPr>
                <p14:cNvContentPartPr/>
                <p14:nvPr/>
              </p14:nvContentPartPr>
              <p14:xfrm>
                <a:off x="321773" y="3393067"/>
                <a:ext cx="154080" cy="273960"/>
              </p14:xfrm>
            </p:contentPart>
          </mc:Choice>
          <mc:Fallback>
            <p:pic>
              <p:nvPicPr>
                <p:cNvPr id="171032" name="Freihand 171031">
                  <a:extLst>
                    <a:ext uri="{FF2B5EF4-FFF2-40B4-BE49-F238E27FC236}">
                      <a16:creationId xmlns:a16="http://schemas.microsoft.com/office/drawing/2014/main" id="{147154EA-FCE3-4F74-92E7-A5FC4F0E1BB7}"/>
                    </a:ext>
                  </a:extLst>
                </p:cNvPr>
                <p:cNvPicPr/>
                <p:nvPr/>
              </p:nvPicPr>
              <p:blipFill>
                <a:blip r:embed="rId130"/>
                <a:stretch>
                  <a:fillRect/>
                </a:stretch>
              </p:blipFill>
              <p:spPr>
                <a:xfrm>
                  <a:off x="317453" y="3388747"/>
                  <a:ext cx="1627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1033" name="Freihand 171032">
                  <a:extLst>
                    <a:ext uri="{FF2B5EF4-FFF2-40B4-BE49-F238E27FC236}">
                      <a16:creationId xmlns:a16="http://schemas.microsoft.com/office/drawing/2014/main" id="{3E11A039-7CB6-44E9-AC5C-3822742B11E9}"/>
                    </a:ext>
                  </a:extLst>
                </p14:cNvPr>
                <p14:cNvContentPartPr/>
                <p14:nvPr/>
              </p14:nvContentPartPr>
              <p14:xfrm>
                <a:off x="191813" y="3335467"/>
                <a:ext cx="231480" cy="337680"/>
              </p14:xfrm>
            </p:contentPart>
          </mc:Choice>
          <mc:Fallback>
            <p:pic>
              <p:nvPicPr>
                <p:cNvPr id="171033" name="Freihand 171032">
                  <a:extLst>
                    <a:ext uri="{FF2B5EF4-FFF2-40B4-BE49-F238E27FC236}">
                      <a16:creationId xmlns:a16="http://schemas.microsoft.com/office/drawing/2014/main" id="{3E11A039-7CB6-44E9-AC5C-3822742B11E9}"/>
                    </a:ext>
                  </a:extLst>
                </p:cNvPr>
                <p:cNvPicPr/>
                <p:nvPr/>
              </p:nvPicPr>
              <p:blipFill>
                <a:blip r:embed="rId132"/>
                <a:stretch>
                  <a:fillRect/>
                </a:stretch>
              </p:blipFill>
              <p:spPr>
                <a:xfrm>
                  <a:off x="187493" y="3331147"/>
                  <a:ext cx="24012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1034" name="Freihand 171033">
                  <a:extLst>
                    <a:ext uri="{FF2B5EF4-FFF2-40B4-BE49-F238E27FC236}">
                      <a16:creationId xmlns:a16="http://schemas.microsoft.com/office/drawing/2014/main" id="{3E876C0F-2C27-47A0-9C91-ABFB0E83615D}"/>
                    </a:ext>
                  </a:extLst>
                </p14:cNvPr>
                <p14:cNvContentPartPr/>
                <p14:nvPr/>
              </p14:nvContentPartPr>
              <p14:xfrm>
                <a:off x="286853" y="3343387"/>
                <a:ext cx="284400" cy="189720"/>
              </p14:xfrm>
            </p:contentPart>
          </mc:Choice>
          <mc:Fallback>
            <p:pic>
              <p:nvPicPr>
                <p:cNvPr id="171034" name="Freihand 171033">
                  <a:extLst>
                    <a:ext uri="{FF2B5EF4-FFF2-40B4-BE49-F238E27FC236}">
                      <a16:creationId xmlns:a16="http://schemas.microsoft.com/office/drawing/2014/main" id="{3E876C0F-2C27-47A0-9C91-ABFB0E83615D}"/>
                    </a:ext>
                  </a:extLst>
                </p:cNvPr>
                <p:cNvPicPr/>
                <p:nvPr/>
              </p:nvPicPr>
              <p:blipFill>
                <a:blip r:embed="rId134"/>
                <a:stretch>
                  <a:fillRect/>
                </a:stretch>
              </p:blipFill>
              <p:spPr>
                <a:xfrm>
                  <a:off x="282533" y="3339067"/>
                  <a:ext cx="2930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1035" name="Freihand 171034">
                  <a:extLst>
                    <a:ext uri="{FF2B5EF4-FFF2-40B4-BE49-F238E27FC236}">
                      <a16:creationId xmlns:a16="http://schemas.microsoft.com/office/drawing/2014/main" id="{14D6CEC0-2724-40F9-8005-2D179BBF877D}"/>
                    </a:ext>
                  </a:extLst>
                </p14:cNvPr>
                <p14:cNvContentPartPr/>
                <p14:nvPr/>
              </p14:nvContentPartPr>
              <p14:xfrm>
                <a:off x="573413" y="3303787"/>
                <a:ext cx="168840" cy="198000"/>
              </p14:xfrm>
            </p:contentPart>
          </mc:Choice>
          <mc:Fallback>
            <p:pic>
              <p:nvPicPr>
                <p:cNvPr id="171035" name="Freihand 171034">
                  <a:extLst>
                    <a:ext uri="{FF2B5EF4-FFF2-40B4-BE49-F238E27FC236}">
                      <a16:creationId xmlns:a16="http://schemas.microsoft.com/office/drawing/2014/main" id="{14D6CEC0-2724-40F9-8005-2D179BBF877D}"/>
                    </a:ext>
                  </a:extLst>
                </p:cNvPr>
                <p:cNvPicPr/>
                <p:nvPr/>
              </p:nvPicPr>
              <p:blipFill>
                <a:blip r:embed="rId136"/>
                <a:stretch>
                  <a:fillRect/>
                </a:stretch>
              </p:blipFill>
              <p:spPr>
                <a:xfrm>
                  <a:off x="569093" y="3299467"/>
                  <a:ext cx="1774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1036" name="Freihand 171035">
                  <a:extLst>
                    <a:ext uri="{FF2B5EF4-FFF2-40B4-BE49-F238E27FC236}">
                      <a16:creationId xmlns:a16="http://schemas.microsoft.com/office/drawing/2014/main" id="{6E983F9A-E602-4F16-9C6A-E0E8EB3B635B}"/>
                    </a:ext>
                  </a:extLst>
                </p14:cNvPr>
                <p14:cNvContentPartPr/>
                <p14:nvPr/>
              </p14:nvContentPartPr>
              <p14:xfrm>
                <a:off x="4574453" y="1635547"/>
                <a:ext cx="110520" cy="42840"/>
              </p14:xfrm>
            </p:contentPart>
          </mc:Choice>
          <mc:Fallback>
            <p:pic>
              <p:nvPicPr>
                <p:cNvPr id="171036" name="Freihand 171035">
                  <a:extLst>
                    <a:ext uri="{FF2B5EF4-FFF2-40B4-BE49-F238E27FC236}">
                      <a16:creationId xmlns:a16="http://schemas.microsoft.com/office/drawing/2014/main" id="{6E983F9A-E602-4F16-9C6A-E0E8EB3B635B}"/>
                    </a:ext>
                  </a:extLst>
                </p:cNvPr>
                <p:cNvPicPr/>
                <p:nvPr/>
              </p:nvPicPr>
              <p:blipFill>
                <a:blip r:embed="rId138"/>
                <a:stretch>
                  <a:fillRect/>
                </a:stretch>
              </p:blipFill>
              <p:spPr>
                <a:xfrm>
                  <a:off x="4570133" y="1631227"/>
                  <a:ext cx="1191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1037" name="Freihand 171036">
                  <a:extLst>
                    <a:ext uri="{FF2B5EF4-FFF2-40B4-BE49-F238E27FC236}">
                      <a16:creationId xmlns:a16="http://schemas.microsoft.com/office/drawing/2014/main" id="{9003024F-56E6-4249-8573-2C553F506225}"/>
                    </a:ext>
                  </a:extLst>
                </p14:cNvPr>
                <p14:cNvContentPartPr/>
                <p14:nvPr/>
              </p14:nvContentPartPr>
              <p14:xfrm>
                <a:off x="4600373" y="1632307"/>
                <a:ext cx="92880" cy="206640"/>
              </p14:xfrm>
            </p:contentPart>
          </mc:Choice>
          <mc:Fallback>
            <p:pic>
              <p:nvPicPr>
                <p:cNvPr id="171037" name="Freihand 171036">
                  <a:extLst>
                    <a:ext uri="{FF2B5EF4-FFF2-40B4-BE49-F238E27FC236}">
                      <a16:creationId xmlns:a16="http://schemas.microsoft.com/office/drawing/2014/main" id="{9003024F-56E6-4249-8573-2C553F506225}"/>
                    </a:ext>
                  </a:extLst>
                </p:cNvPr>
                <p:cNvPicPr/>
                <p:nvPr/>
              </p:nvPicPr>
              <p:blipFill>
                <a:blip r:embed="rId140"/>
                <a:stretch>
                  <a:fillRect/>
                </a:stretch>
              </p:blipFill>
              <p:spPr>
                <a:xfrm>
                  <a:off x="4596053" y="1627987"/>
                  <a:ext cx="1015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1038" name="Freihand 171037">
                  <a:extLst>
                    <a:ext uri="{FF2B5EF4-FFF2-40B4-BE49-F238E27FC236}">
                      <a16:creationId xmlns:a16="http://schemas.microsoft.com/office/drawing/2014/main" id="{D988B04B-D2BE-4DC1-B8D4-BEF1D8E40D41}"/>
                    </a:ext>
                  </a:extLst>
                </p14:cNvPr>
                <p14:cNvContentPartPr/>
                <p14:nvPr/>
              </p14:nvContentPartPr>
              <p14:xfrm>
                <a:off x="4700813" y="1547347"/>
                <a:ext cx="10440" cy="113760"/>
              </p14:xfrm>
            </p:contentPart>
          </mc:Choice>
          <mc:Fallback>
            <p:pic>
              <p:nvPicPr>
                <p:cNvPr id="171038" name="Freihand 171037">
                  <a:extLst>
                    <a:ext uri="{FF2B5EF4-FFF2-40B4-BE49-F238E27FC236}">
                      <a16:creationId xmlns:a16="http://schemas.microsoft.com/office/drawing/2014/main" id="{D988B04B-D2BE-4DC1-B8D4-BEF1D8E40D41}"/>
                    </a:ext>
                  </a:extLst>
                </p:cNvPr>
                <p:cNvPicPr/>
                <p:nvPr/>
              </p:nvPicPr>
              <p:blipFill>
                <a:blip r:embed="rId142"/>
                <a:stretch>
                  <a:fillRect/>
                </a:stretch>
              </p:blipFill>
              <p:spPr>
                <a:xfrm>
                  <a:off x="4696493" y="1543027"/>
                  <a:ext cx="19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1039" name="Freihand 171038">
                  <a:extLst>
                    <a:ext uri="{FF2B5EF4-FFF2-40B4-BE49-F238E27FC236}">
                      <a16:creationId xmlns:a16="http://schemas.microsoft.com/office/drawing/2014/main" id="{3FEF1511-8D7F-448F-A4ED-34D82AF4F1BF}"/>
                    </a:ext>
                  </a:extLst>
                </p14:cNvPr>
                <p14:cNvContentPartPr/>
                <p14:nvPr/>
              </p14:nvContentPartPr>
              <p14:xfrm>
                <a:off x="4628813" y="1535107"/>
                <a:ext cx="247680" cy="168120"/>
              </p14:xfrm>
            </p:contentPart>
          </mc:Choice>
          <mc:Fallback>
            <p:pic>
              <p:nvPicPr>
                <p:cNvPr id="171039" name="Freihand 171038">
                  <a:extLst>
                    <a:ext uri="{FF2B5EF4-FFF2-40B4-BE49-F238E27FC236}">
                      <a16:creationId xmlns:a16="http://schemas.microsoft.com/office/drawing/2014/main" id="{3FEF1511-8D7F-448F-A4ED-34D82AF4F1BF}"/>
                    </a:ext>
                  </a:extLst>
                </p:cNvPr>
                <p:cNvPicPr/>
                <p:nvPr/>
              </p:nvPicPr>
              <p:blipFill>
                <a:blip r:embed="rId144"/>
                <a:stretch>
                  <a:fillRect/>
                </a:stretch>
              </p:blipFill>
              <p:spPr>
                <a:xfrm>
                  <a:off x="4624493" y="1530787"/>
                  <a:ext cx="2563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1040" name="Freihand 171039">
                  <a:extLst>
                    <a:ext uri="{FF2B5EF4-FFF2-40B4-BE49-F238E27FC236}">
                      <a16:creationId xmlns:a16="http://schemas.microsoft.com/office/drawing/2014/main" id="{B49AA9B3-37B0-417A-809B-8CDACDB85B5E}"/>
                    </a:ext>
                  </a:extLst>
                </p14:cNvPr>
                <p14:cNvContentPartPr/>
                <p14:nvPr/>
              </p14:nvContentPartPr>
              <p14:xfrm>
                <a:off x="4712693" y="1729867"/>
                <a:ext cx="149040" cy="32760"/>
              </p14:xfrm>
            </p:contentPart>
          </mc:Choice>
          <mc:Fallback>
            <p:pic>
              <p:nvPicPr>
                <p:cNvPr id="171040" name="Freihand 171039">
                  <a:extLst>
                    <a:ext uri="{FF2B5EF4-FFF2-40B4-BE49-F238E27FC236}">
                      <a16:creationId xmlns:a16="http://schemas.microsoft.com/office/drawing/2014/main" id="{B49AA9B3-37B0-417A-809B-8CDACDB85B5E}"/>
                    </a:ext>
                  </a:extLst>
                </p:cNvPr>
                <p:cNvPicPr/>
                <p:nvPr/>
              </p:nvPicPr>
              <p:blipFill>
                <a:blip r:embed="rId146"/>
                <a:stretch>
                  <a:fillRect/>
                </a:stretch>
              </p:blipFill>
              <p:spPr>
                <a:xfrm>
                  <a:off x="4708373" y="1725547"/>
                  <a:ext cx="1576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1041" name="Freihand 171040">
                  <a:extLst>
                    <a:ext uri="{FF2B5EF4-FFF2-40B4-BE49-F238E27FC236}">
                      <a16:creationId xmlns:a16="http://schemas.microsoft.com/office/drawing/2014/main" id="{804BBA1D-6C3F-4EAB-9176-2DEDBFA8980B}"/>
                    </a:ext>
                  </a:extLst>
                </p14:cNvPr>
                <p14:cNvContentPartPr/>
                <p14:nvPr/>
              </p14:nvContentPartPr>
              <p14:xfrm>
                <a:off x="4917173" y="1619707"/>
                <a:ext cx="87480" cy="145080"/>
              </p14:xfrm>
            </p:contentPart>
          </mc:Choice>
          <mc:Fallback>
            <p:pic>
              <p:nvPicPr>
                <p:cNvPr id="171041" name="Freihand 171040">
                  <a:extLst>
                    <a:ext uri="{FF2B5EF4-FFF2-40B4-BE49-F238E27FC236}">
                      <a16:creationId xmlns:a16="http://schemas.microsoft.com/office/drawing/2014/main" id="{804BBA1D-6C3F-4EAB-9176-2DEDBFA8980B}"/>
                    </a:ext>
                  </a:extLst>
                </p:cNvPr>
                <p:cNvPicPr/>
                <p:nvPr/>
              </p:nvPicPr>
              <p:blipFill>
                <a:blip r:embed="rId148"/>
                <a:stretch>
                  <a:fillRect/>
                </a:stretch>
              </p:blipFill>
              <p:spPr>
                <a:xfrm>
                  <a:off x="4912853" y="1615387"/>
                  <a:ext cx="96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1042" name="Freihand 171041">
                  <a:extLst>
                    <a:ext uri="{FF2B5EF4-FFF2-40B4-BE49-F238E27FC236}">
                      <a16:creationId xmlns:a16="http://schemas.microsoft.com/office/drawing/2014/main" id="{6D1A866B-C65B-4DD1-A358-0E4B34DFEAF3}"/>
                    </a:ext>
                  </a:extLst>
                </p14:cNvPr>
                <p14:cNvContentPartPr/>
                <p14:nvPr/>
              </p14:nvContentPartPr>
              <p14:xfrm>
                <a:off x="5031293" y="1621147"/>
                <a:ext cx="87480" cy="91440"/>
              </p14:xfrm>
            </p:contentPart>
          </mc:Choice>
          <mc:Fallback>
            <p:pic>
              <p:nvPicPr>
                <p:cNvPr id="171042" name="Freihand 171041">
                  <a:extLst>
                    <a:ext uri="{FF2B5EF4-FFF2-40B4-BE49-F238E27FC236}">
                      <a16:creationId xmlns:a16="http://schemas.microsoft.com/office/drawing/2014/main" id="{6D1A866B-C65B-4DD1-A358-0E4B34DFEAF3}"/>
                    </a:ext>
                  </a:extLst>
                </p:cNvPr>
                <p:cNvPicPr/>
                <p:nvPr/>
              </p:nvPicPr>
              <p:blipFill>
                <a:blip r:embed="rId150"/>
                <a:stretch>
                  <a:fillRect/>
                </a:stretch>
              </p:blipFill>
              <p:spPr>
                <a:xfrm>
                  <a:off x="5026973" y="1616827"/>
                  <a:ext cx="96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1043" name="Freihand 171042">
                  <a:extLst>
                    <a:ext uri="{FF2B5EF4-FFF2-40B4-BE49-F238E27FC236}">
                      <a16:creationId xmlns:a16="http://schemas.microsoft.com/office/drawing/2014/main" id="{922F08B2-2D25-401B-9DF9-B64ED9DE8263}"/>
                    </a:ext>
                  </a:extLst>
                </p14:cNvPr>
                <p14:cNvContentPartPr/>
                <p14:nvPr/>
              </p14:nvContentPartPr>
              <p14:xfrm>
                <a:off x="5124533" y="1620427"/>
                <a:ext cx="113040" cy="101520"/>
              </p14:xfrm>
            </p:contentPart>
          </mc:Choice>
          <mc:Fallback>
            <p:pic>
              <p:nvPicPr>
                <p:cNvPr id="171043" name="Freihand 171042">
                  <a:extLst>
                    <a:ext uri="{FF2B5EF4-FFF2-40B4-BE49-F238E27FC236}">
                      <a16:creationId xmlns:a16="http://schemas.microsoft.com/office/drawing/2014/main" id="{922F08B2-2D25-401B-9DF9-B64ED9DE8263}"/>
                    </a:ext>
                  </a:extLst>
                </p:cNvPr>
                <p:cNvPicPr/>
                <p:nvPr/>
              </p:nvPicPr>
              <p:blipFill>
                <a:blip r:embed="rId152"/>
                <a:stretch>
                  <a:fillRect/>
                </a:stretch>
              </p:blipFill>
              <p:spPr>
                <a:xfrm>
                  <a:off x="5120213" y="1616107"/>
                  <a:ext cx="121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71044" name="Freihand 171043">
                  <a:extLst>
                    <a:ext uri="{FF2B5EF4-FFF2-40B4-BE49-F238E27FC236}">
                      <a16:creationId xmlns:a16="http://schemas.microsoft.com/office/drawing/2014/main" id="{8F084325-8803-476E-8405-40875076A388}"/>
                    </a:ext>
                  </a:extLst>
                </p14:cNvPr>
                <p14:cNvContentPartPr/>
                <p14:nvPr/>
              </p14:nvContentPartPr>
              <p14:xfrm>
                <a:off x="5284013" y="1616467"/>
                <a:ext cx="149040" cy="83880"/>
              </p14:xfrm>
            </p:contentPart>
          </mc:Choice>
          <mc:Fallback>
            <p:pic>
              <p:nvPicPr>
                <p:cNvPr id="171044" name="Freihand 171043">
                  <a:extLst>
                    <a:ext uri="{FF2B5EF4-FFF2-40B4-BE49-F238E27FC236}">
                      <a16:creationId xmlns:a16="http://schemas.microsoft.com/office/drawing/2014/main" id="{8F084325-8803-476E-8405-40875076A388}"/>
                    </a:ext>
                  </a:extLst>
                </p:cNvPr>
                <p:cNvPicPr/>
                <p:nvPr/>
              </p:nvPicPr>
              <p:blipFill>
                <a:blip r:embed="rId154"/>
                <a:stretch>
                  <a:fillRect/>
                </a:stretch>
              </p:blipFill>
              <p:spPr>
                <a:xfrm>
                  <a:off x="5279693" y="1612147"/>
                  <a:ext cx="157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71045" name="Freihand 171044">
                  <a:extLst>
                    <a:ext uri="{FF2B5EF4-FFF2-40B4-BE49-F238E27FC236}">
                      <a16:creationId xmlns:a16="http://schemas.microsoft.com/office/drawing/2014/main" id="{FF99E9CF-BE93-4937-B955-9EDB15834D75}"/>
                    </a:ext>
                  </a:extLst>
                </p14:cNvPr>
                <p14:cNvContentPartPr/>
                <p14:nvPr/>
              </p14:nvContentPartPr>
              <p14:xfrm>
                <a:off x="5444933" y="1585507"/>
                <a:ext cx="101160" cy="167040"/>
              </p14:xfrm>
            </p:contentPart>
          </mc:Choice>
          <mc:Fallback>
            <p:pic>
              <p:nvPicPr>
                <p:cNvPr id="171045" name="Freihand 171044">
                  <a:extLst>
                    <a:ext uri="{FF2B5EF4-FFF2-40B4-BE49-F238E27FC236}">
                      <a16:creationId xmlns:a16="http://schemas.microsoft.com/office/drawing/2014/main" id="{FF99E9CF-BE93-4937-B955-9EDB15834D75}"/>
                    </a:ext>
                  </a:extLst>
                </p:cNvPr>
                <p:cNvPicPr/>
                <p:nvPr/>
              </p:nvPicPr>
              <p:blipFill>
                <a:blip r:embed="rId156"/>
                <a:stretch>
                  <a:fillRect/>
                </a:stretch>
              </p:blipFill>
              <p:spPr>
                <a:xfrm>
                  <a:off x="5440613" y="1581187"/>
                  <a:ext cx="109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1046" name="Freihand 171045">
                  <a:extLst>
                    <a:ext uri="{FF2B5EF4-FFF2-40B4-BE49-F238E27FC236}">
                      <a16:creationId xmlns:a16="http://schemas.microsoft.com/office/drawing/2014/main" id="{06F16167-452C-4CF8-9116-4DBA65B2137F}"/>
                    </a:ext>
                  </a:extLst>
                </p14:cNvPr>
                <p14:cNvContentPartPr/>
                <p14:nvPr/>
              </p14:nvContentPartPr>
              <p14:xfrm>
                <a:off x="5564813" y="1575067"/>
                <a:ext cx="136080" cy="137520"/>
              </p14:xfrm>
            </p:contentPart>
          </mc:Choice>
          <mc:Fallback>
            <p:pic>
              <p:nvPicPr>
                <p:cNvPr id="171046" name="Freihand 171045">
                  <a:extLst>
                    <a:ext uri="{FF2B5EF4-FFF2-40B4-BE49-F238E27FC236}">
                      <a16:creationId xmlns:a16="http://schemas.microsoft.com/office/drawing/2014/main" id="{06F16167-452C-4CF8-9116-4DBA65B2137F}"/>
                    </a:ext>
                  </a:extLst>
                </p:cNvPr>
                <p:cNvPicPr/>
                <p:nvPr/>
              </p:nvPicPr>
              <p:blipFill>
                <a:blip r:embed="rId158"/>
                <a:stretch>
                  <a:fillRect/>
                </a:stretch>
              </p:blipFill>
              <p:spPr>
                <a:xfrm>
                  <a:off x="5560493" y="1570747"/>
                  <a:ext cx="144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1047" name="Freihand 171046">
                  <a:extLst>
                    <a:ext uri="{FF2B5EF4-FFF2-40B4-BE49-F238E27FC236}">
                      <a16:creationId xmlns:a16="http://schemas.microsoft.com/office/drawing/2014/main" id="{6F921506-A0EE-45D8-AC36-C489070D14A7}"/>
                    </a:ext>
                  </a:extLst>
                </p14:cNvPr>
                <p14:cNvContentPartPr/>
                <p14:nvPr/>
              </p14:nvContentPartPr>
              <p14:xfrm>
                <a:off x="5722853" y="1593067"/>
                <a:ext cx="97200" cy="171000"/>
              </p14:xfrm>
            </p:contentPart>
          </mc:Choice>
          <mc:Fallback>
            <p:pic>
              <p:nvPicPr>
                <p:cNvPr id="171047" name="Freihand 171046">
                  <a:extLst>
                    <a:ext uri="{FF2B5EF4-FFF2-40B4-BE49-F238E27FC236}">
                      <a16:creationId xmlns:a16="http://schemas.microsoft.com/office/drawing/2014/main" id="{6F921506-A0EE-45D8-AC36-C489070D14A7}"/>
                    </a:ext>
                  </a:extLst>
                </p:cNvPr>
                <p:cNvPicPr/>
                <p:nvPr/>
              </p:nvPicPr>
              <p:blipFill>
                <a:blip r:embed="rId160"/>
                <a:stretch>
                  <a:fillRect/>
                </a:stretch>
              </p:blipFill>
              <p:spPr>
                <a:xfrm>
                  <a:off x="5718533" y="1588747"/>
                  <a:ext cx="1058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71048" name="Freihand 171047">
                  <a:extLst>
                    <a:ext uri="{FF2B5EF4-FFF2-40B4-BE49-F238E27FC236}">
                      <a16:creationId xmlns:a16="http://schemas.microsoft.com/office/drawing/2014/main" id="{B0250B53-FDBC-47A2-81FD-96AD5997DEF1}"/>
                    </a:ext>
                  </a:extLst>
                </p14:cNvPr>
                <p14:cNvContentPartPr/>
                <p14:nvPr/>
              </p14:nvContentPartPr>
              <p14:xfrm>
                <a:off x="2796053" y="2344747"/>
                <a:ext cx="37080" cy="345240"/>
              </p14:xfrm>
            </p:contentPart>
          </mc:Choice>
          <mc:Fallback>
            <p:pic>
              <p:nvPicPr>
                <p:cNvPr id="171048" name="Freihand 171047">
                  <a:extLst>
                    <a:ext uri="{FF2B5EF4-FFF2-40B4-BE49-F238E27FC236}">
                      <a16:creationId xmlns:a16="http://schemas.microsoft.com/office/drawing/2014/main" id="{B0250B53-FDBC-47A2-81FD-96AD5997DEF1}"/>
                    </a:ext>
                  </a:extLst>
                </p:cNvPr>
                <p:cNvPicPr/>
                <p:nvPr/>
              </p:nvPicPr>
              <p:blipFill>
                <a:blip r:embed="rId162"/>
                <a:stretch>
                  <a:fillRect/>
                </a:stretch>
              </p:blipFill>
              <p:spPr>
                <a:xfrm>
                  <a:off x="2791733" y="2340427"/>
                  <a:ext cx="4572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71049" name="Freihand 171048">
                  <a:extLst>
                    <a:ext uri="{FF2B5EF4-FFF2-40B4-BE49-F238E27FC236}">
                      <a16:creationId xmlns:a16="http://schemas.microsoft.com/office/drawing/2014/main" id="{3B051492-7217-4E08-9162-837D5CDB0C7B}"/>
                    </a:ext>
                  </a:extLst>
                </p14:cNvPr>
                <p14:cNvContentPartPr/>
                <p14:nvPr/>
              </p14:nvContentPartPr>
              <p14:xfrm>
                <a:off x="2737373" y="2994907"/>
                <a:ext cx="27360" cy="145800"/>
              </p14:xfrm>
            </p:contentPart>
          </mc:Choice>
          <mc:Fallback>
            <p:pic>
              <p:nvPicPr>
                <p:cNvPr id="171049" name="Freihand 171048">
                  <a:extLst>
                    <a:ext uri="{FF2B5EF4-FFF2-40B4-BE49-F238E27FC236}">
                      <a16:creationId xmlns:a16="http://schemas.microsoft.com/office/drawing/2014/main" id="{3B051492-7217-4E08-9162-837D5CDB0C7B}"/>
                    </a:ext>
                  </a:extLst>
                </p:cNvPr>
                <p:cNvPicPr/>
                <p:nvPr/>
              </p:nvPicPr>
              <p:blipFill>
                <a:blip r:embed="rId164"/>
                <a:stretch>
                  <a:fillRect/>
                </a:stretch>
              </p:blipFill>
              <p:spPr>
                <a:xfrm>
                  <a:off x="2733053" y="2990587"/>
                  <a:ext cx="36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71050" name="Freihand 171049">
                  <a:extLst>
                    <a:ext uri="{FF2B5EF4-FFF2-40B4-BE49-F238E27FC236}">
                      <a16:creationId xmlns:a16="http://schemas.microsoft.com/office/drawing/2014/main" id="{DBCBC02C-182F-40BF-9A62-556C9E318D02}"/>
                    </a:ext>
                  </a:extLst>
                </p14:cNvPr>
                <p14:cNvContentPartPr/>
                <p14:nvPr/>
              </p14:nvContentPartPr>
              <p14:xfrm>
                <a:off x="2682653" y="3375787"/>
                <a:ext cx="68040" cy="478440"/>
              </p14:xfrm>
            </p:contentPart>
          </mc:Choice>
          <mc:Fallback>
            <p:pic>
              <p:nvPicPr>
                <p:cNvPr id="171050" name="Freihand 171049">
                  <a:extLst>
                    <a:ext uri="{FF2B5EF4-FFF2-40B4-BE49-F238E27FC236}">
                      <a16:creationId xmlns:a16="http://schemas.microsoft.com/office/drawing/2014/main" id="{DBCBC02C-182F-40BF-9A62-556C9E318D02}"/>
                    </a:ext>
                  </a:extLst>
                </p:cNvPr>
                <p:cNvPicPr/>
                <p:nvPr/>
              </p:nvPicPr>
              <p:blipFill>
                <a:blip r:embed="rId166"/>
                <a:stretch>
                  <a:fillRect/>
                </a:stretch>
              </p:blipFill>
              <p:spPr>
                <a:xfrm>
                  <a:off x="2678333" y="3371467"/>
                  <a:ext cx="7668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71051" name="Freihand 171050">
                  <a:extLst>
                    <a:ext uri="{FF2B5EF4-FFF2-40B4-BE49-F238E27FC236}">
                      <a16:creationId xmlns:a16="http://schemas.microsoft.com/office/drawing/2014/main" id="{928961D2-741D-4FAA-8A79-11E43792A388}"/>
                    </a:ext>
                  </a:extLst>
                </p14:cNvPr>
                <p14:cNvContentPartPr/>
                <p14:nvPr/>
              </p14:nvContentPartPr>
              <p14:xfrm>
                <a:off x="2489693" y="4167067"/>
                <a:ext cx="169560" cy="91800"/>
              </p14:xfrm>
            </p:contentPart>
          </mc:Choice>
          <mc:Fallback>
            <p:pic>
              <p:nvPicPr>
                <p:cNvPr id="171051" name="Freihand 171050">
                  <a:extLst>
                    <a:ext uri="{FF2B5EF4-FFF2-40B4-BE49-F238E27FC236}">
                      <a16:creationId xmlns:a16="http://schemas.microsoft.com/office/drawing/2014/main" id="{928961D2-741D-4FAA-8A79-11E43792A388}"/>
                    </a:ext>
                  </a:extLst>
                </p:cNvPr>
                <p:cNvPicPr/>
                <p:nvPr/>
              </p:nvPicPr>
              <p:blipFill>
                <a:blip r:embed="rId168"/>
                <a:stretch>
                  <a:fillRect/>
                </a:stretch>
              </p:blipFill>
              <p:spPr>
                <a:xfrm>
                  <a:off x="2485373" y="4162747"/>
                  <a:ext cx="178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71052" name="Freihand 171051">
                  <a:extLst>
                    <a:ext uri="{FF2B5EF4-FFF2-40B4-BE49-F238E27FC236}">
                      <a16:creationId xmlns:a16="http://schemas.microsoft.com/office/drawing/2014/main" id="{4AAB3C9E-CEAF-41EC-A485-D38E0AC96B4C}"/>
                    </a:ext>
                  </a:extLst>
                </p14:cNvPr>
                <p14:cNvContentPartPr/>
                <p14:nvPr/>
              </p14:nvContentPartPr>
              <p14:xfrm>
                <a:off x="2575733" y="4196587"/>
                <a:ext cx="116640" cy="198360"/>
              </p14:xfrm>
            </p:contentPart>
          </mc:Choice>
          <mc:Fallback>
            <p:pic>
              <p:nvPicPr>
                <p:cNvPr id="171052" name="Freihand 171051">
                  <a:extLst>
                    <a:ext uri="{FF2B5EF4-FFF2-40B4-BE49-F238E27FC236}">
                      <a16:creationId xmlns:a16="http://schemas.microsoft.com/office/drawing/2014/main" id="{4AAB3C9E-CEAF-41EC-A485-D38E0AC96B4C}"/>
                    </a:ext>
                  </a:extLst>
                </p:cNvPr>
                <p:cNvPicPr/>
                <p:nvPr/>
              </p:nvPicPr>
              <p:blipFill>
                <a:blip r:embed="rId170"/>
                <a:stretch>
                  <a:fillRect/>
                </a:stretch>
              </p:blipFill>
              <p:spPr>
                <a:xfrm>
                  <a:off x="2571413" y="4192267"/>
                  <a:ext cx="1252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71053" name="Freihand 171052">
                  <a:extLst>
                    <a:ext uri="{FF2B5EF4-FFF2-40B4-BE49-F238E27FC236}">
                      <a16:creationId xmlns:a16="http://schemas.microsoft.com/office/drawing/2014/main" id="{C1BB0664-4BFA-4288-8ACA-60E1116F787F}"/>
                    </a:ext>
                  </a:extLst>
                </p14:cNvPr>
                <p14:cNvContentPartPr/>
                <p14:nvPr/>
              </p14:nvContentPartPr>
              <p14:xfrm>
                <a:off x="2711093" y="4020907"/>
                <a:ext cx="258840" cy="169920"/>
              </p14:xfrm>
            </p:contentPart>
          </mc:Choice>
          <mc:Fallback>
            <p:pic>
              <p:nvPicPr>
                <p:cNvPr id="171053" name="Freihand 171052">
                  <a:extLst>
                    <a:ext uri="{FF2B5EF4-FFF2-40B4-BE49-F238E27FC236}">
                      <a16:creationId xmlns:a16="http://schemas.microsoft.com/office/drawing/2014/main" id="{C1BB0664-4BFA-4288-8ACA-60E1116F787F}"/>
                    </a:ext>
                  </a:extLst>
                </p:cNvPr>
                <p:cNvPicPr/>
                <p:nvPr/>
              </p:nvPicPr>
              <p:blipFill>
                <a:blip r:embed="rId172"/>
                <a:stretch>
                  <a:fillRect/>
                </a:stretch>
              </p:blipFill>
              <p:spPr>
                <a:xfrm>
                  <a:off x="2706773" y="4016587"/>
                  <a:ext cx="267480" cy="17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3">
            <p14:nvContentPartPr>
              <p14:cNvPr id="171057" name="Freihand 171056">
                <a:extLst>
                  <a:ext uri="{FF2B5EF4-FFF2-40B4-BE49-F238E27FC236}">
                    <a16:creationId xmlns:a16="http://schemas.microsoft.com/office/drawing/2014/main" id="{FB2ACA1F-727F-4E3D-B21B-C815FB153396}"/>
                  </a:ext>
                </a:extLst>
              </p14:cNvPr>
              <p14:cNvContentPartPr/>
              <p14:nvPr/>
            </p14:nvContentPartPr>
            <p14:xfrm>
              <a:off x="10124933" y="1124347"/>
              <a:ext cx="21960" cy="495360"/>
            </p14:xfrm>
          </p:contentPart>
        </mc:Choice>
        <mc:Fallback>
          <p:pic>
            <p:nvPicPr>
              <p:cNvPr id="171057" name="Freihand 171056">
                <a:extLst>
                  <a:ext uri="{FF2B5EF4-FFF2-40B4-BE49-F238E27FC236}">
                    <a16:creationId xmlns:a16="http://schemas.microsoft.com/office/drawing/2014/main" id="{FB2ACA1F-727F-4E3D-B21B-C815FB153396}"/>
                  </a:ext>
                </a:extLst>
              </p:cNvPr>
              <p:cNvPicPr/>
              <p:nvPr/>
            </p:nvPicPr>
            <p:blipFill>
              <a:blip r:embed="rId174"/>
              <a:stretch>
                <a:fillRect/>
              </a:stretch>
            </p:blipFill>
            <p:spPr>
              <a:xfrm>
                <a:off x="10120613" y="1120027"/>
                <a:ext cx="30600" cy="504000"/>
              </a:xfrm>
              <a:prstGeom prst="rect">
                <a:avLst/>
              </a:prstGeom>
            </p:spPr>
          </p:pic>
        </mc:Fallback>
      </mc:AlternateContent>
      <p:grpSp>
        <p:nvGrpSpPr>
          <p:cNvPr id="171063" name="Gruppieren 171062">
            <a:extLst>
              <a:ext uri="{FF2B5EF4-FFF2-40B4-BE49-F238E27FC236}">
                <a16:creationId xmlns:a16="http://schemas.microsoft.com/office/drawing/2014/main" id="{92A53801-3FC7-4B5A-9613-F5AE7AF0C299}"/>
              </a:ext>
            </a:extLst>
          </p:cNvPr>
          <p:cNvGrpSpPr/>
          <p:nvPr/>
        </p:nvGrpSpPr>
        <p:grpSpPr>
          <a:xfrm>
            <a:off x="10244813" y="1238467"/>
            <a:ext cx="716040" cy="209160"/>
            <a:chOff x="10244813" y="1238467"/>
            <a:chExt cx="716040" cy="209160"/>
          </a:xfrm>
        </p:grpSpPr>
        <mc:AlternateContent xmlns:mc="http://schemas.openxmlformats.org/markup-compatibility/2006">
          <mc:Choice xmlns:p14="http://schemas.microsoft.com/office/powerpoint/2010/main" Requires="p14">
            <p:contentPart p14:bwMode="auto" r:id="rId175">
              <p14:nvContentPartPr>
                <p14:cNvPr id="171058" name="Freihand 171057">
                  <a:extLst>
                    <a:ext uri="{FF2B5EF4-FFF2-40B4-BE49-F238E27FC236}">
                      <a16:creationId xmlns:a16="http://schemas.microsoft.com/office/drawing/2014/main" id="{B749184E-6DEA-4904-8903-EF147EB700D2}"/>
                    </a:ext>
                  </a:extLst>
                </p14:cNvPr>
                <p14:cNvContentPartPr/>
                <p14:nvPr/>
              </p14:nvContentPartPr>
              <p14:xfrm>
                <a:off x="10244813" y="1346467"/>
                <a:ext cx="128160" cy="24480"/>
              </p14:xfrm>
            </p:contentPart>
          </mc:Choice>
          <mc:Fallback>
            <p:pic>
              <p:nvPicPr>
                <p:cNvPr id="171058" name="Freihand 171057">
                  <a:extLst>
                    <a:ext uri="{FF2B5EF4-FFF2-40B4-BE49-F238E27FC236}">
                      <a16:creationId xmlns:a16="http://schemas.microsoft.com/office/drawing/2014/main" id="{B749184E-6DEA-4904-8903-EF147EB700D2}"/>
                    </a:ext>
                  </a:extLst>
                </p:cNvPr>
                <p:cNvPicPr/>
                <p:nvPr/>
              </p:nvPicPr>
              <p:blipFill>
                <a:blip r:embed="rId176"/>
                <a:stretch>
                  <a:fillRect/>
                </a:stretch>
              </p:blipFill>
              <p:spPr>
                <a:xfrm>
                  <a:off x="10240493" y="1342147"/>
                  <a:ext cx="136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71059" name="Freihand 171058">
                  <a:extLst>
                    <a:ext uri="{FF2B5EF4-FFF2-40B4-BE49-F238E27FC236}">
                      <a16:creationId xmlns:a16="http://schemas.microsoft.com/office/drawing/2014/main" id="{0658ED98-9240-4895-A57F-A3CDDB591D77}"/>
                    </a:ext>
                  </a:extLst>
                </p14:cNvPr>
                <p14:cNvContentPartPr/>
                <p14:nvPr/>
              </p14:nvContentPartPr>
              <p14:xfrm>
                <a:off x="10447853" y="1271227"/>
                <a:ext cx="122760" cy="102960"/>
              </p14:xfrm>
            </p:contentPart>
          </mc:Choice>
          <mc:Fallback>
            <p:pic>
              <p:nvPicPr>
                <p:cNvPr id="171059" name="Freihand 171058">
                  <a:extLst>
                    <a:ext uri="{FF2B5EF4-FFF2-40B4-BE49-F238E27FC236}">
                      <a16:creationId xmlns:a16="http://schemas.microsoft.com/office/drawing/2014/main" id="{0658ED98-9240-4895-A57F-A3CDDB591D77}"/>
                    </a:ext>
                  </a:extLst>
                </p:cNvPr>
                <p:cNvPicPr/>
                <p:nvPr/>
              </p:nvPicPr>
              <p:blipFill>
                <a:blip r:embed="rId178"/>
                <a:stretch>
                  <a:fillRect/>
                </a:stretch>
              </p:blipFill>
              <p:spPr>
                <a:xfrm>
                  <a:off x="10443173" y="1266907"/>
                  <a:ext cx="131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71060" name="Freihand 171059">
                  <a:extLst>
                    <a:ext uri="{FF2B5EF4-FFF2-40B4-BE49-F238E27FC236}">
                      <a16:creationId xmlns:a16="http://schemas.microsoft.com/office/drawing/2014/main" id="{0831EB43-940A-49F2-B112-471EC0B391F1}"/>
                    </a:ext>
                  </a:extLst>
                </p14:cNvPr>
                <p14:cNvContentPartPr/>
                <p14:nvPr/>
              </p14:nvContentPartPr>
              <p14:xfrm>
                <a:off x="10607693" y="1345027"/>
                <a:ext cx="25200" cy="80280"/>
              </p14:xfrm>
            </p:contentPart>
          </mc:Choice>
          <mc:Fallback>
            <p:pic>
              <p:nvPicPr>
                <p:cNvPr id="171060" name="Freihand 171059">
                  <a:extLst>
                    <a:ext uri="{FF2B5EF4-FFF2-40B4-BE49-F238E27FC236}">
                      <a16:creationId xmlns:a16="http://schemas.microsoft.com/office/drawing/2014/main" id="{0831EB43-940A-49F2-B112-471EC0B391F1}"/>
                    </a:ext>
                  </a:extLst>
                </p:cNvPr>
                <p:cNvPicPr/>
                <p:nvPr/>
              </p:nvPicPr>
              <p:blipFill>
                <a:blip r:embed="rId180"/>
                <a:stretch>
                  <a:fillRect/>
                </a:stretch>
              </p:blipFill>
              <p:spPr>
                <a:xfrm>
                  <a:off x="10603373" y="1340707"/>
                  <a:ext cx="33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71061" name="Freihand 171060">
                  <a:extLst>
                    <a:ext uri="{FF2B5EF4-FFF2-40B4-BE49-F238E27FC236}">
                      <a16:creationId xmlns:a16="http://schemas.microsoft.com/office/drawing/2014/main" id="{1A907A9C-AF3F-453C-805D-0D900754B091}"/>
                    </a:ext>
                  </a:extLst>
                </p14:cNvPr>
                <p14:cNvContentPartPr/>
                <p14:nvPr/>
              </p14:nvContentPartPr>
              <p14:xfrm>
                <a:off x="10662053" y="1238467"/>
                <a:ext cx="127800" cy="162720"/>
              </p14:xfrm>
            </p:contentPart>
          </mc:Choice>
          <mc:Fallback>
            <p:pic>
              <p:nvPicPr>
                <p:cNvPr id="171061" name="Freihand 171060">
                  <a:extLst>
                    <a:ext uri="{FF2B5EF4-FFF2-40B4-BE49-F238E27FC236}">
                      <a16:creationId xmlns:a16="http://schemas.microsoft.com/office/drawing/2014/main" id="{1A907A9C-AF3F-453C-805D-0D900754B091}"/>
                    </a:ext>
                  </a:extLst>
                </p:cNvPr>
                <p:cNvPicPr/>
                <p:nvPr/>
              </p:nvPicPr>
              <p:blipFill>
                <a:blip r:embed="rId182"/>
                <a:stretch>
                  <a:fillRect/>
                </a:stretch>
              </p:blipFill>
              <p:spPr>
                <a:xfrm>
                  <a:off x="10657733" y="1234147"/>
                  <a:ext cx="136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71062" name="Freihand 171061">
                  <a:extLst>
                    <a:ext uri="{FF2B5EF4-FFF2-40B4-BE49-F238E27FC236}">
                      <a16:creationId xmlns:a16="http://schemas.microsoft.com/office/drawing/2014/main" id="{042A2F62-CC91-45A0-ADC5-33A9D394ACBA}"/>
                    </a:ext>
                  </a:extLst>
                </p14:cNvPr>
                <p14:cNvContentPartPr/>
                <p14:nvPr/>
              </p14:nvContentPartPr>
              <p14:xfrm>
                <a:off x="10852853" y="1279507"/>
                <a:ext cx="108000" cy="168120"/>
              </p14:xfrm>
            </p:contentPart>
          </mc:Choice>
          <mc:Fallback>
            <p:pic>
              <p:nvPicPr>
                <p:cNvPr id="171062" name="Freihand 171061">
                  <a:extLst>
                    <a:ext uri="{FF2B5EF4-FFF2-40B4-BE49-F238E27FC236}">
                      <a16:creationId xmlns:a16="http://schemas.microsoft.com/office/drawing/2014/main" id="{042A2F62-CC91-45A0-ADC5-33A9D394ACBA}"/>
                    </a:ext>
                  </a:extLst>
                </p:cNvPr>
                <p:cNvPicPr/>
                <p:nvPr/>
              </p:nvPicPr>
              <p:blipFill>
                <a:blip r:embed="rId184"/>
                <a:stretch>
                  <a:fillRect/>
                </a:stretch>
              </p:blipFill>
              <p:spPr>
                <a:xfrm>
                  <a:off x="10848533" y="1275187"/>
                  <a:ext cx="116640" cy="176760"/>
                </a:xfrm>
                <a:prstGeom prst="rect">
                  <a:avLst/>
                </a:prstGeom>
              </p:spPr>
            </p:pic>
          </mc:Fallback>
        </mc:AlternateContent>
      </p:grpSp>
      <p:grpSp>
        <p:nvGrpSpPr>
          <p:cNvPr id="171069" name="Gruppieren 171068">
            <a:extLst>
              <a:ext uri="{FF2B5EF4-FFF2-40B4-BE49-F238E27FC236}">
                <a16:creationId xmlns:a16="http://schemas.microsoft.com/office/drawing/2014/main" id="{B03A003F-A9D7-4C68-8561-208EEB5E8FFE}"/>
              </a:ext>
            </a:extLst>
          </p:cNvPr>
          <p:cNvGrpSpPr/>
          <p:nvPr/>
        </p:nvGrpSpPr>
        <p:grpSpPr>
          <a:xfrm>
            <a:off x="7413053" y="1831747"/>
            <a:ext cx="527400" cy="166680"/>
            <a:chOff x="7413053" y="1831747"/>
            <a:chExt cx="527400" cy="166680"/>
          </a:xfrm>
        </p:grpSpPr>
        <mc:AlternateContent xmlns:mc="http://schemas.openxmlformats.org/markup-compatibility/2006">
          <mc:Choice xmlns:p14="http://schemas.microsoft.com/office/powerpoint/2010/main" Requires="p14">
            <p:contentPart p14:bwMode="auto" r:id="rId185">
              <p14:nvContentPartPr>
                <p14:cNvPr id="171064" name="Freihand 171063">
                  <a:extLst>
                    <a:ext uri="{FF2B5EF4-FFF2-40B4-BE49-F238E27FC236}">
                      <a16:creationId xmlns:a16="http://schemas.microsoft.com/office/drawing/2014/main" id="{D37C8B63-9D91-4A10-A4A0-449E1EE944B6}"/>
                    </a:ext>
                  </a:extLst>
                </p14:cNvPr>
                <p14:cNvContentPartPr/>
                <p14:nvPr/>
              </p14:nvContentPartPr>
              <p14:xfrm>
                <a:off x="7413053" y="1837867"/>
                <a:ext cx="150840" cy="160560"/>
              </p14:xfrm>
            </p:contentPart>
          </mc:Choice>
          <mc:Fallback>
            <p:pic>
              <p:nvPicPr>
                <p:cNvPr id="171064" name="Freihand 171063">
                  <a:extLst>
                    <a:ext uri="{FF2B5EF4-FFF2-40B4-BE49-F238E27FC236}">
                      <a16:creationId xmlns:a16="http://schemas.microsoft.com/office/drawing/2014/main" id="{D37C8B63-9D91-4A10-A4A0-449E1EE944B6}"/>
                    </a:ext>
                  </a:extLst>
                </p:cNvPr>
                <p:cNvPicPr/>
                <p:nvPr/>
              </p:nvPicPr>
              <p:blipFill>
                <a:blip r:embed="rId186"/>
                <a:stretch>
                  <a:fillRect/>
                </a:stretch>
              </p:blipFill>
              <p:spPr>
                <a:xfrm>
                  <a:off x="7408733" y="1833547"/>
                  <a:ext cx="1594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71065" name="Freihand 171064">
                  <a:extLst>
                    <a:ext uri="{FF2B5EF4-FFF2-40B4-BE49-F238E27FC236}">
                      <a16:creationId xmlns:a16="http://schemas.microsoft.com/office/drawing/2014/main" id="{02FCF8E1-68D6-4C12-B2C7-F91174690A17}"/>
                    </a:ext>
                  </a:extLst>
                </p14:cNvPr>
                <p14:cNvContentPartPr/>
                <p14:nvPr/>
              </p14:nvContentPartPr>
              <p14:xfrm>
                <a:off x="7492613" y="1909867"/>
                <a:ext cx="107280" cy="8280"/>
              </p14:xfrm>
            </p:contentPart>
          </mc:Choice>
          <mc:Fallback>
            <p:pic>
              <p:nvPicPr>
                <p:cNvPr id="171065" name="Freihand 171064">
                  <a:extLst>
                    <a:ext uri="{FF2B5EF4-FFF2-40B4-BE49-F238E27FC236}">
                      <a16:creationId xmlns:a16="http://schemas.microsoft.com/office/drawing/2014/main" id="{02FCF8E1-68D6-4C12-B2C7-F91174690A17}"/>
                    </a:ext>
                  </a:extLst>
                </p:cNvPr>
                <p:cNvPicPr/>
                <p:nvPr/>
              </p:nvPicPr>
              <p:blipFill>
                <a:blip r:embed="rId188"/>
                <a:stretch>
                  <a:fillRect/>
                </a:stretch>
              </p:blipFill>
              <p:spPr>
                <a:xfrm>
                  <a:off x="7488293" y="1905547"/>
                  <a:ext cx="115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1066" name="Freihand 171065">
                  <a:extLst>
                    <a:ext uri="{FF2B5EF4-FFF2-40B4-BE49-F238E27FC236}">
                      <a16:creationId xmlns:a16="http://schemas.microsoft.com/office/drawing/2014/main" id="{3BE970CE-2833-4902-B226-2E56BD5A65BA}"/>
                    </a:ext>
                  </a:extLst>
                </p14:cNvPr>
                <p14:cNvContentPartPr/>
                <p14:nvPr/>
              </p14:nvContentPartPr>
              <p14:xfrm>
                <a:off x="7651373" y="1831747"/>
                <a:ext cx="103680" cy="129960"/>
              </p14:xfrm>
            </p:contentPart>
          </mc:Choice>
          <mc:Fallback>
            <p:pic>
              <p:nvPicPr>
                <p:cNvPr id="171066" name="Freihand 171065">
                  <a:extLst>
                    <a:ext uri="{FF2B5EF4-FFF2-40B4-BE49-F238E27FC236}">
                      <a16:creationId xmlns:a16="http://schemas.microsoft.com/office/drawing/2014/main" id="{3BE970CE-2833-4902-B226-2E56BD5A65BA}"/>
                    </a:ext>
                  </a:extLst>
                </p:cNvPr>
                <p:cNvPicPr/>
                <p:nvPr/>
              </p:nvPicPr>
              <p:blipFill>
                <a:blip r:embed="rId190"/>
                <a:stretch>
                  <a:fillRect/>
                </a:stretch>
              </p:blipFill>
              <p:spPr>
                <a:xfrm>
                  <a:off x="7647053" y="1827427"/>
                  <a:ext cx="1123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1067" name="Freihand 171066">
                  <a:extLst>
                    <a:ext uri="{FF2B5EF4-FFF2-40B4-BE49-F238E27FC236}">
                      <a16:creationId xmlns:a16="http://schemas.microsoft.com/office/drawing/2014/main" id="{A5C5BD1D-B279-4467-A29B-8D7D00EE10A2}"/>
                    </a:ext>
                  </a:extLst>
                </p14:cNvPr>
                <p14:cNvContentPartPr/>
                <p14:nvPr/>
              </p14:nvContentPartPr>
              <p14:xfrm>
                <a:off x="7786373" y="1849027"/>
                <a:ext cx="154080" cy="101160"/>
              </p14:xfrm>
            </p:contentPart>
          </mc:Choice>
          <mc:Fallback>
            <p:pic>
              <p:nvPicPr>
                <p:cNvPr id="171067" name="Freihand 171066">
                  <a:extLst>
                    <a:ext uri="{FF2B5EF4-FFF2-40B4-BE49-F238E27FC236}">
                      <a16:creationId xmlns:a16="http://schemas.microsoft.com/office/drawing/2014/main" id="{A5C5BD1D-B279-4467-A29B-8D7D00EE10A2}"/>
                    </a:ext>
                  </a:extLst>
                </p:cNvPr>
                <p:cNvPicPr/>
                <p:nvPr/>
              </p:nvPicPr>
              <p:blipFill>
                <a:blip r:embed="rId192"/>
                <a:stretch>
                  <a:fillRect/>
                </a:stretch>
              </p:blipFill>
              <p:spPr>
                <a:xfrm>
                  <a:off x="7782053" y="1844707"/>
                  <a:ext cx="162720" cy="10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171068" name="Freihand 171067">
                <a:extLst>
                  <a:ext uri="{FF2B5EF4-FFF2-40B4-BE49-F238E27FC236}">
                    <a16:creationId xmlns:a16="http://schemas.microsoft.com/office/drawing/2014/main" id="{D32CBBE7-9FD4-4679-955B-9DF6344E73D1}"/>
                  </a:ext>
                </a:extLst>
              </p14:cNvPr>
              <p14:cNvContentPartPr/>
              <p14:nvPr/>
            </p14:nvContentPartPr>
            <p14:xfrm>
              <a:off x="8128013" y="1866667"/>
              <a:ext cx="289080" cy="78120"/>
            </p14:xfrm>
          </p:contentPart>
        </mc:Choice>
        <mc:Fallback>
          <p:pic>
            <p:nvPicPr>
              <p:cNvPr id="171068" name="Freihand 171067">
                <a:extLst>
                  <a:ext uri="{FF2B5EF4-FFF2-40B4-BE49-F238E27FC236}">
                    <a16:creationId xmlns:a16="http://schemas.microsoft.com/office/drawing/2014/main" id="{D32CBBE7-9FD4-4679-955B-9DF6344E73D1}"/>
                  </a:ext>
                </a:extLst>
              </p:cNvPr>
              <p:cNvPicPr/>
              <p:nvPr/>
            </p:nvPicPr>
            <p:blipFill>
              <a:blip r:embed="rId194"/>
              <a:stretch>
                <a:fillRect/>
              </a:stretch>
            </p:blipFill>
            <p:spPr>
              <a:xfrm>
                <a:off x="8123693" y="1862347"/>
                <a:ext cx="297720" cy="86760"/>
              </a:xfrm>
              <a:prstGeom prst="rect">
                <a:avLst/>
              </a:prstGeom>
            </p:spPr>
          </p:pic>
        </mc:Fallback>
      </mc:AlternateContent>
      <p:grpSp>
        <p:nvGrpSpPr>
          <p:cNvPr id="171092" name="Gruppieren 171091">
            <a:extLst>
              <a:ext uri="{FF2B5EF4-FFF2-40B4-BE49-F238E27FC236}">
                <a16:creationId xmlns:a16="http://schemas.microsoft.com/office/drawing/2014/main" id="{80F52FC4-6490-4D4A-ADCD-3FD735B8B885}"/>
              </a:ext>
            </a:extLst>
          </p:cNvPr>
          <p:cNvGrpSpPr/>
          <p:nvPr/>
        </p:nvGrpSpPr>
        <p:grpSpPr>
          <a:xfrm>
            <a:off x="8634893" y="1789987"/>
            <a:ext cx="1004760" cy="198000"/>
            <a:chOff x="8634893" y="1789987"/>
            <a:chExt cx="1004760" cy="198000"/>
          </a:xfrm>
        </p:grpSpPr>
        <mc:AlternateContent xmlns:mc="http://schemas.openxmlformats.org/markup-compatibility/2006">
          <mc:Choice xmlns:p14="http://schemas.microsoft.com/office/powerpoint/2010/main" Requires="p14">
            <p:contentPart p14:bwMode="auto" r:id="rId195">
              <p14:nvContentPartPr>
                <p14:cNvPr id="171070" name="Freihand 171069">
                  <a:extLst>
                    <a:ext uri="{FF2B5EF4-FFF2-40B4-BE49-F238E27FC236}">
                      <a16:creationId xmlns:a16="http://schemas.microsoft.com/office/drawing/2014/main" id="{A85B69EC-D69F-4FD8-8FF6-9DB947466FE2}"/>
                    </a:ext>
                  </a:extLst>
                </p14:cNvPr>
                <p14:cNvContentPartPr/>
                <p14:nvPr/>
              </p14:nvContentPartPr>
              <p14:xfrm>
                <a:off x="8634893" y="1832107"/>
                <a:ext cx="144720" cy="48240"/>
              </p14:xfrm>
            </p:contentPart>
          </mc:Choice>
          <mc:Fallback>
            <p:pic>
              <p:nvPicPr>
                <p:cNvPr id="171070" name="Freihand 171069">
                  <a:extLst>
                    <a:ext uri="{FF2B5EF4-FFF2-40B4-BE49-F238E27FC236}">
                      <a16:creationId xmlns:a16="http://schemas.microsoft.com/office/drawing/2014/main" id="{A85B69EC-D69F-4FD8-8FF6-9DB947466FE2}"/>
                    </a:ext>
                  </a:extLst>
                </p:cNvPr>
                <p:cNvPicPr/>
                <p:nvPr/>
              </p:nvPicPr>
              <p:blipFill>
                <a:blip r:embed="rId196"/>
                <a:stretch>
                  <a:fillRect/>
                </a:stretch>
              </p:blipFill>
              <p:spPr>
                <a:xfrm>
                  <a:off x="8630573" y="1827787"/>
                  <a:ext cx="1533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1071" name="Freihand 171070">
                  <a:extLst>
                    <a:ext uri="{FF2B5EF4-FFF2-40B4-BE49-F238E27FC236}">
                      <a16:creationId xmlns:a16="http://schemas.microsoft.com/office/drawing/2014/main" id="{3A8210FC-0278-48A1-9645-97CCB25EBD50}"/>
                    </a:ext>
                  </a:extLst>
                </p14:cNvPr>
                <p14:cNvContentPartPr/>
                <p14:nvPr/>
              </p14:nvContentPartPr>
              <p14:xfrm>
                <a:off x="8711933" y="1837867"/>
                <a:ext cx="71280" cy="150120"/>
              </p14:xfrm>
            </p:contentPart>
          </mc:Choice>
          <mc:Fallback>
            <p:pic>
              <p:nvPicPr>
                <p:cNvPr id="171071" name="Freihand 171070">
                  <a:extLst>
                    <a:ext uri="{FF2B5EF4-FFF2-40B4-BE49-F238E27FC236}">
                      <a16:creationId xmlns:a16="http://schemas.microsoft.com/office/drawing/2014/main" id="{3A8210FC-0278-48A1-9645-97CCB25EBD50}"/>
                    </a:ext>
                  </a:extLst>
                </p:cNvPr>
                <p:cNvPicPr/>
                <p:nvPr/>
              </p:nvPicPr>
              <p:blipFill>
                <a:blip r:embed="rId198"/>
                <a:stretch>
                  <a:fillRect/>
                </a:stretch>
              </p:blipFill>
              <p:spPr>
                <a:xfrm>
                  <a:off x="8707613" y="1833547"/>
                  <a:ext cx="79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1072" name="Freihand 171071">
                  <a:extLst>
                    <a:ext uri="{FF2B5EF4-FFF2-40B4-BE49-F238E27FC236}">
                      <a16:creationId xmlns:a16="http://schemas.microsoft.com/office/drawing/2014/main" id="{3738B693-D2B4-4600-A7BD-F69D08C4F15D}"/>
                    </a:ext>
                  </a:extLst>
                </p14:cNvPr>
                <p14:cNvContentPartPr/>
                <p14:nvPr/>
              </p14:nvContentPartPr>
              <p14:xfrm>
                <a:off x="8885453" y="1846507"/>
                <a:ext cx="188280" cy="6840"/>
              </p14:xfrm>
            </p:contentPart>
          </mc:Choice>
          <mc:Fallback>
            <p:pic>
              <p:nvPicPr>
                <p:cNvPr id="171072" name="Freihand 171071">
                  <a:extLst>
                    <a:ext uri="{FF2B5EF4-FFF2-40B4-BE49-F238E27FC236}">
                      <a16:creationId xmlns:a16="http://schemas.microsoft.com/office/drawing/2014/main" id="{3738B693-D2B4-4600-A7BD-F69D08C4F15D}"/>
                    </a:ext>
                  </a:extLst>
                </p:cNvPr>
                <p:cNvPicPr/>
                <p:nvPr/>
              </p:nvPicPr>
              <p:blipFill>
                <a:blip r:embed="rId200"/>
                <a:stretch>
                  <a:fillRect/>
                </a:stretch>
              </p:blipFill>
              <p:spPr>
                <a:xfrm>
                  <a:off x="8881133" y="1842187"/>
                  <a:ext cx="1969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1073" name="Freihand 171072">
                  <a:extLst>
                    <a:ext uri="{FF2B5EF4-FFF2-40B4-BE49-F238E27FC236}">
                      <a16:creationId xmlns:a16="http://schemas.microsoft.com/office/drawing/2014/main" id="{4C535193-0AFC-4E3D-AFE5-AAC7710D969E}"/>
                    </a:ext>
                  </a:extLst>
                </p14:cNvPr>
                <p14:cNvContentPartPr/>
                <p14:nvPr/>
              </p14:nvContentPartPr>
              <p14:xfrm>
                <a:off x="8920373" y="1902667"/>
                <a:ext cx="88200" cy="10800"/>
              </p14:xfrm>
            </p:contentPart>
          </mc:Choice>
          <mc:Fallback>
            <p:pic>
              <p:nvPicPr>
                <p:cNvPr id="171073" name="Freihand 171072">
                  <a:extLst>
                    <a:ext uri="{FF2B5EF4-FFF2-40B4-BE49-F238E27FC236}">
                      <a16:creationId xmlns:a16="http://schemas.microsoft.com/office/drawing/2014/main" id="{4C535193-0AFC-4E3D-AFE5-AAC7710D969E}"/>
                    </a:ext>
                  </a:extLst>
                </p:cNvPr>
                <p:cNvPicPr/>
                <p:nvPr/>
              </p:nvPicPr>
              <p:blipFill>
                <a:blip r:embed="rId202"/>
                <a:stretch>
                  <a:fillRect/>
                </a:stretch>
              </p:blipFill>
              <p:spPr>
                <a:xfrm>
                  <a:off x="8916053" y="1898347"/>
                  <a:ext cx="968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1074" name="Freihand 171073">
                  <a:extLst>
                    <a:ext uri="{FF2B5EF4-FFF2-40B4-BE49-F238E27FC236}">
                      <a16:creationId xmlns:a16="http://schemas.microsoft.com/office/drawing/2014/main" id="{583C4835-3223-4D45-B59B-AE27FADAA6C0}"/>
                    </a:ext>
                  </a:extLst>
                </p14:cNvPr>
                <p14:cNvContentPartPr/>
                <p14:nvPr/>
              </p14:nvContentPartPr>
              <p14:xfrm>
                <a:off x="8848733" y="1860547"/>
                <a:ext cx="226440" cy="66960"/>
              </p14:xfrm>
            </p:contentPart>
          </mc:Choice>
          <mc:Fallback>
            <p:pic>
              <p:nvPicPr>
                <p:cNvPr id="171074" name="Freihand 171073">
                  <a:extLst>
                    <a:ext uri="{FF2B5EF4-FFF2-40B4-BE49-F238E27FC236}">
                      <a16:creationId xmlns:a16="http://schemas.microsoft.com/office/drawing/2014/main" id="{583C4835-3223-4D45-B59B-AE27FADAA6C0}"/>
                    </a:ext>
                  </a:extLst>
                </p:cNvPr>
                <p:cNvPicPr/>
                <p:nvPr/>
              </p:nvPicPr>
              <p:blipFill>
                <a:blip r:embed="rId204"/>
                <a:stretch>
                  <a:fillRect/>
                </a:stretch>
              </p:blipFill>
              <p:spPr>
                <a:xfrm>
                  <a:off x="8844413" y="1856227"/>
                  <a:ext cx="235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71075" name="Freihand 171074">
                  <a:extLst>
                    <a:ext uri="{FF2B5EF4-FFF2-40B4-BE49-F238E27FC236}">
                      <a16:creationId xmlns:a16="http://schemas.microsoft.com/office/drawing/2014/main" id="{4220A444-B642-4E27-8F1D-72C46A9AA068}"/>
                    </a:ext>
                  </a:extLst>
                </p14:cNvPr>
                <p14:cNvContentPartPr/>
                <p14:nvPr/>
              </p14:nvContentPartPr>
              <p14:xfrm>
                <a:off x="9168053" y="1804027"/>
                <a:ext cx="128880" cy="85680"/>
              </p14:xfrm>
            </p:contentPart>
          </mc:Choice>
          <mc:Fallback>
            <p:pic>
              <p:nvPicPr>
                <p:cNvPr id="171075" name="Freihand 171074">
                  <a:extLst>
                    <a:ext uri="{FF2B5EF4-FFF2-40B4-BE49-F238E27FC236}">
                      <a16:creationId xmlns:a16="http://schemas.microsoft.com/office/drawing/2014/main" id="{4220A444-B642-4E27-8F1D-72C46A9AA068}"/>
                    </a:ext>
                  </a:extLst>
                </p:cNvPr>
                <p:cNvPicPr/>
                <p:nvPr/>
              </p:nvPicPr>
              <p:blipFill>
                <a:blip r:embed="rId206"/>
                <a:stretch>
                  <a:fillRect/>
                </a:stretch>
              </p:blipFill>
              <p:spPr>
                <a:xfrm>
                  <a:off x="9163733" y="1799707"/>
                  <a:ext cx="137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71076" name="Freihand 171075">
                  <a:extLst>
                    <a:ext uri="{FF2B5EF4-FFF2-40B4-BE49-F238E27FC236}">
                      <a16:creationId xmlns:a16="http://schemas.microsoft.com/office/drawing/2014/main" id="{774B3568-42CF-4F36-8845-9F265BECFDC8}"/>
                    </a:ext>
                  </a:extLst>
                </p14:cNvPr>
                <p14:cNvContentPartPr/>
                <p14:nvPr/>
              </p14:nvContentPartPr>
              <p14:xfrm>
                <a:off x="9286493" y="1903027"/>
                <a:ext cx="29880" cy="61920"/>
              </p14:xfrm>
            </p:contentPart>
          </mc:Choice>
          <mc:Fallback>
            <p:pic>
              <p:nvPicPr>
                <p:cNvPr id="171076" name="Freihand 171075">
                  <a:extLst>
                    <a:ext uri="{FF2B5EF4-FFF2-40B4-BE49-F238E27FC236}">
                      <a16:creationId xmlns:a16="http://schemas.microsoft.com/office/drawing/2014/main" id="{774B3568-42CF-4F36-8845-9F265BECFDC8}"/>
                    </a:ext>
                  </a:extLst>
                </p:cNvPr>
                <p:cNvPicPr/>
                <p:nvPr/>
              </p:nvPicPr>
              <p:blipFill>
                <a:blip r:embed="rId208"/>
                <a:stretch>
                  <a:fillRect/>
                </a:stretch>
              </p:blipFill>
              <p:spPr>
                <a:xfrm>
                  <a:off x="9282173" y="1898707"/>
                  <a:ext cx="38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1077" name="Freihand 171076">
                  <a:extLst>
                    <a:ext uri="{FF2B5EF4-FFF2-40B4-BE49-F238E27FC236}">
                      <a16:creationId xmlns:a16="http://schemas.microsoft.com/office/drawing/2014/main" id="{0F212A06-A594-4680-A78B-1AACA77E42B2}"/>
                    </a:ext>
                  </a:extLst>
                </p14:cNvPr>
                <p14:cNvContentPartPr/>
                <p14:nvPr/>
              </p14:nvContentPartPr>
              <p14:xfrm>
                <a:off x="9362813" y="1789987"/>
                <a:ext cx="113760" cy="158040"/>
              </p14:xfrm>
            </p:contentPart>
          </mc:Choice>
          <mc:Fallback>
            <p:pic>
              <p:nvPicPr>
                <p:cNvPr id="171077" name="Freihand 171076">
                  <a:extLst>
                    <a:ext uri="{FF2B5EF4-FFF2-40B4-BE49-F238E27FC236}">
                      <a16:creationId xmlns:a16="http://schemas.microsoft.com/office/drawing/2014/main" id="{0F212A06-A594-4680-A78B-1AACA77E42B2}"/>
                    </a:ext>
                  </a:extLst>
                </p:cNvPr>
                <p:cNvPicPr/>
                <p:nvPr/>
              </p:nvPicPr>
              <p:blipFill>
                <a:blip r:embed="rId210"/>
                <a:stretch>
                  <a:fillRect/>
                </a:stretch>
              </p:blipFill>
              <p:spPr>
                <a:xfrm>
                  <a:off x="9358493" y="1785667"/>
                  <a:ext cx="122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1078" name="Freihand 171077">
                  <a:extLst>
                    <a:ext uri="{FF2B5EF4-FFF2-40B4-BE49-F238E27FC236}">
                      <a16:creationId xmlns:a16="http://schemas.microsoft.com/office/drawing/2014/main" id="{58C163ED-076D-49EE-8258-011950F966B7}"/>
                    </a:ext>
                  </a:extLst>
                </p14:cNvPr>
                <p14:cNvContentPartPr/>
                <p14:nvPr/>
              </p14:nvContentPartPr>
              <p14:xfrm>
                <a:off x="9545333" y="1817707"/>
                <a:ext cx="94320" cy="155880"/>
              </p14:xfrm>
            </p:contentPart>
          </mc:Choice>
          <mc:Fallback>
            <p:pic>
              <p:nvPicPr>
                <p:cNvPr id="171078" name="Freihand 171077">
                  <a:extLst>
                    <a:ext uri="{FF2B5EF4-FFF2-40B4-BE49-F238E27FC236}">
                      <a16:creationId xmlns:a16="http://schemas.microsoft.com/office/drawing/2014/main" id="{58C163ED-076D-49EE-8258-011950F966B7}"/>
                    </a:ext>
                  </a:extLst>
                </p:cNvPr>
                <p:cNvPicPr/>
                <p:nvPr/>
              </p:nvPicPr>
              <p:blipFill>
                <a:blip r:embed="rId212"/>
                <a:stretch>
                  <a:fillRect/>
                </a:stretch>
              </p:blipFill>
              <p:spPr>
                <a:xfrm>
                  <a:off x="9541013" y="1813387"/>
                  <a:ext cx="102960" cy="164520"/>
                </a:xfrm>
                <a:prstGeom prst="rect">
                  <a:avLst/>
                </a:prstGeom>
              </p:spPr>
            </p:pic>
          </mc:Fallback>
        </mc:AlternateContent>
      </p:grpSp>
      <p:grpSp>
        <p:nvGrpSpPr>
          <p:cNvPr id="171091" name="Gruppieren 171090">
            <a:extLst>
              <a:ext uri="{FF2B5EF4-FFF2-40B4-BE49-F238E27FC236}">
                <a16:creationId xmlns:a16="http://schemas.microsoft.com/office/drawing/2014/main" id="{B1A9E288-876D-4898-AE48-37D6E253DC1A}"/>
              </a:ext>
            </a:extLst>
          </p:cNvPr>
          <p:cNvGrpSpPr/>
          <p:nvPr/>
        </p:nvGrpSpPr>
        <p:grpSpPr>
          <a:xfrm>
            <a:off x="8117213" y="2269867"/>
            <a:ext cx="195120" cy="102960"/>
            <a:chOff x="8117213" y="2269867"/>
            <a:chExt cx="195120" cy="102960"/>
          </a:xfrm>
        </p:grpSpPr>
        <mc:AlternateContent xmlns:mc="http://schemas.openxmlformats.org/markup-compatibility/2006">
          <mc:Choice xmlns:p14="http://schemas.microsoft.com/office/powerpoint/2010/main" Requires="p14">
            <p:contentPart p14:bwMode="auto" r:id="rId213">
              <p14:nvContentPartPr>
                <p14:cNvPr id="171079" name="Freihand 171078">
                  <a:extLst>
                    <a:ext uri="{FF2B5EF4-FFF2-40B4-BE49-F238E27FC236}">
                      <a16:creationId xmlns:a16="http://schemas.microsoft.com/office/drawing/2014/main" id="{DFF4A7F3-A922-4386-82E4-3307BB0DC6A4}"/>
                    </a:ext>
                  </a:extLst>
                </p14:cNvPr>
                <p14:cNvContentPartPr/>
                <p14:nvPr/>
              </p14:nvContentPartPr>
              <p14:xfrm>
                <a:off x="8117213" y="2269867"/>
                <a:ext cx="194040" cy="28800"/>
              </p14:xfrm>
            </p:contentPart>
          </mc:Choice>
          <mc:Fallback>
            <p:pic>
              <p:nvPicPr>
                <p:cNvPr id="171079" name="Freihand 171078">
                  <a:extLst>
                    <a:ext uri="{FF2B5EF4-FFF2-40B4-BE49-F238E27FC236}">
                      <a16:creationId xmlns:a16="http://schemas.microsoft.com/office/drawing/2014/main" id="{DFF4A7F3-A922-4386-82E4-3307BB0DC6A4}"/>
                    </a:ext>
                  </a:extLst>
                </p:cNvPr>
                <p:cNvPicPr/>
                <p:nvPr/>
              </p:nvPicPr>
              <p:blipFill>
                <a:blip r:embed="rId214"/>
                <a:stretch>
                  <a:fillRect/>
                </a:stretch>
              </p:blipFill>
              <p:spPr>
                <a:xfrm>
                  <a:off x="8112893" y="2265547"/>
                  <a:ext cx="202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1080" name="Freihand 171079">
                  <a:extLst>
                    <a:ext uri="{FF2B5EF4-FFF2-40B4-BE49-F238E27FC236}">
                      <a16:creationId xmlns:a16="http://schemas.microsoft.com/office/drawing/2014/main" id="{8325601B-4928-4A95-80D2-6E64306CEBF5}"/>
                    </a:ext>
                  </a:extLst>
                </p14:cNvPr>
                <p14:cNvContentPartPr/>
                <p14:nvPr/>
              </p14:nvContentPartPr>
              <p14:xfrm>
                <a:off x="8145293" y="2345467"/>
                <a:ext cx="167040" cy="27360"/>
              </p14:xfrm>
            </p:contentPart>
          </mc:Choice>
          <mc:Fallback>
            <p:pic>
              <p:nvPicPr>
                <p:cNvPr id="171080" name="Freihand 171079">
                  <a:extLst>
                    <a:ext uri="{FF2B5EF4-FFF2-40B4-BE49-F238E27FC236}">
                      <a16:creationId xmlns:a16="http://schemas.microsoft.com/office/drawing/2014/main" id="{8325601B-4928-4A95-80D2-6E64306CEBF5}"/>
                    </a:ext>
                  </a:extLst>
                </p:cNvPr>
                <p:cNvPicPr/>
                <p:nvPr/>
              </p:nvPicPr>
              <p:blipFill>
                <a:blip r:embed="rId216"/>
                <a:stretch>
                  <a:fillRect/>
                </a:stretch>
              </p:blipFill>
              <p:spPr>
                <a:xfrm>
                  <a:off x="8140973" y="2341147"/>
                  <a:ext cx="175680" cy="36000"/>
                </a:xfrm>
                <a:prstGeom prst="rect">
                  <a:avLst/>
                </a:prstGeom>
              </p:spPr>
            </p:pic>
          </mc:Fallback>
        </mc:AlternateContent>
      </p:grpSp>
      <p:grpSp>
        <p:nvGrpSpPr>
          <p:cNvPr id="171090" name="Gruppieren 171089">
            <a:extLst>
              <a:ext uri="{FF2B5EF4-FFF2-40B4-BE49-F238E27FC236}">
                <a16:creationId xmlns:a16="http://schemas.microsoft.com/office/drawing/2014/main" id="{0D883900-6AA5-4B88-98D5-D5F5294C2C31}"/>
              </a:ext>
            </a:extLst>
          </p:cNvPr>
          <p:cNvGrpSpPr/>
          <p:nvPr/>
        </p:nvGrpSpPr>
        <p:grpSpPr>
          <a:xfrm>
            <a:off x="8503133" y="2101027"/>
            <a:ext cx="1329840" cy="320400"/>
            <a:chOff x="8503133" y="2101027"/>
            <a:chExt cx="1329840" cy="320400"/>
          </a:xfrm>
        </p:grpSpPr>
        <mc:AlternateContent xmlns:mc="http://schemas.openxmlformats.org/markup-compatibility/2006">
          <mc:Choice xmlns:p14="http://schemas.microsoft.com/office/powerpoint/2010/main" Requires="p14">
            <p:contentPart p14:bwMode="auto" r:id="rId217">
              <p14:nvContentPartPr>
                <p14:cNvPr id="171081" name="Freihand 171080">
                  <a:extLst>
                    <a:ext uri="{FF2B5EF4-FFF2-40B4-BE49-F238E27FC236}">
                      <a16:creationId xmlns:a16="http://schemas.microsoft.com/office/drawing/2014/main" id="{77D40A5F-E77A-4C44-AED8-BAC220CB1C82}"/>
                    </a:ext>
                  </a:extLst>
                </p14:cNvPr>
                <p14:cNvContentPartPr/>
                <p14:nvPr/>
              </p14:nvContentPartPr>
              <p14:xfrm>
                <a:off x="8503133" y="2242147"/>
                <a:ext cx="121320" cy="91440"/>
              </p14:xfrm>
            </p:contentPart>
          </mc:Choice>
          <mc:Fallback>
            <p:pic>
              <p:nvPicPr>
                <p:cNvPr id="171081" name="Freihand 171080">
                  <a:extLst>
                    <a:ext uri="{FF2B5EF4-FFF2-40B4-BE49-F238E27FC236}">
                      <a16:creationId xmlns:a16="http://schemas.microsoft.com/office/drawing/2014/main" id="{77D40A5F-E77A-4C44-AED8-BAC220CB1C82}"/>
                    </a:ext>
                  </a:extLst>
                </p:cNvPr>
                <p:cNvPicPr/>
                <p:nvPr/>
              </p:nvPicPr>
              <p:blipFill>
                <a:blip r:embed="rId218"/>
                <a:stretch>
                  <a:fillRect/>
                </a:stretch>
              </p:blipFill>
              <p:spPr>
                <a:xfrm>
                  <a:off x="8498813" y="2237827"/>
                  <a:ext cx="129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71082" name="Freihand 171081">
                  <a:extLst>
                    <a:ext uri="{FF2B5EF4-FFF2-40B4-BE49-F238E27FC236}">
                      <a16:creationId xmlns:a16="http://schemas.microsoft.com/office/drawing/2014/main" id="{D1B72F50-0676-46AB-A5F2-0440623A6C9E}"/>
                    </a:ext>
                  </a:extLst>
                </p14:cNvPr>
                <p14:cNvContentPartPr/>
                <p14:nvPr/>
              </p14:nvContentPartPr>
              <p14:xfrm>
                <a:off x="8583413" y="2261947"/>
                <a:ext cx="64800" cy="159480"/>
              </p14:xfrm>
            </p:contentPart>
          </mc:Choice>
          <mc:Fallback>
            <p:pic>
              <p:nvPicPr>
                <p:cNvPr id="171082" name="Freihand 171081">
                  <a:extLst>
                    <a:ext uri="{FF2B5EF4-FFF2-40B4-BE49-F238E27FC236}">
                      <a16:creationId xmlns:a16="http://schemas.microsoft.com/office/drawing/2014/main" id="{D1B72F50-0676-46AB-A5F2-0440623A6C9E}"/>
                    </a:ext>
                  </a:extLst>
                </p:cNvPr>
                <p:cNvPicPr/>
                <p:nvPr/>
              </p:nvPicPr>
              <p:blipFill>
                <a:blip r:embed="rId220"/>
                <a:stretch>
                  <a:fillRect/>
                </a:stretch>
              </p:blipFill>
              <p:spPr>
                <a:xfrm>
                  <a:off x="8579093" y="2257627"/>
                  <a:ext cx="73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71083" name="Freihand 171082">
                  <a:extLst>
                    <a:ext uri="{FF2B5EF4-FFF2-40B4-BE49-F238E27FC236}">
                      <a16:creationId xmlns:a16="http://schemas.microsoft.com/office/drawing/2014/main" id="{0805F0A1-D463-4D1A-8613-419B4E062E8E}"/>
                    </a:ext>
                  </a:extLst>
                </p14:cNvPr>
                <p14:cNvContentPartPr/>
                <p14:nvPr/>
              </p14:nvContentPartPr>
              <p14:xfrm>
                <a:off x="8714453" y="2158987"/>
                <a:ext cx="81720" cy="198720"/>
              </p14:xfrm>
            </p:contentPart>
          </mc:Choice>
          <mc:Fallback>
            <p:pic>
              <p:nvPicPr>
                <p:cNvPr id="171083" name="Freihand 171082">
                  <a:extLst>
                    <a:ext uri="{FF2B5EF4-FFF2-40B4-BE49-F238E27FC236}">
                      <a16:creationId xmlns:a16="http://schemas.microsoft.com/office/drawing/2014/main" id="{0805F0A1-D463-4D1A-8613-419B4E062E8E}"/>
                    </a:ext>
                  </a:extLst>
                </p:cNvPr>
                <p:cNvPicPr/>
                <p:nvPr/>
              </p:nvPicPr>
              <p:blipFill>
                <a:blip r:embed="rId222"/>
                <a:stretch>
                  <a:fillRect/>
                </a:stretch>
              </p:blipFill>
              <p:spPr>
                <a:xfrm>
                  <a:off x="8710133" y="2154667"/>
                  <a:ext cx="903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71084" name="Freihand 171083">
                  <a:extLst>
                    <a:ext uri="{FF2B5EF4-FFF2-40B4-BE49-F238E27FC236}">
                      <a16:creationId xmlns:a16="http://schemas.microsoft.com/office/drawing/2014/main" id="{92E37B42-8FA0-4E55-95AE-13EB450B4228}"/>
                    </a:ext>
                  </a:extLst>
                </p14:cNvPr>
                <p14:cNvContentPartPr/>
                <p14:nvPr/>
              </p14:nvContentPartPr>
              <p14:xfrm>
                <a:off x="8913893" y="2185267"/>
                <a:ext cx="168840" cy="126720"/>
              </p14:xfrm>
            </p:contentPart>
          </mc:Choice>
          <mc:Fallback>
            <p:pic>
              <p:nvPicPr>
                <p:cNvPr id="171084" name="Freihand 171083">
                  <a:extLst>
                    <a:ext uri="{FF2B5EF4-FFF2-40B4-BE49-F238E27FC236}">
                      <a16:creationId xmlns:a16="http://schemas.microsoft.com/office/drawing/2014/main" id="{92E37B42-8FA0-4E55-95AE-13EB450B4228}"/>
                    </a:ext>
                  </a:extLst>
                </p:cNvPr>
                <p:cNvPicPr/>
                <p:nvPr/>
              </p:nvPicPr>
              <p:blipFill>
                <a:blip r:embed="rId224"/>
                <a:stretch>
                  <a:fillRect/>
                </a:stretch>
              </p:blipFill>
              <p:spPr>
                <a:xfrm>
                  <a:off x="8909573" y="2180947"/>
                  <a:ext cx="177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71085" name="Freihand 171084">
                  <a:extLst>
                    <a:ext uri="{FF2B5EF4-FFF2-40B4-BE49-F238E27FC236}">
                      <a16:creationId xmlns:a16="http://schemas.microsoft.com/office/drawing/2014/main" id="{3283CB1B-12E1-4286-AFB8-2206DD881E86}"/>
                    </a:ext>
                  </a:extLst>
                </p14:cNvPr>
                <p14:cNvContentPartPr/>
                <p14:nvPr/>
              </p14:nvContentPartPr>
              <p14:xfrm>
                <a:off x="9199013" y="2250067"/>
                <a:ext cx="116280" cy="20160"/>
              </p14:xfrm>
            </p:contentPart>
          </mc:Choice>
          <mc:Fallback>
            <p:pic>
              <p:nvPicPr>
                <p:cNvPr id="171085" name="Freihand 171084">
                  <a:extLst>
                    <a:ext uri="{FF2B5EF4-FFF2-40B4-BE49-F238E27FC236}">
                      <a16:creationId xmlns:a16="http://schemas.microsoft.com/office/drawing/2014/main" id="{3283CB1B-12E1-4286-AFB8-2206DD881E86}"/>
                    </a:ext>
                  </a:extLst>
                </p:cNvPr>
                <p:cNvPicPr/>
                <p:nvPr/>
              </p:nvPicPr>
              <p:blipFill>
                <a:blip r:embed="rId226"/>
                <a:stretch>
                  <a:fillRect/>
                </a:stretch>
              </p:blipFill>
              <p:spPr>
                <a:xfrm>
                  <a:off x="9194693" y="2245747"/>
                  <a:ext cx="1249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1086" name="Freihand 171085">
                  <a:extLst>
                    <a:ext uri="{FF2B5EF4-FFF2-40B4-BE49-F238E27FC236}">
                      <a16:creationId xmlns:a16="http://schemas.microsoft.com/office/drawing/2014/main" id="{C1C58157-7383-4A32-A1F5-169C92552A97}"/>
                    </a:ext>
                  </a:extLst>
                </p14:cNvPr>
                <p14:cNvContentPartPr/>
                <p14:nvPr/>
              </p14:nvContentPartPr>
              <p14:xfrm>
                <a:off x="9438773" y="2199307"/>
                <a:ext cx="104040" cy="86760"/>
              </p14:xfrm>
            </p:contentPart>
          </mc:Choice>
          <mc:Fallback>
            <p:pic>
              <p:nvPicPr>
                <p:cNvPr id="171086" name="Freihand 171085">
                  <a:extLst>
                    <a:ext uri="{FF2B5EF4-FFF2-40B4-BE49-F238E27FC236}">
                      <a16:creationId xmlns:a16="http://schemas.microsoft.com/office/drawing/2014/main" id="{C1C58157-7383-4A32-A1F5-169C92552A97}"/>
                    </a:ext>
                  </a:extLst>
                </p:cNvPr>
                <p:cNvPicPr/>
                <p:nvPr/>
              </p:nvPicPr>
              <p:blipFill>
                <a:blip r:embed="rId228"/>
                <a:stretch>
                  <a:fillRect/>
                </a:stretch>
              </p:blipFill>
              <p:spPr>
                <a:xfrm>
                  <a:off x="9434453" y="2194987"/>
                  <a:ext cx="112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1087" name="Freihand 171086">
                  <a:extLst>
                    <a:ext uri="{FF2B5EF4-FFF2-40B4-BE49-F238E27FC236}">
                      <a16:creationId xmlns:a16="http://schemas.microsoft.com/office/drawing/2014/main" id="{4A7479F6-1B94-454A-882E-2EDD3B36909D}"/>
                    </a:ext>
                  </a:extLst>
                </p14:cNvPr>
                <p14:cNvContentPartPr/>
                <p14:nvPr/>
              </p14:nvContentPartPr>
              <p14:xfrm>
                <a:off x="9555053" y="2301547"/>
                <a:ext cx="38520" cy="64440"/>
              </p14:xfrm>
            </p:contentPart>
          </mc:Choice>
          <mc:Fallback>
            <p:pic>
              <p:nvPicPr>
                <p:cNvPr id="171087" name="Freihand 171086">
                  <a:extLst>
                    <a:ext uri="{FF2B5EF4-FFF2-40B4-BE49-F238E27FC236}">
                      <a16:creationId xmlns:a16="http://schemas.microsoft.com/office/drawing/2014/main" id="{4A7479F6-1B94-454A-882E-2EDD3B36909D}"/>
                    </a:ext>
                  </a:extLst>
                </p:cNvPr>
                <p:cNvPicPr/>
                <p:nvPr/>
              </p:nvPicPr>
              <p:blipFill>
                <a:blip r:embed="rId230"/>
                <a:stretch>
                  <a:fillRect/>
                </a:stretch>
              </p:blipFill>
              <p:spPr>
                <a:xfrm>
                  <a:off x="9550733" y="2297227"/>
                  <a:ext cx="47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1088" name="Freihand 171087">
                  <a:extLst>
                    <a:ext uri="{FF2B5EF4-FFF2-40B4-BE49-F238E27FC236}">
                      <a16:creationId xmlns:a16="http://schemas.microsoft.com/office/drawing/2014/main" id="{EA5FF688-55FB-4C8C-8A80-A2A45FA50369}"/>
                    </a:ext>
                  </a:extLst>
                </p14:cNvPr>
                <p14:cNvContentPartPr/>
                <p14:nvPr/>
              </p14:nvContentPartPr>
              <p14:xfrm>
                <a:off x="9610853" y="2147467"/>
                <a:ext cx="117360" cy="173160"/>
              </p14:xfrm>
            </p:contentPart>
          </mc:Choice>
          <mc:Fallback>
            <p:pic>
              <p:nvPicPr>
                <p:cNvPr id="171088" name="Freihand 171087">
                  <a:extLst>
                    <a:ext uri="{FF2B5EF4-FFF2-40B4-BE49-F238E27FC236}">
                      <a16:creationId xmlns:a16="http://schemas.microsoft.com/office/drawing/2014/main" id="{EA5FF688-55FB-4C8C-8A80-A2A45FA50369}"/>
                    </a:ext>
                  </a:extLst>
                </p:cNvPr>
                <p:cNvPicPr/>
                <p:nvPr/>
              </p:nvPicPr>
              <p:blipFill>
                <a:blip r:embed="rId232"/>
                <a:stretch>
                  <a:fillRect/>
                </a:stretch>
              </p:blipFill>
              <p:spPr>
                <a:xfrm>
                  <a:off x="9606533" y="2143147"/>
                  <a:ext cx="126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1089" name="Freihand 171088">
                  <a:extLst>
                    <a:ext uri="{FF2B5EF4-FFF2-40B4-BE49-F238E27FC236}">
                      <a16:creationId xmlns:a16="http://schemas.microsoft.com/office/drawing/2014/main" id="{D5808FFB-7AC7-4EF2-9A00-A3CFB98BE94F}"/>
                    </a:ext>
                  </a:extLst>
                </p14:cNvPr>
                <p14:cNvContentPartPr/>
                <p14:nvPr/>
              </p14:nvContentPartPr>
              <p14:xfrm>
                <a:off x="9690053" y="2101027"/>
                <a:ext cx="142920" cy="264960"/>
              </p14:xfrm>
            </p:contentPart>
          </mc:Choice>
          <mc:Fallback>
            <p:pic>
              <p:nvPicPr>
                <p:cNvPr id="171089" name="Freihand 171088">
                  <a:extLst>
                    <a:ext uri="{FF2B5EF4-FFF2-40B4-BE49-F238E27FC236}">
                      <a16:creationId xmlns:a16="http://schemas.microsoft.com/office/drawing/2014/main" id="{D5808FFB-7AC7-4EF2-9A00-A3CFB98BE94F}"/>
                    </a:ext>
                  </a:extLst>
                </p:cNvPr>
                <p:cNvPicPr/>
                <p:nvPr/>
              </p:nvPicPr>
              <p:blipFill>
                <a:blip r:embed="rId234"/>
                <a:stretch>
                  <a:fillRect/>
                </a:stretch>
              </p:blipFill>
              <p:spPr>
                <a:xfrm>
                  <a:off x="9685733" y="2096707"/>
                  <a:ext cx="151560" cy="27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5">
            <p14:nvContentPartPr>
              <p14:cNvPr id="171103" name="Freihand 171102">
                <a:extLst>
                  <a:ext uri="{FF2B5EF4-FFF2-40B4-BE49-F238E27FC236}">
                    <a16:creationId xmlns:a16="http://schemas.microsoft.com/office/drawing/2014/main" id="{F89EBA39-68B3-4D87-B2A9-355825344EE8}"/>
                  </a:ext>
                </a:extLst>
              </p14:cNvPr>
              <p14:cNvContentPartPr/>
              <p14:nvPr/>
            </p14:nvContentPartPr>
            <p14:xfrm>
              <a:off x="10373693" y="2483347"/>
              <a:ext cx="1440" cy="356760"/>
            </p14:xfrm>
          </p:contentPart>
        </mc:Choice>
        <mc:Fallback>
          <p:pic>
            <p:nvPicPr>
              <p:cNvPr id="171103" name="Freihand 171102">
                <a:extLst>
                  <a:ext uri="{FF2B5EF4-FFF2-40B4-BE49-F238E27FC236}">
                    <a16:creationId xmlns:a16="http://schemas.microsoft.com/office/drawing/2014/main" id="{F89EBA39-68B3-4D87-B2A9-355825344EE8}"/>
                  </a:ext>
                </a:extLst>
              </p:cNvPr>
              <p:cNvPicPr/>
              <p:nvPr/>
            </p:nvPicPr>
            <p:blipFill>
              <a:blip r:embed="rId236"/>
              <a:stretch>
                <a:fillRect/>
              </a:stretch>
            </p:blipFill>
            <p:spPr>
              <a:xfrm>
                <a:off x="10369373" y="2479027"/>
                <a:ext cx="10080" cy="365400"/>
              </a:xfrm>
              <a:prstGeom prst="rect">
                <a:avLst/>
              </a:prstGeom>
            </p:spPr>
          </p:pic>
        </mc:Fallback>
      </mc:AlternateContent>
      <p:grpSp>
        <p:nvGrpSpPr>
          <p:cNvPr id="171110" name="Gruppieren 171109">
            <a:extLst>
              <a:ext uri="{FF2B5EF4-FFF2-40B4-BE49-F238E27FC236}">
                <a16:creationId xmlns:a16="http://schemas.microsoft.com/office/drawing/2014/main" id="{F069AC1E-7759-4747-B304-A96F1342E13C}"/>
              </a:ext>
            </a:extLst>
          </p:cNvPr>
          <p:cNvGrpSpPr/>
          <p:nvPr/>
        </p:nvGrpSpPr>
        <p:grpSpPr>
          <a:xfrm>
            <a:off x="10513373" y="2539507"/>
            <a:ext cx="470160" cy="236520"/>
            <a:chOff x="10513373" y="2539507"/>
            <a:chExt cx="470160" cy="236520"/>
          </a:xfrm>
        </p:grpSpPr>
        <mc:AlternateContent xmlns:mc="http://schemas.openxmlformats.org/markup-compatibility/2006">
          <mc:Choice xmlns:p14="http://schemas.microsoft.com/office/powerpoint/2010/main" Requires="p14">
            <p:contentPart p14:bwMode="auto" r:id="rId237">
              <p14:nvContentPartPr>
                <p14:cNvPr id="171105" name="Freihand 171104">
                  <a:extLst>
                    <a:ext uri="{FF2B5EF4-FFF2-40B4-BE49-F238E27FC236}">
                      <a16:creationId xmlns:a16="http://schemas.microsoft.com/office/drawing/2014/main" id="{5C47BB18-D021-40EB-9329-4D15481DD75D}"/>
                    </a:ext>
                  </a:extLst>
                </p14:cNvPr>
                <p14:cNvContentPartPr/>
                <p14:nvPr/>
              </p14:nvContentPartPr>
              <p14:xfrm>
                <a:off x="10513373" y="2594227"/>
                <a:ext cx="20880" cy="8280"/>
              </p14:xfrm>
            </p:contentPart>
          </mc:Choice>
          <mc:Fallback>
            <p:pic>
              <p:nvPicPr>
                <p:cNvPr id="171105" name="Freihand 171104">
                  <a:extLst>
                    <a:ext uri="{FF2B5EF4-FFF2-40B4-BE49-F238E27FC236}">
                      <a16:creationId xmlns:a16="http://schemas.microsoft.com/office/drawing/2014/main" id="{5C47BB18-D021-40EB-9329-4D15481DD75D}"/>
                    </a:ext>
                  </a:extLst>
                </p:cNvPr>
                <p:cNvPicPr/>
                <p:nvPr/>
              </p:nvPicPr>
              <p:blipFill>
                <a:blip r:embed="rId238"/>
                <a:stretch>
                  <a:fillRect/>
                </a:stretch>
              </p:blipFill>
              <p:spPr>
                <a:xfrm>
                  <a:off x="10509053" y="2589907"/>
                  <a:ext cx="295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1106" name="Freihand 171105">
                  <a:extLst>
                    <a:ext uri="{FF2B5EF4-FFF2-40B4-BE49-F238E27FC236}">
                      <a16:creationId xmlns:a16="http://schemas.microsoft.com/office/drawing/2014/main" id="{445E3250-98E5-4DD6-A17E-903BC5CB5E0E}"/>
                    </a:ext>
                  </a:extLst>
                </p14:cNvPr>
                <p14:cNvContentPartPr/>
                <p14:nvPr/>
              </p14:nvContentPartPr>
              <p14:xfrm>
                <a:off x="10525973" y="2684587"/>
                <a:ext cx="10440" cy="14040"/>
              </p14:xfrm>
            </p:contentPart>
          </mc:Choice>
          <mc:Fallback>
            <p:pic>
              <p:nvPicPr>
                <p:cNvPr id="171106" name="Freihand 171105">
                  <a:extLst>
                    <a:ext uri="{FF2B5EF4-FFF2-40B4-BE49-F238E27FC236}">
                      <a16:creationId xmlns:a16="http://schemas.microsoft.com/office/drawing/2014/main" id="{445E3250-98E5-4DD6-A17E-903BC5CB5E0E}"/>
                    </a:ext>
                  </a:extLst>
                </p:cNvPr>
                <p:cNvPicPr/>
                <p:nvPr/>
              </p:nvPicPr>
              <p:blipFill>
                <a:blip r:embed="rId240"/>
                <a:stretch>
                  <a:fillRect/>
                </a:stretch>
              </p:blipFill>
              <p:spPr>
                <a:xfrm>
                  <a:off x="10521653" y="2680267"/>
                  <a:ext cx="1908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1107" name="Freihand 171106">
                  <a:extLst>
                    <a:ext uri="{FF2B5EF4-FFF2-40B4-BE49-F238E27FC236}">
                      <a16:creationId xmlns:a16="http://schemas.microsoft.com/office/drawing/2014/main" id="{D55A132E-A9E5-4D37-B020-99DC73B9468B}"/>
                    </a:ext>
                  </a:extLst>
                </p14:cNvPr>
                <p14:cNvContentPartPr/>
                <p14:nvPr/>
              </p14:nvContentPartPr>
              <p14:xfrm>
                <a:off x="10636853" y="2557867"/>
                <a:ext cx="133560" cy="142200"/>
              </p14:xfrm>
            </p:contentPart>
          </mc:Choice>
          <mc:Fallback>
            <p:pic>
              <p:nvPicPr>
                <p:cNvPr id="171107" name="Freihand 171106">
                  <a:extLst>
                    <a:ext uri="{FF2B5EF4-FFF2-40B4-BE49-F238E27FC236}">
                      <a16:creationId xmlns:a16="http://schemas.microsoft.com/office/drawing/2014/main" id="{D55A132E-A9E5-4D37-B020-99DC73B9468B}"/>
                    </a:ext>
                  </a:extLst>
                </p:cNvPr>
                <p:cNvPicPr/>
                <p:nvPr/>
              </p:nvPicPr>
              <p:blipFill>
                <a:blip r:embed="rId242"/>
                <a:stretch>
                  <a:fillRect/>
                </a:stretch>
              </p:blipFill>
              <p:spPr>
                <a:xfrm>
                  <a:off x="10632533" y="2553547"/>
                  <a:ext cx="142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1108" name="Freihand 171107">
                  <a:extLst>
                    <a:ext uri="{FF2B5EF4-FFF2-40B4-BE49-F238E27FC236}">
                      <a16:creationId xmlns:a16="http://schemas.microsoft.com/office/drawing/2014/main" id="{3EEB80D8-FA03-48C2-8590-A516D9D1A76D}"/>
                    </a:ext>
                  </a:extLst>
                </p14:cNvPr>
                <p14:cNvContentPartPr/>
                <p14:nvPr/>
              </p14:nvContentPartPr>
              <p14:xfrm>
                <a:off x="10779773" y="2650747"/>
                <a:ext cx="24480" cy="125280"/>
              </p14:xfrm>
            </p:contentPart>
          </mc:Choice>
          <mc:Fallback>
            <p:pic>
              <p:nvPicPr>
                <p:cNvPr id="171108" name="Freihand 171107">
                  <a:extLst>
                    <a:ext uri="{FF2B5EF4-FFF2-40B4-BE49-F238E27FC236}">
                      <a16:creationId xmlns:a16="http://schemas.microsoft.com/office/drawing/2014/main" id="{3EEB80D8-FA03-48C2-8590-A516D9D1A76D}"/>
                    </a:ext>
                  </a:extLst>
                </p:cNvPr>
                <p:cNvPicPr/>
                <p:nvPr/>
              </p:nvPicPr>
              <p:blipFill>
                <a:blip r:embed="rId244"/>
                <a:stretch>
                  <a:fillRect/>
                </a:stretch>
              </p:blipFill>
              <p:spPr>
                <a:xfrm>
                  <a:off x="10775453" y="2646427"/>
                  <a:ext cx="33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71109" name="Freihand 171108">
                  <a:extLst>
                    <a:ext uri="{FF2B5EF4-FFF2-40B4-BE49-F238E27FC236}">
                      <a16:creationId xmlns:a16="http://schemas.microsoft.com/office/drawing/2014/main" id="{B89BD3FC-0609-402D-AC56-C511E07DB7C5}"/>
                    </a:ext>
                  </a:extLst>
                </p14:cNvPr>
                <p14:cNvContentPartPr/>
                <p14:nvPr/>
              </p14:nvContentPartPr>
              <p14:xfrm>
                <a:off x="10874813" y="2539507"/>
                <a:ext cx="108720" cy="164160"/>
              </p14:xfrm>
            </p:contentPart>
          </mc:Choice>
          <mc:Fallback>
            <p:pic>
              <p:nvPicPr>
                <p:cNvPr id="171109" name="Freihand 171108">
                  <a:extLst>
                    <a:ext uri="{FF2B5EF4-FFF2-40B4-BE49-F238E27FC236}">
                      <a16:creationId xmlns:a16="http://schemas.microsoft.com/office/drawing/2014/main" id="{B89BD3FC-0609-402D-AC56-C511E07DB7C5}"/>
                    </a:ext>
                  </a:extLst>
                </p:cNvPr>
                <p:cNvPicPr/>
                <p:nvPr/>
              </p:nvPicPr>
              <p:blipFill>
                <a:blip r:embed="rId246"/>
                <a:stretch>
                  <a:fillRect/>
                </a:stretch>
              </p:blipFill>
              <p:spPr>
                <a:xfrm>
                  <a:off x="10870493" y="2535187"/>
                  <a:ext cx="117360" cy="172800"/>
                </a:xfrm>
                <a:prstGeom prst="rect">
                  <a:avLst/>
                </a:prstGeom>
              </p:spPr>
            </p:pic>
          </mc:Fallback>
        </mc:AlternateContent>
      </p:grpSp>
      <p:grpSp>
        <p:nvGrpSpPr>
          <p:cNvPr id="171133" name="Gruppieren 171132">
            <a:extLst>
              <a:ext uri="{FF2B5EF4-FFF2-40B4-BE49-F238E27FC236}">
                <a16:creationId xmlns:a16="http://schemas.microsoft.com/office/drawing/2014/main" id="{B33C348B-4F0C-4ED6-84CF-6F362FBBC955}"/>
              </a:ext>
            </a:extLst>
          </p:cNvPr>
          <p:cNvGrpSpPr/>
          <p:nvPr/>
        </p:nvGrpSpPr>
        <p:grpSpPr>
          <a:xfrm>
            <a:off x="7081133" y="2677387"/>
            <a:ext cx="2175120" cy="1304640"/>
            <a:chOff x="7081133" y="2677387"/>
            <a:chExt cx="2175120" cy="1304640"/>
          </a:xfrm>
        </p:grpSpPr>
        <mc:AlternateContent xmlns:mc="http://schemas.openxmlformats.org/markup-compatibility/2006">
          <mc:Choice xmlns:p14="http://schemas.microsoft.com/office/powerpoint/2010/main" Requires="p14">
            <p:contentPart p14:bwMode="auto" r:id="rId247">
              <p14:nvContentPartPr>
                <p14:cNvPr id="171093" name="Freihand 171092">
                  <a:extLst>
                    <a:ext uri="{FF2B5EF4-FFF2-40B4-BE49-F238E27FC236}">
                      <a16:creationId xmlns:a16="http://schemas.microsoft.com/office/drawing/2014/main" id="{C30104C0-5E70-4F98-8F28-5CD774D2129A}"/>
                    </a:ext>
                  </a:extLst>
                </p14:cNvPr>
                <p14:cNvContentPartPr/>
                <p14:nvPr/>
              </p14:nvContentPartPr>
              <p14:xfrm>
                <a:off x="8107853" y="2747947"/>
                <a:ext cx="145440" cy="18720"/>
              </p14:xfrm>
            </p:contentPart>
          </mc:Choice>
          <mc:Fallback>
            <p:pic>
              <p:nvPicPr>
                <p:cNvPr id="171093" name="Freihand 171092">
                  <a:extLst>
                    <a:ext uri="{FF2B5EF4-FFF2-40B4-BE49-F238E27FC236}">
                      <a16:creationId xmlns:a16="http://schemas.microsoft.com/office/drawing/2014/main" id="{C30104C0-5E70-4F98-8F28-5CD774D2129A}"/>
                    </a:ext>
                  </a:extLst>
                </p:cNvPr>
                <p:cNvPicPr/>
                <p:nvPr/>
              </p:nvPicPr>
              <p:blipFill>
                <a:blip r:embed="rId248"/>
                <a:stretch>
                  <a:fillRect/>
                </a:stretch>
              </p:blipFill>
              <p:spPr>
                <a:xfrm>
                  <a:off x="8103533" y="2743627"/>
                  <a:ext cx="154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1094" name="Freihand 171093">
                  <a:extLst>
                    <a:ext uri="{FF2B5EF4-FFF2-40B4-BE49-F238E27FC236}">
                      <a16:creationId xmlns:a16="http://schemas.microsoft.com/office/drawing/2014/main" id="{0AFD046D-1414-47EB-B737-BFFF022F5FE0}"/>
                    </a:ext>
                  </a:extLst>
                </p14:cNvPr>
                <p14:cNvContentPartPr/>
                <p14:nvPr/>
              </p14:nvContentPartPr>
              <p14:xfrm>
                <a:off x="8118293" y="2801947"/>
                <a:ext cx="179640" cy="50400"/>
              </p14:xfrm>
            </p:contentPart>
          </mc:Choice>
          <mc:Fallback>
            <p:pic>
              <p:nvPicPr>
                <p:cNvPr id="171094" name="Freihand 171093">
                  <a:extLst>
                    <a:ext uri="{FF2B5EF4-FFF2-40B4-BE49-F238E27FC236}">
                      <a16:creationId xmlns:a16="http://schemas.microsoft.com/office/drawing/2014/main" id="{0AFD046D-1414-47EB-B737-BFFF022F5FE0}"/>
                    </a:ext>
                  </a:extLst>
                </p:cNvPr>
                <p:cNvPicPr/>
                <p:nvPr/>
              </p:nvPicPr>
              <p:blipFill>
                <a:blip r:embed="rId250"/>
                <a:stretch>
                  <a:fillRect/>
                </a:stretch>
              </p:blipFill>
              <p:spPr>
                <a:xfrm>
                  <a:off x="8113973" y="2797627"/>
                  <a:ext cx="188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71095" name="Freihand 171094">
                  <a:extLst>
                    <a:ext uri="{FF2B5EF4-FFF2-40B4-BE49-F238E27FC236}">
                      <a16:creationId xmlns:a16="http://schemas.microsoft.com/office/drawing/2014/main" id="{95E432B0-D685-4217-A7E1-7FA580B8434F}"/>
                    </a:ext>
                  </a:extLst>
                </p14:cNvPr>
                <p14:cNvContentPartPr/>
                <p14:nvPr/>
              </p14:nvContentPartPr>
              <p14:xfrm>
                <a:off x="8466053" y="2699707"/>
                <a:ext cx="130680" cy="94680"/>
              </p14:xfrm>
            </p:contentPart>
          </mc:Choice>
          <mc:Fallback>
            <p:pic>
              <p:nvPicPr>
                <p:cNvPr id="171095" name="Freihand 171094">
                  <a:extLst>
                    <a:ext uri="{FF2B5EF4-FFF2-40B4-BE49-F238E27FC236}">
                      <a16:creationId xmlns:a16="http://schemas.microsoft.com/office/drawing/2014/main" id="{95E432B0-D685-4217-A7E1-7FA580B8434F}"/>
                    </a:ext>
                  </a:extLst>
                </p:cNvPr>
                <p:cNvPicPr/>
                <p:nvPr/>
              </p:nvPicPr>
              <p:blipFill>
                <a:blip r:embed="rId252"/>
                <a:stretch>
                  <a:fillRect/>
                </a:stretch>
              </p:blipFill>
              <p:spPr>
                <a:xfrm>
                  <a:off x="8461733" y="2695387"/>
                  <a:ext cx="139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71096" name="Freihand 171095">
                  <a:extLst>
                    <a:ext uri="{FF2B5EF4-FFF2-40B4-BE49-F238E27FC236}">
                      <a16:creationId xmlns:a16="http://schemas.microsoft.com/office/drawing/2014/main" id="{44D72407-4E5D-4727-9316-8C3F6242E941}"/>
                    </a:ext>
                  </a:extLst>
                </p14:cNvPr>
                <p14:cNvContentPartPr/>
                <p14:nvPr/>
              </p14:nvContentPartPr>
              <p14:xfrm>
                <a:off x="8536253" y="2728867"/>
                <a:ext cx="69840" cy="163440"/>
              </p14:xfrm>
            </p:contentPart>
          </mc:Choice>
          <mc:Fallback>
            <p:pic>
              <p:nvPicPr>
                <p:cNvPr id="171096" name="Freihand 171095">
                  <a:extLst>
                    <a:ext uri="{FF2B5EF4-FFF2-40B4-BE49-F238E27FC236}">
                      <a16:creationId xmlns:a16="http://schemas.microsoft.com/office/drawing/2014/main" id="{44D72407-4E5D-4727-9316-8C3F6242E941}"/>
                    </a:ext>
                  </a:extLst>
                </p:cNvPr>
                <p:cNvPicPr/>
                <p:nvPr/>
              </p:nvPicPr>
              <p:blipFill>
                <a:blip r:embed="rId254"/>
                <a:stretch>
                  <a:fillRect/>
                </a:stretch>
              </p:blipFill>
              <p:spPr>
                <a:xfrm>
                  <a:off x="8531933" y="2724547"/>
                  <a:ext cx="78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71099" name="Freihand 171098">
                  <a:extLst>
                    <a:ext uri="{FF2B5EF4-FFF2-40B4-BE49-F238E27FC236}">
                      <a16:creationId xmlns:a16="http://schemas.microsoft.com/office/drawing/2014/main" id="{91865F69-E40A-406A-BCA9-1AA802F9AABA}"/>
                    </a:ext>
                  </a:extLst>
                </p14:cNvPr>
                <p14:cNvContentPartPr/>
                <p14:nvPr/>
              </p14:nvContentPartPr>
              <p14:xfrm>
                <a:off x="8738573" y="2768107"/>
                <a:ext cx="24480" cy="10800"/>
              </p14:xfrm>
            </p:contentPart>
          </mc:Choice>
          <mc:Fallback>
            <p:pic>
              <p:nvPicPr>
                <p:cNvPr id="171099" name="Freihand 171098">
                  <a:extLst>
                    <a:ext uri="{FF2B5EF4-FFF2-40B4-BE49-F238E27FC236}">
                      <a16:creationId xmlns:a16="http://schemas.microsoft.com/office/drawing/2014/main" id="{91865F69-E40A-406A-BCA9-1AA802F9AABA}"/>
                    </a:ext>
                  </a:extLst>
                </p:cNvPr>
                <p:cNvPicPr/>
                <p:nvPr/>
              </p:nvPicPr>
              <p:blipFill>
                <a:blip r:embed="rId256"/>
                <a:stretch>
                  <a:fillRect/>
                </a:stretch>
              </p:blipFill>
              <p:spPr>
                <a:xfrm>
                  <a:off x="8734253" y="2763787"/>
                  <a:ext cx="331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71100" name="Freihand 171099">
                  <a:extLst>
                    <a:ext uri="{FF2B5EF4-FFF2-40B4-BE49-F238E27FC236}">
                      <a16:creationId xmlns:a16="http://schemas.microsoft.com/office/drawing/2014/main" id="{50900F03-1B5F-4857-A590-E2C065EBF020}"/>
                    </a:ext>
                  </a:extLst>
                </p14:cNvPr>
                <p14:cNvContentPartPr/>
                <p14:nvPr/>
              </p14:nvContentPartPr>
              <p14:xfrm>
                <a:off x="8903093" y="2693587"/>
                <a:ext cx="107280" cy="100080"/>
              </p14:xfrm>
            </p:contentPart>
          </mc:Choice>
          <mc:Fallback>
            <p:pic>
              <p:nvPicPr>
                <p:cNvPr id="171100" name="Freihand 171099">
                  <a:extLst>
                    <a:ext uri="{FF2B5EF4-FFF2-40B4-BE49-F238E27FC236}">
                      <a16:creationId xmlns:a16="http://schemas.microsoft.com/office/drawing/2014/main" id="{50900F03-1B5F-4857-A590-E2C065EBF020}"/>
                    </a:ext>
                  </a:extLst>
                </p:cNvPr>
                <p:cNvPicPr/>
                <p:nvPr/>
              </p:nvPicPr>
              <p:blipFill>
                <a:blip r:embed="rId258"/>
                <a:stretch>
                  <a:fillRect/>
                </a:stretch>
              </p:blipFill>
              <p:spPr>
                <a:xfrm>
                  <a:off x="8898773" y="2689267"/>
                  <a:ext cx="115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1101" name="Freihand 171100">
                  <a:extLst>
                    <a:ext uri="{FF2B5EF4-FFF2-40B4-BE49-F238E27FC236}">
                      <a16:creationId xmlns:a16="http://schemas.microsoft.com/office/drawing/2014/main" id="{B079BC57-83D0-45EF-8739-375ACF5051CC}"/>
                    </a:ext>
                  </a:extLst>
                </p14:cNvPr>
                <p14:cNvContentPartPr/>
                <p14:nvPr/>
              </p14:nvContentPartPr>
              <p14:xfrm>
                <a:off x="9032693" y="2762347"/>
                <a:ext cx="14400" cy="118080"/>
              </p14:xfrm>
            </p:contentPart>
          </mc:Choice>
          <mc:Fallback>
            <p:pic>
              <p:nvPicPr>
                <p:cNvPr id="171101" name="Freihand 171100">
                  <a:extLst>
                    <a:ext uri="{FF2B5EF4-FFF2-40B4-BE49-F238E27FC236}">
                      <a16:creationId xmlns:a16="http://schemas.microsoft.com/office/drawing/2014/main" id="{B079BC57-83D0-45EF-8739-375ACF5051CC}"/>
                    </a:ext>
                  </a:extLst>
                </p:cNvPr>
                <p:cNvPicPr/>
                <p:nvPr/>
              </p:nvPicPr>
              <p:blipFill>
                <a:blip r:embed="rId260"/>
                <a:stretch>
                  <a:fillRect/>
                </a:stretch>
              </p:blipFill>
              <p:spPr>
                <a:xfrm>
                  <a:off x="9028373" y="2758027"/>
                  <a:ext cx="23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1102" name="Freihand 171101">
                  <a:extLst>
                    <a:ext uri="{FF2B5EF4-FFF2-40B4-BE49-F238E27FC236}">
                      <a16:creationId xmlns:a16="http://schemas.microsoft.com/office/drawing/2014/main" id="{A6CDC98D-C8DC-4FD1-9EAF-6D16570BE08F}"/>
                    </a:ext>
                  </a:extLst>
                </p14:cNvPr>
                <p14:cNvContentPartPr/>
                <p14:nvPr/>
              </p14:nvContentPartPr>
              <p14:xfrm>
                <a:off x="9127733" y="2677387"/>
                <a:ext cx="128520" cy="114840"/>
              </p14:xfrm>
            </p:contentPart>
          </mc:Choice>
          <mc:Fallback>
            <p:pic>
              <p:nvPicPr>
                <p:cNvPr id="171102" name="Freihand 171101">
                  <a:extLst>
                    <a:ext uri="{FF2B5EF4-FFF2-40B4-BE49-F238E27FC236}">
                      <a16:creationId xmlns:a16="http://schemas.microsoft.com/office/drawing/2014/main" id="{A6CDC98D-C8DC-4FD1-9EAF-6D16570BE08F}"/>
                    </a:ext>
                  </a:extLst>
                </p:cNvPr>
                <p:cNvPicPr/>
                <p:nvPr/>
              </p:nvPicPr>
              <p:blipFill>
                <a:blip r:embed="rId262"/>
                <a:stretch>
                  <a:fillRect/>
                </a:stretch>
              </p:blipFill>
              <p:spPr>
                <a:xfrm>
                  <a:off x="9123413" y="2673067"/>
                  <a:ext cx="137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1111" name="Freihand 171110">
                  <a:extLst>
                    <a:ext uri="{FF2B5EF4-FFF2-40B4-BE49-F238E27FC236}">
                      <a16:creationId xmlns:a16="http://schemas.microsoft.com/office/drawing/2014/main" id="{401FD5C8-F742-4295-A986-FD0EB232EB82}"/>
                    </a:ext>
                  </a:extLst>
                </p14:cNvPr>
                <p14:cNvContentPartPr/>
                <p14:nvPr/>
              </p14:nvContentPartPr>
              <p14:xfrm>
                <a:off x="7428173" y="2944507"/>
                <a:ext cx="126720" cy="204840"/>
              </p14:xfrm>
            </p:contentPart>
          </mc:Choice>
          <mc:Fallback>
            <p:pic>
              <p:nvPicPr>
                <p:cNvPr id="171111" name="Freihand 171110">
                  <a:extLst>
                    <a:ext uri="{FF2B5EF4-FFF2-40B4-BE49-F238E27FC236}">
                      <a16:creationId xmlns:a16="http://schemas.microsoft.com/office/drawing/2014/main" id="{401FD5C8-F742-4295-A986-FD0EB232EB82}"/>
                    </a:ext>
                  </a:extLst>
                </p:cNvPr>
                <p:cNvPicPr/>
                <p:nvPr/>
              </p:nvPicPr>
              <p:blipFill>
                <a:blip r:embed="rId264"/>
                <a:stretch>
                  <a:fillRect/>
                </a:stretch>
              </p:blipFill>
              <p:spPr>
                <a:xfrm>
                  <a:off x="7423853" y="2940187"/>
                  <a:ext cx="1353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1112" name="Freihand 171111">
                  <a:extLst>
                    <a:ext uri="{FF2B5EF4-FFF2-40B4-BE49-F238E27FC236}">
                      <a16:creationId xmlns:a16="http://schemas.microsoft.com/office/drawing/2014/main" id="{D9575322-E591-47B4-ACC5-79B830E546C6}"/>
                    </a:ext>
                  </a:extLst>
                </p14:cNvPr>
                <p14:cNvContentPartPr/>
                <p14:nvPr/>
              </p14:nvContentPartPr>
              <p14:xfrm>
                <a:off x="7446173" y="3044947"/>
                <a:ext cx="129600" cy="18720"/>
              </p14:xfrm>
            </p:contentPart>
          </mc:Choice>
          <mc:Fallback>
            <p:pic>
              <p:nvPicPr>
                <p:cNvPr id="171112" name="Freihand 171111">
                  <a:extLst>
                    <a:ext uri="{FF2B5EF4-FFF2-40B4-BE49-F238E27FC236}">
                      <a16:creationId xmlns:a16="http://schemas.microsoft.com/office/drawing/2014/main" id="{D9575322-E591-47B4-ACC5-79B830E546C6}"/>
                    </a:ext>
                  </a:extLst>
                </p:cNvPr>
                <p:cNvPicPr/>
                <p:nvPr/>
              </p:nvPicPr>
              <p:blipFill>
                <a:blip r:embed="rId266"/>
                <a:stretch>
                  <a:fillRect/>
                </a:stretch>
              </p:blipFill>
              <p:spPr>
                <a:xfrm>
                  <a:off x="7441853" y="3040627"/>
                  <a:ext cx="138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1113" name="Freihand 171112">
                  <a:extLst>
                    <a:ext uri="{FF2B5EF4-FFF2-40B4-BE49-F238E27FC236}">
                      <a16:creationId xmlns:a16="http://schemas.microsoft.com/office/drawing/2014/main" id="{4924D536-2BBB-420A-8AD1-2CD974DE636F}"/>
                    </a:ext>
                  </a:extLst>
                </p14:cNvPr>
                <p14:cNvContentPartPr/>
                <p14:nvPr/>
              </p14:nvContentPartPr>
              <p14:xfrm>
                <a:off x="7559213" y="3016867"/>
                <a:ext cx="211680" cy="124920"/>
              </p14:xfrm>
            </p:contentPart>
          </mc:Choice>
          <mc:Fallback>
            <p:pic>
              <p:nvPicPr>
                <p:cNvPr id="171113" name="Freihand 171112">
                  <a:extLst>
                    <a:ext uri="{FF2B5EF4-FFF2-40B4-BE49-F238E27FC236}">
                      <a16:creationId xmlns:a16="http://schemas.microsoft.com/office/drawing/2014/main" id="{4924D536-2BBB-420A-8AD1-2CD974DE636F}"/>
                    </a:ext>
                  </a:extLst>
                </p:cNvPr>
                <p:cNvPicPr/>
                <p:nvPr/>
              </p:nvPicPr>
              <p:blipFill>
                <a:blip r:embed="rId268"/>
                <a:stretch>
                  <a:fillRect/>
                </a:stretch>
              </p:blipFill>
              <p:spPr>
                <a:xfrm>
                  <a:off x="7554893" y="3012547"/>
                  <a:ext cx="220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1114" name="Freihand 171113">
                  <a:extLst>
                    <a:ext uri="{FF2B5EF4-FFF2-40B4-BE49-F238E27FC236}">
                      <a16:creationId xmlns:a16="http://schemas.microsoft.com/office/drawing/2014/main" id="{D387682E-3F89-4AC2-852A-BEF9E1CD9326}"/>
                    </a:ext>
                  </a:extLst>
                </p14:cNvPr>
                <p14:cNvContentPartPr/>
                <p14:nvPr/>
              </p14:nvContentPartPr>
              <p14:xfrm>
                <a:off x="7441853" y="3178507"/>
                <a:ext cx="358920" cy="29160"/>
              </p14:xfrm>
            </p:contentPart>
          </mc:Choice>
          <mc:Fallback>
            <p:pic>
              <p:nvPicPr>
                <p:cNvPr id="171114" name="Freihand 171113">
                  <a:extLst>
                    <a:ext uri="{FF2B5EF4-FFF2-40B4-BE49-F238E27FC236}">
                      <a16:creationId xmlns:a16="http://schemas.microsoft.com/office/drawing/2014/main" id="{D387682E-3F89-4AC2-852A-BEF9E1CD9326}"/>
                    </a:ext>
                  </a:extLst>
                </p:cNvPr>
                <p:cNvPicPr/>
                <p:nvPr/>
              </p:nvPicPr>
              <p:blipFill>
                <a:blip r:embed="rId270"/>
                <a:stretch>
                  <a:fillRect/>
                </a:stretch>
              </p:blipFill>
              <p:spPr>
                <a:xfrm>
                  <a:off x="7437533" y="3174187"/>
                  <a:ext cx="367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1115" name="Freihand 171114">
                  <a:extLst>
                    <a:ext uri="{FF2B5EF4-FFF2-40B4-BE49-F238E27FC236}">
                      <a16:creationId xmlns:a16="http://schemas.microsoft.com/office/drawing/2014/main" id="{1AED3355-3B13-49A0-A8B0-3DFC9C1F205C}"/>
                    </a:ext>
                  </a:extLst>
                </p14:cNvPr>
                <p14:cNvContentPartPr/>
                <p14:nvPr/>
              </p14:nvContentPartPr>
              <p14:xfrm>
                <a:off x="7454813" y="3275347"/>
                <a:ext cx="123480" cy="117000"/>
              </p14:xfrm>
            </p:contentPart>
          </mc:Choice>
          <mc:Fallback>
            <p:pic>
              <p:nvPicPr>
                <p:cNvPr id="171115" name="Freihand 171114">
                  <a:extLst>
                    <a:ext uri="{FF2B5EF4-FFF2-40B4-BE49-F238E27FC236}">
                      <a16:creationId xmlns:a16="http://schemas.microsoft.com/office/drawing/2014/main" id="{1AED3355-3B13-49A0-A8B0-3DFC9C1F205C}"/>
                    </a:ext>
                  </a:extLst>
                </p:cNvPr>
                <p:cNvPicPr/>
                <p:nvPr/>
              </p:nvPicPr>
              <p:blipFill>
                <a:blip r:embed="rId272"/>
                <a:stretch>
                  <a:fillRect/>
                </a:stretch>
              </p:blipFill>
              <p:spPr>
                <a:xfrm>
                  <a:off x="7450493" y="3271027"/>
                  <a:ext cx="132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1116" name="Freihand 171115">
                  <a:extLst>
                    <a:ext uri="{FF2B5EF4-FFF2-40B4-BE49-F238E27FC236}">
                      <a16:creationId xmlns:a16="http://schemas.microsoft.com/office/drawing/2014/main" id="{113598AF-3338-42E5-BF90-B195A42E3A4B}"/>
                    </a:ext>
                  </a:extLst>
                </p14:cNvPr>
                <p14:cNvContentPartPr/>
                <p14:nvPr/>
              </p14:nvContentPartPr>
              <p14:xfrm>
                <a:off x="7610693" y="3309907"/>
                <a:ext cx="25200" cy="107280"/>
              </p14:xfrm>
            </p:contentPart>
          </mc:Choice>
          <mc:Fallback>
            <p:pic>
              <p:nvPicPr>
                <p:cNvPr id="171116" name="Freihand 171115">
                  <a:extLst>
                    <a:ext uri="{FF2B5EF4-FFF2-40B4-BE49-F238E27FC236}">
                      <a16:creationId xmlns:a16="http://schemas.microsoft.com/office/drawing/2014/main" id="{113598AF-3338-42E5-BF90-B195A42E3A4B}"/>
                    </a:ext>
                  </a:extLst>
                </p:cNvPr>
                <p:cNvPicPr/>
                <p:nvPr/>
              </p:nvPicPr>
              <p:blipFill>
                <a:blip r:embed="rId274"/>
                <a:stretch>
                  <a:fillRect/>
                </a:stretch>
              </p:blipFill>
              <p:spPr>
                <a:xfrm>
                  <a:off x="7606373" y="3305587"/>
                  <a:ext cx="33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1117" name="Freihand 171116">
                  <a:extLst>
                    <a:ext uri="{FF2B5EF4-FFF2-40B4-BE49-F238E27FC236}">
                      <a16:creationId xmlns:a16="http://schemas.microsoft.com/office/drawing/2014/main" id="{7C98CAA5-758E-4EC1-BB96-609B0FC7A574}"/>
                    </a:ext>
                  </a:extLst>
                </p14:cNvPr>
                <p14:cNvContentPartPr/>
                <p14:nvPr/>
              </p14:nvContentPartPr>
              <p14:xfrm>
                <a:off x="7672253" y="3249427"/>
                <a:ext cx="131400" cy="101160"/>
              </p14:xfrm>
            </p:contentPart>
          </mc:Choice>
          <mc:Fallback>
            <p:pic>
              <p:nvPicPr>
                <p:cNvPr id="171117" name="Freihand 171116">
                  <a:extLst>
                    <a:ext uri="{FF2B5EF4-FFF2-40B4-BE49-F238E27FC236}">
                      <a16:creationId xmlns:a16="http://schemas.microsoft.com/office/drawing/2014/main" id="{7C98CAA5-758E-4EC1-BB96-609B0FC7A574}"/>
                    </a:ext>
                  </a:extLst>
                </p:cNvPr>
                <p:cNvPicPr/>
                <p:nvPr/>
              </p:nvPicPr>
              <p:blipFill>
                <a:blip r:embed="rId276"/>
                <a:stretch>
                  <a:fillRect/>
                </a:stretch>
              </p:blipFill>
              <p:spPr>
                <a:xfrm>
                  <a:off x="7667933" y="3245107"/>
                  <a:ext cx="140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1118" name="Freihand 171117">
                  <a:extLst>
                    <a:ext uri="{FF2B5EF4-FFF2-40B4-BE49-F238E27FC236}">
                      <a16:creationId xmlns:a16="http://schemas.microsoft.com/office/drawing/2014/main" id="{4BCFA08A-0AD8-478F-9EDC-795009A94695}"/>
                    </a:ext>
                  </a:extLst>
                </p14:cNvPr>
                <p14:cNvContentPartPr/>
                <p14:nvPr/>
              </p14:nvContentPartPr>
              <p14:xfrm>
                <a:off x="8193893" y="3158707"/>
                <a:ext cx="184680" cy="19440"/>
              </p14:xfrm>
            </p:contentPart>
          </mc:Choice>
          <mc:Fallback>
            <p:pic>
              <p:nvPicPr>
                <p:cNvPr id="171118" name="Freihand 171117">
                  <a:extLst>
                    <a:ext uri="{FF2B5EF4-FFF2-40B4-BE49-F238E27FC236}">
                      <a16:creationId xmlns:a16="http://schemas.microsoft.com/office/drawing/2014/main" id="{4BCFA08A-0AD8-478F-9EDC-795009A94695}"/>
                    </a:ext>
                  </a:extLst>
                </p:cNvPr>
                <p:cNvPicPr/>
                <p:nvPr/>
              </p:nvPicPr>
              <p:blipFill>
                <a:blip r:embed="rId278"/>
                <a:stretch>
                  <a:fillRect/>
                </a:stretch>
              </p:blipFill>
              <p:spPr>
                <a:xfrm>
                  <a:off x="8189573" y="3154387"/>
                  <a:ext cx="193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1119" name="Freihand 171118">
                  <a:extLst>
                    <a:ext uri="{FF2B5EF4-FFF2-40B4-BE49-F238E27FC236}">
                      <a16:creationId xmlns:a16="http://schemas.microsoft.com/office/drawing/2014/main" id="{8E067A61-BD9F-407F-A51A-DD058D165314}"/>
                    </a:ext>
                  </a:extLst>
                </p14:cNvPr>
                <p14:cNvContentPartPr/>
                <p14:nvPr/>
              </p14:nvContentPartPr>
              <p14:xfrm>
                <a:off x="8245373" y="3133147"/>
                <a:ext cx="388080" cy="79560"/>
              </p14:xfrm>
            </p:contentPart>
          </mc:Choice>
          <mc:Fallback>
            <p:pic>
              <p:nvPicPr>
                <p:cNvPr id="171119" name="Freihand 171118">
                  <a:extLst>
                    <a:ext uri="{FF2B5EF4-FFF2-40B4-BE49-F238E27FC236}">
                      <a16:creationId xmlns:a16="http://schemas.microsoft.com/office/drawing/2014/main" id="{8E067A61-BD9F-407F-A51A-DD058D165314}"/>
                    </a:ext>
                  </a:extLst>
                </p:cNvPr>
                <p:cNvPicPr/>
                <p:nvPr/>
              </p:nvPicPr>
              <p:blipFill>
                <a:blip r:embed="rId280"/>
                <a:stretch>
                  <a:fillRect/>
                </a:stretch>
              </p:blipFill>
              <p:spPr>
                <a:xfrm>
                  <a:off x="8241053" y="3128827"/>
                  <a:ext cx="396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1120" name="Freihand 171119">
                  <a:extLst>
                    <a:ext uri="{FF2B5EF4-FFF2-40B4-BE49-F238E27FC236}">
                      <a16:creationId xmlns:a16="http://schemas.microsoft.com/office/drawing/2014/main" id="{C193444A-F224-4548-8E09-10A61997F0E6}"/>
                    </a:ext>
                  </a:extLst>
                </p14:cNvPr>
                <p14:cNvContentPartPr/>
                <p14:nvPr/>
              </p14:nvContentPartPr>
              <p14:xfrm>
                <a:off x="8550293" y="3116947"/>
                <a:ext cx="98640" cy="182880"/>
              </p14:xfrm>
            </p:contentPart>
          </mc:Choice>
          <mc:Fallback>
            <p:pic>
              <p:nvPicPr>
                <p:cNvPr id="171120" name="Freihand 171119">
                  <a:extLst>
                    <a:ext uri="{FF2B5EF4-FFF2-40B4-BE49-F238E27FC236}">
                      <a16:creationId xmlns:a16="http://schemas.microsoft.com/office/drawing/2014/main" id="{C193444A-F224-4548-8E09-10A61997F0E6}"/>
                    </a:ext>
                  </a:extLst>
                </p:cNvPr>
                <p:cNvPicPr/>
                <p:nvPr/>
              </p:nvPicPr>
              <p:blipFill>
                <a:blip r:embed="rId282"/>
                <a:stretch>
                  <a:fillRect/>
                </a:stretch>
              </p:blipFill>
              <p:spPr>
                <a:xfrm>
                  <a:off x="8545973" y="3112627"/>
                  <a:ext cx="1072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123" name="Freihand 171122">
                  <a:extLst>
                    <a:ext uri="{FF2B5EF4-FFF2-40B4-BE49-F238E27FC236}">
                      <a16:creationId xmlns:a16="http://schemas.microsoft.com/office/drawing/2014/main" id="{7F0CFD3B-CB90-4D58-8937-2F4EF24D26B0}"/>
                    </a:ext>
                  </a:extLst>
                </p14:cNvPr>
                <p14:cNvContentPartPr/>
                <p14:nvPr/>
              </p14:nvContentPartPr>
              <p14:xfrm>
                <a:off x="7287773" y="3607267"/>
                <a:ext cx="133920" cy="211320"/>
              </p14:xfrm>
            </p:contentPart>
          </mc:Choice>
          <mc:Fallback>
            <p:pic>
              <p:nvPicPr>
                <p:cNvPr id="171123" name="Freihand 171122">
                  <a:extLst>
                    <a:ext uri="{FF2B5EF4-FFF2-40B4-BE49-F238E27FC236}">
                      <a16:creationId xmlns:a16="http://schemas.microsoft.com/office/drawing/2014/main" id="{7F0CFD3B-CB90-4D58-8937-2F4EF24D26B0}"/>
                    </a:ext>
                  </a:extLst>
                </p:cNvPr>
                <p:cNvPicPr/>
                <p:nvPr/>
              </p:nvPicPr>
              <p:blipFill>
                <a:blip r:embed="rId284"/>
                <a:stretch>
                  <a:fillRect/>
                </a:stretch>
              </p:blipFill>
              <p:spPr>
                <a:xfrm>
                  <a:off x="7283453" y="3602947"/>
                  <a:ext cx="142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1124" name="Freihand 171123">
                  <a:extLst>
                    <a:ext uri="{FF2B5EF4-FFF2-40B4-BE49-F238E27FC236}">
                      <a16:creationId xmlns:a16="http://schemas.microsoft.com/office/drawing/2014/main" id="{45AB47DC-7886-4D7C-AF85-BAC330BFF08A}"/>
                    </a:ext>
                  </a:extLst>
                </p14:cNvPr>
                <p14:cNvContentPartPr/>
                <p14:nvPr/>
              </p14:nvContentPartPr>
              <p14:xfrm>
                <a:off x="7477133" y="3620227"/>
                <a:ext cx="96120" cy="178560"/>
              </p14:xfrm>
            </p:contentPart>
          </mc:Choice>
          <mc:Fallback>
            <p:pic>
              <p:nvPicPr>
                <p:cNvPr id="171124" name="Freihand 171123">
                  <a:extLst>
                    <a:ext uri="{FF2B5EF4-FFF2-40B4-BE49-F238E27FC236}">
                      <a16:creationId xmlns:a16="http://schemas.microsoft.com/office/drawing/2014/main" id="{45AB47DC-7886-4D7C-AF85-BAC330BFF08A}"/>
                    </a:ext>
                  </a:extLst>
                </p:cNvPr>
                <p:cNvPicPr/>
                <p:nvPr/>
              </p:nvPicPr>
              <p:blipFill>
                <a:blip r:embed="rId286"/>
                <a:stretch>
                  <a:fillRect/>
                </a:stretch>
              </p:blipFill>
              <p:spPr>
                <a:xfrm>
                  <a:off x="7472813" y="3615907"/>
                  <a:ext cx="1047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1125" name="Freihand 171124">
                  <a:extLst>
                    <a:ext uri="{FF2B5EF4-FFF2-40B4-BE49-F238E27FC236}">
                      <a16:creationId xmlns:a16="http://schemas.microsoft.com/office/drawing/2014/main" id="{F1E6B76A-A797-420D-9C77-0270A10D4035}"/>
                    </a:ext>
                  </a:extLst>
                </p14:cNvPr>
                <p14:cNvContentPartPr/>
                <p14:nvPr/>
              </p14:nvContentPartPr>
              <p14:xfrm>
                <a:off x="7555253" y="3630307"/>
                <a:ext cx="63720" cy="12960"/>
              </p14:xfrm>
            </p:contentPart>
          </mc:Choice>
          <mc:Fallback>
            <p:pic>
              <p:nvPicPr>
                <p:cNvPr id="171125" name="Freihand 171124">
                  <a:extLst>
                    <a:ext uri="{FF2B5EF4-FFF2-40B4-BE49-F238E27FC236}">
                      <a16:creationId xmlns:a16="http://schemas.microsoft.com/office/drawing/2014/main" id="{F1E6B76A-A797-420D-9C77-0270A10D4035}"/>
                    </a:ext>
                  </a:extLst>
                </p:cNvPr>
                <p:cNvPicPr/>
                <p:nvPr/>
              </p:nvPicPr>
              <p:blipFill>
                <a:blip r:embed="rId288"/>
                <a:stretch>
                  <a:fillRect/>
                </a:stretch>
              </p:blipFill>
              <p:spPr>
                <a:xfrm>
                  <a:off x="7550933" y="3625987"/>
                  <a:ext cx="72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1126" name="Freihand 171125">
                  <a:extLst>
                    <a:ext uri="{FF2B5EF4-FFF2-40B4-BE49-F238E27FC236}">
                      <a16:creationId xmlns:a16="http://schemas.microsoft.com/office/drawing/2014/main" id="{96CD2E1B-399D-4CD2-A838-C6C52D6D4A17}"/>
                    </a:ext>
                  </a:extLst>
                </p14:cNvPr>
                <p14:cNvContentPartPr/>
                <p14:nvPr/>
              </p14:nvContentPartPr>
              <p14:xfrm>
                <a:off x="7660733" y="3622027"/>
                <a:ext cx="219960" cy="117000"/>
              </p14:xfrm>
            </p:contentPart>
          </mc:Choice>
          <mc:Fallback>
            <p:pic>
              <p:nvPicPr>
                <p:cNvPr id="171126" name="Freihand 171125">
                  <a:extLst>
                    <a:ext uri="{FF2B5EF4-FFF2-40B4-BE49-F238E27FC236}">
                      <a16:creationId xmlns:a16="http://schemas.microsoft.com/office/drawing/2014/main" id="{96CD2E1B-399D-4CD2-A838-C6C52D6D4A17}"/>
                    </a:ext>
                  </a:extLst>
                </p:cNvPr>
                <p:cNvPicPr/>
                <p:nvPr/>
              </p:nvPicPr>
              <p:blipFill>
                <a:blip r:embed="rId290"/>
                <a:stretch>
                  <a:fillRect/>
                </a:stretch>
              </p:blipFill>
              <p:spPr>
                <a:xfrm>
                  <a:off x="7656413" y="3617707"/>
                  <a:ext cx="228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1127" name="Freihand 171126">
                  <a:extLst>
                    <a:ext uri="{FF2B5EF4-FFF2-40B4-BE49-F238E27FC236}">
                      <a16:creationId xmlns:a16="http://schemas.microsoft.com/office/drawing/2014/main" id="{A582BC42-4590-49BB-A88A-B1A515408E64}"/>
                    </a:ext>
                  </a:extLst>
                </p14:cNvPr>
                <p14:cNvContentPartPr/>
                <p14:nvPr/>
              </p14:nvContentPartPr>
              <p14:xfrm>
                <a:off x="8124773" y="3581347"/>
                <a:ext cx="164880" cy="19080"/>
              </p14:xfrm>
            </p:contentPart>
          </mc:Choice>
          <mc:Fallback>
            <p:pic>
              <p:nvPicPr>
                <p:cNvPr id="171127" name="Freihand 171126">
                  <a:extLst>
                    <a:ext uri="{FF2B5EF4-FFF2-40B4-BE49-F238E27FC236}">
                      <a16:creationId xmlns:a16="http://schemas.microsoft.com/office/drawing/2014/main" id="{A582BC42-4590-49BB-A88A-B1A515408E64}"/>
                    </a:ext>
                  </a:extLst>
                </p:cNvPr>
                <p:cNvPicPr/>
                <p:nvPr/>
              </p:nvPicPr>
              <p:blipFill>
                <a:blip r:embed="rId292"/>
                <a:stretch>
                  <a:fillRect/>
                </a:stretch>
              </p:blipFill>
              <p:spPr>
                <a:xfrm>
                  <a:off x="8120453" y="3577027"/>
                  <a:ext cx="173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1128" name="Freihand 171127">
                  <a:extLst>
                    <a:ext uri="{FF2B5EF4-FFF2-40B4-BE49-F238E27FC236}">
                      <a16:creationId xmlns:a16="http://schemas.microsoft.com/office/drawing/2014/main" id="{5768E5F5-7EA0-4BAD-95E2-BFD3685339DF}"/>
                    </a:ext>
                  </a:extLst>
                </p14:cNvPr>
                <p14:cNvContentPartPr/>
                <p14:nvPr/>
              </p14:nvContentPartPr>
              <p14:xfrm>
                <a:off x="8148893" y="3617347"/>
                <a:ext cx="182520" cy="23760"/>
              </p14:xfrm>
            </p:contentPart>
          </mc:Choice>
          <mc:Fallback>
            <p:pic>
              <p:nvPicPr>
                <p:cNvPr id="171128" name="Freihand 171127">
                  <a:extLst>
                    <a:ext uri="{FF2B5EF4-FFF2-40B4-BE49-F238E27FC236}">
                      <a16:creationId xmlns:a16="http://schemas.microsoft.com/office/drawing/2014/main" id="{5768E5F5-7EA0-4BAD-95E2-BFD3685339DF}"/>
                    </a:ext>
                  </a:extLst>
                </p:cNvPr>
                <p:cNvPicPr/>
                <p:nvPr/>
              </p:nvPicPr>
              <p:blipFill>
                <a:blip r:embed="rId294"/>
                <a:stretch>
                  <a:fillRect/>
                </a:stretch>
              </p:blipFill>
              <p:spPr>
                <a:xfrm>
                  <a:off x="8144573" y="3613027"/>
                  <a:ext cx="1911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1129" name="Freihand 171128">
                  <a:extLst>
                    <a:ext uri="{FF2B5EF4-FFF2-40B4-BE49-F238E27FC236}">
                      <a16:creationId xmlns:a16="http://schemas.microsoft.com/office/drawing/2014/main" id="{3A4F2E0D-597A-44B2-AAB5-1326096D2AA5}"/>
                    </a:ext>
                  </a:extLst>
                </p14:cNvPr>
                <p14:cNvContentPartPr/>
                <p14:nvPr/>
              </p14:nvContentPartPr>
              <p14:xfrm>
                <a:off x="8479013" y="3565147"/>
                <a:ext cx="138600" cy="49680"/>
              </p14:xfrm>
            </p:contentPart>
          </mc:Choice>
          <mc:Fallback>
            <p:pic>
              <p:nvPicPr>
                <p:cNvPr id="171129" name="Freihand 171128">
                  <a:extLst>
                    <a:ext uri="{FF2B5EF4-FFF2-40B4-BE49-F238E27FC236}">
                      <a16:creationId xmlns:a16="http://schemas.microsoft.com/office/drawing/2014/main" id="{3A4F2E0D-597A-44B2-AAB5-1326096D2AA5}"/>
                    </a:ext>
                  </a:extLst>
                </p:cNvPr>
                <p:cNvPicPr/>
                <p:nvPr/>
              </p:nvPicPr>
              <p:blipFill>
                <a:blip r:embed="rId296"/>
                <a:stretch>
                  <a:fillRect/>
                </a:stretch>
              </p:blipFill>
              <p:spPr>
                <a:xfrm>
                  <a:off x="8474693" y="3560827"/>
                  <a:ext cx="1472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1130" name="Freihand 171129">
                  <a:extLst>
                    <a:ext uri="{FF2B5EF4-FFF2-40B4-BE49-F238E27FC236}">
                      <a16:creationId xmlns:a16="http://schemas.microsoft.com/office/drawing/2014/main" id="{49400584-05B5-4191-8755-BC7529395622}"/>
                    </a:ext>
                  </a:extLst>
                </p14:cNvPr>
                <p14:cNvContentPartPr/>
                <p14:nvPr/>
              </p14:nvContentPartPr>
              <p14:xfrm>
                <a:off x="8561453" y="3565507"/>
                <a:ext cx="73440" cy="165600"/>
              </p14:xfrm>
            </p:contentPart>
          </mc:Choice>
          <mc:Fallback>
            <p:pic>
              <p:nvPicPr>
                <p:cNvPr id="171130" name="Freihand 171129">
                  <a:extLst>
                    <a:ext uri="{FF2B5EF4-FFF2-40B4-BE49-F238E27FC236}">
                      <a16:creationId xmlns:a16="http://schemas.microsoft.com/office/drawing/2014/main" id="{49400584-05B5-4191-8755-BC7529395622}"/>
                    </a:ext>
                  </a:extLst>
                </p:cNvPr>
                <p:cNvPicPr/>
                <p:nvPr/>
              </p:nvPicPr>
              <p:blipFill>
                <a:blip r:embed="rId298"/>
                <a:stretch>
                  <a:fillRect/>
                </a:stretch>
              </p:blipFill>
              <p:spPr>
                <a:xfrm>
                  <a:off x="8557133" y="3561187"/>
                  <a:ext cx="820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71131" name="Freihand 171130">
                  <a:extLst>
                    <a:ext uri="{FF2B5EF4-FFF2-40B4-BE49-F238E27FC236}">
                      <a16:creationId xmlns:a16="http://schemas.microsoft.com/office/drawing/2014/main" id="{7AC5D6A0-F0A6-4506-A4F7-A2F95983B0D0}"/>
                    </a:ext>
                  </a:extLst>
                </p14:cNvPr>
                <p14:cNvContentPartPr/>
                <p14:nvPr/>
              </p14:nvContentPartPr>
              <p14:xfrm>
                <a:off x="8637773" y="3444547"/>
                <a:ext cx="203400" cy="147600"/>
              </p14:xfrm>
            </p:contentPart>
          </mc:Choice>
          <mc:Fallback>
            <p:pic>
              <p:nvPicPr>
                <p:cNvPr id="171131" name="Freihand 171130">
                  <a:extLst>
                    <a:ext uri="{FF2B5EF4-FFF2-40B4-BE49-F238E27FC236}">
                      <a16:creationId xmlns:a16="http://schemas.microsoft.com/office/drawing/2014/main" id="{7AC5D6A0-F0A6-4506-A4F7-A2F95983B0D0}"/>
                    </a:ext>
                  </a:extLst>
                </p:cNvPr>
                <p:cNvPicPr/>
                <p:nvPr/>
              </p:nvPicPr>
              <p:blipFill>
                <a:blip r:embed="rId300"/>
                <a:stretch>
                  <a:fillRect/>
                </a:stretch>
              </p:blipFill>
              <p:spPr>
                <a:xfrm>
                  <a:off x="8633453" y="3440227"/>
                  <a:ext cx="212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1132" name="Freihand 171131">
                  <a:extLst>
                    <a:ext uri="{FF2B5EF4-FFF2-40B4-BE49-F238E27FC236}">
                      <a16:creationId xmlns:a16="http://schemas.microsoft.com/office/drawing/2014/main" id="{779252D1-23D2-46BD-A60A-E2B620C61790}"/>
                    </a:ext>
                  </a:extLst>
                </p14:cNvPr>
                <p14:cNvContentPartPr/>
                <p14:nvPr/>
              </p14:nvContentPartPr>
              <p14:xfrm>
                <a:off x="7081133" y="3385147"/>
                <a:ext cx="1935360" cy="596880"/>
              </p14:xfrm>
            </p:contentPart>
          </mc:Choice>
          <mc:Fallback>
            <p:pic>
              <p:nvPicPr>
                <p:cNvPr id="171132" name="Freihand 171131">
                  <a:extLst>
                    <a:ext uri="{FF2B5EF4-FFF2-40B4-BE49-F238E27FC236}">
                      <a16:creationId xmlns:a16="http://schemas.microsoft.com/office/drawing/2014/main" id="{779252D1-23D2-46BD-A60A-E2B620C61790}"/>
                    </a:ext>
                  </a:extLst>
                </p:cNvPr>
                <p:cNvPicPr/>
                <p:nvPr/>
              </p:nvPicPr>
              <p:blipFill>
                <a:blip r:embed="rId302"/>
                <a:stretch>
                  <a:fillRect/>
                </a:stretch>
              </p:blipFill>
              <p:spPr>
                <a:xfrm>
                  <a:off x="7076813" y="3380827"/>
                  <a:ext cx="1944000" cy="60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3">
            <p14:nvContentPartPr>
              <p14:cNvPr id="171134" name="Freihand 171133">
                <a:extLst>
                  <a:ext uri="{FF2B5EF4-FFF2-40B4-BE49-F238E27FC236}">
                    <a16:creationId xmlns:a16="http://schemas.microsoft.com/office/drawing/2014/main" id="{4ADE87C1-9246-480B-871B-C828B97AC251}"/>
                  </a:ext>
                </a:extLst>
              </p14:cNvPr>
              <p14:cNvContentPartPr/>
              <p14:nvPr/>
            </p14:nvContentPartPr>
            <p14:xfrm>
              <a:off x="10486733" y="294547"/>
              <a:ext cx="1059480" cy="81360"/>
            </p14:xfrm>
          </p:contentPart>
        </mc:Choice>
        <mc:Fallback>
          <p:pic>
            <p:nvPicPr>
              <p:cNvPr id="171134" name="Freihand 171133">
                <a:extLst>
                  <a:ext uri="{FF2B5EF4-FFF2-40B4-BE49-F238E27FC236}">
                    <a16:creationId xmlns:a16="http://schemas.microsoft.com/office/drawing/2014/main" id="{4ADE87C1-9246-480B-871B-C828B97AC251}"/>
                  </a:ext>
                </a:extLst>
              </p:cNvPr>
              <p:cNvPicPr/>
              <p:nvPr/>
            </p:nvPicPr>
            <p:blipFill>
              <a:blip r:embed="rId304"/>
              <a:stretch>
                <a:fillRect/>
              </a:stretch>
            </p:blipFill>
            <p:spPr>
              <a:xfrm>
                <a:off x="10482413" y="290227"/>
                <a:ext cx="1068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71135" name="Freihand 171134">
                <a:extLst>
                  <a:ext uri="{FF2B5EF4-FFF2-40B4-BE49-F238E27FC236}">
                    <a16:creationId xmlns:a16="http://schemas.microsoft.com/office/drawing/2014/main" id="{5ED6FE8E-3908-4347-B6C3-3C0B3BB445E0}"/>
                  </a:ext>
                </a:extLst>
              </p14:cNvPr>
              <p14:cNvContentPartPr/>
              <p14:nvPr/>
            </p14:nvContentPartPr>
            <p14:xfrm>
              <a:off x="10524173" y="-59333"/>
              <a:ext cx="1192680" cy="576360"/>
            </p14:xfrm>
          </p:contentPart>
        </mc:Choice>
        <mc:Fallback>
          <p:pic>
            <p:nvPicPr>
              <p:cNvPr id="171135" name="Freihand 171134">
                <a:extLst>
                  <a:ext uri="{FF2B5EF4-FFF2-40B4-BE49-F238E27FC236}">
                    <a16:creationId xmlns:a16="http://schemas.microsoft.com/office/drawing/2014/main" id="{5ED6FE8E-3908-4347-B6C3-3C0B3BB445E0}"/>
                  </a:ext>
                </a:extLst>
              </p:cNvPr>
              <p:cNvPicPr/>
              <p:nvPr/>
            </p:nvPicPr>
            <p:blipFill>
              <a:blip r:embed="rId306"/>
              <a:stretch>
                <a:fillRect/>
              </a:stretch>
            </p:blipFill>
            <p:spPr>
              <a:xfrm>
                <a:off x="10519853" y="-63653"/>
                <a:ext cx="1201320" cy="5850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71136" name="Freihand 171135">
                <a:extLst>
                  <a:ext uri="{FF2B5EF4-FFF2-40B4-BE49-F238E27FC236}">
                    <a16:creationId xmlns:a16="http://schemas.microsoft.com/office/drawing/2014/main" id="{7439323A-DA34-42F8-94F8-2B475F9C5A8F}"/>
                  </a:ext>
                </a:extLst>
              </p14:cNvPr>
              <p14:cNvContentPartPr/>
              <p14:nvPr/>
            </p14:nvContentPartPr>
            <p14:xfrm>
              <a:off x="1009373" y="1412693"/>
              <a:ext cx="3569400" cy="1275480"/>
            </p14:xfrm>
          </p:contentPart>
        </mc:Choice>
        <mc:Fallback>
          <p:pic>
            <p:nvPicPr>
              <p:cNvPr id="171136" name="Freihand 171135">
                <a:extLst>
                  <a:ext uri="{FF2B5EF4-FFF2-40B4-BE49-F238E27FC236}">
                    <a16:creationId xmlns:a16="http://schemas.microsoft.com/office/drawing/2014/main" id="{7439323A-DA34-42F8-94F8-2B475F9C5A8F}"/>
                  </a:ext>
                </a:extLst>
              </p:cNvPr>
              <p:cNvPicPr/>
              <p:nvPr/>
            </p:nvPicPr>
            <p:blipFill>
              <a:blip r:embed="rId308"/>
              <a:stretch>
                <a:fillRect/>
              </a:stretch>
            </p:blipFill>
            <p:spPr>
              <a:xfrm>
                <a:off x="1005053" y="1408373"/>
                <a:ext cx="3578040" cy="1284120"/>
              </a:xfrm>
              <a:prstGeom prst="rect">
                <a:avLst/>
              </a:prstGeom>
            </p:spPr>
          </p:pic>
        </mc:Fallback>
      </mc:AlternateContent>
      <p:grpSp>
        <p:nvGrpSpPr>
          <p:cNvPr id="171148" name="Gruppieren 171147">
            <a:extLst>
              <a:ext uri="{FF2B5EF4-FFF2-40B4-BE49-F238E27FC236}">
                <a16:creationId xmlns:a16="http://schemas.microsoft.com/office/drawing/2014/main" id="{9A99D4D7-B5C2-401D-976F-24A43417373F}"/>
              </a:ext>
            </a:extLst>
          </p:cNvPr>
          <p:cNvGrpSpPr/>
          <p:nvPr/>
        </p:nvGrpSpPr>
        <p:grpSpPr>
          <a:xfrm>
            <a:off x="-7627" y="2710853"/>
            <a:ext cx="816840" cy="1124640"/>
            <a:chOff x="-7627" y="2710853"/>
            <a:chExt cx="816840" cy="1124640"/>
          </a:xfrm>
        </p:grpSpPr>
        <mc:AlternateContent xmlns:mc="http://schemas.openxmlformats.org/markup-compatibility/2006">
          <mc:Choice xmlns:p14="http://schemas.microsoft.com/office/powerpoint/2010/main" Requires="p14">
            <p:contentPart p14:bwMode="auto" r:id="rId309">
              <p14:nvContentPartPr>
                <p14:cNvPr id="171137" name="Freihand 171136">
                  <a:extLst>
                    <a:ext uri="{FF2B5EF4-FFF2-40B4-BE49-F238E27FC236}">
                      <a16:creationId xmlns:a16="http://schemas.microsoft.com/office/drawing/2014/main" id="{40DCEB47-B069-4060-A2CF-F52A1E72D1F9}"/>
                    </a:ext>
                  </a:extLst>
                </p14:cNvPr>
                <p14:cNvContentPartPr/>
                <p14:nvPr/>
              </p14:nvContentPartPr>
              <p14:xfrm>
                <a:off x="55013" y="2801933"/>
                <a:ext cx="158400" cy="194040"/>
              </p14:xfrm>
            </p:contentPart>
          </mc:Choice>
          <mc:Fallback>
            <p:pic>
              <p:nvPicPr>
                <p:cNvPr id="171137" name="Freihand 171136">
                  <a:extLst>
                    <a:ext uri="{FF2B5EF4-FFF2-40B4-BE49-F238E27FC236}">
                      <a16:creationId xmlns:a16="http://schemas.microsoft.com/office/drawing/2014/main" id="{40DCEB47-B069-4060-A2CF-F52A1E72D1F9}"/>
                    </a:ext>
                  </a:extLst>
                </p:cNvPr>
                <p:cNvPicPr/>
                <p:nvPr/>
              </p:nvPicPr>
              <p:blipFill>
                <a:blip r:embed="rId310"/>
                <a:stretch>
                  <a:fillRect/>
                </a:stretch>
              </p:blipFill>
              <p:spPr>
                <a:xfrm>
                  <a:off x="50693" y="2797613"/>
                  <a:ext cx="1670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1138" name="Freihand 171137">
                  <a:extLst>
                    <a:ext uri="{FF2B5EF4-FFF2-40B4-BE49-F238E27FC236}">
                      <a16:creationId xmlns:a16="http://schemas.microsoft.com/office/drawing/2014/main" id="{229F05B9-A03C-4817-8158-DD950EE1421A}"/>
                    </a:ext>
                  </a:extLst>
                </p14:cNvPr>
                <p14:cNvContentPartPr/>
                <p14:nvPr/>
              </p14:nvContentPartPr>
              <p14:xfrm>
                <a:off x="145733" y="2823533"/>
                <a:ext cx="52920" cy="166320"/>
              </p14:xfrm>
            </p:contentPart>
          </mc:Choice>
          <mc:Fallback>
            <p:pic>
              <p:nvPicPr>
                <p:cNvPr id="171138" name="Freihand 171137">
                  <a:extLst>
                    <a:ext uri="{FF2B5EF4-FFF2-40B4-BE49-F238E27FC236}">
                      <a16:creationId xmlns:a16="http://schemas.microsoft.com/office/drawing/2014/main" id="{229F05B9-A03C-4817-8158-DD950EE1421A}"/>
                    </a:ext>
                  </a:extLst>
                </p:cNvPr>
                <p:cNvPicPr/>
                <p:nvPr/>
              </p:nvPicPr>
              <p:blipFill>
                <a:blip r:embed="rId312"/>
                <a:stretch>
                  <a:fillRect/>
                </a:stretch>
              </p:blipFill>
              <p:spPr>
                <a:xfrm>
                  <a:off x="141413" y="2819213"/>
                  <a:ext cx="61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1139" name="Freihand 171138">
                  <a:extLst>
                    <a:ext uri="{FF2B5EF4-FFF2-40B4-BE49-F238E27FC236}">
                      <a16:creationId xmlns:a16="http://schemas.microsoft.com/office/drawing/2014/main" id="{2935B16D-C28C-40B1-A0CA-3E73C6A1A164}"/>
                    </a:ext>
                  </a:extLst>
                </p14:cNvPr>
                <p14:cNvContentPartPr/>
                <p14:nvPr/>
              </p14:nvContentPartPr>
              <p14:xfrm>
                <a:off x="102893" y="2947373"/>
                <a:ext cx="122760" cy="57240"/>
              </p14:xfrm>
            </p:contentPart>
          </mc:Choice>
          <mc:Fallback>
            <p:pic>
              <p:nvPicPr>
                <p:cNvPr id="171139" name="Freihand 171138">
                  <a:extLst>
                    <a:ext uri="{FF2B5EF4-FFF2-40B4-BE49-F238E27FC236}">
                      <a16:creationId xmlns:a16="http://schemas.microsoft.com/office/drawing/2014/main" id="{2935B16D-C28C-40B1-A0CA-3E73C6A1A164}"/>
                    </a:ext>
                  </a:extLst>
                </p:cNvPr>
                <p:cNvPicPr/>
                <p:nvPr/>
              </p:nvPicPr>
              <p:blipFill>
                <a:blip r:embed="rId314"/>
                <a:stretch>
                  <a:fillRect/>
                </a:stretch>
              </p:blipFill>
              <p:spPr>
                <a:xfrm>
                  <a:off x="98573" y="2943053"/>
                  <a:ext cx="131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71140" name="Freihand 171139">
                  <a:extLst>
                    <a:ext uri="{FF2B5EF4-FFF2-40B4-BE49-F238E27FC236}">
                      <a16:creationId xmlns:a16="http://schemas.microsoft.com/office/drawing/2014/main" id="{1885554C-0716-47BB-A86C-86EACA97FAC1}"/>
                    </a:ext>
                  </a:extLst>
                </p14:cNvPr>
                <p14:cNvContentPartPr/>
                <p14:nvPr/>
              </p14:nvContentPartPr>
              <p14:xfrm>
                <a:off x="191813" y="2832173"/>
                <a:ext cx="139320" cy="199440"/>
              </p14:xfrm>
            </p:contentPart>
          </mc:Choice>
          <mc:Fallback>
            <p:pic>
              <p:nvPicPr>
                <p:cNvPr id="171140" name="Freihand 171139">
                  <a:extLst>
                    <a:ext uri="{FF2B5EF4-FFF2-40B4-BE49-F238E27FC236}">
                      <a16:creationId xmlns:a16="http://schemas.microsoft.com/office/drawing/2014/main" id="{1885554C-0716-47BB-A86C-86EACA97FAC1}"/>
                    </a:ext>
                  </a:extLst>
                </p:cNvPr>
                <p:cNvPicPr/>
                <p:nvPr/>
              </p:nvPicPr>
              <p:blipFill>
                <a:blip r:embed="rId316"/>
                <a:stretch>
                  <a:fillRect/>
                </a:stretch>
              </p:blipFill>
              <p:spPr>
                <a:xfrm>
                  <a:off x="187493" y="2827853"/>
                  <a:ext cx="1479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71141" name="Freihand 171140">
                  <a:extLst>
                    <a:ext uri="{FF2B5EF4-FFF2-40B4-BE49-F238E27FC236}">
                      <a16:creationId xmlns:a16="http://schemas.microsoft.com/office/drawing/2014/main" id="{A78F7AD8-7D47-4A9D-A0DC-8CAFB0C9150E}"/>
                    </a:ext>
                  </a:extLst>
                </p14:cNvPr>
                <p14:cNvContentPartPr/>
                <p14:nvPr/>
              </p14:nvContentPartPr>
              <p14:xfrm>
                <a:off x="363533" y="2889053"/>
                <a:ext cx="133920" cy="55800"/>
              </p14:xfrm>
            </p:contentPart>
          </mc:Choice>
          <mc:Fallback>
            <p:pic>
              <p:nvPicPr>
                <p:cNvPr id="171141" name="Freihand 171140">
                  <a:extLst>
                    <a:ext uri="{FF2B5EF4-FFF2-40B4-BE49-F238E27FC236}">
                      <a16:creationId xmlns:a16="http://schemas.microsoft.com/office/drawing/2014/main" id="{A78F7AD8-7D47-4A9D-A0DC-8CAFB0C9150E}"/>
                    </a:ext>
                  </a:extLst>
                </p:cNvPr>
                <p:cNvPicPr/>
                <p:nvPr/>
              </p:nvPicPr>
              <p:blipFill>
                <a:blip r:embed="rId318"/>
                <a:stretch>
                  <a:fillRect/>
                </a:stretch>
              </p:blipFill>
              <p:spPr>
                <a:xfrm>
                  <a:off x="359213" y="2884733"/>
                  <a:ext cx="142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1143" name="Freihand 171142">
                  <a:extLst>
                    <a:ext uri="{FF2B5EF4-FFF2-40B4-BE49-F238E27FC236}">
                      <a16:creationId xmlns:a16="http://schemas.microsoft.com/office/drawing/2014/main" id="{B471214E-7B70-4233-AE8F-8FA17FBAF79D}"/>
                    </a:ext>
                  </a:extLst>
                </p14:cNvPr>
                <p14:cNvContentPartPr/>
                <p14:nvPr/>
              </p14:nvContentPartPr>
              <p14:xfrm>
                <a:off x="516533" y="2855573"/>
                <a:ext cx="91800" cy="91800"/>
              </p14:xfrm>
            </p:contentPart>
          </mc:Choice>
          <mc:Fallback>
            <p:pic>
              <p:nvPicPr>
                <p:cNvPr id="171143" name="Freihand 171142">
                  <a:extLst>
                    <a:ext uri="{FF2B5EF4-FFF2-40B4-BE49-F238E27FC236}">
                      <a16:creationId xmlns:a16="http://schemas.microsoft.com/office/drawing/2014/main" id="{B471214E-7B70-4233-AE8F-8FA17FBAF79D}"/>
                    </a:ext>
                  </a:extLst>
                </p:cNvPr>
                <p:cNvPicPr/>
                <p:nvPr/>
              </p:nvPicPr>
              <p:blipFill>
                <a:blip r:embed="rId320"/>
                <a:stretch>
                  <a:fillRect/>
                </a:stretch>
              </p:blipFill>
              <p:spPr>
                <a:xfrm>
                  <a:off x="512213" y="2851253"/>
                  <a:ext cx="100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1144" name="Freihand 171143">
                  <a:extLst>
                    <a:ext uri="{FF2B5EF4-FFF2-40B4-BE49-F238E27FC236}">
                      <a16:creationId xmlns:a16="http://schemas.microsoft.com/office/drawing/2014/main" id="{B7D93084-1E4A-409A-A04E-C17D46331A8F}"/>
                    </a:ext>
                  </a:extLst>
                </p14:cNvPr>
                <p14:cNvContentPartPr/>
                <p14:nvPr/>
              </p14:nvContentPartPr>
              <p14:xfrm>
                <a:off x="635693" y="2854853"/>
                <a:ext cx="79560" cy="91440"/>
              </p14:xfrm>
            </p:contentPart>
          </mc:Choice>
          <mc:Fallback>
            <p:pic>
              <p:nvPicPr>
                <p:cNvPr id="171144" name="Freihand 171143">
                  <a:extLst>
                    <a:ext uri="{FF2B5EF4-FFF2-40B4-BE49-F238E27FC236}">
                      <a16:creationId xmlns:a16="http://schemas.microsoft.com/office/drawing/2014/main" id="{B7D93084-1E4A-409A-A04E-C17D46331A8F}"/>
                    </a:ext>
                  </a:extLst>
                </p:cNvPr>
                <p:cNvPicPr/>
                <p:nvPr/>
              </p:nvPicPr>
              <p:blipFill>
                <a:blip r:embed="rId322"/>
                <a:stretch>
                  <a:fillRect/>
                </a:stretch>
              </p:blipFill>
              <p:spPr>
                <a:xfrm>
                  <a:off x="631373" y="2850533"/>
                  <a:ext cx="88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1145" name="Freihand 171144">
                  <a:extLst>
                    <a:ext uri="{FF2B5EF4-FFF2-40B4-BE49-F238E27FC236}">
                      <a16:creationId xmlns:a16="http://schemas.microsoft.com/office/drawing/2014/main" id="{35D96F1C-B71D-4042-88A7-FF6FCB0A0375}"/>
                    </a:ext>
                  </a:extLst>
                </p14:cNvPr>
                <p14:cNvContentPartPr/>
                <p14:nvPr/>
              </p14:nvContentPartPr>
              <p14:xfrm>
                <a:off x="736853" y="2826773"/>
                <a:ext cx="72360" cy="113400"/>
              </p14:xfrm>
            </p:contentPart>
          </mc:Choice>
          <mc:Fallback>
            <p:pic>
              <p:nvPicPr>
                <p:cNvPr id="171145" name="Freihand 171144">
                  <a:extLst>
                    <a:ext uri="{FF2B5EF4-FFF2-40B4-BE49-F238E27FC236}">
                      <a16:creationId xmlns:a16="http://schemas.microsoft.com/office/drawing/2014/main" id="{35D96F1C-B71D-4042-88A7-FF6FCB0A0375}"/>
                    </a:ext>
                  </a:extLst>
                </p:cNvPr>
                <p:cNvPicPr/>
                <p:nvPr/>
              </p:nvPicPr>
              <p:blipFill>
                <a:blip r:embed="rId324"/>
                <a:stretch>
                  <a:fillRect/>
                </a:stretch>
              </p:blipFill>
              <p:spPr>
                <a:xfrm>
                  <a:off x="732533" y="2822453"/>
                  <a:ext cx="81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71147" name="Freihand 171146">
                  <a:extLst>
                    <a:ext uri="{FF2B5EF4-FFF2-40B4-BE49-F238E27FC236}">
                      <a16:creationId xmlns:a16="http://schemas.microsoft.com/office/drawing/2014/main" id="{82FA4067-FD50-4AF9-88A0-E409D7B7CDCB}"/>
                    </a:ext>
                  </a:extLst>
                </p14:cNvPr>
                <p14:cNvContentPartPr/>
                <p14:nvPr/>
              </p14:nvContentPartPr>
              <p14:xfrm>
                <a:off x="-7627" y="2710853"/>
                <a:ext cx="255240" cy="1124640"/>
              </p14:xfrm>
            </p:contentPart>
          </mc:Choice>
          <mc:Fallback>
            <p:pic>
              <p:nvPicPr>
                <p:cNvPr id="171147" name="Freihand 171146">
                  <a:extLst>
                    <a:ext uri="{FF2B5EF4-FFF2-40B4-BE49-F238E27FC236}">
                      <a16:creationId xmlns:a16="http://schemas.microsoft.com/office/drawing/2014/main" id="{82FA4067-FD50-4AF9-88A0-E409D7B7CDCB}"/>
                    </a:ext>
                  </a:extLst>
                </p:cNvPr>
                <p:cNvPicPr/>
                <p:nvPr/>
              </p:nvPicPr>
              <p:blipFill>
                <a:blip r:embed="rId326"/>
                <a:stretch>
                  <a:fillRect/>
                </a:stretch>
              </p:blipFill>
              <p:spPr>
                <a:xfrm>
                  <a:off x="-11947" y="2706533"/>
                  <a:ext cx="263880" cy="1133280"/>
                </a:xfrm>
                <a:prstGeom prst="rect">
                  <a:avLst/>
                </a:prstGeom>
              </p:spPr>
            </p:pic>
          </mc:Fallback>
        </mc:AlternateContent>
      </p:grpSp>
      <p:grpSp>
        <p:nvGrpSpPr>
          <p:cNvPr id="171154" name="Gruppieren 171153">
            <a:extLst>
              <a:ext uri="{FF2B5EF4-FFF2-40B4-BE49-F238E27FC236}">
                <a16:creationId xmlns:a16="http://schemas.microsoft.com/office/drawing/2014/main" id="{43027181-D90F-4BA2-8899-61D82723B757}"/>
              </a:ext>
            </a:extLst>
          </p:cNvPr>
          <p:cNvGrpSpPr/>
          <p:nvPr/>
        </p:nvGrpSpPr>
        <p:grpSpPr>
          <a:xfrm>
            <a:off x="28373" y="3659453"/>
            <a:ext cx="397080" cy="818280"/>
            <a:chOff x="28373" y="3659453"/>
            <a:chExt cx="397080" cy="818280"/>
          </a:xfrm>
        </p:grpSpPr>
        <mc:AlternateContent xmlns:mc="http://schemas.openxmlformats.org/markup-compatibility/2006">
          <mc:Choice xmlns:p14="http://schemas.microsoft.com/office/powerpoint/2010/main" Requires="p14">
            <p:contentPart p14:bwMode="auto" r:id="rId327">
              <p14:nvContentPartPr>
                <p14:cNvPr id="171149" name="Freihand 171148">
                  <a:extLst>
                    <a:ext uri="{FF2B5EF4-FFF2-40B4-BE49-F238E27FC236}">
                      <a16:creationId xmlns:a16="http://schemas.microsoft.com/office/drawing/2014/main" id="{E4F9D953-0E12-425E-A09C-F4FC91A5C9C1}"/>
                    </a:ext>
                  </a:extLst>
                </p14:cNvPr>
                <p14:cNvContentPartPr/>
                <p14:nvPr/>
              </p14:nvContentPartPr>
              <p14:xfrm>
                <a:off x="92093" y="3729293"/>
                <a:ext cx="138600" cy="415080"/>
              </p14:xfrm>
            </p:contentPart>
          </mc:Choice>
          <mc:Fallback>
            <p:pic>
              <p:nvPicPr>
                <p:cNvPr id="171149" name="Freihand 171148">
                  <a:extLst>
                    <a:ext uri="{FF2B5EF4-FFF2-40B4-BE49-F238E27FC236}">
                      <a16:creationId xmlns:a16="http://schemas.microsoft.com/office/drawing/2014/main" id="{E4F9D953-0E12-425E-A09C-F4FC91A5C9C1}"/>
                    </a:ext>
                  </a:extLst>
                </p:cNvPr>
                <p:cNvPicPr/>
                <p:nvPr/>
              </p:nvPicPr>
              <p:blipFill>
                <a:blip r:embed="rId328"/>
                <a:stretch>
                  <a:fillRect/>
                </a:stretch>
              </p:blipFill>
              <p:spPr>
                <a:xfrm>
                  <a:off x="87773" y="3724973"/>
                  <a:ext cx="14724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71150" name="Freihand 171149">
                  <a:extLst>
                    <a:ext uri="{FF2B5EF4-FFF2-40B4-BE49-F238E27FC236}">
                      <a16:creationId xmlns:a16="http://schemas.microsoft.com/office/drawing/2014/main" id="{19F010C0-2EB4-4153-8335-4BA81F3961B9}"/>
                    </a:ext>
                  </a:extLst>
                </p14:cNvPr>
                <p14:cNvContentPartPr/>
                <p14:nvPr/>
              </p14:nvContentPartPr>
              <p14:xfrm>
                <a:off x="28373" y="3659453"/>
                <a:ext cx="160560" cy="152280"/>
              </p14:xfrm>
            </p:contentPart>
          </mc:Choice>
          <mc:Fallback>
            <p:pic>
              <p:nvPicPr>
                <p:cNvPr id="171150" name="Freihand 171149">
                  <a:extLst>
                    <a:ext uri="{FF2B5EF4-FFF2-40B4-BE49-F238E27FC236}">
                      <a16:creationId xmlns:a16="http://schemas.microsoft.com/office/drawing/2014/main" id="{19F010C0-2EB4-4153-8335-4BA81F3961B9}"/>
                    </a:ext>
                  </a:extLst>
                </p:cNvPr>
                <p:cNvPicPr/>
                <p:nvPr/>
              </p:nvPicPr>
              <p:blipFill>
                <a:blip r:embed="rId330"/>
                <a:stretch>
                  <a:fillRect/>
                </a:stretch>
              </p:blipFill>
              <p:spPr>
                <a:xfrm>
                  <a:off x="24053" y="3655133"/>
                  <a:ext cx="1692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1151" name="Freihand 171150">
                  <a:extLst>
                    <a:ext uri="{FF2B5EF4-FFF2-40B4-BE49-F238E27FC236}">
                      <a16:creationId xmlns:a16="http://schemas.microsoft.com/office/drawing/2014/main" id="{F63632D9-467D-485F-BE71-867DB7E2DF80}"/>
                    </a:ext>
                  </a:extLst>
                </p14:cNvPr>
                <p14:cNvContentPartPr/>
                <p14:nvPr/>
              </p14:nvContentPartPr>
              <p14:xfrm>
                <a:off x="135653" y="4254893"/>
                <a:ext cx="102960" cy="222840"/>
              </p14:xfrm>
            </p:contentPart>
          </mc:Choice>
          <mc:Fallback>
            <p:pic>
              <p:nvPicPr>
                <p:cNvPr id="171151" name="Freihand 171150">
                  <a:extLst>
                    <a:ext uri="{FF2B5EF4-FFF2-40B4-BE49-F238E27FC236}">
                      <a16:creationId xmlns:a16="http://schemas.microsoft.com/office/drawing/2014/main" id="{F63632D9-467D-485F-BE71-867DB7E2DF80}"/>
                    </a:ext>
                  </a:extLst>
                </p:cNvPr>
                <p:cNvPicPr/>
                <p:nvPr/>
              </p:nvPicPr>
              <p:blipFill>
                <a:blip r:embed="rId332"/>
                <a:stretch>
                  <a:fillRect/>
                </a:stretch>
              </p:blipFill>
              <p:spPr>
                <a:xfrm>
                  <a:off x="131333" y="4250573"/>
                  <a:ext cx="1116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1152" name="Freihand 171151">
                  <a:extLst>
                    <a:ext uri="{FF2B5EF4-FFF2-40B4-BE49-F238E27FC236}">
                      <a16:creationId xmlns:a16="http://schemas.microsoft.com/office/drawing/2014/main" id="{14281F00-9E71-4165-B0CE-2F6B3779D8C2}"/>
                    </a:ext>
                  </a:extLst>
                </p14:cNvPr>
                <p14:cNvContentPartPr/>
                <p14:nvPr/>
              </p14:nvContentPartPr>
              <p14:xfrm>
                <a:off x="232493" y="4200173"/>
                <a:ext cx="100080" cy="137520"/>
              </p14:xfrm>
            </p:contentPart>
          </mc:Choice>
          <mc:Fallback>
            <p:pic>
              <p:nvPicPr>
                <p:cNvPr id="171152" name="Freihand 171151">
                  <a:extLst>
                    <a:ext uri="{FF2B5EF4-FFF2-40B4-BE49-F238E27FC236}">
                      <a16:creationId xmlns:a16="http://schemas.microsoft.com/office/drawing/2014/main" id="{14281F00-9E71-4165-B0CE-2F6B3779D8C2}"/>
                    </a:ext>
                  </a:extLst>
                </p:cNvPr>
                <p:cNvPicPr/>
                <p:nvPr/>
              </p:nvPicPr>
              <p:blipFill>
                <a:blip r:embed="rId334"/>
                <a:stretch>
                  <a:fillRect/>
                </a:stretch>
              </p:blipFill>
              <p:spPr>
                <a:xfrm>
                  <a:off x="228173" y="4195853"/>
                  <a:ext cx="108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1153" name="Freihand 171152">
                  <a:extLst>
                    <a:ext uri="{FF2B5EF4-FFF2-40B4-BE49-F238E27FC236}">
                      <a16:creationId xmlns:a16="http://schemas.microsoft.com/office/drawing/2014/main" id="{999997BF-52D8-493A-9042-417D6CF5146A}"/>
                    </a:ext>
                  </a:extLst>
                </p14:cNvPr>
                <p14:cNvContentPartPr/>
                <p14:nvPr/>
              </p14:nvContentPartPr>
              <p14:xfrm>
                <a:off x="304133" y="4154093"/>
                <a:ext cx="121320" cy="121320"/>
              </p14:xfrm>
            </p:contentPart>
          </mc:Choice>
          <mc:Fallback>
            <p:pic>
              <p:nvPicPr>
                <p:cNvPr id="171153" name="Freihand 171152">
                  <a:extLst>
                    <a:ext uri="{FF2B5EF4-FFF2-40B4-BE49-F238E27FC236}">
                      <a16:creationId xmlns:a16="http://schemas.microsoft.com/office/drawing/2014/main" id="{999997BF-52D8-493A-9042-417D6CF5146A}"/>
                    </a:ext>
                  </a:extLst>
                </p:cNvPr>
                <p:cNvPicPr/>
                <p:nvPr/>
              </p:nvPicPr>
              <p:blipFill>
                <a:blip r:embed="rId336"/>
                <a:stretch>
                  <a:fillRect/>
                </a:stretch>
              </p:blipFill>
              <p:spPr>
                <a:xfrm>
                  <a:off x="299813" y="4149773"/>
                  <a:ext cx="129960" cy="12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7">
            <p14:nvContentPartPr>
              <p14:cNvPr id="171155" name="Freihand 171154">
                <a:extLst>
                  <a:ext uri="{FF2B5EF4-FFF2-40B4-BE49-F238E27FC236}">
                    <a16:creationId xmlns:a16="http://schemas.microsoft.com/office/drawing/2014/main" id="{EEC9CE27-F5B7-435C-80A1-280AA03325B5}"/>
                  </a:ext>
                </a:extLst>
              </p14:cNvPr>
              <p14:cNvContentPartPr/>
              <p14:nvPr/>
            </p14:nvContentPartPr>
            <p14:xfrm>
              <a:off x="3676253" y="1642373"/>
              <a:ext cx="35640" cy="285120"/>
            </p14:xfrm>
          </p:contentPart>
        </mc:Choice>
        <mc:Fallback>
          <p:pic>
            <p:nvPicPr>
              <p:cNvPr id="171155" name="Freihand 171154">
                <a:extLst>
                  <a:ext uri="{FF2B5EF4-FFF2-40B4-BE49-F238E27FC236}">
                    <a16:creationId xmlns:a16="http://schemas.microsoft.com/office/drawing/2014/main" id="{EEC9CE27-F5B7-435C-80A1-280AA03325B5}"/>
                  </a:ext>
                </a:extLst>
              </p:cNvPr>
              <p:cNvPicPr/>
              <p:nvPr/>
            </p:nvPicPr>
            <p:blipFill>
              <a:blip r:embed="rId338"/>
              <a:stretch>
                <a:fillRect/>
              </a:stretch>
            </p:blipFill>
            <p:spPr>
              <a:xfrm>
                <a:off x="3671933" y="1638053"/>
                <a:ext cx="44280" cy="293760"/>
              </a:xfrm>
              <a:prstGeom prst="rect">
                <a:avLst/>
              </a:prstGeom>
            </p:spPr>
          </p:pic>
        </mc:Fallback>
      </mc:AlternateContent>
      <p:grpSp>
        <p:nvGrpSpPr>
          <p:cNvPr id="171158" name="Gruppieren 171157">
            <a:extLst>
              <a:ext uri="{FF2B5EF4-FFF2-40B4-BE49-F238E27FC236}">
                <a16:creationId xmlns:a16="http://schemas.microsoft.com/office/drawing/2014/main" id="{ACFE0A51-E8B2-49E1-B840-B9398C292980}"/>
              </a:ext>
            </a:extLst>
          </p:cNvPr>
          <p:cNvGrpSpPr/>
          <p:nvPr/>
        </p:nvGrpSpPr>
        <p:grpSpPr>
          <a:xfrm>
            <a:off x="3505613" y="2436893"/>
            <a:ext cx="109800" cy="1310400"/>
            <a:chOff x="3505613" y="2436893"/>
            <a:chExt cx="109800" cy="1310400"/>
          </a:xfrm>
        </p:grpSpPr>
        <mc:AlternateContent xmlns:mc="http://schemas.openxmlformats.org/markup-compatibility/2006">
          <mc:Choice xmlns:p14="http://schemas.microsoft.com/office/powerpoint/2010/main" Requires="p14">
            <p:contentPart p14:bwMode="auto" r:id="rId339">
              <p14:nvContentPartPr>
                <p14:cNvPr id="171156" name="Freihand 171155">
                  <a:extLst>
                    <a:ext uri="{FF2B5EF4-FFF2-40B4-BE49-F238E27FC236}">
                      <a16:creationId xmlns:a16="http://schemas.microsoft.com/office/drawing/2014/main" id="{54A90EA4-8846-4A0D-BA04-FCDF0C58C965}"/>
                    </a:ext>
                  </a:extLst>
                </p14:cNvPr>
                <p14:cNvContentPartPr/>
                <p14:nvPr/>
              </p14:nvContentPartPr>
              <p14:xfrm>
                <a:off x="3594893" y="2436893"/>
                <a:ext cx="20520" cy="663480"/>
              </p14:xfrm>
            </p:contentPart>
          </mc:Choice>
          <mc:Fallback>
            <p:pic>
              <p:nvPicPr>
                <p:cNvPr id="171156" name="Freihand 171155">
                  <a:extLst>
                    <a:ext uri="{FF2B5EF4-FFF2-40B4-BE49-F238E27FC236}">
                      <a16:creationId xmlns:a16="http://schemas.microsoft.com/office/drawing/2014/main" id="{54A90EA4-8846-4A0D-BA04-FCDF0C58C965}"/>
                    </a:ext>
                  </a:extLst>
                </p:cNvPr>
                <p:cNvPicPr/>
                <p:nvPr/>
              </p:nvPicPr>
              <p:blipFill>
                <a:blip r:embed="rId340"/>
                <a:stretch>
                  <a:fillRect/>
                </a:stretch>
              </p:blipFill>
              <p:spPr>
                <a:xfrm>
                  <a:off x="3590573" y="2432573"/>
                  <a:ext cx="29160" cy="6721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71157" name="Freihand 171156">
                  <a:extLst>
                    <a:ext uri="{FF2B5EF4-FFF2-40B4-BE49-F238E27FC236}">
                      <a16:creationId xmlns:a16="http://schemas.microsoft.com/office/drawing/2014/main" id="{2E9B06EF-0B4A-4A03-9367-CFB40986FD84}"/>
                    </a:ext>
                  </a:extLst>
                </p14:cNvPr>
                <p14:cNvContentPartPr/>
                <p14:nvPr/>
              </p14:nvContentPartPr>
              <p14:xfrm>
                <a:off x="3505613" y="3146093"/>
                <a:ext cx="88200" cy="601200"/>
              </p14:xfrm>
            </p:contentPart>
          </mc:Choice>
          <mc:Fallback>
            <p:pic>
              <p:nvPicPr>
                <p:cNvPr id="171157" name="Freihand 171156">
                  <a:extLst>
                    <a:ext uri="{FF2B5EF4-FFF2-40B4-BE49-F238E27FC236}">
                      <a16:creationId xmlns:a16="http://schemas.microsoft.com/office/drawing/2014/main" id="{2E9B06EF-0B4A-4A03-9367-CFB40986FD84}"/>
                    </a:ext>
                  </a:extLst>
                </p:cNvPr>
                <p:cNvPicPr/>
                <p:nvPr/>
              </p:nvPicPr>
              <p:blipFill>
                <a:blip r:embed="rId342"/>
                <a:stretch>
                  <a:fillRect/>
                </a:stretch>
              </p:blipFill>
              <p:spPr>
                <a:xfrm>
                  <a:off x="3501293" y="3141773"/>
                  <a:ext cx="96840" cy="609840"/>
                </a:xfrm>
                <a:prstGeom prst="rect">
                  <a:avLst/>
                </a:prstGeom>
              </p:spPr>
            </p:pic>
          </mc:Fallback>
        </mc:AlternateContent>
      </p:grpSp>
      <p:grpSp>
        <p:nvGrpSpPr>
          <p:cNvPr id="171165" name="Gruppieren 171164">
            <a:extLst>
              <a:ext uri="{FF2B5EF4-FFF2-40B4-BE49-F238E27FC236}">
                <a16:creationId xmlns:a16="http://schemas.microsoft.com/office/drawing/2014/main" id="{5D0E3BD8-BE1F-40E1-9B2C-373357F882EA}"/>
              </a:ext>
            </a:extLst>
          </p:cNvPr>
          <p:cNvGrpSpPr/>
          <p:nvPr/>
        </p:nvGrpSpPr>
        <p:grpSpPr>
          <a:xfrm>
            <a:off x="2259293" y="4468013"/>
            <a:ext cx="559080" cy="404640"/>
            <a:chOff x="2259293" y="4468013"/>
            <a:chExt cx="559080" cy="404640"/>
          </a:xfrm>
        </p:grpSpPr>
        <mc:AlternateContent xmlns:mc="http://schemas.openxmlformats.org/markup-compatibility/2006">
          <mc:Choice xmlns:p14="http://schemas.microsoft.com/office/powerpoint/2010/main" Requires="p14">
            <p:contentPart p14:bwMode="auto" r:id="rId343">
              <p14:nvContentPartPr>
                <p14:cNvPr id="171159" name="Freihand 171158">
                  <a:extLst>
                    <a:ext uri="{FF2B5EF4-FFF2-40B4-BE49-F238E27FC236}">
                      <a16:creationId xmlns:a16="http://schemas.microsoft.com/office/drawing/2014/main" id="{375E2D44-0EC6-4796-BF8C-9F6929D8A847}"/>
                    </a:ext>
                  </a:extLst>
                </p14:cNvPr>
                <p14:cNvContentPartPr/>
                <p14:nvPr/>
              </p14:nvContentPartPr>
              <p14:xfrm>
                <a:off x="2259293" y="4575653"/>
                <a:ext cx="99720" cy="297000"/>
              </p14:xfrm>
            </p:contentPart>
          </mc:Choice>
          <mc:Fallback>
            <p:pic>
              <p:nvPicPr>
                <p:cNvPr id="171159" name="Freihand 171158">
                  <a:extLst>
                    <a:ext uri="{FF2B5EF4-FFF2-40B4-BE49-F238E27FC236}">
                      <a16:creationId xmlns:a16="http://schemas.microsoft.com/office/drawing/2014/main" id="{375E2D44-0EC6-4796-BF8C-9F6929D8A847}"/>
                    </a:ext>
                  </a:extLst>
                </p:cNvPr>
                <p:cNvPicPr/>
                <p:nvPr/>
              </p:nvPicPr>
              <p:blipFill>
                <a:blip r:embed="rId344"/>
                <a:stretch>
                  <a:fillRect/>
                </a:stretch>
              </p:blipFill>
              <p:spPr>
                <a:xfrm>
                  <a:off x="2254973" y="4571333"/>
                  <a:ext cx="1083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71160" name="Freihand 171159">
                  <a:extLst>
                    <a:ext uri="{FF2B5EF4-FFF2-40B4-BE49-F238E27FC236}">
                      <a16:creationId xmlns:a16="http://schemas.microsoft.com/office/drawing/2014/main" id="{9749662F-FCE0-45F3-8B24-5430F36B7C81}"/>
                    </a:ext>
                  </a:extLst>
                </p14:cNvPr>
                <p14:cNvContentPartPr/>
                <p14:nvPr/>
              </p14:nvContentPartPr>
              <p14:xfrm>
                <a:off x="2386013" y="4578173"/>
                <a:ext cx="108720" cy="211680"/>
              </p14:xfrm>
            </p:contentPart>
          </mc:Choice>
          <mc:Fallback>
            <p:pic>
              <p:nvPicPr>
                <p:cNvPr id="171160" name="Freihand 171159">
                  <a:extLst>
                    <a:ext uri="{FF2B5EF4-FFF2-40B4-BE49-F238E27FC236}">
                      <a16:creationId xmlns:a16="http://schemas.microsoft.com/office/drawing/2014/main" id="{9749662F-FCE0-45F3-8B24-5430F36B7C81}"/>
                    </a:ext>
                  </a:extLst>
                </p:cNvPr>
                <p:cNvPicPr/>
                <p:nvPr/>
              </p:nvPicPr>
              <p:blipFill>
                <a:blip r:embed="rId346"/>
                <a:stretch>
                  <a:fillRect/>
                </a:stretch>
              </p:blipFill>
              <p:spPr>
                <a:xfrm>
                  <a:off x="2381693" y="4573853"/>
                  <a:ext cx="1173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71161" name="Freihand 171160">
                  <a:extLst>
                    <a:ext uri="{FF2B5EF4-FFF2-40B4-BE49-F238E27FC236}">
                      <a16:creationId xmlns:a16="http://schemas.microsoft.com/office/drawing/2014/main" id="{32400B8F-B1C4-4DF1-A219-7ACD35606BA9}"/>
                    </a:ext>
                  </a:extLst>
                </p14:cNvPr>
                <p14:cNvContentPartPr/>
                <p14:nvPr/>
              </p14:nvContentPartPr>
              <p14:xfrm>
                <a:off x="2438933" y="4556573"/>
                <a:ext cx="48600" cy="10080"/>
              </p14:xfrm>
            </p:contentPart>
          </mc:Choice>
          <mc:Fallback>
            <p:pic>
              <p:nvPicPr>
                <p:cNvPr id="171161" name="Freihand 171160">
                  <a:extLst>
                    <a:ext uri="{FF2B5EF4-FFF2-40B4-BE49-F238E27FC236}">
                      <a16:creationId xmlns:a16="http://schemas.microsoft.com/office/drawing/2014/main" id="{32400B8F-B1C4-4DF1-A219-7ACD35606BA9}"/>
                    </a:ext>
                  </a:extLst>
                </p:cNvPr>
                <p:cNvPicPr/>
                <p:nvPr/>
              </p:nvPicPr>
              <p:blipFill>
                <a:blip r:embed="rId348"/>
                <a:stretch>
                  <a:fillRect/>
                </a:stretch>
              </p:blipFill>
              <p:spPr>
                <a:xfrm>
                  <a:off x="2434613" y="4552253"/>
                  <a:ext cx="57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71162" name="Freihand 171161">
                  <a:extLst>
                    <a:ext uri="{FF2B5EF4-FFF2-40B4-BE49-F238E27FC236}">
                      <a16:creationId xmlns:a16="http://schemas.microsoft.com/office/drawing/2014/main" id="{7B540CC6-837A-4944-8D09-2298E9DCDA59}"/>
                    </a:ext>
                  </a:extLst>
                </p14:cNvPr>
                <p14:cNvContentPartPr/>
                <p14:nvPr/>
              </p14:nvContentPartPr>
              <p14:xfrm>
                <a:off x="2569253" y="4527413"/>
                <a:ext cx="74160" cy="151200"/>
              </p14:xfrm>
            </p:contentPart>
          </mc:Choice>
          <mc:Fallback>
            <p:pic>
              <p:nvPicPr>
                <p:cNvPr id="171162" name="Freihand 171161">
                  <a:extLst>
                    <a:ext uri="{FF2B5EF4-FFF2-40B4-BE49-F238E27FC236}">
                      <a16:creationId xmlns:a16="http://schemas.microsoft.com/office/drawing/2014/main" id="{7B540CC6-837A-4944-8D09-2298E9DCDA59}"/>
                    </a:ext>
                  </a:extLst>
                </p:cNvPr>
                <p:cNvPicPr/>
                <p:nvPr/>
              </p:nvPicPr>
              <p:blipFill>
                <a:blip r:embed="rId350"/>
                <a:stretch>
                  <a:fillRect/>
                </a:stretch>
              </p:blipFill>
              <p:spPr>
                <a:xfrm>
                  <a:off x="2564933" y="4523093"/>
                  <a:ext cx="82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71164" name="Freihand 171163">
                  <a:extLst>
                    <a:ext uri="{FF2B5EF4-FFF2-40B4-BE49-F238E27FC236}">
                      <a16:creationId xmlns:a16="http://schemas.microsoft.com/office/drawing/2014/main" id="{82C2BEA5-E4EE-49BE-ABEB-4F975600FF11}"/>
                    </a:ext>
                  </a:extLst>
                </p14:cNvPr>
                <p14:cNvContentPartPr/>
                <p14:nvPr/>
              </p14:nvContentPartPr>
              <p14:xfrm>
                <a:off x="2716853" y="4468013"/>
                <a:ext cx="101520" cy="195480"/>
              </p14:xfrm>
            </p:contentPart>
          </mc:Choice>
          <mc:Fallback>
            <p:pic>
              <p:nvPicPr>
                <p:cNvPr id="171164" name="Freihand 171163">
                  <a:extLst>
                    <a:ext uri="{FF2B5EF4-FFF2-40B4-BE49-F238E27FC236}">
                      <a16:creationId xmlns:a16="http://schemas.microsoft.com/office/drawing/2014/main" id="{82C2BEA5-E4EE-49BE-ABEB-4F975600FF11}"/>
                    </a:ext>
                  </a:extLst>
                </p:cNvPr>
                <p:cNvPicPr/>
                <p:nvPr/>
              </p:nvPicPr>
              <p:blipFill>
                <a:blip r:embed="rId352"/>
                <a:stretch>
                  <a:fillRect/>
                </a:stretch>
              </p:blipFill>
              <p:spPr>
                <a:xfrm>
                  <a:off x="2712533" y="4463693"/>
                  <a:ext cx="110160" cy="204120"/>
                </a:xfrm>
                <a:prstGeom prst="rect">
                  <a:avLst/>
                </a:prstGeom>
              </p:spPr>
            </p:pic>
          </mc:Fallback>
        </mc:AlternateContent>
      </p:grpSp>
      <p:grpSp>
        <p:nvGrpSpPr>
          <p:cNvPr id="171178" name="Gruppieren 171177">
            <a:extLst>
              <a:ext uri="{FF2B5EF4-FFF2-40B4-BE49-F238E27FC236}">
                <a16:creationId xmlns:a16="http://schemas.microsoft.com/office/drawing/2014/main" id="{32F5D37E-F389-4A69-87B9-9A1BC543E067}"/>
              </a:ext>
            </a:extLst>
          </p:cNvPr>
          <p:cNvGrpSpPr/>
          <p:nvPr/>
        </p:nvGrpSpPr>
        <p:grpSpPr>
          <a:xfrm>
            <a:off x="8940533" y="269693"/>
            <a:ext cx="450720" cy="165960"/>
            <a:chOff x="8940533" y="269693"/>
            <a:chExt cx="450720" cy="165960"/>
          </a:xfrm>
        </p:grpSpPr>
        <mc:AlternateContent xmlns:mc="http://schemas.openxmlformats.org/markup-compatibility/2006">
          <mc:Choice xmlns:p14="http://schemas.microsoft.com/office/powerpoint/2010/main" Requires="p14">
            <p:contentPart p14:bwMode="auto" r:id="rId353">
              <p14:nvContentPartPr>
                <p14:cNvPr id="171171" name="Freihand 171170">
                  <a:extLst>
                    <a:ext uri="{FF2B5EF4-FFF2-40B4-BE49-F238E27FC236}">
                      <a16:creationId xmlns:a16="http://schemas.microsoft.com/office/drawing/2014/main" id="{E83686A0-D252-4873-82F0-EB12F8FF39D4}"/>
                    </a:ext>
                  </a:extLst>
                </p14:cNvPr>
                <p14:cNvContentPartPr/>
                <p14:nvPr/>
              </p14:nvContentPartPr>
              <p14:xfrm>
                <a:off x="8940533" y="270413"/>
                <a:ext cx="142200" cy="165240"/>
              </p14:xfrm>
            </p:contentPart>
          </mc:Choice>
          <mc:Fallback>
            <p:pic>
              <p:nvPicPr>
                <p:cNvPr id="171171" name="Freihand 171170">
                  <a:extLst>
                    <a:ext uri="{FF2B5EF4-FFF2-40B4-BE49-F238E27FC236}">
                      <a16:creationId xmlns:a16="http://schemas.microsoft.com/office/drawing/2014/main" id="{E83686A0-D252-4873-82F0-EB12F8FF39D4}"/>
                    </a:ext>
                  </a:extLst>
                </p:cNvPr>
                <p:cNvPicPr/>
                <p:nvPr/>
              </p:nvPicPr>
              <p:blipFill>
                <a:blip r:embed="rId354"/>
                <a:stretch>
                  <a:fillRect/>
                </a:stretch>
              </p:blipFill>
              <p:spPr>
                <a:xfrm>
                  <a:off x="8936213" y="266093"/>
                  <a:ext cx="1508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71172" name="Freihand 171171">
                  <a:extLst>
                    <a:ext uri="{FF2B5EF4-FFF2-40B4-BE49-F238E27FC236}">
                      <a16:creationId xmlns:a16="http://schemas.microsoft.com/office/drawing/2014/main" id="{7EABCCEF-E82D-4FB9-A5DE-36C30E7A844C}"/>
                    </a:ext>
                  </a:extLst>
                </p14:cNvPr>
                <p14:cNvContentPartPr/>
                <p14:nvPr/>
              </p14:nvContentPartPr>
              <p14:xfrm>
                <a:off x="9106133" y="283733"/>
                <a:ext cx="128520" cy="110160"/>
              </p14:xfrm>
            </p:contentPart>
          </mc:Choice>
          <mc:Fallback>
            <p:pic>
              <p:nvPicPr>
                <p:cNvPr id="171172" name="Freihand 171171">
                  <a:extLst>
                    <a:ext uri="{FF2B5EF4-FFF2-40B4-BE49-F238E27FC236}">
                      <a16:creationId xmlns:a16="http://schemas.microsoft.com/office/drawing/2014/main" id="{7EABCCEF-E82D-4FB9-A5DE-36C30E7A844C}"/>
                    </a:ext>
                  </a:extLst>
                </p:cNvPr>
                <p:cNvPicPr/>
                <p:nvPr/>
              </p:nvPicPr>
              <p:blipFill>
                <a:blip r:embed="rId356"/>
                <a:stretch>
                  <a:fillRect/>
                </a:stretch>
              </p:blipFill>
              <p:spPr>
                <a:xfrm>
                  <a:off x="9101813" y="279413"/>
                  <a:ext cx="137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71173" name="Freihand 171172">
                  <a:extLst>
                    <a:ext uri="{FF2B5EF4-FFF2-40B4-BE49-F238E27FC236}">
                      <a16:creationId xmlns:a16="http://schemas.microsoft.com/office/drawing/2014/main" id="{7CAD53E9-E5F2-44C3-BF8E-47CBBFE80222}"/>
                    </a:ext>
                  </a:extLst>
                </p14:cNvPr>
                <p14:cNvContentPartPr/>
                <p14:nvPr/>
              </p14:nvContentPartPr>
              <p14:xfrm>
                <a:off x="9228893" y="269693"/>
                <a:ext cx="162360" cy="123840"/>
              </p14:xfrm>
            </p:contentPart>
          </mc:Choice>
          <mc:Fallback>
            <p:pic>
              <p:nvPicPr>
                <p:cNvPr id="171173" name="Freihand 171172">
                  <a:extLst>
                    <a:ext uri="{FF2B5EF4-FFF2-40B4-BE49-F238E27FC236}">
                      <a16:creationId xmlns:a16="http://schemas.microsoft.com/office/drawing/2014/main" id="{7CAD53E9-E5F2-44C3-BF8E-47CBBFE80222}"/>
                    </a:ext>
                  </a:extLst>
                </p:cNvPr>
                <p:cNvPicPr/>
                <p:nvPr/>
              </p:nvPicPr>
              <p:blipFill>
                <a:blip r:embed="rId358"/>
                <a:stretch>
                  <a:fillRect/>
                </a:stretch>
              </p:blipFill>
              <p:spPr>
                <a:xfrm>
                  <a:off x="9224573" y="265373"/>
                  <a:ext cx="171000" cy="132480"/>
                </a:xfrm>
                <a:prstGeom prst="rect">
                  <a:avLst/>
                </a:prstGeom>
              </p:spPr>
            </p:pic>
          </mc:Fallback>
        </mc:AlternateContent>
      </p:grpSp>
      <p:grpSp>
        <p:nvGrpSpPr>
          <p:cNvPr id="171177" name="Gruppieren 171176">
            <a:extLst>
              <a:ext uri="{FF2B5EF4-FFF2-40B4-BE49-F238E27FC236}">
                <a16:creationId xmlns:a16="http://schemas.microsoft.com/office/drawing/2014/main" id="{71433C92-CB59-4D98-93C2-41BCCE6E1E10}"/>
              </a:ext>
            </a:extLst>
          </p:cNvPr>
          <p:cNvGrpSpPr/>
          <p:nvPr/>
        </p:nvGrpSpPr>
        <p:grpSpPr>
          <a:xfrm>
            <a:off x="7567853" y="1121813"/>
            <a:ext cx="468720" cy="171720"/>
            <a:chOff x="7567853" y="1121813"/>
            <a:chExt cx="468720" cy="171720"/>
          </a:xfrm>
        </p:grpSpPr>
        <mc:AlternateContent xmlns:mc="http://schemas.openxmlformats.org/markup-compatibility/2006">
          <mc:Choice xmlns:p14="http://schemas.microsoft.com/office/powerpoint/2010/main" Requires="p14">
            <p:contentPart p14:bwMode="auto" r:id="rId359">
              <p14:nvContentPartPr>
                <p14:cNvPr id="171174" name="Freihand 171173">
                  <a:extLst>
                    <a:ext uri="{FF2B5EF4-FFF2-40B4-BE49-F238E27FC236}">
                      <a16:creationId xmlns:a16="http://schemas.microsoft.com/office/drawing/2014/main" id="{E4CA29A2-585C-4934-87AA-ED2C7C8B7905}"/>
                    </a:ext>
                  </a:extLst>
                </p14:cNvPr>
                <p14:cNvContentPartPr/>
                <p14:nvPr/>
              </p14:nvContentPartPr>
              <p14:xfrm>
                <a:off x="7567853" y="1121813"/>
                <a:ext cx="118080" cy="171720"/>
              </p14:xfrm>
            </p:contentPart>
          </mc:Choice>
          <mc:Fallback>
            <p:pic>
              <p:nvPicPr>
                <p:cNvPr id="171174" name="Freihand 171173">
                  <a:extLst>
                    <a:ext uri="{FF2B5EF4-FFF2-40B4-BE49-F238E27FC236}">
                      <a16:creationId xmlns:a16="http://schemas.microsoft.com/office/drawing/2014/main" id="{E4CA29A2-585C-4934-87AA-ED2C7C8B7905}"/>
                    </a:ext>
                  </a:extLst>
                </p:cNvPr>
                <p:cNvPicPr/>
                <p:nvPr/>
              </p:nvPicPr>
              <p:blipFill>
                <a:blip r:embed="rId360"/>
                <a:stretch>
                  <a:fillRect/>
                </a:stretch>
              </p:blipFill>
              <p:spPr>
                <a:xfrm>
                  <a:off x="7563533" y="1117493"/>
                  <a:ext cx="126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71175" name="Freihand 171174">
                  <a:extLst>
                    <a:ext uri="{FF2B5EF4-FFF2-40B4-BE49-F238E27FC236}">
                      <a16:creationId xmlns:a16="http://schemas.microsoft.com/office/drawing/2014/main" id="{89BDFA1C-A62F-47C6-A440-B886CDCFA7BA}"/>
                    </a:ext>
                  </a:extLst>
                </p14:cNvPr>
                <p14:cNvContentPartPr/>
                <p14:nvPr/>
              </p14:nvContentPartPr>
              <p14:xfrm>
                <a:off x="7725533" y="1147733"/>
                <a:ext cx="130320" cy="102240"/>
              </p14:xfrm>
            </p:contentPart>
          </mc:Choice>
          <mc:Fallback>
            <p:pic>
              <p:nvPicPr>
                <p:cNvPr id="171175" name="Freihand 171174">
                  <a:extLst>
                    <a:ext uri="{FF2B5EF4-FFF2-40B4-BE49-F238E27FC236}">
                      <a16:creationId xmlns:a16="http://schemas.microsoft.com/office/drawing/2014/main" id="{89BDFA1C-A62F-47C6-A440-B886CDCFA7BA}"/>
                    </a:ext>
                  </a:extLst>
                </p:cNvPr>
                <p:cNvPicPr/>
                <p:nvPr/>
              </p:nvPicPr>
              <p:blipFill>
                <a:blip r:embed="rId362"/>
                <a:stretch>
                  <a:fillRect/>
                </a:stretch>
              </p:blipFill>
              <p:spPr>
                <a:xfrm>
                  <a:off x="7721213" y="1143413"/>
                  <a:ext cx="138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71176" name="Freihand 171175">
                  <a:extLst>
                    <a:ext uri="{FF2B5EF4-FFF2-40B4-BE49-F238E27FC236}">
                      <a16:creationId xmlns:a16="http://schemas.microsoft.com/office/drawing/2014/main" id="{8BAD1187-ADCB-44E7-9C82-F7812A26A675}"/>
                    </a:ext>
                  </a:extLst>
                </p14:cNvPr>
                <p14:cNvContentPartPr/>
                <p14:nvPr/>
              </p14:nvContentPartPr>
              <p14:xfrm>
                <a:off x="7916693" y="1166453"/>
                <a:ext cx="119880" cy="81720"/>
              </p14:xfrm>
            </p:contentPart>
          </mc:Choice>
          <mc:Fallback>
            <p:pic>
              <p:nvPicPr>
                <p:cNvPr id="171176" name="Freihand 171175">
                  <a:extLst>
                    <a:ext uri="{FF2B5EF4-FFF2-40B4-BE49-F238E27FC236}">
                      <a16:creationId xmlns:a16="http://schemas.microsoft.com/office/drawing/2014/main" id="{8BAD1187-ADCB-44E7-9C82-F7812A26A675}"/>
                    </a:ext>
                  </a:extLst>
                </p:cNvPr>
                <p:cNvPicPr/>
                <p:nvPr/>
              </p:nvPicPr>
              <p:blipFill>
                <a:blip r:embed="rId364"/>
                <a:stretch>
                  <a:fillRect/>
                </a:stretch>
              </p:blipFill>
              <p:spPr>
                <a:xfrm>
                  <a:off x="7912373" y="1162133"/>
                  <a:ext cx="128520" cy="90360"/>
                </a:xfrm>
                <a:prstGeom prst="rect">
                  <a:avLst/>
                </a:prstGeom>
              </p:spPr>
            </p:pic>
          </mc:Fallback>
        </mc:AlternateContent>
      </p:grpSp>
      <p:grpSp>
        <p:nvGrpSpPr>
          <p:cNvPr id="171186" name="Gruppieren 171185">
            <a:extLst>
              <a:ext uri="{FF2B5EF4-FFF2-40B4-BE49-F238E27FC236}">
                <a16:creationId xmlns:a16="http://schemas.microsoft.com/office/drawing/2014/main" id="{CEDAA457-46E0-4149-888D-2966A313B147}"/>
              </a:ext>
            </a:extLst>
          </p:cNvPr>
          <p:cNvGrpSpPr/>
          <p:nvPr/>
        </p:nvGrpSpPr>
        <p:grpSpPr>
          <a:xfrm>
            <a:off x="7499453" y="1597373"/>
            <a:ext cx="433440" cy="182880"/>
            <a:chOff x="7499453" y="1597373"/>
            <a:chExt cx="433440" cy="182880"/>
          </a:xfrm>
        </p:grpSpPr>
        <mc:AlternateContent xmlns:mc="http://schemas.openxmlformats.org/markup-compatibility/2006">
          <mc:Choice xmlns:p14="http://schemas.microsoft.com/office/powerpoint/2010/main" Requires="p14">
            <p:contentPart p14:bwMode="auto" r:id="rId365">
              <p14:nvContentPartPr>
                <p14:cNvPr id="171179" name="Freihand 171178">
                  <a:extLst>
                    <a:ext uri="{FF2B5EF4-FFF2-40B4-BE49-F238E27FC236}">
                      <a16:creationId xmlns:a16="http://schemas.microsoft.com/office/drawing/2014/main" id="{4225F46D-CE45-4C31-A1EC-EDE1A34BCFB8}"/>
                    </a:ext>
                  </a:extLst>
                </p14:cNvPr>
                <p14:cNvContentPartPr/>
                <p14:nvPr/>
              </p14:nvContentPartPr>
              <p14:xfrm>
                <a:off x="7499453" y="1597373"/>
                <a:ext cx="121680" cy="182880"/>
              </p14:xfrm>
            </p:contentPart>
          </mc:Choice>
          <mc:Fallback>
            <p:pic>
              <p:nvPicPr>
                <p:cNvPr id="171179" name="Freihand 171178">
                  <a:extLst>
                    <a:ext uri="{FF2B5EF4-FFF2-40B4-BE49-F238E27FC236}">
                      <a16:creationId xmlns:a16="http://schemas.microsoft.com/office/drawing/2014/main" id="{4225F46D-CE45-4C31-A1EC-EDE1A34BCFB8}"/>
                    </a:ext>
                  </a:extLst>
                </p:cNvPr>
                <p:cNvPicPr/>
                <p:nvPr/>
              </p:nvPicPr>
              <p:blipFill>
                <a:blip r:embed="rId366"/>
                <a:stretch>
                  <a:fillRect/>
                </a:stretch>
              </p:blipFill>
              <p:spPr>
                <a:xfrm>
                  <a:off x="7495133" y="1593053"/>
                  <a:ext cx="1303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1180" name="Freihand 171179">
                  <a:extLst>
                    <a:ext uri="{FF2B5EF4-FFF2-40B4-BE49-F238E27FC236}">
                      <a16:creationId xmlns:a16="http://schemas.microsoft.com/office/drawing/2014/main" id="{B0C27C10-1AF0-4AFF-8792-C812EAA0D3F9}"/>
                    </a:ext>
                  </a:extLst>
                </p14:cNvPr>
                <p14:cNvContentPartPr/>
                <p14:nvPr/>
              </p14:nvContentPartPr>
              <p14:xfrm>
                <a:off x="7662893" y="1634813"/>
                <a:ext cx="76680" cy="124200"/>
              </p14:xfrm>
            </p:contentPart>
          </mc:Choice>
          <mc:Fallback>
            <p:pic>
              <p:nvPicPr>
                <p:cNvPr id="171180" name="Freihand 171179">
                  <a:extLst>
                    <a:ext uri="{FF2B5EF4-FFF2-40B4-BE49-F238E27FC236}">
                      <a16:creationId xmlns:a16="http://schemas.microsoft.com/office/drawing/2014/main" id="{B0C27C10-1AF0-4AFF-8792-C812EAA0D3F9}"/>
                    </a:ext>
                  </a:extLst>
                </p:cNvPr>
                <p:cNvPicPr/>
                <p:nvPr/>
              </p:nvPicPr>
              <p:blipFill>
                <a:blip r:embed="rId368"/>
                <a:stretch>
                  <a:fillRect/>
                </a:stretch>
              </p:blipFill>
              <p:spPr>
                <a:xfrm>
                  <a:off x="7658573" y="1630493"/>
                  <a:ext cx="85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71181" name="Freihand 171180">
                  <a:extLst>
                    <a:ext uri="{FF2B5EF4-FFF2-40B4-BE49-F238E27FC236}">
                      <a16:creationId xmlns:a16="http://schemas.microsoft.com/office/drawing/2014/main" id="{A8D8A9DD-DC87-41E3-8E63-7D30A031FAD9}"/>
                    </a:ext>
                  </a:extLst>
                </p14:cNvPr>
                <p14:cNvContentPartPr/>
                <p14:nvPr/>
              </p14:nvContentPartPr>
              <p14:xfrm>
                <a:off x="7790333" y="1633373"/>
                <a:ext cx="142560" cy="119880"/>
              </p14:xfrm>
            </p:contentPart>
          </mc:Choice>
          <mc:Fallback>
            <p:pic>
              <p:nvPicPr>
                <p:cNvPr id="171181" name="Freihand 171180">
                  <a:extLst>
                    <a:ext uri="{FF2B5EF4-FFF2-40B4-BE49-F238E27FC236}">
                      <a16:creationId xmlns:a16="http://schemas.microsoft.com/office/drawing/2014/main" id="{A8D8A9DD-DC87-41E3-8E63-7D30A031FAD9}"/>
                    </a:ext>
                  </a:extLst>
                </p:cNvPr>
                <p:cNvPicPr/>
                <p:nvPr/>
              </p:nvPicPr>
              <p:blipFill>
                <a:blip r:embed="rId370"/>
                <a:stretch>
                  <a:fillRect/>
                </a:stretch>
              </p:blipFill>
              <p:spPr>
                <a:xfrm>
                  <a:off x="7786013" y="1629053"/>
                  <a:ext cx="151200" cy="128520"/>
                </a:xfrm>
                <a:prstGeom prst="rect">
                  <a:avLst/>
                </a:prstGeom>
              </p:spPr>
            </p:pic>
          </mc:Fallback>
        </mc:AlternateContent>
      </p:grpSp>
      <p:grpSp>
        <p:nvGrpSpPr>
          <p:cNvPr id="171185" name="Gruppieren 171184">
            <a:extLst>
              <a:ext uri="{FF2B5EF4-FFF2-40B4-BE49-F238E27FC236}">
                <a16:creationId xmlns:a16="http://schemas.microsoft.com/office/drawing/2014/main" id="{DC937905-4193-4DD5-9CB8-DC376F2F7F30}"/>
              </a:ext>
            </a:extLst>
          </p:cNvPr>
          <p:cNvGrpSpPr/>
          <p:nvPr/>
        </p:nvGrpSpPr>
        <p:grpSpPr>
          <a:xfrm>
            <a:off x="7456253" y="2726693"/>
            <a:ext cx="409680" cy="237960"/>
            <a:chOff x="7456253" y="2726693"/>
            <a:chExt cx="409680" cy="237960"/>
          </a:xfrm>
        </p:grpSpPr>
        <mc:AlternateContent xmlns:mc="http://schemas.openxmlformats.org/markup-compatibility/2006">
          <mc:Choice xmlns:p14="http://schemas.microsoft.com/office/powerpoint/2010/main" Requires="p14">
            <p:contentPart p14:bwMode="auto" r:id="rId371">
              <p14:nvContentPartPr>
                <p14:cNvPr id="171182" name="Freihand 171181">
                  <a:extLst>
                    <a:ext uri="{FF2B5EF4-FFF2-40B4-BE49-F238E27FC236}">
                      <a16:creationId xmlns:a16="http://schemas.microsoft.com/office/drawing/2014/main" id="{DC89E658-31CC-4199-B139-5671A0185075}"/>
                    </a:ext>
                  </a:extLst>
                </p14:cNvPr>
                <p14:cNvContentPartPr/>
                <p14:nvPr/>
              </p14:nvContentPartPr>
              <p14:xfrm>
                <a:off x="7456253" y="2726693"/>
                <a:ext cx="143280" cy="237960"/>
              </p14:xfrm>
            </p:contentPart>
          </mc:Choice>
          <mc:Fallback>
            <p:pic>
              <p:nvPicPr>
                <p:cNvPr id="171182" name="Freihand 171181">
                  <a:extLst>
                    <a:ext uri="{FF2B5EF4-FFF2-40B4-BE49-F238E27FC236}">
                      <a16:creationId xmlns:a16="http://schemas.microsoft.com/office/drawing/2014/main" id="{DC89E658-31CC-4199-B139-5671A0185075}"/>
                    </a:ext>
                  </a:extLst>
                </p:cNvPr>
                <p:cNvPicPr/>
                <p:nvPr/>
              </p:nvPicPr>
              <p:blipFill>
                <a:blip r:embed="rId372"/>
                <a:stretch>
                  <a:fillRect/>
                </a:stretch>
              </p:blipFill>
              <p:spPr>
                <a:xfrm>
                  <a:off x="7451933" y="2722373"/>
                  <a:ext cx="1519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1183" name="Freihand 171182">
                  <a:extLst>
                    <a:ext uri="{FF2B5EF4-FFF2-40B4-BE49-F238E27FC236}">
                      <a16:creationId xmlns:a16="http://schemas.microsoft.com/office/drawing/2014/main" id="{2D84F857-1445-405E-9A0A-AE3E20A40E8B}"/>
                    </a:ext>
                  </a:extLst>
                </p14:cNvPr>
                <p14:cNvContentPartPr/>
                <p14:nvPr/>
              </p14:nvContentPartPr>
              <p14:xfrm>
                <a:off x="7599533" y="2755493"/>
                <a:ext cx="123480" cy="156600"/>
              </p14:xfrm>
            </p:contentPart>
          </mc:Choice>
          <mc:Fallback>
            <p:pic>
              <p:nvPicPr>
                <p:cNvPr id="171183" name="Freihand 171182">
                  <a:extLst>
                    <a:ext uri="{FF2B5EF4-FFF2-40B4-BE49-F238E27FC236}">
                      <a16:creationId xmlns:a16="http://schemas.microsoft.com/office/drawing/2014/main" id="{2D84F857-1445-405E-9A0A-AE3E20A40E8B}"/>
                    </a:ext>
                  </a:extLst>
                </p:cNvPr>
                <p:cNvPicPr/>
                <p:nvPr/>
              </p:nvPicPr>
              <p:blipFill>
                <a:blip r:embed="rId374"/>
                <a:stretch>
                  <a:fillRect/>
                </a:stretch>
              </p:blipFill>
              <p:spPr>
                <a:xfrm>
                  <a:off x="7595213" y="2751173"/>
                  <a:ext cx="132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1184" name="Freihand 171183">
                  <a:extLst>
                    <a:ext uri="{FF2B5EF4-FFF2-40B4-BE49-F238E27FC236}">
                      <a16:creationId xmlns:a16="http://schemas.microsoft.com/office/drawing/2014/main" id="{EBD0A4AD-FCA5-40A7-BB83-A5B81794D6F6}"/>
                    </a:ext>
                  </a:extLst>
                </p14:cNvPr>
                <p14:cNvContentPartPr/>
                <p14:nvPr/>
              </p14:nvContentPartPr>
              <p14:xfrm>
                <a:off x="7752533" y="2798333"/>
                <a:ext cx="113400" cy="125280"/>
              </p14:xfrm>
            </p:contentPart>
          </mc:Choice>
          <mc:Fallback>
            <p:pic>
              <p:nvPicPr>
                <p:cNvPr id="171184" name="Freihand 171183">
                  <a:extLst>
                    <a:ext uri="{FF2B5EF4-FFF2-40B4-BE49-F238E27FC236}">
                      <a16:creationId xmlns:a16="http://schemas.microsoft.com/office/drawing/2014/main" id="{EBD0A4AD-FCA5-40A7-BB83-A5B81794D6F6}"/>
                    </a:ext>
                  </a:extLst>
                </p:cNvPr>
                <p:cNvPicPr/>
                <p:nvPr/>
              </p:nvPicPr>
              <p:blipFill>
                <a:blip r:embed="rId376"/>
                <a:stretch>
                  <a:fillRect/>
                </a:stretch>
              </p:blipFill>
              <p:spPr>
                <a:xfrm>
                  <a:off x="7748213" y="2794013"/>
                  <a:ext cx="122040" cy="133920"/>
                </a:xfrm>
                <a:prstGeom prst="rect">
                  <a:avLst/>
                </a:prstGeom>
              </p:spPr>
            </p:pic>
          </mc:Fallback>
        </mc:AlternateContent>
      </p:grpSp>
      <p:grpSp>
        <p:nvGrpSpPr>
          <p:cNvPr id="171208" name="Gruppieren 171207">
            <a:extLst>
              <a:ext uri="{FF2B5EF4-FFF2-40B4-BE49-F238E27FC236}">
                <a16:creationId xmlns:a16="http://schemas.microsoft.com/office/drawing/2014/main" id="{56CDF33A-5CCD-491C-9EAE-8AE58DCD8D92}"/>
              </a:ext>
            </a:extLst>
          </p:cNvPr>
          <p:cNvGrpSpPr/>
          <p:nvPr/>
        </p:nvGrpSpPr>
        <p:grpSpPr>
          <a:xfrm>
            <a:off x="9793013" y="3203333"/>
            <a:ext cx="2120400" cy="538560"/>
            <a:chOff x="9793013" y="3203333"/>
            <a:chExt cx="2120400" cy="538560"/>
          </a:xfrm>
        </p:grpSpPr>
        <mc:AlternateContent xmlns:mc="http://schemas.openxmlformats.org/markup-compatibility/2006">
          <mc:Choice xmlns:p14="http://schemas.microsoft.com/office/powerpoint/2010/main" Requires="p14">
            <p:contentPart p14:bwMode="auto" r:id="rId377">
              <p14:nvContentPartPr>
                <p14:cNvPr id="171190" name="Freihand 171189">
                  <a:extLst>
                    <a:ext uri="{FF2B5EF4-FFF2-40B4-BE49-F238E27FC236}">
                      <a16:creationId xmlns:a16="http://schemas.microsoft.com/office/drawing/2014/main" id="{6B1C618A-2CC5-423D-A7EF-F46375A775D3}"/>
                    </a:ext>
                  </a:extLst>
                </p14:cNvPr>
                <p14:cNvContentPartPr/>
                <p14:nvPr/>
              </p14:nvContentPartPr>
              <p14:xfrm>
                <a:off x="9793013" y="3459293"/>
                <a:ext cx="138240" cy="214920"/>
              </p14:xfrm>
            </p:contentPart>
          </mc:Choice>
          <mc:Fallback>
            <p:pic>
              <p:nvPicPr>
                <p:cNvPr id="171190" name="Freihand 171189">
                  <a:extLst>
                    <a:ext uri="{FF2B5EF4-FFF2-40B4-BE49-F238E27FC236}">
                      <a16:creationId xmlns:a16="http://schemas.microsoft.com/office/drawing/2014/main" id="{6B1C618A-2CC5-423D-A7EF-F46375A775D3}"/>
                    </a:ext>
                  </a:extLst>
                </p:cNvPr>
                <p:cNvPicPr/>
                <p:nvPr/>
              </p:nvPicPr>
              <p:blipFill>
                <a:blip r:embed="rId378"/>
                <a:stretch>
                  <a:fillRect/>
                </a:stretch>
              </p:blipFill>
              <p:spPr>
                <a:xfrm>
                  <a:off x="9788693" y="3454973"/>
                  <a:ext cx="1468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1191" name="Freihand 171190">
                  <a:extLst>
                    <a:ext uri="{FF2B5EF4-FFF2-40B4-BE49-F238E27FC236}">
                      <a16:creationId xmlns:a16="http://schemas.microsoft.com/office/drawing/2014/main" id="{32B3BB47-EB2D-40EF-9B3B-118E3BAC34CB}"/>
                    </a:ext>
                  </a:extLst>
                </p14:cNvPr>
                <p14:cNvContentPartPr/>
                <p14:nvPr/>
              </p14:nvContentPartPr>
              <p14:xfrm>
                <a:off x="9983093" y="3399533"/>
                <a:ext cx="115200" cy="145800"/>
              </p14:xfrm>
            </p:contentPart>
          </mc:Choice>
          <mc:Fallback>
            <p:pic>
              <p:nvPicPr>
                <p:cNvPr id="171191" name="Freihand 171190">
                  <a:extLst>
                    <a:ext uri="{FF2B5EF4-FFF2-40B4-BE49-F238E27FC236}">
                      <a16:creationId xmlns:a16="http://schemas.microsoft.com/office/drawing/2014/main" id="{32B3BB47-EB2D-40EF-9B3B-118E3BAC34CB}"/>
                    </a:ext>
                  </a:extLst>
                </p:cNvPr>
                <p:cNvPicPr/>
                <p:nvPr/>
              </p:nvPicPr>
              <p:blipFill>
                <a:blip r:embed="rId380"/>
                <a:stretch>
                  <a:fillRect/>
                </a:stretch>
              </p:blipFill>
              <p:spPr>
                <a:xfrm>
                  <a:off x="9978773" y="3395213"/>
                  <a:ext cx="1238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71192" name="Freihand 171191">
                  <a:extLst>
                    <a:ext uri="{FF2B5EF4-FFF2-40B4-BE49-F238E27FC236}">
                      <a16:creationId xmlns:a16="http://schemas.microsoft.com/office/drawing/2014/main" id="{EDDCABF7-EEC8-4056-9FC4-7773C7EA2B71}"/>
                    </a:ext>
                  </a:extLst>
                </p14:cNvPr>
                <p14:cNvContentPartPr/>
                <p14:nvPr/>
              </p14:nvContentPartPr>
              <p14:xfrm>
                <a:off x="10188293" y="3244013"/>
                <a:ext cx="13320" cy="124920"/>
              </p14:xfrm>
            </p:contentPart>
          </mc:Choice>
          <mc:Fallback>
            <p:pic>
              <p:nvPicPr>
                <p:cNvPr id="171192" name="Freihand 171191">
                  <a:extLst>
                    <a:ext uri="{FF2B5EF4-FFF2-40B4-BE49-F238E27FC236}">
                      <a16:creationId xmlns:a16="http://schemas.microsoft.com/office/drawing/2014/main" id="{EDDCABF7-EEC8-4056-9FC4-7773C7EA2B71}"/>
                    </a:ext>
                  </a:extLst>
                </p:cNvPr>
                <p:cNvPicPr/>
                <p:nvPr/>
              </p:nvPicPr>
              <p:blipFill>
                <a:blip r:embed="rId382"/>
                <a:stretch>
                  <a:fillRect/>
                </a:stretch>
              </p:blipFill>
              <p:spPr>
                <a:xfrm>
                  <a:off x="10183973" y="3239693"/>
                  <a:ext cx="219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1193" name="Freihand 171192">
                  <a:extLst>
                    <a:ext uri="{FF2B5EF4-FFF2-40B4-BE49-F238E27FC236}">
                      <a16:creationId xmlns:a16="http://schemas.microsoft.com/office/drawing/2014/main" id="{11EDD98F-6D18-47DF-85E6-3B0A2749E8BE}"/>
                    </a:ext>
                  </a:extLst>
                </p14:cNvPr>
                <p14:cNvContentPartPr/>
                <p14:nvPr/>
              </p14:nvContentPartPr>
              <p14:xfrm>
                <a:off x="10257413" y="3504293"/>
                <a:ext cx="192960" cy="19800"/>
              </p14:xfrm>
            </p:contentPart>
          </mc:Choice>
          <mc:Fallback>
            <p:pic>
              <p:nvPicPr>
                <p:cNvPr id="171193" name="Freihand 171192">
                  <a:extLst>
                    <a:ext uri="{FF2B5EF4-FFF2-40B4-BE49-F238E27FC236}">
                      <a16:creationId xmlns:a16="http://schemas.microsoft.com/office/drawing/2014/main" id="{11EDD98F-6D18-47DF-85E6-3B0A2749E8BE}"/>
                    </a:ext>
                  </a:extLst>
                </p:cNvPr>
                <p:cNvPicPr/>
                <p:nvPr/>
              </p:nvPicPr>
              <p:blipFill>
                <a:blip r:embed="rId384"/>
                <a:stretch>
                  <a:fillRect/>
                </a:stretch>
              </p:blipFill>
              <p:spPr>
                <a:xfrm>
                  <a:off x="10253093" y="3499973"/>
                  <a:ext cx="2016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1194" name="Freihand 171193">
                  <a:extLst>
                    <a:ext uri="{FF2B5EF4-FFF2-40B4-BE49-F238E27FC236}">
                      <a16:creationId xmlns:a16="http://schemas.microsoft.com/office/drawing/2014/main" id="{6B892B79-E655-417C-A51E-D7A8FF14E0AB}"/>
                    </a:ext>
                  </a:extLst>
                </p14:cNvPr>
                <p14:cNvContentPartPr/>
                <p14:nvPr/>
              </p14:nvContentPartPr>
              <p14:xfrm>
                <a:off x="10279373" y="3542453"/>
                <a:ext cx="204120" cy="38160"/>
              </p14:xfrm>
            </p:contentPart>
          </mc:Choice>
          <mc:Fallback>
            <p:pic>
              <p:nvPicPr>
                <p:cNvPr id="171194" name="Freihand 171193">
                  <a:extLst>
                    <a:ext uri="{FF2B5EF4-FFF2-40B4-BE49-F238E27FC236}">
                      <a16:creationId xmlns:a16="http://schemas.microsoft.com/office/drawing/2014/main" id="{6B892B79-E655-417C-A51E-D7A8FF14E0AB}"/>
                    </a:ext>
                  </a:extLst>
                </p:cNvPr>
                <p:cNvPicPr/>
                <p:nvPr/>
              </p:nvPicPr>
              <p:blipFill>
                <a:blip r:embed="rId386"/>
                <a:stretch>
                  <a:fillRect/>
                </a:stretch>
              </p:blipFill>
              <p:spPr>
                <a:xfrm>
                  <a:off x="10275053" y="3538133"/>
                  <a:ext cx="212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71196" name="Freihand 171195">
                  <a:extLst>
                    <a:ext uri="{FF2B5EF4-FFF2-40B4-BE49-F238E27FC236}">
                      <a16:creationId xmlns:a16="http://schemas.microsoft.com/office/drawing/2014/main" id="{84CEA007-E212-45B4-8A03-D4EFAF4EA859}"/>
                    </a:ext>
                  </a:extLst>
                </p14:cNvPr>
                <p14:cNvContentPartPr/>
                <p14:nvPr/>
              </p14:nvContentPartPr>
              <p14:xfrm>
                <a:off x="10592573" y="3243293"/>
                <a:ext cx="167040" cy="216720"/>
              </p14:xfrm>
            </p:contentPart>
          </mc:Choice>
          <mc:Fallback>
            <p:pic>
              <p:nvPicPr>
                <p:cNvPr id="171196" name="Freihand 171195">
                  <a:extLst>
                    <a:ext uri="{FF2B5EF4-FFF2-40B4-BE49-F238E27FC236}">
                      <a16:creationId xmlns:a16="http://schemas.microsoft.com/office/drawing/2014/main" id="{84CEA007-E212-45B4-8A03-D4EFAF4EA859}"/>
                    </a:ext>
                  </a:extLst>
                </p:cNvPr>
                <p:cNvPicPr/>
                <p:nvPr/>
              </p:nvPicPr>
              <p:blipFill>
                <a:blip r:embed="rId388"/>
                <a:stretch>
                  <a:fillRect/>
                </a:stretch>
              </p:blipFill>
              <p:spPr>
                <a:xfrm>
                  <a:off x="10588253" y="3238973"/>
                  <a:ext cx="1756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71197" name="Freihand 171196">
                  <a:extLst>
                    <a:ext uri="{FF2B5EF4-FFF2-40B4-BE49-F238E27FC236}">
                      <a16:creationId xmlns:a16="http://schemas.microsoft.com/office/drawing/2014/main" id="{A9F22C42-7745-406B-BCB7-729889E49B4D}"/>
                    </a:ext>
                  </a:extLst>
                </p14:cNvPr>
                <p14:cNvContentPartPr/>
                <p14:nvPr/>
              </p14:nvContentPartPr>
              <p14:xfrm>
                <a:off x="10769693" y="3248693"/>
                <a:ext cx="130320" cy="141840"/>
              </p14:xfrm>
            </p:contentPart>
          </mc:Choice>
          <mc:Fallback>
            <p:pic>
              <p:nvPicPr>
                <p:cNvPr id="171197" name="Freihand 171196">
                  <a:extLst>
                    <a:ext uri="{FF2B5EF4-FFF2-40B4-BE49-F238E27FC236}">
                      <a16:creationId xmlns:a16="http://schemas.microsoft.com/office/drawing/2014/main" id="{A9F22C42-7745-406B-BCB7-729889E49B4D}"/>
                    </a:ext>
                  </a:extLst>
                </p:cNvPr>
                <p:cNvPicPr/>
                <p:nvPr/>
              </p:nvPicPr>
              <p:blipFill>
                <a:blip r:embed="rId390"/>
                <a:stretch>
                  <a:fillRect/>
                </a:stretch>
              </p:blipFill>
              <p:spPr>
                <a:xfrm>
                  <a:off x="10765373" y="3244373"/>
                  <a:ext cx="138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71198" name="Freihand 171197">
                  <a:extLst>
                    <a:ext uri="{FF2B5EF4-FFF2-40B4-BE49-F238E27FC236}">
                      <a16:creationId xmlns:a16="http://schemas.microsoft.com/office/drawing/2014/main" id="{453DFD68-9B99-4914-A24E-4CFF597860E7}"/>
                    </a:ext>
                  </a:extLst>
                </p14:cNvPr>
                <p14:cNvContentPartPr/>
                <p14:nvPr/>
              </p14:nvContentPartPr>
              <p14:xfrm>
                <a:off x="10841693" y="3260213"/>
                <a:ext cx="181440" cy="109440"/>
              </p14:xfrm>
            </p:contentPart>
          </mc:Choice>
          <mc:Fallback>
            <p:pic>
              <p:nvPicPr>
                <p:cNvPr id="171198" name="Freihand 171197">
                  <a:extLst>
                    <a:ext uri="{FF2B5EF4-FFF2-40B4-BE49-F238E27FC236}">
                      <a16:creationId xmlns:a16="http://schemas.microsoft.com/office/drawing/2014/main" id="{453DFD68-9B99-4914-A24E-4CFF597860E7}"/>
                    </a:ext>
                  </a:extLst>
                </p:cNvPr>
                <p:cNvPicPr/>
                <p:nvPr/>
              </p:nvPicPr>
              <p:blipFill>
                <a:blip r:embed="rId392"/>
                <a:stretch>
                  <a:fillRect/>
                </a:stretch>
              </p:blipFill>
              <p:spPr>
                <a:xfrm>
                  <a:off x="10837373" y="3255893"/>
                  <a:ext cx="190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71199" name="Freihand 171198">
                  <a:extLst>
                    <a:ext uri="{FF2B5EF4-FFF2-40B4-BE49-F238E27FC236}">
                      <a16:creationId xmlns:a16="http://schemas.microsoft.com/office/drawing/2014/main" id="{3350C3C9-D088-4AD3-BBE3-77D80A0F2603}"/>
                    </a:ext>
                  </a:extLst>
                </p14:cNvPr>
                <p14:cNvContentPartPr/>
                <p14:nvPr/>
              </p14:nvContentPartPr>
              <p14:xfrm>
                <a:off x="10562693" y="3432653"/>
                <a:ext cx="481320" cy="87480"/>
              </p14:xfrm>
            </p:contentPart>
          </mc:Choice>
          <mc:Fallback>
            <p:pic>
              <p:nvPicPr>
                <p:cNvPr id="171199" name="Freihand 171198">
                  <a:extLst>
                    <a:ext uri="{FF2B5EF4-FFF2-40B4-BE49-F238E27FC236}">
                      <a16:creationId xmlns:a16="http://schemas.microsoft.com/office/drawing/2014/main" id="{3350C3C9-D088-4AD3-BBE3-77D80A0F2603}"/>
                    </a:ext>
                  </a:extLst>
                </p:cNvPr>
                <p:cNvPicPr/>
                <p:nvPr/>
              </p:nvPicPr>
              <p:blipFill>
                <a:blip r:embed="rId394"/>
                <a:stretch>
                  <a:fillRect/>
                </a:stretch>
              </p:blipFill>
              <p:spPr>
                <a:xfrm>
                  <a:off x="10558373" y="3428333"/>
                  <a:ext cx="489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71200" name="Freihand 171199">
                  <a:extLst>
                    <a:ext uri="{FF2B5EF4-FFF2-40B4-BE49-F238E27FC236}">
                      <a16:creationId xmlns:a16="http://schemas.microsoft.com/office/drawing/2014/main" id="{0DE84A72-90A8-42E9-BE6F-6356E40A8BD7}"/>
                    </a:ext>
                  </a:extLst>
                </p14:cNvPr>
                <p14:cNvContentPartPr/>
                <p14:nvPr/>
              </p14:nvContentPartPr>
              <p14:xfrm>
                <a:off x="10667093" y="3608333"/>
                <a:ext cx="127080" cy="60120"/>
              </p14:xfrm>
            </p:contentPart>
          </mc:Choice>
          <mc:Fallback>
            <p:pic>
              <p:nvPicPr>
                <p:cNvPr id="171200" name="Freihand 171199">
                  <a:extLst>
                    <a:ext uri="{FF2B5EF4-FFF2-40B4-BE49-F238E27FC236}">
                      <a16:creationId xmlns:a16="http://schemas.microsoft.com/office/drawing/2014/main" id="{0DE84A72-90A8-42E9-BE6F-6356E40A8BD7}"/>
                    </a:ext>
                  </a:extLst>
                </p:cNvPr>
                <p:cNvPicPr/>
                <p:nvPr/>
              </p:nvPicPr>
              <p:blipFill>
                <a:blip r:embed="rId396"/>
                <a:stretch>
                  <a:fillRect/>
                </a:stretch>
              </p:blipFill>
              <p:spPr>
                <a:xfrm>
                  <a:off x="10662773" y="3604013"/>
                  <a:ext cx="135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71201" name="Freihand 171200">
                  <a:extLst>
                    <a:ext uri="{FF2B5EF4-FFF2-40B4-BE49-F238E27FC236}">
                      <a16:creationId xmlns:a16="http://schemas.microsoft.com/office/drawing/2014/main" id="{B3C52D56-A648-454A-B409-B96B2A711D56}"/>
                    </a:ext>
                  </a:extLst>
                </p14:cNvPr>
                <p14:cNvContentPartPr/>
                <p14:nvPr/>
              </p14:nvContentPartPr>
              <p14:xfrm>
                <a:off x="10782653" y="3647213"/>
                <a:ext cx="37440" cy="94680"/>
              </p14:xfrm>
            </p:contentPart>
          </mc:Choice>
          <mc:Fallback>
            <p:pic>
              <p:nvPicPr>
                <p:cNvPr id="171201" name="Freihand 171200">
                  <a:extLst>
                    <a:ext uri="{FF2B5EF4-FFF2-40B4-BE49-F238E27FC236}">
                      <a16:creationId xmlns:a16="http://schemas.microsoft.com/office/drawing/2014/main" id="{B3C52D56-A648-454A-B409-B96B2A711D56}"/>
                    </a:ext>
                  </a:extLst>
                </p:cNvPr>
                <p:cNvPicPr/>
                <p:nvPr/>
              </p:nvPicPr>
              <p:blipFill>
                <a:blip r:embed="rId398"/>
                <a:stretch>
                  <a:fillRect/>
                </a:stretch>
              </p:blipFill>
              <p:spPr>
                <a:xfrm>
                  <a:off x="10778333" y="3642893"/>
                  <a:ext cx="46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71202" name="Freihand 171201">
                  <a:extLst>
                    <a:ext uri="{FF2B5EF4-FFF2-40B4-BE49-F238E27FC236}">
                      <a16:creationId xmlns:a16="http://schemas.microsoft.com/office/drawing/2014/main" id="{418C8499-1BD0-4AEE-AEEE-DF21E2B2C134}"/>
                    </a:ext>
                  </a:extLst>
                </p14:cNvPr>
                <p14:cNvContentPartPr/>
                <p14:nvPr/>
              </p14:nvContentPartPr>
              <p14:xfrm>
                <a:off x="10867253" y="3430133"/>
                <a:ext cx="422640" cy="203040"/>
              </p14:xfrm>
            </p:contentPart>
          </mc:Choice>
          <mc:Fallback>
            <p:pic>
              <p:nvPicPr>
                <p:cNvPr id="171202" name="Freihand 171201">
                  <a:extLst>
                    <a:ext uri="{FF2B5EF4-FFF2-40B4-BE49-F238E27FC236}">
                      <a16:creationId xmlns:a16="http://schemas.microsoft.com/office/drawing/2014/main" id="{418C8499-1BD0-4AEE-AEEE-DF21E2B2C134}"/>
                    </a:ext>
                  </a:extLst>
                </p:cNvPr>
                <p:cNvPicPr/>
                <p:nvPr/>
              </p:nvPicPr>
              <p:blipFill>
                <a:blip r:embed="rId400"/>
                <a:stretch>
                  <a:fillRect/>
                </a:stretch>
              </p:blipFill>
              <p:spPr>
                <a:xfrm>
                  <a:off x="10862933" y="3425813"/>
                  <a:ext cx="4312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71203" name="Freihand 171202">
                  <a:extLst>
                    <a:ext uri="{FF2B5EF4-FFF2-40B4-BE49-F238E27FC236}">
                      <a16:creationId xmlns:a16="http://schemas.microsoft.com/office/drawing/2014/main" id="{A2192DAC-AE32-4D23-ABFB-42F3585FE9D8}"/>
                    </a:ext>
                  </a:extLst>
                </p14:cNvPr>
                <p14:cNvContentPartPr/>
                <p14:nvPr/>
              </p14:nvContentPartPr>
              <p14:xfrm>
                <a:off x="11141933" y="3469013"/>
                <a:ext cx="140400" cy="49680"/>
              </p14:xfrm>
            </p:contentPart>
          </mc:Choice>
          <mc:Fallback>
            <p:pic>
              <p:nvPicPr>
                <p:cNvPr id="171203" name="Freihand 171202">
                  <a:extLst>
                    <a:ext uri="{FF2B5EF4-FFF2-40B4-BE49-F238E27FC236}">
                      <a16:creationId xmlns:a16="http://schemas.microsoft.com/office/drawing/2014/main" id="{A2192DAC-AE32-4D23-ABFB-42F3585FE9D8}"/>
                    </a:ext>
                  </a:extLst>
                </p:cNvPr>
                <p:cNvPicPr/>
                <p:nvPr/>
              </p:nvPicPr>
              <p:blipFill>
                <a:blip r:embed="rId402"/>
                <a:stretch>
                  <a:fillRect/>
                </a:stretch>
              </p:blipFill>
              <p:spPr>
                <a:xfrm>
                  <a:off x="11137613" y="3464693"/>
                  <a:ext cx="149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71204" name="Freihand 171203">
                  <a:extLst>
                    <a:ext uri="{FF2B5EF4-FFF2-40B4-BE49-F238E27FC236}">
                      <a16:creationId xmlns:a16="http://schemas.microsoft.com/office/drawing/2014/main" id="{C3128ABC-E0A0-412D-B16A-21146C7E4E27}"/>
                    </a:ext>
                  </a:extLst>
                </p14:cNvPr>
                <p14:cNvContentPartPr/>
                <p14:nvPr/>
              </p14:nvContentPartPr>
              <p14:xfrm>
                <a:off x="11362973" y="3287213"/>
                <a:ext cx="134640" cy="153720"/>
              </p14:xfrm>
            </p:contentPart>
          </mc:Choice>
          <mc:Fallback>
            <p:pic>
              <p:nvPicPr>
                <p:cNvPr id="171204" name="Freihand 171203">
                  <a:extLst>
                    <a:ext uri="{FF2B5EF4-FFF2-40B4-BE49-F238E27FC236}">
                      <a16:creationId xmlns:a16="http://schemas.microsoft.com/office/drawing/2014/main" id="{C3128ABC-E0A0-412D-B16A-21146C7E4E27}"/>
                    </a:ext>
                  </a:extLst>
                </p:cNvPr>
                <p:cNvPicPr/>
                <p:nvPr/>
              </p:nvPicPr>
              <p:blipFill>
                <a:blip r:embed="rId404"/>
                <a:stretch>
                  <a:fillRect/>
                </a:stretch>
              </p:blipFill>
              <p:spPr>
                <a:xfrm>
                  <a:off x="11358653" y="3282893"/>
                  <a:ext cx="143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71205" name="Freihand 171204">
                  <a:extLst>
                    <a:ext uri="{FF2B5EF4-FFF2-40B4-BE49-F238E27FC236}">
                      <a16:creationId xmlns:a16="http://schemas.microsoft.com/office/drawing/2014/main" id="{A35102ED-612A-4A5E-8588-414CCE0DE22A}"/>
                    </a:ext>
                  </a:extLst>
                </p14:cNvPr>
                <p14:cNvContentPartPr/>
                <p14:nvPr/>
              </p14:nvContentPartPr>
              <p14:xfrm>
                <a:off x="11489693" y="3268493"/>
                <a:ext cx="106920" cy="124560"/>
              </p14:xfrm>
            </p:contentPart>
          </mc:Choice>
          <mc:Fallback>
            <p:pic>
              <p:nvPicPr>
                <p:cNvPr id="171205" name="Freihand 171204">
                  <a:extLst>
                    <a:ext uri="{FF2B5EF4-FFF2-40B4-BE49-F238E27FC236}">
                      <a16:creationId xmlns:a16="http://schemas.microsoft.com/office/drawing/2014/main" id="{A35102ED-612A-4A5E-8588-414CCE0DE22A}"/>
                    </a:ext>
                  </a:extLst>
                </p:cNvPr>
                <p:cNvPicPr/>
                <p:nvPr/>
              </p:nvPicPr>
              <p:blipFill>
                <a:blip r:embed="rId406"/>
                <a:stretch>
                  <a:fillRect/>
                </a:stretch>
              </p:blipFill>
              <p:spPr>
                <a:xfrm>
                  <a:off x="11485373" y="3264173"/>
                  <a:ext cx="115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71206" name="Freihand 171205">
                  <a:extLst>
                    <a:ext uri="{FF2B5EF4-FFF2-40B4-BE49-F238E27FC236}">
                      <a16:creationId xmlns:a16="http://schemas.microsoft.com/office/drawing/2014/main" id="{1ADE4D92-C7F7-4AD9-86BD-FDF0A05AE619}"/>
                    </a:ext>
                  </a:extLst>
                </p14:cNvPr>
                <p14:cNvContentPartPr/>
                <p14:nvPr/>
              </p14:nvContentPartPr>
              <p14:xfrm>
                <a:off x="11589773" y="3217013"/>
                <a:ext cx="162000" cy="142560"/>
              </p14:xfrm>
            </p:contentPart>
          </mc:Choice>
          <mc:Fallback>
            <p:pic>
              <p:nvPicPr>
                <p:cNvPr id="171206" name="Freihand 171205">
                  <a:extLst>
                    <a:ext uri="{FF2B5EF4-FFF2-40B4-BE49-F238E27FC236}">
                      <a16:creationId xmlns:a16="http://schemas.microsoft.com/office/drawing/2014/main" id="{1ADE4D92-C7F7-4AD9-86BD-FDF0A05AE619}"/>
                    </a:ext>
                  </a:extLst>
                </p:cNvPr>
                <p:cNvPicPr/>
                <p:nvPr/>
              </p:nvPicPr>
              <p:blipFill>
                <a:blip r:embed="rId408"/>
                <a:stretch>
                  <a:fillRect/>
                </a:stretch>
              </p:blipFill>
              <p:spPr>
                <a:xfrm>
                  <a:off x="11585453" y="3212693"/>
                  <a:ext cx="1706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71207" name="Freihand 171206">
                  <a:extLst>
                    <a:ext uri="{FF2B5EF4-FFF2-40B4-BE49-F238E27FC236}">
                      <a16:creationId xmlns:a16="http://schemas.microsoft.com/office/drawing/2014/main" id="{CA8DCFCC-E023-40C4-B231-0CA38612C76F}"/>
                    </a:ext>
                  </a:extLst>
                </p14:cNvPr>
                <p14:cNvContentPartPr/>
                <p14:nvPr/>
              </p14:nvContentPartPr>
              <p14:xfrm>
                <a:off x="11741333" y="3203333"/>
                <a:ext cx="172080" cy="137520"/>
              </p14:xfrm>
            </p:contentPart>
          </mc:Choice>
          <mc:Fallback>
            <p:pic>
              <p:nvPicPr>
                <p:cNvPr id="171207" name="Freihand 171206">
                  <a:extLst>
                    <a:ext uri="{FF2B5EF4-FFF2-40B4-BE49-F238E27FC236}">
                      <a16:creationId xmlns:a16="http://schemas.microsoft.com/office/drawing/2014/main" id="{CA8DCFCC-E023-40C4-B231-0CA38612C76F}"/>
                    </a:ext>
                  </a:extLst>
                </p:cNvPr>
                <p:cNvPicPr/>
                <p:nvPr/>
              </p:nvPicPr>
              <p:blipFill>
                <a:blip r:embed="rId410"/>
                <a:stretch>
                  <a:fillRect/>
                </a:stretch>
              </p:blipFill>
              <p:spPr>
                <a:xfrm>
                  <a:off x="11737013" y="3199013"/>
                  <a:ext cx="180720" cy="14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1">
            <p14:nvContentPartPr>
              <p14:cNvPr id="171271" name="Freihand 171270">
                <a:extLst>
                  <a:ext uri="{FF2B5EF4-FFF2-40B4-BE49-F238E27FC236}">
                    <a16:creationId xmlns:a16="http://schemas.microsoft.com/office/drawing/2014/main" id="{F0E23F37-AA52-47ED-8E8C-4A578E1DFC70}"/>
                  </a:ext>
                </a:extLst>
              </p14:cNvPr>
              <p14:cNvContentPartPr/>
              <p14:nvPr/>
            </p14:nvContentPartPr>
            <p14:xfrm>
              <a:off x="2377373" y="499373"/>
              <a:ext cx="3187440" cy="230760"/>
            </p14:xfrm>
          </p:contentPart>
        </mc:Choice>
        <mc:Fallback>
          <p:pic>
            <p:nvPicPr>
              <p:cNvPr id="171271" name="Freihand 171270">
                <a:extLst>
                  <a:ext uri="{FF2B5EF4-FFF2-40B4-BE49-F238E27FC236}">
                    <a16:creationId xmlns:a16="http://schemas.microsoft.com/office/drawing/2014/main" id="{F0E23F37-AA52-47ED-8E8C-4A578E1DFC70}"/>
                  </a:ext>
                </a:extLst>
              </p:cNvPr>
              <p:cNvPicPr/>
              <p:nvPr/>
            </p:nvPicPr>
            <p:blipFill>
              <a:blip r:embed="rId412"/>
              <a:stretch>
                <a:fillRect/>
              </a:stretch>
            </p:blipFill>
            <p:spPr>
              <a:xfrm>
                <a:off x="2373053" y="495053"/>
                <a:ext cx="3196080" cy="239400"/>
              </a:xfrm>
              <a:prstGeom prst="rect">
                <a:avLst/>
              </a:prstGeom>
            </p:spPr>
          </p:pic>
        </mc:Fallback>
      </mc:AlternateContent>
      <p:grpSp>
        <p:nvGrpSpPr>
          <p:cNvPr id="171309" name="Gruppieren 171308">
            <a:extLst>
              <a:ext uri="{FF2B5EF4-FFF2-40B4-BE49-F238E27FC236}">
                <a16:creationId xmlns:a16="http://schemas.microsoft.com/office/drawing/2014/main" id="{D54F4ACE-B3BD-481F-9DC5-6A14338F7500}"/>
              </a:ext>
            </a:extLst>
          </p:cNvPr>
          <p:cNvGrpSpPr/>
          <p:nvPr/>
        </p:nvGrpSpPr>
        <p:grpSpPr>
          <a:xfrm>
            <a:off x="2997653" y="3499253"/>
            <a:ext cx="6750720" cy="3181320"/>
            <a:chOff x="2997653" y="3499253"/>
            <a:chExt cx="6750720" cy="3181320"/>
          </a:xfrm>
        </p:grpSpPr>
        <mc:AlternateContent xmlns:mc="http://schemas.openxmlformats.org/markup-compatibility/2006">
          <mc:Choice xmlns:p14="http://schemas.microsoft.com/office/powerpoint/2010/main" Requires="p14">
            <p:contentPart p14:bwMode="auto" r:id="rId413">
              <p14:nvContentPartPr>
                <p14:cNvPr id="171187" name="Freihand 171186">
                  <a:extLst>
                    <a:ext uri="{FF2B5EF4-FFF2-40B4-BE49-F238E27FC236}">
                      <a16:creationId xmlns:a16="http://schemas.microsoft.com/office/drawing/2014/main" id="{3ECA19EB-C052-4071-86E8-62CB6589F1D2}"/>
                    </a:ext>
                  </a:extLst>
                </p14:cNvPr>
                <p14:cNvContentPartPr/>
                <p14:nvPr/>
              </p14:nvContentPartPr>
              <p14:xfrm>
                <a:off x="9187133" y="3604013"/>
                <a:ext cx="353160" cy="40680"/>
              </p14:xfrm>
            </p:contentPart>
          </mc:Choice>
          <mc:Fallback>
            <p:pic>
              <p:nvPicPr>
                <p:cNvPr id="171187" name="Freihand 171186">
                  <a:extLst>
                    <a:ext uri="{FF2B5EF4-FFF2-40B4-BE49-F238E27FC236}">
                      <a16:creationId xmlns:a16="http://schemas.microsoft.com/office/drawing/2014/main" id="{3ECA19EB-C052-4071-86E8-62CB6589F1D2}"/>
                    </a:ext>
                  </a:extLst>
                </p:cNvPr>
                <p:cNvPicPr/>
                <p:nvPr/>
              </p:nvPicPr>
              <p:blipFill>
                <a:blip r:embed="rId414"/>
                <a:stretch>
                  <a:fillRect/>
                </a:stretch>
              </p:blipFill>
              <p:spPr>
                <a:xfrm>
                  <a:off x="9182813" y="3599693"/>
                  <a:ext cx="361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71188" name="Freihand 171187">
                  <a:extLst>
                    <a:ext uri="{FF2B5EF4-FFF2-40B4-BE49-F238E27FC236}">
                      <a16:creationId xmlns:a16="http://schemas.microsoft.com/office/drawing/2014/main" id="{9FD9CA2C-58D6-4E33-8464-A6F3FDB4C934}"/>
                    </a:ext>
                  </a:extLst>
                </p14:cNvPr>
                <p14:cNvContentPartPr/>
                <p14:nvPr/>
              </p14:nvContentPartPr>
              <p14:xfrm>
                <a:off x="9501413" y="3499253"/>
                <a:ext cx="123840" cy="216720"/>
              </p14:xfrm>
            </p:contentPart>
          </mc:Choice>
          <mc:Fallback>
            <p:pic>
              <p:nvPicPr>
                <p:cNvPr id="171188" name="Freihand 171187">
                  <a:extLst>
                    <a:ext uri="{FF2B5EF4-FFF2-40B4-BE49-F238E27FC236}">
                      <a16:creationId xmlns:a16="http://schemas.microsoft.com/office/drawing/2014/main" id="{9FD9CA2C-58D6-4E33-8464-A6F3FDB4C934}"/>
                    </a:ext>
                  </a:extLst>
                </p:cNvPr>
                <p:cNvPicPr/>
                <p:nvPr/>
              </p:nvPicPr>
              <p:blipFill>
                <a:blip r:embed="rId416"/>
                <a:stretch>
                  <a:fillRect/>
                </a:stretch>
              </p:blipFill>
              <p:spPr>
                <a:xfrm>
                  <a:off x="9497093" y="3494933"/>
                  <a:ext cx="132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71166" name="Freihand 171165">
                  <a:extLst>
                    <a:ext uri="{FF2B5EF4-FFF2-40B4-BE49-F238E27FC236}">
                      <a16:creationId xmlns:a16="http://schemas.microsoft.com/office/drawing/2014/main" id="{BFC0E48C-1B10-45C8-9F8B-3F0871162CE2}"/>
                    </a:ext>
                  </a:extLst>
                </p14:cNvPr>
                <p14:cNvContentPartPr/>
                <p14:nvPr/>
              </p14:nvContentPartPr>
              <p14:xfrm>
                <a:off x="3374213" y="3829013"/>
                <a:ext cx="78120" cy="222840"/>
              </p14:xfrm>
            </p:contentPart>
          </mc:Choice>
          <mc:Fallback>
            <p:pic>
              <p:nvPicPr>
                <p:cNvPr id="171166" name="Freihand 171165">
                  <a:extLst>
                    <a:ext uri="{FF2B5EF4-FFF2-40B4-BE49-F238E27FC236}">
                      <a16:creationId xmlns:a16="http://schemas.microsoft.com/office/drawing/2014/main" id="{BFC0E48C-1B10-45C8-9F8B-3F0871162CE2}"/>
                    </a:ext>
                  </a:extLst>
                </p:cNvPr>
                <p:cNvPicPr/>
                <p:nvPr/>
              </p:nvPicPr>
              <p:blipFill>
                <a:blip r:embed="rId418"/>
                <a:stretch>
                  <a:fillRect/>
                </a:stretch>
              </p:blipFill>
              <p:spPr>
                <a:xfrm>
                  <a:off x="3369893" y="3824693"/>
                  <a:ext cx="867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1167" name="Freihand 171166">
                  <a:extLst>
                    <a:ext uri="{FF2B5EF4-FFF2-40B4-BE49-F238E27FC236}">
                      <a16:creationId xmlns:a16="http://schemas.microsoft.com/office/drawing/2014/main" id="{B46FC4D6-B971-4B63-9604-BA435C44DC4E}"/>
                    </a:ext>
                  </a:extLst>
                </p14:cNvPr>
                <p14:cNvContentPartPr/>
                <p14:nvPr/>
              </p14:nvContentPartPr>
              <p14:xfrm>
                <a:off x="3243533" y="4188293"/>
                <a:ext cx="74880" cy="175320"/>
              </p14:xfrm>
            </p:contentPart>
          </mc:Choice>
          <mc:Fallback>
            <p:pic>
              <p:nvPicPr>
                <p:cNvPr id="171167" name="Freihand 171166">
                  <a:extLst>
                    <a:ext uri="{FF2B5EF4-FFF2-40B4-BE49-F238E27FC236}">
                      <a16:creationId xmlns:a16="http://schemas.microsoft.com/office/drawing/2014/main" id="{B46FC4D6-B971-4B63-9604-BA435C44DC4E}"/>
                    </a:ext>
                  </a:extLst>
                </p:cNvPr>
                <p:cNvPicPr/>
                <p:nvPr/>
              </p:nvPicPr>
              <p:blipFill>
                <a:blip r:embed="rId420"/>
                <a:stretch>
                  <a:fillRect/>
                </a:stretch>
              </p:blipFill>
              <p:spPr>
                <a:xfrm>
                  <a:off x="3239213" y="4183973"/>
                  <a:ext cx="835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1168" name="Freihand 171167">
                  <a:extLst>
                    <a:ext uri="{FF2B5EF4-FFF2-40B4-BE49-F238E27FC236}">
                      <a16:creationId xmlns:a16="http://schemas.microsoft.com/office/drawing/2014/main" id="{35B36345-F4D0-4AA9-8218-4841BC12D190}"/>
                    </a:ext>
                  </a:extLst>
                </p14:cNvPr>
                <p14:cNvContentPartPr/>
                <p14:nvPr/>
              </p14:nvContentPartPr>
              <p14:xfrm>
                <a:off x="3320213" y="4104053"/>
                <a:ext cx="96480" cy="116280"/>
              </p14:xfrm>
            </p:contentPart>
          </mc:Choice>
          <mc:Fallback>
            <p:pic>
              <p:nvPicPr>
                <p:cNvPr id="171168" name="Freihand 171167">
                  <a:extLst>
                    <a:ext uri="{FF2B5EF4-FFF2-40B4-BE49-F238E27FC236}">
                      <a16:creationId xmlns:a16="http://schemas.microsoft.com/office/drawing/2014/main" id="{35B36345-F4D0-4AA9-8218-4841BC12D190}"/>
                    </a:ext>
                  </a:extLst>
                </p:cNvPr>
                <p:cNvPicPr/>
                <p:nvPr/>
              </p:nvPicPr>
              <p:blipFill>
                <a:blip r:embed="rId422"/>
                <a:stretch>
                  <a:fillRect/>
                </a:stretch>
              </p:blipFill>
              <p:spPr>
                <a:xfrm>
                  <a:off x="3315893" y="4099733"/>
                  <a:ext cx="105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71169" name="Freihand 171168">
                  <a:extLst>
                    <a:ext uri="{FF2B5EF4-FFF2-40B4-BE49-F238E27FC236}">
                      <a16:creationId xmlns:a16="http://schemas.microsoft.com/office/drawing/2014/main" id="{7F63B200-5367-4514-8A10-10BA7151BE37}"/>
                    </a:ext>
                  </a:extLst>
                </p14:cNvPr>
                <p14:cNvContentPartPr/>
                <p14:nvPr/>
              </p14:nvContentPartPr>
              <p14:xfrm>
                <a:off x="3407333" y="4015493"/>
                <a:ext cx="24480" cy="106560"/>
              </p14:xfrm>
            </p:contentPart>
          </mc:Choice>
          <mc:Fallback>
            <p:pic>
              <p:nvPicPr>
                <p:cNvPr id="171169" name="Freihand 171168">
                  <a:extLst>
                    <a:ext uri="{FF2B5EF4-FFF2-40B4-BE49-F238E27FC236}">
                      <a16:creationId xmlns:a16="http://schemas.microsoft.com/office/drawing/2014/main" id="{7F63B200-5367-4514-8A10-10BA7151BE37}"/>
                    </a:ext>
                  </a:extLst>
                </p:cNvPr>
                <p:cNvPicPr/>
                <p:nvPr/>
              </p:nvPicPr>
              <p:blipFill>
                <a:blip r:embed="rId424"/>
                <a:stretch>
                  <a:fillRect/>
                </a:stretch>
              </p:blipFill>
              <p:spPr>
                <a:xfrm>
                  <a:off x="3403013" y="4011173"/>
                  <a:ext cx="331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71209" name="Freihand 171208">
                  <a:extLst>
                    <a:ext uri="{FF2B5EF4-FFF2-40B4-BE49-F238E27FC236}">
                      <a16:creationId xmlns:a16="http://schemas.microsoft.com/office/drawing/2014/main" id="{4788C353-46D5-401B-80DC-F5D3C70330E8}"/>
                    </a:ext>
                  </a:extLst>
                </p14:cNvPr>
                <p14:cNvContentPartPr/>
                <p14:nvPr/>
              </p14:nvContentPartPr>
              <p14:xfrm>
                <a:off x="3219773" y="4431293"/>
                <a:ext cx="85680" cy="153000"/>
              </p14:xfrm>
            </p:contentPart>
          </mc:Choice>
          <mc:Fallback>
            <p:pic>
              <p:nvPicPr>
                <p:cNvPr id="171209" name="Freihand 171208">
                  <a:extLst>
                    <a:ext uri="{FF2B5EF4-FFF2-40B4-BE49-F238E27FC236}">
                      <a16:creationId xmlns:a16="http://schemas.microsoft.com/office/drawing/2014/main" id="{4788C353-46D5-401B-80DC-F5D3C70330E8}"/>
                    </a:ext>
                  </a:extLst>
                </p:cNvPr>
                <p:cNvPicPr/>
                <p:nvPr/>
              </p:nvPicPr>
              <p:blipFill>
                <a:blip r:embed="rId426"/>
                <a:stretch>
                  <a:fillRect/>
                </a:stretch>
              </p:blipFill>
              <p:spPr>
                <a:xfrm>
                  <a:off x="3215453" y="4426973"/>
                  <a:ext cx="94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71210" name="Freihand 171209">
                  <a:extLst>
                    <a:ext uri="{FF2B5EF4-FFF2-40B4-BE49-F238E27FC236}">
                      <a16:creationId xmlns:a16="http://schemas.microsoft.com/office/drawing/2014/main" id="{9B7E196C-2F20-471E-8C9B-6D662E4BDE2D}"/>
                    </a:ext>
                  </a:extLst>
                </p14:cNvPr>
                <p14:cNvContentPartPr/>
                <p14:nvPr/>
              </p14:nvContentPartPr>
              <p14:xfrm>
                <a:off x="3297173" y="4486733"/>
                <a:ext cx="47520" cy="100080"/>
              </p14:xfrm>
            </p:contentPart>
          </mc:Choice>
          <mc:Fallback>
            <p:pic>
              <p:nvPicPr>
                <p:cNvPr id="171210" name="Freihand 171209">
                  <a:extLst>
                    <a:ext uri="{FF2B5EF4-FFF2-40B4-BE49-F238E27FC236}">
                      <a16:creationId xmlns:a16="http://schemas.microsoft.com/office/drawing/2014/main" id="{9B7E196C-2F20-471E-8C9B-6D662E4BDE2D}"/>
                    </a:ext>
                  </a:extLst>
                </p:cNvPr>
                <p:cNvPicPr/>
                <p:nvPr/>
              </p:nvPicPr>
              <p:blipFill>
                <a:blip r:embed="rId428"/>
                <a:stretch>
                  <a:fillRect/>
                </a:stretch>
              </p:blipFill>
              <p:spPr>
                <a:xfrm>
                  <a:off x="3292853" y="4482413"/>
                  <a:ext cx="56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71211" name="Freihand 171210">
                  <a:extLst>
                    <a:ext uri="{FF2B5EF4-FFF2-40B4-BE49-F238E27FC236}">
                      <a16:creationId xmlns:a16="http://schemas.microsoft.com/office/drawing/2014/main" id="{43B0FFE9-0A72-4B78-B9ED-7A7AF070BAB5}"/>
                    </a:ext>
                  </a:extLst>
                </p14:cNvPr>
                <p14:cNvContentPartPr/>
                <p14:nvPr/>
              </p14:nvContentPartPr>
              <p14:xfrm>
                <a:off x="3347573" y="4422653"/>
                <a:ext cx="70920" cy="108000"/>
              </p14:xfrm>
            </p:contentPart>
          </mc:Choice>
          <mc:Fallback>
            <p:pic>
              <p:nvPicPr>
                <p:cNvPr id="171211" name="Freihand 171210">
                  <a:extLst>
                    <a:ext uri="{FF2B5EF4-FFF2-40B4-BE49-F238E27FC236}">
                      <a16:creationId xmlns:a16="http://schemas.microsoft.com/office/drawing/2014/main" id="{43B0FFE9-0A72-4B78-B9ED-7A7AF070BAB5}"/>
                    </a:ext>
                  </a:extLst>
                </p:cNvPr>
                <p:cNvPicPr/>
                <p:nvPr/>
              </p:nvPicPr>
              <p:blipFill>
                <a:blip r:embed="rId430"/>
                <a:stretch>
                  <a:fillRect/>
                </a:stretch>
              </p:blipFill>
              <p:spPr>
                <a:xfrm>
                  <a:off x="3343253" y="4418333"/>
                  <a:ext cx="79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71212" name="Freihand 171211">
                  <a:extLst>
                    <a:ext uri="{FF2B5EF4-FFF2-40B4-BE49-F238E27FC236}">
                      <a16:creationId xmlns:a16="http://schemas.microsoft.com/office/drawing/2014/main" id="{4F125930-1C9E-4EE0-A485-3857637E1C79}"/>
                    </a:ext>
                  </a:extLst>
                </p14:cNvPr>
                <p14:cNvContentPartPr/>
                <p14:nvPr/>
              </p14:nvContentPartPr>
              <p14:xfrm>
                <a:off x="3444413" y="4335173"/>
                <a:ext cx="206640" cy="159840"/>
              </p14:xfrm>
            </p:contentPart>
          </mc:Choice>
          <mc:Fallback>
            <p:pic>
              <p:nvPicPr>
                <p:cNvPr id="171212" name="Freihand 171211">
                  <a:extLst>
                    <a:ext uri="{FF2B5EF4-FFF2-40B4-BE49-F238E27FC236}">
                      <a16:creationId xmlns:a16="http://schemas.microsoft.com/office/drawing/2014/main" id="{4F125930-1C9E-4EE0-A485-3857637E1C79}"/>
                    </a:ext>
                  </a:extLst>
                </p:cNvPr>
                <p:cNvPicPr/>
                <p:nvPr/>
              </p:nvPicPr>
              <p:blipFill>
                <a:blip r:embed="rId432"/>
                <a:stretch>
                  <a:fillRect/>
                </a:stretch>
              </p:blipFill>
              <p:spPr>
                <a:xfrm>
                  <a:off x="3440093" y="4330853"/>
                  <a:ext cx="215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71214" name="Freihand 171213">
                  <a:extLst>
                    <a:ext uri="{FF2B5EF4-FFF2-40B4-BE49-F238E27FC236}">
                      <a16:creationId xmlns:a16="http://schemas.microsoft.com/office/drawing/2014/main" id="{29DB80E7-7918-4E8B-B5A0-DF575D86CDAE}"/>
                    </a:ext>
                  </a:extLst>
                </p14:cNvPr>
                <p14:cNvContentPartPr/>
                <p14:nvPr/>
              </p14:nvContentPartPr>
              <p14:xfrm>
                <a:off x="7881773" y="3921893"/>
                <a:ext cx="1866600" cy="823320"/>
              </p14:xfrm>
            </p:contentPart>
          </mc:Choice>
          <mc:Fallback>
            <p:pic>
              <p:nvPicPr>
                <p:cNvPr id="171214" name="Freihand 171213">
                  <a:extLst>
                    <a:ext uri="{FF2B5EF4-FFF2-40B4-BE49-F238E27FC236}">
                      <a16:creationId xmlns:a16="http://schemas.microsoft.com/office/drawing/2014/main" id="{29DB80E7-7918-4E8B-B5A0-DF575D86CDAE}"/>
                    </a:ext>
                  </a:extLst>
                </p:cNvPr>
                <p:cNvPicPr/>
                <p:nvPr/>
              </p:nvPicPr>
              <p:blipFill>
                <a:blip r:embed="rId434"/>
                <a:stretch>
                  <a:fillRect/>
                </a:stretch>
              </p:blipFill>
              <p:spPr>
                <a:xfrm>
                  <a:off x="7877453" y="3917573"/>
                  <a:ext cx="1875240" cy="8319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71215" name="Freihand 171214">
                  <a:extLst>
                    <a:ext uri="{FF2B5EF4-FFF2-40B4-BE49-F238E27FC236}">
                      <a16:creationId xmlns:a16="http://schemas.microsoft.com/office/drawing/2014/main" id="{BA2CEED8-2F23-4780-AA90-AC246BE8E58D}"/>
                    </a:ext>
                  </a:extLst>
                </p14:cNvPr>
                <p14:cNvContentPartPr/>
                <p14:nvPr/>
              </p14:nvContentPartPr>
              <p14:xfrm>
                <a:off x="7657493" y="4477013"/>
                <a:ext cx="390960" cy="443520"/>
              </p14:xfrm>
            </p:contentPart>
          </mc:Choice>
          <mc:Fallback>
            <p:pic>
              <p:nvPicPr>
                <p:cNvPr id="171215" name="Freihand 171214">
                  <a:extLst>
                    <a:ext uri="{FF2B5EF4-FFF2-40B4-BE49-F238E27FC236}">
                      <a16:creationId xmlns:a16="http://schemas.microsoft.com/office/drawing/2014/main" id="{BA2CEED8-2F23-4780-AA90-AC246BE8E58D}"/>
                    </a:ext>
                  </a:extLst>
                </p:cNvPr>
                <p:cNvPicPr/>
                <p:nvPr/>
              </p:nvPicPr>
              <p:blipFill>
                <a:blip r:embed="rId436"/>
                <a:stretch>
                  <a:fillRect/>
                </a:stretch>
              </p:blipFill>
              <p:spPr>
                <a:xfrm>
                  <a:off x="7653173" y="4472693"/>
                  <a:ext cx="39960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71217" name="Freihand 171216">
                  <a:extLst>
                    <a:ext uri="{FF2B5EF4-FFF2-40B4-BE49-F238E27FC236}">
                      <a16:creationId xmlns:a16="http://schemas.microsoft.com/office/drawing/2014/main" id="{929836D6-14C2-4A30-8BC5-F3398CC906F9}"/>
                    </a:ext>
                  </a:extLst>
                </p14:cNvPr>
                <p14:cNvContentPartPr/>
                <p14:nvPr/>
              </p14:nvContentPartPr>
              <p14:xfrm>
                <a:off x="5776493" y="4935293"/>
                <a:ext cx="118800" cy="250920"/>
              </p14:xfrm>
            </p:contentPart>
          </mc:Choice>
          <mc:Fallback>
            <p:pic>
              <p:nvPicPr>
                <p:cNvPr id="171217" name="Freihand 171216">
                  <a:extLst>
                    <a:ext uri="{FF2B5EF4-FFF2-40B4-BE49-F238E27FC236}">
                      <a16:creationId xmlns:a16="http://schemas.microsoft.com/office/drawing/2014/main" id="{929836D6-14C2-4A30-8BC5-F3398CC906F9}"/>
                    </a:ext>
                  </a:extLst>
                </p:cNvPr>
                <p:cNvPicPr/>
                <p:nvPr/>
              </p:nvPicPr>
              <p:blipFill>
                <a:blip r:embed="rId438"/>
                <a:stretch>
                  <a:fillRect/>
                </a:stretch>
              </p:blipFill>
              <p:spPr>
                <a:xfrm>
                  <a:off x="5772173" y="4930973"/>
                  <a:ext cx="1274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71218" name="Freihand 171217">
                  <a:extLst>
                    <a:ext uri="{FF2B5EF4-FFF2-40B4-BE49-F238E27FC236}">
                      <a16:creationId xmlns:a16="http://schemas.microsoft.com/office/drawing/2014/main" id="{3EEDEDC9-7CAA-4C79-A8CC-2022E5467A56}"/>
                    </a:ext>
                  </a:extLst>
                </p14:cNvPr>
                <p14:cNvContentPartPr/>
                <p14:nvPr/>
              </p14:nvContentPartPr>
              <p14:xfrm>
                <a:off x="5789813" y="4967693"/>
                <a:ext cx="146160" cy="267840"/>
              </p14:xfrm>
            </p:contentPart>
          </mc:Choice>
          <mc:Fallback>
            <p:pic>
              <p:nvPicPr>
                <p:cNvPr id="171218" name="Freihand 171217">
                  <a:extLst>
                    <a:ext uri="{FF2B5EF4-FFF2-40B4-BE49-F238E27FC236}">
                      <a16:creationId xmlns:a16="http://schemas.microsoft.com/office/drawing/2014/main" id="{3EEDEDC9-7CAA-4C79-A8CC-2022E5467A56}"/>
                    </a:ext>
                  </a:extLst>
                </p:cNvPr>
                <p:cNvPicPr/>
                <p:nvPr/>
              </p:nvPicPr>
              <p:blipFill>
                <a:blip r:embed="rId440"/>
                <a:stretch>
                  <a:fillRect/>
                </a:stretch>
              </p:blipFill>
              <p:spPr>
                <a:xfrm>
                  <a:off x="5785493" y="4963373"/>
                  <a:ext cx="1548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71219" name="Freihand 171218">
                  <a:extLst>
                    <a:ext uri="{FF2B5EF4-FFF2-40B4-BE49-F238E27FC236}">
                      <a16:creationId xmlns:a16="http://schemas.microsoft.com/office/drawing/2014/main" id="{75654354-58C3-4A80-8A0D-0D4FB40E7722}"/>
                    </a:ext>
                  </a:extLst>
                </p14:cNvPr>
                <p14:cNvContentPartPr/>
                <p14:nvPr/>
              </p14:nvContentPartPr>
              <p14:xfrm>
                <a:off x="5971973" y="5034653"/>
                <a:ext cx="99720" cy="221040"/>
              </p14:xfrm>
            </p:contentPart>
          </mc:Choice>
          <mc:Fallback>
            <p:pic>
              <p:nvPicPr>
                <p:cNvPr id="171219" name="Freihand 171218">
                  <a:extLst>
                    <a:ext uri="{FF2B5EF4-FFF2-40B4-BE49-F238E27FC236}">
                      <a16:creationId xmlns:a16="http://schemas.microsoft.com/office/drawing/2014/main" id="{75654354-58C3-4A80-8A0D-0D4FB40E7722}"/>
                    </a:ext>
                  </a:extLst>
                </p:cNvPr>
                <p:cNvPicPr/>
                <p:nvPr/>
              </p:nvPicPr>
              <p:blipFill>
                <a:blip r:embed="rId442"/>
                <a:stretch>
                  <a:fillRect/>
                </a:stretch>
              </p:blipFill>
              <p:spPr>
                <a:xfrm>
                  <a:off x="5967653" y="5030333"/>
                  <a:ext cx="1083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71220" name="Freihand 171219">
                  <a:extLst>
                    <a:ext uri="{FF2B5EF4-FFF2-40B4-BE49-F238E27FC236}">
                      <a16:creationId xmlns:a16="http://schemas.microsoft.com/office/drawing/2014/main" id="{C90B2522-B40E-4827-ACFB-31B47302915B}"/>
                    </a:ext>
                  </a:extLst>
                </p14:cNvPr>
                <p14:cNvContentPartPr/>
                <p14:nvPr/>
              </p14:nvContentPartPr>
              <p14:xfrm>
                <a:off x="6140453" y="5018453"/>
                <a:ext cx="149400" cy="77040"/>
              </p14:xfrm>
            </p:contentPart>
          </mc:Choice>
          <mc:Fallback>
            <p:pic>
              <p:nvPicPr>
                <p:cNvPr id="171220" name="Freihand 171219">
                  <a:extLst>
                    <a:ext uri="{FF2B5EF4-FFF2-40B4-BE49-F238E27FC236}">
                      <a16:creationId xmlns:a16="http://schemas.microsoft.com/office/drawing/2014/main" id="{C90B2522-B40E-4827-ACFB-31B47302915B}"/>
                    </a:ext>
                  </a:extLst>
                </p:cNvPr>
                <p:cNvPicPr/>
                <p:nvPr/>
              </p:nvPicPr>
              <p:blipFill>
                <a:blip r:embed="rId444"/>
                <a:stretch>
                  <a:fillRect/>
                </a:stretch>
              </p:blipFill>
              <p:spPr>
                <a:xfrm>
                  <a:off x="6136133" y="5014133"/>
                  <a:ext cx="158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71221" name="Freihand 171220">
                  <a:extLst>
                    <a:ext uri="{FF2B5EF4-FFF2-40B4-BE49-F238E27FC236}">
                      <a16:creationId xmlns:a16="http://schemas.microsoft.com/office/drawing/2014/main" id="{2F6CF57D-4DE6-4E34-8FDE-E97A21254B64}"/>
                    </a:ext>
                  </a:extLst>
                </p14:cNvPr>
                <p14:cNvContentPartPr/>
                <p14:nvPr/>
              </p14:nvContentPartPr>
              <p14:xfrm>
                <a:off x="6405413" y="4923053"/>
                <a:ext cx="123480" cy="194040"/>
              </p14:xfrm>
            </p:contentPart>
          </mc:Choice>
          <mc:Fallback>
            <p:pic>
              <p:nvPicPr>
                <p:cNvPr id="171221" name="Freihand 171220">
                  <a:extLst>
                    <a:ext uri="{FF2B5EF4-FFF2-40B4-BE49-F238E27FC236}">
                      <a16:creationId xmlns:a16="http://schemas.microsoft.com/office/drawing/2014/main" id="{2F6CF57D-4DE6-4E34-8FDE-E97A21254B64}"/>
                    </a:ext>
                  </a:extLst>
                </p:cNvPr>
                <p:cNvPicPr/>
                <p:nvPr/>
              </p:nvPicPr>
              <p:blipFill>
                <a:blip r:embed="rId446"/>
                <a:stretch>
                  <a:fillRect/>
                </a:stretch>
              </p:blipFill>
              <p:spPr>
                <a:xfrm>
                  <a:off x="6401093" y="4918733"/>
                  <a:ext cx="1321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71222" name="Freihand 171221">
                  <a:extLst>
                    <a:ext uri="{FF2B5EF4-FFF2-40B4-BE49-F238E27FC236}">
                      <a16:creationId xmlns:a16="http://schemas.microsoft.com/office/drawing/2014/main" id="{8094DAEE-AC92-45AA-BBC7-3E3BDD60B570}"/>
                    </a:ext>
                  </a:extLst>
                </p14:cNvPr>
                <p14:cNvContentPartPr/>
                <p14:nvPr/>
              </p14:nvContentPartPr>
              <p14:xfrm>
                <a:off x="6545453" y="4785893"/>
                <a:ext cx="132840" cy="161280"/>
              </p14:xfrm>
            </p:contentPart>
          </mc:Choice>
          <mc:Fallback>
            <p:pic>
              <p:nvPicPr>
                <p:cNvPr id="171222" name="Freihand 171221">
                  <a:extLst>
                    <a:ext uri="{FF2B5EF4-FFF2-40B4-BE49-F238E27FC236}">
                      <a16:creationId xmlns:a16="http://schemas.microsoft.com/office/drawing/2014/main" id="{8094DAEE-AC92-45AA-BBC7-3E3BDD60B570}"/>
                    </a:ext>
                  </a:extLst>
                </p:cNvPr>
                <p:cNvPicPr/>
                <p:nvPr/>
              </p:nvPicPr>
              <p:blipFill>
                <a:blip r:embed="rId448"/>
                <a:stretch>
                  <a:fillRect/>
                </a:stretch>
              </p:blipFill>
              <p:spPr>
                <a:xfrm>
                  <a:off x="6541133" y="4781573"/>
                  <a:ext cx="1414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71223" name="Freihand 171222">
                  <a:extLst>
                    <a:ext uri="{FF2B5EF4-FFF2-40B4-BE49-F238E27FC236}">
                      <a16:creationId xmlns:a16="http://schemas.microsoft.com/office/drawing/2014/main" id="{9FBA9649-6940-4ED5-B5D0-BCA48F088361}"/>
                    </a:ext>
                  </a:extLst>
                </p14:cNvPr>
                <p14:cNvContentPartPr/>
                <p14:nvPr/>
              </p14:nvContentPartPr>
              <p14:xfrm>
                <a:off x="6687653" y="4648733"/>
                <a:ext cx="34560" cy="103320"/>
              </p14:xfrm>
            </p:contentPart>
          </mc:Choice>
          <mc:Fallback>
            <p:pic>
              <p:nvPicPr>
                <p:cNvPr id="171223" name="Freihand 171222">
                  <a:extLst>
                    <a:ext uri="{FF2B5EF4-FFF2-40B4-BE49-F238E27FC236}">
                      <a16:creationId xmlns:a16="http://schemas.microsoft.com/office/drawing/2014/main" id="{9FBA9649-6940-4ED5-B5D0-BCA48F088361}"/>
                    </a:ext>
                  </a:extLst>
                </p:cNvPr>
                <p:cNvPicPr/>
                <p:nvPr/>
              </p:nvPicPr>
              <p:blipFill>
                <a:blip r:embed="rId450"/>
                <a:stretch>
                  <a:fillRect/>
                </a:stretch>
              </p:blipFill>
              <p:spPr>
                <a:xfrm>
                  <a:off x="6683333" y="4644413"/>
                  <a:ext cx="43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71224" name="Freihand 171223">
                  <a:extLst>
                    <a:ext uri="{FF2B5EF4-FFF2-40B4-BE49-F238E27FC236}">
                      <a16:creationId xmlns:a16="http://schemas.microsoft.com/office/drawing/2014/main" id="{CB490287-19C4-4567-A456-DB5C44044974}"/>
                    </a:ext>
                  </a:extLst>
                </p14:cNvPr>
                <p14:cNvContentPartPr/>
                <p14:nvPr/>
              </p14:nvContentPartPr>
              <p14:xfrm>
                <a:off x="6774413" y="4890653"/>
                <a:ext cx="76680" cy="24120"/>
              </p14:xfrm>
            </p:contentPart>
          </mc:Choice>
          <mc:Fallback>
            <p:pic>
              <p:nvPicPr>
                <p:cNvPr id="171224" name="Freihand 171223">
                  <a:extLst>
                    <a:ext uri="{FF2B5EF4-FFF2-40B4-BE49-F238E27FC236}">
                      <a16:creationId xmlns:a16="http://schemas.microsoft.com/office/drawing/2014/main" id="{CB490287-19C4-4567-A456-DB5C44044974}"/>
                    </a:ext>
                  </a:extLst>
                </p:cNvPr>
                <p:cNvPicPr/>
                <p:nvPr/>
              </p:nvPicPr>
              <p:blipFill>
                <a:blip r:embed="rId452"/>
                <a:stretch>
                  <a:fillRect/>
                </a:stretch>
              </p:blipFill>
              <p:spPr>
                <a:xfrm>
                  <a:off x="6770093" y="4886333"/>
                  <a:ext cx="85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71225" name="Freihand 171224">
                  <a:extLst>
                    <a:ext uri="{FF2B5EF4-FFF2-40B4-BE49-F238E27FC236}">
                      <a16:creationId xmlns:a16="http://schemas.microsoft.com/office/drawing/2014/main" id="{48BEE71F-9B44-474E-86D8-CDD59FB73956}"/>
                    </a:ext>
                  </a:extLst>
                </p14:cNvPr>
                <p14:cNvContentPartPr/>
                <p14:nvPr/>
              </p14:nvContentPartPr>
              <p14:xfrm>
                <a:off x="6957293" y="4809653"/>
                <a:ext cx="134640" cy="169200"/>
              </p14:xfrm>
            </p:contentPart>
          </mc:Choice>
          <mc:Fallback>
            <p:pic>
              <p:nvPicPr>
                <p:cNvPr id="171225" name="Freihand 171224">
                  <a:extLst>
                    <a:ext uri="{FF2B5EF4-FFF2-40B4-BE49-F238E27FC236}">
                      <a16:creationId xmlns:a16="http://schemas.microsoft.com/office/drawing/2014/main" id="{48BEE71F-9B44-474E-86D8-CDD59FB73956}"/>
                    </a:ext>
                  </a:extLst>
                </p:cNvPr>
                <p:cNvPicPr/>
                <p:nvPr/>
              </p:nvPicPr>
              <p:blipFill>
                <a:blip r:embed="rId454"/>
                <a:stretch>
                  <a:fillRect/>
                </a:stretch>
              </p:blipFill>
              <p:spPr>
                <a:xfrm>
                  <a:off x="6952973" y="4805333"/>
                  <a:ext cx="143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71226" name="Freihand 171225">
                  <a:extLst>
                    <a:ext uri="{FF2B5EF4-FFF2-40B4-BE49-F238E27FC236}">
                      <a16:creationId xmlns:a16="http://schemas.microsoft.com/office/drawing/2014/main" id="{F4FA3E36-7A03-4F41-B471-CF9604480AF9}"/>
                    </a:ext>
                  </a:extLst>
                </p14:cNvPr>
                <p14:cNvContentPartPr/>
                <p14:nvPr/>
              </p14:nvContentPartPr>
              <p14:xfrm>
                <a:off x="7100933" y="4677893"/>
                <a:ext cx="163800" cy="140400"/>
              </p14:xfrm>
            </p:contentPart>
          </mc:Choice>
          <mc:Fallback>
            <p:pic>
              <p:nvPicPr>
                <p:cNvPr id="171226" name="Freihand 171225">
                  <a:extLst>
                    <a:ext uri="{FF2B5EF4-FFF2-40B4-BE49-F238E27FC236}">
                      <a16:creationId xmlns:a16="http://schemas.microsoft.com/office/drawing/2014/main" id="{F4FA3E36-7A03-4F41-B471-CF9604480AF9}"/>
                    </a:ext>
                  </a:extLst>
                </p:cNvPr>
                <p:cNvPicPr/>
                <p:nvPr/>
              </p:nvPicPr>
              <p:blipFill>
                <a:blip r:embed="rId456"/>
                <a:stretch>
                  <a:fillRect/>
                </a:stretch>
              </p:blipFill>
              <p:spPr>
                <a:xfrm>
                  <a:off x="7096613" y="4673573"/>
                  <a:ext cx="172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71227" name="Freihand 171226">
                  <a:extLst>
                    <a:ext uri="{FF2B5EF4-FFF2-40B4-BE49-F238E27FC236}">
                      <a16:creationId xmlns:a16="http://schemas.microsoft.com/office/drawing/2014/main" id="{B388310B-CEE6-40D0-A7DA-5B33317F5BFE}"/>
                    </a:ext>
                  </a:extLst>
                </p14:cNvPr>
                <p14:cNvContentPartPr/>
                <p14:nvPr/>
              </p14:nvContentPartPr>
              <p14:xfrm>
                <a:off x="6217853" y="5456213"/>
                <a:ext cx="154440" cy="40320"/>
              </p14:xfrm>
            </p:contentPart>
          </mc:Choice>
          <mc:Fallback>
            <p:pic>
              <p:nvPicPr>
                <p:cNvPr id="171227" name="Freihand 171226">
                  <a:extLst>
                    <a:ext uri="{FF2B5EF4-FFF2-40B4-BE49-F238E27FC236}">
                      <a16:creationId xmlns:a16="http://schemas.microsoft.com/office/drawing/2014/main" id="{B388310B-CEE6-40D0-A7DA-5B33317F5BFE}"/>
                    </a:ext>
                  </a:extLst>
                </p:cNvPr>
                <p:cNvPicPr/>
                <p:nvPr/>
              </p:nvPicPr>
              <p:blipFill>
                <a:blip r:embed="rId458"/>
                <a:stretch>
                  <a:fillRect/>
                </a:stretch>
              </p:blipFill>
              <p:spPr>
                <a:xfrm>
                  <a:off x="6213533" y="5451893"/>
                  <a:ext cx="1630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71228" name="Freihand 171227">
                  <a:extLst>
                    <a:ext uri="{FF2B5EF4-FFF2-40B4-BE49-F238E27FC236}">
                      <a16:creationId xmlns:a16="http://schemas.microsoft.com/office/drawing/2014/main" id="{4CAE9B0F-80CC-4504-AEDA-BA0FADD46031}"/>
                    </a:ext>
                  </a:extLst>
                </p14:cNvPr>
                <p14:cNvContentPartPr/>
                <p14:nvPr/>
              </p14:nvContentPartPr>
              <p14:xfrm>
                <a:off x="6222173" y="5532893"/>
                <a:ext cx="134280" cy="52200"/>
              </p14:xfrm>
            </p:contentPart>
          </mc:Choice>
          <mc:Fallback>
            <p:pic>
              <p:nvPicPr>
                <p:cNvPr id="171228" name="Freihand 171227">
                  <a:extLst>
                    <a:ext uri="{FF2B5EF4-FFF2-40B4-BE49-F238E27FC236}">
                      <a16:creationId xmlns:a16="http://schemas.microsoft.com/office/drawing/2014/main" id="{4CAE9B0F-80CC-4504-AEDA-BA0FADD46031}"/>
                    </a:ext>
                  </a:extLst>
                </p:cNvPr>
                <p:cNvPicPr/>
                <p:nvPr/>
              </p:nvPicPr>
              <p:blipFill>
                <a:blip r:embed="rId460"/>
                <a:stretch>
                  <a:fillRect/>
                </a:stretch>
              </p:blipFill>
              <p:spPr>
                <a:xfrm>
                  <a:off x="6217853" y="5528573"/>
                  <a:ext cx="142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71229" name="Freihand 171228">
                  <a:extLst>
                    <a:ext uri="{FF2B5EF4-FFF2-40B4-BE49-F238E27FC236}">
                      <a16:creationId xmlns:a16="http://schemas.microsoft.com/office/drawing/2014/main" id="{61246253-8FEC-46E4-A7BE-0F583D8C4205}"/>
                    </a:ext>
                  </a:extLst>
                </p14:cNvPr>
                <p14:cNvContentPartPr/>
                <p14:nvPr/>
              </p14:nvContentPartPr>
              <p14:xfrm>
                <a:off x="6416573" y="5279813"/>
                <a:ext cx="101160" cy="169560"/>
              </p14:xfrm>
            </p:contentPart>
          </mc:Choice>
          <mc:Fallback>
            <p:pic>
              <p:nvPicPr>
                <p:cNvPr id="171229" name="Freihand 171228">
                  <a:extLst>
                    <a:ext uri="{FF2B5EF4-FFF2-40B4-BE49-F238E27FC236}">
                      <a16:creationId xmlns:a16="http://schemas.microsoft.com/office/drawing/2014/main" id="{61246253-8FEC-46E4-A7BE-0F583D8C4205}"/>
                    </a:ext>
                  </a:extLst>
                </p:cNvPr>
                <p:cNvPicPr/>
                <p:nvPr/>
              </p:nvPicPr>
              <p:blipFill>
                <a:blip r:embed="rId462"/>
                <a:stretch>
                  <a:fillRect/>
                </a:stretch>
              </p:blipFill>
              <p:spPr>
                <a:xfrm>
                  <a:off x="6412253" y="5275493"/>
                  <a:ext cx="109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71230" name="Freihand 171229">
                  <a:extLst>
                    <a:ext uri="{FF2B5EF4-FFF2-40B4-BE49-F238E27FC236}">
                      <a16:creationId xmlns:a16="http://schemas.microsoft.com/office/drawing/2014/main" id="{DB50B21E-DCA7-41B7-8FD7-F26CE98391AD}"/>
                    </a:ext>
                  </a:extLst>
                </p14:cNvPr>
                <p14:cNvContentPartPr/>
                <p14:nvPr/>
              </p14:nvContentPartPr>
              <p14:xfrm>
                <a:off x="6501533" y="5418413"/>
                <a:ext cx="51120" cy="69120"/>
              </p14:xfrm>
            </p:contentPart>
          </mc:Choice>
          <mc:Fallback>
            <p:pic>
              <p:nvPicPr>
                <p:cNvPr id="171230" name="Freihand 171229">
                  <a:extLst>
                    <a:ext uri="{FF2B5EF4-FFF2-40B4-BE49-F238E27FC236}">
                      <a16:creationId xmlns:a16="http://schemas.microsoft.com/office/drawing/2014/main" id="{DB50B21E-DCA7-41B7-8FD7-F26CE98391AD}"/>
                    </a:ext>
                  </a:extLst>
                </p:cNvPr>
                <p:cNvPicPr/>
                <p:nvPr/>
              </p:nvPicPr>
              <p:blipFill>
                <a:blip r:embed="rId464"/>
                <a:stretch>
                  <a:fillRect/>
                </a:stretch>
              </p:blipFill>
              <p:spPr>
                <a:xfrm>
                  <a:off x="6497213" y="5414093"/>
                  <a:ext cx="59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71231" name="Freihand 171230">
                  <a:extLst>
                    <a:ext uri="{FF2B5EF4-FFF2-40B4-BE49-F238E27FC236}">
                      <a16:creationId xmlns:a16="http://schemas.microsoft.com/office/drawing/2014/main" id="{12027E3B-5774-4FB1-B47D-9F9B8ED39B0E}"/>
                    </a:ext>
                  </a:extLst>
                </p14:cNvPr>
                <p14:cNvContentPartPr/>
                <p14:nvPr/>
              </p14:nvContentPartPr>
              <p14:xfrm>
                <a:off x="6533573" y="5348213"/>
                <a:ext cx="79560" cy="113040"/>
              </p14:xfrm>
            </p:contentPart>
          </mc:Choice>
          <mc:Fallback>
            <p:pic>
              <p:nvPicPr>
                <p:cNvPr id="171231" name="Freihand 171230">
                  <a:extLst>
                    <a:ext uri="{FF2B5EF4-FFF2-40B4-BE49-F238E27FC236}">
                      <a16:creationId xmlns:a16="http://schemas.microsoft.com/office/drawing/2014/main" id="{12027E3B-5774-4FB1-B47D-9F9B8ED39B0E}"/>
                    </a:ext>
                  </a:extLst>
                </p:cNvPr>
                <p:cNvPicPr/>
                <p:nvPr/>
              </p:nvPicPr>
              <p:blipFill>
                <a:blip r:embed="rId466"/>
                <a:stretch>
                  <a:fillRect/>
                </a:stretch>
              </p:blipFill>
              <p:spPr>
                <a:xfrm>
                  <a:off x="6529253" y="5343893"/>
                  <a:ext cx="88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71232" name="Freihand 171231">
                  <a:extLst>
                    <a:ext uri="{FF2B5EF4-FFF2-40B4-BE49-F238E27FC236}">
                      <a16:creationId xmlns:a16="http://schemas.microsoft.com/office/drawing/2014/main" id="{7E7961D8-337D-41C7-BDFE-3AA97D4D3066}"/>
                    </a:ext>
                  </a:extLst>
                </p14:cNvPr>
                <p14:cNvContentPartPr/>
                <p14:nvPr/>
              </p14:nvContentPartPr>
              <p14:xfrm>
                <a:off x="6596933" y="5333453"/>
                <a:ext cx="276480" cy="108720"/>
              </p14:xfrm>
            </p:contentPart>
          </mc:Choice>
          <mc:Fallback>
            <p:pic>
              <p:nvPicPr>
                <p:cNvPr id="171232" name="Freihand 171231">
                  <a:extLst>
                    <a:ext uri="{FF2B5EF4-FFF2-40B4-BE49-F238E27FC236}">
                      <a16:creationId xmlns:a16="http://schemas.microsoft.com/office/drawing/2014/main" id="{7E7961D8-337D-41C7-BDFE-3AA97D4D3066}"/>
                    </a:ext>
                  </a:extLst>
                </p:cNvPr>
                <p:cNvPicPr/>
                <p:nvPr/>
              </p:nvPicPr>
              <p:blipFill>
                <a:blip r:embed="rId468"/>
                <a:stretch>
                  <a:fillRect/>
                </a:stretch>
              </p:blipFill>
              <p:spPr>
                <a:xfrm>
                  <a:off x="6592613" y="5329133"/>
                  <a:ext cx="285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71233" name="Freihand 171232">
                  <a:extLst>
                    <a:ext uri="{FF2B5EF4-FFF2-40B4-BE49-F238E27FC236}">
                      <a16:creationId xmlns:a16="http://schemas.microsoft.com/office/drawing/2014/main" id="{0F9CDDC2-D2ED-4F4B-ADD1-DCDA1A975206}"/>
                    </a:ext>
                  </a:extLst>
                </p14:cNvPr>
                <p14:cNvContentPartPr/>
                <p14:nvPr/>
              </p14:nvContentPartPr>
              <p14:xfrm>
                <a:off x="6920213" y="5260373"/>
                <a:ext cx="40680" cy="101160"/>
              </p14:xfrm>
            </p:contentPart>
          </mc:Choice>
          <mc:Fallback>
            <p:pic>
              <p:nvPicPr>
                <p:cNvPr id="171233" name="Freihand 171232">
                  <a:extLst>
                    <a:ext uri="{FF2B5EF4-FFF2-40B4-BE49-F238E27FC236}">
                      <a16:creationId xmlns:a16="http://schemas.microsoft.com/office/drawing/2014/main" id="{0F9CDDC2-D2ED-4F4B-ADD1-DCDA1A975206}"/>
                    </a:ext>
                  </a:extLst>
                </p:cNvPr>
                <p:cNvPicPr/>
                <p:nvPr/>
              </p:nvPicPr>
              <p:blipFill>
                <a:blip r:embed="rId470"/>
                <a:stretch>
                  <a:fillRect/>
                </a:stretch>
              </p:blipFill>
              <p:spPr>
                <a:xfrm>
                  <a:off x="6915893" y="5256053"/>
                  <a:ext cx="493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71234" name="Freihand 171233">
                  <a:extLst>
                    <a:ext uri="{FF2B5EF4-FFF2-40B4-BE49-F238E27FC236}">
                      <a16:creationId xmlns:a16="http://schemas.microsoft.com/office/drawing/2014/main" id="{F751090B-E742-4299-8E62-1868869BF706}"/>
                    </a:ext>
                  </a:extLst>
                </p14:cNvPr>
                <p14:cNvContentPartPr/>
                <p14:nvPr/>
              </p14:nvContentPartPr>
              <p14:xfrm>
                <a:off x="6904373" y="5238413"/>
                <a:ext cx="106560" cy="225720"/>
              </p14:xfrm>
            </p:contentPart>
          </mc:Choice>
          <mc:Fallback>
            <p:pic>
              <p:nvPicPr>
                <p:cNvPr id="171234" name="Freihand 171233">
                  <a:extLst>
                    <a:ext uri="{FF2B5EF4-FFF2-40B4-BE49-F238E27FC236}">
                      <a16:creationId xmlns:a16="http://schemas.microsoft.com/office/drawing/2014/main" id="{F751090B-E742-4299-8E62-1868869BF706}"/>
                    </a:ext>
                  </a:extLst>
                </p:cNvPr>
                <p:cNvPicPr/>
                <p:nvPr/>
              </p:nvPicPr>
              <p:blipFill>
                <a:blip r:embed="rId472"/>
                <a:stretch>
                  <a:fillRect/>
                </a:stretch>
              </p:blipFill>
              <p:spPr>
                <a:xfrm>
                  <a:off x="6900053" y="5234093"/>
                  <a:ext cx="1152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71235" name="Freihand 171234">
                  <a:extLst>
                    <a:ext uri="{FF2B5EF4-FFF2-40B4-BE49-F238E27FC236}">
                      <a16:creationId xmlns:a16="http://schemas.microsoft.com/office/drawing/2014/main" id="{CD11BDE0-6E1B-42B4-8B6F-EAC4B5ECFE8F}"/>
                    </a:ext>
                  </a:extLst>
                </p14:cNvPr>
                <p14:cNvContentPartPr/>
                <p14:nvPr/>
              </p14:nvContentPartPr>
              <p14:xfrm>
                <a:off x="7005173" y="5227253"/>
                <a:ext cx="90000" cy="150840"/>
              </p14:xfrm>
            </p:contentPart>
          </mc:Choice>
          <mc:Fallback>
            <p:pic>
              <p:nvPicPr>
                <p:cNvPr id="171235" name="Freihand 171234">
                  <a:extLst>
                    <a:ext uri="{FF2B5EF4-FFF2-40B4-BE49-F238E27FC236}">
                      <a16:creationId xmlns:a16="http://schemas.microsoft.com/office/drawing/2014/main" id="{CD11BDE0-6E1B-42B4-8B6F-EAC4B5ECFE8F}"/>
                    </a:ext>
                  </a:extLst>
                </p:cNvPr>
                <p:cNvPicPr/>
                <p:nvPr/>
              </p:nvPicPr>
              <p:blipFill>
                <a:blip r:embed="rId474"/>
                <a:stretch>
                  <a:fillRect/>
                </a:stretch>
              </p:blipFill>
              <p:spPr>
                <a:xfrm>
                  <a:off x="7000853" y="5222933"/>
                  <a:ext cx="98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71236" name="Freihand 171235">
                  <a:extLst>
                    <a:ext uri="{FF2B5EF4-FFF2-40B4-BE49-F238E27FC236}">
                      <a16:creationId xmlns:a16="http://schemas.microsoft.com/office/drawing/2014/main" id="{D2E48291-00D2-4064-9E8E-FCD828EFDC03}"/>
                    </a:ext>
                  </a:extLst>
                </p14:cNvPr>
                <p14:cNvContentPartPr/>
                <p14:nvPr/>
              </p14:nvContentPartPr>
              <p14:xfrm>
                <a:off x="7031093" y="5193773"/>
                <a:ext cx="103320" cy="36720"/>
              </p14:xfrm>
            </p:contentPart>
          </mc:Choice>
          <mc:Fallback>
            <p:pic>
              <p:nvPicPr>
                <p:cNvPr id="171236" name="Freihand 171235">
                  <a:extLst>
                    <a:ext uri="{FF2B5EF4-FFF2-40B4-BE49-F238E27FC236}">
                      <a16:creationId xmlns:a16="http://schemas.microsoft.com/office/drawing/2014/main" id="{D2E48291-00D2-4064-9E8E-FCD828EFDC03}"/>
                    </a:ext>
                  </a:extLst>
                </p:cNvPr>
                <p:cNvPicPr/>
                <p:nvPr/>
              </p:nvPicPr>
              <p:blipFill>
                <a:blip r:embed="rId476"/>
                <a:stretch>
                  <a:fillRect/>
                </a:stretch>
              </p:blipFill>
              <p:spPr>
                <a:xfrm>
                  <a:off x="7026773" y="5189453"/>
                  <a:ext cx="111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71237" name="Freihand 171236">
                  <a:extLst>
                    <a:ext uri="{FF2B5EF4-FFF2-40B4-BE49-F238E27FC236}">
                      <a16:creationId xmlns:a16="http://schemas.microsoft.com/office/drawing/2014/main" id="{1402909A-989A-4C89-AEB4-8FC89EEC05BC}"/>
                    </a:ext>
                  </a:extLst>
                </p14:cNvPr>
                <p14:cNvContentPartPr/>
                <p14:nvPr/>
              </p14:nvContentPartPr>
              <p14:xfrm>
                <a:off x="7119653" y="5162813"/>
                <a:ext cx="219960" cy="149400"/>
              </p14:xfrm>
            </p:contentPart>
          </mc:Choice>
          <mc:Fallback>
            <p:pic>
              <p:nvPicPr>
                <p:cNvPr id="171237" name="Freihand 171236">
                  <a:extLst>
                    <a:ext uri="{FF2B5EF4-FFF2-40B4-BE49-F238E27FC236}">
                      <a16:creationId xmlns:a16="http://schemas.microsoft.com/office/drawing/2014/main" id="{1402909A-989A-4C89-AEB4-8FC89EEC05BC}"/>
                    </a:ext>
                  </a:extLst>
                </p:cNvPr>
                <p:cNvPicPr/>
                <p:nvPr/>
              </p:nvPicPr>
              <p:blipFill>
                <a:blip r:embed="rId478"/>
                <a:stretch>
                  <a:fillRect/>
                </a:stretch>
              </p:blipFill>
              <p:spPr>
                <a:xfrm>
                  <a:off x="7115333" y="5158493"/>
                  <a:ext cx="2286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71239" name="Freihand 171238">
                  <a:extLst>
                    <a:ext uri="{FF2B5EF4-FFF2-40B4-BE49-F238E27FC236}">
                      <a16:creationId xmlns:a16="http://schemas.microsoft.com/office/drawing/2014/main" id="{30FD216C-33FD-41A1-9AB2-FD59C69C0A63}"/>
                    </a:ext>
                  </a:extLst>
                </p14:cNvPr>
                <p14:cNvContentPartPr/>
                <p14:nvPr/>
              </p14:nvContentPartPr>
              <p14:xfrm>
                <a:off x="7432853" y="5126453"/>
                <a:ext cx="215280" cy="46440"/>
              </p14:xfrm>
            </p:contentPart>
          </mc:Choice>
          <mc:Fallback>
            <p:pic>
              <p:nvPicPr>
                <p:cNvPr id="171239" name="Freihand 171238">
                  <a:extLst>
                    <a:ext uri="{FF2B5EF4-FFF2-40B4-BE49-F238E27FC236}">
                      <a16:creationId xmlns:a16="http://schemas.microsoft.com/office/drawing/2014/main" id="{30FD216C-33FD-41A1-9AB2-FD59C69C0A63}"/>
                    </a:ext>
                  </a:extLst>
                </p:cNvPr>
                <p:cNvPicPr/>
                <p:nvPr/>
              </p:nvPicPr>
              <p:blipFill>
                <a:blip r:embed="rId480"/>
                <a:stretch>
                  <a:fillRect/>
                </a:stretch>
              </p:blipFill>
              <p:spPr>
                <a:xfrm>
                  <a:off x="7428533" y="5122133"/>
                  <a:ext cx="223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71240" name="Freihand 171239">
                  <a:extLst>
                    <a:ext uri="{FF2B5EF4-FFF2-40B4-BE49-F238E27FC236}">
                      <a16:creationId xmlns:a16="http://schemas.microsoft.com/office/drawing/2014/main" id="{354BD416-ACE3-494B-BC0C-7EEC369B9FC6}"/>
                    </a:ext>
                  </a:extLst>
                </p14:cNvPr>
                <p14:cNvContentPartPr/>
                <p14:nvPr/>
              </p14:nvContentPartPr>
              <p14:xfrm>
                <a:off x="7437173" y="5182253"/>
                <a:ext cx="195840" cy="56880"/>
              </p14:xfrm>
            </p:contentPart>
          </mc:Choice>
          <mc:Fallback>
            <p:pic>
              <p:nvPicPr>
                <p:cNvPr id="171240" name="Freihand 171239">
                  <a:extLst>
                    <a:ext uri="{FF2B5EF4-FFF2-40B4-BE49-F238E27FC236}">
                      <a16:creationId xmlns:a16="http://schemas.microsoft.com/office/drawing/2014/main" id="{354BD416-ACE3-494B-BC0C-7EEC369B9FC6}"/>
                    </a:ext>
                  </a:extLst>
                </p:cNvPr>
                <p:cNvPicPr/>
                <p:nvPr/>
              </p:nvPicPr>
              <p:blipFill>
                <a:blip r:embed="rId482"/>
                <a:stretch>
                  <a:fillRect/>
                </a:stretch>
              </p:blipFill>
              <p:spPr>
                <a:xfrm>
                  <a:off x="7432853" y="5177933"/>
                  <a:ext cx="204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71241" name="Freihand 171240">
                  <a:extLst>
                    <a:ext uri="{FF2B5EF4-FFF2-40B4-BE49-F238E27FC236}">
                      <a16:creationId xmlns:a16="http://schemas.microsoft.com/office/drawing/2014/main" id="{9FCE99E0-8722-4152-AFE6-EDEDF48CC825}"/>
                    </a:ext>
                  </a:extLst>
                </p14:cNvPr>
                <p14:cNvContentPartPr/>
                <p14:nvPr/>
              </p14:nvContentPartPr>
              <p14:xfrm>
                <a:off x="7669373" y="5037533"/>
                <a:ext cx="160200" cy="179280"/>
              </p14:xfrm>
            </p:contentPart>
          </mc:Choice>
          <mc:Fallback>
            <p:pic>
              <p:nvPicPr>
                <p:cNvPr id="171241" name="Freihand 171240">
                  <a:extLst>
                    <a:ext uri="{FF2B5EF4-FFF2-40B4-BE49-F238E27FC236}">
                      <a16:creationId xmlns:a16="http://schemas.microsoft.com/office/drawing/2014/main" id="{9FCE99E0-8722-4152-AFE6-EDEDF48CC825}"/>
                    </a:ext>
                  </a:extLst>
                </p:cNvPr>
                <p:cNvPicPr/>
                <p:nvPr/>
              </p:nvPicPr>
              <p:blipFill>
                <a:blip r:embed="rId484"/>
                <a:stretch>
                  <a:fillRect/>
                </a:stretch>
              </p:blipFill>
              <p:spPr>
                <a:xfrm>
                  <a:off x="7665053" y="5033213"/>
                  <a:ext cx="168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71242" name="Freihand 171241">
                  <a:extLst>
                    <a:ext uri="{FF2B5EF4-FFF2-40B4-BE49-F238E27FC236}">
                      <a16:creationId xmlns:a16="http://schemas.microsoft.com/office/drawing/2014/main" id="{BD6DFD96-2A0F-4174-8851-0E044FDF5B73}"/>
                    </a:ext>
                  </a:extLst>
                </p14:cNvPr>
                <p14:cNvContentPartPr/>
                <p14:nvPr/>
              </p14:nvContentPartPr>
              <p14:xfrm>
                <a:off x="7846493" y="4986413"/>
                <a:ext cx="205560" cy="178560"/>
              </p14:xfrm>
            </p:contentPart>
          </mc:Choice>
          <mc:Fallback>
            <p:pic>
              <p:nvPicPr>
                <p:cNvPr id="171242" name="Freihand 171241">
                  <a:extLst>
                    <a:ext uri="{FF2B5EF4-FFF2-40B4-BE49-F238E27FC236}">
                      <a16:creationId xmlns:a16="http://schemas.microsoft.com/office/drawing/2014/main" id="{BD6DFD96-2A0F-4174-8851-0E044FDF5B73}"/>
                    </a:ext>
                  </a:extLst>
                </p:cNvPr>
                <p:cNvPicPr/>
                <p:nvPr/>
              </p:nvPicPr>
              <p:blipFill>
                <a:blip r:embed="rId486"/>
                <a:stretch>
                  <a:fillRect/>
                </a:stretch>
              </p:blipFill>
              <p:spPr>
                <a:xfrm>
                  <a:off x="7842173" y="4982093"/>
                  <a:ext cx="214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71243" name="Freihand 171242">
                  <a:extLst>
                    <a:ext uri="{FF2B5EF4-FFF2-40B4-BE49-F238E27FC236}">
                      <a16:creationId xmlns:a16="http://schemas.microsoft.com/office/drawing/2014/main" id="{42913BCD-CDDB-4F19-8D4C-CE50C0D8A1FD}"/>
                    </a:ext>
                  </a:extLst>
                </p14:cNvPr>
                <p14:cNvContentPartPr/>
                <p14:nvPr/>
              </p14:nvContentPartPr>
              <p14:xfrm>
                <a:off x="8030813" y="4976333"/>
                <a:ext cx="180000" cy="169920"/>
              </p14:xfrm>
            </p:contentPart>
          </mc:Choice>
          <mc:Fallback>
            <p:pic>
              <p:nvPicPr>
                <p:cNvPr id="171243" name="Freihand 171242">
                  <a:extLst>
                    <a:ext uri="{FF2B5EF4-FFF2-40B4-BE49-F238E27FC236}">
                      <a16:creationId xmlns:a16="http://schemas.microsoft.com/office/drawing/2014/main" id="{42913BCD-CDDB-4F19-8D4C-CE50C0D8A1FD}"/>
                    </a:ext>
                  </a:extLst>
                </p:cNvPr>
                <p:cNvPicPr/>
                <p:nvPr/>
              </p:nvPicPr>
              <p:blipFill>
                <a:blip r:embed="rId488"/>
                <a:stretch>
                  <a:fillRect/>
                </a:stretch>
              </p:blipFill>
              <p:spPr>
                <a:xfrm>
                  <a:off x="8026493" y="4972013"/>
                  <a:ext cx="188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71245" name="Freihand 171244">
                  <a:extLst>
                    <a:ext uri="{FF2B5EF4-FFF2-40B4-BE49-F238E27FC236}">
                      <a16:creationId xmlns:a16="http://schemas.microsoft.com/office/drawing/2014/main" id="{2EBC0401-C950-4F42-A405-59ED86126D4A}"/>
                    </a:ext>
                  </a:extLst>
                </p14:cNvPr>
                <p14:cNvContentPartPr/>
                <p14:nvPr/>
              </p14:nvContentPartPr>
              <p14:xfrm>
                <a:off x="7450853" y="5234453"/>
                <a:ext cx="553320" cy="453240"/>
              </p14:xfrm>
            </p:contentPart>
          </mc:Choice>
          <mc:Fallback>
            <p:pic>
              <p:nvPicPr>
                <p:cNvPr id="171245" name="Freihand 171244">
                  <a:extLst>
                    <a:ext uri="{FF2B5EF4-FFF2-40B4-BE49-F238E27FC236}">
                      <a16:creationId xmlns:a16="http://schemas.microsoft.com/office/drawing/2014/main" id="{2EBC0401-C950-4F42-A405-59ED86126D4A}"/>
                    </a:ext>
                  </a:extLst>
                </p:cNvPr>
                <p:cNvPicPr/>
                <p:nvPr/>
              </p:nvPicPr>
              <p:blipFill>
                <a:blip r:embed="rId490"/>
                <a:stretch>
                  <a:fillRect/>
                </a:stretch>
              </p:blipFill>
              <p:spPr>
                <a:xfrm>
                  <a:off x="7446533" y="5230133"/>
                  <a:ext cx="56196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71246" name="Freihand 171245">
                  <a:extLst>
                    <a:ext uri="{FF2B5EF4-FFF2-40B4-BE49-F238E27FC236}">
                      <a16:creationId xmlns:a16="http://schemas.microsoft.com/office/drawing/2014/main" id="{436A2A02-BF08-4796-ACE6-713A6AFDB49F}"/>
                    </a:ext>
                  </a:extLst>
                </p14:cNvPr>
                <p14:cNvContentPartPr/>
                <p14:nvPr/>
              </p14:nvContentPartPr>
              <p14:xfrm>
                <a:off x="7232693" y="5457293"/>
                <a:ext cx="424800" cy="378720"/>
              </p14:xfrm>
            </p:contentPart>
          </mc:Choice>
          <mc:Fallback>
            <p:pic>
              <p:nvPicPr>
                <p:cNvPr id="171246" name="Freihand 171245">
                  <a:extLst>
                    <a:ext uri="{FF2B5EF4-FFF2-40B4-BE49-F238E27FC236}">
                      <a16:creationId xmlns:a16="http://schemas.microsoft.com/office/drawing/2014/main" id="{436A2A02-BF08-4796-ACE6-713A6AFDB49F}"/>
                    </a:ext>
                  </a:extLst>
                </p:cNvPr>
                <p:cNvPicPr/>
                <p:nvPr/>
              </p:nvPicPr>
              <p:blipFill>
                <a:blip r:embed="rId492"/>
                <a:stretch>
                  <a:fillRect/>
                </a:stretch>
              </p:blipFill>
              <p:spPr>
                <a:xfrm>
                  <a:off x="7228373" y="5452973"/>
                  <a:ext cx="43344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71248" name="Freihand 171247">
                  <a:extLst>
                    <a:ext uri="{FF2B5EF4-FFF2-40B4-BE49-F238E27FC236}">
                      <a16:creationId xmlns:a16="http://schemas.microsoft.com/office/drawing/2014/main" id="{4E6541C0-757D-4019-A67B-FC9BBED7F5A9}"/>
                    </a:ext>
                  </a:extLst>
                </p14:cNvPr>
                <p14:cNvContentPartPr/>
                <p14:nvPr/>
              </p14:nvContentPartPr>
              <p14:xfrm>
                <a:off x="5563733" y="5969933"/>
                <a:ext cx="185040" cy="216000"/>
              </p14:xfrm>
            </p:contentPart>
          </mc:Choice>
          <mc:Fallback>
            <p:pic>
              <p:nvPicPr>
                <p:cNvPr id="171248" name="Freihand 171247">
                  <a:extLst>
                    <a:ext uri="{FF2B5EF4-FFF2-40B4-BE49-F238E27FC236}">
                      <a16:creationId xmlns:a16="http://schemas.microsoft.com/office/drawing/2014/main" id="{4E6541C0-757D-4019-A67B-FC9BBED7F5A9}"/>
                    </a:ext>
                  </a:extLst>
                </p:cNvPr>
                <p:cNvPicPr/>
                <p:nvPr/>
              </p:nvPicPr>
              <p:blipFill>
                <a:blip r:embed="rId494"/>
                <a:stretch>
                  <a:fillRect/>
                </a:stretch>
              </p:blipFill>
              <p:spPr>
                <a:xfrm>
                  <a:off x="5559413" y="5965613"/>
                  <a:ext cx="1936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71249" name="Freihand 171248">
                  <a:extLst>
                    <a:ext uri="{FF2B5EF4-FFF2-40B4-BE49-F238E27FC236}">
                      <a16:creationId xmlns:a16="http://schemas.microsoft.com/office/drawing/2014/main" id="{B11BF2D9-BEA9-4CBA-BF9D-E7CEE80E2998}"/>
                    </a:ext>
                  </a:extLst>
                </p14:cNvPr>
                <p14:cNvContentPartPr/>
                <p14:nvPr/>
              </p14:nvContentPartPr>
              <p14:xfrm>
                <a:off x="5807813" y="6005933"/>
                <a:ext cx="137880" cy="162360"/>
              </p14:xfrm>
            </p:contentPart>
          </mc:Choice>
          <mc:Fallback>
            <p:pic>
              <p:nvPicPr>
                <p:cNvPr id="171249" name="Freihand 171248">
                  <a:extLst>
                    <a:ext uri="{FF2B5EF4-FFF2-40B4-BE49-F238E27FC236}">
                      <a16:creationId xmlns:a16="http://schemas.microsoft.com/office/drawing/2014/main" id="{B11BF2D9-BEA9-4CBA-BF9D-E7CEE80E2998}"/>
                    </a:ext>
                  </a:extLst>
                </p:cNvPr>
                <p:cNvPicPr/>
                <p:nvPr/>
              </p:nvPicPr>
              <p:blipFill>
                <a:blip r:embed="rId496"/>
                <a:stretch>
                  <a:fillRect/>
                </a:stretch>
              </p:blipFill>
              <p:spPr>
                <a:xfrm>
                  <a:off x="5803493" y="6001613"/>
                  <a:ext cx="146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71250" name="Freihand 171249">
                  <a:extLst>
                    <a:ext uri="{FF2B5EF4-FFF2-40B4-BE49-F238E27FC236}">
                      <a16:creationId xmlns:a16="http://schemas.microsoft.com/office/drawing/2014/main" id="{951BFBAB-A8D8-410A-96E1-D76D54866188}"/>
                    </a:ext>
                  </a:extLst>
                </p14:cNvPr>
                <p14:cNvContentPartPr/>
                <p14:nvPr/>
              </p14:nvContentPartPr>
              <p14:xfrm>
                <a:off x="5974853" y="6013493"/>
                <a:ext cx="116640" cy="126720"/>
              </p14:xfrm>
            </p:contentPart>
          </mc:Choice>
          <mc:Fallback>
            <p:pic>
              <p:nvPicPr>
                <p:cNvPr id="171250" name="Freihand 171249">
                  <a:extLst>
                    <a:ext uri="{FF2B5EF4-FFF2-40B4-BE49-F238E27FC236}">
                      <a16:creationId xmlns:a16="http://schemas.microsoft.com/office/drawing/2014/main" id="{951BFBAB-A8D8-410A-96E1-D76D54866188}"/>
                    </a:ext>
                  </a:extLst>
                </p:cNvPr>
                <p:cNvPicPr/>
                <p:nvPr/>
              </p:nvPicPr>
              <p:blipFill>
                <a:blip r:embed="rId498"/>
                <a:stretch>
                  <a:fillRect/>
                </a:stretch>
              </p:blipFill>
              <p:spPr>
                <a:xfrm>
                  <a:off x="5970533" y="6009173"/>
                  <a:ext cx="125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71251" name="Freihand 171250">
                  <a:extLst>
                    <a:ext uri="{FF2B5EF4-FFF2-40B4-BE49-F238E27FC236}">
                      <a16:creationId xmlns:a16="http://schemas.microsoft.com/office/drawing/2014/main" id="{A85A401F-870C-4568-9F82-F3A34DDBD697}"/>
                    </a:ext>
                  </a:extLst>
                </p14:cNvPr>
                <p14:cNvContentPartPr/>
                <p14:nvPr/>
              </p14:nvContentPartPr>
              <p14:xfrm>
                <a:off x="6193733" y="6024293"/>
                <a:ext cx="30600" cy="15120"/>
              </p14:xfrm>
            </p:contentPart>
          </mc:Choice>
          <mc:Fallback>
            <p:pic>
              <p:nvPicPr>
                <p:cNvPr id="171251" name="Freihand 171250">
                  <a:extLst>
                    <a:ext uri="{FF2B5EF4-FFF2-40B4-BE49-F238E27FC236}">
                      <a16:creationId xmlns:a16="http://schemas.microsoft.com/office/drawing/2014/main" id="{A85A401F-870C-4568-9F82-F3A34DDBD697}"/>
                    </a:ext>
                  </a:extLst>
                </p:cNvPr>
                <p:cNvPicPr/>
                <p:nvPr/>
              </p:nvPicPr>
              <p:blipFill>
                <a:blip r:embed="rId500"/>
                <a:stretch>
                  <a:fillRect/>
                </a:stretch>
              </p:blipFill>
              <p:spPr>
                <a:xfrm>
                  <a:off x="6189413" y="6019973"/>
                  <a:ext cx="39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71252" name="Freihand 171251">
                  <a:extLst>
                    <a:ext uri="{FF2B5EF4-FFF2-40B4-BE49-F238E27FC236}">
                      <a16:creationId xmlns:a16="http://schemas.microsoft.com/office/drawing/2014/main" id="{78F2225A-7FDF-4094-A1EE-804786BC1F12}"/>
                    </a:ext>
                  </a:extLst>
                </p14:cNvPr>
                <p14:cNvContentPartPr/>
                <p14:nvPr/>
              </p14:nvContentPartPr>
              <p14:xfrm>
                <a:off x="6364373" y="5717213"/>
                <a:ext cx="271080" cy="226440"/>
              </p14:xfrm>
            </p:contentPart>
          </mc:Choice>
          <mc:Fallback>
            <p:pic>
              <p:nvPicPr>
                <p:cNvPr id="171252" name="Freihand 171251">
                  <a:extLst>
                    <a:ext uri="{FF2B5EF4-FFF2-40B4-BE49-F238E27FC236}">
                      <a16:creationId xmlns:a16="http://schemas.microsoft.com/office/drawing/2014/main" id="{78F2225A-7FDF-4094-A1EE-804786BC1F12}"/>
                    </a:ext>
                  </a:extLst>
                </p:cNvPr>
                <p:cNvPicPr/>
                <p:nvPr/>
              </p:nvPicPr>
              <p:blipFill>
                <a:blip r:embed="rId502"/>
                <a:stretch>
                  <a:fillRect/>
                </a:stretch>
              </p:blipFill>
              <p:spPr>
                <a:xfrm>
                  <a:off x="6360053" y="5712893"/>
                  <a:ext cx="279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71253" name="Freihand 171252">
                  <a:extLst>
                    <a:ext uri="{FF2B5EF4-FFF2-40B4-BE49-F238E27FC236}">
                      <a16:creationId xmlns:a16="http://schemas.microsoft.com/office/drawing/2014/main" id="{22B053E3-5578-4E23-B9E7-65E1EF3A2103}"/>
                    </a:ext>
                  </a:extLst>
                </p14:cNvPr>
                <p14:cNvContentPartPr/>
                <p14:nvPr/>
              </p14:nvContentPartPr>
              <p14:xfrm>
                <a:off x="6341693" y="5915573"/>
                <a:ext cx="476640" cy="59040"/>
              </p14:xfrm>
            </p:contentPart>
          </mc:Choice>
          <mc:Fallback>
            <p:pic>
              <p:nvPicPr>
                <p:cNvPr id="171253" name="Freihand 171252">
                  <a:extLst>
                    <a:ext uri="{FF2B5EF4-FFF2-40B4-BE49-F238E27FC236}">
                      <a16:creationId xmlns:a16="http://schemas.microsoft.com/office/drawing/2014/main" id="{22B053E3-5578-4E23-B9E7-65E1EF3A2103}"/>
                    </a:ext>
                  </a:extLst>
                </p:cNvPr>
                <p:cNvPicPr/>
                <p:nvPr/>
              </p:nvPicPr>
              <p:blipFill>
                <a:blip r:embed="rId504"/>
                <a:stretch>
                  <a:fillRect/>
                </a:stretch>
              </p:blipFill>
              <p:spPr>
                <a:xfrm>
                  <a:off x="6337373" y="5911253"/>
                  <a:ext cx="485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1254" name="Freihand 171253">
                  <a:extLst>
                    <a:ext uri="{FF2B5EF4-FFF2-40B4-BE49-F238E27FC236}">
                      <a16:creationId xmlns:a16="http://schemas.microsoft.com/office/drawing/2014/main" id="{E7208D53-9D2B-4B38-AB43-279062D7EC2B}"/>
                    </a:ext>
                  </a:extLst>
                </p14:cNvPr>
                <p14:cNvContentPartPr/>
                <p14:nvPr/>
              </p14:nvContentPartPr>
              <p14:xfrm>
                <a:off x="6239093" y="6044813"/>
                <a:ext cx="192960" cy="207720"/>
              </p14:xfrm>
            </p:contentPart>
          </mc:Choice>
          <mc:Fallback>
            <p:pic>
              <p:nvPicPr>
                <p:cNvPr id="171254" name="Freihand 171253">
                  <a:extLst>
                    <a:ext uri="{FF2B5EF4-FFF2-40B4-BE49-F238E27FC236}">
                      <a16:creationId xmlns:a16="http://schemas.microsoft.com/office/drawing/2014/main" id="{E7208D53-9D2B-4B38-AB43-279062D7EC2B}"/>
                    </a:ext>
                  </a:extLst>
                </p:cNvPr>
                <p:cNvPicPr/>
                <p:nvPr/>
              </p:nvPicPr>
              <p:blipFill>
                <a:blip r:embed="rId506"/>
                <a:stretch>
                  <a:fillRect/>
                </a:stretch>
              </p:blipFill>
              <p:spPr>
                <a:xfrm>
                  <a:off x="6234773" y="6040493"/>
                  <a:ext cx="201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71255" name="Freihand 171254">
                  <a:extLst>
                    <a:ext uri="{FF2B5EF4-FFF2-40B4-BE49-F238E27FC236}">
                      <a16:creationId xmlns:a16="http://schemas.microsoft.com/office/drawing/2014/main" id="{D97A8E93-0DF5-48F0-8FC1-36B04F029FD1}"/>
                    </a:ext>
                  </a:extLst>
                </p14:cNvPr>
                <p14:cNvContentPartPr/>
                <p14:nvPr/>
              </p14:nvContentPartPr>
              <p14:xfrm>
                <a:off x="6472013" y="6124013"/>
                <a:ext cx="113760" cy="27360"/>
              </p14:xfrm>
            </p:contentPart>
          </mc:Choice>
          <mc:Fallback>
            <p:pic>
              <p:nvPicPr>
                <p:cNvPr id="171255" name="Freihand 171254">
                  <a:extLst>
                    <a:ext uri="{FF2B5EF4-FFF2-40B4-BE49-F238E27FC236}">
                      <a16:creationId xmlns:a16="http://schemas.microsoft.com/office/drawing/2014/main" id="{D97A8E93-0DF5-48F0-8FC1-36B04F029FD1}"/>
                    </a:ext>
                  </a:extLst>
                </p:cNvPr>
                <p:cNvPicPr/>
                <p:nvPr/>
              </p:nvPicPr>
              <p:blipFill>
                <a:blip r:embed="rId508"/>
                <a:stretch>
                  <a:fillRect/>
                </a:stretch>
              </p:blipFill>
              <p:spPr>
                <a:xfrm>
                  <a:off x="6467693" y="6119693"/>
                  <a:ext cx="122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71256" name="Freihand 171255">
                  <a:extLst>
                    <a:ext uri="{FF2B5EF4-FFF2-40B4-BE49-F238E27FC236}">
                      <a16:creationId xmlns:a16="http://schemas.microsoft.com/office/drawing/2014/main" id="{8A28EBE9-B937-4FF4-9D01-14EC73799D5B}"/>
                    </a:ext>
                  </a:extLst>
                </p14:cNvPr>
                <p14:cNvContentPartPr/>
                <p14:nvPr/>
              </p14:nvContentPartPr>
              <p14:xfrm>
                <a:off x="6623933" y="6055253"/>
                <a:ext cx="78480" cy="115560"/>
              </p14:xfrm>
            </p:contentPart>
          </mc:Choice>
          <mc:Fallback>
            <p:pic>
              <p:nvPicPr>
                <p:cNvPr id="171256" name="Freihand 171255">
                  <a:extLst>
                    <a:ext uri="{FF2B5EF4-FFF2-40B4-BE49-F238E27FC236}">
                      <a16:creationId xmlns:a16="http://schemas.microsoft.com/office/drawing/2014/main" id="{8A28EBE9-B937-4FF4-9D01-14EC73799D5B}"/>
                    </a:ext>
                  </a:extLst>
                </p:cNvPr>
                <p:cNvPicPr/>
                <p:nvPr/>
              </p:nvPicPr>
              <p:blipFill>
                <a:blip r:embed="rId510"/>
                <a:stretch>
                  <a:fillRect/>
                </a:stretch>
              </p:blipFill>
              <p:spPr>
                <a:xfrm>
                  <a:off x="6619613" y="6050933"/>
                  <a:ext cx="87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71257" name="Freihand 171256">
                  <a:extLst>
                    <a:ext uri="{FF2B5EF4-FFF2-40B4-BE49-F238E27FC236}">
                      <a16:creationId xmlns:a16="http://schemas.microsoft.com/office/drawing/2014/main" id="{B88E919A-B368-40CD-AD69-BF9DC519CC64}"/>
                    </a:ext>
                  </a:extLst>
                </p14:cNvPr>
                <p14:cNvContentPartPr/>
                <p14:nvPr/>
              </p14:nvContentPartPr>
              <p14:xfrm>
                <a:off x="6695213" y="6164693"/>
                <a:ext cx="22680" cy="96120"/>
              </p14:xfrm>
            </p:contentPart>
          </mc:Choice>
          <mc:Fallback>
            <p:pic>
              <p:nvPicPr>
                <p:cNvPr id="171257" name="Freihand 171256">
                  <a:extLst>
                    <a:ext uri="{FF2B5EF4-FFF2-40B4-BE49-F238E27FC236}">
                      <a16:creationId xmlns:a16="http://schemas.microsoft.com/office/drawing/2014/main" id="{B88E919A-B368-40CD-AD69-BF9DC519CC64}"/>
                    </a:ext>
                  </a:extLst>
                </p:cNvPr>
                <p:cNvPicPr/>
                <p:nvPr/>
              </p:nvPicPr>
              <p:blipFill>
                <a:blip r:embed="rId512"/>
                <a:stretch>
                  <a:fillRect/>
                </a:stretch>
              </p:blipFill>
              <p:spPr>
                <a:xfrm>
                  <a:off x="6690893" y="6160373"/>
                  <a:ext cx="31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71258" name="Freihand 171257">
                  <a:extLst>
                    <a:ext uri="{FF2B5EF4-FFF2-40B4-BE49-F238E27FC236}">
                      <a16:creationId xmlns:a16="http://schemas.microsoft.com/office/drawing/2014/main" id="{5BFC7A61-6B7C-4862-A296-5DCB4011772D}"/>
                    </a:ext>
                  </a:extLst>
                </p14:cNvPr>
                <p14:cNvContentPartPr/>
                <p14:nvPr/>
              </p14:nvContentPartPr>
              <p14:xfrm>
                <a:off x="6735893" y="5993693"/>
                <a:ext cx="165600" cy="207720"/>
              </p14:xfrm>
            </p:contentPart>
          </mc:Choice>
          <mc:Fallback>
            <p:pic>
              <p:nvPicPr>
                <p:cNvPr id="171258" name="Freihand 171257">
                  <a:extLst>
                    <a:ext uri="{FF2B5EF4-FFF2-40B4-BE49-F238E27FC236}">
                      <a16:creationId xmlns:a16="http://schemas.microsoft.com/office/drawing/2014/main" id="{5BFC7A61-6B7C-4862-A296-5DCB4011772D}"/>
                    </a:ext>
                  </a:extLst>
                </p:cNvPr>
                <p:cNvPicPr/>
                <p:nvPr/>
              </p:nvPicPr>
              <p:blipFill>
                <a:blip r:embed="rId514"/>
                <a:stretch>
                  <a:fillRect/>
                </a:stretch>
              </p:blipFill>
              <p:spPr>
                <a:xfrm>
                  <a:off x="6731573" y="5989373"/>
                  <a:ext cx="174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71260" name="Freihand 171259">
                  <a:extLst>
                    <a:ext uri="{FF2B5EF4-FFF2-40B4-BE49-F238E27FC236}">
                      <a16:creationId xmlns:a16="http://schemas.microsoft.com/office/drawing/2014/main" id="{5C606C6D-5299-4453-8681-6DEF88D1BE7C}"/>
                    </a:ext>
                  </a:extLst>
                </p14:cNvPr>
                <p14:cNvContentPartPr/>
                <p14:nvPr/>
              </p14:nvContentPartPr>
              <p14:xfrm>
                <a:off x="6112373" y="5491493"/>
                <a:ext cx="857520" cy="941760"/>
              </p14:xfrm>
            </p:contentPart>
          </mc:Choice>
          <mc:Fallback>
            <p:pic>
              <p:nvPicPr>
                <p:cNvPr id="171260" name="Freihand 171259">
                  <a:extLst>
                    <a:ext uri="{FF2B5EF4-FFF2-40B4-BE49-F238E27FC236}">
                      <a16:creationId xmlns:a16="http://schemas.microsoft.com/office/drawing/2014/main" id="{5C606C6D-5299-4453-8681-6DEF88D1BE7C}"/>
                    </a:ext>
                  </a:extLst>
                </p:cNvPr>
                <p:cNvPicPr/>
                <p:nvPr/>
              </p:nvPicPr>
              <p:blipFill>
                <a:blip r:embed="rId516"/>
                <a:stretch>
                  <a:fillRect/>
                </a:stretch>
              </p:blipFill>
              <p:spPr>
                <a:xfrm>
                  <a:off x="6108053" y="5487173"/>
                  <a:ext cx="866160" cy="9504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71261" name="Freihand 171260">
                  <a:extLst>
                    <a:ext uri="{FF2B5EF4-FFF2-40B4-BE49-F238E27FC236}">
                      <a16:creationId xmlns:a16="http://schemas.microsoft.com/office/drawing/2014/main" id="{B0D8AD29-B28B-4373-8946-4061B49EBAE8}"/>
                    </a:ext>
                  </a:extLst>
                </p14:cNvPr>
                <p14:cNvContentPartPr/>
                <p14:nvPr/>
              </p14:nvContentPartPr>
              <p14:xfrm>
                <a:off x="7072853" y="6098813"/>
                <a:ext cx="171000" cy="188280"/>
              </p14:xfrm>
            </p:contentPart>
          </mc:Choice>
          <mc:Fallback>
            <p:pic>
              <p:nvPicPr>
                <p:cNvPr id="171261" name="Freihand 171260">
                  <a:extLst>
                    <a:ext uri="{FF2B5EF4-FFF2-40B4-BE49-F238E27FC236}">
                      <a16:creationId xmlns:a16="http://schemas.microsoft.com/office/drawing/2014/main" id="{B0D8AD29-B28B-4373-8946-4061B49EBAE8}"/>
                    </a:ext>
                  </a:extLst>
                </p:cNvPr>
                <p:cNvPicPr/>
                <p:nvPr/>
              </p:nvPicPr>
              <p:blipFill>
                <a:blip r:embed="rId518"/>
                <a:stretch>
                  <a:fillRect/>
                </a:stretch>
              </p:blipFill>
              <p:spPr>
                <a:xfrm>
                  <a:off x="7068533" y="6094493"/>
                  <a:ext cx="179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71262" name="Freihand 171261">
                  <a:extLst>
                    <a:ext uri="{FF2B5EF4-FFF2-40B4-BE49-F238E27FC236}">
                      <a16:creationId xmlns:a16="http://schemas.microsoft.com/office/drawing/2014/main" id="{949D159E-C4DB-46ED-A854-C3B3E578F66C}"/>
                    </a:ext>
                  </a:extLst>
                </p14:cNvPr>
                <p14:cNvContentPartPr/>
                <p14:nvPr/>
              </p14:nvContentPartPr>
              <p14:xfrm>
                <a:off x="6997613" y="6214373"/>
                <a:ext cx="522000" cy="142200"/>
              </p14:xfrm>
            </p:contentPart>
          </mc:Choice>
          <mc:Fallback>
            <p:pic>
              <p:nvPicPr>
                <p:cNvPr id="171262" name="Freihand 171261">
                  <a:extLst>
                    <a:ext uri="{FF2B5EF4-FFF2-40B4-BE49-F238E27FC236}">
                      <a16:creationId xmlns:a16="http://schemas.microsoft.com/office/drawing/2014/main" id="{949D159E-C4DB-46ED-A854-C3B3E578F66C}"/>
                    </a:ext>
                  </a:extLst>
                </p:cNvPr>
                <p:cNvPicPr/>
                <p:nvPr/>
              </p:nvPicPr>
              <p:blipFill>
                <a:blip r:embed="rId520"/>
                <a:stretch>
                  <a:fillRect/>
                </a:stretch>
              </p:blipFill>
              <p:spPr>
                <a:xfrm>
                  <a:off x="6993293" y="6210053"/>
                  <a:ext cx="530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71263" name="Freihand 171262">
                  <a:extLst>
                    <a:ext uri="{FF2B5EF4-FFF2-40B4-BE49-F238E27FC236}">
                      <a16:creationId xmlns:a16="http://schemas.microsoft.com/office/drawing/2014/main" id="{CCD6DD26-E316-4FA8-A701-8A7DCA6DFB52}"/>
                    </a:ext>
                  </a:extLst>
                </p14:cNvPr>
                <p14:cNvContentPartPr/>
                <p14:nvPr/>
              </p14:nvContentPartPr>
              <p14:xfrm>
                <a:off x="6894653" y="6377813"/>
                <a:ext cx="240120" cy="208440"/>
              </p14:xfrm>
            </p:contentPart>
          </mc:Choice>
          <mc:Fallback>
            <p:pic>
              <p:nvPicPr>
                <p:cNvPr id="171263" name="Freihand 171262">
                  <a:extLst>
                    <a:ext uri="{FF2B5EF4-FFF2-40B4-BE49-F238E27FC236}">
                      <a16:creationId xmlns:a16="http://schemas.microsoft.com/office/drawing/2014/main" id="{CCD6DD26-E316-4FA8-A701-8A7DCA6DFB52}"/>
                    </a:ext>
                  </a:extLst>
                </p:cNvPr>
                <p:cNvPicPr/>
                <p:nvPr/>
              </p:nvPicPr>
              <p:blipFill>
                <a:blip r:embed="rId522"/>
                <a:stretch>
                  <a:fillRect/>
                </a:stretch>
              </p:blipFill>
              <p:spPr>
                <a:xfrm>
                  <a:off x="6890333" y="6373493"/>
                  <a:ext cx="248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71264" name="Freihand 171263">
                  <a:extLst>
                    <a:ext uri="{FF2B5EF4-FFF2-40B4-BE49-F238E27FC236}">
                      <a16:creationId xmlns:a16="http://schemas.microsoft.com/office/drawing/2014/main" id="{D1139D99-335D-463B-B141-4101D1FFAE94}"/>
                    </a:ext>
                  </a:extLst>
                </p14:cNvPr>
                <p14:cNvContentPartPr/>
                <p14:nvPr/>
              </p14:nvContentPartPr>
              <p14:xfrm>
                <a:off x="7175813" y="6435413"/>
                <a:ext cx="112680" cy="34560"/>
              </p14:xfrm>
            </p:contentPart>
          </mc:Choice>
          <mc:Fallback>
            <p:pic>
              <p:nvPicPr>
                <p:cNvPr id="171264" name="Freihand 171263">
                  <a:extLst>
                    <a:ext uri="{FF2B5EF4-FFF2-40B4-BE49-F238E27FC236}">
                      <a16:creationId xmlns:a16="http://schemas.microsoft.com/office/drawing/2014/main" id="{D1139D99-335D-463B-B141-4101D1FFAE94}"/>
                    </a:ext>
                  </a:extLst>
                </p:cNvPr>
                <p:cNvPicPr/>
                <p:nvPr/>
              </p:nvPicPr>
              <p:blipFill>
                <a:blip r:embed="rId524"/>
                <a:stretch>
                  <a:fillRect/>
                </a:stretch>
              </p:blipFill>
              <p:spPr>
                <a:xfrm>
                  <a:off x="7171493" y="6431093"/>
                  <a:ext cx="121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71265" name="Freihand 171264">
                  <a:extLst>
                    <a:ext uri="{FF2B5EF4-FFF2-40B4-BE49-F238E27FC236}">
                      <a16:creationId xmlns:a16="http://schemas.microsoft.com/office/drawing/2014/main" id="{98602A20-4E3C-4300-9485-DF6FDB04A2DC}"/>
                    </a:ext>
                  </a:extLst>
                </p14:cNvPr>
                <p14:cNvContentPartPr/>
                <p14:nvPr/>
              </p14:nvContentPartPr>
              <p14:xfrm>
                <a:off x="7326293" y="6326693"/>
                <a:ext cx="113040" cy="144720"/>
              </p14:xfrm>
            </p:contentPart>
          </mc:Choice>
          <mc:Fallback>
            <p:pic>
              <p:nvPicPr>
                <p:cNvPr id="171265" name="Freihand 171264">
                  <a:extLst>
                    <a:ext uri="{FF2B5EF4-FFF2-40B4-BE49-F238E27FC236}">
                      <a16:creationId xmlns:a16="http://schemas.microsoft.com/office/drawing/2014/main" id="{98602A20-4E3C-4300-9485-DF6FDB04A2DC}"/>
                    </a:ext>
                  </a:extLst>
                </p:cNvPr>
                <p:cNvPicPr/>
                <p:nvPr/>
              </p:nvPicPr>
              <p:blipFill>
                <a:blip r:embed="rId526"/>
                <a:stretch>
                  <a:fillRect/>
                </a:stretch>
              </p:blipFill>
              <p:spPr>
                <a:xfrm>
                  <a:off x="7321973" y="6322373"/>
                  <a:ext cx="1216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71266" name="Freihand 171265">
                  <a:extLst>
                    <a:ext uri="{FF2B5EF4-FFF2-40B4-BE49-F238E27FC236}">
                      <a16:creationId xmlns:a16="http://schemas.microsoft.com/office/drawing/2014/main" id="{B61B751C-E805-4275-ACAC-8CAF70C61FA7}"/>
                    </a:ext>
                  </a:extLst>
                </p14:cNvPr>
                <p14:cNvContentPartPr/>
                <p14:nvPr/>
              </p14:nvContentPartPr>
              <p14:xfrm>
                <a:off x="7447973" y="6413453"/>
                <a:ext cx="55440" cy="97560"/>
              </p14:xfrm>
            </p:contentPart>
          </mc:Choice>
          <mc:Fallback>
            <p:pic>
              <p:nvPicPr>
                <p:cNvPr id="171266" name="Freihand 171265">
                  <a:extLst>
                    <a:ext uri="{FF2B5EF4-FFF2-40B4-BE49-F238E27FC236}">
                      <a16:creationId xmlns:a16="http://schemas.microsoft.com/office/drawing/2014/main" id="{B61B751C-E805-4275-ACAC-8CAF70C61FA7}"/>
                    </a:ext>
                  </a:extLst>
                </p:cNvPr>
                <p:cNvPicPr/>
                <p:nvPr/>
              </p:nvPicPr>
              <p:blipFill>
                <a:blip r:embed="rId528"/>
                <a:stretch>
                  <a:fillRect/>
                </a:stretch>
              </p:blipFill>
              <p:spPr>
                <a:xfrm>
                  <a:off x="7443653" y="6409133"/>
                  <a:ext cx="64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71268" name="Freihand 171267">
                  <a:extLst>
                    <a:ext uri="{FF2B5EF4-FFF2-40B4-BE49-F238E27FC236}">
                      <a16:creationId xmlns:a16="http://schemas.microsoft.com/office/drawing/2014/main" id="{8E97B170-2483-42BE-A9B3-3D287CEDE4C3}"/>
                    </a:ext>
                  </a:extLst>
                </p14:cNvPr>
                <p14:cNvContentPartPr/>
                <p14:nvPr/>
              </p14:nvContentPartPr>
              <p14:xfrm>
                <a:off x="6920573" y="6207533"/>
                <a:ext cx="61560" cy="59040"/>
              </p14:xfrm>
            </p:contentPart>
          </mc:Choice>
          <mc:Fallback>
            <p:pic>
              <p:nvPicPr>
                <p:cNvPr id="171268" name="Freihand 171267">
                  <a:extLst>
                    <a:ext uri="{FF2B5EF4-FFF2-40B4-BE49-F238E27FC236}">
                      <a16:creationId xmlns:a16="http://schemas.microsoft.com/office/drawing/2014/main" id="{8E97B170-2483-42BE-A9B3-3D287CEDE4C3}"/>
                    </a:ext>
                  </a:extLst>
                </p:cNvPr>
                <p:cNvPicPr/>
                <p:nvPr/>
              </p:nvPicPr>
              <p:blipFill>
                <a:blip r:embed="rId530"/>
                <a:stretch>
                  <a:fillRect/>
                </a:stretch>
              </p:blipFill>
              <p:spPr>
                <a:xfrm>
                  <a:off x="6916253" y="6203213"/>
                  <a:ext cx="70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71269" name="Freihand 171268">
                  <a:extLst>
                    <a:ext uri="{FF2B5EF4-FFF2-40B4-BE49-F238E27FC236}">
                      <a16:creationId xmlns:a16="http://schemas.microsoft.com/office/drawing/2014/main" id="{104CB6B0-9FB6-428F-B9F5-78430AD4131A}"/>
                    </a:ext>
                  </a:extLst>
                </p14:cNvPr>
                <p14:cNvContentPartPr/>
                <p14:nvPr/>
              </p14:nvContentPartPr>
              <p14:xfrm>
                <a:off x="6860093" y="6283853"/>
                <a:ext cx="95760" cy="34560"/>
              </p14:xfrm>
            </p:contentPart>
          </mc:Choice>
          <mc:Fallback>
            <p:pic>
              <p:nvPicPr>
                <p:cNvPr id="171269" name="Freihand 171268">
                  <a:extLst>
                    <a:ext uri="{FF2B5EF4-FFF2-40B4-BE49-F238E27FC236}">
                      <a16:creationId xmlns:a16="http://schemas.microsoft.com/office/drawing/2014/main" id="{104CB6B0-9FB6-428F-B9F5-78430AD4131A}"/>
                    </a:ext>
                  </a:extLst>
                </p:cNvPr>
                <p:cNvPicPr/>
                <p:nvPr/>
              </p:nvPicPr>
              <p:blipFill>
                <a:blip r:embed="rId532"/>
                <a:stretch>
                  <a:fillRect/>
                </a:stretch>
              </p:blipFill>
              <p:spPr>
                <a:xfrm>
                  <a:off x="6855773" y="6279533"/>
                  <a:ext cx="104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71272" name="Freihand 171271">
                  <a:extLst>
                    <a:ext uri="{FF2B5EF4-FFF2-40B4-BE49-F238E27FC236}">
                      <a16:creationId xmlns:a16="http://schemas.microsoft.com/office/drawing/2014/main" id="{F3014250-D8EC-4637-B6D6-53EB3C303FD7}"/>
                    </a:ext>
                  </a:extLst>
                </p14:cNvPr>
                <p14:cNvContentPartPr/>
                <p14:nvPr/>
              </p14:nvContentPartPr>
              <p14:xfrm>
                <a:off x="6748493" y="5821973"/>
                <a:ext cx="994680" cy="858600"/>
              </p14:xfrm>
            </p:contentPart>
          </mc:Choice>
          <mc:Fallback>
            <p:pic>
              <p:nvPicPr>
                <p:cNvPr id="171272" name="Freihand 171271">
                  <a:extLst>
                    <a:ext uri="{FF2B5EF4-FFF2-40B4-BE49-F238E27FC236}">
                      <a16:creationId xmlns:a16="http://schemas.microsoft.com/office/drawing/2014/main" id="{F3014250-D8EC-4637-B6D6-53EB3C303FD7}"/>
                    </a:ext>
                  </a:extLst>
                </p:cNvPr>
                <p:cNvPicPr/>
                <p:nvPr/>
              </p:nvPicPr>
              <p:blipFill>
                <a:blip r:embed="rId534"/>
                <a:stretch>
                  <a:fillRect/>
                </a:stretch>
              </p:blipFill>
              <p:spPr>
                <a:xfrm>
                  <a:off x="6744173" y="5817653"/>
                  <a:ext cx="1003320" cy="8672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71273" name="Freihand 171272">
                  <a:extLst>
                    <a:ext uri="{FF2B5EF4-FFF2-40B4-BE49-F238E27FC236}">
                      <a16:creationId xmlns:a16="http://schemas.microsoft.com/office/drawing/2014/main" id="{1FF92243-7DE1-483E-9748-A0E143F4F545}"/>
                    </a:ext>
                  </a:extLst>
                </p14:cNvPr>
                <p14:cNvContentPartPr/>
                <p14:nvPr/>
              </p14:nvContentPartPr>
              <p14:xfrm>
                <a:off x="4560053" y="5133653"/>
                <a:ext cx="2353320" cy="1488240"/>
              </p14:xfrm>
            </p:contentPart>
          </mc:Choice>
          <mc:Fallback>
            <p:pic>
              <p:nvPicPr>
                <p:cNvPr id="171273" name="Freihand 171272">
                  <a:extLst>
                    <a:ext uri="{FF2B5EF4-FFF2-40B4-BE49-F238E27FC236}">
                      <a16:creationId xmlns:a16="http://schemas.microsoft.com/office/drawing/2014/main" id="{1FF92243-7DE1-483E-9748-A0E143F4F545}"/>
                    </a:ext>
                  </a:extLst>
                </p:cNvPr>
                <p:cNvPicPr/>
                <p:nvPr/>
              </p:nvPicPr>
              <p:blipFill>
                <a:blip r:embed="rId536"/>
                <a:stretch>
                  <a:fillRect/>
                </a:stretch>
              </p:blipFill>
              <p:spPr>
                <a:xfrm>
                  <a:off x="4555733" y="5129333"/>
                  <a:ext cx="2361960" cy="14968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71274" name="Freihand 171273">
                  <a:extLst>
                    <a:ext uri="{FF2B5EF4-FFF2-40B4-BE49-F238E27FC236}">
                      <a16:creationId xmlns:a16="http://schemas.microsoft.com/office/drawing/2014/main" id="{3E4958A8-394C-4719-A6FB-EAD5BA5DFDB7}"/>
                    </a:ext>
                  </a:extLst>
                </p14:cNvPr>
                <p14:cNvContentPartPr/>
                <p14:nvPr/>
              </p14:nvContentPartPr>
              <p14:xfrm>
                <a:off x="4204013" y="4965533"/>
                <a:ext cx="595440" cy="455760"/>
              </p14:xfrm>
            </p:contentPart>
          </mc:Choice>
          <mc:Fallback>
            <p:pic>
              <p:nvPicPr>
                <p:cNvPr id="171274" name="Freihand 171273">
                  <a:extLst>
                    <a:ext uri="{FF2B5EF4-FFF2-40B4-BE49-F238E27FC236}">
                      <a16:creationId xmlns:a16="http://schemas.microsoft.com/office/drawing/2014/main" id="{3E4958A8-394C-4719-A6FB-EAD5BA5DFDB7}"/>
                    </a:ext>
                  </a:extLst>
                </p:cNvPr>
                <p:cNvPicPr/>
                <p:nvPr/>
              </p:nvPicPr>
              <p:blipFill>
                <a:blip r:embed="rId538"/>
                <a:stretch>
                  <a:fillRect/>
                </a:stretch>
              </p:blipFill>
              <p:spPr>
                <a:xfrm>
                  <a:off x="4199693" y="4961213"/>
                  <a:ext cx="604080" cy="46440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71275" name="Freihand 171274">
                  <a:extLst>
                    <a:ext uri="{FF2B5EF4-FFF2-40B4-BE49-F238E27FC236}">
                      <a16:creationId xmlns:a16="http://schemas.microsoft.com/office/drawing/2014/main" id="{FAD074E9-315D-4B53-AE74-7CF393B7AFFC}"/>
                    </a:ext>
                  </a:extLst>
                </p14:cNvPr>
                <p14:cNvContentPartPr/>
                <p14:nvPr/>
              </p14:nvContentPartPr>
              <p14:xfrm>
                <a:off x="2997653" y="5157413"/>
                <a:ext cx="159480" cy="225000"/>
              </p14:xfrm>
            </p:contentPart>
          </mc:Choice>
          <mc:Fallback>
            <p:pic>
              <p:nvPicPr>
                <p:cNvPr id="171275" name="Freihand 171274">
                  <a:extLst>
                    <a:ext uri="{FF2B5EF4-FFF2-40B4-BE49-F238E27FC236}">
                      <a16:creationId xmlns:a16="http://schemas.microsoft.com/office/drawing/2014/main" id="{FAD074E9-315D-4B53-AE74-7CF393B7AFFC}"/>
                    </a:ext>
                  </a:extLst>
                </p:cNvPr>
                <p:cNvPicPr/>
                <p:nvPr/>
              </p:nvPicPr>
              <p:blipFill>
                <a:blip r:embed="rId540"/>
                <a:stretch>
                  <a:fillRect/>
                </a:stretch>
              </p:blipFill>
              <p:spPr>
                <a:xfrm>
                  <a:off x="2993333" y="5153093"/>
                  <a:ext cx="1681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71276" name="Freihand 171275">
                  <a:extLst>
                    <a:ext uri="{FF2B5EF4-FFF2-40B4-BE49-F238E27FC236}">
                      <a16:creationId xmlns:a16="http://schemas.microsoft.com/office/drawing/2014/main" id="{703C28EE-FDCE-4295-AFB8-42B77F7019EB}"/>
                    </a:ext>
                  </a:extLst>
                </p14:cNvPr>
                <p14:cNvContentPartPr/>
                <p14:nvPr/>
              </p14:nvContentPartPr>
              <p14:xfrm>
                <a:off x="3120053" y="5136533"/>
                <a:ext cx="118800" cy="142560"/>
              </p14:xfrm>
            </p:contentPart>
          </mc:Choice>
          <mc:Fallback>
            <p:pic>
              <p:nvPicPr>
                <p:cNvPr id="171276" name="Freihand 171275">
                  <a:extLst>
                    <a:ext uri="{FF2B5EF4-FFF2-40B4-BE49-F238E27FC236}">
                      <a16:creationId xmlns:a16="http://schemas.microsoft.com/office/drawing/2014/main" id="{703C28EE-FDCE-4295-AFB8-42B77F7019EB}"/>
                    </a:ext>
                  </a:extLst>
                </p:cNvPr>
                <p:cNvPicPr/>
                <p:nvPr/>
              </p:nvPicPr>
              <p:blipFill>
                <a:blip r:embed="rId542"/>
                <a:stretch>
                  <a:fillRect/>
                </a:stretch>
              </p:blipFill>
              <p:spPr>
                <a:xfrm>
                  <a:off x="3115733" y="5132213"/>
                  <a:ext cx="127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71277" name="Freihand 171276">
                  <a:extLst>
                    <a:ext uri="{FF2B5EF4-FFF2-40B4-BE49-F238E27FC236}">
                      <a16:creationId xmlns:a16="http://schemas.microsoft.com/office/drawing/2014/main" id="{07D041C4-5C93-44DA-B3CC-8A3C0D76FA32}"/>
                    </a:ext>
                  </a:extLst>
                </p14:cNvPr>
                <p14:cNvContentPartPr/>
                <p14:nvPr/>
              </p14:nvContentPartPr>
              <p14:xfrm>
                <a:off x="3228773" y="5156333"/>
                <a:ext cx="145440" cy="82080"/>
              </p14:xfrm>
            </p:contentPart>
          </mc:Choice>
          <mc:Fallback>
            <p:pic>
              <p:nvPicPr>
                <p:cNvPr id="171277" name="Freihand 171276">
                  <a:extLst>
                    <a:ext uri="{FF2B5EF4-FFF2-40B4-BE49-F238E27FC236}">
                      <a16:creationId xmlns:a16="http://schemas.microsoft.com/office/drawing/2014/main" id="{07D041C4-5C93-44DA-B3CC-8A3C0D76FA32}"/>
                    </a:ext>
                  </a:extLst>
                </p:cNvPr>
                <p:cNvPicPr/>
                <p:nvPr/>
              </p:nvPicPr>
              <p:blipFill>
                <a:blip r:embed="rId544"/>
                <a:stretch>
                  <a:fillRect/>
                </a:stretch>
              </p:blipFill>
              <p:spPr>
                <a:xfrm>
                  <a:off x="3224453" y="5152013"/>
                  <a:ext cx="154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71280" name="Freihand 171279">
                  <a:extLst>
                    <a:ext uri="{FF2B5EF4-FFF2-40B4-BE49-F238E27FC236}">
                      <a16:creationId xmlns:a16="http://schemas.microsoft.com/office/drawing/2014/main" id="{2F22376D-AC5C-498D-837B-D1A6FDA059E6}"/>
                    </a:ext>
                  </a:extLst>
                </p14:cNvPr>
                <p14:cNvContentPartPr/>
                <p14:nvPr/>
              </p14:nvContentPartPr>
              <p14:xfrm>
                <a:off x="3347213" y="4987133"/>
                <a:ext cx="289440" cy="225360"/>
              </p14:xfrm>
            </p:contentPart>
          </mc:Choice>
          <mc:Fallback>
            <p:pic>
              <p:nvPicPr>
                <p:cNvPr id="171280" name="Freihand 171279">
                  <a:extLst>
                    <a:ext uri="{FF2B5EF4-FFF2-40B4-BE49-F238E27FC236}">
                      <a16:creationId xmlns:a16="http://schemas.microsoft.com/office/drawing/2014/main" id="{2F22376D-AC5C-498D-837B-D1A6FDA059E6}"/>
                    </a:ext>
                  </a:extLst>
                </p:cNvPr>
                <p:cNvPicPr/>
                <p:nvPr/>
              </p:nvPicPr>
              <p:blipFill>
                <a:blip r:embed="rId546"/>
                <a:stretch>
                  <a:fillRect/>
                </a:stretch>
              </p:blipFill>
              <p:spPr>
                <a:xfrm>
                  <a:off x="3342893" y="4982813"/>
                  <a:ext cx="2980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71281" name="Freihand 171280">
                  <a:extLst>
                    <a:ext uri="{FF2B5EF4-FFF2-40B4-BE49-F238E27FC236}">
                      <a16:creationId xmlns:a16="http://schemas.microsoft.com/office/drawing/2014/main" id="{8C2FB0A2-39E5-45F4-8F71-CF5A0F70C0A5}"/>
                    </a:ext>
                  </a:extLst>
                </p14:cNvPr>
                <p14:cNvContentPartPr/>
                <p14:nvPr/>
              </p14:nvContentPartPr>
              <p14:xfrm>
                <a:off x="3692093" y="4872653"/>
                <a:ext cx="246960" cy="158040"/>
              </p14:xfrm>
            </p:contentPart>
          </mc:Choice>
          <mc:Fallback>
            <p:pic>
              <p:nvPicPr>
                <p:cNvPr id="171281" name="Freihand 171280">
                  <a:extLst>
                    <a:ext uri="{FF2B5EF4-FFF2-40B4-BE49-F238E27FC236}">
                      <a16:creationId xmlns:a16="http://schemas.microsoft.com/office/drawing/2014/main" id="{8C2FB0A2-39E5-45F4-8F71-CF5A0F70C0A5}"/>
                    </a:ext>
                  </a:extLst>
                </p:cNvPr>
                <p:cNvPicPr/>
                <p:nvPr/>
              </p:nvPicPr>
              <p:blipFill>
                <a:blip r:embed="rId548"/>
                <a:stretch>
                  <a:fillRect/>
                </a:stretch>
              </p:blipFill>
              <p:spPr>
                <a:xfrm>
                  <a:off x="3687773" y="4868333"/>
                  <a:ext cx="2556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71282" name="Freihand 171281">
                  <a:extLst>
                    <a:ext uri="{FF2B5EF4-FFF2-40B4-BE49-F238E27FC236}">
                      <a16:creationId xmlns:a16="http://schemas.microsoft.com/office/drawing/2014/main" id="{F8C26A10-F711-4EAD-933C-C6400BDC9167}"/>
                    </a:ext>
                  </a:extLst>
                </p14:cNvPr>
                <p14:cNvContentPartPr/>
                <p14:nvPr/>
              </p14:nvContentPartPr>
              <p14:xfrm>
                <a:off x="3900173" y="4843493"/>
                <a:ext cx="104400" cy="82800"/>
              </p14:xfrm>
            </p:contentPart>
          </mc:Choice>
          <mc:Fallback>
            <p:pic>
              <p:nvPicPr>
                <p:cNvPr id="171282" name="Freihand 171281">
                  <a:extLst>
                    <a:ext uri="{FF2B5EF4-FFF2-40B4-BE49-F238E27FC236}">
                      <a16:creationId xmlns:a16="http://schemas.microsoft.com/office/drawing/2014/main" id="{F8C26A10-F711-4EAD-933C-C6400BDC9167}"/>
                    </a:ext>
                  </a:extLst>
                </p:cNvPr>
                <p:cNvPicPr/>
                <p:nvPr/>
              </p:nvPicPr>
              <p:blipFill>
                <a:blip r:embed="rId550"/>
                <a:stretch>
                  <a:fillRect/>
                </a:stretch>
              </p:blipFill>
              <p:spPr>
                <a:xfrm>
                  <a:off x="3895853" y="4839173"/>
                  <a:ext cx="113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71283" name="Freihand 171282">
                  <a:extLst>
                    <a:ext uri="{FF2B5EF4-FFF2-40B4-BE49-F238E27FC236}">
                      <a16:creationId xmlns:a16="http://schemas.microsoft.com/office/drawing/2014/main" id="{1DEE3124-CF6B-46AA-B2BC-36E35C7205B6}"/>
                    </a:ext>
                  </a:extLst>
                </p14:cNvPr>
                <p14:cNvContentPartPr/>
                <p14:nvPr/>
              </p14:nvContentPartPr>
              <p14:xfrm>
                <a:off x="3997013" y="4803533"/>
                <a:ext cx="148320" cy="228600"/>
              </p14:xfrm>
            </p:contentPart>
          </mc:Choice>
          <mc:Fallback>
            <p:pic>
              <p:nvPicPr>
                <p:cNvPr id="171283" name="Freihand 171282">
                  <a:extLst>
                    <a:ext uri="{FF2B5EF4-FFF2-40B4-BE49-F238E27FC236}">
                      <a16:creationId xmlns:a16="http://schemas.microsoft.com/office/drawing/2014/main" id="{1DEE3124-CF6B-46AA-B2BC-36E35C7205B6}"/>
                    </a:ext>
                  </a:extLst>
                </p:cNvPr>
                <p:cNvPicPr/>
                <p:nvPr/>
              </p:nvPicPr>
              <p:blipFill>
                <a:blip r:embed="rId552"/>
                <a:stretch>
                  <a:fillRect/>
                </a:stretch>
              </p:blipFill>
              <p:spPr>
                <a:xfrm>
                  <a:off x="3992693" y="4799213"/>
                  <a:ext cx="1569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71284" name="Freihand 171283">
                  <a:extLst>
                    <a:ext uri="{FF2B5EF4-FFF2-40B4-BE49-F238E27FC236}">
                      <a16:creationId xmlns:a16="http://schemas.microsoft.com/office/drawing/2014/main" id="{72FCA7D3-2235-4A77-BEFF-C5CD6F37DE1D}"/>
                    </a:ext>
                  </a:extLst>
                </p14:cNvPr>
                <p14:cNvContentPartPr/>
                <p14:nvPr/>
              </p14:nvContentPartPr>
              <p14:xfrm>
                <a:off x="4091693" y="4608053"/>
                <a:ext cx="225720" cy="205560"/>
              </p14:xfrm>
            </p:contentPart>
          </mc:Choice>
          <mc:Fallback>
            <p:pic>
              <p:nvPicPr>
                <p:cNvPr id="171284" name="Freihand 171283">
                  <a:extLst>
                    <a:ext uri="{FF2B5EF4-FFF2-40B4-BE49-F238E27FC236}">
                      <a16:creationId xmlns:a16="http://schemas.microsoft.com/office/drawing/2014/main" id="{72FCA7D3-2235-4A77-BEFF-C5CD6F37DE1D}"/>
                    </a:ext>
                  </a:extLst>
                </p:cNvPr>
                <p:cNvPicPr/>
                <p:nvPr/>
              </p:nvPicPr>
              <p:blipFill>
                <a:blip r:embed="rId554"/>
                <a:stretch>
                  <a:fillRect/>
                </a:stretch>
              </p:blipFill>
              <p:spPr>
                <a:xfrm>
                  <a:off x="4087373" y="4603733"/>
                  <a:ext cx="234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71285" name="Freihand 171284">
                  <a:extLst>
                    <a:ext uri="{FF2B5EF4-FFF2-40B4-BE49-F238E27FC236}">
                      <a16:creationId xmlns:a16="http://schemas.microsoft.com/office/drawing/2014/main" id="{78E0B8E1-0398-47F1-8431-4B8B026DFDFD}"/>
                    </a:ext>
                  </a:extLst>
                </p14:cNvPr>
                <p14:cNvContentPartPr/>
                <p14:nvPr/>
              </p14:nvContentPartPr>
              <p14:xfrm>
                <a:off x="4308053" y="4600493"/>
                <a:ext cx="218160" cy="89280"/>
              </p14:xfrm>
            </p:contentPart>
          </mc:Choice>
          <mc:Fallback>
            <p:pic>
              <p:nvPicPr>
                <p:cNvPr id="171285" name="Freihand 171284">
                  <a:extLst>
                    <a:ext uri="{FF2B5EF4-FFF2-40B4-BE49-F238E27FC236}">
                      <a16:creationId xmlns:a16="http://schemas.microsoft.com/office/drawing/2014/main" id="{78E0B8E1-0398-47F1-8431-4B8B026DFDFD}"/>
                    </a:ext>
                  </a:extLst>
                </p:cNvPr>
                <p:cNvPicPr/>
                <p:nvPr/>
              </p:nvPicPr>
              <p:blipFill>
                <a:blip r:embed="rId556"/>
                <a:stretch>
                  <a:fillRect/>
                </a:stretch>
              </p:blipFill>
              <p:spPr>
                <a:xfrm>
                  <a:off x="4303733" y="4596173"/>
                  <a:ext cx="226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71287" name="Freihand 171286">
                  <a:extLst>
                    <a:ext uri="{FF2B5EF4-FFF2-40B4-BE49-F238E27FC236}">
                      <a16:creationId xmlns:a16="http://schemas.microsoft.com/office/drawing/2014/main" id="{3B866EEA-38B5-4F84-B3D3-E06C4AA7EDEE}"/>
                    </a:ext>
                  </a:extLst>
                </p14:cNvPr>
                <p14:cNvContentPartPr/>
                <p14:nvPr/>
              </p14:nvContentPartPr>
              <p14:xfrm>
                <a:off x="4602173" y="4457213"/>
                <a:ext cx="138600" cy="92880"/>
              </p14:xfrm>
            </p:contentPart>
          </mc:Choice>
          <mc:Fallback>
            <p:pic>
              <p:nvPicPr>
                <p:cNvPr id="171287" name="Freihand 171286">
                  <a:extLst>
                    <a:ext uri="{FF2B5EF4-FFF2-40B4-BE49-F238E27FC236}">
                      <a16:creationId xmlns:a16="http://schemas.microsoft.com/office/drawing/2014/main" id="{3B866EEA-38B5-4F84-B3D3-E06C4AA7EDEE}"/>
                    </a:ext>
                  </a:extLst>
                </p:cNvPr>
                <p:cNvPicPr/>
                <p:nvPr/>
              </p:nvPicPr>
              <p:blipFill>
                <a:blip r:embed="rId558"/>
                <a:stretch>
                  <a:fillRect/>
                </a:stretch>
              </p:blipFill>
              <p:spPr>
                <a:xfrm>
                  <a:off x="4597853" y="4452893"/>
                  <a:ext cx="147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71288" name="Freihand 171287">
                  <a:extLst>
                    <a:ext uri="{FF2B5EF4-FFF2-40B4-BE49-F238E27FC236}">
                      <a16:creationId xmlns:a16="http://schemas.microsoft.com/office/drawing/2014/main" id="{F4D9E2CE-99B0-4915-86BE-DC2E92A37A21}"/>
                    </a:ext>
                  </a:extLst>
                </p14:cNvPr>
                <p14:cNvContentPartPr/>
                <p14:nvPr/>
              </p14:nvContentPartPr>
              <p14:xfrm>
                <a:off x="3323453" y="5172533"/>
                <a:ext cx="529920" cy="352440"/>
              </p14:xfrm>
            </p:contentPart>
          </mc:Choice>
          <mc:Fallback>
            <p:pic>
              <p:nvPicPr>
                <p:cNvPr id="171288" name="Freihand 171287">
                  <a:extLst>
                    <a:ext uri="{FF2B5EF4-FFF2-40B4-BE49-F238E27FC236}">
                      <a16:creationId xmlns:a16="http://schemas.microsoft.com/office/drawing/2014/main" id="{F4D9E2CE-99B0-4915-86BE-DC2E92A37A21}"/>
                    </a:ext>
                  </a:extLst>
                </p:cNvPr>
                <p:cNvPicPr/>
                <p:nvPr/>
              </p:nvPicPr>
              <p:blipFill>
                <a:blip r:embed="rId560"/>
                <a:stretch>
                  <a:fillRect/>
                </a:stretch>
              </p:blipFill>
              <p:spPr>
                <a:xfrm>
                  <a:off x="3319133" y="5168213"/>
                  <a:ext cx="53856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171289" name="Freihand 171288">
                  <a:extLst>
                    <a:ext uri="{FF2B5EF4-FFF2-40B4-BE49-F238E27FC236}">
                      <a16:creationId xmlns:a16="http://schemas.microsoft.com/office/drawing/2014/main" id="{88F3A852-C4C9-400B-B2CE-383CCF1D097C}"/>
                    </a:ext>
                  </a:extLst>
                </p14:cNvPr>
                <p14:cNvContentPartPr/>
                <p14:nvPr/>
              </p14:nvContentPartPr>
              <p14:xfrm>
                <a:off x="3867053" y="5128973"/>
                <a:ext cx="68400" cy="189000"/>
              </p14:xfrm>
            </p:contentPart>
          </mc:Choice>
          <mc:Fallback>
            <p:pic>
              <p:nvPicPr>
                <p:cNvPr id="171289" name="Freihand 171288">
                  <a:extLst>
                    <a:ext uri="{FF2B5EF4-FFF2-40B4-BE49-F238E27FC236}">
                      <a16:creationId xmlns:a16="http://schemas.microsoft.com/office/drawing/2014/main" id="{88F3A852-C4C9-400B-B2CE-383CCF1D097C}"/>
                    </a:ext>
                  </a:extLst>
                </p:cNvPr>
                <p:cNvPicPr/>
                <p:nvPr/>
              </p:nvPicPr>
              <p:blipFill>
                <a:blip r:embed="rId562"/>
                <a:stretch>
                  <a:fillRect/>
                </a:stretch>
              </p:blipFill>
              <p:spPr>
                <a:xfrm>
                  <a:off x="3862733" y="5124653"/>
                  <a:ext cx="770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171290" name="Freihand 171289">
                  <a:extLst>
                    <a:ext uri="{FF2B5EF4-FFF2-40B4-BE49-F238E27FC236}">
                      <a16:creationId xmlns:a16="http://schemas.microsoft.com/office/drawing/2014/main" id="{00E7F0B0-9B75-43FF-984F-B2FC083ACE26}"/>
                    </a:ext>
                  </a:extLst>
                </p14:cNvPr>
                <p14:cNvContentPartPr/>
                <p14:nvPr/>
              </p14:nvContentPartPr>
              <p14:xfrm>
                <a:off x="3911333" y="5054093"/>
                <a:ext cx="149760" cy="95400"/>
              </p14:xfrm>
            </p:contentPart>
          </mc:Choice>
          <mc:Fallback>
            <p:pic>
              <p:nvPicPr>
                <p:cNvPr id="171290" name="Freihand 171289">
                  <a:extLst>
                    <a:ext uri="{FF2B5EF4-FFF2-40B4-BE49-F238E27FC236}">
                      <a16:creationId xmlns:a16="http://schemas.microsoft.com/office/drawing/2014/main" id="{00E7F0B0-9B75-43FF-984F-B2FC083ACE26}"/>
                    </a:ext>
                  </a:extLst>
                </p:cNvPr>
                <p:cNvPicPr/>
                <p:nvPr/>
              </p:nvPicPr>
              <p:blipFill>
                <a:blip r:embed="rId564"/>
                <a:stretch>
                  <a:fillRect/>
                </a:stretch>
              </p:blipFill>
              <p:spPr>
                <a:xfrm>
                  <a:off x="3907013" y="5049773"/>
                  <a:ext cx="158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171291" name="Freihand 171290">
                  <a:extLst>
                    <a:ext uri="{FF2B5EF4-FFF2-40B4-BE49-F238E27FC236}">
                      <a16:creationId xmlns:a16="http://schemas.microsoft.com/office/drawing/2014/main" id="{005B3859-D8D4-4286-96F9-6F6670777D2D}"/>
                    </a:ext>
                  </a:extLst>
                </p14:cNvPr>
                <p14:cNvContentPartPr/>
                <p14:nvPr/>
              </p14:nvContentPartPr>
              <p14:xfrm>
                <a:off x="3996653" y="5011253"/>
                <a:ext cx="34920" cy="18360"/>
              </p14:xfrm>
            </p:contentPart>
          </mc:Choice>
          <mc:Fallback>
            <p:pic>
              <p:nvPicPr>
                <p:cNvPr id="171291" name="Freihand 171290">
                  <a:extLst>
                    <a:ext uri="{FF2B5EF4-FFF2-40B4-BE49-F238E27FC236}">
                      <a16:creationId xmlns:a16="http://schemas.microsoft.com/office/drawing/2014/main" id="{005B3859-D8D4-4286-96F9-6F6670777D2D}"/>
                    </a:ext>
                  </a:extLst>
                </p:cNvPr>
                <p:cNvPicPr/>
                <p:nvPr/>
              </p:nvPicPr>
              <p:blipFill>
                <a:blip r:embed="rId566"/>
                <a:stretch>
                  <a:fillRect/>
                </a:stretch>
              </p:blipFill>
              <p:spPr>
                <a:xfrm>
                  <a:off x="3992333" y="5006933"/>
                  <a:ext cx="43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171292" name="Freihand 171291">
                  <a:extLst>
                    <a:ext uri="{FF2B5EF4-FFF2-40B4-BE49-F238E27FC236}">
                      <a16:creationId xmlns:a16="http://schemas.microsoft.com/office/drawing/2014/main" id="{26E79D1E-566A-48C4-907D-107718245FF3}"/>
                    </a:ext>
                  </a:extLst>
                </p14:cNvPr>
                <p14:cNvContentPartPr/>
                <p14:nvPr/>
              </p14:nvContentPartPr>
              <p14:xfrm>
                <a:off x="4042373" y="4971653"/>
                <a:ext cx="136800" cy="131400"/>
              </p14:xfrm>
            </p:contentPart>
          </mc:Choice>
          <mc:Fallback>
            <p:pic>
              <p:nvPicPr>
                <p:cNvPr id="171292" name="Freihand 171291">
                  <a:extLst>
                    <a:ext uri="{FF2B5EF4-FFF2-40B4-BE49-F238E27FC236}">
                      <a16:creationId xmlns:a16="http://schemas.microsoft.com/office/drawing/2014/main" id="{26E79D1E-566A-48C4-907D-107718245FF3}"/>
                    </a:ext>
                  </a:extLst>
                </p:cNvPr>
                <p:cNvPicPr/>
                <p:nvPr/>
              </p:nvPicPr>
              <p:blipFill>
                <a:blip r:embed="rId568"/>
                <a:stretch>
                  <a:fillRect/>
                </a:stretch>
              </p:blipFill>
              <p:spPr>
                <a:xfrm>
                  <a:off x="4038053" y="4967333"/>
                  <a:ext cx="145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171293" name="Freihand 171292">
                  <a:extLst>
                    <a:ext uri="{FF2B5EF4-FFF2-40B4-BE49-F238E27FC236}">
                      <a16:creationId xmlns:a16="http://schemas.microsoft.com/office/drawing/2014/main" id="{4FA5AD5D-29A0-41E5-9759-D93C80CB51EF}"/>
                    </a:ext>
                  </a:extLst>
                </p14:cNvPr>
                <p14:cNvContentPartPr/>
                <p14:nvPr/>
              </p14:nvContentPartPr>
              <p14:xfrm>
                <a:off x="4217333" y="4970213"/>
                <a:ext cx="56520" cy="56160"/>
              </p14:xfrm>
            </p:contentPart>
          </mc:Choice>
          <mc:Fallback>
            <p:pic>
              <p:nvPicPr>
                <p:cNvPr id="171293" name="Freihand 171292">
                  <a:extLst>
                    <a:ext uri="{FF2B5EF4-FFF2-40B4-BE49-F238E27FC236}">
                      <a16:creationId xmlns:a16="http://schemas.microsoft.com/office/drawing/2014/main" id="{4FA5AD5D-29A0-41E5-9759-D93C80CB51EF}"/>
                    </a:ext>
                  </a:extLst>
                </p:cNvPr>
                <p:cNvPicPr/>
                <p:nvPr/>
              </p:nvPicPr>
              <p:blipFill>
                <a:blip r:embed="rId570"/>
                <a:stretch>
                  <a:fillRect/>
                </a:stretch>
              </p:blipFill>
              <p:spPr>
                <a:xfrm>
                  <a:off x="4213013" y="4965893"/>
                  <a:ext cx="65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171294" name="Freihand 171293">
                  <a:extLst>
                    <a:ext uri="{FF2B5EF4-FFF2-40B4-BE49-F238E27FC236}">
                      <a16:creationId xmlns:a16="http://schemas.microsoft.com/office/drawing/2014/main" id="{73F22E4C-B28F-4858-B5EC-055617045ADB}"/>
                    </a:ext>
                  </a:extLst>
                </p14:cNvPr>
                <p14:cNvContentPartPr/>
                <p14:nvPr/>
              </p14:nvContentPartPr>
              <p14:xfrm>
                <a:off x="4247933" y="4968053"/>
                <a:ext cx="51120" cy="73440"/>
              </p14:xfrm>
            </p:contentPart>
          </mc:Choice>
          <mc:Fallback>
            <p:pic>
              <p:nvPicPr>
                <p:cNvPr id="171294" name="Freihand 171293">
                  <a:extLst>
                    <a:ext uri="{FF2B5EF4-FFF2-40B4-BE49-F238E27FC236}">
                      <a16:creationId xmlns:a16="http://schemas.microsoft.com/office/drawing/2014/main" id="{73F22E4C-B28F-4858-B5EC-055617045ADB}"/>
                    </a:ext>
                  </a:extLst>
                </p:cNvPr>
                <p:cNvPicPr/>
                <p:nvPr/>
              </p:nvPicPr>
              <p:blipFill>
                <a:blip r:embed="rId572"/>
                <a:stretch>
                  <a:fillRect/>
                </a:stretch>
              </p:blipFill>
              <p:spPr>
                <a:xfrm>
                  <a:off x="4243613" y="4963733"/>
                  <a:ext cx="59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171295" name="Freihand 171294">
                  <a:extLst>
                    <a:ext uri="{FF2B5EF4-FFF2-40B4-BE49-F238E27FC236}">
                      <a16:creationId xmlns:a16="http://schemas.microsoft.com/office/drawing/2014/main" id="{D391CE45-F097-49EE-B75A-7F261B099AF9}"/>
                    </a:ext>
                  </a:extLst>
                </p14:cNvPr>
                <p14:cNvContentPartPr/>
                <p14:nvPr/>
              </p14:nvContentPartPr>
              <p14:xfrm>
                <a:off x="4284293" y="4816133"/>
                <a:ext cx="210600" cy="164880"/>
              </p14:xfrm>
            </p:contentPart>
          </mc:Choice>
          <mc:Fallback>
            <p:pic>
              <p:nvPicPr>
                <p:cNvPr id="171295" name="Freihand 171294">
                  <a:extLst>
                    <a:ext uri="{FF2B5EF4-FFF2-40B4-BE49-F238E27FC236}">
                      <a16:creationId xmlns:a16="http://schemas.microsoft.com/office/drawing/2014/main" id="{D391CE45-F097-49EE-B75A-7F261B099AF9}"/>
                    </a:ext>
                  </a:extLst>
                </p:cNvPr>
                <p:cNvPicPr/>
                <p:nvPr/>
              </p:nvPicPr>
              <p:blipFill>
                <a:blip r:embed="rId574"/>
                <a:stretch>
                  <a:fillRect/>
                </a:stretch>
              </p:blipFill>
              <p:spPr>
                <a:xfrm>
                  <a:off x="4279973" y="4811813"/>
                  <a:ext cx="2192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171296" name="Freihand 171295">
                  <a:extLst>
                    <a:ext uri="{FF2B5EF4-FFF2-40B4-BE49-F238E27FC236}">
                      <a16:creationId xmlns:a16="http://schemas.microsoft.com/office/drawing/2014/main" id="{A584AC9B-3DCA-4FF9-9F7A-400CA2E644C9}"/>
                    </a:ext>
                  </a:extLst>
                </p14:cNvPr>
                <p14:cNvContentPartPr/>
                <p14:nvPr/>
              </p14:nvContentPartPr>
              <p14:xfrm>
                <a:off x="4600733" y="4663493"/>
                <a:ext cx="168480" cy="100800"/>
              </p14:xfrm>
            </p:contentPart>
          </mc:Choice>
          <mc:Fallback>
            <p:pic>
              <p:nvPicPr>
                <p:cNvPr id="171296" name="Freihand 171295">
                  <a:extLst>
                    <a:ext uri="{FF2B5EF4-FFF2-40B4-BE49-F238E27FC236}">
                      <a16:creationId xmlns:a16="http://schemas.microsoft.com/office/drawing/2014/main" id="{A584AC9B-3DCA-4FF9-9F7A-400CA2E644C9}"/>
                    </a:ext>
                  </a:extLst>
                </p:cNvPr>
                <p:cNvPicPr/>
                <p:nvPr/>
              </p:nvPicPr>
              <p:blipFill>
                <a:blip r:embed="rId576"/>
                <a:stretch>
                  <a:fillRect/>
                </a:stretch>
              </p:blipFill>
              <p:spPr>
                <a:xfrm>
                  <a:off x="4596413" y="4659173"/>
                  <a:ext cx="177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171297" name="Freihand 171296">
                  <a:extLst>
                    <a:ext uri="{FF2B5EF4-FFF2-40B4-BE49-F238E27FC236}">
                      <a16:creationId xmlns:a16="http://schemas.microsoft.com/office/drawing/2014/main" id="{047DEAA2-9426-4B03-AEC3-1214681B4711}"/>
                    </a:ext>
                  </a:extLst>
                </p14:cNvPr>
                <p14:cNvContentPartPr/>
                <p14:nvPr/>
              </p14:nvContentPartPr>
              <p14:xfrm>
                <a:off x="4639973" y="4694453"/>
                <a:ext cx="173880" cy="87120"/>
              </p14:xfrm>
            </p:contentPart>
          </mc:Choice>
          <mc:Fallback>
            <p:pic>
              <p:nvPicPr>
                <p:cNvPr id="171297" name="Freihand 171296">
                  <a:extLst>
                    <a:ext uri="{FF2B5EF4-FFF2-40B4-BE49-F238E27FC236}">
                      <a16:creationId xmlns:a16="http://schemas.microsoft.com/office/drawing/2014/main" id="{047DEAA2-9426-4B03-AEC3-1214681B4711}"/>
                    </a:ext>
                  </a:extLst>
                </p:cNvPr>
                <p:cNvPicPr/>
                <p:nvPr/>
              </p:nvPicPr>
              <p:blipFill>
                <a:blip r:embed="rId578"/>
                <a:stretch>
                  <a:fillRect/>
                </a:stretch>
              </p:blipFill>
              <p:spPr>
                <a:xfrm>
                  <a:off x="4635653" y="4690133"/>
                  <a:ext cx="182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171298" name="Freihand 171297">
                  <a:extLst>
                    <a:ext uri="{FF2B5EF4-FFF2-40B4-BE49-F238E27FC236}">
                      <a16:creationId xmlns:a16="http://schemas.microsoft.com/office/drawing/2014/main" id="{22ECB51B-5ABC-48A1-B5BF-1ED3967BADA3}"/>
                    </a:ext>
                  </a:extLst>
                </p14:cNvPr>
                <p14:cNvContentPartPr/>
                <p14:nvPr/>
              </p14:nvContentPartPr>
              <p14:xfrm>
                <a:off x="4947773" y="4280093"/>
                <a:ext cx="154440" cy="207000"/>
              </p14:xfrm>
            </p:contentPart>
          </mc:Choice>
          <mc:Fallback>
            <p:pic>
              <p:nvPicPr>
                <p:cNvPr id="171298" name="Freihand 171297">
                  <a:extLst>
                    <a:ext uri="{FF2B5EF4-FFF2-40B4-BE49-F238E27FC236}">
                      <a16:creationId xmlns:a16="http://schemas.microsoft.com/office/drawing/2014/main" id="{22ECB51B-5ABC-48A1-B5BF-1ED3967BADA3}"/>
                    </a:ext>
                  </a:extLst>
                </p:cNvPr>
                <p:cNvPicPr/>
                <p:nvPr/>
              </p:nvPicPr>
              <p:blipFill>
                <a:blip r:embed="rId580"/>
                <a:stretch>
                  <a:fillRect/>
                </a:stretch>
              </p:blipFill>
              <p:spPr>
                <a:xfrm>
                  <a:off x="4943453" y="4275773"/>
                  <a:ext cx="1630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171299" name="Freihand 171298">
                  <a:extLst>
                    <a:ext uri="{FF2B5EF4-FFF2-40B4-BE49-F238E27FC236}">
                      <a16:creationId xmlns:a16="http://schemas.microsoft.com/office/drawing/2014/main" id="{9E487DE8-002D-46D0-AF4F-8048ADB5A054}"/>
                    </a:ext>
                  </a:extLst>
                </p14:cNvPr>
                <p14:cNvContentPartPr/>
                <p14:nvPr/>
              </p14:nvContentPartPr>
              <p14:xfrm>
                <a:off x="4913933" y="4310333"/>
                <a:ext cx="433080" cy="264960"/>
              </p14:xfrm>
            </p:contentPart>
          </mc:Choice>
          <mc:Fallback>
            <p:pic>
              <p:nvPicPr>
                <p:cNvPr id="171299" name="Freihand 171298">
                  <a:extLst>
                    <a:ext uri="{FF2B5EF4-FFF2-40B4-BE49-F238E27FC236}">
                      <a16:creationId xmlns:a16="http://schemas.microsoft.com/office/drawing/2014/main" id="{9E487DE8-002D-46D0-AF4F-8048ADB5A054}"/>
                    </a:ext>
                  </a:extLst>
                </p:cNvPr>
                <p:cNvPicPr/>
                <p:nvPr/>
              </p:nvPicPr>
              <p:blipFill>
                <a:blip r:embed="rId582"/>
                <a:stretch>
                  <a:fillRect/>
                </a:stretch>
              </p:blipFill>
              <p:spPr>
                <a:xfrm>
                  <a:off x="4909613" y="4306013"/>
                  <a:ext cx="4417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171300" name="Freihand 171299">
                  <a:extLst>
                    <a:ext uri="{FF2B5EF4-FFF2-40B4-BE49-F238E27FC236}">
                      <a16:creationId xmlns:a16="http://schemas.microsoft.com/office/drawing/2014/main" id="{EAB98AF5-FFDB-4430-B668-F0902E7C73E9}"/>
                    </a:ext>
                  </a:extLst>
                </p14:cNvPr>
                <p14:cNvContentPartPr/>
                <p14:nvPr/>
              </p14:nvContentPartPr>
              <p14:xfrm>
                <a:off x="4979453" y="4564133"/>
                <a:ext cx="161280" cy="201600"/>
              </p14:xfrm>
            </p:contentPart>
          </mc:Choice>
          <mc:Fallback>
            <p:pic>
              <p:nvPicPr>
                <p:cNvPr id="171300" name="Freihand 171299">
                  <a:extLst>
                    <a:ext uri="{FF2B5EF4-FFF2-40B4-BE49-F238E27FC236}">
                      <a16:creationId xmlns:a16="http://schemas.microsoft.com/office/drawing/2014/main" id="{EAB98AF5-FFDB-4430-B668-F0902E7C73E9}"/>
                    </a:ext>
                  </a:extLst>
                </p:cNvPr>
                <p:cNvPicPr/>
                <p:nvPr/>
              </p:nvPicPr>
              <p:blipFill>
                <a:blip r:embed="rId584"/>
                <a:stretch>
                  <a:fillRect/>
                </a:stretch>
              </p:blipFill>
              <p:spPr>
                <a:xfrm>
                  <a:off x="4975133" y="4559813"/>
                  <a:ext cx="1699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171301" name="Freihand 171300">
                  <a:extLst>
                    <a:ext uri="{FF2B5EF4-FFF2-40B4-BE49-F238E27FC236}">
                      <a16:creationId xmlns:a16="http://schemas.microsoft.com/office/drawing/2014/main" id="{783F0DCC-6EAB-43FA-8BB9-2F4D8EEC591B}"/>
                    </a:ext>
                  </a:extLst>
                </p14:cNvPr>
                <p14:cNvContentPartPr/>
                <p14:nvPr/>
              </p14:nvContentPartPr>
              <p14:xfrm>
                <a:off x="5156933" y="4537853"/>
                <a:ext cx="99000" cy="72000"/>
              </p14:xfrm>
            </p:contentPart>
          </mc:Choice>
          <mc:Fallback>
            <p:pic>
              <p:nvPicPr>
                <p:cNvPr id="171301" name="Freihand 171300">
                  <a:extLst>
                    <a:ext uri="{FF2B5EF4-FFF2-40B4-BE49-F238E27FC236}">
                      <a16:creationId xmlns:a16="http://schemas.microsoft.com/office/drawing/2014/main" id="{783F0DCC-6EAB-43FA-8BB9-2F4D8EEC591B}"/>
                    </a:ext>
                  </a:extLst>
                </p:cNvPr>
                <p:cNvPicPr/>
                <p:nvPr/>
              </p:nvPicPr>
              <p:blipFill>
                <a:blip r:embed="rId586"/>
                <a:stretch>
                  <a:fillRect/>
                </a:stretch>
              </p:blipFill>
              <p:spPr>
                <a:xfrm>
                  <a:off x="5152613" y="4533533"/>
                  <a:ext cx="107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171302" name="Freihand 171301">
                  <a:extLst>
                    <a:ext uri="{FF2B5EF4-FFF2-40B4-BE49-F238E27FC236}">
                      <a16:creationId xmlns:a16="http://schemas.microsoft.com/office/drawing/2014/main" id="{7AF7346D-2C7A-4AA2-8D52-04324DD31AD6}"/>
                    </a:ext>
                  </a:extLst>
                </p14:cNvPr>
                <p14:cNvContentPartPr/>
                <p14:nvPr/>
              </p14:nvContentPartPr>
              <p14:xfrm>
                <a:off x="5288693" y="4452173"/>
                <a:ext cx="113760" cy="105480"/>
              </p14:xfrm>
            </p:contentPart>
          </mc:Choice>
          <mc:Fallback>
            <p:pic>
              <p:nvPicPr>
                <p:cNvPr id="171302" name="Freihand 171301">
                  <a:extLst>
                    <a:ext uri="{FF2B5EF4-FFF2-40B4-BE49-F238E27FC236}">
                      <a16:creationId xmlns:a16="http://schemas.microsoft.com/office/drawing/2014/main" id="{7AF7346D-2C7A-4AA2-8D52-04324DD31AD6}"/>
                    </a:ext>
                  </a:extLst>
                </p:cNvPr>
                <p:cNvPicPr/>
                <p:nvPr/>
              </p:nvPicPr>
              <p:blipFill>
                <a:blip r:embed="rId588"/>
                <a:stretch>
                  <a:fillRect/>
                </a:stretch>
              </p:blipFill>
              <p:spPr>
                <a:xfrm>
                  <a:off x="5284373" y="4447853"/>
                  <a:ext cx="122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71303" name="Freihand 171302">
                  <a:extLst>
                    <a:ext uri="{FF2B5EF4-FFF2-40B4-BE49-F238E27FC236}">
                      <a16:creationId xmlns:a16="http://schemas.microsoft.com/office/drawing/2014/main" id="{0977E593-5E70-4B66-AC67-DE103D39AB0A}"/>
                    </a:ext>
                  </a:extLst>
                </p14:cNvPr>
                <p14:cNvContentPartPr/>
                <p14:nvPr/>
              </p14:nvContentPartPr>
              <p14:xfrm>
                <a:off x="5404253" y="4455773"/>
                <a:ext cx="91440" cy="100080"/>
              </p14:xfrm>
            </p:contentPart>
          </mc:Choice>
          <mc:Fallback>
            <p:pic>
              <p:nvPicPr>
                <p:cNvPr id="171303" name="Freihand 171302">
                  <a:extLst>
                    <a:ext uri="{FF2B5EF4-FFF2-40B4-BE49-F238E27FC236}">
                      <a16:creationId xmlns:a16="http://schemas.microsoft.com/office/drawing/2014/main" id="{0977E593-5E70-4B66-AC67-DE103D39AB0A}"/>
                    </a:ext>
                  </a:extLst>
                </p:cNvPr>
                <p:cNvPicPr/>
                <p:nvPr/>
              </p:nvPicPr>
              <p:blipFill>
                <a:blip r:embed="rId590"/>
                <a:stretch>
                  <a:fillRect/>
                </a:stretch>
              </p:blipFill>
              <p:spPr>
                <a:xfrm>
                  <a:off x="5399933" y="4451453"/>
                  <a:ext cx="100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71304" name="Freihand 171303">
                  <a:extLst>
                    <a:ext uri="{FF2B5EF4-FFF2-40B4-BE49-F238E27FC236}">
                      <a16:creationId xmlns:a16="http://schemas.microsoft.com/office/drawing/2014/main" id="{18A880E4-7495-4FD1-921B-6CA7256B446E}"/>
                    </a:ext>
                  </a:extLst>
                </p14:cNvPr>
                <p14:cNvContentPartPr/>
                <p14:nvPr/>
              </p14:nvContentPartPr>
              <p14:xfrm>
                <a:off x="5497853" y="4163813"/>
                <a:ext cx="144720" cy="100080"/>
              </p14:xfrm>
            </p:contentPart>
          </mc:Choice>
          <mc:Fallback>
            <p:pic>
              <p:nvPicPr>
                <p:cNvPr id="171304" name="Freihand 171303">
                  <a:extLst>
                    <a:ext uri="{FF2B5EF4-FFF2-40B4-BE49-F238E27FC236}">
                      <a16:creationId xmlns:a16="http://schemas.microsoft.com/office/drawing/2014/main" id="{18A880E4-7495-4FD1-921B-6CA7256B446E}"/>
                    </a:ext>
                  </a:extLst>
                </p:cNvPr>
                <p:cNvPicPr/>
                <p:nvPr/>
              </p:nvPicPr>
              <p:blipFill>
                <a:blip r:embed="rId592"/>
                <a:stretch>
                  <a:fillRect/>
                </a:stretch>
              </p:blipFill>
              <p:spPr>
                <a:xfrm>
                  <a:off x="5493533" y="4159493"/>
                  <a:ext cx="153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71305" name="Freihand 171304">
                  <a:extLst>
                    <a:ext uri="{FF2B5EF4-FFF2-40B4-BE49-F238E27FC236}">
                      <a16:creationId xmlns:a16="http://schemas.microsoft.com/office/drawing/2014/main" id="{A7FE1993-43EB-44B4-A848-72826F470690}"/>
                    </a:ext>
                  </a:extLst>
                </p14:cNvPr>
                <p14:cNvContentPartPr/>
                <p14:nvPr/>
              </p14:nvContentPartPr>
              <p14:xfrm>
                <a:off x="5504333" y="4175333"/>
                <a:ext cx="203040" cy="127440"/>
              </p14:xfrm>
            </p:contentPart>
          </mc:Choice>
          <mc:Fallback>
            <p:pic>
              <p:nvPicPr>
                <p:cNvPr id="171305" name="Freihand 171304">
                  <a:extLst>
                    <a:ext uri="{FF2B5EF4-FFF2-40B4-BE49-F238E27FC236}">
                      <a16:creationId xmlns:a16="http://schemas.microsoft.com/office/drawing/2014/main" id="{A7FE1993-43EB-44B4-A848-72826F470690}"/>
                    </a:ext>
                  </a:extLst>
                </p:cNvPr>
                <p:cNvPicPr/>
                <p:nvPr/>
              </p:nvPicPr>
              <p:blipFill>
                <a:blip r:embed="rId594"/>
                <a:stretch>
                  <a:fillRect/>
                </a:stretch>
              </p:blipFill>
              <p:spPr>
                <a:xfrm>
                  <a:off x="5500013" y="4171013"/>
                  <a:ext cx="211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71306" name="Freihand 171305">
                  <a:extLst>
                    <a:ext uri="{FF2B5EF4-FFF2-40B4-BE49-F238E27FC236}">
                      <a16:creationId xmlns:a16="http://schemas.microsoft.com/office/drawing/2014/main" id="{A0AE3B62-4A8C-4FC8-B5EB-F7754F27E65C}"/>
                    </a:ext>
                  </a:extLst>
                </p14:cNvPr>
                <p14:cNvContentPartPr/>
                <p14:nvPr/>
              </p14:nvContentPartPr>
              <p14:xfrm>
                <a:off x="5794493" y="3982373"/>
                <a:ext cx="169200" cy="170640"/>
              </p14:xfrm>
            </p:contentPart>
          </mc:Choice>
          <mc:Fallback>
            <p:pic>
              <p:nvPicPr>
                <p:cNvPr id="171306" name="Freihand 171305">
                  <a:extLst>
                    <a:ext uri="{FF2B5EF4-FFF2-40B4-BE49-F238E27FC236}">
                      <a16:creationId xmlns:a16="http://schemas.microsoft.com/office/drawing/2014/main" id="{A0AE3B62-4A8C-4FC8-B5EB-F7754F27E65C}"/>
                    </a:ext>
                  </a:extLst>
                </p:cNvPr>
                <p:cNvPicPr/>
                <p:nvPr/>
              </p:nvPicPr>
              <p:blipFill>
                <a:blip r:embed="rId596"/>
                <a:stretch>
                  <a:fillRect/>
                </a:stretch>
              </p:blipFill>
              <p:spPr>
                <a:xfrm>
                  <a:off x="5790173" y="3978053"/>
                  <a:ext cx="177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71307" name="Freihand 171306">
                  <a:extLst>
                    <a:ext uri="{FF2B5EF4-FFF2-40B4-BE49-F238E27FC236}">
                      <a16:creationId xmlns:a16="http://schemas.microsoft.com/office/drawing/2014/main" id="{15209DE1-805E-429C-8886-A864713F4E31}"/>
                    </a:ext>
                  </a:extLst>
                </p14:cNvPr>
                <p14:cNvContentPartPr/>
                <p14:nvPr/>
              </p14:nvContentPartPr>
              <p14:xfrm>
                <a:off x="5768933" y="3839453"/>
                <a:ext cx="226080" cy="143280"/>
              </p14:xfrm>
            </p:contentPart>
          </mc:Choice>
          <mc:Fallback>
            <p:pic>
              <p:nvPicPr>
                <p:cNvPr id="171307" name="Freihand 171306">
                  <a:extLst>
                    <a:ext uri="{FF2B5EF4-FFF2-40B4-BE49-F238E27FC236}">
                      <a16:creationId xmlns:a16="http://schemas.microsoft.com/office/drawing/2014/main" id="{15209DE1-805E-429C-8886-A864713F4E31}"/>
                    </a:ext>
                  </a:extLst>
                </p:cNvPr>
                <p:cNvPicPr/>
                <p:nvPr/>
              </p:nvPicPr>
              <p:blipFill>
                <a:blip r:embed="rId598"/>
                <a:stretch>
                  <a:fillRect/>
                </a:stretch>
              </p:blipFill>
              <p:spPr>
                <a:xfrm>
                  <a:off x="5764613" y="3835133"/>
                  <a:ext cx="234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71308" name="Freihand 171307">
                  <a:extLst>
                    <a:ext uri="{FF2B5EF4-FFF2-40B4-BE49-F238E27FC236}">
                      <a16:creationId xmlns:a16="http://schemas.microsoft.com/office/drawing/2014/main" id="{78EDF7F8-38A1-4F3E-8CFE-EF6E17764CF1}"/>
                    </a:ext>
                  </a:extLst>
                </p14:cNvPr>
                <p14:cNvContentPartPr/>
                <p14:nvPr/>
              </p14:nvContentPartPr>
              <p14:xfrm>
                <a:off x="5621333" y="3662333"/>
                <a:ext cx="605880" cy="608040"/>
              </p14:xfrm>
            </p:contentPart>
          </mc:Choice>
          <mc:Fallback>
            <p:pic>
              <p:nvPicPr>
                <p:cNvPr id="171308" name="Freihand 171307">
                  <a:extLst>
                    <a:ext uri="{FF2B5EF4-FFF2-40B4-BE49-F238E27FC236}">
                      <a16:creationId xmlns:a16="http://schemas.microsoft.com/office/drawing/2014/main" id="{78EDF7F8-38A1-4F3E-8CFE-EF6E17764CF1}"/>
                    </a:ext>
                  </a:extLst>
                </p:cNvPr>
                <p:cNvPicPr/>
                <p:nvPr/>
              </p:nvPicPr>
              <p:blipFill>
                <a:blip r:embed="rId600"/>
                <a:stretch>
                  <a:fillRect/>
                </a:stretch>
              </p:blipFill>
              <p:spPr>
                <a:xfrm>
                  <a:off x="5617013" y="3658013"/>
                  <a:ext cx="614520" cy="61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1">
            <p14:nvContentPartPr>
              <p14:cNvPr id="171354" name="Freihand 171353">
                <a:extLst>
                  <a:ext uri="{FF2B5EF4-FFF2-40B4-BE49-F238E27FC236}">
                    <a16:creationId xmlns:a16="http://schemas.microsoft.com/office/drawing/2014/main" id="{B6216494-4D50-4887-B5F7-EE5B4C881A3E}"/>
                  </a:ext>
                </a:extLst>
              </p14:cNvPr>
              <p14:cNvContentPartPr/>
              <p14:nvPr/>
            </p14:nvContentPartPr>
            <p14:xfrm>
              <a:off x="2212493" y="5545493"/>
              <a:ext cx="308160" cy="421920"/>
            </p14:xfrm>
          </p:contentPart>
        </mc:Choice>
        <mc:Fallback>
          <p:pic>
            <p:nvPicPr>
              <p:cNvPr id="171354" name="Freihand 171353">
                <a:extLst>
                  <a:ext uri="{FF2B5EF4-FFF2-40B4-BE49-F238E27FC236}">
                    <a16:creationId xmlns:a16="http://schemas.microsoft.com/office/drawing/2014/main" id="{B6216494-4D50-4887-B5F7-EE5B4C881A3E}"/>
                  </a:ext>
                </a:extLst>
              </p:cNvPr>
              <p:cNvPicPr/>
              <p:nvPr/>
            </p:nvPicPr>
            <p:blipFill>
              <a:blip r:embed="rId602"/>
              <a:stretch>
                <a:fillRect/>
              </a:stretch>
            </p:blipFill>
            <p:spPr>
              <a:xfrm>
                <a:off x="2208173" y="5541173"/>
                <a:ext cx="31680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171423" name="Freihand 171422">
                <a:extLst>
                  <a:ext uri="{FF2B5EF4-FFF2-40B4-BE49-F238E27FC236}">
                    <a16:creationId xmlns:a16="http://schemas.microsoft.com/office/drawing/2014/main" id="{A9E8D683-9E16-4A6F-B123-8351CF377E22}"/>
                  </a:ext>
                </a:extLst>
              </p14:cNvPr>
              <p14:cNvContentPartPr/>
              <p14:nvPr/>
            </p14:nvContentPartPr>
            <p14:xfrm>
              <a:off x="376493" y="312533"/>
              <a:ext cx="2257200" cy="600840"/>
            </p14:xfrm>
          </p:contentPart>
        </mc:Choice>
        <mc:Fallback>
          <p:pic>
            <p:nvPicPr>
              <p:cNvPr id="171423" name="Freihand 171422">
                <a:extLst>
                  <a:ext uri="{FF2B5EF4-FFF2-40B4-BE49-F238E27FC236}">
                    <a16:creationId xmlns:a16="http://schemas.microsoft.com/office/drawing/2014/main" id="{A9E8D683-9E16-4A6F-B123-8351CF377E22}"/>
                  </a:ext>
                </a:extLst>
              </p:cNvPr>
              <p:cNvPicPr/>
              <p:nvPr/>
            </p:nvPicPr>
            <p:blipFill>
              <a:blip r:embed="rId604"/>
              <a:stretch>
                <a:fillRect/>
              </a:stretch>
            </p:blipFill>
            <p:spPr>
              <a:xfrm>
                <a:off x="372173" y="308213"/>
                <a:ext cx="2265840" cy="60948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171425" name="Freihand 171424">
                <a:extLst>
                  <a:ext uri="{FF2B5EF4-FFF2-40B4-BE49-F238E27FC236}">
                    <a16:creationId xmlns:a16="http://schemas.microsoft.com/office/drawing/2014/main" id="{FF09998C-6A63-4BDE-9652-F0FBD9115C6D}"/>
                  </a:ext>
                </a:extLst>
              </p14:cNvPr>
              <p14:cNvContentPartPr/>
              <p14:nvPr/>
            </p14:nvContentPartPr>
            <p14:xfrm>
              <a:off x="982013" y="5403653"/>
              <a:ext cx="1683000" cy="994320"/>
            </p14:xfrm>
          </p:contentPart>
        </mc:Choice>
        <mc:Fallback>
          <p:pic>
            <p:nvPicPr>
              <p:cNvPr id="171425" name="Freihand 171424">
                <a:extLst>
                  <a:ext uri="{FF2B5EF4-FFF2-40B4-BE49-F238E27FC236}">
                    <a16:creationId xmlns:a16="http://schemas.microsoft.com/office/drawing/2014/main" id="{FF09998C-6A63-4BDE-9652-F0FBD9115C6D}"/>
                  </a:ext>
                </a:extLst>
              </p:cNvPr>
              <p:cNvPicPr/>
              <p:nvPr/>
            </p:nvPicPr>
            <p:blipFill>
              <a:blip r:embed="rId606"/>
              <a:stretch>
                <a:fillRect/>
              </a:stretch>
            </p:blipFill>
            <p:spPr>
              <a:xfrm>
                <a:off x="977693" y="5399333"/>
                <a:ext cx="1691640" cy="10029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71427" name="Freihand 171426">
                <a:extLst>
                  <a:ext uri="{FF2B5EF4-FFF2-40B4-BE49-F238E27FC236}">
                    <a16:creationId xmlns:a16="http://schemas.microsoft.com/office/drawing/2014/main" id="{AB21AC38-73A0-4A3C-8BFF-C867DC53C30E}"/>
                  </a:ext>
                </a:extLst>
              </p14:cNvPr>
              <p14:cNvContentPartPr/>
              <p14:nvPr/>
            </p14:nvContentPartPr>
            <p14:xfrm>
              <a:off x="1017653" y="5312213"/>
              <a:ext cx="1566000" cy="1047960"/>
            </p14:xfrm>
          </p:contentPart>
        </mc:Choice>
        <mc:Fallback>
          <p:pic>
            <p:nvPicPr>
              <p:cNvPr id="171427" name="Freihand 171426">
                <a:extLst>
                  <a:ext uri="{FF2B5EF4-FFF2-40B4-BE49-F238E27FC236}">
                    <a16:creationId xmlns:a16="http://schemas.microsoft.com/office/drawing/2014/main" id="{AB21AC38-73A0-4A3C-8BFF-C867DC53C30E}"/>
                  </a:ext>
                </a:extLst>
              </p:cNvPr>
              <p:cNvPicPr/>
              <p:nvPr/>
            </p:nvPicPr>
            <p:blipFill>
              <a:blip r:embed="rId608"/>
              <a:stretch>
                <a:fillRect/>
              </a:stretch>
            </p:blipFill>
            <p:spPr>
              <a:xfrm>
                <a:off x="1013333" y="5307893"/>
                <a:ext cx="1574640" cy="10566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171487" name="Freihand 171486">
                <a:extLst>
                  <a:ext uri="{FF2B5EF4-FFF2-40B4-BE49-F238E27FC236}">
                    <a16:creationId xmlns:a16="http://schemas.microsoft.com/office/drawing/2014/main" id="{62CDC1C2-392D-4D7F-ABB6-D8A2825CEC35}"/>
                  </a:ext>
                </a:extLst>
              </p14:cNvPr>
              <p14:cNvContentPartPr/>
              <p14:nvPr/>
            </p14:nvContentPartPr>
            <p14:xfrm>
              <a:off x="4472933" y="1378493"/>
              <a:ext cx="2648520" cy="1280880"/>
            </p14:xfrm>
          </p:contentPart>
        </mc:Choice>
        <mc:Fallback>
          <p:pic>
            <p:nvPicPr>
              <p:cNvPr id="171487" name="Freihand 171486">
                <a:extLst>
                  <a:ext uri="{FF2B5EF4-FFF2-40B4-BE49-F238E27FC236}">
                    <a16:creationId xmlns:a16="http://schemas.microsoft.com/office/drawing/2014/main" id="{62CDC1C2-392D-4D7F-ABB6-D8A2825CEC35}"/>
                  </a:ext>
                </a:extLst>
              </p:cNvPr>
              <p:cNvPicPr/>
              <p:nvPr/>
            </p:nvPicPr>
            <p:blipFill>
              <a:blip r:embed="rId610"/>
              <a:stretch>
                <a:fillRect/>
              </a:stretch>
            </p:blipFill>
            <p:spPr>
              <a:xfrm>
                <a:off x="4468613" y="1374173"/>
                <a:ext cx="2657160" cy="12895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171489" name="Freihand 171488">
                <a:extLst>
                  <a:ext uri="{FF2B5EF4-FFF2-40B4-BE49-F238E27FC236}">
                    <a16:creationId xmlns:a16="http://schemas.microsoft.com/office/drawing/2014/main" id="{87840901-8EB5-47B2-82E8-E9CA6A45C61A}"/>
                  </a:ext>
                </a:extLst>
              </p14:cNvPr>
              <p14:cNvContentPartPr/>
              <p14:nvPr/>
            </p14:nvContentPartPr>
            <p14:xfrm>
              <a:off x="6272573" y="2015693"/>
              <a:ext cx="198000" cy="295920"/>
            </p14:xfrm>
          </p:contentPart>
        </mc:Choice>
        <mc:Fallback>
          <p:pic>
            <p:nvPicPr>
              <p:cNvPr id="171489" name="Freihand 171488">
                <a:extLst>
                  <a:ext uri="{FF2B5EF4-FFF2-40B4-BE49-F238E27FC236}">
                    <a16:creationId xmlns:a16="http://schemas.microsoft.com/office/drawing/2014/main" id="{87840901-8EB5-47B2-82E8-E9CA6A45C61A}"/>
                  </a:ext>
                </a:extLst>
              </p:cNvPr>
              <p:cNvPicPr/>
              <p:nvPr/>
            </p:nvPicPr>
            <p:blipFill>
              <a:blip r:embed="rId612"/>
              <a:stretch>
                <a:fillRect/>
              </a:stretch>
            </p:blipFill>
            <p:spPr>
              <a:xfrm>
                <a:off x="6268253" y="2011373"/>
                <a:ext cx="2066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171499" name="Freihand 171498">
                <a:extLst>
                  <a:ext uri="{FF2B5EF4-FFF2-40B4-BE49-F238E27FC236}">
                    <a16:creationId xmlns:a16="http://schemas.microsoft.com/office/drawing/2014/main" id="{91036248-5AFA-4A34-82E5-CE5C518A8E7D}"/>
                  </a:ext>
                </a:extLst>
              </p14:cNvPr>
              <p14:cNvContentPartPr/>
              <p14:nvPr/>
            </p14:nvContentPartPr>
            <p14:xfrm>
              <a:off x="3565013" y="5320493"/>
              <a:ext cx="911160" cy="1299600"/>
            </p14:xfrm>
          </p:contentPart>
        </mc:Choice>
        <mc:Fallback>
          <p:pic>
            <p:nvPicPr>
              <p:cNvPr id="171499" name="Freihand 171498">
                <a:extLst>
                  <a:ext uri="{FF2B5EF4-FFF2-40B4-BE49-F238E27FC236}">
                    <a16:creationId xmlns:a16="http://schemas.microsoft.com/office/drawing/2014/main" id="{91036248-5AFA-4A34-82E5-CE5C518A8E7D}"/>
                  </a:ext>
                </a:extLst>
              </p:cNvPr>
              <p:cNvPicPr/>
              <p:nvPr/>
            </p:nvPicPr>
            <p:blipFill>
              <a:blip r:embed="rId614"/>
              <a:stretch>
                <a:fillRect/>
              </a:stretch>
            </p:blipFill>
            <p:spPr>
              <a:xfrm>
                <a:off x="3560693" y="5316173"/>
                <a:ext cx="919800" cy="13082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171501" name="Freihand 171500">
                <a:extLst>
                  <a:ext uri="{FF2B5EF4-FFF2-40B4-BE49-F238E27FC236}">
                    <a16:creationId xmlns:a16="http://schemas.microsoft.com/office/drawing/2014/main" id="{BBE16E96-7EDD-4AEF-8120-DAADCD185A9F}"/>
                  </a:ext>
                </a:extLst>
              </p14:cNvPr>
              <p14:cNvContentPartPr/>
              <p14:nvPr/>
            </p14:nvContentPartPr>
            <p14:xfrm>
              <a:off x="2678693" y="5616053"/>
              <a:ext cx="601560" cy="916200"/>
            </p14:xfrm>
          </p:contentPart>
        </mc:Choice>
        <mc:Fallback>
          <p:pic>
            <p:nvPicPr>
              <p:cNvPr id="171501" name="Freihand 171500">
                <a:extLst>
                  <a:ext uri="{FF2B5EF4-FFF2-40B4-BE49-F238E27FC236}">
                    <a16:creationId xmlns:a16="http://schemas.microsoft.com/office/drawing/2014/main" id="{BBE16E96-7EDD-4AEF-8120-DAADCD185A9F}"/>
                  </a:ext>
                </a:extLst>
              </p:cNvPr>
              <p:cNvPicPr/>
              <p:nvPr/>
            </p:nvPicPr>
            <p:blipFill>
              <a:blip r:embed="rId616"/>
              <a:stretch>
                <a:fillRect/>
              </a:stretch>
            </p:blipFill>
            <p:spPr>
              <a:xfrm>
                <a:off x="2674373" y="5611733"/>
                <a:ext cx="610200" cy="924840"/>
              </a:xfrm>
              <a:prstGeom prst="rect">
                <a:avLst/>
              </a:prstGeom>
            </p:spPr>
          </p:pic>
        </mc:Fallback>
      </mc:AlternateContent>
      <p:grpSp>
        <p:nvGrpSpPr>
          <p:cNvPr id="171507" name="Gruppieren 171506">
            <a:extLst>
              <a:ext uri="{FF2B5EF4-FFF2-40B4-BE49-F238E27FC236}">
                <a16:creationId xmlns:a16="http://schemas.microsoft.com/office/drawing/2014/main" id="{7A5C6C6F-B1E4-4419-9760-233874C6AB5C}"/>
              </a:ext>
            </a:extLst>
          </p:cNvPr>
          <p:cNvGrpSpPr/>
          <p:nvPr/>
        </p:nvGrpSpPr>
        <p:grpSpPr>
          <a:xfrm>
            <a:off x="66893" y="408653"/>
            <a:ext cx="8852400" cy="5987880"/>
            <a:chOff x="66893" y="408653"/>
            <a:chExt cx="8852400" cy="5987880"/>
          </a:xfrm>
        </p:grpSpPr>
        <mc:AlternateContent xmlns:mc="http://schemas.openxmlformats.org/markup-compatibility/2006">
          <mc:Choice xmlns:p14="http://schemas.microsoft.com/office/powerpoint/2010/main" Requires="p14">
            <p:contentPart p14:bwMode="auto" r:id="rId617">
              <p14:nvContentPartPr>
                <p14:cNvPr id="171367" name="Freihand 171366">
                  <a:extLst>
                    <a:ext uri="{FF2B5EF4-FFF2-40B4-BE49-F238E27FC236}">
                      <a16:creationId xmlns:a16="http://schemas.microsoft.com/office/drawing/2014/main" id="{7F54860D-10CE-402C-9934-8A447C98D9C0}"/>
                    </a:ext>
                  </a:extLst>
                </p14:cNvPr>
                <p14:cNvContentPartPr/>
                <p14:nvPr/>
              </p14:nvContentPartPr>
              <p14:xfrm>
                <a:off x="233573" y="575333"/>
                <a:ext cx="478080" cy="5163840"/>
              </p14:xfrm>
            </p:contentPart>
          </mc:Choice>
          <mc:Fallback>
            <p:pic>
              <p:nvPicPr>
                <p:cNvPr id="171367" name="Freihand 171366">
                  <a:extLst>
                    <a:ext uri="{FF2B5EF4-FFF2-40B4-BE49-F238E27FC236}">
                      <a16:creationId xmlns:a16="http://schemas.microsoft.com/office/drawing/2014/main" id="{7F54860D-10CE-402C-9934-8A447C98D9C0}"/>
                    </a:ext>
                  </a:extLst>
                </p:cNvPr>
                <p:cNvPicPr/>
                <p:nvPr/>
              </p:nvPicPr>
              <p:blipFill>
                <a:blip r:embed="rId618"/>
                <a:stretch>
                  <a:fillRect/>
                </a:stretch>
              </p:blipFill>
              <p:spPr>
                <a:xfrm>
                  <a:off x="229253" y="571013"/>
                  <a:ext cx="486720" cy="51724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171368" name="Freihand 171367">
                  <a:extLst>
                    <a:ext uri="{FF2B5EF4-FFF2-40B4-BE49-F238E27FC236}">
                      <a16:creationId xmlns:a16="http://schemas.microsoft.com/office/drawing/2014/main" id="{EF889719-AC13-4C62-AD21-1620308C0C2E}"/>
                    </a:ext>
                  </a:extLst>
                </p14:cNvPr>
                <p14:cNvContentPartPr/>
                <p14:nvPr/>
              </p14:nvContentPartPr>
              <p14:xfrm>
                <a:off x="574493" y="448613"/>
                <a:ext cx="81720" cy="295920"/>
              </p14:xfrm>
            </p:contentPart>
          </mc:Choice>
          <mc:Fallback>
            <p:pic>
              <p:nvPicPr>
                <p:cNvPr id="171368" name="Freihand 171367">
                  <a:extLst>
                    <a:ext uri="{FF2B5EF4-FFF2-40B4-BE49-F238E27FC236}">
                      <a16:creationId xmlns:a16="http://schemas.microsoft.com/office/drawing/2014/main" id="{EF889719-AC13-4C62-AD21-1620308C0C2E}"/>
                    </a:ext>
                  </a:extLst>
                </p:cNvPr>
                <p:cNvPicPr/>
                <p:nvPr/>
              </p:nvPicPr>
              <p:blipFill>
                <a:blip r:embed="rId620"/>
                <a:stretch>
                  <a:fillRect/>
                </a:stretch>
              </p:blipFill>
              <p:spPr>
                <a:xfrm>
                  <a:off x="570173" y="444293"/>
                  <a:ext cx="903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171369" name="Freihand 171368">
                  <a:extLst>
                    <a:ext uri="{FF2B5EF4-FFF2-40B4-BE49-F238E27FC236}">
                      <a16:creationId xmlns:a16="http://schemas.microsoft.com/office/drawing/2014/main" id="{959B0F22-2D49-49DD-88AF-04CA3603314B}"/>
                    </a:ext>
                  </a:extLst>
                </p14:cNvPr>
                <p14:cNvContentPartPr/>
                <p14:nvPr/>
              </p14:nvContentPartPr>
              <p14:xfrm>
                <a:off x="797693" y="577133"/>
                <a:ext cx="149760" cy="60120"/>
              </p14:xfrm>
            </p:contentPart>
          </mc:Choice>
          <mc:Fallback>
            <p:pic>
              <p:nvPicPr>
                <p:cNvPr id="171369" name="Freihand 171368">
                  <a:extLst>
                    <a:ext uri="{FF2B5EF4-FFF2-40B4-BE49-F238E27FC236}">
                      <a16:creationId xmlns:a16="http://schemas.microsoft.com/office/drawing/2014/main" id="{959B0F22-2D49-49DD-88AF-04CA3603314B}"/>
                    </a:ext>
                  </a:extLst>
                </p:cNvPr>
                <p:cNvPicPr/>
                <p:nvPr/>
              </p:nvPicPr>
              <p:blipFill>
                <a:blip r:embed="rId622"/>
                <a:stretch>
                  <a:fillRect/>
                </a:stretch>
              </p:blipFill>
              <p:spPr>
                <a:xfrm>
                  <a:off x="793373" y="572813"/>
                  <a:ext cx="1584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71370" name="Freihand 171369">
                  <a:extLst>
                    <a:ext uri="{FF2B5EF4-FFF2-40B4-BE49-F238E27FC236}">
                      <a16:creationId xmlns:a16="http://schemas.microsoft.com/office/drawing/2014/main" id="{CB5E8235-7587-4AB3-BDE7-5DAEB8C9C5E4}"/>
                    </a:ext>
                  </a:extLst>
                </p14:cNvPr>
                <p14:cNvContentPartPr/>
                <p14:nvPr/>
              </p14:nvContentPartPr>
              <p14:xfrm>
                <a:off x="861053" y="567413"/>
                <a:ext cx="110880" cy="171720"/>
              </p14:xfrm>
            </p:contentPart>
          </mc:Choice>
          <mc:Fallback>
            <p:pic>
              <p:nvPicPr>
                <p:cNvPr id="171370" name="Freihand 171369">
                  <a:extLst>
                    <a:ext uri="{FF2B5EF4-FFF2-40B4-BE49-F238E27FC236}">
                      <a16:creationId xmlns:a16="http://schemas.microsoft.com/office/drawing/2014/main" id="{CB5E8235-7587-4AB3-BDE7-5DAEB8C9C5E4}"/>
                    </a:ext>
                  </a:extLst>
                </p:cNvPr>
                <p:cNvPicPr/>
                <p:nvPr/>
              </p:nvPicPr>
              <p:blipFill>
                <a:blip r:embed="rId624"/>
                <a:stretch>
                  <a:fillRect/>
                </a:stretch>
              </p:blipFill>
              <p:spPr>
                <a:xfrm>
                  <a:off x="856733" y="563093"/>
                  <a:ext cx="119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171371" name="Freihand 171370">
                  <a:extLst>
                    <a:ext uri="{FF2B5EF4-FFF2-40B4-BE49-F238E27FC236}">
                      <a16:creationId xmlns:a16="http://schemas.microsoft.com/office/drawing/2014/main" id="{ACD4ED64-A027-4D02-8F9F-8A799184BFD7}"/>
                    </a:ext>
                  </a:extLst>
                </p14:cNvPr>
                <p14:cNvContentPartPr/>
                <p14:nvPr/>
              </p14:nvContentPartPr>
              <p14:xfrm>
                <a:off x="940973" y="451853"/>
                <a:ext cx="165240" cy="147240"/>
              </p14:xfrm>
            </p:contentPart>
          </mc:Choice>
          <mc:Fallback>
            <p:pic>
              <p:nvPicPr>
                <p:cNvPr id="171371" name="Freihand 171370">
                  <a:extLst>
                    <a:ext uri="{FF2B5EF4-FFF2-40B4-BE49-F238E27FC236}">
                      <a16:creationId xmlns:a16="http://schemas.microsoft.com/office/drawing/2014/main" id="{ACD4ED64-A027-4D02-8F9F-8A799184BFD7}"/>
                    </a:ext>
                  </a:extLst>
                </p:cNvPr>
                <p:cNvPicPr/>
                <p:nvPr/>
              </p:nvPicPr>
              <p:blipFill>
                <a:blip r:embed="rId626"/>
                <a:stretch>
                  <a:fillRect/>
                </a:stretch>
              </p:blipFill>
              <p:spPr>
                <a:xfrm>
                  <a:off x="936653" y="447533"/>
                  <a:ext cx="173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71372" name="Freihand 171371">
                  <a:extLst>
                    <a:ext uri="{FF2B5EF4-FFF2-40B4-BE49-F238E27FC236}">
                      <a16:creationId xmlns:a16="http://schemas.microsoft.com/office/drawing/2014/main" id="{45874DC7-D8C7-4A9A-AF74-DCCE62ED0766}"/>
                    </a:ext>
                  </a:extLst>
                </p14:cNvPr>
                <p14:cNvContentPartPr/>
                <p14:nvPr/>
              </p14:nvContentPartPr>
              <p14:xfrm>
                <a:off x="1098653" y="418373"/>
                <a:ext cx="167040" cy="329760"/>
              </p14:xfrm>
            </p:contentPart>
          </mc:Choice>
          <mc:Fallback>
            <p:pic>
              <p:nvPicPr>
                <p:cNvPr id="171372" name="Freihand 171371">
                  <a:extLst>
                    <a:ext uri="{FF2B5EF4-FFF2-40B4-BE49-F238E27FC236}">
                      <a16:creationId xmlns:a16="http://schemas.microsoft.com/office/drawing/2014/main" id="{45874DC7-D8C7-4A9A-AF74-DCCE62ED0766}"/>
                    </a:ext>
                  </a:extLst>
                </p:cNvPr>
                <p:cNvPicPr/>
                <p:nvPr/>
              </p:nvPicPr>
              <p:blipFill>
                <a:blip r:embed="rId628"/>
                <a:stretch>
                  <a:fillRect/>
                </a:stretch>
              </p:blipFill>
              <p:spPr>
                <a:xfrm>
                  <a:off x="1094333" y="414053"/>
                  <a:ext cx="17568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171374" name="Freihand 171373">
                  <a:extLst>
                    <a:ext uri="{FF2B5EF4-FFF2-40B4-BE49-F238E27FC236}">
                      <a16:creationId xmlns:a16="http://schemas.microsoft.com/office/drawing/2014/main" id="{3FE255BD-5505-479D-8641-50A96C904156}"/>
                    </a:ext>
                  </a:extLst>
                </p14:cNvPr>
                <p14:cNvContentPartPr/>
                <p14:nvPr/>
              </p14:nvContentPartPr>
              <p14:xfrm>
                <a:off x="1261373" y="491093"/>
                <a:ext cx="124920" cy="150120"/>
              </p14:xfrm>
            </p:contentPart>
          </mc:Choice>
          <mc:Fallback>
            <p:pic>
              <p:nvPicPr>
                <p:cNvPr id="171374" name="Freihand 171373">
                  <a:extLst>
                    <a:ext uri="{FF2B5EF4-FFF2-40B4-BE49-F238E27FC236}">
                      <a16:creationId xmlns:a16="http://schemas.microsoft.com/office/drawing/2014/main" id="{3FE255BD-5505-479D-8641-50A96C904156}"/>
                    </a:ext>
                  </a:extLst>
                </p:cNvPr>
                <p:cNvPicPr/>
                <p:nvPr/>
              </p:nvPicPr>
              <p:blipFill>
                <a:blip r:embed="rId630"/>
                <a:stretch>
                  <a:fillRect/>
                </a:stretch>
              </p:blipFill>
              <p:spPr>
                <a:xfrm>
                  <a:off x="1257053" y="486773"/>
                  <a:ext cx="133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171376" name="Freihand 171375">
                  <a:extLst>
                    <a:ext uri="{FF2B5EF4-FFF2-40B4-BE49-F238E27FC236}">
                      <a16:creationId xmlns:a16="http://schemas.microsoft.com/office/drawing/2014/main" id="{FAA8FF76-02DF-4A7C-AB1F-803976532984}"/>
                    </a:ext>
                  </a:extLst>
                </p14:cNvPr>
                <p14:cNvContentPartPr/>
                <p14:nvPr/>
              </p14:nvContentPartPr>
              <p14:xfrm>
                <a:off x="1352453" y="603053"/>
                <a:ext cx="72000" cy="94680"/>
              </p14:xfrm>
            </p:contentPart>
          </mc:Choice>
          <mc:Fallback>
            <p:pic>
              <p:nvPicPr>
                <p:cNvPr id="171376" name="Freihand 171375">
                  <a:extLst>
                    <a:ext uri="{FF2B5EF4-FFF2-40B4-BE49-F238E27FC236}">
                      <a16:creationId xmlns:a16="http://schemas.microsoft.com/office/drawing/2014/main" id="{FAA8FF76-02DF-4A7C-AB1F-803976532984}"/>
                    </a:ext>
                  </a:extLst>
                </p:cNvPr>
                <p:cNvPicPr/>
                <p:nvPr/>
              </p:nvPicPr>
              <p:blipFill>
                <a:blip r:embed="rId632"/>
                <a:stretch>
                  <a:fillRect/>
                </a:stretch>
              </p:blipFill>
              <p:spPr>
                <a:xfrm>
                  <a:off x="1348133" y="598733"/>
                  <a:ext cx="80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171377" name="Freihand 171376">
                  <a:extLst>
                    <a:ext uri="{FF2B5EF4-FFF2-40B4-BE49-F238E27FC236}">
                      <a16:creationId xmlns:a16="http://schemas.microsoft.com/office/drawing/2014/main" id="{204CE2BC-C7FC-466E-81A5-49F9EF1019E2}"/>
                    </a:ext>
                  </a:extLst>
                </p14:cNvPr>
                <p14:cNvContentPartPr/>
                <p14:nvPr/>
              </p14:nvContentPartPr>
              <p14:xfrm>
                <a:off x="1495373" y="588653"/>
                <a:ext cx="30240" cy="89640"/>
              </p14:xfrm>
            </p:contentPart>
          </mc:Choice>
          <mc:Fallback>
            <p:pic>
              <p:nvPicPr>
                <p:cNvPr id="171377" name="Freihand 171376">
                  <a:extLst>
                    <a:ext uri="{FF2B5EF4-FFF2-40B4-BE49-F238E27FC236}">
                      <a16:creationId xmlns:a16="http://schemas.microsoft.com/office/drawing/2014/main" id="{204CE2BC-C7FC-466E-81A5-49F9EF1019E2}"/>
                    </a:ext>
                  </a:extLst>
                </p:cNvPr>
                <p:cNvPicPr/>
                <p:nvPr/>
              </p:nvPicPr>
              <p:blipFill>
                <a:blip r:embed="rId634"/>
                <a:stretch>
                  <a:fillRect/>
                </a:stretch>
              </p:blipFill>
              <p:spPr>
                <a:xfrm>
                  <a:off x="1491053" y="584333"/>
                  <a:ext cx="38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171378" name="Freihand 171377">
                  <a:extLst>
                    <a:ext uri="{FF2B5EF4-FFF2-40B4-BE49-F238E27FC236}">
                      <a16:creationId xmlns:a16="http://schemas.microsoft.com/office/drawing/2014/main" id="{01CCE5CA-EB01-41AA-ACF7-03E0D2BC321B}"/>
                    </a:ext>
                  </a:extLst>
                </p14:cNvPr>
                <p14:cNvContentPartPr/>
                <p14:nvPr/>
              </p14:nvContentPartPr>
              <p14:xfrm>
                <a:off x="1603373" y="463373"/>
                <a:ext cx="31680" cy="155880"/>
              </p14:xfrm>
            </p:contentPart>
          </mc:Choice>
          <mc:Fallback>
            <p:pic>
              <p:nvPicPr>
                <p:cNvPr id="171378" name="Freihand 171377">
                  <a:extLst>
                    <a:ext uri="{FF2B5EF4-FFF2-40B4-BE49-F238E27FC236}">
                      <a16:creationId xmlns:a16="http://schemas.microsoft.com/office/drawing/2014/main" id="{01CCE5CA-EB01-41AA-ACF7-03E0D2BC321B}"/>
                    </a:ext>
                  </a:extLst>
                </p:cNvPr>
                <p:cNvPicPr/>
                <p:nvPr/>
              </p:nvPicPr>
              <p:blipFill>
                <a:blip r:embed="rId636"/>
                <a:stretch>
                  <a:fillRect/>
                </a:stretch>
              </p:blipFill>
              <p:spPr>
                <a:xfrm>
                  <a:off x="1599053" y="459053"/>
                  <a:ext cx="40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71379" name="Freihand 171378">
                  <a:extLst>
                    <a:ext uri="{FF2B5EF4-FFF2-40B4-BE49-F238E27FC236}">
                      <a16:creationId xmlns:a16="http://schemas.microsoft.com/office/drawing/2014/main" id="{46D53E62-B604-407B-B2BF-B58E37EC4F7A}"/>
                    </a:ext>
                  </a:extLst>
                </p14:cNvPr>
                <p14:cNvContentPartPr/>
                <p14:nvPr/>
              </p14:nvContentPartPr>
              <p14:xfrm>
                <a:off x="1522733" y="462293"/>
                <a:ext cx="150480" cy="162000"/>
              </p14:xfrm>
            </p:contentPart>
          </mc:Choice>
          <mc:Fallback>
            <p:pic>
              <p:nvPicPr>
                <p:cNvPr id="171379" name="Freihand 171378">
                  <a:extLst>
                    <a:ext uri="{FF2B5EF4-FFF2-40B4-BE49-F238E27FC236}">
                      <a16:creationId xmlns:a16="http://schemas.microsoft.com/office/drawing/2014/main" id="{46D53E62-B604-407B-B2BF-B58E37EC4F7A}"/>
                    </a:ext>
                  </a:extLst>
                </p:cNvPr>
                <p:cNvPicPr/>
                <p:nvPr/>
              </p:nvPicPr>
              <p:blipFill>
                <a:blip r:embed="rId638"/>
                <a:stretch>
                  <a:fillRect/>
                </a:stretch>
              </p:blipFill>
              <p:spPr>
                <a:xfrm>
                  <a:off x="1518413" y="457973"/>
                  <a:ext cx="159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71380" name="Freihand 171379">
                  <a:extLst>
                    <a:ext uri="{FF2B5EF4-FFF2-40B4-BE49-F238E27FC236}">
                      <a16:creationId xmlns:a16="http://schemas.microsoft.com/office/drawing/2014/main" id="{140D8E3B-F8F8-48DE-BCE3-10E43D0E1372}"/>
                    </a:ext>
                  </a:extLst>
                </p14:cNvPr>
                <p14:cNvContentPartPr/>
                <p14:nvPr/>
              </p14:nvContentPartPr>
              <p14:xfrm>
                <a:off x="1727933" y="543653"/>
                <a:ext cx="13320" cy="135000"/>
              </p14:xfrm>
            </p:contentPart>
          </mc:Choice>
          <mc:Fallback>
            <p:pic>
              <p:nvPicPr>
                <p:cNvPr id="171380" name="Freihand 171379">
                  <a:extLst>
                    <a:ext uri="{FF2B5EF4-FFF2-40B4-BE49-F238E27FC236}">
                      <a16:creationId xmlns:a16="http://schemas.microsoft.com/office/drawing/2014/main" id="{140D8E3B-F8F8-48DE-BCE3-10E43D0E1372}"/>
                    </a:ext>
                  </a:extLst>
                </p:cNvPr>
                <p:cNvPicPr/>
                <p:nvPr/>
              </p:nvPicPr>
              <p:blipFill>
                <a:blip r:embed="rId640"/>
                <a:stretch>
                  <a:fillRect/>
                </a:stretch>
              </p:blipFill>
              <p:spPr>
                <a:xfrm>
                  <a:off x="1723613" y="539333"/>
                  <a:ext cx="21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71381" name="Freihand 171380">
                  <a:extLst>
                    <a:ext uri="{FF2B5EF4-FFF2-40B4-BE49-F238E27FC236}">
                      <a16:creationId xmlns:a16="http://schemas.microsoft.com/office/drawing/2014/main" id="{9D6B856E-19A6-4C8A-A40F-847F7BD27C92}"/>
                    </a:ext>
                  </a:extLst>
                </p14:cNvPr>
                <p14:cNvContentPartPr/>
                <p14:nvPr/>
              </p14:nvContentPartPr>
              <p14:xfrm>
                <a:off x="1778693" y="466973"/>
                <a:ext cx="138600" cy="208440"/>
              </p14:xfrm>
            </p:contentPart>
          </mc:Choice>
          <mc:Fallback>
            <p:pic>
              <p:nvPicPr>
                <p:cNvPr id="171381" name="Freihand 171380">
                  <a:extLst>
                    <a:ext uri="{FF2B5EF4-FFF2-40B4-BE49-F238E27FC236}">
                      <a16:creationId xmlns:a16="http://schemas.microsoft.com/office/drawing/2014/main" id="{9D6B856E-19A6-4C8A-A40F-847F7BD27C92}"/>
                    </a:ext>
                  </a:extLst>
                </p:cNvPr>
                <p:cNvPicPr/>
                <p:nvPr/>
              </p:nvPicPr>
              <p:blipFill>
                <a:blip r:embed="rId642"/>
                <a:stretch>
                  <a:fillRect/>
                </a:stretch>
              </p:blipFill>
              <p:spPr>
                <a:xfrm>
                  <a:off x="1774373" y="462653"/>
                  <a:ext cx="147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71382" name="Freihand 171381">
                  <a:extLst>
                    <a:ext uri="{FF2B5EF4-FFF2-40B4-BE49-F238E27FC236}">
                      <a16:creationId xmlns:a16="http://schemas.microsoft.com/office/drawing/2014/main" id="{F144A594-B48D-45D7-9D25-1AA9A5B2EAD4}"/>
                    </a:ext>
                  </a:extLst>
                </p14:cNvPr>
                <p14:cNvContentPartPr/>
                <p14:nvPr/>
              </p14:nvContentPartPr>
              <p14:xfrm>
                <a:off x="1927373" y="605933"/>
                <a:ext cx="42120" cy="121320"/>
              </p14:xfrm>
            </p:contentPart>
          </mc:Choice>
          <mc:Fallback>
            <p:pic>
              <p:nvPicPr>
                <p:cNvPr id="171382" name="Freihand 171381">
                  <a:extLst>
                    <a:ext uri="{FF2B5EF4-FFF2-40B4-BE49-F238E27FC236}">
                      <a16:creationId xmlns:a16="http://schemas.microsoft.com/office/drawing/2014/main" id="{F144A594-B48D-45D7-9D25-1AA9A5B2EAD4}"/>
                    </a:ext>
                  </a:extLst>
                </p:cNvPr>
                <p:cNvPicPr/>
                <p:nvPr/>
              </p:nvPicPr>
              <p:blipFill>
                <a:blip r:embed="rId644"/>
                <a:stretch>
                  <a:fillRect/>
                </a:stretch>
              </p:blipFill>
              <p:spPr>
                <a:xfrm>
                  <a:off x="1923053" y="601613"/>
                  <a:ext cx="50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71383" name="Freihand 171382">
                  <a:extLst>
                    <a:ext uri="{FF2B5EF4-FFF2-40B4-BE49-F238E27FC236}">
                      <a16:creationId xmlns:a16="http://schemas.microsoft.com/office/drawing/2014/main" id="{E31D3C96-FBA8-4F3E-8FB7-81D200E40F4A}"/>
                    </a:ext>
                  </a:extLst>
                </p14:cNvPr>
                <p14:cNvContentPartPr/>
                <p14:nvPr/>
              </p14:nvContentPartPr>
              <p14:xfrm>
                <a:off x="2000093" y="503693"/>
                <a:ext cx="103320" cy="114480"/>
              </p14:xfrm>
            </p:contentPart>
          </mc:Choice>
          <mc:Fallback>
            <p:pic>
              <p:nvPicPr>
                <p:cNvPr id="171383" name="Freihand 171382">
                  <a:extLst>
                    <a:ext uri="{FF2B5EF4-FFF2-40B4-BE49-F238E27FC236}">
                      <a16:creationId xmlns:a16="http://schemas.microsoft.com/office/drawing/2014/main" id="{E31D3C96-FBA8-4F3E-8FB7-81D200E40F4A}"/>
                    </a:ext>
                  </a:extLst>
                </p:cNvPr>
                <p:cNvPicPr/>
                <p:nvPr/>
              </p:nvPicPr>
              <p:blipFill>
                <a:blip r:embed="rId646"/>
                <a:stretch>
                  <a:fillRect/>
                </a:stretch>
              </p:blipFill>
              <p:spPr>
                <a:xfrm>
                  <a:off x="1995773" y="499373"/>
                  <a:ext cx="111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71384" name="Freihand 171383">
                  <a:extLst>
                    <a:ext uri="{FF2B5EF4-FFF2-40B4-BE49-F238E27FC236}">
                      <a16:creationId xmlns:a16="http://schemas.microsoft.com/office/drawing/2014/main" id="{DD166079-AB4B-4DAD-9A3A-2072E8AD8DA0}"/>
                    </a:ext>
                  </a:extLst>
                </p14:cNvPr>
                <p14:cNvContentPartPr/>
                <p14:nvPr/>
              </p14:nvContentPartPr>
              <p14:xfrm>
                <a:off x="2114573" y="583973"/>
                <a:ext cx="59040" cy="84240"/>
              </p14:xfrm>
            </p:contentPart>
          </mc:Choice>
          <mc:Fallback>
            <p:pic>
              <p:nvPicPr>
                <p:cNvPr id="171384" name="Freihand 171383">
                  <a:extLst>
                    <a:ext uri="{FF2B5EF4-FFF2-40B4-BE49-F238E27FC236}">
                      <a16:creationId xmlns:a16="http://schemas.microsoft.com/office/drawing/2014/main" id="{DD166079-AB4B-4DAD-9A3A-2072E8AD8DA0}"/>
                    </a:ext>
                  </a:extLst>
                </p:cNvPr>
                <p:cNvPicPr/>
                <p:nvPr/>
              </p:nvPicPr>
              <p:blipFill>
                <a:blip r:embed="rId648"/>
                <a:stretch>
                  <a:fillRect/>
                </a:stretch>
              </p:blipFill>
              <p:spPr>
                <a:xfrm>
                  <a:off x="2110253" y="579653"/>
                  <a:ext cx="67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71385" name="Freihand 171384">
                  <a:extLst>
                    <a:ext uri="{FF2B5EF4-FFF2-40B4-BE49-F238E27FC236}">
                      <a16:creationId xmlns:a16="http://schemas.microsoft.com/office/drawing/2014/main" id="{3FA423F7-680A-44CD-9D85-2C36AA167529}"/>
                    </a:ext>
                  </a:extLst>
                </p14:cNvPr>
                <p14:cNvContentPartPr/>
                <p14:nvPr/>
              </p14:nvContentPartPr>
              <p14:xfrm>
                <a:off x="2072813" y="408653"/>
                <a:ext cx="175320" cy="418680"/>
              </p14:xfrm>
            </p:contentPart>
          </mc:Choice>
          <mc:Fallback>
            <p:pic>
              <p:nvPicPr>
                <p:cNvPr id="171385" name="Freihand 171384">
                  <a:extLst>
                    <a:ext uri="{FF2B5EF4-FFF2-40B4-BE49-F238E27FC236}">
                      <a16:creationId xmlns:a16="http://schemas.microsoft.com/office/drawing/2014/main" id="{3FA423F7-680A-44CD-9D85-2C36AA167529}"/>
                    </a:ext>
                  </a:extLst>
                </p:cNvPr>
                <p:cNvPicPr/>
                <p:nvPr/>
              </p:nvPicPr>
              <p:blipFill>
                <a:blip r:embed="rId650"/>
                <a:stretch>
                  <a:fillRect/>
                </a:stretch>
              </p:blipFill>
              <p:spPr>
                <a:xfrm>
                  <a:off x="2068493" y="404333"/>
                  <a:ext cx="18396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71387" name="Freihand 171386">
                  <a:extLst>
                    <a:ext uri="{FF2B5EF4-FFF2-40B4-BE49-F238E27FC236}">
                      <a16:creationId xmlns:a16="http://schemas.microsoft.com/office/drawing/2014/main" id="{DA0BDD71-37BF-4D98-94E6-9D6B59991B01}"/>
                    </a:ext>
                  </a:extLst>
                </p14:cNvPr>
                <p14:cNvContentPartPr/>
                <p14:nvPr/>
              </p14:nvContentPartPr>
              <p14:xfrm>
                <a:off x="1270733" y="707093"/>
                <a:ext cx="501840" cy="99360"/>
              </p14:xfrm>
            </p:contentPart>
          </mc:Choice>
          <mc:Fallback>
            <p:pic>
              <p:nvPicPr>
                <p:cNvPr id="171387" name="Freihand 171386">
                  <a:extLst>
                    <a:ext uri="{FF2B5EF4-FFF2-40B4-BE49-F238E27FC236}">
                      <a16:creationId xmlns:a16="http://schemas.microsoft.com/office/drawing/2014/main" id="{DA0BDD71-37BF-4D98-94E6-9D6B59991B01}"/>
                    </a:ext>
                  </a:extLst>
                </p:cNvPr>
                <p:cNvPicPr/>
                <p:nvPr/>
              </p:nvPicPr>
              <p:blipFill>
                <a:blip r:embed="rId652"/>
                <a:stretch>
                  <a:fillRect/>
                </a:stretch>
              </p:blipFill>
              <p:spPr>
                <a:xfrm>
                  <a:off x="1266413" y="702773"/>
                  <a:ext cx="510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71388" name="Freihand 171387">
                  <a:extLst>
                    <a:ext uri="{FF2B5EF4-FFF2-40B4-BE49-F238E27FC236}">
                      <a16:creationId xmlns:a16="http://schemas.microsoft.com/office/drawing/2014/main" id="{61E59396-6687-4D1E-B53E-4C7E08118B4E}"/>
                    </a:ext>
                  </a:extLst>
                </p14:cNvPr>
                <p14:cNvContentPartPr/>
                <p14:nvPr/>
              </p14:nvContentPartPr>
              <p14:xfrm>
                <a:off x="1763213" y="749573"/>
                <a:ext cx="272160" cy="62640"/>
              </p14:xfrm>
            </p:contentPart>
          </mc:Choice>
          <mc:Fallback>
            <p:pic>
              <p:nvPicPr>
                <p:cNvPr id="171388" name="Freihand 171387">
                  <a:extLst>
                    <a:ext uri="{FF2B5EF4-FFF2-40B4-BE49-F238E27FC236}">
                      <a16:creationId xmlns:a16="http://schemas.microsoft.com/office/drawing/2014/main" id="{61E59396-6687-4D1E-B53E-4C7E08118B4E}"/>
                    </a:ext>
                  </a:extLst>
                </p:cNvPr>
                <p:cNvPicPr/>
                <p:nvPr/>
              </p:nvPicPr>
              <p:blipFill>
                <a:blip r:embed="rId654"/>
                <a:stretch>
                  <a:fillRect/>
                </a:stretch>
              </p:blipFill>
              <p:spPr>
                <a:xfrm>
                  <a:off x="1758893" y="745253"/>
                  <a:ext cx="2808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71389" name="Freihand 171388">
                  <a:extLst>
                    <a:ext uri="{FF2B5EF4-FFF2-40B4-BE49-F238E27FC236}">
                      <a16:creationId xmlns:a16="http://schemas.microsoft.com/office/drawing/2014/main" id="{9D4E8C4B-1F43-404F-B256-F19DED1D016E}"/>
                    </a:ext>
                  </a:extLst>
                </p14:cNvPr>
                <p14:cNvContentPartPr/>
                <p14:nvPr/>
              </p14:nvContentPartPr>
              <p14:xfrm>
                <a:off x="1761053" y="895373"/>
                <a:ext cx="183960" cy="225000"/>
              </p14:xfrm>
            </p:contentPart>
          </mc:Choice>
          <mc:Fallback>
            <p:pic>
              <p:nvPicPr>
                <p:cNvPr id="171389" name="Freihand 171388">
                  <a:extLst>
                    <a:ext uri="{FF2B5EF4-FFF2-40B4-BE49-F238E27FC236}">
                      <a16:creationId xmlns:a16="http://schemas.microsoft.com/office/drawing/2014/main" id="{9D4E8C4B-1F43-404F-B256-F19DED1D016E}"/>
                    </a:ext>
                  </a:extLst>
                </p:cNvPr>
                <p:cNvPicPr/>
                <p:nvPr/>
              </p:nvPicPr>
              <p:blipFill>
                <a:blip r:embed="rId656"/>
                <a:stretch>
                  <a:fillRect/>
                </a:stretch>
              </p:blipFill>
              <p:spPr>
                <a:xfrm>
                  <a:off x="1756733" y="891053"/>
                  <a:ext cx="1926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71390" name="Freihand 171389">
                  <a:extLst>
                    <a:ext uri="{FF2B5EF4-FFF2-40B4-BE49-F238E27FC236}">
                      <a16:creationId xmlns:a16="http://schemas.microsoft.com/office/drawing/2014/main" id="{E73361AB-C281-4064-B517-D8569C66F00C}"/>
                    </a:ext>
                  </a:extLst>
                </p14:cNvPr>
                <p14:cNvContentPartPr/>
                <p14:nvPr/>
              </p14:nvContentPartPr>
              <p14:xfrm>
                <a:off x="1682573" y="823733"/>
                <a:ext cx="218880" cy="182160"/>
              </p14:xfrm>
            </p:contentPart>
          </mc:Choice>
          <mc:Fallback>
            <p:pic>
              <p:nvPicPr>
                <p:cNvPr id="171390" name="Freihand 171389">
                  <a:extLst>
                    <a:ext uri="{FF2B5EF4-FFF2-40B4-BE49-F238E27FC236}">
                      <a16:creationId xmlns:a16="http://schemas.microsoft.com/office/drawing/2014/main" id="{E73361AB-C281-4064-B517-D8569C66F00C}"/>
                    </a:ext>
                  </a:extLst>
                </p:cNvPr>
                <p:cNvPicPr/>
                <p:nvPr/>
              </p:nvPicPr>
              <p:blipFill>
                <a:blip r:embed="rId658"/>
                <a:stretch>
                  <a:fillRect/>
                </a:stretch>
              </p:blipFill>
              <p:spPr>
                <a:xfrm>
                  <a:off x="1678253" y="819413"/>
                  <a:ext cx="2275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71391" name="Freihand 171390">
                  <a:extLst>
                    <a:ext uri="{FF2B5EF4-FFF2-40B4-BE49-F238E27FC236}">
                      <a16:creationId xmlns:a16="http://schemas.microsoft.com/office/drawing/2014/main" id="{EB8F7A37-882B-43EB-876C-C1710C8E4566}"/>
                    </a:ext>
                  </a:extLst>
                </p14:cNvPr>
                <p14:cNvContentPartPr/>
                <p14:nvPr/>
              </p14:nvContentPartPr>
              <p14:xfrm>
                <a:off x="1932413" y="1038653"/>
                <a:ext cx="214560" cy="145080"/>
              </p14:xfrm>
            </p:contentPart>
          </mc:Choice>
          <mc:Fallback>
            <p:pic>
              <p:nvPicPr>
                <p:cNvPr id="171391" name="Freihand 171390">
                  <a:extLst>
                    <a:ext uri="{FF2B5EF4-FFF2-40B4-BE49-F238E27FC236}">
                      <a16:creationId xmlns:a16="http://schemas.microsoft.com/office/drawing/2014/main" id="{EB8F7A37-882B-43EB-876C-C1710C8E4566}"/>
                    </a:ext>
                  </a:extLst>
                </p:cNvPr>
                <p:cNvPicPr/>
                <p:nvPr/>
              </p:nvPicPr>
              <p:blipFill>
                <a:blip r:embed="rId660"/>
                <a:stretch>
                  <a:fillRect/>
                </a:stretch>
              </p:blipFill>
              <p:spPr>
                <a:xfrm>
                  <a:off x="1928093" y="1034333"/>
                  <a:ext cx="223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71392" name="Freihand 171391">
                  <a:extLst>
                    <a:ext uri="{FF2B5EF4-FFF2-40B4-BE49-F238E27FC236}">
                      <a16:creationId xmlns:a16="http://schemas.microsoft.com/office/drawing/2014/main" id="{733BAEC7-00F6-4091-9419-327810E79188}"/>
                    </a:ext>
                  </a:extLst>
                </p14:cNvPr>
                <p14:cNvContentPartPr/>
                <p14:nvPr/>
              </p14:nvContentPartPr>
              <p14:xfrm>
                <a:off x="2101613" y="1000493"/>
                <a:ext cx="148680" cy="178200"/>
              </p14:xfrm>
            </p:contentPart>
          </mc:Choice>
          <mc:Fallback>
            <p:pic>
              <p:nvPicPr>
                <p:cNvPr id="171392" name="Freihand 171391">
                  <a:extLst>
                    <a:ext uri="{FF2B5EF4-FFF2-40B4-BE49-F238E27FC236}">
                      <a16:creationId xmlns:a16="http://schemas.microsoft.com/office/drawing/2014/main" id="{733BAEC7-00F6-4091-9419-327810E79188}"/>
                    </a:ext>
                  </a:extLst>
                </p:cNvPr>
                <p:cNvPicPr/>
                <p:nvPr/>
              </p:nvPicPr>
              <p:blipFill>
                <a:blip r:embed="rId662"/>
                <a:stretch>
                  <a:fillRect/>
                </a:stretch>
              </p:blipFill>
              <p:spPr>
                <a:xfrm>
                  <a:off x="2097293" y="996173"/>
                  <a:ext cx="1573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71393" name="Freihand 171392">
                  <a:extLst>
                    <a:ext uri="{FF2B5EF4-FFF2-40B4-BE49-F238E27FC236}">
                      <a16:creationId xmlns:a16="http://schemas.microsoft.com/office/drawing/2014/main" id="{667E6E4D-8467-476D-9359-5790F96155C7}"/>
                    </a:ext>
                  </a:extLst>
                </p14:cNvPr>
                <p14:cNvContentPartPr/>
                <p14:nvPr/>
              </p14:nvContentPartPr>
              <p14:xfrm>
                <a:off x="2251013" y="1005893"/>
                <a:ext cx="110160" cy="92880"/>
              </p14:xfrm>
            </p:contentPart>
          </mc:Choice>
          <mc:Fallback>
            <p:pic>
              <p:nvPicPr>
                <p:cNvPr id="171393" name="Freihand 171392">
                  <a:extLst>
                    <a:ext uri="{FF2B5EF4-FFF2-40B4-BE49-F238E27FC236}">
                      <a16:creationId xmlns:a16="http://schemas.microsoft.com/office/drawing/2014/main" id="{667E6E4D-8467-476D-9359-5790F96155C7}"/>
                    </a:ext>
                  </a:extLst>
                </p:cNvPr>
                <p:cNvPicPr/>
                <p:nvPr/>
              </p:nvPicPr>
              <p:blipFill>
                <a:blip r:embed="rId664"/>
                <a:stretch>
                  <a:fillRect/>
                </a:stretch>
              </p:blipFill>
              <p:spPr>
                <a:xfrm>
                  <a:off x="2246693" y="1001573"/>
                  <a:ext cx="1188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71394" name="Freihand 171393">
                  <a:extLst>
                    <a:ext uri="{FF2B5EF4-FFF2-40B4-BE49-F238E27FC236}">
                      <a16:creationId xmlns:a16="http://schemas.microsoft.com/office/drawing/2014/main" id="{642DFD37-7C6C-4DCD-9B0C-67D9D70B8362}"/>
                    </a:ext>
                  </a:extLst>
                </p14:cNvPr>
                <p14:cNvContentPartPr/>
                <p14:nvPr/>
              </p14:nvContentPartPr>
              <p14:xfrm>
                <a:off x="2368373" y="959813"/>
                <a:ext cx="333000" cy="205200"/>
              </p14:xfrm>
            </p:contentPart>
          </mc:Choice>
          <mc:Fallback>
            <p:pic>
              <p:nvPicPr>
                <p:cNvPr id="171394" name="Freihand 171393">
                  <a:extLst>
                    <a:ext uri="{FF2B5EF4-FFF2-40B4-BE49-F238E27FC236}">
                      <a16:creationId xmlns:a16="http://schemas.microsoft.com/office/drawing/2014/main" id="{642DFD37-7C6C-4DCD-9B0C-67D9D70B8362}"/>
                    </a:ext>
                  </a:extLst>
                </p:cNvPr>
                <p:cNvPicPr/>
                <p:nvPr/>
              </p:nvPicPr>
              <p:blipFill>
                <a:blip r:embed="rId666"/>
                <a:stretch>
                  <a:fillRect/>
                </a:stretch>
              </p:blipFill>
              <p:spPr>
                <a:xfrm>
                  <a:off x="2364053" y="955493"/>
                  <a:ext cx="3416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71395" name="Freihand 171394">
                  <a:extLst>
                    <a:ext uri="{FF2B5EF4-FFF2-40B4-BE49-F238E27FC236}">
                      <a16:creationId xmlns:a16="http://schemas.microsoft.com/office/drawing/2014/main" id="{7945FB93-E0EF-4899-A2EF-B32BAE7C46F8}"/>
                    </a:ext>
                  </a:extLst>
                </p14:cNvPr>
                <p14:cNvContentPartPr/>
                <p14:nvPr/>
              </p14:nvContentPartPr>
              <p14:xfrm>
                <a:off x="2720813" y="863693"/>
                <a:ext cx="100800" cy="114120"/>
              </p14:xfrm>
            </p:contentPart>
          </mc:Choice>
          <mc:Fallback>
            <p:pic>
              <p:nvPicPr>
                <p:cNvPr id="171395" name="Freihand 171394">
                  <a:extLst>
                    <a:ext uri="{FF2B5EF4-FFF2-40B4-BE49-F238E27FC236}">
                      <a16:creationId xmlns:a16="http://schemas.microsoft.com/office/drawing/2014/main" id="{7945FB93-E0EF-4899-A2EF-B32BAE7C46F8}"/>
                    </a:ext>
                  </a:extLst>
                </p:cNvPr>
                <p:cNvPicPr/>
                <p:nvPr/>
              </p:nvPicPr>
              <p:blipFill>
                <a:blip r:embed="rId668"/>
                <a:stretch>
                  <a:fillRect/>
                </a:stretch>
              </p:blipFill>
              <p:spPr>
                <a:xfrm>
                  <a:off x="2716493" y="859373"/>
                  <a:ext cx="109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71396" name="Freihand 171395">
                  <a:extLst>
                    <a:ext uri="{FF2B5EF4-FFF2-40B4-BE49-F238E27FC236}">
                      <a16:creationId xmlns:a16="http://schemas.microsoft.com/office/drawing/2014/main" id="{C29DBD63-0C3E-4553-A428-75AFADF6D3DA}"/>
                    </a:ext>
                  </a:extLst>
                </p14:cNvPr>
                <p14:cNvContentPartPr/>
                <p14:nvPr/>
              </p14:nvContentPartPr>
              <p14:xfrm>
                <a:off x="2107013" y="1239893"/>
                <a:ext cx="150120" cy="192960"/>
              </p14:xfrm>
            </p:contentPart>
          </mc:Choice>
          <mc:Fallback>
            <p:pic>
              <p:nvPicPr>
                <p:cNvPr id="171396" name="Freihand 171395">
                  <a:extLst>
                    <a:ext uri="{FF2B5EF4-FFF2-40B4-BE49-F238E27FC236}">
                      <a16:creationId xmlns:a16="http://schemas.microsoft.com/office/drawing/2014/main" id="{C29DBD63-0C3E-4553-A428-75AFADF6D3DA}"/>
                    </a:ext>
                  </a:extLst>
                </p:cNvPr>
                <p:cNvPicPr/>
                <p:nvPr/>
              </p:nvPicPr>
              <p:blipFill>
                <a:blip r:embed="rId670"/>
                <a:stretch>
                  <a:fillRect/>
                </a:stretch>
              </p:blipFill>
              <p:spPr>
                <a:xfrm>
                  <a:off x="2102693" y="1235573"/>
                  <a:ext cx="158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71397" name="Freihand 171396">
                  <a:extLst>
                    <a:ext uri="{FF2B5EF4-FFF2-40B4-BE49-F238E27FC236}">
                      <a16:creationId xmlns:a16="http://schemas.microsoft.com/office/drawing/2014/main" id="{2A976972-A155-436E-9FFC-3B0E3F1D2C6A}"/>
                    </a:ext>
                  </a:extLst>
                </p14:cNvPr>
                <p14:cNvContentPartPr/>
                <p14:nvPr/>
              </p14:nvContentPartPr>
              <p14:xfrm>
                <a:off x="2286293" y="1244933"/>
                <a:ext cx="186480" cy="132840"/>
              </p14:xfrm>
            </p:contentPart>
          </mc:Choice>
          <mc:Fallback>
            <p:pic>
              <p:nvPicPr>
                <p:cNvPr id="171397" name="Freihand 171396">
                  <a:extLst>
                    <a:ext uri="{FF2B5EF4-FFF2-40B4-BE49-F238E27FC236}">
                      <a16:creationId xmlns:a16="http://schemas.microsoft.com/office/drawing/2014/main" id="{2A976972-A155-436E-9FFC-3B0E3F1D2C6A}"/>
                    </a:ext>
                  </a:extLst>
                </p:cNvPr>
                <p:cNvPicPr/>
                <p:nvPr/>
              </p:nvPicPr>
              <p:blipFill>
                <a:blip r:embed="rId672"/>
                <a:stretch>
                  <a:fillRect/>
                </a:stretch>
              </p:blipFill>
              <p:spPr>
                <a:xfrm>
                  <a:off x="2281973" y="1240613"/>
                  <a:ext cx="195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71398" name="Freihand 171397">
                  <a:extLst>
                    <a:ext uri="{FF2B5EF4-FFF2-40B4-BE49-F238E27FC236}">
                      <a16:creationId xmlns:a16="http://schemas.microsoft.com/office/drawing/2014/main" id="{1C03952A-0589-4231-8514-329E7E12C3B7}"/>
                    </a:ext>
                  </a:extLst>
                </p14:cNvPr>
                <p14:cNvContentPartPr/>
                <p14:nvPr/>
              </p14:nvContentPartPr>
              <p14:xfrm>
                <a:off x="2465213" y="1191293"/>
                <a:ext cx="27720" cy="39960"/>
              </p14:xfrm>
            </p:contentPart>
          </mc:Choice>
          <mc:Fallback>
            <p:pic>
              <p:nvPicPr>
                <p:cNvPr id="171398" name="Freihand 171397">
                  <a:extLst>
                    <a:ext uri="{FF2B5EF4-FFF2-40B4-BE49-F238E27FC236}">
                      <a16:creationId xmlns:a16="http://schemas.microsoft.com/office/drawing/2014/main" id="{1C03952A-0589-4231-8514-329E7E12C3B7}"/>
                    </a:ext>
                  </a:extLst>
                </p:cNvPr>
                <p:cNvPicPr/>
                <p:nvPr/>
              </p:nvPicPr>
              <p:blipFill>
                <a:blip r:embed="rId674"/>
                <a:stretch>
                  <a:fillRect/>
                </a:stretch>
              </p:blipFill>
              <p:spPr>
                <a:xfrm>
                  <a:off x="2460893" y="1186973"/>
                  <a:ext cx="36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71399" name="Freihand 171398">
                  <a:extLst>
                    <a:ext uri="{FF2B5EF4-FFF2-40B4-BE49-F238E27FC236}">
                      <a16:creationId xmlns:a16="http://schemas.microsoft.com/office/drawing/2014/main" id="{07658DAA-C5DF-434C-951A-852693627F3F}"/>
                    </a:ext>
                  </a:extLst>
                </p14:cNvPr>
                <p14:cNvContentPartPr/>
                <p14:nvPr/>
              </p14:nvContentPartPr>
              <p14:xfrm>
                <a:off x="2502293" y="1212173"/>
                <a:ext cx="108720" cy="89280"/>
              </p14:xfrm>
            </p:contentPart>
          </mc:Choice>
          <mc:Fallback>
            <p:pic>
              <p:nvPicPr>
                <p:cNvPr id="171399" name="Freihand 171398">
                  <a:extLst>
                    <a:ext uri="{FF2B5EF4-FFF2-40B4-BE49-F238E27FC236}">
                      <a16:creationId xmlns:a16="http://schemas.microsoft.com/office/drawing/2014/main" id="{07658DAA-C5DF-434C-951A-852693627F3F}"/>
                    </a:ext>
                  </a:extLst>
                </p:cNvPr>
                <p:cNvPicPr/>
                <p:nvPr/>
              </p:nvPicPr>
              <p:blipFill>
                <a:blip r:embed="rId676"/>
                <a:stretch>
                  <a:fillRect/>
                </a:stretch>
              </p:blipFill>
              <p:spPr>
                <a:xfrm>
                  <a:off x="2497973" y="1207853"/>
                  <a:ext cx="117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71400" name="Freihand 171399">
                  <a:extLst>
                    <a:ext uri="{FF2B5EF4-FFF2-40B4-BE49-F238E27FC236}">
                      <a16:creationId xmlns:a16="http://schemas.microsoft.com/office/drawing/2014/main" id="{BF93EB65-819B-4A96-B680-6E9E95F1D9FA}"/>
                    </a:ext>
                  </a:extLst>
                </p14:cNvPr>
                <p14:cNvContentPartPr/>
                <p14:nvPr/>
              </p14:nvContentPartPr>
              <p14:xfrm>
                <a:off x="2605613" y="1096613"/>
                <a:ext cx="142920" cy="172080"/>
              </p14:xfrm>
            </p:contentPart>
          </mc:Choice>
          <mc:Fallback>
            <p:pic>
              <p:nvPicPr>
                <p:cNvPr id="171400" name="Freihand 171399">
                  <a:extLst>
                    <a:ext uri="{FF2B5EF4-FFF2-40B4-BE49-F238E27FC236}">
                      <a16:creationId xmlns:a16="http://schemas.microsoft.com/office/drawing/2014/main" id="{BF93EB65-819B-4A96-B680-6E9E95F1D9FA}"/>
                    </a:ext>
                  </a:extLst>
                </p:cNvPr>
                <p:cNvPicPr/>
                <p:nvPr/>
              </p:nvPicPr>
              <p:blipFill>
                <a:blip r:embed="rId678"/>
                <a:stretch>
                  <a:fillRect/>
                </a:stretch>
              </p:blipFill>
              <p:spPr>
                <a:xfrm>
                  <a:off x="2601293" y="1092293"/>
                  <a:ext cx="151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71401" name="Freihand 171400">
                  <a:extLst>
                    <a:ext uri="{FF2B5EF4-FFF2-40B4-BE49-F238E27FC236}">
                      <a16:creationId xmlns:a16="http://schemas.microsoft.com/office/drawing/2014/main" id="{F3E854FE-65BE-4707-97C0-04118054EEB5}"/>
                    </a:ext>
                  </a:extLst>
                </p14:cNvPr>
                <p14:cNvContentPartPr/>
                <p14:nvPr/>
              </p14:nvContentPartPr>
              <p14:xfrm>
                <a:off x="2762933" y="1111013"/>
                <a:ext cx="131400" cy="112320"/>
              </p14:xfrm>
            </p:contentPart>
          </mc:Choice>
          <mc:Fallback>
            <p:pic>
              <p:nvPicPr>
                <p:cNvPr id="171401" name="Freihand 171400">
                  <a:extLst>
                    <a:ext uri="{FF2B5EF4-FFF2-40B4-BE49-F238E27FC236}">
                      <a16:creationId xmlns:a16="http://schemas.microsoft.com/office/drawing/2014/main" id="{F3E854FE-65BE-4707-97C0-04118054EEB5}"/>
                    </a:ext>
                  </a:extLst>
                </p:cNvPr>
                <p:cNvPicPr/>
                <p:nvPr/>
              </p:nvPicPr>
              <p:blipFill>
                <a:blip r:embed="rId680"/>
                <a:stretch>
                  <a:fillRect/>
                </a:stretch>
              </p:blipFill>
              <p:spPr>
                <a:xfrm>
                  <a:off x="2758613" y="1106693"/>
                  <a:ext cx="1400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71403" name="Freihand 171402">
                  <a:extLst>
                    <a:ext uri="{FF2B5EF4-FFF2-40B4-BE49-F238E27FC236}">
                      <a16:creationId xmlns:a16="http://schemas.microsoft.com/office/drawing/2014/main" id="{49FBC085-2C76-4B74-A8FC-B69B8AE6B3C5}"/>
                    </a:ext>
                  </a:extLst>
                </p14:cNvPr>
                <p14:cNvContentPartPr/>
                <p14:nvPr/>
              </p14:nvContentPartPr>
              <p14:xfrm>
                <a:off x="2875973" y="1088333"/>
                <a:ext cx="97560" cy="106560"/>
              </p14:xfrm>
            </p:contentPart>
          </mc:Choice>
          <mc:Fallback>
            <p:pic>
              <p:nvPicPr>
                <p:cNvPr id="171403" name="Freihand 171402">
                  <a:extLst>
                    <a:ext uri="{FF2B5EF4-FFF2-40B4-BE49-F238E27FC236}">
                      <a16:creationId xmlns:a16="http://schemas.microsoft.com/office/drawing/2014/main" id="{49FBC085-2C76-4B74-A8FC-B69B8AE6B3C5}"/>
                    </a:ext>
                  </a:extLst>
                </p:cNvPr>
                <p:cNvPicPr/>
                <p:nvPr/>
              </p:nvPicPr>
              <p:blipFill>
                <a:blip r:embed="rId682"/>
                <a:stretch>
                  <a:fillRect/>
                </a:stretch>
              </p:blipFill>
              <p:spPr>
                <a:xfrm>
                  <a:off x="2871653" y="1084013"/>
                  <a:ext cx="106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71405" name="Freihand 171404">
                  <a:extLst>
                    <a:ext uri="{FF2B5EF4-FFF2-40B4-BE49-F238E27FC236}">
                      <a16:creationId xmlns:a16="http://schemas.microsoft.com/office/drawing/2014/main" id="{940255DD-FE57-4F76-8B66-631633C63C9A}"/>
                    </a:ext>
                  </a:extLst>
                </p14:cNvPr>
                <p14:cNvContentPartPr/>
                <p14:nvPr/>
              </p14:nvContentPartPr>
              <p14:xfrm>
                <a:off x="1604093" y="1744613"/>
                <a:ext cx="136080" cy="158400"/>
              </p14:xfrm>
            </p:contentPart>
          </mc:Choice>
          <mc:Fallback>
            <p:pic>
              <p:nvPicPr>
                <p:cNvPr id="171405" name="Freihand 171404">
                  <a:extLst>
                    <a:ext uri="{FF2B5EF4-FFF2-40B4-BE49-F238E27FC236}">
                      <a16:creationId xmlns:a16="http://schemas.microsoft.com/office/drawing/2014/main" id="{940255DD-FE57-4F76-8B66-631633C63C9A}"/>
                    </a:ext>
                  </a:extLst>
                </p:cNvPr>
                <p:cNvPicPr/>
                <p:nvPr/>
              </p:nvPicPr>
              <p:blipFill>
                <a:blip r:embed="rId684"/>
                <a:stretch>
                  <a:fillRect/>
                </a:stretch>
              </p:blipFill>
              <p:spPr>
                <a:xfrm>
                  <a:off x="1599773" y="1740293"/>
                  <a:ext cx="1447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71406" name="Freihand 171405">
                  <a:extLst>
                    <a:ext uri="{FF2B5EF4-FFF2-40B4-BE49-F238E27FC236}">
                      <a16:creationId xmlns:a16="http://schemas.microsoft.com/office/drawing/2014/main" id="{63434380-19BE-4546-B3DA-4D2DE50D9E8D}"/>
                    </a:ext>
                  </a:extLst>
                </p14:cNvPr>
                <p14:cNvContentPartPr/>
                <p14:nvPr/>
              </p14:nvContentPartPr>
              <p14:xfrm>
                <a:off x="1831973" y="1679813"/>
                <a:ext cx="27000" cy="10800"/>
              </p14:xfrm>
            </p:contentPart>
          </mc:Choice>
          <mc:Fallback>
            <p:pic>
              <p:nvPicPr>
                <p:cNvPr id="171406" name="Freihand 171405">
                  <a:extLst>
                    <a:ext uri="{FF2B5EF4-FFF2-40B4-BE49-F238E27FC236}">
                      <a16:creationId xmlns:a16="http://schemas.microsoft.com/office/drawing/2014/main" id="{63434380-19BE-4546-B3DA-4D2DE50D9E8D}"/>
                    </a:ext>
                  </a:extLst>
                </p:cNvPr>
                <p:cNvPicPr/>
                <p:nvPr/>
              </p:nvPicPr>
              <p:blipFill>
                <a:blip r:embed="rId686"/>
                <a:stretch>
                  <a:fillRect/>
                </a:stretch>
              </p:blipFill>
              <p:spPr>
                <a:xfrm>
                  <a:off x="1827653" y="1675493"/>
                  <a:ext cx="356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71407" name="Freihand 171406">
                  <a:extLst>
                    <a:ext uri="{FF2B5EF4-FFF2-40B4-BE49-F238E27FC236}">
                      <a16:creationId xmlns:a16="http://schemas.microsoft.com/office/drawing/2014/main" id="{B32C3BF0-0E9D-4D62-85CE-F344EEB5BEFA}"/>
                    </a:ext>
                  </a:extLst>
                </p14:cNvPr>
                <p14:cNvContentPartPr/>
                <p14:nvPr/>
              </p14:nvContentPartPr>
              <p14:xfrm>
                <a:off x="1855013" y="1756493"/>
                <a:ext cx="18000" cy="19800"/>
              </p14:xfrm>
            </p:contentPart>
          </mc:Choice>
          <mc:Fallback>
            <p:pic>
              <p:nvPicPr>
                <p:cNvPr id="171407" name="Freihand 171406">
                  <a:extLst>
                    <a:ext uri="{FF2B5EF4-FFF2-40B4-BE49-F238E27FC236}">
                      <a16:creationId xmlns:a16="http://schemas.microsoft.com/office/drawing/2014/main" id="{B32C3BF0-0E9D-4D62-85CE-F344EEB5BEFA}"/>
                    </a:ext>
                  </a:extLst>
                </p:cNvPr>
                <p:cNvPicPr/>
                <p:nvPr/>
              </p:nvPicPr>
              <p:blipFill>
                <a:blip r:embed="rId688"/>
                <a:stretch>
                  <a:fillRect/>
                </a:stretch>
              </p:blipFill>
              <p:spPr>
                <a:xfrm>
                  <a:off x="1850693" y="1752173"/>
                  <a:ext cx="26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71408" name="Freihand 171407">
                  <a:extLst>
                    <a:ext uri="{FF2B5EF4-FFF2-40B4-BE49-F238E27FC236}">
                      <a16:creationId xmlns:a16="http://schemas.microsoft.com/office/drawing/2014/main" id="{BA87DD9B-F09C-426D-9EC6-17A3FAE2F8F9}"/>
                    </a:ext>
                  </a:extLst>
                </p14:cNvPr>
                <p14:cNvContentPartPr/>
                <p14:nvPr/>
              </p14:nvContentPartPr>
              <p14:xfrm>
                <a:off x="1903613" y="1093733"/>
                <a:ext cx="20880" cy="1440"/>
              </p14:xfrm>
            </p:contentPart>
          </mc:Choice>
          <mc:Fallback>
            <p:pic>
              <p:nvPicPr>
                <p:cNvPr id="171408" name="Freihand 171407">
                  <a:extLst>
                    <a:ext uri="{FF2B5EF4-FFF2-40B4-BE49-F238E27FC236}">
                      <a16:creationId xmlns:a16="http://schemas.microsoft.com/office/drawing/2014/main" id="{BA87DD9B-F09C-426D-9EC6-17A3FAE2F8F9}"/>
                    </a:ext>
                  </a:extLst>
                </p:cNvPr>
                <p:cNvPicPr/>
                <p:nvPr/>
              </p:nvPicPr>
              <p:blipFill>
                <a:blip r:embed="rId690"/>
                <a:stretch>
                  <a:fillRect/>
                </a:stretch>
              </p:blipFill>
              <p:spPr>
                <a:xfrm>
                  <a:off x="1899293" y="1089413"/>
                  <a:ext cx="295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71409" name="Freihand 171408">
                  <a:extLst>
                    <a:ext uri="{FF2B5EF4-FFF2-40B4-BE49-F238E27FC236}">
                      <a16:creationId xmlns:a16="http://schemas.microsoft.com/office/drawing/2014/main" id="{31ED30DC-AC0D-4F5D-974B-4E8F3A950DE2}"/>
                    </a:ext>
                  </a:extLst>
                </p14:cNvPr>
                <p14:cNvContentPartPr/>
                <p14:nvPr/>
              </p14:nvContentPartPr>
              <p14:xfrm>
                <a:off x="1937093" y="1141973"/>
                <a:ext cx="27360" cy="23040"/>
              </p14:xfrm>
            </p:contentPart>
          </mc:Choice>
          <mc:Fallback>
            <p:pic>
              <p:nvPicPr>
                <p:cNvPr id="171409" name="Freihand 171408">
                  <a:extLst>
                    <a:ext uri="{FF2B5EF4-FFF2-40B4-BE49-F238E27FC236}">
                      <a16:creationId xmlns:a16="http://schemas.microsoft.com/office/drawing/2014/main" id="{31ED30DC-AC0D-4F5D-974B-4E8F3A950DE2}"/>
                    </a:ext>
                  </a:extLst>
                </p:cNvPr>
                <p:cNvPicPr/>
                <p:nvPr/>
              </p:nvPicPr>
              <p:blipFill>
                <a:blip r:embed="rId692"/>
                <a:stretch>
                  <a:fillRect/>
                </a:stretch>
              </p:blipFill>
              <p:spPr>
                <a:xfrm>
                  <a:off x="1932773" y="1137653"/>
                  <a:ext cx="36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71410" name="Freihand 171409">
                  <a:extLst>
                    <a:ext uri="{FF2B5EF4-FFF2-40B4-BE49-F238E27FC236}">
                      <a16:creationId xmlns:a16="http://schemas.microsoft.com/office/drawing/2014/main" id="{C7E8AAD9-3852-4909-BD4A-007C8FBCA824}"/>
                    </a:ext>
                  </a:extLst>
                </p14:cNvPr>
                <p14:cNvContentPartPr/>
                <p14:nvPr/>
              </p14:nvContentPartPr>
              <p14:xfrm>
                <a:off x="1964813" y="1589093"/>
                <a:ext cx="210960" cy="110160"/>
              </p14:xfrm>
            </p:contentPart>
          </mc:Choice>
          <mc:Fallback>
            <p:pic>
              <p:nvPicPr>
                <p:cNvPr id="171410" name="Freihand 171409">
                  <a:extLst>
                    <a:ext uri="{FF2B5EF4-FFF2-40B4-BE49-F238E27FC236}">
                      <a16:creationId xmlns:a16="http://schemas.microsoft.com/office/drawing/2014/main" id="{C7E8AAD9-3852-4909-BD4A-007C8FBCA824}"/>
                    </a:ext>
                  </a:extLst>
                </p:cNvPr>
                <p:cNvPicPr/>
                <p:nvPr/>
              </p:nvPicPr>
              <p:blipFill>
                <a:blip r:embed="rId694"/>
                <a:stretch>
                  <a:fillRect/>
                </a:stretch>
              </p:blipFill>
              <p:spPr>
                <a:xfrm>
                  <a:off x="1960493" y="1584773"/>
                  <a:ext cx="219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71411" name="Freihand 171410">
                  <a:extLst>
                    <a:ext uri="{FF2B5EF4-FFF2-40B4-BE49-F238E27FC236}">
                      <a16:creationId xmlns:a16="http://schemas.microsoft.com/office/drawing/2014/main" id="{1BC73E8C-3E53-4341-BFAF-4D5CF47A1FFE}"/>
                    </a:ext>
                  </a:extLst>
                </p14:cNvPr>
                <p14:cNvContentPartPr/>
                <p14:nvPr/>
              </p14:nvContentPartPr>
              <p14:xfrm>
                <a:off x="2175053" y="1546973"/>
                <a:ext cx="122760" cy="94320"/>
              </p14:xfrm>
            </p:contentPart>
          </mc:Choice>
          <mc:Fallback>
            <p:pic>
              <p:nvPicPr>
                <p:cNvPr id="171411" name="Freihand 171410">
                  <a:extLst>
                    <a:ext uri="{FF2B5EF4-FFF2-40B4-BE49-F238E27FC236}">
                      <a16:creationId xmlns:a16="http://schemas.microsoft.com/office/drawing/2014/main" id="{1BC73E8C-3E53-4341-BFAF-4D5CF47A1FFE}"/>
                    </a:ext>
                  </a:extLst>
                </p:cNvPr>
                <p:cNvPicPr/>
                <p:nvPr/>
              </p:nvPicPr>
              <p:blipFill>
                <a:blip r:embed="rId696"/>
                <a:stretch>
                  <a:fillRect/>
                </a:stretch>
              </p:blipFill>
              <p:spPr>
                <a:xfrm>
                  <a:off x="2170733" y="1542653"/>
                  <a:ext cx="1314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71412" name="Freihand 171411">
                  <a:extLst>
                    <a:ext uri="{FF2B5EF4-FFF2-40B4-BE49-F238E27FC236}">
                      <a16:creationId xmlns:a16="http://schemas.microsoft.com/office/drawing/2014/main" id="{1093575A-7994-42D1-944B-009FDD365592}"/>
                    </a:ext>
                  </a:extLst>
                </p14:cNvPr>
                <p14:cNvContentPartPr/>
                <p14:nvPr/>
              </p14:nvContentPartPr>
              <p14:xfrm>
                <a:off x="2289533" y="1562093"/>
                <a:ext cx="66600" cy="56880"/>
              </p14:xfrm>
            </p:contentPart>
          </mc:Choice>
          <mc:Fallback>
            <p:pic>
              <p:nvPicPr>
                <p:cNvPr id="171412" name="Freihand 171411">
                  <a:extLst>
                    <a:ext uri="{FF2B5EF4-FFF2-40B4-BE49-F238E27FC236}">
                      <a16:creationId xmlns:a16="http://schemas.microsoft.com/office/drawing/2014/main" id="{1093575A-7994-42D1-944B-009FDD365592}"/>
                    </a:ext>
                  </a:extLst>
                </p:cNvPr>
                <p:cNvPicPr/>
                <p:nvPr/>
              </p:nvPicPr>
              <p:blipFill>
                <a:blip r:embed="rId698"/>
                <a:stretch>
                  <a:fillRect/>
                </a:stretch>
              </p:blipFill>
              <p:spPr>
                <a:xfrm>
                  <a:off x="2285213" y="1557773"/>
                  <a:ext cx="75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71413" name="Freihand 171412">
                  <a:extLst>
                    <a:ext uri="{FF2B5EF4-FFF2-40B4-BE49-F238E27FC236}">
                      <a16:creationId xmlns:a16="http://schemas.microsoft.com/office/drawing/2014/main" id="{E536BBF1-2E4E-40C1-BE24-EDDB80E06F87}"/>
                    </a:ext>
                  </a:extLst>
                </p14:cNvPr>
                <p14:cNvContentPartPr/>
                <p14:nvPr/>
              </p14:nvContentPartPr>
              <p14:xfrm>
                <a:off x="2369453" y="1488653"/>
                <a:ext cx="226080" cy="201240"/>
              </p14:xfrm>
            </p:contentPart>
          </mc:Choice>
          <mc:Fallback>
            <p:pic>
              <p:nvPicPr>
                <p:cNvPr id="171413" name="Freihand 171412">
                  <a:extLst>
                    <a:ext uri="{FF2B5EF4-FFF2-40B4-BE49-F238E27FC236}">
                      <a16:creationId xmlns:a16="http://schemas.microsoft.com/office/drawing/2014/main" id="{E536BBF1-2E4E-40C1-BE24-EDDB80E06F87}"/>
                    </a:ext>
                  </a:extLst>
                </p:cNvPr>
                <p:cNvPicPr/>
                <p:nvPr/>
              </p:nvPicPr>
              <p:blipFill>
                <a:blip r:embed="rId700"/>
                <a:stretch>
                  <a:fillRect/>
                </a:stretch>
              </p:blipFill>
              <p:spPr>
                <a:xfrm>
                  <a:off x="2365133" y="1484333"/>
                  <a:ext cx="2347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71414" name="Freihand 171413">
                  <a:extLst>
                    <a:ext uri="{FF2B5EF4-FFF2-40B4-BE49-F238E27FC236}">
                      <a16:creationId xmlns:a16="http://schemas.microsoft.com/office/drawing/2014/main" id="{F2CF4BEA-0C85-4699-A786-42DEC3C73D0F}"/>
                    </a:ext>
                  </a:extLst>
                </p14:cNvPr>
                <p14:cNvContentPartPr/>
                <p14:nvPr/>
              </p14:nvContentPartPr>
              <p14:xfrm>
                <a:off x="2623253" y="1430333"/>
                <a:ext cx="66600" cy="68400"/>
              </p14:xfrm>
            </p:contentPart>
          </mc:Choice>
          <mc:Fallback>
            <p:pic>
              <p:nvPicPr>
                <p:cNvPr id="171414" name="Freihand 171413">
                  <a:extLst>
                    <a:ext uri="{FF2B5EF4-FFF2-40B4-BE49-F238E27FC236}">
                      <a16:creationId xmlns:a16="http://schemas.microsoft.com/office/drawing/2014/main" id="{F2CF4BEA-0C85-4699-A786-42DEC3C73D0F}"/>
                    </a:ext>
                  </a:extLst>
                </p:cNvPr>
                <p:cNvPicPr/>
                <p:nvPr/>
              </p:nvPicPr>
              <p:blipFill>
                <a:blip r:embed="rId702"/>
                <a:stretch>
                  <a:fillRect/>
                </a:stretch>
              </p:blipFill>
              <p:spPr>
                <a:xfrm>
                  <a:off x="2618933" y="1426013"/>
                  <a:ext cx="75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71415" name="Freihand 171414">
                  <a:extLst>
                    <a:ext uri="{FF2B5EF4-FFF2-40B4-BE49-F238E27FC236}">
                      <a16:creationId xmlns:a16="http://schemas.microsoft.com/office/drawing/2014/main" id="{D17C96F1-B290-4197-86EC-9522907EC729}"/>
                    </a:ext>
                  </a:extLst>
                </p14:cNvPr>
                <p14:cNvContentPartPr/>
                <p14:nvPr/>
              </p14:nvContentPartPr>
              <p14:xfrm>
                <a:off x="2782733" y="1303973"/>
                <a:ext cx="140400" cy="120240"/>
              </p14:xfrm>
            </p:contentPart>
          </mc:Choice>
          <mc:Fallback>
            <p:pic>
              <p:nvPicPr>
                <p:cNvPr id="171415" name="Freihand 171414">
                  <a:extLst>
                    <a:ext uri="{FF2B5EF4-FFF2-40B4-BE49-F238E27FC236}">
                      <a16:creationId xmlns:a16="http://schemas.microsoft.com/office/drawing/2014/main" id="{D17C96F1-B290-4197-86EC-9522907EC729}"/>
                    </a:ext>
                  </a:extLst>
                </p:cNvPr>
                <p:cNvPicPr/>
                <p:nvPr/>
              </p:nvPicPr>
              <p:blipFill>
                <a:blip r:embed="rId704"/>
                <a:stretch>
                  <a:fillRect/>
                </a:stretch>
              </p:blipFill>
              <p:spPr>
                <a:xfrm>
                  <a:off x="2778413" y="1299653"/>
                  <a:ext cx="149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71417" name="Freihand 171416">
                  <a:extLst>
                    <a:ext uri="{FF2B5EF4-FFF2-40B4-BE49-F238E27FC236}">
                      <a16:creationId xmlns:a16="http://schemas.microsoft.com/office/drawing/2014/main" id="{DBB6C178-7BD2-4C8A-AD2F-5FB499D8D8E3}"/>
                    </a:ext>
                  </a:extLst>
                </p14:cNvPr>
                <p14:cNvContentPartPr/>
                <p14:nvPr/>
              </p14:nvContentPartPr>
              <p14:xfrm>
                <a:off x="2915933" y="1268333"/>
                <a:ext cx="225360" cy="123840"/>
              </p14:xfrm>
            </p:contentPart>
          </mc:Choice>
          <mc:Fallback>
            <p:pic>
              <p:nvPicPr>
                <p:cNvPr id="171417" name="Freihand 171416">
                  <a:extLst>
                    <a:ext uri="{FF2B5EF4-FFF2-40B4-BE49-F238E27FC236}">
                      <a16:creationId xmlns:a16="http://schemas.microsoft.com/office/drawing/2014/main" id="{DBB6C178-7BD2-4C8A-AD2F-5FB499D8D8E3}"/>
                    </a:ext>
                  </a:extLst>
                </p:cNvPr>
                <p:cNvPicPr/>
                <p:nvPr/>
              </p:nvPicPr>
              <p:blipFill>
                <a:blip r:embed="rId706"/>
                <a:stretch>
                  <a:fillRect/>
                </a:stretch>
              </p:blipFill>
              <p:spPr>
                <a:xfrm>
                  <a:off x="2911613" y="1264013"/>
                  <a:ext cx="234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71418" name="Freihand 171417">
                  <a:extLst>
                    <a:ext uri="{FF2B5EF4-FFF2-40B4-BE49-F238E27FC236}">
                      <a16:creationId xmlns:a16="http://schemas.microsoft.com/office/drawing/2014/main" id="{85E70177-D9BE-4B04-BCA4-84DA3BB7406A}"/>
                    </a:ext>
                  </a:extLst>
                </p14:cNvPr>
                <p14:cNvContentPartPr/>
                <p14:nvPr/>
              </p14:nvContentPartPr>
              <p14:xfrm>
                <a:off x="3128333" y="1192013"/>
                <a:ext cx="10440" cy="41040"/>
              </p14:xfrm>
            </p:contentPart>
          </mc:Choice>
          <mc:Fallback>
            <p:pic>
              <p:nvPicPr>
                <p:cNvPr id="171418" name="Freihand 171417">
                  <a:extLst>
                    <a:ext uri="{FF2B5EF4-FFF2-40B4-BE49-F238E27FC236}">
                      <a16:creationId xmlns:a16="http://schemas.microsoft.com/office/drawing/2014/main" id="{85E70177-D9BE-4B04-BCA4-84DA3BB7406A}"/>
                    </a:ext>
                  </a:extLst>
                </p:cNvPr>
                <p:cNvPicPr/>
                <p:nvPr/>
              </p:nvPicPr>
              <p:blipFill>
                <a:blip r:embed="rId708"/>
                <a:stretch>
                  <a:fillRect/>
                </a:stretch>
              </p:blipFill>
              <p:spPr>
                <a:xfrm>
                  <a:off x="3124013" y="1187693"/>
                  <a:ext cx="190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71419" name="Freihand 171418">
                  <a:extLst>
                    <a:ext uri="{FF2B5EF4-FFF2-40B4-BE49-F238E27FC236}">
                      <a16:creationId xmlns:a16="http://schemas.microsoft.com/office/drawing/2014/main" id="{86622D0F-AB7D-4151-A7E1-03E3787AA569}"/>
                    </a:ext>
                  </a:extLst>
                </p14:cNvPr>
                <p14:cNvContentPartPr/>
                <p14:nvPr/>
              </p14:nvContentPartPr>
              <p14:xfrm>
                <a:off x="3162893" y="1224413"/>
                <a:ext cx="123840" cy="79920"/>
              </p14:xfrm>
            </p:contentPart>
          </mc:Choice>
          <mc:Fallback>
            <p:pic>
              <p:nvPicPr>
                <p:cNvPr id="171419" name="Freihand 171418">
                  <a:extLst>
                    <a:ext uri="{FF2B5EF4-FFF2-40B4-BE49-F238E27FC236}">
                      <a16:creationId xmlns:a16="http://schemas.microsoft.com/office/drawing/2014/main" id="{86622D0F-AB7D-4151-A7E1-03E3787AA569}"/>
                    </a:ext>
                  </a:extLst>
                </p:cNvPr>
                <p:cNvPicPr/>
                <p:nvPr/>
              </p:nvPicPr>
              <p:blipFill>
                <a:blip r:embed="rId710"/>
                <a:stretch>
                  <a:fillRect/>
                </a:stretch>
              </p:blipFill>
              <p:spPr>
                <a:xfrm>
                  <a:off x="3158573" y="1220093"/>
                  <a:ext cx="132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71420" name="Freihand 171419">
                  <a:extLst>
                    <a:ext uri="{FF2B5EF4-FFF2-40B4-BE49-F238E27FC236}">
                      <a16:creationId xmlns:a16="http://schemas.microsoft.com/office/drawing/2014/main" id="{25F89DF2-C8A2-4967-A9E2-247AFFAB0849}"/>
                    </a:ext>
                  </a:extLst>
                </p14:cNvPr>
                <p14:cNvContentPartPr/>
                <p14:nvPr/>
              </p14:nvContentPartPr>
              <p14:xfrm>
                <a:off x="3279533" y="1109213"/>
                <a:ext cx="93240" cy="176040"/>
              </p14:xfrm>
            </p:contentPart>
          </mc:Choice>
          <mc:Fallback>
            <p:pic>
              <p:nvPicPr>
                <p:cNvPr id="171420" name="Freihand 171419">
                  <a:extLst>
                    <a:ext uri="{FF2B5EF4-FFF2-40B4-BE49-F238E27FC236}">
                      <a16:creationId xmlns:a16="http://schemas.microsoft.com/office/drawing/2014/main" id="{25F89DF2-C8A2-4967-A9E2-247AFFAB0849}"/>
                    </a:ext>
                  </a:extLst>
                </p:cNvPr>
                <p:cNvPicPr/>
                <p:nvPr/>
              </p:nvPicPr>
              <p:blipFill>
                <a:blip r:embed="rId712"/>
                <a:stretch>
                  <a:fillRect/>
                </a:stretch>
              </p:blipFill>
              <p:spPr>
                <a:xfrm>
                  <a:off x="3275213" y="1104893"/>
                  <a:ext cx="101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71421" name="Freihand 171420">
                  <a:extLst>
                    <a:ext uri="{FF2B5EF4-FFF2-40B4-BE49-F238E27FC236}">
                      <a16:creationId xmlns:a16="http://schemas.microsoft.com/office/drawing/2014/main" id="{0956DAAD-3D9C-48B6-A23F-91572EC24850}"/>
                    </a:ext>
                  </a:extLst>
                </p14:cNvPr>
                <p14:cNvContentPartPr/>
                <p14:nvPr/>
              </p14:nvContentPartPr>
              <p14:xfrm>
                <a:off x="3407693" y="1153133"/>
                <a:ext cx="102600" cy="117360"/>
              </p14:xfrm>
            </p:contentPart>
          </mc:Choice>
          <mc:Fallback>
            <p:pic>
              <p:nvPicPr>
                <p:cNvPr id="171421" name="Freihand 171420">
                  <a:extLst>
                    <a:ext uri="{FF2B5EF4-FFF2-40B4-BE49-F238E27FC236}">
                      <a16:creationId xmlns:a16="http://schemas.microsoft.com/office/drawing/2014/main" id="{0956DAAD-3D9C-48B6-A23F-91572EC24850}"/>
                    </a:ext>
                  </a:extLst>
                </p:cNvPr>
                <p:cNvPicPr/>
                <p:nvPr/>
              </p:nvPicPr>
              <p:blipFill>
                <a:blip r:embed="rId714"/>
                <a:stretch>
                  <a:fillRect/>
                </a:stretch>
              </p:blipFill>
              <p:spPr>
                <a:xfrm>
                  <a:off x="3403373" y="1148813"/>
                  <a:ext cx="1112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71310" name="Freihand 171309">
                  <a:extLst>
                    <a:ext uri="{FF2B5EF4-FFF2-40B4-BE49-F238E27FC236}">
                      <a16:creationId xmlns:a16="http://schemas.microsoft.com/office/drawing/2014/main" id="{53B63728-3995-4A47-939E-BDB33DEC1357}"/>
                    </a:ext>
                  </a:extLst>
                </p14:cNvPr>
                <p14:cNvContentPartPr/>
                <p14:nvPr/>
              </p14:nvContentPartPr>
              <p14:xfrm>
                <a:off x="7279493" y="2926133"/>
                <a:ext cx="583200" cy="308520"/>
              </p14:xfrm>
            </p:contentPart>
          </mc:Choice>
          <mc:Fallback>
            <p:pic>
              <p:nvPicPr>
                <p:cNvPr id="171310" name="Freihand 171309">
                  <a:extLst>
                    <a:ext uri="{FF2B5EF4-FFF2-40B4-BE49-F238E27FC236}">
                      <a16:creationId xmlns:a16="http://schemas.microsoft.com/office/drawing/2014/main" id="{53B63728-3995-4A47-939E-BDB33DEC1357}"/>
                    </a:ext>
                  </a:extLst>
                </p:cNvPr>
                <p:cNvPicPr/>
                <p:nvPr/>
              </p:nvPicPr>
              <p:blipFill>
                <a:blip r:embed="rId716"/>
                <a:stretch>
                  <a:fillRect/>
                </a:stretch>
              </p:blipFill>
              <p:spPr>
                <a:xfrm>
                  <a:off x="7275173" y="2921813"/>
                  <a:ext cx="59184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71311" name="Freihand 171310">
                  <a:extLst>
                    <a:ext uri="{FF2B5EF4-FFF2-40B4-BE49-F238E27FC236}">
                      <a16:creationId xmlns:a16="http://schemas.microsoft.com/office/drawing/2014/main" id="{E170C5B9-D4AB-4A4F-8FC7-50A1F60F0016}"/>
                    </a:ext>
                  </a:extLst>
                </p14:cNvPr>
                <p14:cNvContentPartPr/>
                <p14:nvPr/>
              </p14:nvContentPartPr>
              <p14:xfrm>
                <a:off x="6873413" y="3078773"/>
                <a:ext cx="229320" cy="8280"/>
              </p14:xfrm>
            </p:contentPart>
          </mc:Choice>
          <mc:Fallback>
            <p:pic>
              <p:nvPicPr>
                <p:cNvPr id="171311" name="Freihand 171310">
                  <a:extLst>
                    <a:ext uri="{FF2B5EF4-FFF2-40B4-BE49-F238E27FC236}">
                      <a16:creationId xmlns:a16="http://schemas.microsoft.com/office/drawing/2014/main" id="{E170C5B9-D4AB-4A4F-8FC7-50A1F60F0016}"/>
                    </a:ext>
                  </a:extLst>
                </p:cNvPr>
                <p:cNvPicPr/>
                <p:nvPr/>
              </p:nvPicPr>
              <p:blipFill>
                <a:blip r:embed="rId718"/>
                <a:stretch>
                  <a:fillRect/>
                </a:stretch>
              </p:blipFill>
              <p:spPr>
                <a:xfrm>
                  <a:off x="6869093" y="3074453"/>
                  <a:ext cx="237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71312" name="Freihand 171311">
                  <a:extLst>
                    <a:ext uri="{FF2B5EF4-FFF2-40B4-BE49-F238E27FC236}">
                      <a16:creationId xmlns:a16="http://schemas.microsoft.com/office/drawing/2014/main" id="{1C908EA5-4C23-4832-9F7A-BC03AD45D27B}"/>
                    </a:ext>
                  </a:extLst>
                </p14:cNvPr>
                <p14:cNvContentPartPr/>
                <p14:nvPr/>
              </p14:nvContentPartPr>
              <p14:xfrm>
                <a:off x="7031093" y="3018653"/>
                <a:ext cx="145440" cy="146160"/>
              </p14:xfrm>
            </p:contentPart>
          </mc:Choice>
          <mc:Fallback>
            <p:pic>
              <p:nvPicPr>
                <p:cNvPr id="171312" name="Freihand 171311">
                  <a:extLst>
                    <a:ext uri="{FF2B5EF4-FFF2-40B4-BE49-F238E27FC236}">
                      <a16:creationId xmlns:a16="http://schemas.microsoft.com/office/drawing/2014/main" id="{1C908EA5-4C23-4832-9F7A-BC03AD45D27B}"/>
                    </a:ext>
                  </a:extLst>
                </p:cNvPr>
                <p:cNvPicPr/>
                <p:nvPr/>
              </p:nvPicPr>
              <p:blipFill>
                <a:blip r:embed="rId720"/>
                <a:stretch>
                  <a:fillRect/>
                </a:stretch>
              </p:blipFill>
              <p:spPr>
                <a:xfrm>
                  <a:off x="7026773" y="3014333"/>
                  <a:ext cx="154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71314" name="Freihand 171313">
                  <a:extLst>
                    <a:ext uri="{FF2B5EF4-FFF2-40B4-BE49-F238E27FC236}">
                      <a16:creationId xmlns:a16="http://schemas.microsoft.com/office/drawing/2014/main" id="{05010A46-B163-4D60-96FE-4AAF054B3C56}"/>
                    </a:ext>
                  </a:extLst>
                </p14:cNvPr>
                <p14:cNvContentPartPr/>
                <p14:nvPr/>
              </p14:nvContentPartPr>
              <p14:xfrm>
                <a:off x="5208053" y="2825333"/>
                <a:ext cx="245880" cy="196560"/>
              </p14:xfrm>
            </p:contentPart>
          </mc:Choice>
          <mc:Fallback>
            <p:pic>
              <p:nvPicPr>
                <p:cNvPr id="171314" name="Freihand 171313">
                  <a:extLst>
                    <a:ext uri="{FF2B5EF4-FFF2-40B4-BE49-F238E27FC236}">
                      <a16:creationId xmlns:a16="http://schemas.microsoft.com/office/drawing/2014/main" id="{05010A46-B163-4D60-96FE-4AAF054B3C56}"/>
                    </a:ext>
                  </a:extLst>
                </p:cNvPr>
                <p:cNvPicPr/>
                <p:nvPr/>
              </p:nvPicPr>
              <p:blipFill>
                <a:blip r:embed="rId722"/>
                <a:stretch>
                  <a:fillRect/>
                </a:stretch>
              </p:blipFill>
              <p:spPr>
                <a:xfrm>
                  <a:off x="5203733" y="2821013"/>
                  <a:ext cx="254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71315" name="Freihand 171314">
                  <a:extLst>
                    <a:ext uri="{FF2B5EF4-FFF2-40B4-BE49-F238E27FC236}">
                      <a16:creationId xmlns:a16="http://schemas.microsoft.com/office/drawing/2014/main" id="{75752AC6-567B-417A-B7FC-273FEA6BE399}"/>
                    </a:ext>
                  </a:extLst>
                </p14:cNvPr>
                <p14:cNvContentPartPr/>
                <p14:nvPr/>
              </p14:nvContentPartPr>
              <p14:xfrm>
                <a:off x="5438093" y="2984093"/>
                <a:ext cx="84600" cy="65160"/>
              </p14:xfrm>
            </p:contentPart>
          </mc:Choice>
          <mc:Fallback>
            <p:pic>
              <p:nvPicPr>
                <p:cNvPr id="171315" name="Freihand 171314">
                  <a:extLst>
                    <a:ext uri="{FF2B5EF4-FFF2-40B4-BE49-F238E27FC236}">
                      <a16:creationId xmlns:a16="http://schemas.microsoft.com/office/drawing/2014/main" id="{75752AC6-567B-417A-B7FC-273FEA6BE399}"/>
                    </a:ext>
                  </a:extLst>
                </p:cNvPr>
                <p:cNvPicPr/>
                <p:nvPr/>
              </p:nvPicPr>
              <p:blipFill>
                <a:blip r:embed="rId724"/>
                <a:stretch>
                  <a:fillRect/>
                </a:stretch>
              </p:blipFill>
              <p:spPr>
                <a:xfrm>
                  <a:off x="5433773" y="2979773"/>
                  <a:ext cx="93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71316" name="Freihand 171315">
                  <a:extLst>
                    <a:ext uri="{FF2B5EF4-FFF2-40B4-BE49-F238E27FC236}">
                      <a16:creationId xmlns:a16="http://schemas.microsoft.com/office/drawing/2014/main" id="{C79D1548-A0A2-4D10-876E-E364A1D62745}"/>
                    </a:ext>
                  </a:extLst>
                </p14:cNvPr>
                <p14:cNvContentPartPr/>
                <p14:nvPr/>
              </p14:nvContentPartPr>
              <p14:xfrm>
                <a:off x="5581733" y="2891213"/>
                <a:ext cx="20160" cy="145440"/>
              </p14:xfrm>
            </p:contentPart>
          </mc:Choice>
          <mc:Fallback>
            <p:pic>
              <p:nvPicPr>
                <p:cNvPr id="171316" name="Freihand 171315">
                  <a:extLst>
                    <a:ext uri="{FF2B5EF4-FFF2-40B4-BE49-F238E27FC236}">
                      <a16:creationId xmlns:a16="http://schemas.microsoft.com/office/drawing/2014/main" id="{C79D1548-A0A2-4D10-876E-E364A1D62745}"/>
                    </a:ext>
                  </a:extLst>
                </p:cNvPr>
                <p:cNvPicPr/>
                <p:nvPr/>
              </p:nvPicPr>
              <p:blipFill>
                <a:blip r:embed="rId726"/>
                <a:stretch>
                  <a:fillRect/>
                </a:stretch>
              </p:blipFill>
              <p:spPr>
                <a:xfrm>
                  <a:off x="5577413" y="2886893"/>
                  <a:ext cx="28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71317" name="Freihand 171316">
                  <a:extLst>
                    <a:ext uri="{FF2B5EF4-FFF2-40B4-BE49-F238E27FC236}">
                      <a16:creationId xmlns:a16="http://schemas.microsoft.com/office/drawing/2014/main" id="{078C12F9-0C84-4ED5-AF8B-C111FC96040F}"/>
                    </a:ext>
                  </a:extLst>
                </p14:cNvPr>
                <p14:cNvContentPartPr/>
                <p14:nvPr/>
              </p14:nvContentPartPr>
              <p14:xfrm>
                <a:off x="5528093" y="2857373"/>
                <a:ext cx="253440" cy="164880"/>
              </p14:xfrm>
            </p:contentPart>
          </mc:Choice>
          <mc:Fallback>
            <p:pic>
              <p:nvPicPr>
                <p:cNvPr id="171317" name="Freihand 171316">
                  <a:extLst>
                    <a:ext uri="{FF2B5EF4-FFF2-40B4-BE49-F238E27FC236}">
                      <a16:creationId xmlns:a16="http://schemas.microsoft.com/office/drawing/2014/main" id="{078C12F9-0C84-4ED5-AF8B-C111FC96040F}"/>
                    </a:ext>
                  </a:extLst>
                </p:cNvPr>
                <p:cNvPicPr/>
                <p:nvPr/>
              </p:nvPicPr>
              <p:blipFill>
                <a:blip r:embed="rId728"/>
                <a:stretch>
                  <a:fillRect/>
                </a:stretch>
              </p:blipFill>
              <p:spPr>
                <a:xfrm>
                  <a:off x="5523773" y="2853053"/>
                  <a:ext cx="262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71318" name="Freihand 171317">
                  <a:extLst>
                    <a:ext uri="{FF2B5EF4-FFF2-40B4-BE49-F238E27FC236}">
                      <a16:creationId xmlns:a16="http://schemas.microsoft.com/office/drawing/2014/main" id="{D63526A3-C9C5-4667-82DF-22CA1F178959}"/>
                    </a:ext>
                  </a:extLst>
                </p14:cNvPr>
                <p14:cNvContentPartPr/>
                <p14:nvPr/>
              </p14:nvContentPartPr>
              <p14:xfrm>
                <a:off x="5668493" y="2843333"/>
                <a:ext cx="191520" cy="167400"/>
              </p14:xfrm>
            </p:contentPart>
          </mc:Choice>
          <mc:Fallback>
            <p:pic>
              <p:nvPicPr>
                <p:cNvPr id="171318" name="Freihand 171317">
                  <a:extLst>
                    <a:ext uri="{FF2B5EF4-FFF2-40B4-BE49-F238E27FC236}">
                      <a16:creationId xmlns:a16="http://schemas.microsoft.com/office/drawing/2014/main" id="{D63526A3-C9C5-4667-82DF-22CA1F178959}"/>
                    </a:ext>
                  </a:extLst>
                </p:cNvPr>
                <p:cNvPicPr/>
                <p:nvPr/>
              </p:nvPicPr>
              <p:blipFill>
                <a:blip r:embed="rId730"/>
                <a:stretch>
                  <a:fillRect/>
                </a:stretch>
              </p:blipFill>
              <p:spPr>
                <a:xfrm>
                  <a:off x="5664173" y="2839013"/>
                  <a:ext cx="2001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71319" name="Freihand 171318">
                  <a:extLst>
                    <a:ext uri="{FF2B5EF4-FFF2-40B4-BE49-F238E27FC236}">
                      <a16:creationId xmlns:a16="http://schemas.microsoft.com/office/drawing/2014/main" id="{C16C5FBB-AC97-4D3E-976C-E0701BE103D8}"/>
                    </a:ext>
                  </a:extLst>
                </p14:cNvPr>
                <p14:cNvContentPartPr/>
                <p14:nvPr/>
              </p14:nvContentPartPr>
              <p14:xfrm>
                <a:off x="5890613" y="2868533"/>
                <a:ext cx="140400" cy="139320"/>
              </p14:xfrm>
            </p:contentPart>
          </mc:Choice>
          <mc:Fallback>
            <p:pic>
              <p:nvPicPr>
                <p:cNvPr id="171319" name="Freihand 171318">
                  <a:extLst>
                    <a:ext uri="{FF2B5EF4-FFF2-40B4-BE49-F238E27FC236}">
                      <a16:creationId xmlns:a16="http://schemas.microsoft.com/office/drawing/2014/main" id="{C16C5FBB-AC97-4D3E-976C-E0701BE103D8}"/>
                    </a:ext>
                  </a:extLst>
                </p:cNvPr>
                <p:cNvPicPr/>
                <p:nvPr/>
              </p:nvPicPr>
              <p:blipFill>
                <a:blip r:embed="rId732"/>
                <a:stretch>
                  <a:fillRect/>
                </a:stretch>
              </p:blipFill>
              <p:spPr>
                <a:xfrm>
                  <a:off x="5886293" y="2864213"/>
                  <a:ext cx="1490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71320" name="Freihand 171319">
                  <a:extLst>
                    <a:ext uri="{FF2B5EF4-FFF2-40B4-BE49-F238E27FC236}">
                      <a16:creationId xmlns:a16="http://schemas.microsoft.com/office/drawing/2014/main" id="{460BEB5D-3E8F-494B-8AF4-5B1AFD13ADB0}"/>
                    </a:ext>
                  </a:extLst>
                </p14:cNvPr>
                <p14:cNvContentPartPr/>
                <p14:nvPr/>
              </p14:nvContentPartPr>
              <p14:xfrm>
                <a:off x="6019133" y="2845493"/>
                <a:ext cx="169200" cy="195840"/>
              </p14:xfrm>
            </p:contentPart>
          </mc:Choice>
          <mc:Fallback>
            <p:pic>
              <p:nvPicPr>
                <p:cNvPr id="171320" name="Freihand 171319">
                  <a:extLst>
                    <a:ext uri="{FF2B5EF4-FFF2-40B4-BE49-F238E27FC236}">
                      <a16:creationId xmlns:a16="http://schemas.microsoft.com/office/drawing/2014/main" id="{460BEB5D-3E8F-494B-8AF4-5B1AFD13ADB0}"/>
                    </a:ext>
                  </a:extLst>
                </p:cNvPr>
                <p:cNvPicPr/>
                <p:nvPr/>
              </p:nvPicPr>
              <p:blipFill>
                <a:blip r:embed="rId734"/>
                <a:stretch>
                  <a:fillRect/>
                </a:stretch>
              </p:blipFill>
              <p:spPr>
                <a:xfrm>
                  <a:off x="6014813" y="2841173"/>
                  <a:ext cx="1778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71322" name="Freihand 171321">
                  <a:extLst>
                    <a:ext uri="{FF2B5EF4-FFF2-40B4-BE49-F238E27FC236}">
                      <a16:creationId xmlns:a16="http://schemas.microsoft.com/office/drawing/2014/main" id="{D76D3753-DFE1-41A2-BB29-C848E5C18209}"/>
                    </a:ext>
                  </a:extLst>
                </p14:cNvPr>
                <p14:cNvContentPartPr/>
                <p14:nvPr/>
              </p14:nvContentPartPr>
              <p14:xfrm>
                <a:off x="6799973" y="3388733"/>
                <a:ext cx="505080" cy="27720"/>
              </p14:xfrm>
            </p:contentPart>
          </mc:Choice>
          <mc:Fallback>
            <p:pic>
              <p:nvPicPr>
                <p:cNvPr id="171322" name="Freihand 171321">
                  <a:extLst>
                    <a:ext uri="{FF2B5EF4-FFF2-40B4-BE49-F238E27FC236}">
                      <a16:creationId xmlns:a16="http://schemas.microsoft.com/office/drawing/2014/main" id="{D76D3753-DFE1-41A2-BB29-C848E5C18209}"/>
                    </a:ext>
                  </a:extLst>
                </p:cNvPr>
                <p:cNvPicPr/>
                <p:nvPr/>
              </p:nvPicPr>
              <p:blipFill>
                <a:blip r:embed="rId736"/>
                <a:stretch>
                  <a:fillRect/>
                </a:stretch>
              </p:blipFill>
              <p:spPr>
                <a:xfrm>
                  <a:off x="6795653" y="3384413"/>
                  <a:ext cx="5137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71323" name="Freihand 171322">
                  <a:extLst>
                    <a:ext uri="{FF2B5EF4-FFF2-40B4-BE49-F238E27FC236}">
                      <a16:creationId xmlns:a16="http://schemas.microsoft.com/office/drawing/2014/main" id="{79BBB243-A5F0-4C8A-88FA-EF71ED4A762D}"/>
                    </a:ext>
                  </a:extLst>
                </p14:cNvPr>
                <p14:cNvContentPartPr/>
                <p14:nvPr/>
              </p14:nvContentPartPr>
              <p14:xfrm>
                <a:off x="7115693" y="3314933"/>
                <a:ext cx="262440" cy="211320"/>
              </p14:xfrm>
            </p:contentPart>
          </mc:Choice>
          <mc:Fallback>
            <p:pic>
              <p:nvPicPr>
                <p:cNvPr id="171323" name="Freihand 171322">
                  <a:extLst>
                    <a:ext uri="{FF2B5EF4-FFF2-40B4-BE49-F238E27FC236}">
                      <a16:creationId xmlns:a16="http://schemas.microsoft.com/office/drawing/2014/main" id="{79BBB243-A5F0-4C8A-88FA-EF71ED4A762D}"/>
                    </a:ext>
                  </a:extLst>
                </p:cNvPr>
                <p:cNvPicPr/>
                <p:nvPr/>
              </p:nvPicPr>
              <p:blipFill>
                <a:blip r:embed="rId738"/>
                <a:stretch>
                  <a:fillRect/>
                </a:stretch>
              </p:blipFill>
              <p:spPr>
                <a:xfrm>
                  <a:off x="7111373" y="3310613"/>
                  <a:ext cx="2710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71324" name="Freihand 171323">
                  <a:extLst>
                    <a:ext uri="{FF2B5EF4-FFF2-40B4-BE49-F238E27FC236}">
                      <a16:creationId xmlns:a16="http://schemas.microsoft.com/office/drawing/2014/main" id="{B62DD1F2-3CB0-426F-9590-F0B52F9410DE}"/>
                    </a:ext>
                  </a:extLst>
                </p14:cNvPr>
                <p14:cNvContentPartPr/>
                <p14:nvPr/>
              </p14:nvContentPartPr>
              <p14:xfrm>
                <a:off x="5529533" y="3171653"/>
                <a:ext cx="252720" cy="232920"/>
              </p14:xfrm>
            </p:contentPart>
          </mc:Choice>
          <mc:Fallback>
            <p:pic>
              <p:nvPicPr>
                <p:cNvPr id="171324" name="Freihand 171323">
                  <a:extLst>
                    <a:ext uri="{FF2B5EF4-FFF2-40B4-BE49-F238E27FC236}">
                      <a16:creationId xmlns:a16="http://schemas.microsoft.com/office/drawing/2014/main" id="{B62DD1F2-3CB0-426F-9590-F0B52F9410DE}"/>
                    </a:ext>
                  </a:extLst>
                </p:cNvPr>
                <p:cNvPicPr/>
                <p:nvPr/>
              </p:nvPicPr>
              <p:blipFill>
                <a:blip r:embed="rId740"/>
                <a:stretch>
                  <a:fillRect/>
                </a:stretch>
              </p:blipFill>
              <p:spPr>
                <a:xfrm>
                  <a:off x="5525213" y="3167333"/>
                  <a:ext cx="26136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71326" name="Freihand 171325">
                  <a:extLst>
                    <a:ext uri="{FF2B5EF4-FFF2-40B4-BE49-F238E27FC236}">
                      <a16:creationId xmlns:a16="http://schemas.microsoft.com/office/drawing/2014/main" id="{B4DF9D83-DC3B-4943-82EC-9C76FFFC88F3}"/>
                    </a:ext>
                  </a:extLst>
                </p14:cNvPr>
                <p14:cNvContentPartPr/>
                <p14:nvPr/>
              </p14:nvContentPartPr>
              <p14:xfrm>
                <a:off x="5344493" y="3359213"/>
                <a:ext cx="224640" cy="162360"/>
              </p14:xfrm>
            </p:contentPart>
          </mc:Choice>
          <mc:Fallback>
            <p:pic>
              <p:nvPicPr>
                <p:cNvPr id="171326" name="Freihand 171325">
                  <a:extLst>
                    <a:ext uri="{FF2B5EF4-FFF2-40B4-BE49-F238E27FC236}">
                      <a16:creationId xmlns:a16="http://schemas.microsoft.com/office/drawing/2014/main" id="{B4DF9D83-DC3B-4943-82EC-9C76FFFC88F3}"/>
                    </a:ext>
                  </a:extLst>
                </p:cNvPr>
                <p:cNvPicPr/>
                <p:nvPr/>
              </p:nvPicPr>
              <p:blipFill>
                <a:blip r:embed="rId742"/>
                <a:stretch>
                  <a:fillRect/>
                </a:stretch>
              </p:blipFill>
              <p:spPr>
                <a:xfrm>
                  <a:off x="5340173" y="3354893"/>
                  <a:ext cx="233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71327" name="Freihand 171326">
                  <a:extLst>
                    <a:ext uri="{FF2B5EF4-FFF2-40B4-BE49-F238E27FC236}">
                      <a16:creationId xmlns:a16="http://schemas.microsoft.com/office/drawing/2014/main" id="{1A248956-08C4-4A0A-8E5A-4589B3D29DE8}"/>
                    </a:ext>
                  </a:extLst>
                </p14:cNvPr>
                <p14:cNvContentPartPr/>
                <p14:nvPr/>
              </p14:nvContentPartPr>
              <p14:xfrm>
                <a:off x="5638613" y="3417173"/>
                <a:ext cx="135000" cy="18720"/>
              </p14:xfrm>
            </p:contentPart>
          </mc:Choice>
          <mc:Fallback>
            <p:pic>
              <p:nvPicPr>
                <p:cNvPr id="171327" name="Freihand 171326">
                  <a:extLst>
                    <a:ext uri="{FF2B5EF4-FFF2-40B4-BE49-F238E27FC236}">
                      <a16:creationId xmlns:a16="http://schemas.microsoft.com/office/drawing/2014/main" id="{1A248956-08C4-4A0A-8E5A-4589B3D29DE8}"/>
                    </a:ext>
                  </a:extLst>
                </p:cNvPr>
                <p:cNvPicPr/>
                <p:nvPr/>
              </p:nvPicPr>
              <p:blipFill>
                <a:blip r:embed="rId744"/>
                <a:stretch>
                  <a:fillRect/>
                </a:stretch>
              </p:blipFill>
              <p:spPr>
                <a:xfrm>
                  <a:off x="5634293" y="3412853"/>
                  <a:ext cx="143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71328" name="Freihand 171327">
                  <a:extLst>
                    <a:ext uri="{FF2B5EF4-FFF2-40B4-BE49-F238E27FC236}">
                      <a16:creationId xmlns:a16="http://schemas.microsoft.com/office/drawing/2014/main" id="{C49163BF-0F34-4348-B0F7-CA7BF7DD7DD7}"/>
                    </a:ext>
                  </a:extLst>
                </p14:cNvPr>
                <p14:cNvContentPartPr/>
                <p14:nvPr/>
              </p14:nvContentPartPr>
              <p14:xfrm>
                <a:off x="5784773" y="3367133"/>
                <a:ext cx="158400" cy="125640"/>
              </p14:xfrm>
            </p:contentPart>
          </mc:Choice>
          <mc:Fallback>
            <p:pic>
              <p:nvPicPr>
                <p:cNvPr id="171328" name="Freihand 171327">
                  <a:extLst>
                    <a:ext uri="{FF2B5EF4-FFF2-40B4-BE49-F238E27FC236}">
                      <a16:creationId xmlns:a16="http://schemas.microsoft.com/office/drawing/2014/main" id="{C49163BF-0F34-4348-B0F7-CA7BF7DD7DD7}"/>
                    </a:ext>
                  </a:extLst>
                </p:cNvPr>
                <p:cNvPicPr/>
                <p:nvPr/>
              </p:nvPicPr>
              <p:blipFill>
                <a:blip r:embed="rId746"/>
                <a:stretch>
                  <a:fillRect/>
                </a:stretch>
              </p:blipFill>
              <p:spPr>
                <a:xfrm>
                  <a:off x="5780453" y="3362813"/>
                  <a:ext cx="167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71329" name="Freihand 171328">
                  <a:extLst>
                    <a:ext uri="{FF2B5EF4-FFF2-40B4-BE49-F238E27FC236}">
                      <a16:creationId xmlns:a16="http://schemas.microsoft.com/office/drawing/2014/main" id="{374BCE48-1342-4F10-A021-241343DAC774}"/>
                    </a:ext>
                  </a:extLst>
                </p14:cNvPr>
                <p14:cNvContentPartPr/>
                <p14:nvPr/>
              </p14:nvContentPartPr>
              <p14:xfrm>
                <a:off x="5940653" y="3422933"/>
                <a:ext cx="70560" cy="113400"/>
              </p14:xfrm>
            </p:contentPart>
          </mc:Choice>
          <mc:Fallback>
            <p:pic>
              <p:nvPicPr>
                <p:cNvPr id="171329" name="Freihand 171328">
                  <a:extLst>
                    <a:ext uri="{FF2B5EF4-FFF2-40B4-BE49-F238E27FC236}">
                      <a16:creationId xmlns:a16="http://schemas.microsoft.com/office/drawing/2014/main" id="{374BCE48-1342-4F10-A021-241343DAC774}"/>
                    </a:ext>
                  </a:extLst>
                </p:cNvPr>
                <p:cNvPicPr/>
                <p:nvPr/>
              </p:nvPicPr>
              <p:blipFill>
                <a:blip r:embed="rId748"/>
                <a:stretch>
                  <a:fillRect/>
                </a:stretch>
              </p:blipFill>
              <p:spPr>
                <a:xfrm>
                  <a:off x="5936333" y="3418613"/>
                  <a:ext cx="79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71331" name="Freihand 171330">
                  <a:extLst>
                    <a:ext uri="{FF2B5EF4-FFF2-40B4-BE49-F238E27FC236}">
                      <a16:creationId xmlns:a16="http://schemas.microsoft.com/office/drawing/2014/main" id="{94FB8B12-7BB5-4F77-BA18-9F6F93860ECD}"/>
                    </a:ext>
                  </a:extLst>
                </p14:cNvPr>
                <p14:cNvContentPartPr/>
                <p14:nvPr/>
              </p14:nvContentPartPr>
              <p14:xfrm>
                <a:off x="4630253" y="2374613"/>
                <a:ext cx="4289040" cy="1551240"/>
              </p14:xfrm>
            </p:contentPart>
          </mc:Choice>
          <mc:Fallback>
            <p:pic>
              <p:nvPicPr>
                <p:cNvPr id="171331" name="Freihand 171330">
                  <a:extLst>
                    <a:ext uri="{FF2B5EF4-FFF2-40B4-BE49-F238E27FC236}">
                      <a16:creationId xmlns:a16="http://schemas.microsoft.com/office/drawing/2014/main" id="{94FB8B12-7BB5-4F77-BA18-9F6F93860ECD}"/>
                    </a:ext>
                  </a:extLst>
                </p:cNvPr>
                <p:cNvPicPr/>
                <p:nvPr/>
              </p:nvPicPr>
              <p:blipFill>
                <a:blip r:embed="rId750"/>
                <a:stretch>
                  <a:fillRect/>
                </a:stretch>
              </p:blipFill>
              <p:spPr>
                <a:xfrm>
                  <a:off x="4625933" y="2370293"/>
                  <a:ext cx="4297680" cy="15598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71332" name="Freihand 171331">
                  <a:extLst>
                    <a:ext uri="{FF2B5EF4-FFF2-40B4-BE49-F238E27FC236}">
                      <a16:creationId xmlns:a16="http://schemas.microsoft.com/office/drawing/2014/main" id="{2A25D124-E475-4836-A187-0DD1F180F044}"/>
                    </a:ext>
                  </a:extLst>
                </p14:cNvPr>
                <p14:cNvContentPartPr/>
                <p14:nvPr/>
              </p14:nvContentPartPr>
              <p14:xfrm>
                <a:off x="66893" y="3527693"/>
                <a:ext cx="4442040" cy="2221560"/>
              </p14:xfrm>
            </p:contentPart>
          </mc:Choice>
          <mc:Fallback>
            <p:pic>
              <p:nvPicPr>
                <p:cNvPr id="171332" name="Freihand 171331">
                  <a:extLst>
                    <a:ext uri="{FF2B5EF4-FFF2-40B4-BE49-F238E27FC236}">
                      <a16:creationId xmlns:a16="http://schemas.microsoft.com/office/drawing/2014/main" id="{2A25D124-E475-4836-A187-0DD1F180F044}"/>
                    </a:ext>
                  </a:extLst>
                </p:cNvPr>
                <p:cNvPicPr/>
                <p:nvPr/>
              </p:nvPicPr>
              <p:blipFill>
                <a:blip r:embed="rId752"/>
                <a:stretch>
                  <a:fillRect/>
                </a:stretch>
              </p:blipFill>
              <p:spPr>
                <a:xfrm>
                  <a:off x="62573" y="3523373"/>
                  <a:ext cx="4450680" cy="22302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71333" name="Freihand 171332">
                  <a:extLst>
                    <a:ext uri="{FF2B5EF4-FFF2-40B4-BE49-F238E27FC236}">
                      <a16:creationId xmlns:a16="http://schemas.microsoft.com/office/drawing/2014/main" id="{AD6B261E-F18D-4AF5-9C69-E1D24AD90F49}"/>
                    </a:ext>
                  </a:extLst>
                </p14:cNvPr>
                <p14:cNvContentPartPr/>
                <p14:nvPr/>
              </p14:nvContentPartPr>
              <p14:xfrm>
                <a:off x="186413" y="5644853"/>
                <a:ext cx="205920" cy="293400"/>
              </p14:xfrm>
            </p:contentPart>
          </mc:Choice>
          <mc:Fallback>
            <p:pic>
              <p:nvPicPr>
                <p:cNvPr id="171333" name="Freihand 171332">
                  <a:extLst>
                    <a:ext uri="{FF2B5EF4-FFF2-40B4-BE49-F238E27FC236}">
                      <a16:creationId xmlns:a16="http://schemas.microsoft.com/office/drawing/2014/main" id="{AD6B261E-F18D-4AF5-9C69-E1D24AD90F49}"/>
                    </a:ext>
                  </a:extLst>
                </p:cNvPr>
                <p:cNvPicPr/>
                <p:nvPr/>
              </p:nvPicPr>
              <p:blipFill>
                <a:blip r:embed="rId754"/>
                <a:stretch>
                  <a:fillRect/>
                </a:stretch>
              </p:blipFill>
              <p:spPr>
                <a:xfrm>
                  <a:off x="182093" y="5640533"/>
                  <a:ext cx="21456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71335" name="Freihand 171334">
                  <a:extLst>
                    <a:ext uri="{FF2B5EF4-FFF2-40B4-BE49-F238E27FC236}">
                      <a16:creationId xmlns:a16="http://schemas.microsoft.com/office/drawing/2014/main" id="{A8276108-8E88-4C20-8E22-CF9D8D9FC927}"/>
                    </a:ext>
                  </a:extLst>
                </p14:cNvPr>
                <p14:cNvContentPartPr/>
                <p14:nvPr/>
              </p14:nvContentPartPr>
              <p14:xfrm>
                <a:off x="492053" y="5892533"/>
                <a:ext cx="136800" cy="81360"/>
              </p14:xfrm>
            </p:contentPart>
          </mc:Choice>
          <mc:Fallback>
            <p:pic>
              <p:nvPicPr>
                <p:cNvPr id="171335" name="Freihand 171334">
                  <a:extLst>
                    <a:ext uri="{FF2B5EF4-FFF2-40B4-BE49-F238E27FC236}">
                      <a16:creationId xmlns:a16="http://schemas.microsoft.com/office/drawing/2014/main" id="{A8276108-8E88-4C20-8E22-CF9D8D9FC927}"/>
                    </a:ext>
                  </a:extLst>
                </p:cNvPr>
                <p:cNvPicPr/>
                <p:nvPr/>
              </p:nvPicPr>
              <p:blipFill>
                <a:blip r:embed="rId756"/>
                <a:stretch>
                  <a:fillRect/>
                </a:stretch>
              </p:blipFill>
              <p:spPr>
                <a:xfrm>
                  <a:off x="487733" y="5888213"/>
                  <a:ext cx="145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71336" name="Freihand 171335">
                  <a:extLst>
                    <a:ext uri="{FF2B5EF4-FFF2-40B4-BE49-F238E27FC236}">
                      <a16:creationId xmlns:a16="http://schemas.microsoft.com/office/drawing/2014/main" id="{DA72A241-4C68-4CB7-A5FF-4FCF7E4C7791}"/>
                    </a:ext>
                  </a:extLst>
                </p14:cNvPr>
                <p14:cNvContentPartPr/>
                <p14:nvPr/>
              </p14:nvContentPartPr>
              <p14:xfrm>
                <a:off x="538853" y="5905493"/>
                <a:ext cx="118800" cy="214200"/>
              </p14:xfrm>
            </p:contentPart>
          </mc:Choice>
          <mc:Fallback>
            <p:pic>
              <p:nvPicPr>
                <p:cNvPr id="171336" name="Freihand 171335">
                  <a:extLst>
                    <a:ext uri="{FF2B5EF4-FFF2-40B4-BE49-F238E27FC236}">
                      <a16:creationId xmlns:a16="http://schemas.microsoft.com/office/drawing/2014/main" id="{DA72A241-4C68-4CB7-A5FF-4FCF7E4C7791}"/>
                    </a:ext>
                  </a:extLst>
                </p:cNvPr>
                <p:cNvPicPr/>
                <p:nvPr/>
              </p:nvPicPr>
              <p:blipFill>
                <a:blip r:embed="rId758"/>
                <a:stretch>
                  <a:fillRect/>
                </a:stretch>
              </p:blipFill>
              <p:spPr>
                <a:xfrm>
                  <a:off x="534533" y="5901173"/>
                  <a:ext cx="1274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71337" name="Freihand 171336">
                  <a:extLst>
                    <a:ext uri="{FF2B5EF4-FFF2-40B4-BE49-F238E27FC236}">
                      <a16:creationId xmlns:a16="http://schemas.microsoft.com/office/drawing/2014/main" id="{3CCE7B61-C130-45A0-A36F-7AE32D605BD1}"/>
                    </a:ext>
                  </a:extLst>
                </p14:cNvPr>
                <p14:cNvContentPartPr/>
                <p14:nvPr/>
              </p14:nvContentPartPr>
              <p14:xfrm>
                <a:off x="683213" y="5808653"/>
                <a:ext cx="114120" cy="149400"/>
              </p14:xfrm>
            </p:contentPart>
          </mc:Choice>
          <mc:Fallback>
            <p:pic>
              <p:nvPicPr>
                <p:cNvPr id="171337" name="Freihand 171336">
                  <a:extLst>
                    <a:ext uri="{FF2B5EF4-FFF2-40B4-BE49-F238E27FC236}">
                      <a16:creationId xmlns:a16="http://schemas.microsoft.com/office/drawing/2014/main" id="{3CCE7B61-C130-45A0-A36F-7AE32D605BD1}"/>
                    </a:ext>
                  </a:extLst>
                </p:cNvPr>
                <p:cNvPicPr/>
                <p:nvPr/>
              </p:nvPicPr>
              <p:blipFill>
                <a:blip r:embed="rId760"/>
                <a:stretch>
                  <a:fillRect/>
                </a:stretch>
              </p:blipFill>
              <p:spPr>
                <a:xfrm>
                  <a:off x="678893" y="5804333"/>
                  <a:ext cx="122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71338" name="Freihand 171337">
                  <a:extLst>
                    <a:ext uri="{FF2B5EF4-FFF2-40B4-BE49-F238E27FC236}">
                      <a16:creationId xmlns:a16="http://schemas.microsoft.com/office/drawing/2014/main" id="{ADC162BF-C840-4496-99EF-B6AD7A891A7F}"/>
                    </a:ext>
                  </a:extLst>
                </p14:cNvPr>
                <p14:cNvContentPartPr/>
                <p14:nvPr/>
              </p14:nvContentPartPr>
              <p14:xfrm>
                <a:off x="908213" y="5916653"/>
                <a:ext cx="113400" cy="28440"/>
              </p14:xfrm>
            </p:contentPart>
          </mc:Choice>
          <mc:Fallback>
            <p:pic>
              <p:nvPicPr>
                <p:cNvPr id="171338" name="Freihand 171337">
                  <a:extLst>
                    <a:ext uri="{FF2B5EF4-FFF2-40B4-BE49-F238E27FC236}">
                      <a16:creationId xmlns:a16="http://schemas.microsoft.com/office/drawing/2014/main" id="{ADC162BF-C840-4496-99EF-B6AD7A891A7F}"/>
                    </a:ext>
                  </a:extLst>
                </p:cNvPr>
                <p:cNvPicPr/>
                <p:nvPr/>
              </p:nvPicPr>
              <p:blipFill>
                <a:blip r:embed="rId762"/>
                <a:stretch>
                  <a:fillRect/>
                </a:stretch>
              </p:blipFill>
              <p:spPr>
                <a:xfrm>
                  <a:off x="903893" y="5912333"/>
                  <a:ext cx="122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71339" name="Freihand 171338">
                  <a:extLst>
                    <a:ext uri="{FF2B5EF4-FFF2-40B4-BE49-F238E27FC236}">
                      <a16:creationId xmlns:a16="http://schemas.microsoft.com/office/drawing/2014/main" id="{1766AAD2-9841-4D75-92C5-3108FD12E42E}"/>
                    </a:ext>
                  </a:extLst>
                </p14:cNvPr>
                <p14:cNvContentPartPr/>
                <p14:nvPr/>
              </p14:nvContentPartPr>
              <p14:xfrm>
                <a:off x="852413" y="5975693"/>
                <a:ext cx="181440" cy="13680"/>
              </p14:xfrm>
            </p:contentPart>
          </mc:Choice>
          <mc:Fallback>
            <p:pic>
              <p:nvPicPr>
                <p:cNvPr id="171339" name="Freihand 171338">
                  <a:extLst>
                    <a:ext uri="{FF2B5EF4-FFF2-40B4-BE49-F238E27FC236}">
                      <a16:creationId xmlns:a16="http://schemas.microsoft.com/office/drawing/2014/main" id="{1766AAD2-9841-4D75-92C5-3108FD12E42E}"/>
                    </a:ext>
                  </a:extLst>
                </p:cNvPr>
                <p:cNvPicPr/>
                <p:nvPr/>
              </p:nvPicPr>
              <p:blipFill>
                <a:blip r:embed="rId764"/>
                <a:stretch>
                  <a:fillRect/>
                </a:stretch>
              </p:blipFill>
              <p:spPr>
                <a:xfrm>
                  <a:off x="848093" y="5971373"/>
                  <a:ext cx="190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71340" name="Freihand 171339">
                  <a:extLst>
                    <a:ext uri="{FF2B5EF4-FFF2-40B4-BE49-F238E27FC236}">
                      <a16:creationId xmlns:a16="http://schemas.microsoft.com/office/drawing/2014/main" id="{72195A96-596F-4DC9-8F8F-5824FB11E63E}"/>
                    </a:ext>
                  </a:extLst>
                </p14:cNvPr>
                <p14:cNvContentPartPr/>
                <p14:nvPr/>
              </p14:nvContentPartPr>
              <p14:xfrm>
                <a:off x="1282973" y="5755373"/>
                <a:ext cx="154800" cy="99720"/>
              </p14:xfrm>
            </p:contentPart>
          </mc:Choice>
          <mc:Fallback>
            <p:pic>
              <p:nvPicPr>
                <p:cNvPr id="171340" name="Freihand 171339">
                  <a:extLst>
                    <a:ext uri="{FF2B5EF4-FFF2-40B4-BE49-F238E27FC236}">
                      <a16:creationId xmlns:a16="http://schemas.microsoft.com/office/drawing/2014/main" id="{72195A96-596F-4DC9-8F8F-5824FB11E63E}"/>
                    </a:ext>
                  </a:extLst>
                </p:cNvPr>
                <p:cNvPicPr/>
                <p:nvPr/>
              </p:nvPicPr>
              <p:blipFill>
                <a:blip r:embed="rId766"/>
                <a:stretch>
                  <a:fillRect/>
                </a:stretch>
              </p:blipFill>
              <p:spPr>
                <a:xfrm>
                  <a:off x="1278653" y="5751053"/>
                  <a:ext cx="163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171341" name="Freihand 171340">
                  <a:extLst>
                    <a:ext uri="{FF2B5EF4-FFF2-40B4-BE49-F238E27FC236}">
                      <a16:creationId xmlns:a16="http://schemas.microsoft.com/office/drawing/2014/main" id="{8E392ED7-5651-4D93-BC38-1D51426C0859}"/>
                    </a:ext>
                  </a:extLst>
                </p14:cNvPr>
                <p14:cNvContentPartPr/>
                <p14:nvPr/>
              </p14:nvContentPartPr>
              <p14:xfrm>
                <a:off x="1444253" y="5849333"/>
                <a:ext cx="77760" cy="40680"/>
              </p14:xfrm>
            </p:contentPart>
          </mc:Choice>
          <mc:Fallback>
            <p:pic>
              <p:nvPicPr>
                <p:cNvPr id="171341" name="Freihand 171340">
                  <a:extLst>
                    <a:ext uri="{FF2B5EF4-FFF2-40B4-BE49-F238E27FC236}">
                      <a16:creationId xmlns:a16="http://schemas.microsoft.com/office/drawing/2014/main" id="{8E392ED7-5651-4D93-BC38-1D51426C0859}"/>
                    </a:ext>
                  </a:extLst>
                </p:cNvPr>
                <p:cNvPicPr/>
                <p:nvPr/>
              </p:nvPicPr>
              <p:blipFill>
                <a:blip r:embed="rId768"/>
                <a:stretch>
                  <a:fillRect/>
                </a:stretch>
              </p:blipFill>
              <p:spPr>
                <a:xfrm>
                  <a:off x="1439933" y="5845013"/>
                  <a:ext cx="864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171342" name="Freihand 171341">
                  <a:extLst>
                    <a:ext uri="{FF2B5EF4-FFF2-40B4-BE49-F238E27FC236}">
                      <a16:creationId xmlns:a16="http://schemas.microsoft.com/office/drawing/2014/main" id="{E9E9C2E4-6C92-4562-AFC4-573B777072F9}"/>
                    </a:ext>
                  </a:extLst>
                </p14:cNvPr>
                <p14:cNvContentPartPr/>
                <p14:nvPr/>
              </p14:nvContentPartPr>
              <p14:xfrm>
                <a:off x="1687973" y="5788493"/>
                <a:ext cx="18000" cy="93600"/>
              </p14:xfrm>
            </p:contentPart>
          </mc:Choice>
          <mc:Fallback>
            <p:pic>
              <p:nvPicPr>
                <p:cNvPr id="171342" name="Freihand 171341">
                  <a:extLst>
                    <a:ext uri="{FF2B5EF4-FFF2-40B4-BE49-F238E27FC236}">
                      <a16:creationId xmlns:a16="http://schemas.microsoft.com/office/drawing/2014/main" id="{E9E9C2E4-6C92-4562-AFC4-573B777072F9}"/>
                    </a:ext>
                  </a:extLst>
                </p:cNvPr>
                <p:cNvPicPr/>
                <p:nvPr/>
              </p:nvPicPr>
              <p:blipFill>
                <a:blip r:embed="rId770"/>
                <a:stretch>
                  <a:fillRect/>
                </a:stretch>
              </p:blipFill>
              <p:spPr>
                <a:xfrm>
                  <a:off x="1683653" y="5784173"/>
                  <a:ext cx="26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171343" name="Freihand 171342">
                  <a:extLst>
                    <a:ext uri="{FF2B5EF4-FFF2-40B4-BE49-F238E27FC236}">
                      <a16:creationId xmlns:a16="http://schemas.microsoft.com/office/drawing/2014/main" id="{F9D2FBB0-1D81-4F22-875B-7C032E1C0080}"/>
                    </a:ext>
                  </a:extLst>
                </p14:cNvPr>
                <p14:cNvContentPartPr/>
                <p14:nvPr/>
              </p14:nvContentPartPr>
              <p14:xfrm>
                <a:off x="1615613" y="5740613"/>
                <a:ext cx="265320" cy="119520"/>
              </p14:xfrm>
            </p:contentPart>
          </mc:Choice>
          <mc:Fallback>
            <p:pic>
              <p:nvPicPr>
                <p:cNvPr id="171343" name="Freihand 171342">
                  <a:extLst>
                    <a:ext uri="{FF2B5EF4-FFF2-40B4-BE49-F238E27FC236}">
                      <a16:creationId xmlns:a16="http://schemas.microsoft.com/office/drawing/2014/main" id="{F9D2FBB0-1D81-4F22-875B-7C032E1C0080}"/>
                    </a:ext>
                  </a:extLst>
                </p:cNvPr>
                <p:cNvPicPr/>
                <p:nvPr/>
              </p:nvPicPr>
              <p:blipFill>
                <a:blip r:embed="rId772"/>
                <a:stretch>
                  <a:fillRect/>
                </a:stretch>
              </p:blipFill>
              <p:spPr>
                <a:xfrm>
                  <a:off x="1611293" y="5736293"/>
                  <a:ext cx="273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171344" name="Freihand 171343">
                  <a:extLst>
                    <a:ext uri="{FF2B5EF4-FFF2-40B4-BE49-F238E27FC236}">
                      <a16:creationId xmlns:a16="http://schemas.microsoft.com/office/drawing/2014/main" id="{4DB091CE-16FF-4CEB-AB0C-2316856B3081}"/>
                    </a:ext>
                  </a:extLst>
                </p14:cNvPr>
                <p14:cNvContentPartPr/>
                <p14:nvPr/>
              </p14:nvContentPartPr>
              <p14:xfrm>
                <a:off x="1775453" y="5827733"/>
                <a:ext cx="172080" cy="36000"/>
              </p14:xfrm>
            </p:contentPart>
          </mc:Choice>
          <mc:Fallback>
            <p:pic>
              <p:nvPicPr>
                <p:cNvPr id="171344" name="Freihand 171343">
                  <a:extLst>
                    <a:ext uri="{FF2B5EF4-FFF2-40B4-BE49-F238E27FC236}">
                      <a16:creationId xmlns:a16="http://schemas.microsoft.com/office/drawing/2014/main" id="{4DB091CE-16FF-4CEB-AB0C-2316856B3081}"/>
                    </a:ext>
                  </a:extLst>
                </p:cNvPr>
                <p:cNvPicPr/>
                <p:nvPr/>
              </p:nvPicPr>
              <p:blipFill>
                <a:blip r:embed="rId774"/>
                <a:stretch>
                  <a:fillRect/>
                </a:stretch>
              </p:blipFill>
              <p:spPr>
                <a:xfrm>
                  <a:off x="1771133" y="5823413"/>
                  <a:ext cx="180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171345" name="Freihand 171344">
                  <a:extLst>
                    <a:ext uri="{FF2B5EF4-FFF2-40B4-BE49-F238E27FC236}">
                      <a16:creationId xmlns:a16="http://schemas.microsoft.com/office/drawing/2014/main" id="{F71E7151-688E-4D46-B6D3-B7857B7AC60B}"/>
                    </a:ext>
                  </a:extLst>
                </p14:cNvPr>
                <p14:cNvContentPartPr/>
                <p14:nvPr/>
              </p14:nvContentPartPr>
              <p14:xfrm>
                <a:off x="1794533" y="5705693"/>
                <a:ext cx="315360" cy="148680"/>
              </p14:xfrm>
            </p:contentPart>
          </mc:Choice>
          <mc:Fallback>
            <p:pic>
              <p:nvPicPr>
                <p:cNvPr id="171345" name="Freihand 171344">
                  <a:extLst>
                    <a:ext uri="{FF2B5EF4-FFF2-40B4-BE49-F238E27FC236}">
                      <a16:creationId xmlns:a16="http://schemas.microsoft.com/office/drawing/2014/main" id="{F71E7151-688E-4D46-B6D3-B7857B7AC60B}"/>
                    </a:ext>
                  </a:extLst>
                </p:cNvPr>
                <p:cNvPicPr/>
                <p:nvPr/>
              </p:nvPicPr>
              <p:blipFill>
                <a:blip r:embed="rId776"/>
                <a:stretch>
                  <a:fillRect/>
                </a:stretch>
              </p:blipFill>
              <p:spPr>
                <a:xfrm>
                  <a:off x="1790213" y="5701373"/>
                  <a:ext cx="3240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171346" name="Freihand 171345">
                  <a:extLst>
                    <a:ext uri="{FF2B5EF4-FFF2-40B4-BE49-F238E27FC236}">
                      <a16:creationId xmlns:a16="http://schemas.microsoft.com/office/drawing/2014/main" id="{C50A8A8A-4B0F-4318-9A22-94357CA76963}"/>
                    </a:ext>
                  </a:extLst>
                </p14:cNvPr>
                <p14:cNvContentPartPr/>
                <p14:nvPr/>
              </p14:nvContentPartPr>
              <p14:xfrm>
                <a:off x="2014493" y="5785253"/>
                <a:ext cx="162720" cy="12600"/>
              </p14:xfrm>
            </p:contentPart>
          </mc:Choice>
          <mc:Fallback>
            <p:pic>
              <p:nvPicPr>
                <p:cNvPr id="171346" name="Freihand 171345">
                  <a:extLst>
                    <a:ext uri="{FF2B5EF4-FFF2-40B4-BE49-F238E27FC236}">
                      <a16:creationId xmlns:a16="http://schemas.microsoft.com/office/drawing/2014/main" id="{C50A8A8A-4B0F-4318-9A22-94357CA76963}"/>
                    </a:ext>
                  </a:extLst>
                </p:cNvPr>
                <p:cNvPicPr/>
                <p:nvPr/>
              </p:nvPicPr>
              <p:blipFill>
                <a:blip r:embed="rId778"/>
                <a:stretch>
                  <a:fillRect/>
                </a:stretch>
              </p:blipFill>
              <p:spPr>
                <a:xfrm>
                  <a:off x="2010173" y="5780933"/>
                  <a:ext cx="171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171347" name="Freihand 171346">
                  <a:extLst>
                    <a:ext uri="{FF2B5EF4-FFF2-40B4-BE49-F238E27FC236}">
                      <a16:creationId xmlns:a16="http://schemas.microsoft.com/office/drawing/2014/main" id="{342DCC08-6A8A-4976-BC71-B88F529E26BF}"/>
                    </a:ext>
                  </a:extLst>
                </p14:cNvPr>
                <p14:cNvContentPartPr/>
                <p14:nvPr/>
              </p14:nvContentPartPr>
              <p14:xfrm>
                <a:off x="2261453" y="5690573"/>
                <a:ext cx="185400" cy="174960"/>
              </p14:xfrm>
            </p:contentPart>
          </mc:Choice>
          <mc:Fallback>
            <p:pic>
              <p:nvPicPr>
                <p:cNvPr id="171347" name="Freihand 171346">
                  <a:extLst>
                    <a:ext uri="{FF2B5EF4-FFF2-40B4-BE49-F238E27FC236}">
                      <a16:creationId xmlns:a16="http://schemas.microsoft.com/office/drawing/2014/main" id="{342DCC08-6A8A-4976-BC71-B88F529E26BF}"/>
                    </a:ext>
                  </a:extLst>
                </p:cNvPr>
                <p:cNvPicPr/>
                <p:nvPr/>
              </p:nvPicPr>
              <p:blipFill>
                <a:blip r:embed="rId780"/>
                <a:stretch>
                  <a:fillRect/>
                </a:stretch>
              </p:blipFill>
              <p:spPr>
                <a:xfrm>
                  <a:off x="2257133" y="5686253"/>
                  <a:ext cx="1940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171348" name="Freihand 171347">
                  <a:extLst>
                    <a:ext uri="{FF2B5EF4-FFF2-40B4-BE49-F238E27FC236}">
                      <a16:creationId xmlns:a16="http://schemas.microsoft.com/office/drawing/2014/main" id="{EA142FEC-6330-44CD-8BB2-FF102AFEE355}"/>
                    </a:ext>
                  </a:extLst>
                </p14:cNvPr>
                <p14:cNvContentPartPr/>
                <p14:nvPr/>
              </p14:nvContentPartPr>
              <p14:xfrm>
                <a:off x="1251293" y="5870213"/>
                <a:ext cx="1189080" cy="89640"/>
              </p14:xfrm>
            </p:contentPart>
          </mc:Choice>
          <mc:Fallback>
            <p:pic>
              <p:nvPicPr>
                <p:cNvPr id="171348" name="Freihand 171347">
                  <a:extLst>
                    <a:ext uri="{FF2B5EF4-FFF2-40B4-BE49-F238E27FC236}">
                      <a16:creationId xmlns:a16="http://schemas.microsoft.com/office/drawing/2014/main" id="{EA142FEC-6330-44CD-8BB2-FF102AFEE355}"/>
                    </a:ext>
                  </a:extLst>
                </p:cNvPr>
                <p:cNvPicPr/>
                <p:nvPr/>
              </p:nvPicPr>
              <p:blipFill>
                <a:blip r:embed="rId782"/>
                <a:stretch>
                  <a:fillRect/>
                </a:stretch>
              </p:blipFill>
              <p:spPr>
                <a:xfrm>
                  <a:off x="1246973" y="5865893"/>
                  <a:ext cx="1197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171349" name="Freihand 171348">
                  <a:extLst>
                    <a:ext uri="{FF2B5EF4-FFF2-40B4-BE49-F238E27FC236}">
                      <a16:creationId xmlns:a16="http://schemas.microsoft.com/office/drawing/2014/main" id="{B94AC105-3C69-49F4-BA89-2FFCDF4B249F}"/>
                    </a:ext>
                  </a:extLst>
                </p14:cNvPr>
                <p14:cNvContentPartPr/>
                <p14:nvPr/>
              </p14:nvContentPartPr>
              <p14:xfrm>
                <a:off x="1446773" y="6037613"/>
                <a:ext cx="178560" cy="125280"/>
              </p14:xfrm>
            </p:contentPart>
          </mc:Choice>
          <mc:Fallback>
            <p:pic>
              <p:nvPicPr>
                <p:cNvPr id="171349" name="Freihand 171348">
                  <a:extLst>
                    <a:ext uri="{FF2B5EF4-FFF2-40B4-BE49-F238E27FC236}">
                      <a16:creationId xmlns:a16="http://schemas.microsoft.com/office/drawing/2014/main" id="{B94AC105-3C69-49F4-BA89-2FFCDF4B249F}"/>
                    </a:ext>
                  </a:extLst>
                </p:cNvPr>
                <p:cNvPicPr/>
                <p:nvPr/>
              </p:nvPicPr>
              <p:blipFill>
                <a:blip r:embed="rId784"/>
                <a:stretch>
                  <a:fillRect/>
                </a:stretch>
              </p:blipFill>
              <p:spPr>
                <a:xfrm>
                  <a:off x="1442453" y="6033293"/>
                  <a:ext cx="1872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171350" name="Freihand 171349">
                  <a:extLst>
                    <a:ext uri="{FF2B5EF4-FFF2-40B4-BE49-F238E27FC236}">
                      <a16:creationId xmlns:a16="http://schemas.microsoft.com/office/drawing/2014/main" id="{09354AD4-46F5-4592-9801-C9FFCFC7BE1D}"/>
                    </a:ext>
                  </a:extLst>
                </p14:cNvPr>
                <p14:cNvContentPartPr/>
                <p14:nvPr/>
              </p14:nvContentPartPr>
              <p14:xfrm>
                <a:off x="1664933" y="6092693"/>
                <a:ext cx="103320" cy="4680"/>
              </p14:xfrm>
            </p:contentPart>
          </mc:Choice>
          <mc:Fallback>
            <p:pic>
              <p:nvPicPr>
                <p:cNvPr id="171350" name="Freihand 171349">
                  <a:extLst>
                    <a:ext uri="{FF2B5EF4-FFF2-40B4-BE49-F238E27FC236}">
                      <a16:creationId xmlns:a16="http://schemas.microsoft.com/office/drawing/2014/main" id="{09354AD4-46F5-4592-9801-C9FFCFC7BE1D}"/>
                    </a:ext>
                  </a:extLst>
                </p:cNvPr>
                <p:cNvPicPr/>
                <p:nvPr/>
              </p:nvPicPr>
              <p:blipFill>
                <a:blip r:embed="rId786"/>
                <a:stretch>
                  <a:fillRect/>
                </a:stretch>
              </p:blipFill>
              <p:spPr>
                <a:xfrm>
                  <a:off x="1660613" y="6088373"/>
                  <a:ext cx="111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171351" name="Freihand 171350">
                  <a:extLst>
                    <a:ext uri="{FF2B5EF4-FFF2-40B4-BE49-F238E27FC236}">
                      <a16:creationId xmlns:a16="http://schemas.microsoft.com/office/drawing/2014/main" id="{166BBF7C-C1B0-41BC-BC01-DBC90A0751D0}"/>
                    </a:ext>
                  </a:extLst>
                </p14:cNvPr>
                <p14:cNvContentPartPr/>
                <p14:nvPr/>
              </p14:nvContentPartPr>
              <p14:xfrm>
                <a:off x="1844573" y="6010973"/>
                <a:ext cx="120600" cy="125280"/>
              </p14:xfrm>
            </p:contentPart>
          </mc:Choice>
          <mc:Fallback>
            <p:pic>
              <p:nvPicPr>
                <p:cNvPr id="171351" name="Freihand 171350">
                  <a:extLst>
                    <a:ext uri="{FF2B5EF4-FFF2-40B4-BE49-F238E27FC236}">
                      <a16:creationId xmlns:a16="http://schemas.microsoft.com/office/drawing/2014/main" id="{166BBF7C-C1B0-41BC-BC01-DBC90A0751D0}"/>
                    </a:ext>
                  </a:extLst>
                </p:cNvPr>
                <p:cNvPicPr/>
                <p:nvPr/>
              </p:nvPicPr>
              <p:blipFill>
                <a:blip r:embed="rId788"/>
                <a:stretch>
                  <a:fillRect/>
                </a:stretch>
              </p:blipFill>
              <p:spPr>
                <a:xfrm>
                  <a:off x="1840253" y="6006653"/>
                  <a:ext cx="129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171352" name="Freihand 171351">
                  <a:extLst>
                    <a:ext uri="{FF2B5EF4-FFF2-40B4-BE49-F238E27FC236}">
                      <a16:creationId xmlns:a16="http://schemas.microsoft.com/office/drawing/2014/main" id="{D65FBFB2-56C6-4216-A574-F39A4DCB4A68}"/>
                    </a:ext>
                  </a:extLst>
                </p14:cNvPr>
                <p14:cNvContentPartPr/>
                <p14:nvPr/>
              </p14:nvContentPartPr>
              <p14:xfrm>
                <a:off x="1992173" y="6097373"/>
                <a:ext cx="88920" cy="120240"/>
              </p14:xfrm>
            </p:contentPart>
          </mc:Choice>
          <mc:Fallback>
            <p:pic>
              <p:nvPicPr>
                <p:cNvPr id="171352" name="Freihand 171351">
                  <a:extLst>
                    <a:ext uri="{FF2B5EF4-FFF2-40B4-BE49-F238E27FC236}">
                      <a16:creationId xmlns:a16="http://schemas.microsoft.com/office/drawing/2014/main" id="{D65FBFB2-56C6-4216-A574-F39A4DCB4A68}"/>
                    </a:ext>
                  </a:extLst>
                </p:cNvPr>
                <p:cNvPicPr/>
                <p:nvPr/>
              </p:nvPicPr>
              <p:blipFill>
                <a:blip r:embed="rId790"/>
                <a:stretch>
                  <a:fillRect/>
                </a:stretch>
              </p:blipFill>
              <p:spPr>
                <a:xfrm>
                  <a:off x="1987853" y="6093053"/>
                  <a:ext cx="97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171355" name="Freihand 171354">
                  <a:extLst>
                    <a:ext uri="{FF2B5EF4-FFF2-40B4-BE49-F238E27FC236}">
                      <a16:creationId xmlns:a16="http://schemas.microsoft.com/office/drawing/2014/main" id="{71F77421-D9D5-4B08-94EF-86C061941054}"/>
                    </a:ext>
                  </a:extLst>
                </p14:cNvPr>
                <p14:cNvContentPartPr/>
                <p14:nvPr/>
              </p14:nvContentPartPr>
              <p14:xfrm>
                <a:off x="2541533" y="6122213"/>
                <a:ext cx="161280" cy="17640"/>
              </p14:xfrm>
            </p:contentPart>
          </mc:Choice>
          <mc:Fallback>
            <p:pic>
              <p:nvPicPr>
                <p:cNvPr id="171355" name="Freihand 171354">
                  <a:extLst>
                    <a:ext uri="{FF2B5EF4-FFF2-40B4-BE49-F238E27FC236}">
                      <a16:creationId xmlns:a16="http://schemas.microsoft.com/office/drawing/2014/main" id="{71F77421-D9D5-4B08-94EF-86C061941054}"/>
                    </a:ext>
                  </a:extLst>
                </p:cNvPr>
                <p:cNvPicPr/>
                <p:nvPr/>
              </p:nvPicPr>
              <p:blipFill>
                <a:blip r:embed="rId792"/>
                <a:stretch>
                  <a:fillRect/>
                </a:stretch>
              </p:blipFill>
              <p:spPr>
                <a:xfrm>
                  <a:off x="2537213" y="6117893"/>
                  <a:ext cx="1699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171356" name="Freihand 171355">
                  <a:extLst>
                    <a:ext uri="{FF2B5EF4-FFF2-40B4-BE49-F238E27FC236}">
                      <a16:creationId xmlns:a16="http://schemas.microsoft.com/office/drawing/2014/main" id="{F473CBFE-2ADB-4FF7-A55D-B5E3486E239A}"/>
                    </a:ext>
                  </a:extLst>
                </p14:cNvPr>
                <p14:cNvContentPartPr/>
                <p14:nvPr/>
              </p14:nvContentPartPr>
              <p14:xfrm>
                <a:off x="2673293" y="6043013"/>
                <a:ext cx="97920" cy="165960"/>
              </p14:xfrm>
            </p:contentPart>
          </mc:Choice>
          <mc:Fallback>
            <p:pic>
              <p:nvPicPr>
                <p:cNvPr id="171356" name="Freihand 171355">
                  <a:extLst>
                    <a:ext uri="{FF2B5EF4-FFF2-40B4-BE49-F238E27FC236}">
                      <a16:creationId xmlns:a16="http://schemas.microsoft.com/office/drawing/2014/main" id="{F473CBFE-2ADB-4FF7-A55D-B5E3486E239A}"/>
                    </a:ext>
                  </a:extLst>
                </p:cNvPr>
                <p:cNvPicPr/>
                <p:nvPr/>
              </p:nvPicPr>
              <p:blipFill>
                <a:blip r:embed="rId794"/>
                <a:stretch>
                  <a:fillRect/>
                </a:stretch>
              </p:blipFill>
              <p:spPr>
                <a:xfrm>
                  <a:off x="2668973" y="6038693"/>
                  <a:ext cx="106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171357" name="Freihand 171356">
                  <a:extLst>
                    <a:ext uri="{FF2B5EF4-FFF2-40B4-BE49-F238E27FC236}">
                      <a16:creationId xmlns:a16="http://schemas.microsoft.com/office/drawing/2014/main" id="{18C81A06-DAC9-4160-B4D9-6E5E958CA504}"/>
                    </a:ext>
                  </a:extLst>
                </p14:cNvPr>
                <p14:cNvContentPartPr/>
                <p14:nvPr/>
              </p14:nvContentPartPr>
              <p14:xfrm>
                <a:off x="2822333" y="5905493"/>
                <a:ext cx="176400" cy="155160"/>
              </p14:xfrm>
            </p:contentPart>
          </mc:Choice>
          <mc:Fallback>
            <p:pic>
              <p:nvPicPr>
                <p:cNvPr id="171357" name="Freihand 171356">
                  <a:extLst>
                    <a:ext uri="{FF2B5EF4-FFF2-40B4-BE49-F238E27FC236}">
                      <a16:creationId xmlns:a16="http://schemas.microsoft.com/office/drawing/2014/main" id="{18C81A06-DAC9-4160-B4D9-6E5E958CA504}"/>
                    </a:ext>
                  </a:extLst>
                </p:cNvPr>
                <p:cNvPicPr/>
                <p:nvPr/>
              </p:nvPicPr>
              <p:blipFill>
                <a:blip r:embed="rId796"/>
                <a:stretch>
                  <a:fillRect/>
                </a:stretch>
              </p:blipFill>
              <p:spPr>
                <a:xfrm>
                  <a:off x="2818013" y="5901173"/>
                  <a:ext cx="185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171358" name="Freihand 171357">
                  <a:extLst>
                    <a:ext uri="{FF2B5EF4-FFF2-40B4-BE49-F238E27FC236}">
                      <a16:creationId xmlns:a16="http://schemas.microsoft.com/office/drawing/2014/main" id="{42DE627F-0A9E-4966-BBFF-62C7983322FF}"/>
                    </a:ext>
                  </a:extLst>
                </p14:cNvPr>
                <p14:cNvContentPartPr/>
                <p14:nvPr/>
              </p14:nvContentPartPr>
              <p14:xfrm>
                <a:off x="3045173" y="5943293"/>
                <a:ext cx="93960" cy="132120"/>
              </p14:xfrm>
            </p:contentPart>
          </mc:Choice>
          <mc:Fallback>
            <p:pic>
              <p:nvPicPr>
                <p:cNvPr id="171358" name="Freihand 171357">
                  <a:extLst>
                    <a:ext uri="{FF2B5EF4-FFF2-40B4-BE49-F238E27FC236}">
                      <a16:creationId xmlns:a16="http://schemas.microsoft.com/office/drawing/2014/main" id="{42DE627F-0A9E-4966-BBFF-62C7983322FF}"/>
                    </a:ext>
                  </a:extLst>
                </p:cNvPr>
                <p:cNvPicPr/>
                <p:nvPr/>
              </p:nvPicPr>
              <p:blipFill>
                <a:blip r:embed="rId798"/>
                <a:stretch>
                  <a:fillRect/>
                </a:stretch>
              </p:blipFill>
              <p:spPr>
                <a:xfrm>
                  <a:off x="3040853" y="5938973"/>
                  <a:ext cx="102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171359" name="Freihand 171358">
                  <a:extLst>
                    <a:ext uri="{FF2B5EF4-FFF2-40B4-BE49-F238E27FC236}">
                      <a16:creationId xmlns:a16="http://schemas.microsoft.com/office/drawing/2014/main" id="{E71BC857-A31C-4C6F-9AC6-31ECA6D9C878}"/>
                    </a:ext>
                  </a:extLst>
                </p14:cNvPr>
                <p14:cNvContentPartPr/>
                <p14:nvPr/>
              </p14:nvContentPartPr>
              <p14:xfrm>
                <a:off x="3123293" y="5843213"/>
                <a:ext cx="150120" cy="133200"/>
              </p14:xfrm>
            </p:contentPart>
          </mc:Choice>
          <mc:Fallback>
            <p:pic>
              <p:nvPicPr>
                <p:cNvPr id="171359" name="Freihand 171358">
                  <a:extLst>
                    <a:ext uri="{FF2B5EF4-FFF2-40B4-BE49-F238E27FC236}">
                      <a16:creationId xmlns:a16="http://schemas.microsoft.com/office/drawing/2014/main" id="{E71BC857-A31C-4C6F-9AC6-31ECA6D9C878}"/>
                    </a:ext>
                  </a:extLst>
                </p:cNvPr>
                <p:cNvPicPr/>
                <p:nvPr/>
              </p:nvPicPr>
              <p:blipFill>
                <a:blip r:embed="rId800"/>
                <a:stretch>
                  <a:fillRect/>
                </a:stretch>
              </p:blipFill>
              <p:spPr>
                <a:xfrm>
                  <a:off x="3118973" y="5838893"/>
                  <a:ext cx="1587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171360" name="Freihand 171359">
                  <a:extLst>
                    <a:ext uri="{FF2B5EF4-FFF2-40B4-BE49-F238E27FC236}">
                      <a16:creationId xmlns:a16="http://schemas.microsoft.com/office/drawing/2014/main" id="{4DD93470-F52B-48B2-A7C2-E5DB9177A108}"/>
                    </a:ext>
                  </a:extLst>
                </p14:cNvPr>
                <p14:cNvContentPartPr/>
                <p14:nvPr/>
              </p14:nvContentPartPr>
              <p14:xfrm>
                <a:off x="2746373" y="6061013"/>
                <a:ext cx="514800" cy="62640"/>
              </p14:xfrm>
            </p:contentPart>
          </mc:Choice>
          <mc:Fallback>
            <p:pic>
              <p:nvPicPr>
                <p:cNvPr id="171360" name="Freihand 171359">
                  <a:extLst>
                    <a:ext uri="{FF2B5EF4-FFF2-40B4-BE49-F238E27FC236}">
                      <a16:creationId xmlns:a16="http://schemas.microsoft.com/office/drawing/2014/main" id="{4DD93470-F52B-48B2-A7C2-E5DB9177A108}"/>
                    </a:ext>
                  </a:extLst>
                </p:cNvPr>
                <p:cNvPicPr/>
                <p:nvPr/>
              </p:nvPicPr>
              <p:blipFill>
                <a:blip r:embed="rId802"/>
                <a:stretch>
                  <a:fillRect/>
                </a:stretch>
              </p:blipFill>
              <p:spPr>
                <a:xfrm>
                  <a:off x="2742053" y="6056693"/>
                  <a:ext cx="523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171361" name="Freihand 171360">
                  <a:extLst>
                    <a:ext uri="{FF2B5EF4-FFF2-40B4-BE49-F238E27FC236}">
                      <a16:creationId xmlns:a16="http://schemas.microsoft.com/office/drawing/2014/main" id="{5B958884-A31D-4FA6-9672-A8E40330FF98}"/>
                    </a:ext>
                  </a:extLst>
                </p14:cNvPr>
                <p14:cNvContentPartPr/>
                <p14:nvPr/>
              </p14:nvContentPartPr>
              <p14:xfrm>
                <a:off x="2779493" y="6131573"/>
                <a:ext cx="161280" cy="199440"/>
              </p14:xfrm>
            </p:contentPart>
          </mc:Choice>
          <mc:Fallback>
            <p:pic>
              <p:nvPicPr>
                <p:cNvPr id="171361" name="Freihand 171360">
                  <a:extLst>
                    <a:ext uri="{FF2B5EF4-FFF2-40B4-BE49-F238E27FC236}">
                      <a16:creationId xmlns:a16="http://schemas.microsoft.com/office/drawing/2014/main" id="{5B958884-A31D-4FA6-9672-A8E40330FF98}"/>
                    </a:ext>
                  </a:extLst>
                </p:cNvPr>
                <p:cNvPicPr/>
                <p:nvPr/>
              </p:nvPicPr>
              <p:blipFill>
                <a:blip r:embed="rId804"/>
                <a:stretch>
                  <a:fillRect/>
                </a:stretch>
              </p:blipFill>
              <p:spPr>
                <a:xfrm>
                  <a:off x="2775173" y="6127253"/>
                  <a:ext cx="1699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171362" name="Freihand 171361">
                  <a:extLst>
                    <a:ext uri="{FF2B5EF4-FFF2-40B4-BE49-F238E27FC236}">
                      <a16:creationId xmlns:a16="http://schemas.microsoft.com/office/drawing/2014/main" id="{9745B401-38A4-4894-A48D-31FBBB3F46DD}"/>
                    </a:ext>
                  </a:extLst>
                </p14:cNvPr>
                <p14:cNvContentPartPr/>
                <p14:nvPr/>
              </p14:nvContentPartPr>
              <p14:xfrm>
                <a:off x="2982173" y="6122933"/>
                <a:ext cx="165960" cy="202320"/>
              </p14:xfrm>
            </p:contentPart>
          </mc:Choice>
          <mc:Fallback>
            <p:pic>
              <p:nvPicPr>
                <p:cNvPr id="171362" name="Freihand 171361">
                  <a:extLst>
                    <a:ext uri="{FF2B5EF4-FFF2-40B4-BE49-F238E27FC236}">
                      <a16:creationId xmlns:a16="http://schemas.microsoft.com/office/drawing/2014/main" id="{9745B401-38A4-4894-A48D-31FBBB3F46DD}"/>
                    </a:ext>
                  </a:extLst>
                </p:cNvPr>
                <p:cNvPicPr/>
                <p:nvPr/>
              </p:nvPicPr>
              <p:blipFill>
                <a:blip r:embed="rId806"/>
                <a:stretch>
                  <a:fillRect/>
                </a:stretch>
              </p:blipFill>
              <p:spPr>
                <a:xfrm>
                  <a:off x="2977853" y="6118613"/>
                  <a:ext cx="174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171363" name="Freihand 171362">
                  <a:extLst>
                    <a:ext uri="{FF2B5EF4-FFF2-40B4-BE49-F238E27FC236}">
                      <a16:creationId xmlns:a16="http://schemas.microsoft.com/office/drawing/2014/main" id="{32ECF7D3-7BCC-4B99-A2D2-6977061764D7}"/>
                    </a:ext>
                  </a:extLst>
                </p14:cNvPr>
                <p14:cNvContentPartPr/>
                <p14:nvPr/>
              </p14:nvContentPartPr>
              <p14:xfrm>
                <a:off x="3393293" y="6052733"/>
                <a:ext cx="120960" cy="14040"/>
              </p14:xfrm>
            </p:contentPart>
          </mc:Choice>
          <mc:Fallback>
            <p:pic>
              <p:nvPicPr>
                <p:cNvPr id="171363" name="Freihand 171362">
                  <a:extLst>
                    <a:ext uri="{FF2B5EF4-FFF2-40B4-BE49-F238E27FC236}">
                      <a16:creationId xmlns:a16="http://schemas.microsoft.com/office/drawing/2014/main" id="{32ECF7D3-7BCC-4B99-A2D2-6977061764D7}"/>
                    </a:ext>
                  </a:extLst>
                </p:cNvPr>
                <p:cNvPicPr/>
                <p:nvPr/>
              </p:nvPicPr>
              <p:blipFill>
                <a:blip r:embed="rId808"/>
                <a:stretch>
                  <a:fillRect/>
                </a:stretch>
              </p:blipFill>
              <p:spPr>
                <a:xfrm>
                  <a:off x="3388973" y="6048413"/>
                  <a:ext cx="129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171364" name="Freihand 171363">
                  <a:extLst>
                    <a:ext uri="{FF2B5EF4-FFF2-40B4-BE49-F238E27FC236}">
                      <a16:creationId xmlns:a16="http://schemas.microsoft.com/office/drawing/2014/main" id="{0EB54439-C9A1-4BE1-BF16-1AAFD7549EA6}"/>
                    </a:ext>
                  </a:extLst>
                </p14:cNvPr>
                <p14:cNvContentPartPr/>
                <p14:nvPr/>
              </p14:nvContentPartPr>
              <p14:xfrm>
                <a:off x="3315533" y="6092693"/>
                <a:ext cx="274680" cy="24120"/>
              </p14:xfrm>
            </p:contentPart>
          </mc:Choice>
          <mc:Fallback>
            <p:pic>
              <p:nvPicPr>
                <p:cNvPr id="171364" name="Freihand 171363">
                  <a:extLst>
                    <a:ext uri="{FF2B5EF4-FFF2-40B4-BE49-F238E27FC236}">
                      <a16:creationId xmlns:a16="http://schemas.microsoft.com/office/drawing/2014/main" id="{0EB54439-C9A1-4BE1-BF16-1AAFD7549EA6}"/>
                    </a:ext>
                  </a:extLst>
                </p:cNvPr>
                <p:cNvPicPr/>
                <p:nvPr/>
              </p:nvPicPr>
              <p:blipFill>
                <a:blip r:embed="rId810"/>
                <a:stretch>
                  <a:fillRect/>
                </a:stretch>
              </p:blipFill>
              <p:spPr>
                <a:xfrm>
                  <a:off x="3311213" y="6088373"/>
                  <a:ext cx="283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171365" name="Freihand 171364">
                  <a:extLst>
                    <a:ext uri="{FF2B5EF4-FFF2-40B4-BE49-F238E27FC236}">
                      <a16:creationId xmlns:a16="http://schemas.microsoft.com/office/drawing/2014/main" id="{D0E5CB4E-D559-4873-A224-EC1A81A6CA19}"/>
                    </a:ext>
                  </a:extLst>
                </p14:cNvPr>
                <p14:cNvContentPartPr/>
                <p14:nvPr/>
              </p14:nvContentPartPr>
              <p14:xfrm>
                <a:off x="1080653" y="5360093"/>
                <a:ext cx="1462680" cy="1008360"/>
              </p14:xfrm>
            </p:contentPart>
          </mc:Choice>
          <mc:Fallback>
            <p:pic>
              <p:nvPicPr>
                <p:cNvPr id="171365" name="Freihand 171364">
                  <a:extLst>
                    <a:ext uri="{FF2B5EF4-FFF2-40B4-BE49-F238E27FC236}">
                      <a16:creationId xmlns:a16="http://schemas.microsoft.com/office/drawing/2014/main" id="{D0E5CB4E-D559-4873-A224-EC1A81A6CA19}"/>
                    </a:ext>
                  </a:extLst>
                </p:cNvPr>
                <p:cNvPicPr/>
                <p:nvPr/>
              </p:nvPicPr>
              <p:blipFill>
                <a:blip r:embed="rId812"/>
                <a:stretch>
                  <a:fillRect/>
                </a:stretch>
              </p:blipFill>
              <p:spPr>
                <a:xfrm>
                  <a:off x="1076333" y="5355773"/>
                  <a:ext cx="1471320" cy="10170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171429" name="Freihand 171428">
                  <a:extLst>
                    <a:ext uri="{FF2B5EF4-FFF2-40B4-BE49-F238E27FC236}">
                      <a16:creationId xmlns:a16="http://schemas.microsoft.com/office/drawing/2014/main" id="{34D4F3D0-D0B7-4ADC-9569-EE19CF5043B9}"/>
                    </a:ext>
                  </a:extLst>
                </p14:cNvPr>
                <p14:cNvContentPartPr/>
                <p14:nvPr/>
              </p14:nvContentPartPr>
              <p14:xfrm>
                <a:off x="2364413" y="2205053"/>
                <a:ext cx="2153160" cy="3484080"/>
              </p14:xfrm>
            </p:contentPart>
          </mc:Choice>
          <mc:Fallback>
            <p:pic>
              <p:nvPicPr>
                <p:cNvPr id="171429" name="Freihand 171428">
                  <a:extLst>
                    <a:ext uri="{FF2B5EF4-FFF2-40B4-BE49-F238E27FC236}">
                      <a16:creationId xmlns:a16="http://schemas.microsoft.com/office/drawing/2014/main" id="{34D4F3D0-D0B7-4ADC-9569-EE19CF5043B9}"/>
                    </a:ext>
                  </a:extLst>
                </p:cNvPr>
                <p:cNvPicPr/>
                <p:nvPr/>
              </p:nvPicPr>
              <p:blipFill>
                <a:blip r:embed="rId814"/>
                <a:stretch>
                  <a:fillRect/>
                </a:stretch>
              </p:blipFill>
              <p:spPr>
                <a:xfrm>
                  <a:off x="2360093" y="2200733"/>
                  <a:ext cx="2161800" cy="349272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171430" name="Freihand 171429">
                  <a:extLst>
                    <a:ext uri="{FF2B5EF4-FFF2-40B4-BE49-F238E27FC236}">
                      <a16:creationId xmlns:a16="http://schemas.microsoft.com/office/drawing/2014/main" id="{600D5EAF-27EB-477B-B57A-B9C9CC203BFF}"/>
                    </a:ext>
                  </a:extLst>
                </p14:cNvPr>
                <p14:cNvContentPartPr/>
                <p14:nvPr/>
              </p14:nvContentPartPr>
              <p14:xfrm>
                <a:off x="4472573" y="2056373"/>
                <a:ext cx="37440" cy="227160"/>
              </p14:xfrm>
            </p:contentPart>
          </mc:Choice>
          <mc:Fallback>
            <p:pic>
              <p:nvPicPr>
                <p:cNvPr id="171430" name="Freihand 171429">
                  <a:extLst>
                    <a:ext uri="{FF2B5EF4-FFF2-40B4-BE49-F238E27FC236}">
                      <a16:creationId xmlns:a16="http://schemas.microsoft.com/office/drawing/2014/main" id="{600D5EAF-27EB-477B-B57A-B9C9CC203BFF}"/>
                    </a:ext>
                  </a:extLst>
                </p:cNvPr>
                <p:cNvPicPr/>
                <p:nvPr/>
              </p:nvPicPr>
              <p:blipFill>
                <a:blip r:embed="rId816"/>
                <a:stretch>
                  <a:fillRect/>
                </a:stretch>
              </p:blipFill>
              <p:spPr>
                <a:xfrm>
                  <a:off x="4468253" y="2052053"/>
                  <a:ext cx="46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171431" name="Freihand 171430">
                  <a:extLst>
                    <a:ext uri="{FF2B5EF4-FFF2-40B4-BE49-F238E27FC236}">
                      <a16:creationId xmlns:a16="http://schemas.microsoft.com/office/drawing/2014/main" id="{092A0A76-DED5-4977-B1B0-E7CA49BAEC21}"/>
                    </a:ext>
                  </a:extLst>
                </p14:cNvPr>
                <p14:cNvContentPartPr/>
                <p14:nvPr/>
              </p14:nvContentPartPr>
              <p14:xfrm>
                <a:off x="4717013" y="1818413"/>
                <a:ext cx="115200" cy="952560"/>
              </p14:xfrm>
            </p:contentPart>
          </mc:Choice>
          <mc:Fallback>
            <p:pic>
              <p:nvPicPr>
                <p:cNvPr id="171431" name="Freihand 171430">
                  <a:extLst>
                    <a:ext uri="{FF2B5EF4-FFF2-40B4-BE49-F238E27FC236}">
                      <a16:creationId xmlns:a16="http://schemas.microsoft.com/office/drawing/2014/main" id="{092A0A76-DED5-4977-B1B0-E7CA49BAEC21}"/>
                    </a:ext>
                  </a:extLst>
                </p:cNvPr>
                <p:cNvPicPr/>
                <p:nvPr/>
              </p:nvPicPr>
              <p:blipFill>
                <a:blip r:embed="rId818"/>
                <a:stretch>
                  <a:fillRect/>
                </a:stretch>
              </p:blipFill>
              <p:spPr>
                <a:xfrm>
                  <a:off x="4712693" y="1814093"/>
                  <a:ext cx="123840" cy="9612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171432" name="Freihand 171431">
                  <a:extLst>
                    <a:ext uri="{FF2B5EF4-FFF2-40B4-BE49-F238E27FC236}">
                      <a16:creationId xmlns:a16="http://schemas.microsoft.com/office/drawing/2014/main" id="{E5B2EB65-0CC2-4E78-9B29-5A3310120529}"/>
                    </a:ext>
                  </a:extLst>
                </p14:cNvPr>
                <p14:cNvContentPartPr/>
                <p14:nvPr/>
              </p14:nvContentPartPr>
              <p14:xfrm>
                <a:off x="4745453" y="2368133"/>
                <a:ext cx="2699280" cy="370800"/>
              </p14:xfrm>
            </p:contentPart>
          </mc:Choice>
          <mc:Fallback>
            <p:pic>
              <p:nvPicPr>
                <p:cNvPr id="171432" name="Freihand 171431">
                  <a:extLst>
                    <a:ext uri="{FF2B5EF4-FFF2-40B4-BE49-F238E27FC236}">
                      <a16:creationId xmlns:a16="http://schemas.microsoft.com/office/drawing/2014/main" id="{E5B2EB65-0CC2-4E78-9B29-5A3310120529}"/>
                    </a:ext>
                  </a:extLst>
                </p:cNvPr>
                <p:cNvPicPr/>
                <p:nvPr/>
              </p:nvPicPr>
              <p:blipFill>
                <a:blip r:embed="rId820"/>
                <a:stretch>
                  <a:fillRect/>
                </a:stretch>
              </p:blipFill>
              <p:spPr>
                <a:xfrm>
                  <a:off x="4741133" y="2363813"/>
                  <a:ext cx="270792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171433" name="Freihand 171432">
                  <a:extLst>
                    <a:ext uri="{FF2B5EF4-FFF2-40B4-BE49-F238E27FC236}">
                      <a16:creationId xmlns:a16="http://schemas.microsoft.com/office/drawing/2014/main" id="{1A0CDCE9-B07F-4FF8-943C-5983854FF44E}"/>
                    </a:ext>
                  </a:extLst>
                </p14:cNvPr>
                <p14:cNvContentPartPr/>
                <p14:nvPr/>
              </p14:nvContentPartPr>
              <p14:xfrm>
                <a:off x="4881173" y="1524653"/>
                <a:ext cx="2219400" cy="921960"/>
              </p14:xfrm>
            </p:contentPart>
          </mc:Choice>
          <mc:Fallback>
            <p:pic>
              <p:nvPicPr>
                <p:cNvPr id="171433" name="Freihand 171432">
                  <a:extLst>
                    <a:ext uri="{FF2B5EF4-FFF2-40B4-BE49-F238E27FC236}">
                      <a16:creationId xmlns:a16="http://schemas.microsoft.com/office/drawing/2014/main" id="{1A0CDCE9-B07F-4FF8-943C-5983854FF44E}"/>
                    </a:ext>
                  </a:extLst>
                </p:cNvPr>
                <p:cNvPicPr/>
                <p:nvPr/>
              </p:nvPicPr>
              <p:blipFill>
                <a:blip r:embed="rId822"/>
                <a:stretch>
                  <a:fillRect/>
                </a:stretch>
              </p:blipFill>
              <p:spPr>
                <a:xfrm>
                  <a:off x="4876853" y="1520333"/>
                  <a:ext cx="2228040" cy="9306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171435" name="Freihand 171434">
                  <a:extLst>
                    <a:ext uri="{FF2B5EF4-FFF2-40B4-BE49-F238E27FC236}">
                      <a16:creationId xmlns:a16="http://schemas.microsoft.com/office/drawing/2014/main" id="{DF0669C6-E717-4CDB-825F-FDE10BD224DA}"/>
                    </a:ext>
                  </a:extLst>
                </p14:cNvPr>
                <p14:cNvContentPartPr/>
                <p14:nvPr/>
              </p14:nvContentPartPr>
              <p14:xfrm>
                <a:off x="4905653" y="2118293"/>
                <a:ext cx="78840" cy="53280"/>
              </p14:xfrm>
            </p:contentPart>
          </mc:Choice>
          <mc:Fallback>
            <p:pic>
              <p:nvPicPr>
                <p:cNvPr id="171435" name="Freihand 171434">
                  <a:extLst>
                    <a:ext uri="{FF2B5EF4-FFF2-40B4-BE49-F238E27FC236}">
                      <a16:creationId xmlns:a16="http://schemas.microsoft.com/office/drawing/2014/main" id="{DF0669C6-E717-4CDB-825F-FDE10BD224DA}"/>
                    </a:ext>
                  </a:extLst>
                </p:cNvPr>
                <p:cNvPicPr/>
                <p:nvPr/>
              </p:nvPicPr>
              <p:blipFill>
                <a:blip r:embed="rId824"/>
                <a:stretch>
                  <a:fillRect/>
                </a:stretch>
              </p:blipFill>
              <p:spPr>
                <a:xfrm>
                  <a:off x="4901333" y="2113973"/>
                  <a:ext cx="87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171436" name="Freihand 171435">
                  <a:extLst>
                    <a:ext uri="{FF2B5EF4-FFF2-40B4-BE49-F238E27FC236}">
                      <a16:creationId xmlns:a16="http://schemas.microsoft.com/office/drawing/2014/main" id="{A2C71403-C2D9-409B-A541-F6FFD701C69D}"/>
                    </a:ext>
                  </a:extLst>
                </p14:cNvPr>
                <p14:cNvContentPartPr/>
                <p14:nvPr/>
              </p14:nvContentPartPr>
              <p14:xfrm>
                <a:off x="4961453" y="2147093"/>
                <a:ext cx="61920" cy="141480"/>
              </p14:xfrm>
            </p:contentPart>
          </mc:Choice>
          <mc:Fallback>
            <p:pic>
              <p:nvPicPr>
                <p:cNvPr id="171436" name="Freihand 171435">
                  <a:extLst>
                    <a:ext uri="{FF2B5EF4-FFF2-40B4-BE49-F238E27FC236}">
                      <a16:creationId xmlns:a16="http://schemas.microsoft.com/office/drawing/2014/main" id="{A2C71403-C2D9-409B-A541-F6FFD701C69D}"/>
                    </a:ext>
                  </a:extLst>
                </p:cNvPr>
                <p:cNvPicPr/>
                <p:nvPr/>
              </p:nvPicPr>
              <p:blipFill>
                <a:blip r:embed="rId826"/>
                <a:stretch>
                  <a:fillRect/>
                </a:stretch>
              </p:blipFill>
              <p:spPr>
                <a:xfrm>
                  <a:off x="4957133" y="2142773"/>
                  <a:ext cx="70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171437" name="Freihand 171436">
                  <a:extLst>
                    <a:ext uri="{FF2B5EF4-FFF2-40B4-BE49-F238E27FC236}">
                      <a16:creationId xmlns:a16="http://schemas.microsoft.com/office/drawing/2014/main" id="{EFDD13E5-6D28-499A-B2EB-1FC8199C3342}"/>
                    </a:ext>
                  </a:extLst>
                </p14:cNvPr>
                <p14:cNvContentPartPr/>
                <p14:nvPr/>
              </p14:nvContentPartPr>
              <p14:xfrm>
                <a:off x="5049293" y="1963493"/>
                <a:ext cx="149400" cy="171720"/>
              </p14:xfrm>
            </p:contentPart>
          </mc:Choice>
          <mc:Fallback>
            <p:pic>
              <p:nvPicPr>
                <p:cNvPr id="171437" name="Freihand 171436">
                  <a:extLst>
                    <a:ext uri="{FF2B5EF4-FFF2-40B4-BE49-F238E27FC236}">
                      <a16:creationId xmlns:a16="http://schemas.microsoft.com/office/drawing/2014/main" id="{EFDD13E5-6D28-499A-B2EB-1FC8199C3342}"/>
                    </a:ext>
                  </a:extLst>
                </p:cNvPr>
                <p:cNvPicPr/>
                <p:nvPr/>
              </p:nvPicPr>
              <p:blipFill>
                <a:blip r:embed="rId828"/>
                <a:stretch>
                  <a:fillRect/>
                </a:stretch>
              </p:blipFill>
              <p:spPr>
                <a:xfrm>
                  <a:off x="5044973" y="1959173"/>
                  <a:ext cx="158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171438" name="Freihand 171437">
                  <a:extLst>
                    <a:ext uri="{FF2B5EF4-FFF2-40B4-BE49-F238E27FC236}">
                      <a16:creationId xmlns:a16="http://schemas.microsoft.com/office/drawing/2014/main" id="{FCC4CB26-DB52-4F0B-98FE-6E789B3B5E7A}"/>
                    </a:ext>
                  </a:extLst>
                </p14:cNvPr>
                <p14:cNvContentPartPr/>
                <p14:nvPr/>
              </p14:nvContentPartPr>
              <p14:xfrm>
                <a:off x="5227853" y="2098853"/>
                <a:ext cx="66960" cy="29520"/>
              </p14:xfrm>
            </p:contentPart>
          </mc:Choice>
          <mc:Fallback>
            <p:pic>
              <p:nvPicPr>
                <p:cNvPr id="171438" name="Freihand 171437">
                  <a:extLst>
                    <a:ext uri="{FF2B5EF4-FFF2-40B4-BE49-F238E27FC236}">
                      <a16:creationId xmlns:a16="http://schemas.microsoft.com/office/drawing/2014/main" id="{FCC4CB26-DB52-4F0B-98FE-6E789B3B5E7A}"/>
                    </a:ext>
                  </a:extLst>
                </p:cNvPr>
                <p:cNvPicPr/>
                <p:nvPr/>
              </p:nvPicPr>
              <p:blipFill>
                <a:blip r:embed="rId830"/>
                <a:stretch>
                  <a:fillRect/>
                </a:stretch>
              </p:blipFill>
              <p:spPr>
                <a:xfrm>
                  <a:off x="5223533" y="2094533"/>
                  <a:ext cx="75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171439" name="Freihand 171438">
                  <a:extLst>
                    <a:ext uri="{FF2B5EF4-FFF2-40B4-BE49-F238E27FC236}">
                      <a16:creationId xmlns:a16="http://schemas.microsoft.com/office/drawing/2014/main" id="{C69FC69B-9E48-4BDF-9DC8-4669E617281B}"/>
                    </a:ext>
                  </a:extLst>
                </p14:cNvPr>
                <p14:cNvContentPartPr/>
                <p14:nvPr/>
              </p14:nvContentPartPr>
              <p14:xfrm>
                <a:off x="5248013" y="2152493"/>
                <a:ext cx="70560" cy="9720"/>
              </p14:xfrm>
            </p:contentPart>
          </mc:Choice>
          <mc:Fallback>
            <p:pic>
              <p:nvPicPr>
                <p:cNvPr id="171439" name="Freihand 171438">
                  <a:extLst>
                    <a:ext uri="{FF2B5EF4-FFF2-40B4-BE49-F238E27FC236}">
                      <a16:creationId xmlns:a16="http://schemas.microsoft.com/office/drawing/2014/main" id="{C69FC69B-9E48-4BDF-9DC8-4669E617281B}"/>
                    </a:ext>
                  </a:extLst>
                </p:cNvPr>
                <p:cNvPicPr/>
                <p:nvPr/>
              </p:nvPicPr>
              <p:blipFill>
                <a:blip r:embed="rId832"/>
                <a:stretch>
                  <a:fillRect/>
                </a:stretch>
              </p:blipFill>
              <p:spPr>
                <a:xfrm>
                  <a:off x="5243693" y="2148173"/>
                  <a:ext cx="79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171441" name="Freihand 171440">
                  <a:extLst>
                    <a:ext uri="{FF2B5EF4-FFF2-40B4-BE49-F238E27FC236}">
                      <a16:creationId xmlns:a16="http://schemas.microsoft.com/office/drawing/2014/main" id="{B3BE1F1C-5CEB-43DD-BB6F-BC845A26504B}"/>
                    </a:ext>
                  </a:extLst>
                </p14:cNvPr>
                <p14:cNvContentPartPr/>
                <p14:nvPr/>
              </p14:nvContentPartPr>
              <p14:xfrm>
                <a:off x="5375093" y="1953053"/>
                <a:ext cx="67680" cy="82080"/>
              </p14:xfrm>
            </p:contentPart>
          </mc:Choice>
          <mc:Fallback>
            <p:pic>
              <p:nvPicPr>
                <p:cNvPr id="171441" name="Freihand 171440">
                  <a:extLst>
                    <a:ext uri="{FF2B5EF4-FFF2-40B4-BE49-F238E27FC236}">
                      <a16:creationId xmlns:a16="http://schemas.microsoft.com/office/drawing/2014/main" id="{B3BE1F1C-5CEB-43DD-BB6F-BC845A26504B}"/>
                    </a:ext>
                  </a:extLst>
                </p:cNvPr>
                <p:cNvPicPr/>
                <p:nvPr/>
              </p:nvPicPr>
              <p:blipFill>
                <a:blip r:embed="rId834"/>
                <a:stretch>
                  <a:fillRect/>
                </a:stretch>
              </p:blipFill>
              <p:spPr>
                <a:xfrm>
                  <a:off x="5370773" y="1948733"/>
                  <a:ext cx="76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171442" name="Freihand 171441">
                  <a:extLst>
                    <a:ext uri="{FF2B5EF4-FFF2-40B4-BE49-F238E27FC236}">
                      <a16:creationId xmlns:a16="http://schemas.microsoft.com/office/drawing/2014/main" id="{46C332A9-CDAC-4F68-BC23-E4F5CAB29172}"/>
                    </a:ext>
                  </a:extLst>
                </p14:cNvPr>
                <p14:cNvContentPartPr/>
                <p14:nvPr/>
              </p14:nvContentPartPr>
              <p14:xfrm>
                <a:off x="5446373" y="2012453"/>
                <a:ext cx="65160" cy="61920"/>
              </p14:xfrm>
            </p:contentPart>
          </mc:Choice>
          <mc:Fallback>
            <p:pic>
              <p:nvPicPr>
                <p:cNvPr id="171442" name="Freihand 171441">
                  <a:extLst>
                    <a:ext uri="{FF2B5EF4-FFF2-40B4-BE49-F238E27FC236}">
                      <a16:creationId xmlns:a16="http://schemas.microsoft.com/office/drawing/2014/main" id="{46C332A9-CDAC-4F68-BC23-E4F5CAB29172}"/>
                    </a:ext>
                  </a:extLst>
                </p:cNvPr>
                <p:cNvPicPr/>
                <p:nvPr/>
              </p:nvPicPr>
              <p:blipFill>
                <a:blip r:embed="rId836"/>
                <a:stretch>
                  <a:fillRect/>
                </a:stretch>
              </p:blipFill>
              <p:spPr>
                <a:xfrm>
                  <a:off x="5442053" y="2008133"/>
                  <a:ext cx="73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171443" name="Freihand 171442">
                  <a:extLst>
                    <a:ext uri="{FF2B5EF4-FFF2-40B4-BE49-F238E27FC236}">
                      <a16:creationId xmlns:a16="http://schemas.microsoft.com/office/drawing/2014/main" id="{8B7E4B31-D51A-4D6A-9D4F-13129A5B0CA5}"/>
                    </a:ext>
                  </a:extLst>
                </p14:cNvPr>
                <p14:cNvContentPartPr/>
                <p14:nvPr/>
              </p14:nvContentPartPr>
              <p14:xfrm>
                <a:off x="5583893" y="1914893"/>
                <a:ext cx="18000" cy="105120"/>
              </p14:xfrm>
            </p:contentPart>
          </mc:Choice>
          <mc:Fallback>
            <p:pic>
              <p:nvPicPr>
                <p:cNvPr id="171443" name="Freihand 171442">
                  <a:extLst>
                    <a:ext uri="{FF2B5EF4-FFF2-40B4-BE49-F238E27FC236}">
                      <a16:creationId xmlns:a16="http://schemas.microsoft.com/office/drawing/2014/main" id="{8B7E4B31-D51A-4D6A-9D4F-13129A5B0CA5}"/>
                    </a:ext>
                  </a:extLst>
                </p:cNvPr>
                <p:cNvPicPr/>
                <p:nvPr/>
              </p:nvPicPr>
              <p:blipFill>
                <a:blip r:embed="rId838"/>
                <a:stretch>
                  <a:fillRect/>
                </a:stretch>
              </p:blipFill>
              <p:spPr>
                <a:xfrm>
                  <a:off x="5579573" y="1910573"/>
                  <a:ext cx="26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171444" name="Freihand 171443">
                  <a:extLst>
                    <a:ext uri="{FF2B5EF4-FFF2-40B4-BE49-F238E27FC236}">
                      <a16:creationId xmlns:a16="http://schemas.microsoft.com/office/drawing/2014/main" id="{9142ECC8-B959-4D20-B34D-A353601D9C6A}"/>
                    </a:ext>
                  </a:extLst>
                </p14:cNvPr>
                <p14:cNvContentPartPr/>
                <p14:nvPr/>
              </p14:nvContentPartPr>
              <p14:xfrm>
                <a:off x="5541413" y="1896893"/>
                <a:ext cx="150480" cy="107640"/>
              </p14:xfrm>
            </p:contentPart>
          </mc:Choice>
          <mc:Fallback>
            <p:pic>
              <p:nvPicPr>
                <p:cNvPr id="171444" name="Freihand 171443">
                  <a:extLst>
                    <a:ext uri="{FF2B5EF4-FFF2-40B4-BE49-F238E27FC236}">
                      <a16:creationId xmlns:a16="http://schemas.microsoft.com/office/drawing/2014/main" id="{9142ECC8-B959-4D20-B34D-A353601D9C6A}"/>
                    </a:ext>
                  </a:extLst>
                </p:cNvPr>
                <p:cNvPicPr/>
                <p:nvPr/>
              </p:nvPicPr>
              <p:blipFill>
                <a:blip r:embed="rId840"/>
                <a:stretch>
                  <a:fillRect/>
                </a:stretch>
              </p:blipFill>
              <p:spPr>
                <a:xfrm>
                  <a:off x="5537093" y="1892573"/>
                  <a:ext cx="159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171445" name="Freihand 171444">
                  <a:extLst>
                    <a:ext uri="{FF2B5EF4-FFF2-40B4-BE49-F238E27FC236}">
                      <a16:creationId xmlns:a16="http://schemas.microsoft.com/office/drawing/2014/main" id="{C2B5FF1B-6D96-4473-AAA4-B7F726C7BB2F}"/>
                    </a:ext>
                  </a:extLst>
                </p14:cNvPr>
                <p14:cNvContentPartPr/>
                <p14:nvPr/>
              </p14:nvContentPartPr>
              <p14:xfrm>
                <a:off x="5635733" y="1952693"/>
                <a:ext cx="114840" cy="52200"/>
              </p14:xfrm>
            </p:contentPart>
          </mc:Choice>
          <mc:Fallback>
            <p:pic>
              <p:nvPicPr>
                <p:cNvPr id="171445" name="Freihand 171444">
                  <a:extLst>
                    <a:ext uri="{FF2B5EF4-FFF2-40B4-BE49-F238E27FC236}">
                      <a16:creationId xmlns:a16="http://schemas.microsoft.com/office/drawing/2014/main" id="{C2B5FF1B-6D96-4473-AAA4-B7F726C7BB2F}"/>
                    </a:ext>
                  </a:extLst>
                </p:cNvPr>
                <p:cNvPicPr/>
                <p:nvPr/>
              </p:nvPicPr>
              <p:blipFill>
                <a:blip r:embed="rId842"/>
                <a:stretch>
                  <a:fillRect/>
                </a:stretch>
              </p:blipFill>
              <p:spPr>
                <a:xfrm>
                  <a:off x="5631413" y="1948373"/>
                  <a:ext cx="123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171446" name="Freihand 171445">
                  <a:extLst>
                    <a:ext uri="{FF2B5EF4-FFF2-40B4-BE49-F238E27FC236}">
                      <a16:creationId xmlns:a16="http://schemas.microsoft.com/office/drawing/2014/main" id="{6EF015C1-93B2-42B3-9709-CEE447C3AFBF}"/>
                    </a:ext>
                  </a:extLst>
                </p14:cNvPr>
                <p14:cNvContentPartPr/>
                <p14:nvPr/>
              </p14:nvContentPartPr>
              <p14:xfrm>
                <a:off x="5608013" y="1864133"/>
                <a:ext cx="154800" cy="24120"/>
              </p14:xfrm>
            </p:contentPart>
          </mc:Choice>
          <mc:Fallback>
            <p:pic>
              <p:nvPicPr>
                <p:cNvPr id="171446" name="Freihand 171445">
                  <a:extLst>
                    <a:ext uri="{FF2B5EF4-FFF2-40B4-BE49-F238E27FC236}">
                      <a16:creationId xmlns:a16="http://schemas.microsoft.com/office/drawing/2014/main" id="{6EF015C1-93B2-42B3-9709-CEE447C3AFBF}"/>
                    </a:ext>
                  </a:extLst>
                </p:cNvPr>
                <p:cNvPicPr/>
                <p:nvPr/>
              </p:nvPicPr>
              <p:blipFill>
                <a:blip r:embed="rId844"/>
                <a:stretch>
                  <a:fillRect/>
                </a:stretch>
              </p:blipFill>
              <p:spPr>
                <a:xfrm>
                  <a:off x="5603693" y="1859813"/>
                  <a:ext cx="1634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171447" name="Freihand 171446">
                  <a:extLst>
                    <a:ext uri="{FF2B5EF4-FFF2-40B4-BE49-F238E27FC236}">
                      <a16:creationId xmlns:a16="http://schemas.microsoft.com/office/drawing/2014/main" id="{6B40007B-9BCC-4BA4-BB75-B05DCE84E859}"/>
                    </a:ext>
                  </a:extLst>
                </p14:cNvPr>
                <p14:cNvContentPartPr/>
                <p14:nvPr/>
              </p14:nvContentPartPr>
              <p14:xfrm>
                <a:off x="5343053" y="2035133"/>
                <a:ext cx="474480" cy="99360"/>
              </p14:xfrm>
            </p:contentPart>
          </mc:Choice>
          <mc:Fallback>
            <p:pic>
              <p:nvPicPr>
                <p:cNvPr id="171447" name="Freihand 171446">
                  <a:extLst>
                    <a:ext uri="{FF2B5EF4-FFF2-40B4-BE49-F238E27FC236}">
                      <a16:creationId xmlns:a16="http://schemas.microsoft.com/office/drawing/2014/main" id="{6B40007B-9BCC-4BA4-BB75-B05DCE84E859}"/>
                    </a:ext>
                  </a:extLst>
                </p:cNvPr>
                <p:cNvPicPr/>
                <p:nvPr/>
              </p:nvPicPr>
              <p:blipFill>
                <a:blip r:embed="rId846"/>
                <a:stretch>
                  <a:fillRect/>
                </a:stretch>
              </p:blipFill>
              <p:spPr>
                <a:xfrm>
                  <a:off x="5338733" y="2030813"/>
                  <a:ext cx="4831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171448" name="Freihand 171447">
                  <a:extLst>
                    <a:ext uri="{FF2B5EF4-FFF2-40B4-BE49-F238E27FC236}">
                      <a16:creationId xmlns:a16="http://schemas.microsoft.com/office/drawing/2014/main" id="{25C542C5-B39E-471B-A884-BA2DAB05C002}"/>
                    </a:ext>
                  </a:extLst>
                </p14:cNvPr>
                <p14:cNvContentPartPr/>
                <p14:nvPr/>
              </p14:nvContentPartPr>
              <p14:xfrm>
                <a:off x="5345213" y="2205773"/>
                <a:ext cx="123120" cy="128160"/>
              </p14:xfrm>
            </p:contentPart>
          </mc:Choice>
          <mc:Fallback>
            <p:pic>
              <p:nvPicPr>
                <p:cNvPr id="171448" name="Freihand 171447">
                  <a:extLst>
                    <a:ext uri="{FF2B5EF4-FFF2-40B4-BE49-F238E27FC236}">
                      <a16:creationId xmlns:a16="http://schemas.microsoft.com/office/drawing/2014/main" id="{25C542C5-B39E-471B-A884-BA2DAB05C002}"/>
                    </a:ext>
                  </a:extLst>
                </p:cNvPr>
                <p:cNvPicPr/>
                <p:nvPr/>
              </p:nvPicPr>
              <p:blipFill>
                <a:blip r:embed="rId848"/>
                <a:stretch>
                  <a:fillRect/>
                </a:stretch>
              </p:blipFill>
              <p:spPr>
                <a:xfrm>
                  <a:off x="5340893" y="2201453"/>
                  <a:ext cx="1317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171449" name="Freihand 171448">
                  <a:extLst>
                    <a:ext uri="{FF2B5EF4-FFF2-40B4-BE49-F238E27FC236}">
                      <a16:creationId xmlns:a16="http://schemas.microsoft.com/office/drawing/2014/main" id="{8323AE8E-AA80-4A15-80E3-622EBEC6861C}"/>
                    </a:ext>
                  </a:extLst>
                </p14:cNvPr>
                <p14:cNvContentPartPr/>
                <p14:nvPr/>
              </p14:nvContentPartPr>
              <p14:xfrm>
                <a:off x="5489213" y="2251133"/>
                <a:ext cx="113760" cy="13680"/>
              </p14:xfrm>
            </p:contentPart>
          </mc:Choice>
          <mc:Fallback>
            <p:pic>
              <p:nvPicPr>
                <p:cNvPr id="171449" name="Freihand 171448">
                  <a:extLst>
                    <a:ext uri="{FF2B5EF4-FFF2-40B4-BE49-F238E27FC236}">
                      <a16:creationId xmlns:a16="http://schemas.microsoft.com/office/drawing/2014/main" id="{8323AE8E-AA80-4A15-80E3-622EBEC6861C}"/>
                    </a:ext>
                  </a:extLst>
                </p:cNvPr>
                <p:cNvPicPr/>
                <p:nvPr/>
              </p:nvPicPr>
              <p:blipFill>
                <a:blip r:embed="rId850"/>
                <a:stretch>
                  <a:fillRect/>
                </a:stretch>
              </p:blipFill>
              <p:spPr>
                <a:xfrm>
                  <a:off x="5484893" y="2246813"/>
                  <a:ext cx="1224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171450" name="Freihand 171449">
                  <a:extLst>
                    <a:ext uri="{FF2B5EF4-FFF2-40B4-BE49-F238E27FC236}">
                      <a16:creationId xmlns:a16="http://schemas.microsoft.com/office/drawing/2014/main" id="{F0EFC246-E5F7-471E-B690-B7F9675AEBD5}"/>
                    </a:ext>
                  </a:extLst>
                </p14:cNvPr>
                <p14:cNvContentPartPr/>
                <p14:nvPr/>
              </p14:nvContentPartPr>
              <p14:xfrm>
                <a:off x="5606933" y="2180573"/>
                <a:ext cx="95040" cy="102240"/>
              </p14:xfrm>
            </p:contentPart>
          </mc:Choice>
          <mc:Fallback>
            <p:pic>
              <p:nvPicPr>
                <p:cNvPr id="171450" name="Freihand 171449">
                  <a:extLst>
                    <a:ext uri="{FF2B5EF4-FFF2-40B4-BE49-F238E27FC236}">
                      <a16:creationId xmlns:a16="http://schemas.microsoft.com/office/drawing/2014/main" id="{F0EFC246-E5F7-471E-B690-B7F9675AEBD5}"/>
                    </a:ext>
                  </a:extLst>
                </p:cNvPr>
                <p:cNvPicPr/>
                <p:nvPr/>
              </p:nvPicPr>
              <p:blipFill>
                <a:blip r:embed="rId852"/>
                <a:stretch>
                  <a:fillRect/>
                </a:stretch>
              </p:blipFill>
              <p:spPr>
                <a:xfrm>
                  <a:off x="5602613" y="2176253"/>
                  <a:ext cx="103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171451" name="Freihand 171450">
                  <a:extLst>
                    <a:ext uri="{FF2B5EF4-FFF2-40B4-BE49-F238E27FC236}">
                      <a16:creationId xmlns:a16="http://schemas.microsoft.com/office/drawing/2014/main" id="{EFFD4F67-E969-4130-8315-689A5F1FEF87}"/>
                    </a:ext>
                  </a:extLst>
                </p14:cNvPr>
                <p14:cNvContentPartPr/>
                <p14:nvPr/>
              </p14:nvContentPartPr>
              <p14:xfrm>
                <a:off x="5701973" y="2220173"/>
                <a:ext cx="56880" cy="147600"/>
              </p14:xfrm>
            </p:contentPart>
          </mc:Choice>
          <mc:Fallback>
            <p:pic>
              <p:nvPicPr>
                <p:cNvPr id="171451" name="Freihand 171450">
                  <a:extLst>
                    <a:ext uri="{FF2B5EF4-FFF2-40B4-BE49-F238E27FC236}">
                      <a16:creationId xmlns:a16="http://schemas.microsoft.com/office/drawing/2014/main" id="{EFFD4F67-E969-4130-8315-689A5F1FEF87}"/>
                    </a:ext>
                  </a:extLst>
                </p:cNvPr>
                <p:cNvPicPr/>
                <p:nvPr/>
              </p:nvPicPr>
              <p:blipFill>
                <a:blip r:embed="rId854"/>
                <a:stretch>
                  <a:fillRect/>
                </a:stretch>
              </p:blipFill>
              <p:spPr>
                <a:xfrm>
                  <a:off x="5697653" y="2215853"/>
                  <a:ext cx="65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171453" name="Freihand 171452">
                  <a:extLst>
                    <a:ext uri="{FF2B5EF4-FFF2-40B4-BE49-F238E27FC236}">
                      <a16:creationId xmlns:a16="http://schemas.microsoft.com/office/drawing/2014/main" id="{73D85BA4-2F84-4ECA-8C6F-CFF30161B9EC}"/>
                    </a:ext>
                  </a:extLst>
                </p14:cNvPr>
                <p14:cNvContentPartPr/>
                <p14:nvPr/>
              </p14:nvContentPartPr>
              <p14:xfrm>
                <a:off x="5990333" y="2014253"/>
                <a:ext cx="31680" cy="112680"/>
              </p14:xfrm>
            </p:contentPart>
          </mc:Choice>
          <mc:Fallback>
            <p:pic>
              <p:nvPicPr>
                <p:cNvPr id="171453" name="Freihand 171452">
                  <a:extLst>
                    <a:ext uri="{FF2B5EF4-FFF2-40B4-BE49-F238E27FC236}">
                      <a16:creationId xmlns:a16="http://schemas.microsoft.com/office/drawing/2014/main" id="{73D85BA4-2F84-4ECA-8C6F-CFF30161B9EC}"/>
                    </a:ext>
                  </a:extLst>
                </p:cNvPr>
                <p:cNvPicPr/>
                <p:nvPr/>
              </p:nvPicPr>
              <p:blipFill>
                <a:blip r:embed="rId856"/>
                <a:stretch>
                  <a:fillRect/>
                </a:stretch>
              </p:blipFill>
              <p:spPr>
                <a:xfrm>
                  <a:off x="5986013" y="2009933"/>
                  <a:ext cx="40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171454" name="Freihand 171453">
                  <a:extLst>
                    <a:ext uri="{FF2B5EF4-FFF2-40B4-BE49-F238E27FC236}">
                      <a16:creationId xmlns:a16="http://schemas.microsoft.com/office/drawing/2014/main" id="{3848EE47-6EA1-4FE8-B8CC-DA5B0CF80862}"/>
                    </a:ext>
                  </a:extLst>
                </p14:cNvPr>
                <p14:cNvContentPartPr/>
                <p14:nvPr/>
              </p14:nvContentPartPr>
              <p14:xfrm>
                <a:off x="5944253" y="2054933"/>
                <a:ext cx="133920" cy="10080"/>
              </p14:xfrm>
            </p:contentPart>
          </mc:Choice>
          <mc:Fallback>
            <p:pic>
              <p:nvPicPr>
                <p:cNvPr id="171454" name="Freihand 171453">
                  <a:extLst>
                    <a:ext uri="{FF2B5EF4-FFF2-40B4-BE49-F238E27FC236}">
                      <a16:creationId xmlns:a16="http://schemas.microsoft.com/office/drawing/2014/main" id="{3848EE47-6EA1-4FE8-B8CC-DA5B0CF80862}"/>
                    </a:ext>
                  </a:extLst>
                </p:cNvPr>
                <p:cNvPicPr/>
                <p:nvPr/>
              </p:nvPicPr>
              <p:blipFill>
                <a:blip r:embed="rId858"/>
                <a:stretch>
                  <a:fillRect/>
                </a:stretch>
              </p:blipFill>
              <p:spPr>
                <a:xfrm>
                  <a:off x="5939933" y="2050613"/>
                  <a:ext cx="142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171456" name="Freihand 171455">
                  <a:extLst>
                    <a:ext uri="{FF2B5EF4-FFF2-40B4-BE49-F238E27FC236}">
                      <a16:creationId xmlns:a16="http://schemas.microsoft.com/office/drawing/2014/main" id="{3AA28F6A-912F-4DC0-A8D6-088231B3CD68}"/>
                    </a:ext>
                  </a:extLst>
                </p14:cNvPr>
                <p14:cNvContentPartPr/>
                <p14:nvPr/>
              </p14:nvContentPartPr>
              <p14:xfrm>
                <a:off x="6130373" y="1747133"/>
                <a:ext cx="187560" cy="196560"/>
              </p14:xfrm>
            </p:contentPart>
          </mc:Choice>
          <mc:Fallback>
            <p:pic>
              <p:nvPicPr>
                <p:cNvPr id="171456" name="Freihand 171455">
                  <a:extLst>
                    <a:ext uri="{FF2B5EF4-FFF2-40B4-BE49-F238E27FC236}">
                      <a16:creationId xmlns:a16="http://schemas.microsoft.com/office/drawing/2014/main" id="{3AA28F6A-912F-4DC0-A8D6-088231B3CD68}"/>
                    </a:ext>
                  </a:extLst>
                </p:cNvPr>
                <p:cNvPicPr/>
                <p:nvPr/>
              </p:nvPicPr>
              <p:blipFill>
                <a:blip r:embed="rId860"/>
                <a:stretch>
                  <a:fillRect/>
                </a:stretch>
              </p:blipFill>
              <p:spPr>
                <a:xfrm>
                  <a:off x="6126053" y="1742813"/>
                  <a:ext cx="1962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171457" name="Freihand 171456">
                  <a:extLst>
                    <a:ext uri="{FF2B5EF4-FFF2-40B4-BE49-F238E27FC236}">
                      <a16:creationId xmlns:a16="http://schemas.microsoft.com/office/drawing/2014/main" id="{3C177517-E2DC-42A8-B608-0FCA9B52D3E7}"/>
                    </a:ext>
                  </a:extLst>
                </p14:cNvPr>
                <p14:cNvContentPartPr/>
                <p14:nvPr/>
              </p14:nvContentPartPr>
              <p14:xfrm>
                <a:off x="6126413" y="1958813"/>
                <a:ext cx="314640" cy="31680"/>
              </p14:xfrm>
            </p:contentPart>
          </mc:Choice>
          <mc:Fallback>
            <p:pic>
              <p:nvPicPr>
                <p:cNvPr id="171457" name="Freihand 171456">
                  <a:extLst>
                    <a:ext uri="{FF2B5EF4-FFF2-40B4-BE49-F238E27FC236}">
                      <a16:creationId xmlns:a16="http://schemas.microsoft.com/office/drawing/2014/main" id="{3C177517-E2DC-42A8-B608-0FCA9B52D3E7}"/>
                    </a:ext>
                  </a:extLst>
                </p:cNvPr>
                <p:cNvPicPr/>
                <p:nvPr/>
              </p:nvPicPr>
              <p:blipFill>
                <a:blip r:embed="rId862"/>
                <a:stretch>
                  <a:fillRect/>
                </a:stretch>
              </p:blipFill>
              <p:spPr>
                <a:xfrm>
                  <a:off x="6122093" y="1954493"/>
                  <a:ext cx="323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171458" name="Freihand 171457">
                  <a:extLst>
                    <a:ext uri="{FF2B5EF4-FFF2-40B4-BE49-F238E27FC236}">
                      <a16:creationId xmlns:a16="http://schemas.microsoft.com/office/drawing/2014/main" id="{0FCAA5F2-1154-4B1C-BD14-A73D24905380}"/>
                    </a:ext>
                  </a:extLst>
                </p14:cNvPr>
                <p14:cNvContentPartPr/>
                <p14:nvPr/>
              </p14:nvContentPartPr>
              <p14:xfrm>
                <a:off x="6090053" y="2112173"/>
                <a:ext cx="128160" cy="138960"/>
              </p14:xfrm>
            </p:contentPart>
          </mc:Choice>
          <mc:Fallback>
            <p:pic>
              <p:nvPicPr>
                <p:cNvPr id="171458" name="Freihand 171457">
                  <a:extLst>
                    <a:ext uri="{FF2B5EF4-FFF2-40B4-BE49-F238E27FC236}">
                      <a16:creationId xmlns:a16="http://schemas.microsoft.com/office/drawing/2014/main" id="{0FCAA5F2-1154-4B1C-BD14-A73D24905380}"/>
                    </a:ext>
                  </a:extLst>
                </p:cNvPr>
                <p:cNvPicPr/>
                <p:nvPr/>
              </p:nvPicPr>
              <p:blipFill>
                <a:blip r:embed="rId864"/>
                <a:stretch>
                  <a:fillRect/>
                </a:stretch>
              </p:blipFill>
              <p:spPr>
                <a:xfrm>
                  <a:off x="6085733" y="2107853"/>
                  <a:ext cx="136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171459" name="Freihand 171458">
                  <a:extLst>
                    <a:ext uri="{FF2B5EF4-FFF2-40B4-BE49-F238E27FC236}">
                      <a16:creationId xmlns:a16="http://schemas.microsoft.com/office/drawing/2014/main" id="{249BBC0B-224B-451E-B27C-BB75D7185EE2}"/>
                    </a:ext>
                  </a:extLst>
                </p14:cNvPr>
                <p14:cNvContentPartPr/>
                <p14:nvPr/>
              </p14:nvContentPartPr>
              <p14:xfrm>
                <a:off x="6248453" y="2145653"/>
                <a:ext cx="87120" cy="15840"/>
              </p14:xfrm>
            </p:contentPart>
          </mc:Choice>
          <mc:Fallback>
            <p:pic>
              <p:nvPicPr>
                <p:cNvPr id="171459" name="Freihand 171458">
                  <a:extLst>
                    <a:ext uri="{FF2B5EF4-FFF2-40B4-BE49-F238E27FC236}">
                      <a16:creationId xmlns:a16="http://schemas.microsoft.com/office/drawing/2014/main" id="{249BBC0B-224B-451E-B27C-BB75D7185EE2}"/>
                    </a:ext>
                  </a:extLst>
                </p:cNvPr>
                <p:cNvPicPr/>
                <p:nvPr/>
              </p:nvPicPr>
              <p:blipFill>
                <a:blip r:embed="rId866"/>
                <a:stretch>
                  <a:fillRect/>
                </a:stretch>
              </p:blipFill>
              <p:spPr>
                <a:xfrm>
                  <a:off x="6244133" y="2141333"/>
                  <a:ext cx="95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171460" name="Freihand 171459">
                  <a:extLst>
                    <a:ext uri="{FF2B5EF4-FFF2-40B4-BE49-F238E27FC236}">
                      <a16:creationId xmlns:a16="http://schemas.microsoft.com/office/drawing/2014/main" id="{C72BDB6E-CC77-4CAA-98AE-DA1CE7A6A9BA}"/>
                    </a:ext>
                  </a:extLst>
                </p14:cNvPr>
                <p14:cNvContentPartPr/>
                <p14:nvPr/>
              </p14:nvContentPartPr>
              <p14:xfrm>
                <a:off x="6337013" y="2086613"/>
                <a:ext cx="87120" cy="111960"/>
              </p14:xfrm>
            </p:contentPart>
          </mc:Choice>
          <mc:Fallback>
            <p:pic>
              <p:nvPicPr>
                <p:cNvPr id="171460" name="Freihand 171459">
                  <a:extLst>
                    <a:ext uri="{FF2B5EF4-FFF2-40B4-BE49-F238E27FC236}">
                      <a16:creationId xmlns:a16="http://schemas.microsoft.com/office/drawing/2014/main" id="{C72BDB6E-CC77-4CAA-98AE-DA1CE7A6A9BA}"/>
                    </a:ext>
                  </a:extLst>
                </p:cNvPr>
                <p:cNvPicPr/>
                <p:nvPr/>
              </p:nvPicPr>
              <p:blipFill>
                <a:blip r:embed="rId868"/>
                <a:stretch>
                  <a:fillRect/>
                </a:stretch>
              </p:blipFill>
              <p:spPr>
                <a:xfrm>
                  <a:off x="6332693" y="2082293"/>
                  <a:ext cx="95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171461" name="Freihand 171460">
                  <a:extLst>
                    <a:ext uri="{FF2B5EF4-FFF2-40B4-BE49-F238E27FC236}">
                      <a16:creationId xmlns:a16="http://schemas.microsoft.com/office/drawing/2014/main" id="{392E9EB6-5E6E-4F17-AED6-9F5E9BE51780}"/>
                    </a:ext>
                  </a:extLst>
                </p14:cNvPr>
                <p14:cNvContentPartPr/>
                <p14:nvPr/>
              </p14:nvContentPartPr>
              <p14:xfrm>
                <a:off x="6426653" y="2137373"/>
                <a:ext cx="54360" cy="118080"/>
              </p14:xfrm>
            </p:contentPart>
          </mc:Choice>
          <mc:Fallback>
            <p:pic>
              <p:nvPicPr>
                <p:cNvPr id="171461" name="Freihand 171460">
                  <a:extLst>
                    <a:ext uri="{FF2B5EF4-FFF2-40B4-BE49-F238E27FC236}">
                      <a16:creationId xmlns:a16="http://schemas.microsoft.com/office/drawing/2014/main" id="{392E9EB6-5E6E-4F17-AED6-9F5E9BE51780}"/>
                    </a:ext>
                  </a:extLst>
                </p:cNvPr>
                <p:cNvPicPr/>
                <p:nvPr/>
              </p:nvPicPr>
              <p:blipFill>
                <a:blip r:embed="rId870"/>
                <a:stretch>
                  <a:fillRect/>
                </a:stretch>
              </p:blipFill>
              <p:spPr>
                <a:xfrm>
                  <a:off x="6422333" y="2133053"/>
                  <a:ext cx="63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171462" name="Freihand 171461">
                  <a:extLst>
                    <a:ext uri="{FF2B5EF4-FFF2-40B4-BE49-F238E27FC236}">
                      <a16:creationId xmlns:a16="http://schemas.microsoft.com/office/drawing/2014/main" id="{8C4118B0-6E0F-462D-BC37-65A90FD01F6E}"/>
                    </a:ext>
                  </a:extLst>
                </p14:cNvPr>
                <p14:cNvContentPartPr/>
                <p14:nvPr/>
              </p14:nvContentPartPr>
              <p14:xfrm>
                <a:off x="6617813" y="1908773"/>
                <a:ext cx="38160" cy="42480"/>
              </p14:xfrm>
            </p:contentPart>
          </mc:Choice>
          <mc:Fallback>
            <p:pic>
              <p:nvPicPr>
                <p:cNvPr id="171462" name="Freihand 171461">
                  <a:extLst>
                    <a:ext uri="{FF2B5EF4-FFF2-40B4-BE49-F238E27FC236}">
                      <a16:creationId xmlns:a16="http://schemas.microsoft.com/office/drawing/2014/main" id="{8C4118B0-6E0F-462D-BC37-65A90FD01F6E}"/>
                    </a:ext>
                  </a:extLst>
                </p:cNvPr>
                <p:cNvPicPr/>
                <p:nvPr/>
              </p:nvPicPr>
              <p:blipFill>
                <a:blip r:embed="rId872"/>
                <a:stretch>
                  <a:fillRect/>
                </a:stretch>
              </p:blipFill>
              <p:spPr>
                <a:xfrm>
                  <a:off x="6613493" y="1904453"/>
                  <a:ext cx="46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171463" name="Freihand 171462">
                  <a:extLst>
                    <a:ext uri="{FF2B5EF4-FFF2-40B4-BE49-F238E27FC236}">
                      <a16:creationId xmlns:a16="http://schemas.microsoft.com/office/drawing/2014/main" id="{E1CE0F7E-536F-484E-9C3C-B50B07B4623D}"/>
                    </a:ext>
                  </a:extLst>
                </p14:cNvPr>
                <p14:cNvContentPartPr/>
                <p14:nvPr/>
              </p14:nvContentPartPr>
              <p14:xfrm>
                <a:off x="6726533" y="1759013"/>
                <a:ext cx="168840" cy="257400"/>
              </p14:xfrm>
            </p:contentPart>
          </mc:Choice>
          <mc:Fallback>
            <p:pic>
              <p:nvPicPr>
                <p:cNvPr id="171463" name="Freihand 171462">
                  <a:extLst>
                    <a:ext uri="{FF2B5EF4-FFF2-40B4-BE49-F238E27FC236}">
                      <a16:creationId xmlns:a16="http://schemas.microsoft.com/office/drawing/2014/main" id="{E1CE0F7E-536F-484E-9C3C-B50B07B4623D}"/>
                    </a:ext>
                  </a:extLst>
                </p:cNvPr>
                <p:cNvPicPr/>
                <p:nvPr/>
              </p:nvPicPr>
              <p:blipFill>
                <a:blip r:embed="rId874"/>
                <a:stretch>
                  <a:fillRect/>
                </a:stretch>
              </p:blipFill>
              <p:spPr>
                <a:xfrm>
                  <a:off x="6722213" y="1754693"/>
                  <a:ext cx="1774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171465" name="Freihand 171464">
                  <a:extLst>
                    <a:ext uri="{FF2B5EF4-FFF2-40B4-BE49-F238E27FC236}">
                      <a16:creationId xmlns:a16="http://schemas.microsoft.com/office/drawing/2014/main" id="{8491AB01-3BCC-4FED-9DED-602F744AFD7D}"/>
                    </a:ext>
                  </a:extLst>
                </p14:cNvPr>
                <p14:cNvContentPartPr/>
                <p14:nvPr/>
              </p14:nvContentPartPr>
              <p14:xfrm>
                <a:off x="5328653" y="1833533"/>
                <a:ext cx="195840" cy="259560"/>
              </p14:xfrm>
            </p:contentPart>
          </mc:Choice>
          <mc:Fallback>
            <p:pic>
              <p:nvPicPr>
                <p:cNvPr id="171465" name="Freihand 171464">
                  <a:extLst>
                    <a:ext uri="{FF2B5EF4-FFF2-40B4-BE49-F238E27FC236}">
                      <a16:creationId xmlns:a16="http://schemas.microsoft.com/office/drawing/2014/main" id="{8491AB01-3BCC-4FED-9DED-602F744AFD7D}"/>
                    </a:ext>
                  </a:extLst>
                </p:cNvPr>
                <p:cNvPicPr/>
                <p:nvPr/>
              </p:nvPicPr>
              <p:blipFill>
                <a:blip r:embed="rId876"/>
                <a:stretch>
                  <a:fillRect/>
                </a:stretch>
              </p:blipFill>
              <p:spPr>
                <a:xfrm>
                  <a:off x="5324333" y="1829213"/>
                  <a:ext cx="2044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171466" name="Freihand 171465">
                  <a:extLst>
                    <a:ext uri="{FF2B5EF4-FFF2-40B4-BE49-F238E27FC236}">
                      <a16:creationId xmlns:a16="http://schemas.microsoft.com/office/drawing/2014/main" id="{498A8ACB-7941-4ACE-AC93-505DB7B9F5FC}"/>
                    </a:ext>
                  </a:extLst>
                </p14:cNvPr>
                <p14:cNvContentPartPr/>
                <p14:nvPr/>
              </p14:nvContentPartPr>
              <p14:xfrm>
                <a:off x="5582093" y="1773413"/>
                <a:ext cx="173880" cy="252360"/>
              </p14:xfrm>
            </p:contentPart>
          </mc:Choice>
          <mc:Fallback>
            <p:pic>
              <p:nvPicPr>
                <p:cNvPr id="171466" name="Freihand 171465">
                  <a:extLst>
                    <a:ext uri="{FF2B5EF4-FFF2-40B4-BE49-F238E27FC236}">
                      <a16:creationId xmlns:a16="http://schemas.microsoft.com/office/drawing/2014/main" id="{498A8ACB-7941-4ACE-AC93-505DB7B9F5FC}"/>
                    </a:ext>
                  </a:extLst>
                </p:cNvPr>
                <p:cNvPicPr/>
                <p:nvPr/>
              </p:nvPicPr>
              <p:blipFill>
                <a:blip r:embed="rId878"/>
                <a:stretch>
                  <a:fillRect/>
                </a:stretch>
              </p:blipFill>
              <p:spPr>
                <a:xfrm>
                  <a:off x="5577773" y="1769093"/>
                  <a:ext cx="1825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171467" name="Freihand 171466">
                  <a:extLst>
                    <a:ext uri="{FF2B5EF4-FFF2-40B4-BE49-F238E27FC236}">
                      <a16:creationId xmlns:a16="http://schemas.microsoft.com/office/drawing/2014/main" id="{ADF230EF-3B99-46C8-B468-4E05F5084FCF}"/>
                    </a:ext>
                  </a:extLst>
                </p14:cNvPr>
                <p14:cNvContentPartPr/>
                <p14:nvPr/>
              </p14:nvContentPartPr>
              <p14:xfrm>
                <a:off x="5548973" y="2089133"/>
                <a:ext cx="235800" cy="366480"/>
              </p14:xfrm>
            </p:contentPart>
          </mc:Choice>
          <mc:Fallback>
            <p:pic>
              <p:nvPicPr>
                <p:cNvPr id="171467" name="Freihand 171466">
                  <a:extLst>
                    <a:ext uri="{FF2B5EF4-FFF2-40B4-BE49-F238E27FC236}">
                      <a16:creationId xmlns:a16="http://schemas.microsoft.com/office/drawing/2014/main" id="{ADF230EF-3B99-46C8-B468-4E05F5084FCF}"/>
                    </a:ext>
                  </a:extLst>
                </p:cNvPr>
                <p:cNvPicPr/>
                <p:nvPr/>
              </p:nvPicPr>
              <p:blipFill>
                <a:blip r:embed="rId880"/>
                <a:stretch>
                  <a:fillRect/>
                </a:stretch>
              </p:blipFill>
              <p:spPr>
                <a:xfrm>
                  <a:off x="5544653" y="2084813"/>
                  <a:ext cx="24444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171468" name="Freihand 171467">
                  <a:extLst>
                    <a:ext uri="{FF2B5EF4-FFF2-40B4-BE49-F238E27FC236}">
                      <a16:creationId xmlns:a16="http://schemas.microsoft.com/office/drawing/2014/main" id="{3D67D028-0FC8-464B-868E-B1F98DC15F38}"/>
                    </a:ext>
                  </a:extLst>
                </p14:cNvPr>
                <p14:cNvContentPartPr/>
                <p14:nvPr/>
              </p14:nvContentPartPr>
              <p14:xfrm>
                <a:off x="6314333" y="2046653"/>
                <a:ext cx="198360" cy="281520"/>
              </p14:xfrm>
            </p:contentPart>
          </mc:Choice>
          <mc:Fallback>
            <p:pic>
              <p:nvPicPr>
                <p:cNvPr id="171468" name="Freihand 171467">
                  <a:extLst>
                    <a:ext uri="{FF2B5EF4-FFF2-40B4-BE49-F238E27FC236}">
                      <a16:creationId xmlns:a16="http://schemas.microsoft.com/office/drawing/2014/main" id="{3D67D028-0FC8-464B-868E-B1F98DC15F38}"/>
                    </a:ext>
                  </a:extLst>
                </p:cNvPr>
                <p:cNvPicPr/>
                <p:nvPr/>
              </p:nvPicPr>
              <p:blipFill>
                <a:blip r:embed="rId882"/>
                <a:stretch>
                  <a:fillRect/>
                </a:stretch>
              </p:blipFill>
              <p:spPr>
                <a:xfrm>
                  <a:off x="6310013" y="2042333"/>
                  <a:ext cx="2070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171470" name="Freihand 171469">
                  <a:extLst>
                    <a:ext uri="{FF2B5EF4-FFF2-40B4-BE49-F238E27FC236}">
                      <a16:creationId xmlns:a16="http://schemas.microsoft.com/office/drawing/2014/main" id="{4F20E69C-0E09-45F6-A2D7-739F8E557E59}"/>
                    </a:ext>
                  </a:extLst>
                </p14:cNvPr>
                <p14:cNvContentPartPr/>
                <p14:nvPr/>
              </p14:nvContentPartPr>
              <p14:xfrm>
                <a:off x="5204813" y="1614293"/>
                <a:ext cx="627120" cy="982440"/>
              </p14:xfrm>
            </p:contentPart>
          </mc:Choice>
          <mc:Fallback>
            <p:pic>
              <p:nvPicPr>
                <p:cNvPr id="171470" name="Freihand 171469">
                  <a:extLst>
                    <a:ext uri="{FF2B5EF4-FFF2-40B4-BE49-F238E27FC236}">
                      <a16:creationId xmlns:a16="http://schemas.microsoft.com/office/drawing/2014/main" id="{4F20E69C-0E09-45F6-A2D7-739F8E557E59}"/>
                    </a:ext>
                  </a:extLst>
                </p:cNvPr>
                <p:cNvPicPr/>
                <p:nvPr/>
              </p:nvPicPr>
              <p:blipFill>
                <a:blip r:embed="rId884"/>
                <a:stretch>
                  <a:fillRect/>
                </a:stretch>
              </p:blipFill>
              <p:spPr>
                <a:xfrm>
                  <a:off x="5200493" y="1609973"/>
                  <a:ext cx="635760" cy="99108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171471" name="Freihand 171470">
                  <a:extLst>
                    <a:ext uri="{FF2B5EF4-FFF2-40B4-BE49-F238E27FC236}">
                      <a16:creationId xmlns:a16="http://schemas.microsoft.com/office/drawing/2014/main" id="{618AD657-6873-4EA6-A390-D9286A8823D0}"/>
                    </a:ext>
                  </a:extLst>
                </p14:cNvPr>
                <p14:cNvContentPartPr/>
                <p14:nvPr/>
              </p14:nvContentPartPr>
              <p14:xfrm>
                <a:off x="5680013" y="1199933"/>
                <a:ext cx="283320" cy="260640"/>
              </p14:xfrm>
            </p:contentPart>
          </mc:Choice>
          <mc:Fallback>
            <p:pic>
              <p:nvPicPr>
                <p:cNvPr id="171471" name="Freihand 171470">
                  <a:extLst>
                    <a:ext uri="{FF2B5EF4-FFF2-40B4-BE49-F238E27FC236}">
                      <a16:creationId xmlns:a16="http://schemas.microsoft.com/office/drawing/2014/main" id="{618AD657-6873-4EA6-A390-D9286A8823D0}"/>
                    </a:ext>
                  </a:extLst>
                </p:cNvPr>
                <p:cNvPicPr/>
                <p:nvPr/>
              </p:nvPicPr>
              <p:blipFill>
                <a:blip r:embed="rId886"/>
                <a:stretch>
                  <a:fillRect/>
                </a:stretch>
              </p:blipFill>
              <p:spPr>
                <a:xfrm>
                  <a:off x="5675693" y="1195613"/>
                  <a:ext cx="2919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171472" name="Freihand 171471">
                  <a:extLst>
                    <a:ext uri="{FF2B5EF4-FFF2-40B4-BE49-F238E27FC236}">
                      <a16:creationId xmlns:a16="http://schemas.microsoft.com/office/drawing/2014/main" id="{5F6BAD9A-20DC-4892-BA0C-C619F6614536}"/>
                    </a:ext>
                  </a:extLst>
                </p14:cNvPr>
                <p14:cNvContentPartPr/>
                <p14:nvPr/>
              </p14:nvContentPartPr>
              <p14:xfrm>
                <a:off x="5961533" y="1192373"/>
                <a:ext cx="185760" cy="154440"/>
              </p14:xfrm>
            </p:contentPart>
          </mc:Choice>
          <mc:Fallback>
            <p:pic>
              <p:nvPicPr>
                <p:cNvPr id="171472" name="Freihand 171471">
                  <a:extLst>
                    <a:ext uri="{FF2B5EF4-FFF2-40B4-BE49-F238E27FC236}">
                      <a16:creationId xmlns:a16="http://schemas.microsoft.com/office/drawing/2014/main" id="{5F6BAD9A-20DC-4892-BA0C-C619F6614536}"/>
                    </a:ext>
                  </a:extLst>
                </p:cNvPr>
                <p:cNvPicPr/>
                <p:nvPr/>
              </p:nvPicPr>
              <p:blipFill>
                <a:blip r:embed="rId888"/>
                <a:stretch>
                  <a:fillRect/>
                </a:stretch>
              </p:blipFill>
              <p:spPr>
                <a:xfrm>
                  <a:off x="5957213" y="1188053"/>
                  <a:ext cx="194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171473" name="Freihand 171472">
                  <a:extLst>
                    <a:ext uri="{FF2B5EF4-FFF2-40B4-BE49-F238E27FC236}">
                      <a16:creationId xmlns:a16="http://schemas.microsoft.com/office/drawing/2014/main" id="{B9A4B791-CCD5-4CAB-9172-8908C759FCF5}"/>
                    </a:ext>
                  </a:extLst>
                </p14:cNvPr>
                <p14:cNvContentPartPr/>
                <p14:nvPr/>
              </p14:nvContentPartPr>
              <p14:xfrm>
                <a:off x="6159893" y="1109933"/>
                <a:ext cx="137880" cy="190800"/>
              </p14:xfrm>
            </p:contentPart>
          </mc:Choice>
          <mc:Fallback>
            <p:pic>
              <p:nvPicPr>
                <p:cNvPr id="171473" name="Freihand 171472">
                  <a:extLst>
                    <a:ext uri="{FF2B5EF4-FFF2-40B4-BE49-F238E27FC236}">
                      <a16:creationId xmlns:a16="http://schemas.microsoft.com/office/drawing/2014/main" id="{B9A4B791-CCD5-4CAB-9172-8908C759FCF5}"/>
                    </a:ext>
                  </a:extLst>
                </p:cNvPr>
                <p:cNvPicPr/>
                <p:nvPr/>
              </p:nvPicPr>
              <p:blipFill>
                <a:blip r:embed="rId890"/>
                <a:stretch>
                  <a:fillRect/>
                </a:stretch>
              </p:blipFill>
              <p:spPr>
                <a:xfrm>
                  <a:off x="6155573" y="1105613"/>
                  <a:ext cx="146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171474" name="Freihand 171473">
                  <a:extLst>
                    <a:ext uri="{FF2B5EF4-FFF2-40B4-BE49-F238E27FC236}">
                      <a16:creationId xmlns:a16="http://schemas.microsoft.com/office/drawing/2014/main" id="{511ACA9E-12D5-4BB1-91BA-C6ABFE137658}"/>
                    </a:ext>
                  </a:extLst>
                </p14:cNvPr>
                <p14:cNvContentPartPr/>
                <p14:nvPr/>
              </p14:nvContentPartPr>
              <p14:xfrm>
                <a:off x="6177893" y="1199573"/>
                <a:ext cx="105120" cy="51120"/>
              </p14:xfrm>
            </p:contentPart>
          </mc:Choice>
          <mc:Fallback>
            <p:pic>
              <p:nvPicPr>
                <p:cNvPr id="171474" name="Freihand 171473">
                  <a:extLst>
                    <a:ext uri="{FF2B5EF4-FFF2-40B4-BE49-F238E27FC236}">
                      <a16:creationId xmlns:a16="http://schemas.microsoft.com/office/drawing/2014/main" id="{511ACA9E-12D5-4BB1-91BA-C6ABFE137658}"/>
                    </a:ext>
                  </a:extLst>
                </p:cNvPr>
                <p:cNvPicPr/>
                <p:nvPr/>
              </p:nvPicPr>
              <p:blipFill>
                <a:blip r:embed="rId892"/>
                <a:stretch>
                  <a:fillRect/>
                </a:stretch>
              </p:blipFill>
              <p:spPr>
                <a:xfrm>
                  <a:off x="6173573" y="1195253"/>
                  <a:ext cx="1137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171475" name="Freihand 171474">
                  <a:extLst>
                    <a:ext uri="{FF2B5EF4-FFF2-40B4-BE49-F238E27FC236}">
                      <a16:creationId xmlns:a16="http://schemas.microsoft.com/office/drawing/2014/main" id="{07116C07-8CA5-492B-BF1B-A243C50099D9}"/>
                    </a:ext>
                  </a:extLst>
                </p14:cNvPr>
                <p14:cNvContentPartPr/>
                <p14:nvPr/>
              </p14:nvContentPartPr>
              <p14:xfrm>
                <a:off x="6247733" y="1102013"/>
                <a:ext cx="232560" cy="177840"/>
              </p14:xfrm>
            </p:contentPart>
          </mc:Choice>
          <mc:Fallback>
            <p:pic>
              <p:nvPicPr>
                <p:cNvPr id="171475" name="Freihand 171474">
                  <a:extLst>
                    <a:ext uri="{FF2B5EF4-FFF2-40B4-BE49-F238E27FC236}">
                      <a16:creationId xmlns:a16="http://schemas.microsoft.com/office/drawing/2014/main" id="{07116C07-8CA5-492B-BF1B-A243C50099D9}"/>
                    </a:ext>
                  </a:extLst>
                </p:cNvPr>
                <p:cNvPicPr/>
                <p:nvPr/>
              </p:nvPicPr>
              <p:blipFill>
                <a:blip r:embed="rId894"/>
                <a:stretch>
                  <a:fillRect/>
                </a:stretch>
              </p:blipFill>
              <p:spPr>
                <a:xfrm>
                  <a:off x="6243413" y="1097693"/>
                  <a:ext cx="2412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171476" name="Freihand 171475">
                  <a:extLst>
                    <a:ext uri="{FF2B5EF4-FFF2-40B4-BE49-F238E27FC236}">
                      <a16:creationId xmlns:a16="http://schemas.microsoft.com/office/drawing/2014/main" id="{A9E45E56-A205-43D7-8708-B5FF10079EC3}"/>
                    </a:ext>
                  </a:extLst>
                </p14:cNvPr>
                <p14:cNvContentPartPr/>
                <p14:nvPr/>
              </p14:nvContentPartPr>
              <p14:xfrm>
                <a:off x="6535373" y="1051613"/>
                <a:ext cx="24840" cy="210600"/>
              </p14:xfrm>
            </p:contentPart>
          </mc:Choice>
          <mc:Fallback>
            <p:pic>
              <p:nvPicPr>
                <p:cNvPr id="171476" name="Freihand 171475">
                  <a:extLst>
                    <a:ext uri="{FF2B5EF4-FFF2-40B4-BE49-F238E27FC236}">
                      <a16:creationId xmlns:a16="http://schemas.microsoft.com/office/drawing/2014/main" id="{A9E45E56-A205-43D7-8708-B5FF10079EC3}"/>
                    </a:ext>
                  </a:extLst>
                </p:cNvPr>
                <p:cNvPicPr/>
                <p:nvPr/>
              </p:nvPicPr>
              <p:blipFill>
                <a:blip r:embed="rId896"/>
                <a:stretch>
                  <a:fillRect/>
                </a:stretch>
              </p:blipFill>
              <p:spPr>
                <a:xfrm>
                  <a:off x="6531053" y="1047293"/>
                  <a:ext cx="33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171477" name="Freihand 171476">
                  <a:extLst>
                    <a:ext uri="{FF2B5EF4-FFF2-40B4-BE49-F238E27FC236}">
                      <a16:creationId xmlns:a16="http://schemas.microsoft.com/office/drawing/2014/main" id="{3AD04944-50C3-4A2A-BE4C-618FA06D8DC8}"/>
                    </a:ext>
                  </a:extLst>
                </p14:cNvPr>
                <p14:cNvContentPartPr/>
                <p14:nvPr/>
              </p14:nvContentPartPr>
              <p14:xfrm>
                <a:off x="6072413" y="1535453"/>
                <a:ext cx="449280" cy="953640"/>
              </p14:xfrm>
            </p:contentPart>
          </mc:Choice>
          <mc:Fallback>
            <p:pic>
              <p:nvPicPr>
                <p:cNvPr id="171477" name="Freihand 171476">
                  <a:extLst>
                    <a:ext uri="{FF2B5EF4-FFF2-40B4-BE49-F238E27FC236}">
                      <a16:creationId xmlns:a16="http://schemas.microsoft.com/office/drawing/2014/main" id="{3AD04944-50C3-4A2A-BE4C-618FA06D8DC8}"/>
                    </a:ext>
                  </a:extLst>
                </p:cNvPr>
                <p:cNvPicPr/>
                <p:nvPr/>
              </p:nvPicPr>
              <p:blipFill>
                <a:blip r:embed="rId898"/>
                <a:stretch>
                  <a:fillRect/>
                </a:stretch>
              </p:blipFill>
              <p:spPr>
                <a:xfrm>
                  <a:off x="6068093" y="1531133"/>
                  <a:ext cx="457920" cy="96228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171478" name="Freihand 171477">
                  <a:extLst>
                    <a:ext uri="{FF2B5EF4-FFF2-40B4-BE49-F238E27FC236}">
                      <a16:creationId xmlns:a16="http://schemas.microsoft.com/office/drawing/2014/main" id="{15205237-C9A6-48AE-BC32-044F97905019}"/>
                    </a:ext>
                  </a:extLst>
                </p14:cNvPr>
                <p14:cNvContentPartPr/>
                <p14:nvPr/>
              </p14:nvContentPartPr>
              <p14:xfrm>
                <a:off x="6481733" y="1391093"/>
                <a:ext cx="88200" cy="135000"/>
              </p14:xfrm>
            </p:contentPart>
          </mc:Choice>
          <mc:Fallback>
            <p:pic>
              <p:nvPicPr>
                <p:cNvPr id="171478" name="Freihand 171477">
                  <a:extLst>
                    <a:ext uri="{FF2B5EF4-FFF2-40B4-BE49-F238E27FC236}">
                      <a16:creationId xmlns:a16="http://schemas.microsoft.com/office/drawing/2014/main" id="{15205237-C9A6-48AE-BC32-044F97905019}"/>
                    </a:ext>
                  </a:extLst>
                </p:cNvPr>
                <p:cNvPicPr/>
                <p:nvPr/>
              </p:nvPicPr>
              <p:blipFill>
                <a:blip r:embed="rId900"/>
                <a:stretch>
                  <a:fillRect/>
                </a:stretch>
              </p:blipFill>
              <p:spPr>
                <a:xfrm>
                  <a:off x="6477413" y="1386773"/>
                  <a:ext cx="968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171479" name="Freihand 171478">
                  <a:extLst>
                    <a:ext uri="{FF2B5EF4-FFF2-40B4-BE49-F238E27FC236}">
                      <a16:creationId xmlns:a16="http://schemas.microsoft.com/office/drawing/2014/main" id="{8CA8B334-EF58-44A3-A89B-5614EA5B3ADB}"/>
                    </a:ext>
                  </a:extLst>
                </p14:cNvPr>
                <p14:cNvContentPartPr/>
                <p14:nvPr/>
              </p14:nvContentPartPr>
              <p14:xfrm>
                <a:off x="6598733" y="1281293"/>
                <a:ext cx="221760" cy="186120"/>
              </p14:xfrm>
            </p:contentPart>
          </mc:Choice>
          <mc:Fallback>
            <p:pic>
              <p:nvPicPr>
                <p:cNvPr id="171479" name="Freihand 171478">
                  <a:extLst>
                    <a:ext uri="{FF2B5EF4-FFF2-40B4-BE49-F238E27FC236}">
                      <a16:creationId xmlns:a16="http://schemas.microsoft.com/office/drawing/2014/main" id="{8CA8B334-EF58-44A3-A89B-5614EA5B3ADB}"/>
                    </a:ext>
                  </a:extLst>
                </p:cNvPr>
                <p:cNvPicPr/>
                <p:nvPr/>
              </p:nvPicPr>
              <p:blipFill>
                <a:blip r:embed="rId902"/>
                <a:stretch>
                  <a:fillRect/>
                </a:stretch>
              </p:blipFill>
              <p:spPr>
                <a:xfrm>
                  <a:off x="6594413" y="1276973"/>
                  <a:ext cx="2304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171480" name="Freihand 171479">
                  <a:extLst>
                    <a:ext uri="{FF2B5EF4-FFF2-40B4-BE49-F238E27FC236}">
                      <a16:creationId xmlns:a16="http://schemas.microsoft.com/office/drawing/2014/main" id="{7D16C98A-DD84-418C-934F-CB2F47CD5F3D}"/>
                    </a:ext>
                  </a:extLst>
                </p14:cNvPr>
                <p14:cNvContentPartPr/>
                <p14:nvPr/>
              </p14:nvContentPartPr>
              <p14:xfrm>
                <a:off x="6776933" y="1208573"/>
                <a:ext cx="154800" cy="155160"/>
              </p14:xfrm>
            </p:contentPart>
          </mc:Choice>
          <mc:Fallback>
            <p:pic>
              <p:nvPicPr>
                <p:cNvPr id="171480" name="Freihand 171479">
                  <a:extLst>
                    <a:ext uri="{FF2B5EF4-FFF2-40B4-BE49-F238E27FC236}">
                      <a16:creationId xmlns:a16="http://schemas.microsoft.com/office/drawing/2014/main" id="{7D16C98A-DD84-418C-934F-CB2F47CD5F3D}"/>
                    </a:ext>
                  </a:extLst>
                </p:cNvPr>
                <p:cNvPicPr/>
                <p:nvPr/>
              </p:nvPicPr>
              <p:blipFill>
                <a:blip r:embed="rId904"/>
                <a:stretch>
                  <a:fillRect/>
                </a:stretch>
              </p:blipFill>
              <p:spPr>
                <a:xfrm>
                  <a:off x="6772613" y="1204253"/>
                  <a:ext cx="163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171481" name="Freihand 171480">
                  <a:extLst>
                    <a:ext uri="{FF2B5EF4-FFF2-40B4-BE49-F238E27FC236}">
                      <a16:creationId xmlns:a16="http://schemas.microsoft.com/office/drawing/2014/main" id="{62BA0902-FC15-40EB-AEA6-802FE2288924}"/>
                    </a:ext>
                  </a:extLst>
                </p14:cNvPr>
                <p14:cNvContentPartPr/>
                <p14:nvPr/>
              </p14:nvContentPartPr>
              <p14:xfrm>
                <a:off x="6887813" y="1037213"/>
                <a:ext cx="123120" cy="160200"/>
              </p14:xfrm>
            </p:contentPart>
          </mc:Choice>
          <mc:Fallback>
            <p:pic>
              <p:nvPicPr>
                <p:cNvPr id="171481" name="Freihand 171480">
                  <a:extLst>
                    <a:ext uri="{FF2B5EF4-FFF2-40B4-BE49-F238E27FC236}">
                      <a16:creationId xmlns:a16="http://schemas.microsoft.com/office/drawing/2014/main" id="{62BA0902-FC15-40EB-AEA6-802FE2288924}"/>
                    </a:ext>
                  </a:extLst>
                </p:cNvPr>
                <p:cNvPicPr/>
                <p:nvPr/>
              </p:nvPicPr>
              <p:blipFill>
                <a:blip r:embed="rId906"/>
                <a:stretch>
                  <a:fillRect/>
                </a:stretch>
              </p:blipFill>
              <p:spPr>
                <a:xfrm>
                  <a:off x="6883493" y="1032893"/>
                  <a:ext cx="131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171482" name="Freihand 171481">
                  <a:extLst>
                    <a:ext uri="{FF2B5EF4-FFF2-40B4-BE49-F238E27FC236}">
                      <a16:creationId xmlns:a16="http://schemas.microsoft.com/office/drawing/2014/main" id="{85EDDF1C-9ED4-4DA6-8945-628ED6500631}"/>
                    </a:ext>
                  </a:extLst>
                </p14:cNvPr>
                <p14:cNvContentPartPr/>
                <p14:nvPr/>
              </p14:nvContentPartPr>
              <p14:xfrm>
                <a:off x="6911933" y="1077893"/>
                <a:ext cx="106560" cy="68400"/>
              </p14:xfrm>
            </p:contentPart>
          </mc:Choice>
          <mc:Fallback>
            <p:pic>
              <p:nvPicPr>
                <p:cNvPr id="171482" name="Freihand 171481">
                  <a:extLst>
                    <a:ext uri="{FF2B5EF4-FFF2-40B4-BE49-F238E27FC236}">
                      <a16:creationId xmlns:a16="http://schemas.microsoft.com/office/drawing/2014/main" id="{85EDDF1C-9ED4-4DA6-8945-628ED6500631}"/>
                    </a:ext>
                  </a:extLst>
                </p:cNvPr>
                <p:cNvPicPr/>
                <p:nvPr/>
              </p:nvPicPr>
              <p:blipFill>
                <a:blip r:embed="rId908"/>
                <a:stretch>
                  <a:fillRect/>
                </a:stretch>
              </p:blipFill>
              <p:spPr>
                <a:xfrm>
                  <a:off x="6907613" y="1073573"/>
                  <a:ext cx="115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171483" name="Freihand 171482">
                  <a:extLst>
                    <a:ext uri="{FF2B5EF4-FFF2-40B4-BE49-F238E27FC236}">
                      <a16:creationId xmlns:a16="http://schemas.microsoft.com/office/drawing/2014/main" id="{5B9D3D61-5878-4112-90F2-2A58BC01A9DC}"/>
                    </a:ext>
                  </a:extLst>
                </p14:cNvPr>
                <p14:cNvContentPartPr/>
                <p14:nvPr/>
              </p14:nvContentPartPr>
              <p14:xfrm>
                <a:off x="6976013" y="999053"/>
                <a:ext cx="138600" cy="133560"/>
              </p14:xfrm>
            </p:contentPart>
          </mc:Choice>
          <mc:Fallback>
            <p:pic>
              <p:nvPicPr>
                <p:cNvPr id="171483" name="Freihand 171482">
                  <a:extLst>
                    <a:ext uri="{FF2B5EF4-FFF2-40B4-BE49-F238E27FC236}">
                      <a16:creationId xmlns:a16="http://schemas.microsoft.com/office/drawing/2014/main" id="{5B9D3D61-5878-4112-90F2-2A58BC01A9DC}"/>
                    </a:ext>
                  </a:extLst>
                </p:cNvPr>
                <p:cNvPicPr/>
                <p:nvPr/>
              </p:nvPicPr>
              <p:blipFill>
                <a:blip r:embed="rId910"/>
                <a:stretch>
                  <a:fillRect/>
                </a:stretch>
              </p:blipFill>
              <p:spPr>
                <a:xfrm>
                  <a:off x="6971693" y="994733"/>
                  <a:ext cx="147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171484" name="Freihand 171483">
                  <a:extLst>
                    <a:ext uri="{FF2B5EF4-FFF2-40B4-BE49-F238E27FC236}">
                      <a16:creationId xmlns:a16="http://schemas.microsoft.com/office/drawing/2014/main" id="{59A0B57C-E65D-4FBF-97AC-B44D3521C52A}"/>
                    </a:ext>
                  </a:extLst>
                </p14:cNvPr>
                <p14:cNvContentPartPr/>
                <p14:nvPr/>
              </p14:nvContentPartPr>
              <p14:xfrm>
                <a:off x="7109573" y="905813"/>
                <a:ext cx="51120" cy="129600"/>
              </p14:xfrm>
            </p:contentPart>
          </mc:Choice>
          <mc:Fallback>
            <p:pic>
              <p:nvPicPr>
                <p:cNvPr id="171484" name="Freihand 171483">
                  <a:extLst>
                    <a:ext uri="{FF2B5EF4-FFF2-40B4-BE49-F238E27FC236}">
                      <a16:creationId xmlns:a16="http://schemas.microsoft.com/office/drawing/2014/main" id="{59A0B57C-E65D-4FBF-97AC-B44D3521C52A}"/>
                    </a:ext>
                  </a:extLst>
                </p:cNvPr>
                <p:cNvPicPr/>
                <p:nvPr/>
              </p:nvPicPr>
              <p:blipFill>
                <a:blip r:embed="rId912"/>
                <a:stretch>
                  <a:fillRect/>
                </a:stretch>
              </p:blipFill>
              <p:spPr>
                <a:xfrm>
                  <a:off x="7105253" y="901493"/>
                  <a:ext cx="597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171485" name="Freihand 171484">
                  <a:extLst>
                    <a:ext uri="{FF2B5EF4-FFF2-40B4-BE49-F238E27FC236}">
                      <a16:creationId xmlns:a16="http://schemas.microsoft.com/office/drawing/2014/main" id="{9FC23F2E-4AEE-4635-8869-991B24104B3E}"/>
                    </a:ext>
                  </a:extLst>
                </p14:cNvPr>
                <p14:cNvContentPartPr/>
                <p14:nvPr/>
              </p14:nvContentPartPr>
              <p14:xfrm>
                <a:off x="6831293" y="798893"/>
                <a:ext cx="396720" cy="460080"/>
              </p14:xfrm>
            </p:contentPart>
          </mc:Choice>
          <mc:Fallback>
            <p:pic>
              <p:nvPicPr>
                <p:cNvPr id="171485" name="Freihand 171484">
                  <a:extLst>
                    <a:ext uri="{FF2B5EF4-FFF2-40B4-BE49-F238E27FC236}">
                      <a16:creationId xmlns:a16="http://schemas.microsoft.com/office/drawing/2014/main" id="{9FC23F2E-4AEE-4635-8869-991B24104B3E}"/>
                    </a:ext>
                  </a:extLst>
                </p:cNvPr>
                <p:cNvPicPr/>
                <p:nvPr/>
              </p:nvPicPr>
              <p:blipFill>
                <a:blip r:embed="rId914"/>
                <a:stretch>
                  <a:fillRect/>
                </a:stretch>
              </p:blipFill>
              <p:spPr>
                <a:xfrm>
                  <a:off x="6826973" y="794573"/>
                  <a:ext cx="40536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171491" name="Freihand 171490">
                  <a:extLst>
                    <a:ext uri="{FF2B5EF4-FFF2-40B4-BE49-F238E27FC236}">
                      <a16:creationId xmlns:a16="http://schemas.microsoft.com/office/drawing/2014/main" id="{49024F68-7A9A-4601-B6A4-76074F1D3EED}"/>
                    </a:ext>
                  </a:extLst>
                </p14:cNvPr>
                <p14:cNvContentPartPr/>
                <p14:nvPr/>
              </p14:nvContentPartPr>
              <p14:xfrm>
                <a:off x="3797213" y="5641253"/>
                <a:ext cx="195840" cy="214200"/>
              </p14:xfrm>
            </p:contentPart>
          </mc:Choice>
          <mc:Fallback>
            <p:pic>
              <p:nvPicPr>
                <p:cNvPr id="171491" name="Freihand 171490">
                  <a:extLst>
                    <a:ext uri="{FF2B5EF4-FFF2-40B4-BE49-F238E27FC236}">
                      <a16:creationId xmlns:a16="http://schemas.microsoft.com/office/drawing/2014/main" id="{49024F68-7A9A-4601-B6A4-76074F1D3EED}"/>
                    </a:ext>
                  </a:extLst>
                </p:cNvPr>
                <p:cNvPicPr/>
                <p:nvPr/>
              </p:nvPicPr>
              <p:blipFill>
                <a:blip r:embed="rId916"/>
                <a:stretch>
                  <a:fillRect/>
                </a:stretch>
              </p:blipFill>
              <p:spPr>
                <a:xfrm>
                  <a:off x="3792893" y="5636933"/>
                  <a:ext cx="2044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171492" name="Freihand 171491">
                  <a:extLst>
                    <a:ext uri="{FF2B5EF4-FFF2-40B4-BE49-F238E27FC236}">
                      <a16:creationId xmlns:a16="http://schemas.microsoft.com/office/drawing/2014/main" id="{C3E4B0E4-22CD-4C20-8C57-93C4B00E95A7}"/>
                    </a:ext>
                  </a:extLst>
                </p14:cNvPr>
                <p14:cNvContentPartPr/>
                <p14:nvPr/>
              </p14:nvContentPartPr>
              <p14:xfrm>
                <a:off x="3726293" y="5852573"/>
                <a:ext cx="503280" cy="178920"/>
              </p14:xfrm>
            </p:contentPart>
          </mc:Choice>
          <mc:Fallback>
            <p:pic>
              <p:nvPicPr>
                <p:cNvPr id="171492" name="Freihand 171491">
                  <a:extLst>
                    <a:ext uri="{FF2B5EF4-FFF2-40B4-BE49-F238E27FC236}">
                      <a16:creationId xmlns:a16="http://schemas.microsoft.com/office/drawing/2014/main" id="{C3E4B0E4-22CD-4C20-8C57-93C4B00E95A7}"/>
                    </a:ext>
                  </a:extLst>
                </p:cNvPr>
                <p:cNvPicPr/>
                <p:nvPr/>
              </p:nvPicPr>
              <p:blipFill>
                <a:blip r:embed="rId918"/>
                <a:stretch>
                  <a:fillRect/>
                </a:stretch>
              </p:blipFill>
              <p:spPr>
                <a:xfrm>
                  <a:off x="3721973" y="5848253"/>
                  <a:ext cx="511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171493" name="Freihand 171492">
                  <a:extLst>
                    <a:ext uri="{FF2B5EF4-FFF2-40B4-BE49-F238E27FC236}">
                      <a16:creationId xmlns:a16="http://schemas.microsoft.com/office/drawing/2014/main" id="{87EF4A18-F2ED-4812-B3F1-EAF033CEAAC3}"/>
                    </a:ext>
                  </a:extLst>
                </p14:cNvPr>
                <p14:cNvContentPartPr/>
                <p14:nvPr/>
              </p14:nvContentPartPr>
              <p14:xfrm>
                <a:off x="3683093" y="6187733"/>
                <a:ext cx="185040" cy="208800"/>
              </p14:xfrm>
            </p:contentPart>
          </mc:Choice>
          <mc:Fallback>
            <p:pic>
              <p:nvPicPr>
                <p:cNvPr id="171493" name="Freihand 171492">
                  <a:extLst>
                    <a:ext uri="{FF2B5EF4-FFF2-40B4-BE49-F238E27FC236}">
                      <a16:creationId xmlns:a16="http://schemas.microsoft.com/office/drawing/2014/main" id="{87EF4A18-F2ED-4812-B3F1-EAF033CEAAC3}"/>
                    </a:ext>
                  </a:extLst>
                </p:cNvPr>
                <p:cNvPicPr/>
                <p:nvPr/>
              </p:nvPicPr>
              <p:blipFill>
                <a:blip r:embed="rId920"/>
                <a:stretch>
                  <a:fillRect/>
                </a:stretch>
              </p:blipFill>
              <p:spPr>
                <a:xfrm>
                  <a:off x="3678773" y="6183413"/>
                  <a:ext cx="1936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171494" name="Freihand 171493">
                  <a:extLst>
                    <a:ext uri="{FF2B5EF4-FFF2-40B4-BE49-F238E27FC236}">
                      <a16:creationId xmlns:a16="http://schemas.microsoft.com/office/drawing/2014/main" id="{4B6F46D6-5BEC-4270-B147-685C63552270}"/>
                    </a:ext>
                  </a:extLst>
                </p14:cNvPr>
                <p14:cNvContentPartPr/>
                <p14:nvPr/>
              </p14:nvContentPartPr>
              <p14:xfrm>
                <a:off x="3939053" y="6169733"/>
                <a:ext cx="112680" cy="69480"/>
              </p14:xfrm>
            </p:contentPart>
          </mc:Choice>
          <mc:Fallback>
            <p:pic>
              <p:nvPicPr>
                <p:cNvPr id="171494" name="Freihand 171493">
                  <a:extLst>
                    <a:ext uri="{FF2B5EF4-FFF2-40B4-BE49-F238E27FC236}">
                      <a16:creationId xmlns:a16="http://schemas.microsoft.com/office/drawing/2014/main" id="{4B6F46D6-5BEC-4270-B147-685C63552270}"/>
                    </a:ext>
                  </a:extLst>
                </p:cNvPr>
                <p:cNvPicPr/>
                <p:nvPr/>
              </p:nvPicPr>
              <p:blipFill>
                <a:blip r:embed="rId922"/>
                <a:stretch>
                  <a:fillRect/>
                </a:stretch>
              </p:blipFill>
              <p:spPr>
                <a:xfrm>
                  <a:off x="3934733" y="6165413"/>
                  <a:ext cx="121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171495" name="Freihand 171494">
                  <a:extLst>
                    <a:ext uri="{FF2B5EF4-FFF2-40B4-BE49-F238E27FC236}">
                      <a16:creationId xmlns:a16="http://schemas.microsoft.com/office/drawing/2014/main" id="{E20FBC19-FD8F-4FAF-8E6B-727487033667}"/>
                    </a:ext>
                  </a:extLst>
                </p14:cNvPr>
                <p14:cNvContentPartPr/>
                <p14:nvPr/>
              </p14:nvContentPartPr>
              <p14:xfrm>
                <a:off x="4106813" y="6032213"/>
                <a:ext cx="118440" cy="235800"/>
              </p14:xfrm>
            </p:contentPart>
          </mc:Choice>
          <mc:Fallback>
            <p:pic>
              <p:nvPicPr>
                <p:cNvPr id="171495" name="Freihand 171494">
                  <a:extLst>
                    <a:ext uri="{FF2B5EF4-FFF2-40B4-BE49-F238E27FC236}">
                      <a16:creationId xmlns:a16="http://schemas.microsoft.com/office/drawing/2014/main" id="{E20FBC19-FD8F-4FAF-8E6B-727487033667}"/>
                    </a:ext>
                  </a:extLst>
                </p:cNvPr>
                <p:cNvPicPr/>
                <p:nvPr/>
              </p:nvPicPr>
              <p:blipFill>
                <a:blip r:embed="rId924"/>
                <a:stretch>
                  <a:fillRect/>
                </a:stretch>
              </p:blipFill>
              <p:spPr>
                <a:xfrm>
                  <a:off x="4102493" y="6027893"/>
                  <a:ext cx="1270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171496" name="Freihand 171495">
                  <a:extLst>
                    <a:ext uri="{FF2B5EF4-FFF2-40B4-BE49-F238E27FC236}">
                      <a16:creationId xmlns:a16="http://schemas.microsoft.com/office/drawing/2014/main" id="{88D10E98-1B63-4642-8436-351B6A92648E}"/>
                    </a:ext>
                  </a:extLst>
                </p14:cNvPr>
                <p14:cNvContentPartPr/>
                <p14:nvPr/>
              </p14:nvContentPartPr>
              <p14:xfrm>
                <a:off x="4252973" y="6127613"/>
                <a:ext cx="77760" cy="74160"/>
              </p14:xfrm>
            </p:contentPart>
          </mc:Choice>
          <mc:Fallback>
            <p:pic>
              <p:nvPicPr>
                <p:cNvPr id="171496" name="Freihand 171495">
                  <a:extLst>
                    <a:ext uri="{FF2B5EF4-FFF2-40B4-BE49-F238E27FC236}">
                      <a16:creationId xmlns:a16="http://schemas.microsoft.com/office/drawing/2014/main" id="{88D10E98-1B63-4642-8436-351B6A92648E}"/>
                    </a:ext>
                  </a:extLst>
                </p:cNvPr>
                <p:cNvPicPr/>
                <p:nvPr/>
              </p:nvPicPr>
              <p:blipFill>
                <a:blip r:embed="rId926"/>
                <a:stretch>
                  <a:fillRect/>
                </a:stretch>
              </p:blipFill>
              <p:spPr>
                <a:xfrm>
                  <a:off x="4248653" y="6123293"/>
                  <a:ext cx="86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171497" name="Freihand 171496">
                  <a:extLst>
                    <a:ext uri="{FF2B5EF4-FFF2-40B4-BE49-F238E27FC236}">
                      <a16:creationId xmlns:a16="http://schemas.microsoft.com/office/drawing/2014/main" id="{022290FB-2088-4752-BFF7-C8886D30FF0E}"/>
                    </a:ext>
                  </a:extLst>
                </p14:cNvPr>
                <p14:cNvContentPartPr/>
                <p14:nvPr/>
              </p14:nvContentPartPr>
              <p14:xfrm>
                <a:off x="4324253" y="6108893"/>
                <a:ext cx="14760" cy="225000"/>
              </p14:xfrm>
            </p:contentPart>
          </mc:Choice>
          <mc:Fallback>
            <p:pic>
              <p:nvPicPr>
                <p:cNvPr id="171497" name="Freihand 171496">
                  <a:extLst>
                    <a:ext uri="{FF2B5EF4-FFF2-40B4-BE49-F238E27FC236}">
                      <a16:creationId xmlns:a16="http://schemas.microsoft.com/office/drawing/2014/main" id="{022290FB-2088-4752-BFF7-C8886D30FF0E}"/>
                    </a:ext>
                  </a:extLst>
                </p:cNvPr>
                <p:cNvPicPr/>
                <p:nvPr/>
              </p:nvPicPr>
              <p:blipFill>
                <a:blip r:embed="rId928"/>
                <a:stretch>
                  <a:fillRect/>
                </a:stretch>
              </p:blipFill>
              <p:spPr>
                <a:xfrm>
                  <a:off x="4319933" y="6104573"/>
                  <a:ext cx="234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171503" name="Freihand 171502">
                  <a:extLst>
                    <a:ext uri="{FF2B5EF4-FFF2-40B4-BE49-F238E27FC236}">
                      <a16:creationId xmlns:a16="http://schemas.microsoft.com/office/drawing/2014/main" id="{DD135F91-1296-4518-8CB3-92E4B9960D6E}"/>
                    </a:ext>
                  </a:extLst>
                </p14:cNvPr>
                <p14:cNvContentPartPr/>
                <p14:nvPr/>
              </p14:nvContentPartPr>
              <p14:xfrm>
                <a:off x="4608653" y="6135533"/>
                <a:ext cx="296640" cy="47520"/>
              </p14:xfrm>
            </p:contentPart>
          </mc:Choice>
          <mc:Fallback>
            <p:pic>
              <p:nvPicPr>
                <p:cNvPr id="171503" name="Freihand 171502">
                  <a:extLst>
                    <a:ext uri="{FF2B5EF4-FFF2-40B4-BE49-F238E27FC236}">
                      <a16:creationId xmlns:a16="http://schemas.microsoft.com/office/drawing/2014/main" id="{DD135F91-1296-4518-8CB3-92E4B9960D6E}"/>
                    </a:ext>
                  </a:extLst>
                </p:cNvPr>
                <p:cNvPicPr/>
                <p:nvPr/>
              </p:nvPicPr>
              <p:blipFill>
                <a:blip r:embed="rId930"/>
                <a:stretch>
                  <a:fillRect/>
                </a:stretch>
              </p:blipFill>
              <p:spPr>
                <a:xfrm>
                  <a:off x="4604333" y="6131213"/>
                  <a:ext cx="3052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171504" name="Freihand 171503">
                  <a:extLst>
                    <a:ext uri="{FF2B5EF4-FFF2-40B4-BE49-F238E27FC236}">
                      <a16:creationId xmlns:a16="http://schemas.microsoft.com/office/drawing/2014/main" id="{0E67B793-7FF1-468F-A8A4-73861EDCEAEC}"/>
                    </a:ext>
                  </a:extLst>
                </p14:cNvPr>
                <p14:cNvContentPartPr/>
                <p14:nvPr/>
              </p14:nvContentPartPr>
              <p14:xfrm>
                <a:off x="4488413" y="6023213"/>
                <a:ext cx="247320" cy="231480"/>
              </p14:xfrm>
            </p:contentPart>
          </mc:Choice>
          <mc:Fallback>
            <p:pic>
              <p:nvPicPr>
                <p:cNvPr id="171504" name="Freihand 171503">
                  <a:extLst>
                    <a:ext uri="{FF2B5EF4-FFF2-40B4-BE49-F238E27FC236}">
                      <a16:creationId xmlns:a16="http://schemas.microsoft.com/office/drawing/2014/main" id="{0E67B793-7FF1-468F-A8A4-73861EDCEAEC}"/>
                    </a:ext>
                  </a:extLst>
                </p:cNvPr>
                <p:cNvPicPr/>
                <p:nvPr/>
              </p:nvPicPr>
              <p:blipFill>
                <a:blip r:embed="rId932"/>
                <a:stretch>
                  <a:fillRect/>
                </a:stretch>
              </p:blipFill>
              <p:spPr>
                <a:xfrm>
                  <a:off x="4484093" y="6018893"/>
                  <a:ext cx="2559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171505" name="Freihand 171504">
                  <a:extLst>
                    <a:ext uri="{FF2B5EF4-FFF2-40B4-BE49-F238E27FC236}">
                      <a16:creationId xmlns:a16="http://schemas.microsoft.com/office/drawing/2014/main" id="{8946E702-035A-43A8-8036-2B8DB5F64503}"/>
                    </a:ext>
                  </a:extLst>
                </p14:cNvPr>
                <p14:cNvContentPartPr/>
                <p14:nvPr/>
              </p14:nvContentPartPr>
              <p14:xfrm>
                <a:off x="4501013" y="4867973"/>
                <a:ext cx="886320" cy="1339920"/>
              </p14:xfrm>
            </p:contentPart>
          </mc:Choice>
          <mc:Fallback>
            <p:pic>
              <p:nvPicPr>
                <p:cNvPr id="171505" name="Freihand 171504">
                  <a:extLst>
                    <a:ext uri="{FF2B5EF4-FFF2-40B4-BE49-F238E27FC236}">
                      <a16:creationId xmlns:a16="http://schemas.microsoft.com/office/drawing/2014/main" id="{8946E702-035A-43A8-8036-2B8DB5F64503}"/>
                    </a:ext>
                  </a:extLst>
                </p:cNvPr>
                <p:cNvPicPr/>
                <p:nvPr/>
              </p:nvPicPr>
              <p:blipFill>
                <a:blip r:embed="rId934"/>
                <a:stretch>
                  <a:fillRect/>
                </a:stretch>
              </p:blipFill>
              <p:spPr>
                <a:xfrm>
                  <a:off x="4496693" y="4863653"/>
                  <a:ext cx="894960" cy="134856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171506" name="Freihand 171505">
                  <a:extLst>
                    <a:ext uri="{FF2B5EF4-FFF2-40B4-BE49-F238E27FC236}">
                      <a16:creationId xmlns:a16="http://schemas.microsoft.com/office/drawing/2014/main" id="{5C84C524-F558-4AD5-8EDF-2284D5E2A356}"/>
                    </a:ext>
                  </a:extLst>
                </p14:cNvPr>
                <p14:cNvContentPartPr/>
                <p14:nvPr/>
              </p14:nvContentPartPr>
              <p14:xfrm>
                <a:off x="2833853" y="4458293"/>
                <a:ext cx="1886040" cy="1156680"/>
              </p14:xfrm>
            </p:contentPart>
          </mc:Choice>
          <mc:Fallback>
            <p:pic>
              <p:nvPicPr>
                <p:cNvPr id="171506" name="Freihand 171505">
                  <a:extLst>
                    <a:ext uri="{FF2B5EF4-FFF2-40B4-BE49-F238E27FC236}">
                      <a16:creationId xmlns:a16="http://schemas.microsoft.com/office/drawing/2014/main" id="{5C84C524-F558-4AD5-8EDF-2284D5E2A356}"/>
                    </a:ext>
                  </a:extLst>
                </p:cNvPr>
                <p:cNvPicPr/>
                <p:nvPr/>
              </p:nvPicPr>
              <p:blipFill>
                <a:blip r:embed="rId936"/>
                <a:stretch>
                  <a:fillRect/>
                </a:stretch>
              </p:blipFill>
              <p:spPr>
                <a:xfrm>
                  <a:off x="2829533" y="4453973"/>
                  <a:ext cx="1894680" cy="1165320"/>
                </a:xfrm>
                <a:prstGeom prst="rect">
                  <a:avLst/>
                </a:prstGeom>
              </p:spPr>
            </p:pic>
          </mc:Fallback>
        </mc:AlternateContent>
      </p:grpSp>
    </p:spTree>
    <p:extLst>
      <p:ext uri="{BB962C8B-B14F-4D97-AF65-F5344CB8AC3E}">
        <p14:creationId xmlns:p14="http://schemas.microsoft.com/office/powerpoint/2010/main" val="81953768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Konsequenzen aus dem Keynesianismus </a:t>
            </a:r>
          </a:p>
        </p:txBody>
      </p:sp>
      <p:sp>
        <p:nvSpPr>
          <p:cNvPr id="172036" name="Text Box 4"/>
          <p:cNvSpPr txBox="1">
            <a:spLocks noChangeArrowheads="1"/>
          </p:cNvSpPr>
          <p:nvPr/>
        </p:nvSpPr>
        <p:spPr bwMode="auto">
          <a:xfrm>
            <a:off x="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Dauerhafte ungewollte Unterbeschäftigung ist möglich</a:t>
            </a:r>
          </a:p>
          <a:p>
            <a:pPr eaLnBrk="1" hangingPunct="1">
              <a:buClrTx/>
              <a:buFontTx/>
              <a:buNone/>
            </a:pPr>
            <a:r>
              <a:rPr lang="de-DE" sz="2400">
                <a:solidFill>
                  <a:srgbClr val="000000"/>
                </a:solidFill>
              </a:rPr>
              <a:t>→ deflatorische Lücke: Die Nachfrage ist zu gering, um das vorhandene</a:t>
            </a:r>
          </a:p>
          <a:p>
            <a:pPr eaLnBrk="1" hangingPunct="1">
              <a:buClrTx/>
              <a:buFontTx/>
              <a:buNone/>
            </a:pPr>
            <a:r>
              <a:rPr lang="de-DE" sz="2400">
                <a:solidFill>
                  <a:srgbClr val="000000"/>
                </a:solidFill>
              </a:rPr>
              <a:t>					 	 Arbeitsangebot voll auszulasten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Überhitzung der Wirtschaft</a:t>
            </a:r>
          </a:p>
          <a:p>
            <a:pPr eaLnBrk="1" hangingPunct="1">
              <a:buClrTx/>
              <a:buFontTx/>
              <a:buNone/>
            </a:pPr>
            <a:r>
              <a:rPr lang="de-DE" sz="2400">
                <a:solidFill>
                  <a:srgbClr val="000000"/>
                </a:solidFill>
              </a:rPr>
              <a:t>→ inflatorische Lücke: Die Nachfrage übersteigt die vorhandenen</a:t>
            </a:r>
          </a:p>
          <a:p>
            <a:pPr eaLnBrk="1" hangingPunct="1">
              <a:buClrTx/>
              <a:buFontTx/>
              <a:buNone/>
            </a:pPr>
            <a:r>
              <a:rPr lang="de-DE" sz="2400">
                <a:solidFill>
                  <a:srgbClr val="000000"/>
                </a:solidFill>
              </a:rPr>
              <a:t>						 Produktionskapazitäten</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Ein Vollbeschäftigungsgleichgewicht liegt nur bei spezieller </a:t>
            </a:r>
          </a:p>
          <a:p>
            <a:pPr eaLnBrk="1" hangingPunct="1">
              <a:buClrTx/>
              <a:buFontTx/>
              <a:buNone/>
            </a:pPr>
            <a:r>
              <a:rPr lang="de-DE" sz="2400">
                <a:solidFill>
                  <a:srgbClr val="000000"/>
                </a:solidFill>
              </a:rPr>
              <a:t>Parameterkonstellation vor. Es muss sich nicht automatisch einstellen, </a:t>
            </a:r>
          </a:p>
          <a:p>
            <a:pPr eaLnBrk="1" hangingPunct="1">
              <a:buClrTx/>
              <a:buFontTx/>
              <a:buNone/>
            </a:pPr>
            <a:r>
              <a:rPr lang="de-DE" sz="2400">
                <a:solidFill>
                  <a:srgbClr val="000000"/>
                </a:solidFill>
              </a:rPr>
              <a:t>sondern bedarf externer Eingriffe.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Gütermarktmodell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tauchen</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keine</a:t>
            </a:r>
            <a:r>
              <a:rPr lang="en-US"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Preise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bzw</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aggregierte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Preisniveau</a:t>
            </a:r>
            <a:r>
              <a:rPr lang="en-US" dirty="0">
                <a:solidFill>
                  <a:prstClr val="black"/>
                </a:solidFill>
                <a:latin typeface="Arial" panose="020B0604020202020204" pitchFamily="34" charset="0"/>
                <a:cs typeface="Arial" panose="020B0604020202020204" pitchFamily="34" charset="0"/>
              </a:rPr>
              <a:t> auf P=1 </a:t>
            </a:r>
            <a:r>
              <a:rPr lang="en-US" dirty="0" err="1">
                <a:solidFill>
                  <a:prstClr val="black"/>
                </a:solidFill>
                <a:latin typeface="Arial" panose="020B0604020202020204" pitchFamily="34" charset="0"/>
                <a:cs typeface="Arial" panose="020B0604020202020204" pitchFamily="34" charset="0"/>
              </a:rPr>
              <a:t>normiert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kürzt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Gleichungen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heraus</a:t>
            </a:r>
            <a:r>
              <a:rPr lang="en-US" dirty="0">
                <a:solidFill>
                  <a:prstClr val="black"/>
                </a:solidFill>
                <a:latin typeface="Arial" panose="020B0604020202020204" pitchFamily="34" charset="0"/>
                <a:cs typeface="Arial" panose="020B0604020202020204" pitchFamily="34" charset="0"/>
              </a:rPr>
              <a:t>) auf, was auf die </a:t>
            </a:r>
            <a:r>
              <a:rPr lang="en-US" dirty="0" err="1">
                <a:solidFill>
                  <a:prstClr val="black"/>
                </a:solidFill>
                <a:latin typeface="Arial" panose="020B0604020202020204" pitchFamily="34" charset="0"/>
                <a:cs typeface="Arial" panose="020B0604020202020204" pitchFamily="34" charset="0"/>
              </a:rPr>
              <a:t>Nachfrageorientierung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zurückzuführen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ausschließlich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Mengenanpassungen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seitens</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Produzenten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Ausgleich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gebracht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Beschreibung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einer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modernen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Volkswirtschaft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fehlt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auch</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Verknüpfung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realen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nominalen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Größen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denn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der Wert der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in Geld </a:t>
            </a:r>
            <a:r>
              <a:rPr lang="en-US" dirty="0" err="1">
                <a:solidFill>
                  <a:prstClr val="black"/>
                </a:solidFill>
                <a:latin typeface="Arial" panose="020B0604020202020204" pitchFamily="34" charset="0"/>
                <a:cs typeface="Arial" panose="020B0604020202020204" pitchFamily="34" charset="0"/>
              </a:rPr>
              <a:t>gemessen</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dirty="0" err="1">
                <a:solidFill>
                  <a:prstClr val="black"/>
                </a:solidFill>
                <a:latin typeface="Arial" panose="020B0604020202020204" pitchFamily="34" charset="0"/>
                <a:cs typeface="Arial" panose="020B0604020202020204" pitchFamily="34" charset="0"/>
              </a:rPr>
              <a:t>Verbindung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zwischen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Güter</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Zinsen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Investitionsnachfrage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Geldnachfrage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steuern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lang="en-US" dirty="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Das </a:t>
            </a:r>
            <a:r>
              <a:rPr lang="en-US" dirty="0" err="1">
                <a:solidFill>
                  <a:prstClr val="black"/>
                </a:solidFill>
                <a:latin typeface="Arial" panose="020B0604020202020204" pitchFamily="34" charset="0"/>
                <a:cs typeface="Arial" panose="020B0604020202020204" pitchFamily="34" charset="0"/>
              </a:rPr>
              <a:t>resultierende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weiterhin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nachfrageorientierte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keynesianische</a:t>
            </a:r>
            <a:r>
              <a:rPr lang="en-US" dirty="0">
                <a:solidFill>
                  <a:prstClr val="black"/>
                </a:solidFill>
                <a:latin typeface="Arial" panose="020B0604020202020204" pitchFamily="34" charset="0"/>
                <a:cs typeface="Arial" panose="020B0604020202020204" pitchFamily="34" charset="0"/>
              </a:rPr>
              <a:t> Modell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als</a:t>
            </a:r>
            <a:r>
              <a:rPr lang="en-US" dirty="0">
                <a:solidFill>
                  <a:prstClr val="black"/>
                </a:solidFill>
                <a:latin typeface="Arial" panose="020B0604020202020204" pitchFamily="34" charset="0"/>
                <a:cs typeface="Arial" panose="020B0604020202020204" pitchFamily="34" charset="0"/>
              </a:rPr>
              <a:t> IS/LM-Modell </a:t>
            </a:r>
            <a:r>
              <a:rPr lang="en-US" dirty="0" err="1">
                <a:solidFill>
                  <a:prstClr val="black"/>
                </a:solidFill>
                <a:latin typeface="Arial" panose="020B0604020202020204" pitchFamily="34" charset="0"/>
                <a:cs typeface="Arial" panose="020B0604020202020204" pitchFamily="34" charset="0"/>
              </a:rPr>
              <a:t>bezeichnet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Das 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Saving (</a:t>
            </a:r>
            <a:r>
              <a:rPr lang="en-US" sz="2449" dirty="0" err="1">
                <a:solidFill>
                  <a:prstClr val="black"/>
                </a:solidFill>
                <a:latin typeface="Arial" panose="020B0604020202020204" pitchFamily="34" charset="0"/>
                <a:cs typeface="Arial" panose="020B0604020202020204" pitchFamily="34" charset="0"/>
              </a:rPr>
              <a:t>entspricht</a:t>
            </a:r>
            <a:r>
              <a:rPr lang="en-US" sz="2449" dirty="0">
                <a:solidFill>
                  <a:prstClr val="black"/>
                </a:solidFill>
                <a:latin typeface="Arial" panose="020B0604020202020204" pitchFamily="34" charset="0"/>
                <a:cs typeface="Arial" panose="020B0604020202020204" pitchFamily="34" charset="0"/>
              </a:rPr>
              <a:t> </a:t>
            </a:r>
            <a:r>
              <a:rPr lang="en-US" sz="2449" dirty="0" err="1">
                <a:solidFill>
                  <a:prstClr val="black"/>
                </a:solidFill>
                <a:latin typeface="Arial" panose="020B0604020202020204" pitchFamily="34" charset="0"/>
                <a:cs typeface="Arial" panose="020B0604020202020204" pitchFamily="34" charset="0"/>
              </a:rPr>
              <a:t>Einkommen</a:t>
            </a: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Ausgaben</a:t>
            </a:r>
            <a:r>
              <a:rPr lang="en-US" sz="2449" dirty="0">
                <a:solidFill>
                  <a:prstClr val="black"/>
                </a:solidFill>
                <a:latin typeface="Arial" panose="020B0604020202020204" pitchFamily="34" charset="0"/>
                <a:cs typeface="Arial" panose="020B0604020202020204" pitchFamily="34" charset="0"/>
              </a:rPr>
              <a:t>)</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Gütermarkt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 </a:t>
            </a:r>
            <a:r>
              <a:rPr lang="en-US" sz="2449" dirty="0" err="1">
                <a:solidFill>
                  <a:prstClr val="black"/>
                </a:solidFill>
                <a:latin typeface="Arial" panose="020B0604020202020204" pitchFamily="34" charset="0"/>
                <a:cs typeface="Arial" panose="020B0604020202020204" pitchFamily="34" charset="0"/>
              </a:rPr>
              <a:t>Geldmarkt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Die </a:t>
            </a:r>
            <a:r>
              <a:rPr lang="en-US" b="1" dirty="0">
                <a:solidFill>
                  <a:prstClr val="black"/>
                </a:solidFill>
                <a:latin typeface="Arial" panose="020B0604020202020204" pitchFamily="34" charset="0"/>
                <a:cs typeface="Arial" panose="020B0604020202020204" pitchFamily="34" charset="0"/>
              </a:rPr>
              <a:t>IS-</a:t>
            </a:r>
            <a:r>
              <a:rPr lang="en-US" b="1" dirty="0" err="1">
                <a:solidFill>
                  <a:prstClr val="black"/>
                </a:solidFill>
                <a:latin typeface="Arial" panose="020B0604020202020204" pitchFamily="34" charset="0"/>
                <a:cs typeface="Arial" panose="020B0604020202020204" pitchFamily="34" charset="0"/>
              </a:rPr>
              <a:t>Kurve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repräsentiert</a:t>
            </a:r>
            <a:r>
              <a:rPr lang="en-US" dirty="0">
                <a:solidFill>
                  <a:prstClr val="black"/>
                </a:solidFill>
                <a:latin typeface="Arial" panose="020B0604020202020204" pitchFamily="34" charset="0"/>
                <a:cs typeface="Arial" panose="020B0604020202020204" pitchFamily="34" charset="0"/>
              </a:rPr>
              <a:t> den </a:t>
            </a:r>
            <a:r>
              <a:rPr lang="en-US" dirty="0" err="1">
                <a:solidFill>
                  <a:prstClr val="black"/>
                </a:solidFill>
                <a:latin typeface="Arial" panose="020B0604020202020204" pitchFamily="34" charset="0"/>
                <a:cs typeface="Arial" panose="020B0604020202020204" pitchFamily="34" charset="0"/>
              </a:rPr>
              <a:t>Güternmarkt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unter</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dass</a:t>
            </a:r>
            <a:r>
              <a:rPr lang="en-US" dirty="0">
                <a:solidFill>
                  <a:prstClr val="black"/>
                </a:solidFill>
                <a:latin typeface="Arial" panose="020B0604020202020204" pitchFamily="34" charset="0"/>
                <a:cs typeface="Arial" panose="020B0604020202020204" pitchFamily="34" charset="0"/>
              </a:rPr>
              <a:t> I=S</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rPr>
              <a:t>Achtung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ist</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Bedingung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Modell. In der VGR war dies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ex post </a:t>
            </a:r>
            <a:r>
              <a:rPr lang="en-US" dirty="0" err="1">
                <a:solidFill>
                  <a:prstClr val="black"/>
                </a:solidFill>
                <a:latin typeface="Arial" panose="020B0604020202020204" pitchFamily="34" charset="0"/>
                <a:cs typeface="Arial" panose="020B0604020202020204" pitchFamily="34" charset="0"/>
              </a:rPr>
              <a:t>Identität</a:t>
            </a:r>
            <a:r>
              <a:rPr lang="en-US" dirty="0">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7" y="3889055"/>
            <a:ext cx="5114664" cy="175333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Auf </a:t>
            </a:r>
            <a:r>
              <a:rPr lang="en-US" dirty="0" err="1">
                <a:solidFill>
                  <a:prstClr val="black"/>
                </a:solidFill>
                <a:latin typeface="Arial" panose="020B0604020202020204" pitchFamily="34" charset="0"/>
                <a:cs typeface="Arial" panose="020B0604020202020204" pitchFamily="34" charset="0"/>
              </a:rPr>
              <a:t>dem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Geldmarkt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wird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ganz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klassisch</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Geldangebot</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Geldnachfrage</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gesetzt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mit</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der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schon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vorher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keynesianischen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Geldnachfragefunktion</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Aus</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dieser</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Gleichgewichtsbedingung</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wird</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b="1" dirty="0">
                <a:solidFill>
                  <a:prstClr val="black"/>
                </a:solidFill>
                <a:latin typeface="Arial" panose="020B0604020202020204" pitchFamily="34" charset="0"/>
                <a:cs typeface="Arial" panose="020B0604020202020204" pitchFamily="34" charset="0"/>
                <a:sym typeface="Wingdings" panose="05000000000000000000" pitchFamily="2" charset="2"/>
              </a:rPr>
              <a:t>LM-</a:t>
            </a:r>
            <a:r>
              <a:rPr lang="en-US" b="1" dirty="0" err="1">
                <a:solidFill>
                  <a:prstClr val="black"/>
                </a:solidFill>
                <a:latin typeface="Arial" panose="020B0604020202020204" pitchFamily="34" charset="0"/>
                <a:cs typeface="Arial" panose="020B0604020202020204" pitchFamily="34" charset="0"/>
                <a:sym typeface="Wingdings" panose="05000000000000000000" pitchFamily="2" charset="2"/>
              </a:rPr>
              <a:t>Kurve</a:t>
            </a:r>
            <a:r>
              <a:rPr lang="en-US"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dirty="0" err="1">
                <a:solidFill>
                  <a:prstClr val="black"/>
                </a:solidFill>
                <a:latin typeface="Arial" panose="020B0604020202020204" pitchFamily="34" charset="0"/>
                <a:cs typeface="Arial" panose="020B0604020202020204" pitchFamily="34" charset="0"/>
                <a:sym typeface="Wingdings" panose="05000000000000000000" pitchFamily="2" charset="2"/>
              </a:rPr>
              <a:t>abgeleitet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0607" y="0"/>
            <a:ext cx="12080838" cy="552094"/>
          </a:xfrm>
          <a:prstGeom prst="rect">
            <a:avLst/>
          </a:prstGeom>
          <a:noFill/>
          <a:ln>
            <a:noFill/>
          </a:ln>
        </p:spPr>
        <p:txBody>
          <a:bodyPr lIns="81646" tIns="40823" rIns="81646" bIns="40823" anchor="ctr" anchorCtr="1"/>
          <a:lstStyle/>
          <a:p>
            <a:r>
              <a:rPr lang="de-DE" sz="2903" b="1" dirty="0"/>
              <a:t>Zinsabhängigkeit der Investitionen (</a:t>
            </a:r>
            <a:r>
              <a:rPr lang="de-DE" sz="2903" b="1" dirty="0" err="1"/>
              <a:t>Keynesianische</a:t>
            </a:r>
            <a:r>
              <a:rPr lang="de-DE" sz="2903" b="1" dirty="0"/>
              <a:t> Investitionshypothese)</a:t>
            </a:r>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dirty="0"/>
              <a:t>Investitionen sind vom Zinssatz abhängig:</a:t>
            </a:r>
          </a:p>
          <a:p>
            <a:r>
              <a:rPr lang="pt-BR" sz="7200" dirty="0"/>
              <a:t>		</a:t>
            </a:r>
          </a:p>
          <a:p>
            <a:r>
              <a:rPr lang="pt-BR" sz="7200" dirty="0"/>
              <a:t>			I(i)=I</a:t>
            </a:r>
            <a:r>
              <a:rPr lang="pt-BR" sz="7200" baseline="-25000" dirty="0"/>
              <a:t>0</a:t>
            </a:r>
            <a:r>
              <a:rPr lang="pt-BR" sz="7200" dirty="0"/>
              <a:t>+i</a:t>
            </a:r>
            <a:r>
              <a:rPr lang="pt-BR" sz="7200" baseline="-25000" dirty="0"/>
              <a:t>i</a:t>
            </a:r>
            <a:r>
              <a:rPr lang="pt-BR" sz="7200" dirty="0"/>
              <a:t>∙i	 mit  i</a:t>
            </a:r>
            <a:r>
              <a:rPr lang="pt-BR" sz="7200" baseline="-25000" dirty="0"/>
              <a:t>i </a:t>
            </a:r>
            <a:r>
              <a:rPr lang="pt-BR" sz="7200" dirty="0"/>
              <a:t>&lt;0   I</a:t>
            </a:r>
            <a:r>
              <a:rPr lang="pt-BR" sz="7200" baseline="-25000" dirty="0"/>
              <a:t>0&gt;0</a:t>
            </a:r>
            <a:r>
              <a:rPr lang="pt-BR" sz="7200" dirty="0"/>
              <a:t> Autonome Investitionen </a:t>
            </a:r>
            <a:r>
              <a:rPr lang="de-DE" sz="7200" dirty="0"/>
              <a:t>Warum </a:t>
            </a:r>
            <a:r>
              <a:rPr lang="pt-BR" sz="7200" dirty="0"/>
              <a:t>i</a:t>
            </a:r>
            <a:r>
              <a:rPr lang="pt-BR" sz="7200" baseline="-25000" dirty="0"/>
              <a:t>i </a:t>
            </a:r>
            <a:r>
              <a:rPr lang="pt-BR" sz="7200" dirty="0"/>
              <a:t>&lt;0</a:t>
            </a:r>
            <a:r>
              <a:rPr lang="de-DE" sz="7200" dirty="0"/>
              <a:t>?</a:t>
            </a:r>
          </a:p>
          <a:p>
            <a:pPr marL="1244316" indent="-1244316">
              <a:buFont typeface="+mj-lt"/>
              <a:buAutoNum type="alphaLcPeriod"/>
            </a:pPr>
            <a:r>
              <a:rPr lang="de-DE" sz="7200" dirty="0"/>
              <a:t>Die Rendite i* eines Investitionsobjektes                                          wird mit dem Kapitalmarktzins i verglichen (Grenzleistungsfähigkeit des Kapitals)                                         → </a:t>
            </a:r>
            <a:r>
              <a:rPr lang="de-DE" sz="7200" dirty="0" err="1"/>
              <a:t>Keynesianische</a:t>
            </a:r>
            <a:r>
              <a:rPr lang="de-DE" sz="7200" dirty="0"/>
              <a:t>                                                  Investitionshypothese.</a:t>
            </a:r>
          </a:p>
          <a:p>
            <a:endParaRPr lang="de-DE" sz="7200" dirty="0"/>
          </a:p>
          <a:p>
            <a:endParaRPr lang="de-DE" sz="7200" dirty="0"/>
          </a:p>
          <a:p>
            <a:endParaRPr lang="de-DE" sz="7200" dirty="0"/>
          </a:p>
          <a:p>
            <a:r>
              <a:rPr lang="de-DE" sz="7200" dirty="0">
                <a:latin typeface="Arial Unicode MS"/>
                <a:ea typeface="Arial Unicode MS"/>
                <a:cs typeface="Arial Unicode MS"/>
              </a:rPr>
              <a:t>	⇒	Eine Investition wird durchgeführt wenn i*&gt;i</a:t>
            </a:r>
            <a:endParaRPr lang="de-DE" sz="7200" dirty="0"/>
          </a:p>
          <a:p>
            <a:r>
              <a:rPr lang="de-DE" sz="7200" dirty="0">
                <a:latin typeface="Arial Unicode MS"/>
                <a:ea typeface="Arial Unicode MS"/>
                <a:cs typeface="Arial Unicode MS"/>
              </a:rPr>
              <a:t>	⇒	Das aggregierte Investitionsvolumen entspricht 			der Summe aller Investitionsobjekt mit i*&gt;i.</a:t>
            </a:r>
          </a:p>
          <a:p>
            <a:endParaRPr lang="de-DE" sz="7200" dirty="0">
              <a:latin typeface="Arial Unicode MS"/>
              <a:ea typeface="Arial Unicode MS"/>
              <a:cs typeface="Arial Unicode MS"/>
            </a:endParaRPr>
          </a:p>
          <a:p>
            <a:pPr marL="1244316" indent="-1244316">
              <a:buFont typeface="+mj-lt"/>
              <a:buAutoNum type="alphaLcPeriod" startAt="2"/>
            </a:pPr>
            <a:r>
              <a:rPr lang="de-DE" sz="7200" dirty="0">
                <a:latin typeface="Arial Unicode MS"/>
                <a:ea typeface="Arial Unicode MS"/>
                <a:cs typeface="Arial Unicode MS"/>
              </a:rPr>
              <a:t>Der Zins wiederspiegelt die Opportunitätskosten einer Investition</a:t>
            </a: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85165" y="3350306"/>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85165" y="3350306"/>
                <a:ext cx="3351904" cy="791388"/>
              </a:xfrm>
              <a:prstGeom prst="rect">
                <a:avLst/>
              </a:prstGeom>
              <a:blipFill>
                <a:blip r:embed="rId4"/>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dirty="0"/>
              <a:t>Ableitung der IS-Kurve</a:t>
            </a:r>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779454" y="4789837"/>
            <a:ext cx="3761792" cy="1448110"/>
          </a:xfrm>
          <a:prstGeom prst="rect">
            <a:avLst/>
          </a:prstGeom>
          <a:noFill/>
        </p:spPr>
        <p:txBody>
          <a:bodyPr wrap="square" rtlCol="0">
            <a:noAutofit/>
          </a:bodyPr>
          <a:lstStyle/>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der Ort </a:t>
            </a:r>
            <a:r>
              <a:rPr lang="en-US" sz="2177" dirty="0" err="1"/>
              <a:t>aller</a:t>
            </a:r>
            <a:r>
              <a:rPr lang="en-US" sz="2177" dirty="0"/>
              <a:t> (</a:t>
            </a:r>
            <a:r>
              <a:rPr lang="en-US" sz="2177" dirty="0" err="1"/>
              <a:t>i,y</a:t>
            </a:r>
            <a:r>
              <a:rPr lang="en-US" sz="2177" dirty="0"/>
              <a:t>)-</a:t>
            </a:r>
            <a:r>
              <a:rPr lang="en-US" sz="2177" dirty="0" err="1"/>
              <a:t>Kombinationen</a:t>
            </a:r>
            <a:r>
              <a:rPr lang="en-US" sz="2177" dirty="0"/>
              <a:t>, in der </a:t>
            </a:r>
            <a:r>
              <a:rPr lang="en-US" sz="2177" dirty="0" err="1"/>
              <a:t>der</a:t>
            </a:r>
            <a:r>
              <a:rPr lang="en-US" sz="2177" dirty="0"/>
              <a:t> </a:t>
            </a:r>
            <a:r>
              <a:rPr lang="en-US" sz="2177" dirty="0" err="1"/>
              <a:t>Gütermarkt</a:t>
            </a:r>
            <a:r>
              <a:rPr lang="en-US" sz="2177" dirty="0"/>
              <a:t> </a:t>
            </a:r>
            <a:r>
              <a:rPr lang="en-US" sz="2177" dirty="0" err="1"/>
              <a:t>im</a:t>
            </a:r>
            <a:r>
              <a:rPr lang="en-US" sz="2177" dirty="0"/>
              <a:t> </a:t>
            </a:r>
            <a:r>
              <a:rPr lang="en-US" sz="2177" dirty="0" err="1"/>
              <a:t>Gleichgewicht</a:t>
            </a:r>
            <a:r>
              <a:rPr lang="en-US" sz="2177" dirty="0"/>
              <a:t> </a:t>
            </a:r>
            <a:r>
              <a:rPr lang="en-US" sz="2177" dirty="0" err="1"/>
              <a:t>ist</a:t>
            </a:r>
            <a:r>
              <a:rPr lang="en-US" sz="2177" dirty="0"/>
              <a:t>.</a:t>
            </a:r>
          </a:p>
          <a:p>
            <a:pPr marL="311079" indent="-311079">
              <a:buFont typeface="Arial" panose="020B0604020202020204" pitchFamily="34" charset="0"/>
              <a:buChar char="•"/>
            </a:pPr>
            <a:endParaRPr lang="en-US" sz="2177" dirty="0"/>
          </a:p>
          <a:p>
            <a:pPr marL="311079" indent="-311079">
              <a:buFont typeface="Arial" panose="020B0604020202020204" pitchFamily="34" charset="0"/>
              <a:buChar char="•"/>
            </a:pPr>
            <a:r>
              <a:rPr lang="en-US" sz="2177" dirty="0"/>
              <a:t>Die IS-</a:t>
            </a:r>
            <a:r>
              <a:rPr lang="en-US" sz="2177" dirty="0" err="1"/>
              <a:t>Kurve</a:t>
            </a:r>
            <a:r>
              <a:rPr lang="en-US" sz="2177" dirty="0"/>
              <a:t> </a:t>
            </a:r>
            <a:r>
              <a:rPr lang="en-US" sz="2177" dirty="0" err="1"/>
              <a:t>ist</a:t>
            </a:r>
            <a:r>
              <a:rPr lang="en-US" sz="2177" dirty="0"/>
              <a:t> </a:t>
            </a:r>
            <a:r>
              <a:rPr lang="en-US" sz="2177" dirty="0" err="1"/>
              <a:t>fallend</a:t>
            </a:r>
            <a:r>
              <a:rPr lang="en-US" sz="2177" dirty="0"/>
              <a:t> in 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4157613" cy="369332"/>
          </a:xfrm>
          <a:prstGeom prst="rect">
            <a:avLst/>
          </a:prstGeom>
        </p:spPr>
        <p:txBody>
          <a:bodyPr wrap="none">
            <a:spAutoFit/>
          </a:bodyPr>
          <a:lstStyle/>
          <a:p>
            <a:r>
              <a:rPr lang="en-US" b="1" dirty="0" err="1"/>
              <a:t>Gleichgewichtsbedingung</a:t>
            </a:r>
            <a:r>
              <a:rPr lang="en-US" b="1" dirty="0"/>
              <a:t> am </a:t>
            </a:r>
            <a:r>
              <a:rPr lang="en-US" b="1" dirty="0" err="1"/>
              <a:t>Gütermarkt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Geldmarkt</a:t>
            </a: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dirty="0">
                    <a:solidFill>
                      <a:sysClr val="windowText" lastClr="000000"/>
                    </a:solidFill>
                  </a:rPr>
                  <a:t>Geldangebot</a:t>
                </a: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 </a:t>
                </a:r>
                <a:r>
                  <a:rPr lang="en-US" sz="2177" kern="0" dirty="0" err="1">
                    <a:solidFill>
                      <a:sysClr val="windowText" lastClr="000000"/>
                    </a:solidFill>
                  </a:rPr>
                  <a:t>reale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nominale</a:t>
                </a:r>
                <a:r>
                  <a:rPr lang="en-US" sz="2177" kern="0" dirty="0">
                    <a:solidFill>
                      <a:sysClr val="windowText" lastClr="000000"/>
                    </a:solidFill>
                  </a:rPr>
                  <a:t> </a:t>
                </a:r>
                <a:r>
                  <a:rPr lang="en-US" sz="2177" kern="0" dirty="0" err="1">
                    <a:solidFill>
                      <a:sysClr val="windowText" lastClr="000000"/>
                    </a:solidFill>
                  </a:rPr>
                  <a:t>Geldmenge</a:t>
                </a:r>
                <a:r>
                  <a:rPr lang="en-US" sz="2177" kern="0" dirty="0">
                    <a:solidFill>
                      <a:sysClr val="windowText" lastClr="000000"/>
                    </a:solidFill>
                  </a:rPr>
                  <a:t>;			p: </a:t>
                </a:r>
                <a:r>
                  <a:rPr lang="en-US" sz="2177" kern="0" dirty="0" err="1">
                    <a:solidFill>
                      <a:sysClr val="windowText" lastClr="000000"/>
                    </a:solidFill>
                  </a:rPr>
                  <a:t>Preisniveau</a:t>
                </a:r>
                <a:endParaRPr lang="en-US" sz="2177" kern="0" dirty="0">
                  <a:solidFill>
                    <a:sysClr val="windowText" lastClr="000000"/>
                  </a:solidFill>
                </a:endParaRPr>
              </a:p>
              <a:p>
                <a:pPr marL="0" lvl="1"/>
                <a:r>
                  <a:rPr lang="en-US" sz="2177" kern="0" dirty="0">
                    <a:solidFill>
                      <a:sysClr val="windowText" lastClr="000000"/>
                    </a:solidFill>
                  </a:rPr>
                  <a:t>		Die </a:t>
                </a:r>
                <a:r>
                  <a:rPr lang="en-US" sz="2177" kern="0" dirty="0" err="1">
                    <a:solidFill>
                      <a:sysClr val="windowText" lastClr="000000"/>
                    </a:solidFill>
                  </a:rPr>
                  <a:t>Geldmenge</a:t>
                </a:r>
                <a:r>
                  <a:rPr lang="en-US" sz="2177" kern="0" dirty="0">
                    <a:solidFill>
                      <a:sysClr val="windowText" lastClr="000000"/>
                    </a:solidFill>
                  </a:rPr>
                  <a:t> M </a:t>
                </a:r>
                <a:r>
                  <a:rPr lang="en-US" sz="2177" kern="0" dirty="0" err="1">
                    <a:solidFill>
                      <a:sysClr val="windowText" lastClr="000000"/>
                    </a:solidFill>
                  </a:rPr>
                  <a:t>wird</a:t>
                </a:r>
                <a:r>
                  <a:rPr lang="en-US" sz="2177" kern="0" dirty="0">
                    <a:solidFill>
                      <a:sysClr val="windowText" lastClr="000000"/>
                    </a:solidFill>
                  </a:rPr>
                  <a:t> von der </a:t>
                </a:r>
                <a:r>
                  <a:rPr lang="en-US" sz="2177" kern="0" dirty="0" err="1">
                    <a:solidFill>
                      <a:sysClr val="windowText" lastClr="000000"/>
                    </a:solidFill>
                  </a:rPr>
                  <a:t>Zentralbank</a:t>
                </a:r>
                <a:r>
                  <a:rPr lang="en-US" sz="2177" kern="0" dirty="0">
                    <a:solidFill>
                      <a:sysClr val="windowText" lastClr="000000"/>
                    </a:solidFill>
                  </a:rPr>
                  <a:t> 			</a:t>
                </a:r>
                <a:r>
                  <a:rPr lang="en-US" sz="2177" kern="0" dirty="0" err="1">
                    <a:solidFill>
                      <a:sysClr val="windowText" lastClr="000000"/>
                    </a:solidFill>
                  </a:rPr>
                  <a:t>gesetzt</a:t>
                </a:r>
                <a:r>
                  <a:rPr lang="en-US" sz="2177" kern="0" dirty="0">
                    <a:solidFill>
                      <a:sysClr val="windowText" lastClr="000000"/>
                    </a:solidFill>
                  </a:rPr>
                  <a:t>	und die </a:t>
                </a:r>
                <a:r>
                  <a:rPr lang="en-US" sz="2177" kern="0" dirty="0" err="1">
                    <a:solidFill>
                      <a:sysClr val="windowText" lastClr="000000"/>
                    </a:solidFill>
                  </a:rPr>
                  <a:t>Preise</a:t>
                </a:r>
                <a:r>
                  <a:rPr lang="en-US" sz="2177" kern="0" dirty="0">
                    <a:solidFill>
                      <a:sysClr val="windowText" lastClr="000000"/>
                    </a:solidFill>
                  </a:rPr>
                  <a:t> P </a:t>
                </a:r>
                <a:r>
                  <a:rPr lang="en-US" sz="2177" kern="0" dirty="0" err="1">
                    <a:solidFill>
                      <a:sysClr val="windowText" lastClr="000000"/>
                    </a:solidFill>
                  </a:rPr>
                  <a:t>werden</a:t>
                </a:r>
                <a:r>
                  <a:rPr lang="en-US" sz="2177" kern="0" dirty="0">
                    <a:solidFill>
                      <a:sysClr val="windowText" lastClr="000000"/>
                    </a:solidFill>
                  </a:rPr>
                  <a:t> </a:t>
                </a:r>
                <a:r>
                  <a:rPr lang="en-US" sz="2177" kern="0" dirty="0" err="1">
                    <a:solidFill>
                      <a:sysClr val="windowText" lastClr="000000"/>
                    </a:solidFill>
                  </a:rPr>
                  <a:t>als</a:t>
                </a:r>
                <a:r>
                  <a:rPr lang="en-US" sz="2177" kern="0" dirty="0">
                    <a:solidFill>
                      <a:sysClr val="windowText" lastClr="000000"/>
                    </a:solidFill>
                  </a:rPr>
                  <a:t> </a:t>
                </a:r>
                <a:r>
                  <a:rPr lang="en-US" sz="2177" kern="0" dirty="0" err="1">
                    <a:solidFill>
                      <a:sysClr val="windowText" lastClr="000000"/>
                    </a:solidFill>
                  </a:rPr>
                  <a:t>kurzfristig</a:t>
                </a:r>
                <a:r>
                  <a:rPr lang="en-US" sz="2177" kern="0" dirty="0">
                    <a:solidFill>
                      <a:sysClr val="windowText" lastClr="000000"/>
                    </a:solidFill>
                  </a:rPr>
                  <a:t> 			</a:t>
                </a:r>
                <a:r>
                  <a:rPr lang="en-US" sz="2177" kern="0" dirty="0" err="1">
                    <a:solidFill>
                      <a:sysClr val="windowText" lastClr="000000"/>
                    </a:solidFill>
                  </a:rPr>
                  <a:t>konstant</a:t>
                </a:r>
                <a:r>
                  <a:rPr lang="en-US" sz="2177" kern="0" dirty="0">
                    <a:solidFill>
                      <a:sysClr val="windowText" lastClr="000000"/>
                    </a:solidFill>
                  </a:rPr>
                  <a:t> </a:t>
                </a:r>
                <a:r>
                  <a:rPr lang="en-US" sz="2177" kern="0" dirty="0" err="1">
                    <a:solidFill>
                      <a:sysClr val="windowText" lastClr="000000"/>
                    </a:solidFill>
                  </a:rPr>
                  <a:t>betrachtet</a:t>
                </a:r>
                <a:endParaRPr lang="en-US" sz="2177" kern="0" dirty="0">
                  <a:solidFill>
                    <a:sysClr val="windowText" lastClr="000000"/>
                  </a:solidFill>
                </a:endParaRPr>
              </a:p>
              <a:p>
                <a:pPr marL="0" lvl="1"/>
                <a:endParaRPr lang="en-US" sz="1633" dirty="0">
                  <a:solidFill>
                    <a:sysClr val="windowText" lastClr="000000"/>
                  </a:solidFill>
                </a:endParaRPr>
              </a:p>
              <a:p>
                <a:pPr marL="414772" indent="-414772">
                  <a:buFont typeface="Arial" panose="020B0604020202020204" pitchFamily="34" charset="0"/>
                  <a:buChar char="•"/>
                </a:pPr>
                <a:r>
                  <a:rPr lang="en-US" sz="2903" dirty="0" err="1">
                    <a:solidFill>
                      <a:sysClr val="windowText" lastClr="000000"/>
                    </a:solidFill>
                  </a:rPr>
                  <a:t>Geldnachfrage</a:t>
                </a:r>
                <a:endParaRPr lang="en-US" sz="2903" dirty="0">
                  <a:solidFill>
                    <a:sysClr val="windowText" lastClr="000000"/>
                  </a:solidFill>
                </a:endParaRPr>
              </a:p>
              <a:p>
                <a:r>
                  <a:rPr lang="de-DE" sz="1814" dirty="0"/>
                  <a:t>Transaktionsmotiv	→	Je höher das Einkommen, +Vorsichtsmotiv 			desto höher die Geldnachfrage</a:t>
                </a:r>
              </a:p>
              <a:p>
                <a:r>
                  <a:rPr lang="de-DE" sz="1814" dirty="0"/>
                  <a:t>Spekulationsmotiv	→	Je höher der Zins, desto niedriger 					die Geldnachfrage</a:t>
                </a:r>
              </a:p>
              <a:p>
                <a:r>
                  <a:rPr lang="de-DE" sz="1814" dirty="0"/>
                  <a:t>	</a:t>
                </a:r>
                <a:r>
                  <a:rPr lang="de-DE" sz="1814" dirty="0">
                    <a:latin typeface="Times New Roman" panose="02020603050405020304" pitchFamily="18" charset="0"/>
                    <a:cs typeface="Times New Roman" panose="02020603050405020304" pitchFamily="18" charset="0"/>
                  </a:rPr>
                  <a:t>L(</a:t>
                </a:r>
                <a:r>
                  <a:rPr lang="de-DE" sz="1814" dirty="0" err="1">
                    <a:latin typeface="Times New Roman" panose="02020603050405020304" pitchFamily="18" charset="0"/>
                    <a:cs typeface="Times New Roman" panose="02020603050405020304" pitchFamily="18" charset="0"/>
                  </a:rPr>
                  <a:t>Y,i</a:t>
                </a:r>
                <a:r>
                  <a:rPr lang="de-DE" sz="1814" dirty="0">
                    <a:latin typeface="Times New Roman" panose="02020603050405020304" pitchFamily="18" charset="0"/>
                    <a:cs typeface="Times New Roman" panose="02020603050405020304" pitchFamily="18" charset="0"/>
                  </a:rPr>
                  <a:t>)=</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err="1">
                    <a:latin typeface="Times New Roman" panose="02020603050405020304" pitchFamily="18" charset="0"/>
                    <a:cs typeface="Times New Roman" panose="02020603050405020304" pitchFamily="18" charset="0"/>
                  </a:rPr>
                  <a:t>∙Y+l</a:t>
                </a:r>
                <a:r>
                  <a:rPr lang="de-DE" sz="1814" baseline="-25000" dirty="0" err="1">
                    <a:latin typeface="Times New Roman" panose="02020603050405020304" pitchFamily="18" charset="0"/>
                    <a:cs typeface="Times New Roman" panose="02020603050405020304" pitchFamily="18" charset="0"/>
                  </a:rPr>
                  <a:t>i</a:t>
                </a:r>
                <a:r>
                  <a:rPr lang="de-DE" sz="1814" dirty="0" err="1">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		mit </a:t>
                </a:r>
                <a:r>
                  <a:rPr lang="de-DE" sz="1814" dirty="0" err="1">
                    <a:latin typeface="Times New Roman" panose="02020603050405020304" pitchFamily="18" charset="0"/>
                    <a:cs typeface="Times New Roman" panose="02020603050405020304" pitchFamily="18" charset="0"/>
                  </a:rPr>
                  <a:t>l</a:t>
                </a:r>
                <a:r>
                  <a:rPr lang="de-DE" sz="1814" baseline="-25000" dirty="0" err="1">
                    <a:latin typeface="Times New Roman" panose="02020603050405020304" pitchFamily="18" charset="0"/>
                    <a:cs typeface="Times New Roman" panose="02020603050405020304" pitchFamily="18" charset="0"/>
                  </a:rPr>
                  <a:t>Y</a:t>
                </a:r>
                <a:r>
                  <a:rPr lang="de-DE" sz="1814" dirty="0">
                    <a:latin typeface="Times New Roman" panose="02020603050405020304" pitchFamily="18" charset="0"/>
                    <a:cs typeface="Times New Roman" panose="02020603050405020304" pitchFamily="18" charset="0"/>
                  </a:rPr>
                  <a:t>&gt;0	     und	l</a:t>
                </a:r>
                <a:r>
                  <a:rPr lang="de-DE" sz="1814" baseline="-25000" dirty="0">
                    <a:latin typeface="Times New Roman" panose="02020603050405020304" pitchFamily="18" charset="0"/>
                    <a:cs typeface="Times New Roman" panose="02020603050405020304" pitchFamily="18" charset="0"/>
                  </a:rPr>
                  <a:t>i</a:t>
                </a:r>
                <a:r>
                  <a:rPr lang="de-DE" sz="1814" dirty="0">
                    <a:latin typeface="Times New Roman" panose="02020603050405020304" pitchFamily="18" charset="0"/>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048"/>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3658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6"/>
            <a:ext cx="4027285" cy="541036"/>
          </a:xfrm>
          <a:prstGeom prst="rect">
            <a:avLst/>
          </a:prstGeom>
          <a:noFill/>
          <a:ln>
            <a:noFill/>
          </a:ln>
        </p:spPr>
        <p:txBody>
          <a:bodyPr lIns="81646" tIns="40823" rIns="81646" bIns="40823" anchor="ctr" anchorCtr="1"/>
          <a:lstStyle/>
          <a:p>
            <a:r>
              <a:rPr lang="de-DE" sz="2600" b="1" dirty="0"/>
              <a:t>Ableitung der Die LM-Kurve</a:t>
            </a:r>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Tree>
    <p:extLst>
      <p:ext uri="{BB962C8B-B14F-4D97-AF65-F5344CB8AC3E}">
        <p14:creationId xmlns:p14="http://schemas.microsoft.com/office/powerpoint/2010/main" val="3561765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906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4503" y="30704"/>
            <a:ext cx="1407087" cy="963474"/>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3795" y="-9955"/>
            <a:ext cx="12195795" cy="5415940"/>
          </a:xfrm>
        </p:spPr>
        <p:txBody>
          <a:bodyPr>
            <a:noAutofit/>
          </a:bodyPr>
          <a:lstStyle/>
          <a:p>
            <a:endParaRPr lang="de-DE" sz="3000" b="1" dirty="0"/>
          </a:p>
          <a:p>
            <a:endParaRPr lang="de-DE" sz="3000" b="1" dirty="0"/>
          </a:p>
          <a:p>
            <a:endParaRPr lang="de-DE" sz="3000" b="1" dirty="0"/>
          </a:p>
          <a:p>
            <a:endParaRPr lang="de-DE" sz="3000" b="1" dirty="0"/>
          </a:p>
          <a:p>
            <a:endParaRPr lang="de-DE" dirty="0"/>
          </a:p>
          <a:p>
            <a:r>
              <a:rPr lang="en-US" sz="3200" b="1" dirty="0"/>
              <a:t>De-Risking and De-coupling in International Economic relation</a:t>
            </a:r>
          </a:p>
          <a:p>
            <a:r>
              <a:rPr lang="en-US" sz="3200" b="1" dirty="0"/>
              <a:t>–</a:t>
            </a:r>
          </a:p>
          <a:p>
            <a:r>
              <a:rPr lang="en-US" sz="3200" b="1" dirty="0"/>
              <a:t>Volatile Times for Investment Decisions</a:t>
            </a:r>
          </a:p>
          <a:p>
            <a:endParaRPr lang="de-DE" b="1" u="sng" dirty="0">
              <a:solidFill>
                <a:srgbClr val="FF0000"/>
              </a:solidFill>
            </a:endParaRPr>
          </a:p>
          <a:p>
            <a:r>
              <a:rPr lang="de-DE" dirty="0" err="1">
                <a:solidFill>
                  <a:srgbClr val="FF0000"/>
                </a:solidFill>
              </a:rPr>
              <a:t>Thursday</a:t>
            </a:r>
            <a:r>
              <a:rPr lang="de-DE" dirty="0">
                <a:solidFill>
                  <a:srgbClr val="FF0000"/>
                </a:solidFill>
              </a:rPr>
              <a:t> 15.04.2025</a:t>
            </a:r>
          </a:p>
          <a:p>
            <a:r>
              <a:rPr lang="de-DE" dirty="0">
                <a:solidFill>
                  <a:srgbClr val="FF0000"/>
                </a:solidFill>
              </a:rPr>
              <a:t>Hybrid: Zoom + </a:t>
            </a:r>
            <a:r>
              <a:rPr lang="de-DE" dirty="0" err="1">
                <a:solidFill>
                  <a:srgbClr val="FF0000"/>
                </a:solidFill>
              </a:rPr>
              <a:t>Lecture</a:t>
            </a:r>
            <a:r>
              <a:rPr lang="de-DE" dirty="0">
                <a:solidFill>
                  <a:srgbClr val="FF0000"/>
                </a:solidFill>
              </a:rPr>
              <a:t> Hall</a:t>
            </a:r>
          </a:p>
          <a:p>
            <a:r>
              <a:rPr lang="de-DE" dirty="0"/>
              <a:t>Jade Hochschule Wilhelmshaven</a:t>
            </a:r>
          </a:p>
          <a:p>
            <a:r>
              <a:rPr lang="de-DE" sz="1400" dirty="0"/>
              <a:t>10:15 – 11:45 Uhr: S123</a:t>
            </a:r>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7920974" y="1805167"/>
            <a:ext cx="1575000" cy="553998"/>
          </a:xfrm>
          <a:prstGeom prst="rect">
            <a:avLst/>
          </a:prstGeom>
          <a:noFill/>
        </p:spPr>
        <p:txBody>
          <a:bodyPr wrap="square" rtlCol="0">
            <a:spAutoFit/>
          </a:bodyPr>
          <a:lstStyle/>
          <a:p>
            <a:pPr algn="ctr"/>
            <a:r>
              <a:rPr lang="de-DE" sz="1000" dirty="0"/>
              <a:t>Prof. Dr. Bernhard Köster</a:t>
            </a:r>
          </a:p>
          <a:p>
            <a:pPr algn="ctr"/>
            <a:r>
              <a:rPr lang="de-DE" sz="1000" dirty="0"/>
              <a:t>Economics</a:t>
            </a:r>
          </a:p>
          <a:p>
            <a:pPr algn="ctr"/>
            <a:r>
              <a:rPr lang="de-DE" sz="1000" b="1" dirty="0"/>
              <a:t>Jade Hochschule</a:t>
            </a:r>
          </a:p>
        </p:txBody>
      </p:sp>
      <p:pic>
        <p:nvPicPr>
          <p:cNvPr id="7" name="Grafik 6" descr="Ein Bild, das Person, Mann, Anzug, tragen enthält.&#10;&#10;Automatisch generierte Beschreibung">
            <a:extLst>
              <a:ext uri="{FF2B5EF4-FFF2-40B4-BE49-F238E27FC236}">
                <a16:creationId xmlns:a16="http://schemas.microsoft.com/office/drawing/2014/main" id="{8D89C7BB-27A4-4504-F4C6-8C0FEA6F1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137" y="0"/>
            <a:ext cx="1406250" cy="1800000"/>
          </a:xfrm>
          <a:prstGeom prst="rect">
            <a:avLst/>
          </a:prstGeom>
        </p:spPr>
      </p:pic>
      <p:pic>
        <p:nvPicPr>
          <p:cNvPr id="1026" name="Picture 2">
            <a:extLst>
              <a:ext uri="{FF2B5EF4-FFF2-40B4-BE49-F238E27FC236}">
                <a16:creationId xmlns:a16="http://schemas.microsoft.com/office/drawing/2014/main" id="{00CCAC0A-9ACF-81C5-11D8-5FAE03DFD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0974" y="30703"/>
            <a:ext cx="1575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r. Wolfgang Kornprobst">
            <a:extLst>
              <a:ext uri="{FF2B5EF4-FFF2-40B4-BE49-F238E27FC236}">
                <a16:creationId xmlns:a16="http://schemas.microsoft.com/office/drawing/2014/main" id="{5773F887-2A5A-C385-2DF2-8ECBE896FB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523" y="-1438"/>
            <a:ext cx="1800000" cy="180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8173F241-6D2C-343B-7B74-5E6B223C44E9}"/>
              </a:ext>
            </a:extLst>
          </p:cNvPr>
          <p:cNvSpPr txBox="1"/>
          <p:nvPr/>
        </p:nvSpPr>
        <p:spPr>
          <a:xfrm>
            <a:off x="9023183" y="5626967"/>
            <a:ext cx="3159760" cy="1200329"/>
          </a:xfrm>
          <a:prstGeom prst="rect">
            <a:avLst/>
          </a:prstGeom>
          <a:noFill/>
        </p:spPr>
        <p:txBody>
          <a:bodyPr wrap="square">
            <a:spAutoFit/>
          </a:bodyPr>
          <a:lstStyle/>
          <a:p>
            <a:pPr algn="ctr"/>
            <a:r>
              <a:rPr lang="de-DE" sz="1800" dirty="0"/>
              <a:t>Kontakt:</a:t>
            </a:r>
          </a:p>
          <a:p>
            <a:endParaRPr lang="de-DE" sz="1800" dirty="0"/>
          </a:p>
          <a:p>
            <a:pPr algn="ctr"/>
            <a:r>
              <a:rPr lang="de-DE" sz="1800" dirty="0"/>
              <a:t>Prof. Dr. Bernhard Köster</a:t>
            </a:r>
          </a:p>
          <a:p>
            <a:pPr algn="ctr"/>
            <a:r>
              <a:rPr lang="de-DE" sz="1800" dirty="0"/>
              <a:t>bernhard.koester@jade-hs.de</a:t>
            </a:r>
          </a:p>
        </p:txBody>
      </p:sp>
      <p:sp>
        <p:nvSpPr>
          <p:cNvPr id="11" name="Textfeld 10">
            <a:extLst>
              <a:ext uri="{FF2B5EF4-FFF2-40B4-BE49-F238E27FC236}">
                <a16:creationId xmlns:a16="http://schemas.microsoft.com/office/drawing/2014/main" id="{033AF199-A68E-A8BB-5CD1-2AA4B6A105F1}"/>
              </a:ext>
            </a:extLst>
          </p:cNvPr>
          <p:cNvSpPr txBox="1"/>
          <p:nvPr/>
        </p:nvSpPr>
        <p:spPr>
          <a:xfrm>
            <a:off x="2862349" y="1805167"/>
            <a:ext cx="1575000" cy="553998"/>
          </a:xfrm>
          <a:prstGeom prst="rect">
            <a:avLst/>
          </a:prstGeom>
          <a:noFill/>
        </p:spPr>
        <p:txBody>
          <a:bodyPr wrap="square" rtlCol="0">
            <a:spAutoFit/>
          </a:bodyPr>
          <a:lstStyle/>
          <a:p>
            <a:pPr algn="ctr"/>
            <a:r>
              <a:rPr lang="de-DE" sz="1000" dirty="0"/>
              <a:t>Dr. Jörg Rahn</a:t>
            </a:r>
          </a:p>
          <a:p>
            <a:pPr algn="ctr"/>
            <a:r>
              <a:rPr lang="de-DE" sz="1000" dirty="0"/>
              <a:t>Chief Investment Officer</a:t>
            </a:r>
          </a:p>
          <a:p>
            <a:pPr algn="ctr"/>
            <a:r>
              <a:rPr lang="de-DE" sz="1000" b="1" dirty="0"/>
              <a:t>Tertium Family Office</a:t>
            </a:r>
          </a:p>
        </p:txBody>
      </p:sp>
      <p:sp>
        <p:nvSpPr>
          <p:cNvPr id="12" name="Textfeld 11">
            <a:extLst>
              <a:ext uri="{FF2B5EF4-FFF2-40B4-BE49-F238E27FC236}">
                <a16:creationId xmlns:a16="http://schemas.microsoft.com/office/drawing/2014/main" id="{1A0D855F-FAB1-29B3-18D2-6E6DC8FE8D49}"/>
              </a:ext>
            </a:extLst>
          </p:cNvPr>
          <p:cNvSpPr txBox="1"/>
          <p:nvPr/>
        </p:nvSpPr>
        <p:spPr>
          <a:xfrm>
            <a:off x="5158775" y="1795007"/>
            <a:ext cx="1661619" cy="553998"/>
          </a:xfrm>
          <a:prstGeom prst="rect">
            <a:avLst/>
          </a:prstGeom>
          <a:noFill/>
        </p:spPr>
        <p:txBody>
          <a:bodyPr wrap="square" rtlCol="0">
            <a:spAutoFit/>
          </a:bodyPr>
          <a:lstStyle/>
          <a:p>
            <a:pPr algn="ctr"/>
            <a:r>
              <a:rPr lang="de-DE" sz="1000" dirty="0"/>
              <a:t>Dr. Wolfgang Kornprobst</a:t>
            </a:r>
          </a:p>
          <a:p>
            <a:pPr algn="ctr"/>
            <a:r>
              <a:rPr lang="de-DE" sz="1000" dirty="0"/>
              <a:t>Senior Economist (</a:t>
            </a:r>
            <a:r>
              <a:rPr lang="de-DE" sz="1000" dirty="0" err="1"/>
              <a:t>Strategy</a:t>
            </a:r>
            <a:r>
              <a:rPr lang="de-DE" sz="1000" dirty="0"/>
              <a:t>)</a:t>
            </a:r>
          </a:p>
          <a:p>
            <a:pPr algn="ctr"/>
            <a:r>
              <a:rPr lang="de-DE" sz="1000" b="1" dirty="0"/>
              <a:t>Siemens AG</a:t>
            </a:r>
          </a:p>
        </p:txBody>
      </p:sp>
      <p:sp>
        <p:nvSpPr>
          <p:cNvPr id="10" name="Textfeld 9">
            <a:extLst>
              <a:ext uri="{FF2B5EF4-FFF2-40B4-BE49-F238E27FC236}">
                <a16:creationId xmlns:a16="http://schemas.microsoft.com/office/drawing/2014/main" id="{9BA06864-526A-5BAB-4B22-A3EE7E28548A}"/>
              </a:ext>
            </a:extLst>
          </p:cNvPr>
          <p:cNvSpPr txBox="1"/>
          <p:nvPr/>
        </p:nvSpPr>
        <p:spPr>
          <a:xfrm>
            <a:off x="3372" y="6200437"/>
            <a:ext cx="9026978" cy="646331"/>
          </a:xfrm>
          <a:prstGeom prst="rect">
            <a:avLst/>
          </a:prstGeom>
          <a:noFill/>
        </p:spPr>
        <p:txBody>
          <a:bodyPr wrap="square">
            <a:spAutoFit/>
          </a:bodyPr>
          <a:lstStyle/>
          <a:p>
            <a:r>
              <a:rPr lang="de-DE" dirty="0"/>
              <a:t>Zoom-link:</a:t>
            </a:r>
          </a:p>
          <a:p>
            <a:r>
              <a:rPr lang="de-DE" dirty="0">
                <a:hlinkClick r:id="rId7"/>
              </a:rPr>
              <a:t>https://jade-hs.zoom-x.de/j/69403756953?pwd=u1b9J7DWcCPv1y3abm6Y8N8YkU6hXK.1</a:t>
            </a:r>
            <a:endParaRPr lang="de-DE" dirty="0"/>
          </a:p>
        </p:txBody>
      </p:sp>
    </p:spTree>
    <p:extLst>
      <p:ext uri="{BB962C8B-B14F-4D97-AF65-F5344CB8AC3E}">
        <p14:creationId xmlns:p14="http://schemas.microsoft.com/office/powerpoint/2010/main" val="3827281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5" y="-991"/>
            <a:ext cx="4577608" cy="53258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30536"/>
            <a:ext cx="4679508" cy="536145"/>
          </a:xfrm>
          <a:prstGeom prst="rect">
            <a:avLst/>
          </a:prstGeom>
          <a:noFill/>
          <a:ln>
            <a:noFill/>
          </a:ln>
        </p:spPr>
        <p:txBody>
          <a:bodyPr lIns="81646" tIns="40823" rIns="81646" bIns="40823" anchor="ctr" anchorCtr="1"/>
          <a:lstStyle/>
          <a:p>
            <a:r>
              <a:rPr lang="de-DE" sz="2400" b="1" dirty="0"/>
              <a:t>Fiskalpolitik und das IS-LM-Modell</a:t>
            </a:r>
          </a:p>
        </p:txBody>
      </p:sp>
      <p:cxnSp>
        <p:nvCxnSpPr>
          <p:cNvPr id="8" name="Straight Arrow Connector 6"/>
          <p:cNvCxnSpPr/>
          <p:nvPr/>
        </p:nvCxnSpPr>
        <p:spPr>
          <a:xfrm flipV="1">
            <a:off x="710031" y="557692"/>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123663"/>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492367"/>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142101"/>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827419"/>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276259"/>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821347"/>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361719"/>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142101"/>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064366"/>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209239"/>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190801"/>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5572482" y="0"/>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898345" y="-32351"/>
            <a:ext cx="3743985" cy="541036"/>
          </a:xfrm>
          <a:prstGeom prst="rect">
            <a:avLst/>
          </a:prstGeom>
          <a:noFill/>
          <a:ln>
            <a:noFill/>
          </a:ln>
        </p:spPr>
        <p:txBody>
          <a:bodyPr lIns="81646" tIns="40823" rIns="81646" bIns="40823" anchor="ctr" anchorCtr="1"/>
          <a:lstStyle/>
          <a:p>
            <a:r>
              <a:rPr lang="de-DE" sz="2000" b="1" dirty="0"/>
              <a:t>Geldpolitik und das IS-LM-Modell</a:t>
            </a:r>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Geldpolitik und das IS-LM-Modell</a:t>
            </a:r>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51515"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den fiskalischen Impuls auf das Einkommen, den eine Verdopplung der Staatsausgaben auslöst.</a:t>
            </a:r>
          </a:p>
          <a:p>
            <a:pPr marL="457200" indent="-457200" hangingPunct="0">
              <a:buFont typeface="+mj-lt"/>
              <a:buAutoNum type="alphaLcParenR"/>
            </a:pPr>
            <a:r>
              <a:rPr lang="de-DE" sz="2000" dirty="0">
                <a:latin typeface="Times New Roman" pitchFamily="18"/>
                <a:ea typeface="Arial" pitchFamily="34"/>
                <a:cs typeface="Arial" pitchFamily="34"/>
              </a:rPr>
              <a:t>Bestimmen Sie das geldpolitischen Impuls auf das Einkommen, den eine Erhöhung der Geldmenge um 25% auslöst.</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492559" cy="393053"/>
          </a:xfrm>
          <a:prstGeom prst="rect">
            <a:avLst/>
          </a:prstGeom>
          <a:noFill/>
          <a:ln>
            <a:noFill/>
          </a:ln>
        </p:spPr>
        <p:txBody>
          <a:bodyPr lIns="81646" tIns="40823" rIns="81646" bIns="40823" anchor="ctr" anchorCtr="1"/>
          <a:lstStyle/>
          <a:p>
            <a:r>
              <a:rPr lang="de-DE" sz="2903" b="1" dirty="0"/>
              <a:t>Aufgabe</a:t>
            </a:r>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2A7A28C-BE86-851E-67C6-EB1C46F0E61D}"/>
              </a:ext>
            </a:extLst>
          </p:cNvPr>
          <p:cNvPicPr>
            <a:picLocks noChangeAspect="1"/>
          </p:cNvPicPr>
          <p:nvPr/>
        </p:nvPicPr>
        <p:blipFill>
          <a:blip r:embed="rId3"/>
          <a:stretch>
            <a:fillRect/>
          </a:stretch>
        </p:blipFill>
        <p:spPr>
          <a:xfrm>
            <a:off x="465489" y="636332"/>
            <a:ext cx="7598010" cy="5523170"/>
          </a:xfrm>
          <a:prstGeom prst="rect">
            <a:avLst/>
          </a:prstGeom>
        </p:spPr>
      </p:pic>
      <mc:AlternateContent xmlns:mc="http://schemas.openxmlformats.org/markup-compatibility/2006" xmlns:p14="http://schemas.microsoft.com/office/powerpoint/2010/main">
        <mc:Choice Requires="p14">
          <p:contentPart p14:bwMode="auto" r:id="rId4">
            <p14:nvContentPartPr>
              <p14:cNvPr id="102" name="Freihand 101">
                <a:extLst>
                  <a:ext uri="{FF2B5EF4-FFF2-40B4-BE49-F238E27FC236}">
                    <a16:creationId xmlns:a16="http://schemas.microsoft.com/office/drawing/2014/main" id="{39136BF0-2375-4686-A13E-8F76D65D716F}"/>
                  </a:ext>
                </a:extLst>
              </p14:cNvPr>
              <p14:cNvContentPartPr/>
              <p14:nvPr/>
            </p14:nvContentPartPr>
            <p14:xfrm>
              <a:off x="4402373" y="5575387"/>
              <a:ext cx="1522440" cy="686520"/>
            </p14:xfrm>
          </p:contentPart>
        </mc:Choice>
        <mc:Fallback xmlns="">
          <p:pic>
            <p:nvPicPr>
              <p:cNvPr id="102" name="Freihand 101">
                <a:extLst>
                  <a:ext uri="{FF2B5EF4-FFF2-40B4-BE49-F238E27FC236}">
                    <a16:creationId xmlns:a16="http://schemas.microsoft.com/office/drawing/2014/main" id="{39136BF0-2375-4686-A13E-8F76D65D716F}"/>
                  </a:ext>
                </a:extLst>
              </p:cNvPr>
              <p:cNvPicPr/>
              <p:nvPr/>
            </p:nvPicPr>
            <p:blipFill>
              <a:blip r:embed="rId5"/>
              <a:stretch>
                <a:fillRect/>
              </a:stretch>
            </p:blipFill>
            <p:spPr>
              <a:xfrm>
                <a:off x="4398053" y="5571067"/>
                <a:ext cx="153108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2" name="Freihand 271">
                <a:extLst>
                  <a:ext uri="{FF2B5EF4-FFF2-40B4-BE49-F238E27FC236}">
                    <a16:creationId xmlns:a16="http://schemas.microsoft.com/office/drawing/2014/main" id="{08BC364D-D122-49D0-AC9A-7646A94952C2}"/>
                  </a:ext>
                </a:extLst>
              </p14:cNvPr>
              <p14:cNvContentPartPr/>
              <p14:nvPr/>
            </p14:nvContentPartPr>
            <p14:xfrm>
              <a:off x="4260893" y="3710587"/>
              <a:ext cx="2710080" cy="1408680"/>
            </p14:xfrm>
          </p:contentPart>
        </mc:Choice>
        <mc:Fallback xmlns="">
          <p:pic>
            <p:nvPicPr>
              <p:cNvPr id="272" name="Freihand 271">
                <a:extLst>
                  <a:ext uri="{FF2B5EF4-FFF2-40B4-BE49-F238E27FC236}">
                    <a16:creationId xmlns:a16="http://schemas.microsoft.com/office/drawing/2014/main" id="{08BC364D-D122-49D0-AC9A-7646A94952C2}"/>
                  </a:ext>
                </a:extLst>
              </p:cNvPr>
              <p:cNvPicPr/>
              <p:nvPr/>
            </p:nvPicPr>
            <p:blipFill>
              <a:blip r:embed="rId7"/>
              <a:stretch>
                <a:fillRect/>
              </a:stretch>
            </p:blipFill>
            <p:spPr>
              <a:xfrm>
                <a:off x="4256573" y="3706267"/>
                <a:ext cx="2718720" cy="1417320"/>
              </a:xfrm>
              <a:prstGeom prst="rect">
                <a:avLst/>
              </a:prstGeom>
            </p:spPr>
          </p:pic>
        </mc:Fallback>
      </mc:AlternateContent>
      <p:grpSp>
        <p:nvGrpSpPr>
          <p:cNvPr id="331" name="Gruppieren 330">
            <a:extLst>
              <a:ext uri="{FF2B5EF4-FFF2-40B4-BE49-F238E27FC236}">
                <a16:creationId xmlns:a16="http://schemas.microsoft.com/office/drawing/2014/main" id="{F8F29366-5BA7-4F1A-B491-E6ECBD04FFFD}"/>
              </a:ext>
            </a:extLst>
          </p:cNvPr>
          <p:cNvGrpSpPr/>
          <p:nvPr/>
        </p:nvGrpSpPr>
        <p:grpSpPr>
          <a:xfrm>
            <a:off x="1783733" y="393187"/>
            <a:ext cx="10173240" cy="6258600"/>
            <a:chOff x="1783733" y="393187"/>
            <a:chExt cx="10173240" cy="6258600"/>
          </a:xfrm>
        </p:grpSpPr>
        <mc:AlternateContent xmlns:mc="http://schemas.openxmlformats.org/markup-compatibility/2006" xmlns:p14="http://schemas.microsoft.com/office/powerpoint/2010/main">
          <mc:Choice Requires="p14">
            <p:contentPart p14:bwMode="auto" r:id="rId8">
              <p14:nvContentPartPr>
                <p14:cNvPr id="2" name="Freihand 1">
                  <a:extLst>
                    <a:ext uri="{FF2B5EF4-FFF2-40B4-BE49-F238E27FC236}">
                      <a16:creationId xmlns:a16="http://schemas.microsoft.com/office/drawing/2014/main" id="{111663D9-0A9D-4BE3-9A52-678484CB9FD5}"/>
                    </a:ext>
                  </a:extLst>
                </p14:cNvPr>
                <p14:cNvContentPartPr/>
                <p14:nvPr/>
              </p14:nvContentPartPr>
              <p14:xfrm>
                <a:off x="2071733" y="6110347"/>
                <a:ext cx="71280" cy="133200"/>
              </p14:xfrm>
            </p:contentPart>
          </mc:Choice>
          <mc:Fallback xmlns="">
            <p:pic>
              <p:nvPicPr>
                <p:cNvPr id="2" name="Freihand 1">
                  <a:extLst>
                    <a:ext uri="{FF2B5EF4-FFF2-40B4-BE49-F238E27FC236}">
                      <a16:creationId xmlns:a16="http://schemas.microsoft.com/office/drawing/2014/main" id="{111663D9-0A9D-4BE3-9A52-678484CB9FD5}"/>
                    </a:ext>
                  </a:extLst>
                </p:cNvPr>
                <p:cNvPicPr/>
                <p:nvPr/>
              </p:nvPicPr>
              <p:blipFill>
                <a:blip r:embed="rId9"/>
                <a:stretch>
                  <a:fillRect/>
                </a:stretch>
              </p:blipFill>
              <p:spPr>
                <a:xfrm>
                  <a:off x="2067413" y="6106027"/>
                  <a:ext cx="79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E522BD29-CDAC-4AE4-A866-162456C5C52D}"/>
                    </a:ext>
                  </a:extLst>
                </p14:cNvPr>
                <p14:cNvContentPartPr/>
                <p14:nvPr/>
              </p14:nvContentPartPr>
              <p14:xfrm>
                <a:off x="2066333" y="6199987"/>
                <a:ext cx="116640" cy="8640"/>
              </p14:xfrm>
            </p:contentPart>
          </mc:Choice>
          <mc:Fallback xmlns="">
            <p:pic>
              <p:nvPicPr>
                <p:cNvPr id="4" name="Freihand 3">
                  <a:extLst>
                    <a:ext uri="{FF2B5EF4-FFF2-40B4-BE49-F238E27FC236}">
                      <a16:creationId xmlns:a16="http://schemas.microsoft.com/office/drawing/2014/main" id="{E522BD29-CDAC-4AE4-A866-162456C5C52D}"/>
                    </a:ext>
                  </a:extLst>
                </p:cNvPr>
                <p:cNvPicPr/>
                <p:nvPr/>
              </p:nvPicPr>
              <p:blipFill>
                <a:blip r:embed="rId11"/>
                <a:stretch>
                  <a:fillRect/>
                </a:stretch>
              </p:blipFill>
              <p:spPr>
                <a:xfrm>
                  <a:off x="2062013" y="6195667"/>
                  <a:ext cx="125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F9708D40-0FB2-4452-A320-71EA8EAC6A9B}"/>
                    </a:ext>
                  </a:extLst>
                </p14:cNvPr>
                <p14:cNvContentPartPr/>
                <p14:nvPr/>
              </p14:nvContentPartPr>
              <p14:xfrm>
                <a:off x="2199173" y="6172987"/>
                <a:ext cx="309600" cy="156240"/>
              </p14:xfrm>
            </p:contentPart>
          </mc:Choice>
          <mc:Fallback xmlns="">
            <p:pic>
              <p:nvPicPr>
                <p:cNvPr id="5" name="Freihand 4">
                  <a:extLst>
                    <a:ext uri="{FF2B5EF4-FFF2-40B4-BE49-F238E27FC236}">
                      <a16:creationId xmlns:a16="http://schemas.microsoft.com/office/drawing/2014/main" id="{F9708D40-0FB2-4452-A320-71EA8EAC6A9B}"/>
                    </a:ext>
                  </a:extLst>
                </p:cNvPr>
                <p:cNvPicPr/>
                <p:nvPr/>
              </p:nvPicPr>
              <p:blipFill>
                <a:blip r:embed="rId13"/>
                <a:stretch>
                  <a:fillRect/>
                </a:stretch>
              </p:blipFill>
              <p:spPr>
                <a:xfrm>
                  <a:off x="2194853" y="6168667"/>
                  <a:ext cx="318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09712BD3-D226-4D43-B6DA-B0638749E421}"/>
                    </a:ext>
                  </a:extLst>
                </p14:cNvPr>
                <p14:cNvContentPartPr/>
                <p14:nvPr/>
              </p14:nvContentPartPr>
              <p14:xfrm>
                <a:off x="2531453" y="6124387"/>
                <a:ext cx="117360" cy="137160"/>
              </p14:xfrm>
            </p:contentPart>
          </mc:Choice>
          <mc:Fallback xmlns="">
            <p:pic>
              <p:nvPicPr>
                <p:cNvPr id="8" name="Freihand 7">
                  <a:extLst>
                    <a:ext uri="{FF2B5EF4-FFF2-40B4-BE49-F238E27FC236}">
                      <a16:creationId xmlns:a16="http://schemas.microsoft.com/office/drawing/2014/main" id="{09712BD3-D226-4D43-B6DA-B0638749E421}"/>
                    </a:ext>
                  </a:extLst>
                </p:cNvPr>
                <p:cNvPicPr/>
                <p:nvPr/>
              </p:nvPicPr>
              <p:blipFill>
                <a:blip r:embed="rId15"/>
                <a:stretch>
                  <a:fillRect/>
                </a:stretch>
              </p:blipFill>
              <p:spPr>
                <a:xfrm>
                  <a:off x="2527133" y="6120067"/>
                  <a:ext cx="126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8123E429-0C70-4C71-A708-90ED3A9C5061}"/>
                    </a:ext>
                  </a:extLst>
                </p14:cNvPr>
                <p14:cNvContentPartPr/>
                <p14:nvPr/>
              </p14:nvContentPartPr>
              <p14:xfrm>
                <a:off x="2669693" y="6169387"/>
                <a:ext cx="160560" cy="93960"/>
              </p14:xfrm>
            </p:contentPart>
          </mc:Choice>
          <mc:Fallback xmlns="">
            <p:pic>
              <p:nvPicPr>
                <p:cNvPr id="9" name="Freihand 8">
                  <a:extLst>
                    <a:ext uri="{FF2B5EF4-FFF2-40B4-BE49-F238E27FC236}">
                      <a16:creationId xmlns:a16="http://schemas.microsoft.com/office/drawing/2014/main" id="{8123E429-0C70-4C71-A708-90ED3A9C5061}"/>
                    </a:ext>
                  </a:extLst>
                </p:cNvPr>
                <p:cNvPicPr/>
                <p:nvPr/>
              </p:nvPicPr>
              <p:blipFill>
                <a:blip r:embed="rId17"/>
                <a:stretch>
                  <a:fillRect/>
                </a:stretch>
              </p:blipFill>
              <p:spPr>
                <a:xfrm>
                  <a:off x="2665373" y="6164707"/>
                  <a:ext cx="169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792ECA41-BC51-4BE6-BAF2-EC7C3094769A}"/>
                    </a:ext>
                  </a:extLst>
                </p14:cNvPr>
                <p14:cNvContentPartPr/>
                <p14:nvPr/>
              </p14:nvContentPartPr>
              <p14:xfrm>
                <a:off x="2820893" y="6125827"/>
                <a:ext cx="478800" cy="156960"/>
              </p14:xfrm>
            </p:contentPart>
          </mc:Choice>
          <mc:Fallback xmlns="">
            <p:pic>
              <p:nvPicPr>
                <p:cNvPr id="10" name="Freihand 9">
                  <a:extLst>
                    <a:ext uri="{FF2B5EF4-FFF2-40B4-BE49-F238E27FC236}">
                      <a16:creationId xmlns:a16="http://schemas.microsoft.com/office/drawing/2014/main" id="{792ECA41-BC51-4BE6-BAF2-EC7C3094769A}"/>
                    </a:ext>
                  </a:extLst>
                </p:cNvPr>
                <p:cNvPicPr/>
                <p:nvPr/>
              </p:nvPicPr>
              <p:blipFill>
                <a:blip r:embed="rId19"/>
                <a:stretch>
                  <a:fillRect/>
                </a:stretch>
              </p:blipFill>
              <p:spPr>
                <a:xfrm>
                  <a:off x="2816573" y="6121507"/>
                  <a:ext cx="487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CA971C4D-D720-494F-9BB1-37CB2F8EDBA6}"/>
                    </a:ext>
                  </a:extLst>
                </p14:cNvPr>
                <p14:cNvContentPartPr/>
                <p14:nvPr/>
              </p14:nvContentPartPr>
              <p14:xfrm>
                <a:off x="3243173" y="6147787"/>
                <a:ext cx="285120" cy="173160"/>
              </p14:xfrm>
            </p:contentPart>
          </mc:Choice>
          <mc:Fallback xmlns="">
            <p:pic>
              <p:nvPicPr>
                <p:cNvPr id="12" name="Freihand 11">
                  <a:extLst>
                    <a:ext uri="{FF2B5EF4-FFF2-40B4-BE49-F238E27FC236}">
                      <a16:creationId xmlns:a16="http://schemas.microsoft.com/office/drawing/2014/main" id="{CA971C4D-D720-494F-9BB1-37CB2F8EDBA6}"/>
                    </a:ext>
                  </a:extLst>
                </p:cNvPr>
                <p:cNvPicPr/>
                <p:nvPr/>
              </p:nvPicPr>
              <p:blipFill>
                <a:blip r:embed="rId21"/>
                <a:stretch>
                  <a:fillRect/>
                </a:stretch>
              </p:blipFill>
              <p:spPr>
                <a:xfrm>
                  <a:off x="3238853" y="6143467"/>
                  <a:ext cx="293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07E781D1-972E-4993-969E-8401E4390404}"/>
                    </a:ext>
                  </a:extLst>
                </p14:cNvPr>
                <p14:cNvContentPartPr/>
                <p14:nvPr/>
              </p14:nvContentPartPr>
              <p14:xfrm>
                <a:off x="3529733" y="6140227"/>
                <a:ext cx="88200" cy="81720"/>
              </p14:xfrm>
            </p:contentPart>
          </mc:Choice>
          <mc:Fallback xmlns="">
            <p:pic>
              <p:nvPicPr>
                <p:cNvPr id="13" name="Freihand 12">
                  <a:extLst>
                    <a:ext uri="{FF2B5EF4-FFF2-40B4-BE49-F238E27FC236}">
                      <a16:creationId xmlns:a16="http://schemas.microsoft.com/office/drawing/2014/main" id="{07E781D1-972E-4993-969E-8401E4390404}"/>
                    </a:ext>
                  </a:extLst>
                </p:cNvPr>
                <p:cNvPicPr/>
                <p:nvPr/>
              </p:nvPicPr>
              <p:blipFill>
                <a:blip r:embed="rId23"/>
                <a:stretch>
                  <a:fillRect/>
                </a:stretch>
              </p:blipFill>
              <p:spPr>
                <a:xfrm>
                  <a:off x="3525413" y="6135907"/>
                  <a:ext cx="96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6E5AAEEA-A12B-4F1B-86A3-0C044FCA631F}"/>
                    </a:ext>
                  </a:extLst>
                </p14:cNvPr>
                <p14:cNvContentPartPr/>
                <p14:nvPr/>
              </p14:nvContentPartPr>
              <p14:xfrm>
                <a:off x="3640613" y="6158947"/>
                <a:ext cx="160200" cy="163080"/>
              </p14:xfrm>
            </p:contentPart>
          </mc:Choice>
          <mc:Fallback xmlns="">
            <p:pic>
              <p:nvPicPr>
                <p:cNvPr id="14" name="Freihand 13">
                  <a:extLst>
                    <a:ext uri="{FF2B5EF4-FFF2-40B4-BE49-F238E27FC236}">
                      <a16:creationId xmlns:a16="http://schemas.microsoft.com/office/drawing/2014/main" id="{6E5AAEEA-A12B-4F1B-86A3-0C044FCA631F}"/>
                    </a:ext>
                  </a:extLst>
                </p:cNvPr>
                <p:cNvPicPr/>
                <p:nvPr/>
              </p:nvPicPr>
              <p:blipFill>
                <a:blip r:embed="rId25"/>
                <a:stretch>
                  <a:fillRect/>
                </a:stretch>
              </p:blipFill>
              <p:spPr>
                <a:xfrm>
                  <a:off x="3636293" y="6154627"/>
                  <a:ext cx="168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E74C1AB6-2FD6-4AF2-8913-C5346A936864}"/>
                    </a:ext>
                  </a:extLst>
                </p14:cNvPr>
                <p14:cNvContentPartPr/>
                <p14:nvPr/>
              </p14:nvContentPartPr>
              <p14:xfrm>
                <a:off x="3786053" y="6167947"/>
                <a:ext cx="90720" cy="45000"/>
              </p14:xfrm>
            </p:contentPart>
          </mc:Choice>
          <mc:Fallback xmlns="">
            <p:pic>
              <p:nvPicPr>
                <p:cNvPr id="15" name="Freihand 14">
                  <a:extLst>
                    <a:ext uri="{FF2B5EF4-FFF2-40B4-BE49-F238E27FC236}">
                      <a16:creationId xmlns:a16="http://schemas.microsoft.com/office/drawing/2014/main" id="{E74C1AB6-2FD6-4AF2-8913-C5346A936864}"/>
                    </a:ext>
                  </a:extLst>
                </p:cNvPr>
                <p:cNvPicPr/>
                <p:nvPr/>
              </p:nvPicPr>
              <p:blipFill>
                <a:blip r:embed="rId27"/>
                <a:stretch>
                  <a:fillRect/>
                </a:stretch>
              </p:blipFill>
              <p:spPr>
                <a:xfrm>
                  <a:off x="3781733" y="6163627"/>
                  <a:ext cx="99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F5C8F9FC-AF62-420C-96D2-89557B0FF044}"/>
                    </a:ext>
                  </a:extLst>
                </p14:cNvPr>
                <p14:cNvContentPartPr/>
                <p14:nvPr/>
              </p14:nvContentPartPr>
              <p14:xfrm>
                <a:off x="3910253" y="6094147"/>
                <a:ext cx="153360" cy="132840"/>
              </p14:xfrm>
            </p:contentPart>
          </mc:Choice>
          <mc:Fallback xmlns="">
            <p:pic>
              <p:nvPicPr>
                <p:cNvPr id="16" name="Freihand 15">
                  <a:extLst>
                    <a:ext uri="{FF2B5EF4-FFF2-40B4-BE49-F238E27FC236}">
                      <a16:creationId xmlns:a16="http://schemas.microsoft.com/office/drawing/2014/main" id="{F5C8F9FC-AF62-420C-96D2-89557B0FF044}"/>
                    </a:ext>
                  </a:extLst>
                </p:cNvPr>
                <p:cNvPicPr/>
                <p:nvPr/>
              </p:nvPicPr>
              <p:blipFill>
                <a:blip r:embed="rId29"/>
                <a:stretch>
                  <a:fillRect/>
                </a:stretch>
              </p:blipFill>
              <p:spPr>
                <a:xfrm>
                  <a:off x="3905933" y="6089827"/>
                  <a:ext cx="162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432FDD94-024F-4068-9783-8B0AF7B0498F}"/>
                    </a:ext>
                  </a:extLst>
                </p14:cNvPr>
                <p14:cNvContentPartPr/>
                <p14:nvPr/>
              </p14:nvContentPartPr>
              <p14:xfrm>
                <a:off x="4048133" y="6111067"/>
                <a:ext cx="295920" cy="133920"/>
              </p14:xfrm>
            </p:contentPart>
          </mc:Choice>
          <mc:Fallback xmlns="">
            <p:pic>
              <p:nvPicPr>
                <p:cNvPr id="17" name="Freihand 16">
                  <a:extLst>
                    <a:ext uri="{FF2B5EF4-FFF2-40B4-BE49-F238E27FC236}">
                      <a16:creationId xmlns:a16="http://schemas.microsoft.com/office/drawing/2014/main" id="{432FDD94-024F-4068-9783-8B0AF7B0498F}"/>
                    </a:ext>
                  </a:extLst>
                </p:cNvPr>
                <p:cNvPicPr/>
                <p:nvPr/>
              </p:nvPicPr>
              <p:blipFill>
                <a:blip r:embed="rId31"/>
                <a:stretch>
                  <a:fillRect/>
                </a:stretch>
              </p:blipFill>
              <p:spPr>
                <a:xfrm>
                  <a:off x="4043813" y="6106747"/>
                  <a:ext cx="304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D1463D86-F59D-40B5-A152-6003CEA0C135}"/>
                    </a:ext>
                  </a:extLst>
                </p14:cNvPr>
                <p14:cNvContentPartPr/>
                <p14:nvPr/>
              </p14:nvContentPartPr>
              <p14:xfrm>
                <a:off x="1783733" y="5680147"/>
                <a:ext cx="1751760" cy="61200"/>
              </p14:xfrm>
            </p:contentPart>
          </mc:Choice>
          <mc:Fallback xmlns="">
            <p:pic>
              <p:nvPicPr>
                <p:cNvPr id="19" name="Freihand 18">
                  <a:extLst>
                    <a:ext uri="{FF2B5EF4-FFF2-40B4-BE49-F238E27FC236}">
                      <a16:creationId xmlns:a16="http://schemas.microsoft.com/office/drawing/2014/main" id="{D1463D86-F59D-40B5-A152-6003CEA0C135}"/>
                    </a:ext>
                  </a:extLst>
                </p:cNvPr>
                <p:cNvPicPr/>
                <p:nvPr/>
              </p:nvPicPr>
              <p:blipFill>
                <a:blip r:embed="rId33"/>
                <a:stretch>
                  <a:fillRect/>
                </a:stretch>
              </p:blipFill>
              <p:spPr>
                <a:xfrm>
                  <a:off x="1779413" y="5675827"/>
                  <a:ext cx="1760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 name="Freihand 81">
                  <a:extLst>
                    <a:ext uri="{FF2B5EF4-FFF2-40B4-BE49-F238E27FC236}">
                      <a16:creationId xmlns:a16="http://schemas.microsoft.com/office/drawing/2014/main" id="{C0D18BEE-4A37-4C5C-A1BB-6A8776BBC641}"/>
                    </a:ext>
                  </a:extLst>
                </p14:cNvPr>
                <p14:cNvContentPartPr/>
                <p14:nvPr/>
              </p14:nvContentPartPr>
              <p14:xfrm>
                <a:off x="7419173" y="6397627"/>
                <a:ext cx="137160" cy="156600"/>
              </p14:xfrm>
            </p:contentPart>
          </mc:Choice>
          <mc:Fallback xmlns="">
            <p:pic>
              <p:nvPicPr>
                <p:cNvPr id="82" name="Freihand 81">
                  <a:extLst>
                    <a:ext uri="{FF2B5EF4-FFF2-40B4-BE49-F238E27FC236}">
                      <a16:creationId xmlns:a16="http://schemas.microsoft.com/office/drawing/2014/main" id="{C0D18BEE-4A37-4C5C-A1BB-6A8776BBC641}"/>
                    </a:ext>
                  </a:extLst>
                </p:cNvPr>
                <p:cNvPicPr/>
                <p:nvPr/>
              </p:nvPicPr>
              <p:blipFill>
                <a:blip r:embed="rId35"/>
                <a:stretch>
                  <a:fillRect/>
                </a:stretch>
              </p:blipFill>
              <p:spPr>
                <a:xfrm>
                  <a:off x="7414853" y="6393307"/>
                  <a:ext cx="145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3" name="Freihand 82">
                  <a:extLst>
                    <a:ext uri="{FF2B5EF4-FFF2-40B4-BE49-F238E27FC236}">
                      <a16:creationId xmlns:a16="http://schemas.microsoft.com/office/drawing/2014/main" id="{C0CAFC82-9055-4653-9B19-8B66914946E0}"/>
                    </a:ext>
                  </a:extLst>
                </p14:cNvPr>
                <p14:cNvContentPartPr/>
                <p14:nvPr/>
              </p14:nvContentPartPr>
              <p14:xfrm>
                <a:off x="7427093" y="6490147"/>
                <a:ext cx="143640" cy="14760"/>
              </p14:xfrm>
            </p:contentPart>
          </mc:Choice>
          <mc:Fallback xmlns="">
            <p:pic>
              <p:nvPicPr>
                <p:cNvPr id="83" name="Freihand 82">
                  <a:extLst>
                    <a:ext uri="{FF2B5EF4-FFF2-40B4-BE49-F238E27FC236}">
                      <a16:creationId xmlns:a16="http://schemas.microsoft.com/office/drawing/2014/main" id="{C0CAFC82-9055-4653-9B19-8B66914946E0}"/>
                    </a:ext>
                  </a:extLst>
                </p:cNvPr>
                <p:cNvPicPr/>
                <p:nvPr/>
              </p:nvPicPr>
              <p:blipFill>
                <a:blip r:embed="rId37"/>
                <a:stretch>
                  <a:fillRect/>
                </a:stretch>
              </p:blipFill>
              <p:spPr>
                <a:xfrm>
                  <a:off x="7422773" y="6485827"/>
                  <a:ext cx="152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4" name="Freihand 83">
                  <a:extLst>
                    <a:ext uri="{FF2B5EF4-FFF2-40B4-BE49-F238E27FC236}">
                      <a16:creationId xmlns:a16="http://schemas.microsoft.com/office/drawing/2014/main" id="{87F4DC06-3D10-40C5-8A36-00DDA8C27189}"/>
                    </a:ext>
                  </a:extLst>
                </p14:cNvPr>
                <p14:cNvContentPartPr/>
                <p14:nvPr/>
              </p14:nvContentPartPr>
              <p14:xfrm>
                <a:off x="7584773" y="6466387"/>
                <a:ext cx="228240" cy="61560"/>
              </p14:xfrm>
            </p:contentPart>
          </mc:Choice>
          <mc:Fallback xmlns="">
            <p:pic>
              <p:nvPicPr>
                <p:cNvPr id="84" name="Freihand 83">
                  <a:extLst>
                    <a:ext uri="{FF2B5EF4-FFF2-40B4-BE49-F238E27FC236}">
                      <a16:creationId xmlns:a16="http://schemas.microsoft.com/office/drawing/2014/main" id="{87F4DC06-3D10-40C5-8A36-00DDA8C27189}"/>
                    </a:ext>
                  </a:extLst>
                </p:cNvPr>
                <p:cNvPicPr/>
                <p:nvPr/>
              </p:nvPicPr>
              <p:blipFill>
                <a:blip r:embed="rId39"/>
                <a:stretch>
                  <a:fillRect/>
                </a:stretch>
              </p:blipFill>
              <p:spPr>
                <a:xfrm>
                  <a:off x="7580453" y="6462067"/>
                  <a:ext cx="236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5" name="Freihand 84">
                  <a:extLst>
                    <a:ext uri="{FF2B5EF4-FFF2-40B4-BE49-F238E27FC236}">
                      <a16:creationId xmlns:a16="http://schemas.microsoft.com/office/drawing/2014/main" id="{344E31A8-D31D-4744-99B0-0D65A2BB07FB}"/>
                    </a:ext>
                  </a:extLst>
                </p14:cNvPr>
                <p14:cNvContentPartPr/>
                <p14:nvPr/>
              </p14:nvContentPartPr>
              <p14:xfrm>
                <a:off x="7807253" y="6389347"/>
                <a:ext cx="165600" cy="161280"/>
              </p14:xfrm>
            </p:contentPart>
          </mc:Choice>
          <mc:Fallback xmlns="">
            <p:pic>
              <p:nvPicPr>
                <p:cNvPr id="85" name="Freihand 84">
                  <a:extLst>
                    <a:ext uri="{FF2B5EF4-FFF2-40B4-BE49-F238E27FC236}">
                      <a16:creationId xmlns:a16="http://schemas.microsoft.com/office/drawing/2014/main" id="{344E31A8-D31D-4744-99B0-0D65A2BB07FB}"/>
                    </a:ext>
                  </a:extLst>
                </p:cNvPr>
                <p:cNvPicPr/>
                <p:nvPr/>
              </p:nvPicPr>
              <p:blipFill>
                <a:blip r:embed="rId41"/>
                <a:stretch>
                  <a:fillRect/>
                </a:stretch>
              </p:blipFill>
              <p:spPr>
                <a:xfrm>
                  <a:off x="7802933" y="6385027"/>
                  <a:ext cx="174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6" name="Freihand 85">
                  <a:extLst>
                    <a:ext uri="{FF2B5EF4-FFF2-40B4-BE49-F238E27FC236}">
                      <a16:creationId xmlns:a16="http://schemas.microsoft.com/office/drawing/2014/main" id="{9CCD5DEA-B576-4370-A838-5B800E38812C}"/>
                    </a:ext>
                  </a:extLst>
                </p14:cNvPr>
                <p14:cNvContentPartPr/>
                <p14:nvPr/>
              </p14:nvContentPartPr>
              <p14:xfrm>
                <a:off x="7224773" y="6521467"/>
                <a:ext cx="992520" cy="130320"/>
              </p14:xfrm>
            </p:contentPart>
          </mc:Choice>
          <mc:Fallback xmlns="">
            <p:pic>
              <p:nvPicPr>
                <p:cNvPr id="86" name="Freihand 85">
                  <a:extLst>
                    <a:ext uri="{FF2B5EF4-FFF2-40B4-BE49-F238E27FC236}">
                      <a16:creationId xmlns:a16="http://schemas.microsoft.com/office/drawing/2014/main" id="{9CCD5DEA-B576-4370-A838-5B800E38812C}"/>
                    </a:ext>
                  </a:extLst>
                </p:cNvPr>
                <p:cNvPicPr/>
                <p:nvPr/>
              </p:nvPicPr>
              <p:blipFill>
                <a:blip r:embed="rId43"/>
                <a:stretch>
                  <a:fillRect/>
                </a:stretch>
              </p:blipFill>
              <p:spPr>
                <a:xfrm>
                  <a:off x="7220453" y="6517147"/>
                  <a:ext cx="1001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0" name="Freihand 19">
                  <a:extLst>
                    <a:ext uri="{FF2B5EF4-FFF2-40B4-BE49-F238E27FC236}">
                      <a16:creationId xmlns:a16="http://schemas.microsoft.com/office/drawing/2014/main" id="{FBE26AA9-367D-4BC5-B855-C65A725433B1}"/>
                    </a:ext>
                  </a:extLst>
                </p14:cNvPr>
                <p14:cNvContentPartPr/>
                <p14:nvPr/>
              </p14:nvContentPartPr>
              <p14:xfrm>
                <a:off x="1940333" y="5252107"/>
                <a:ext cx="12240" cy="129600"/>
              </p14:xfrm>
            </p:contentPart>
          </mc:Choice>
          <mc:Fallback xmlns="">
            <p:pic>
              <p:nvPicPr>
                <p:cNvPr id="20" name="Freihand 19">
                  <a:extLst>
                    <a:ext uri="{FF2B5EF4-FFF2-40B4-BE49-F238E27FC236}">
                      <a16:creationId xmlns:a16="http://schemas.microsoft.com/office/drawing/2014/main" id="{FBE26AA9-367D-4BC5-B855-C65A725433B1}"/>
                    </a:ext>
                  </a:extLst>
                </p:cNvPr>
                <p:cNvPicPr/>
                <p:nvPr/>
              </p:nvPicPr>
              <p:blipFill>
                <a:blip r:embed="rId45"/>
                <a:stretch>
                  <a:fillRect/>
                </a:stretch>
              </p:blipFill>
              <p:spPr>
                <a:xfrm>
                  <a:off x="1936013" y="5247787"/>
                  <a:ext cx="20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A845CEA5-9471-421A-A8A5-A71760D3D462}"/>
                    </a:ext>
                  </a:extLst>
                </p14:cNvPr>
                <p14:cNvContentPartPr/>
                <p14:nvPr/>
              </p14:nvContentPartPr>
              <p14:xfrm>
                <a:off x="1925213" y="5232667"/>
                <a:ext cx="126720" cy="10800"/>
              </p14:xfrm>
            </p:contentPart>
          </mc:Choice>
          <mc:Fallback xmlns="">
            <p:pic>
              <p:nvPicPr>
                <p:cNvPr id="21" name="Freihand 20">
                  <a:extLst>
                    <a:ext uri="{FF2B5EF4-FFF2-40B4-BE49-F238E27FC236}">
                      <a16:creationId xmlns:a16="http://schemas.microsoft.com/office/drawing/2014/main" id="{A845CEA5-9471-421A-A8A5-A71760D3D462}"/>
                    </a:ext>
                  </a:extLst>
                </p:cNvPr>
                <p:cNvPicPr/>
                <p:nvPr/>
              </p:nvPicPr>
              <p:blipFill>
                <a:blip r:embed="rId47"/>
                <a:stretch>
                  <a:fillRect/>
                </a:stretch>
              </p:blipFill>
              <p:spPr>
                <a:xfrm>
                  <a:off x="1920893" y="5228347"/>
                  <a:ext cx="135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3863DA0A-B1FE-4682-BA8C-D5692DC057C8}"/>
                    </a:ext>
                  </a:extLst>
                </p14:cNvPr>
                <p14:cNvContentPartPr/>
                <p14:nvPr/>
              </p14:nvContentPartPr>
              <p14:xfrm>
                <a:off x="1926293" y="5282347"/>
                <a:ext cx="127080" cy="82080"/>
              </p14:xfrm>
            </p:contentPart>
          </mc:Choice>
          <mc:Fallback xmlns="">
            <p:pic>
              <p:nvPicPr>
                <p:cNvPr id="22" name="Freihand 21">
                  <a:extLst>
                    <a:ext uri="{FF2B5EF4-FFF2-40B4-BE49-F238E27FC236}">
                      <a16:creationId xmlns:a16="http://schemas.microsoft.com/office/drawing/2014/main" id="{3863DA0A-B1FE-4682-BA8C-D5692DC057C8}"/>
                    </a:ext>
                  </a:extLst>
                </p:cNvPr>
                <p:cNvPicPr/>
                <p:nvPr/>
              </p:nvPicPr>
              <p:blipFill>
                <a:blip r:embed="rId49"/>
                <a:stretch>
                  <a:fillRect/>
                </a:stretch>
              </p:blipFill>
              <p:spPr>
                <a:xfrm>
                  <a:off x="1921973" y="5278027"/>
                  <a:ext cx="135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 name="Freihand 22">
                  <a:extLst>
                    <a:ext uri="{FF2B5EF4-FFF2-40B4-BE49-F238E27FC236}">
                      <a16:creationId xmlns:a16="http://schemas.microsoft.com/office/drawing/2014/main" id="{DC8A59AC-9047-4E68-ACE9-70FD23A69E6A}"/>
                    </a:ext>
                  </a:extLst>
                </p14:cNvPr>
                <p14:cNvContentPartPr/>
                <p14:nvPr/>
              </p14:nvContentPartPr>
              <p14:xfrm>
                <a:off x="2065613" y="5239507"/>
                <a:ext cx="181440" cy="102240"/>
              </p14:xfrm>
            </p:contentPart>
          </mc:Choice>
          <mc:Fallback xmlns="">
            <p:pic>
              <p:nvPicPr>
                <p:cNvPr id="23" name="Freihand 22">
                  <a:extLst>
                    <a:ext uri="{FF2B5EF4-FFF2-40B4-BE49-F238E27FC236}">
                      <a16:creationId xmlns:a16="http://schemas.microsoft.com/office/drawing/2014/main" id="{DC8A59AC-9047-4E68-ACE9-70FD23A69E6A}"/>
                    </a:ext>
                  </a:extLst>
                </p:cNvPr>
                <p:cNvPicPr/>
                <p:nvPr/>
              </p:nvPicPr>
              <p:blipFill>
                <a:blip r:embed="rId51"/>
                <a:stretch>
                  <a:fillRect/>
                </a:stretch>
              </p:blipFill>
              <p:spPr>
                <a:xfrm>
                  <a:off x="2061293" y="5235187"/>
                  <a:ext cx="190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Freihand 23">
                  <a:extLst>
                    <a:ext uri="{FF2B5EF4-FFF2-40B4-BE49-F238E27FC236}">
                      <a16:creationId xmlns:a16="http://schemas.microsoft.com/office/drawing/2014/main" id="{0D2E1D16-DC76-4DA4-BB85-FE1F086FCC30}"/>
                    </a:ext>
                  </a:extLst>
                </p14:cNvPr>
                <p14:cNvContentPartPr/>
                <p14:nvPr/>
              </p14:nvContentPartPr>
              <p14:xfrm>
                <a:off x="2353253" y="5184067"/>
                <a:ext cx="32400" cy="164520"/>
              </p14:xfrm>
            </p:contentPart>
          </mc:Choice>
          <mc:Fallback xmlns="">
            <p:pic>
              <p:nvPicPr>
                <p:cNvPr id="24" name="Freihand 23">
                  <a:extLst>
                    <a:ext uri="{FF2B5EF4-FFF2-40B4-BE49-F238E27FC236}">
                      <a16:creationId xmlns:a16="http://schemas.microsoft.com/office/drawing/2014/main" id="{0D2E1D16-DC76-4DA4-BB85-FE1F086FCC30}"/>
                    </a:ext>
                  </a:extLst>
                </p:cNvPr>
                <p:cNvPicPr/>
                <p:nvPr/>
              </p:nvPicPr>
              <p:blipFill>
                <a:blip r:embed="rId53"/>
                <a:stretch>
                  <a:fillRect/>
                </a:stretch>
              </p:blipFill>
              <p:spPr>
                <a:xfrm>
                  <a:off x="2348933" y="5179747"/>
                  <a:ext cx="41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Freihand 24">
                  <a:extLst>
                    <a:ext uri="{FF2B5EF4-FFF2-40B4-BE49-F238E27FC236}">
                      <a16:creationId xmlns:a16="http://schemas.microsoft.com/office/drawing/2014/main" id="{163B5B00-B601-4EAC-B3CB-CA905333FB46}"/>
                    </a:ext>
                  </a:extLst>
                </p14:cNvPr>
                <p14:cNvContentPartPr/>
                <p14:nvPr/>
              </p14:nvContentPartPr>
              <p14:xfrm>
                <a:off x="2398613" y="5269027"/>
                <a:ext cx="122400" cy="66240"/>
              </p14:xfrm>
            </p:contentPart>
          </mc:Choice>
          <mc:Fallback xmlns="">
            <p:pic>
              <p:nvPicPr>
                <p:cNvPr id="25" name="Freihand 24">
                  <a:extLst>
                    <a:ext uri="{FF2B5EF4-FFF2-40B4-BE49-F238E27FC236}">
                      <a16:creationId xmlns:a16="http://schemas.microsoft.com/office/drawing/2014/main" id="{163B5B00-B601-4EAC-B3CB-CA905333FB46}"/>
                    </a:ext>
                  </a:extLst>
                </p:cNvPr>
                <p:cNvPicPr/>
                <p:nvPr/>
              </p:nvPicPr>
              <p:blipFill>
                <a:blip r:embed="rId55"/>
                <a:stretch>
                  <a:fillRect/>
                </a:stretch>
              </p:blipFill>
              <p:spPr>
                <a:xfrm>
                  <a:off x="2394293" y="5264707"/>
                  <a:ext cx="131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 name="Freihand 25">
                  <a:extLst>
                    <a:ext uri="{FF2B5EF4-FFF2-40B4-BE49-F238E27FC236}">
                      <a16:creationId xmlns:a16="http://schemas.microsoft.com/office/drawing/2014/main" id="{F7FABDF3-4F40-4EB2-9773-E1BCB4B7D66C}"/>
                    </a:ext>
                  </a:extLst>
                </p14:cNvPr>
                <p14:cNvContentPartPr/>
                <p14:nvPr/>
              </p14:nvContentPartPr>
              <p14:xfrm>
                <a:off x="2536133" y="5258227"/>
                <a:ext cx="237960" cy="142920"/>
              </p14:xfrm>
            </p:contentPart>
          </mc:Choice>
          <mc:Fallback xmlns="">
            <p:pic>
              <p:nvPicPr>
                <p:cNvPr id="26" name="Freihand 25">
                  <a:extLst>
                    <a:ext uri="{FF2B5EF4-FFF2-40B4-BE49-F238E27FC236}">
                      <a16:creationId xmlns:a16="http://schemas.microsoft.com/office/drawing/2014/main" id="{F7FABDF3-4F40-4EB2-9773-E1BCB4B7D66C}"/>
                    </a:ext>
                  </a:extLst>
                </p:cNvPr>
                <p:cNvPicPr/>
                <p:nvPr/>
              </p:nvPicPr>
              <p:blipFill>
                <a:blip r:embed="rId57"/>
                <a:stretch>
                  <a:fillRect/>
                </a:stretch>
              </p:blipFill>
              <p:spPr>
                <a:xfrm>
                  <a:off x="2531813" y="5253907"/>
                  <a:ext cx="246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7" name="Freihand 26">
                  <a:extLst>
                    <a:ext uri="{FF2B5EF4-FFF2-40B4-BE49-F238E27FC236}">
                      <a16:creationId xmlns:a16="http://schemas.microsoft.com/office/drawing/2014/main" id="{EB2ACD00-242E-4799-BAB9-5E92010E0FF8}"/>
                    </a:ext>
                  </a:extLst>
                </p14:cNvPr>
                <p14:cNvContentPartPr/>
                <p14:nvPr/>
              </p14:nvContentPartPr>
              <p14:xfrm>
                <a:off x="2805413" y="5170027"/>
                <a:ext cx="84960" cy="171360"/>
              </p14:xfrm>
            </p:contentPart>
          </mc:Choice>
          <mc:Fallback xmlns="">
            <p:pic>
              <p:nvPicPr>
                <p:cNvPr id="27" name="Freihand 26">
                  <a:extLst>
                    <a:ext uri="{FF2B5EF4-FFF2-40B4-BE49-F238E27FC236}">
                      <a16:creationId xmlns:a16="http://schemas.microsoft.com/office/drawing/2014/main" id="{EB2ACD00-242E-4799-BAB9-5E92010E0FF8}"/>
                    </a:ext>
                  </a:extLst>
                </p:cNvPr>
                <p:cNvPicPr/>
                <p:nvPr/>
              </p:nvPicPr>
              <p:blipFill>
                <a:blip r:embed="rId59"/>
                <a:stretch>
                  <a:fillRect/>
                </a:stretch>
              </p:blipFill>
              <p:spPr>
                <a:xfrm>
                  <a:off x="2801093" y="5165707"/>
                  <a:ext cx="93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8" name="Freihand 27">
                  <a:extLst>
                    <a:ext uri="{FF2B5EF4-FFF2-40B4-BE49-F238E27FC236}">
                      <a16:creationId xmlns:a16="http://schemas.microsoft.com/office/drawing/2014/main" id="{D9CC8AAB-6417-46FF-88A2-36A80CA9EACB}"/>
                    </a:ext>
                  </a:extLst>
                </p14:cNvPr>
                <p14:cNvContentPartPr/>
                <p14:nvPr/>
              </p14:nvContentPartPr>
              <p14:xfrm>
                <a:off x="2896853" y="5257507"/>
                <a:ext cx="94320" cy="58680"/>
              </p14:xfrm>
            </p:contentPart>
          </mc:Choice>
          <mc:Fallback xmlns="">
            <p:pic>
              <p:nvPicPr>
                <p:cNvPr id="28" name="Freihand 27">
                  <a:extLst>
                    <a:ext uri="{FF2B5EF4-FFF2-40B4-BE49-F238E27FC236}">
                      <a16:creationId xmlns:a16="http://schemas.microsoft.com/office/drawing/2014/main" id="{D9CC8AAB-6417-46FF-88A2-36A80CA9EACB}"/>
                    </a:ext>
                  </a:extLst>
                </p:cNvPr>
                <p:cNvPicPr/>
                <p:nvPr/>
              </p:nvPicPr>
              <p:blipFill>
                <a:blip r:embed="rId61"/>
                <a:stretch>
                  <a:fillRect/>
                </a:stretch>
              </p:blipFill>
              <p:spPr>
                <a:xfrm>
                  <a:off x="2892533" y="5253187"/>
                  <a:ext cx="1029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Freihand 28">
                  <a:extLst>
                    <a:ext uri="{FF2B5EF4-FFF2-40B4-BE49-F238E27FC236}">
                      <a16:creationId xmlns:a16="http://schemas.microsoft.com/office/drawing/2014/main" id="{D111D18F-598C-4C4F-8E4D-43A027BAAB9B}"/>
                    </a:ext>
                  </a:extLst>
                </p14:cNvPr>
                <p14:cNvContentPartPr/>
                <p14:nvPr/>
              </p14:nvContentPartPr>
              <p14:xfrm>
                <a:off x="3004853" y="5232667"/>
                <a:ext cx="71280" cy="75240"/>
              </p14:xfrm>
            </p:contentPart>
          </mc:Choice>
          <mc:Fallback xmlns="">
            <p:pic>
              <p:nvPicPr>
                <p:cNvPr id="29" name="Freihand 28">
                  <a:extLst>
                    <a:ext uri="{FF2B5EF4-FFF2-40B4-BE49-F238E27FC236}">
                      <a16:creationId xmlns:a16="http://schemas.microsoft.com/office/drawing/2014/main" id="{D111D18F-598C-4C4F-8E4D-43A027BAAB9B}"/>
                    </a:ext>
                  </a:extLst>
                </p:cNvPr>
                <p:cNvPicPr/>
                <p:nvPr/>
              </p:nvPicPr>
              <p:blipFill>
                <a:blip r:embed="rId63"/>
                <a:stretch>
                  <a:fillRect/>
                </a:stretch>
              </p:blipFill>
              <p:spPr>
                <a:xfrm>
                  <a:off x="3000533" y="5228347"/>
                  <a:ext cx="79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Freihand 29">
                  <a:extLst>
                    <a:ext uri="{FF2B5EF4-FFF2-40B4-BE49-F238E27FC236}">
                      <a16:creationId xmlns:a16="http://schemas.microsoft.com/office/drawing/2014/main" id="{57B2CEE4-8C0C-4237-9B0E-EAC809557489}"/>
                    </a:ext>
                  </a:extLst>
                </p14:cNvPr>
                <p14:cNvContentPartPr/>
                <p14:nvPr/>
              </p14:nvContentPartPr>
              <p14:xfrm>
                <a:off x="3031493" y="5241667"/>
                <a:ext cx="100800" cy="63360"/>
              </p14:xfrm>
            </p:contentPart>
          </mc:Choice>
          <mc:Fallback xmlns="">
            <p:pic>
              <p:nvPicPr>
                <p:cNvPr id="30" name="Freihand 29">
                  <a:extLst>
                    <a:ext uri="{FF2B5EF4-FFF2-40B4-BE49-F238E27FC236}">
                      <a16:creationId xmlns:a16="http://schemas.microsoft.com/office/drawing/2014/main" id="{57B2CEE4-8C0C-4237-9B0E-EAC809557489}"/>
                    </a:ext>
                  </a:extLst>
                </p:cNvPr>
                <p:cNvPicPr/>
                <p:nvPr/>
              </p:nvPicPr>
              <p:blipFill>
                <a:blip r:embed="rId65"/>
                <a:stretch>
                  <a:fillRect/>
                </a:stretch>
              </p:blipFill>
              <p:spPr>
                <a:xfrm>
                  <a:off x="3027173" y="5237347"/>
                  <a:ext cx="1094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Freihand 30">
                  <a:extLst>
                    <a:ext uri="{FF2B5EF4-FFF2-40B4-BE49-F238E27FC236}">
                      <a16:creationId xmlns:a16="http://schemas.microsoft.com/office/drawing/2014/main" id="{AF95F623-9297-4140-B93A-2562AFF5147C}"/>
                    </a:ext>
                  </a:extLst>
                </p14:cNvPr>
                <p14:cNvContentPartPr/>
                <p14:nvPr/>
              </p14:nvContentPartPr>
              <p14:xfrm>
                <a:off x="3172613" y="5170387"/>
                <a:ext cx="132480" cy="126720"/>
              </p14:xfrm>
            </p:contentPart>
          </mc:Choice>
          <mc:Fallback xmlns="">
            <p:pic>
              <p:nvPicPr>
                <p:cNvPr id="31" name="Freihand 30">
                  <a:extLst>
                    <a:ext uri="{FF2B5EF4-FFF2-40B4-BE49-F238E27FC236}">
                      <a16:creationId xmlns:a16="http://schemas.microsoft.com/office/drawing/2014/main" id="{AF95F623-9297-4140-B93A-2562AFF5147C}"/>
                    </a:ext>
                  </a:extLst>
                </p:cNvPr>
                <p:cNvPicPr/>
                <p:nvPr/>
              </p:nvPicPr>
              <p:blipFill>
                <a:blip r:embed="rId67"/>
                <a:stretch>
                  <a:fillRect/>
                </a:stretch>
              </p:blipFill>
              <p:spPr>
                <a:xfrm>
                  <a:off x="3168293" y="5166067"/>
                  <a:ext cx="141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 name="Freihand 31">
                  <a:extLst>
                    <a:ext uri="{FF2B5EF4-FFF2-40B4-BE49-F238E27FC236}">
                      <a16:creationId xmlns:a16="http://schemas.microsoft.com/office/drawing/2014/main" id="{19C10F1F-EF1C-48A6-A349-7B24992215DD}"/>
                    </a:ext>
                  </a:extLst>
                </p14:cNvPr>
                <p14:cNvContentPartPr/>
                <p14:nvPr/>
              </p14:nvContentPartPr>
              <p14:xfrm>
                <a:off x="3305093" y="5156707"/>
                <a:ext cx="240840" cy="133920"/>
              </p14:xfrm>
            </p:contentPart>
          </mc:Choice>
          <mc:Fallback xmlns="">
            <p:pic>
              <p:nvPicPr>
                <p:cNvPr id="32" name="Freihand 31">
                  <a:extLst>
                    <a:ext uri="{FF2B5EF4-FFF2-40B4-BE49-F238E27FC236}">
                      <a16:creationId xmlns:a16="http://schemas.microsoft.com/office/drawing/2014/main" id="{19C10F1F-EF1C-48A6-A349-7B24992215DD}"/>
                    </a:ext>
                  </a:extLst>
                </p:cNvPr>
                <p:cNvPicPr/>
                <p:nvPr/>
              </p:nvPicPr>
              <p:blipFill>
                <a:blip r:embed="rId69"/>
                <a:stretch>
                  <a:fillRect/>
                </a:stretch>
              </p:blipFill>
              <p:spPr>
                <a:xfrm>
                  <a:off x="3300773" y="5152387"/>
                  <a:ext cx="249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3" name="Freihand 32">
                  <a:extLst>
                    <a:ext uri="{FF2B5EF4-FFF2-40B4-BE49-F238E27FC236}">
                      <a16:creationId xmlns:a16="http://schemas.microsoft.com/office/drawing/2014/main" id="{11C32038-C63D-4581-BB61-A4C9046AF710}"/>
                    </a:ext>
                  </a:extLst>
                </p14:cNvPr>
                <p14:cNvContentPartPr/>
                <p14:nvPr/>
              </p14:nvContentPartPr>
              <p14:xfrm>
                <a:off x="3371333" y="5162107"/>
                <a:ext cx="36000" cy="18360"/>
              </p14:xfrm>
            </p:contentPart>
          </mc:Choice>
          <mc:Fallback xmlns="">
            <p:pic>
              <p:nvPicPr>
                <p:cNvPr id="33" name="Freihand 32">
                  <a:extLst>
                    <a:ext uri="{FF2B5EF4-FFF2-40B4-BE49-F238E27FC236}">
                      <a16:creationId xmlns:a16="http://schemas.microsoft.com/office/drawing/2014/main" id="{11C32038-C63D-4581-BB61-A4C9046AF710}"/>
                    </a:ext>
                  </a:extLst>
                </p:cNvPr>
                <p:cNvPicPr/>
                <p:nvPr/>
              </p:nvPicPr>
              <p:blipFill>
                <a:blip r:embed="rId71"/>
                <a:stretch>
                  <a:fillRect/>
                </a:stretch>
              </p:blipFill>
              <p:spPr>
                <a:xfrm>
                  <a:off x="3367013" y="5157787"/>
                  <a:ext cx="44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1" name="Freihand 110">
                  <a:extLst>
                    <a:ext uri="{FF2B5EF4-FFF2-40B4-BE49-F238E27FC236}">
                      <a16:creationId xmlns:a16="http://schemas.microsoft.com/office/drawing/2014/main" id="{B0488026-50F2-4C11-B09C-5C77D1575077}"/>
                    </a:ext>
                  </a:extLst>
                </p14:cNvPr>
                <p14:cNvContentPartPr/>
                <p14:nvPr/>
              </p14:nvContentPartPr>
              <p14:xfrm>
                <a:off x="3695693" y="2449507"/>
                <a:ext cx="50400" cy="1749600"/>
              </p14:xfrm>
            </p:contentPart>
          </mc:Choice>
          <mc:Fallback xmlns="">
            <p:pic>
              <p:nvPicPr>
                <p:cNvPr id="111" name="Freihand 110">
                  <a:extLst>
                    <a:ext uri="{FF2B5EF4-FFF2-40B4-BE49-F238E27FC236}">
                      <a16:creationId xmlns:a16="http://schemas.microsoft.com/office/drawing/2014/main" id="{B0488026-50F2-4C11-B09C-5C77D1575077}"/>
                    </a:ext>
                  </a:extLst>
                </p:cNvPr>
                <p:cNvPicPr/>
                <p:nvPr/>
              </p:nvPicPr>
              <p:blipFill>
                <a:blip r:embed="rId73"/>
                <a:stretch>
                  <a:fillRect/>
                </a:stretch>
              </p:blipFill>
              <p:spPr>
                <a:xfrm>
                  <a:off x="3691373" y="2445187"/>
                  <a:ext cx="59040" cy="1758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12" name="Freihand 111">
                  <a:extLst>
                    <a:ext uri="{FF2B5EF4-FFF2-40B4-BE49-F238E27FC236}">
                      <a16:creationId xmlns:a16="http://schemas.microsoft.com/office/drawing/2014/main" id="{7668E4A3-5D34-4EEA-8096-134872DAF7FD}"/>
                    </a:ext>
                  </a:extLst>
                </p14:cNvPr>
                <p14:cNvContentPartPr/>
                <p14:nvPr/>
              </p14:nvContentPartPr>
              <p14:xfrm>
                <a:off x="3607493" y="4001467"/>
                <a:ext cx="212760" cy="472680"/>
              </p14:xfrm>
            </p:contentPart>
          </mc:Choice>
          <mc:Fallback xmlns="">
            <p:pic>
              <p:nvPicPr>
                <p:cNvPr id="112" name="Freihand 111">
                  <a:extLst>
                    <a:ext uri="{FF2B5EF4-FFF2-40B4-BE49-F238E27FC236}">
                      <a16:creationId xmlns:a16="http://schemas.microsoft.com/office/drawing/2014/main" id="{7668E4A3-5D34-4EEA-8096-134872DAF7FD}"/>
                    </a:ext>
                  </a:extLst>
                </p:cNvPr>
                <p:cNvPicPr/>
                <p:nvPr/>
              </p:nvPicPr>
              <p:blipFill>
                <a:blip r:embed="rId75"/>
                <a:stretch>
                  <a:fillRect/>
                </a:stretch>
              </p:blipFill>
              <p:spPr>
                <a:xfrm>
                  <a:off x="3603173" y="3997147"/>
                  <a:ext cx="22140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9" name="Freihand 88">
                  <a:extLst>
                    <a:ext uri="{FF2B5EF4-FFF2-40B4-BE49-F238E27FC236}">
                      <a16:creationId xmlns:a16="http://schemas.microsoft.com/office/drawing/2014/main" id="{682992DF-AFF1-4409-8F67-1A7666B2ADC2}"/>
                    </a:ext>
                  </a:extLst>
                </p14:cNvPr>
                <p14:cNvContentPartPr/>
                <p14:nvPr/>
              </p14:nvContentPartPr>
              <p14:xfrm>
                <a:off x="3857333" y="1359787"/>
                <a:ext cx="260640" cy="389880"/>
              </p14:xfrm>
            </p:contentPart>
          </mc:Choice>
          <mc:Fallback xmlns="">
            <p:pic>
              <p:nvPicPr>
                <p:cNvPr id="89" name="Freihand 88">
                  <a:extLst>
                    <a:ext uri="{FF2B5EF4-FFF2-40B4-BE49-F238E27FC236}">
                      <a16:creationId xmlns:a16="http://schemas.microsoft.com/office/drawing/2014/main" id="{682992DF-AFF1-4409-8F67-1A7666B2ADC2}"/>
                    </a:ext>
                  </a:extLst>
                </p:cNvPr>
                <p:cNvPicPr/>
                <p:nvPr/>
              </p:nvPicPr>
              <p:blipFill>
                <a:blip r:embed="rId77"/>
                <a:stretch>
                  <a:fillRect/>
                </a:stretch>
              </p:blipFill>
              <p:spPr>
                <a:xfrm>
                  <a:off x="3853013" y="1355467"/>
                  <a:ext cx="2692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0" name="Freihand 89">
                  <a:extLst>
                    <a:ext uri="{FF2B5EF4-FFF2-40B4-BE49-F238E27FC236}">
                      <a16:creationId xmlns:a16="http://schemas.microsoft.com/office/drawing/2014/main" id="{BFC16506-0C98-40DF-9A3D-4A056D3E3729}"/>
                    </a:ext>
                  </a:extLst>
                </p14:cNvPr>
                <p14:cNvContentPartPr/>
                <p14:nvPr/>
              </p14:nvContentPartPr>
              <p14:xfrm>
                <a:off x="3793973" y="1544107"/>
                <a:ext cx="261360" cy="263880"/>
              </p14:xfrm>
            </p:contentPart>
          </mc:Choice>
          <mc:Fallback xmlns="">
            <p:pic>
              <p:nvPicPr>
                <p:cNvPr id="90" name="Freihand 89">
                  <a:extLst>
                    <a:ext uri="{FF2B5EF4-FFF2-40B4-BE49-F238E27FC236}">
                      <a16:creationId xmlns:a16="http://schemas.microsoft.com/office/drawing/2014/main" id="{BFC16506-0C98-40DF-9A3D-4A056D3E3729}"/>
                    </a:ext>
                  </a:extLst>
                </p:cNvPr>
                <p:cNvPicPr/>
                <p:nvPr/>
              </p:nvPicPr>
              <p:blipFill>
                <a:blip r:embed="rId79"/>
                <a:stretch>
                  <a:fillRect/>
                </a:stretch>
              </p:blipFill>
              <p:spPr>
                <a:xfrm>
                  <a:off x="3789653" y="1539787"/>
                  <a:ext cx="270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1" name="Freihand 90">
                  <a:extLst>
                    <a:ext uri="{FF2B5EF4-FFF2-40B4-BE49-F238E27FC236}">
                      <a16:creationId xmlns:a16="http://schemas.microsoft.com/office/drawing/2014/main" id="{D0EBC357-E5FA-4771-AD3F-F97BDD3C5C2E}"/>
                    </a:ext>
                  </a:extLst>
                </p14:cNvPr>
                <p14:cNvContentPartPr/>
                <p14:nvPr/>
              </p14:nvContentPartPr>
              <p14:xfrm>
                <a:off x="4271693" y="1216147"/>
                <a:ext cx="77040" cy="220320"/>
              </p14:xfrm>
            </p:contentPart>
          </mc:Choice>
          <mc:Fallback xmlns="">
            <p:pic>
              <p:nvPicPr>
                <p:cNvPr id="91" name="Freihand 90">
                  <a:extLst>
                    <a:ext uri="{FF2B5EF4-FFF2-40B4-BE49-F238E27FC236}">
                      <a16:creationId xmlns:a16="http://schemas.microsoft.com/office/drawing/2014/main" id="{D0EBC357-E5FA-4771-AD3F-F97BDD3C5C2E}"/>
                    </a:ext>
                  </a:extLst>
                </p:cNvPr>
                <p:cNvPicPr/>
                <p:nvPr/>
              </p:nvPicPr>
              <p:blipFill>
                <a:blip r:embed="rId81"/>
                <a:stretch>
                  <a:fillRect/>
                </a:stretch>
              </p:blipFill>
              <p:spPr>
                <a:xfrm>
                  <a:off x="4267373" y="1211827"/>
                  <a:ext cx="856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2" name="Freihand 91">
                  <a:extLst>
                    <a:ext uri="{FF2B5EF4-FFF2-40B4-BE49-F238E27FC236}">
                      <a16:creationId xmlns:a16="http://schemas.microsoft.com/office/drawing/2014/main" id="{9D13478E-C776-467B-8C41-E46B2F884A2F}"/>
                    </a:ext>
                  </a:extLst>
                </p14:cNvPr>
                <p14:cNvContentPartPr/>
                <p14:nvPr/>
              </p14:nvContentPartPr>
              <p14:xfrm>
                <a:off x="4200773" y="1190947"/>
                <a:ext cx="215280" cy="131760"/>
              </p14:xfrm>
            </p:contentPart>
          </mc:Choice>
          <mc:Fallback xmlns="">
            <p:pic>
              <p:nvPicPr>
                <p:cNvPr id="92" name="Freihand 91">
                  <a:extLst>
                    <a:ext uri="{FF2B5EF4-FFF2-40B4-BE49-F238E27FC236}">
                      <a16:creationId xmlns:a16="http://schemas.microsoft.com/office/drawing/2014/main" id="{9D13478E-C776-467B-8C41-E46B2F884A2F}"/>
                    </a:ext>
                  </a:extLst>
                </p:cNvPr>
                <p:cNvPicPr/>
                <p:nvPr/>
              </p:nvPicPr>
              <p:blipFill>
                <a:blip r:embed="rId83"/>
                <a:stretch>
                  <a:fillRect/>
                </a:stretch>
              </p:blipFill>
              <p:spPr>
                <a:xfrm>
                  <a:off x="4196453" y="1186627"/>
                  <a:ext cx="223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3" name="Freihand 92">
                  <a:extLst>
                    <a:ext uri="{FF2B5EF4-FFF2-40B4-BE49-F238E27FC236}">
                      <a16:creationId xmlns:a16="http://schemas.microsoft.com/office/drawing/2014/main" id="{6CE67B49-C4B8-4710-8FDB-93D7686B93FF}"/>
                    </a:ext>
                  </a:extLst>
                </p14:cNvPr>
                <p14:cNvContentPartPr/>
                <p14:nvPr/>
              </p14:nvContentPartPr>
              <p14:xfrm>
                <a:off x="4370693" y="1310107"/>
                <a:ext cx="208800" cy="71640"/>
              </p14:xfrm>
            </p:contentPart>
          </mc:Choice>
          <mc:Fallback xmlns="">
            <p:pic>
              <p:nvPicPr>
                <p:cNvPr id="93" name="Freihand 92">
                  <a:extLst>
                    <a:ext uri="{FF2B5EF4-FFF2-40B4-BE49-F238E27FC236}">
                      <a16:creationId xmlns:a16="http://schemas.microsoft.com/office/drawing/2014/main" id="{6CE67B49-C4B8-4710-8FDB-93D7686B93FF}"/>
                    </a:ext>
                  </a:extLst>
                </p:cNvPr>
                <p:cNvPicPr/>
                <p:nvPr/>
              </p:nvPicPr>
              <p:blipFill>
                <a:blip r:embed="rId85"/>
                <a:stretch>
                  <a:fillRect/>
                </a:stretch>
              </p:blipFill>
              <p:spPr>
                <a:xfrm>
                  <a:off x="4366373" y="1305787"/>
                  <a:ext cx="217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4" name="Freihand 93">
                  <a:extLst>
                    <a:ext uri="{FF2B5EF4-FFF2-40B4-BE49-F238E27FC236}">
                      <a16:creationId xmlns:a16="http://schemas.microsoft.com/office/drawing/2014/main" id="{9CA3E34D-6F0D-48C3-B31E-7DD5045E8053}"/>
                    </a:ext>
                  </a:extLst>
                </p14:cNvPr>
                <p14:cNvContentPartPr/>
                <p14:nvPr/>
              </p14:nvContentPartPr>
              <p14:xfrm>
                <a:off x="4583453" y="1197427"/>
                <a:ext cx="7200" cy="25920"/>
              </p14:xfrm>
            </p:contentPart>
          </mc:Choice>
          <mc:Fallback xmlns="">
            <p:pic>
              <p:nvPicPr>
                <p:cNvPr id="94" name="Freihand 93">
                  <a:extLst>
                    <a:ext uri="{FF2B5EF4-FFF2-40B4-BE49-F238E27FC236}">
                      <a16:creationId xmlns:a16="http://schemas.microsoft.com/office/drawing/2014/main" id="{9CA3E34D-6F0D-48C3-B31E-7DD5045E8053}"/>
                    </a:ext>
                  </a:extLst>
                </p:cNvPr>
                <p:cNvPicPr/>
                <p:nvPr/>
              </p:nvPicPr>
              <p:blipFill>
                <a:blip r:embed="rId87"/>
                <a:stretch>
                  <a:fillRect/>
                </a:stretch>
              </p:blipFill>
              <p:spPr>
                <a:xfrm>
                  <a:off x="4579133" y="1193107"/>
                  <a:ext cx="15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5" name="Freihand 94">
                  <a:extLst>
                    <a:ext uri="{FF2B5EF4-FFF2-40B4-BE49-F238E27FC236}">
                      <a16:creationId xmlns:a16="http://schemas.microsoft.com/office/drawing/2014/main" id="{B28D0656-3D26-4E97-BB34-446FE3BC0149}"/>
                    </a:ext>
                  </a:extLst>
                </p14:cNvPr>
                <p14:cNvContentPartPr/>
                <p14:nvPr/>
              </p14:nvContentPartPr>
              <p14:xfrm>
                <a:off x="4611893" y="1269067"/>
                <a:ext cx="207360" cy="106920"/>
              </p14:xfrm>
            </p:contentPart>
          </mc:Choice>
          <mc:Fallback xmlns="">
            <p:pic>
              <p:nvPicPr>
                <p:cNvPr id="95" name="Freihand 94">
                  <a:extLst>
                    <a:ext uri="{FF2B5EF4-FFF2-40B4-BE49-F238E27FC236}">
                      <a16:creationId xmlns:a16="http://schemas.microsoft.com/office/drawing/2014/main" id="{B28D0656-3D26-4E97-BB34-446FE3BC0149}"/>
                    </a:ext>
                  </a:extLst>
                </p:cNvPr>
                <p:cNvPicPr/>
                <p:nvPr/>
              </p:nvPicPr>
              <p:blipFill>
                <a:blip r:embed="rId89"/>
                <a:stretch>
                  <a:fillRect/>
                </a:stretch>
              </p:blipFill>
              <p:spPr>
                <a:xfrm>
                  <a:off x="4607573" y="1264747"/>
                  <a:ext cx="216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6" name="Freihand 95">
                  <a:extLst>
                    <a:ext uri="{FF2B5EF4-FFF2-40B4-BE49-F238E27FC236}">
                      <a16:creationId xmlns:a16="http://schemas.microsoft.com/office/drawing/2014/main" id="{359D6A10-71C2-49F1-BED9-EC4A8B9819CC}"/>
                    </a:ext>
                  </a:extLst>
                </p14:cNvPr>
                <p14:cNvContentPartPr/>
                <p14:nvPr/>
              </p14:nvContentPartPr>
              <p14:xfrm>
                <a:off x="4844093" y="1260067"/>
                <a:ext cx="91440" cy="85320"/>
              </p14:xfrm>
            </p:contentPart>
          </mc:Choice>
          <mc:Fallback xmlns="">
            <p:pic>
              <p:nvPicPr>
                <p:cNvPr id="96" name="Freihand 95">
                  <a:extLst>
                    <a:ext uri="{FF2B5EF4-FFF2-40B4-BE49-F238E27FC236}">
                      <a16:creationId xmlns:a16="http://schemas.microsoft.com/office/drawing/2014/main" id="{359D6A10-71C2-49F1-BED9-EC4A8B9819CC}"/>
                    </a:ext>
                  </a:extLst>
                </p:cNvPr>
                <p:cNvPicPr/>
                <p:nvPr/>
              </p:nvPicPr>
              <p:blipFill>
                <a:blip r:embed="rId91"/>
                <a:stretch>
                  <a:fillRect/>
                </a:stretch>
              </p:blipFill>
              <p:spPr>
                <a:xfrm>
                  <a:off x="4839773" y="1255747"/>
                  <a:ext cx="100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7" name="Freihand 96">
                  <a:extLst>
                    <a:ext uri="{FF2B5EF4-FFF2-40B4-BE49-F238E27FC236}">
                      <a16:creationId xmlns:a16="http://schemas.microsoft.com/office/drawing/2014/main" id="{4A4DD4E2-F5E8-4E6D-BE9A-8C2A4ECB607D}"/>
                    </a:ext>
                  </a:extLst>
                </p14:cNvPr>
                <p14:cNvContentPartPr/>
                <p14:nvPr/>
              </p14:nvContentPartPr>
              <p14:xfrm>
                <a:off x="4868213" y="1270867"/>
                <a:ext cx="96120" cy="37440"/>
              </p14:xfrm>
            </p:contentPart>
          </mc:Choice>
          <mc:Fallback xmlns="">
            <p:pic>
              <p:nvPicPr>
                <p:cNvPr id="97" name="Freihand 96">
                  <a:extLst>
                    <a:ext uri="{FF2B5EF4-FFF2-40B4-BE49-F238E27FC236}">
                      <a16:creationId xmlns:a16="http://schemas.microsoft.com/office/drawing/2014/main" id="{4A4DD4E2-F5E8-4E6D-BE9A-8C2A4ECB607D}"/>
                    </a:ext>
                  </a:extLst>
                </p:cNvPr>
                <p:cNvPicPr/>
                <p:nvPr/>
              </p:nvPicPr>
              <p:blipFill>
                <a:blip r:embed="rId93"/>
                <a:stretch>
                  <a:fillRect/>
                </a:stretch>
              </p:blipFill>
              <p:spPr>
                <a:xfrm>
                  <a:off x="4863893" y="1266547"/>
                  <a:ext cx="104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8" name="Freihand 97">
                  <a:extLst>
                    <a:ext uri="{FF2B5EF4-FFF2-40B4-BE49-F238E27FC236}">
                      <a16:creationId xmlns:a16="http://schemas.microsoft.com/office/drawing/2014/main" id="{474BB85E-79CA-4F1F-876D-E32C8AA93FE1}"/>
                    </a:ext>
                  </a:extLst>
                </p14:cNvPr>
                <p14:cNvContentPartPr/>
                <p14:nvPr/>
              </p14:nvContentPartPr>
              <p14:xfrm>
                <a:off x="4982333" y="1169347"/>
                <a:ext cx="210240" cy="153720"/>
              </p14:xfrm>
            </p:contentPart>
          </mc:Choice>
          <mc:Fallback xmlns="">
            <p:pic>
              <p:nvPicPr>
                <p:cNvPr id="98" name="Freihand 97">
                  <a:extLst>
                    <a:ext uri="{FF2B5EF4-FFF2-40B4-BE49-F238E27FC236}">
                      <a16:creationId xmlns:a16="http://schemas.microsoft.com/office/drawing/2014/main" id="{474BB85E-79CA-4F1F-876D-E32C8AA93FE1}"/>
                    </a:ext>
                  </a:extLst>
                </p:cNvPr>
                <p:cNvPicPr/>
                <p:nvPr/>
              </p:nvPicPr>
              <p:blipFill>
                <a:blip r:embed="rId95"/>
                <a:stretch>
                  <a:fillRect/>
                </a:stretch>
              </p:blipFill>
              <p:spPr>
                <a:xfrm>
                  <a:off x="4978013" y="1165027"/>
                  <a:ext cx="218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9" name="Freihand 98">
                  <a:extLst>
                    <a:ext uri="{FF2B5EF4-FFF2-40B4-BE49-F238E27FC236}">
                      <a16:creationId xmlns:a16="http://schemas.microsoft.com/office/drawing/2014/main" id="{7BF9F08F-9949-40C7-97AA-A5EB408242F7}"/>
                    </a:ext>
                  </a:extLst>
                </p14:cNvPr>
                <p14:cNvContentPartPr/>
                <p14:nvPr/>
              </p14:nvContentPartPr>
              <p14:xfrm>
                <a:off x="5152253" y="1222267"/>
                <a:ext cx="144360" cy="113040"/>
              </p14:xfrm>
            </p:contentPart>
          </mc:Choice>
          <mc:Fallback xmlns="">
            <p:pic>
              <p:nvPicPr>
                <p:cNvPr id="99" name="Freihand 98">
                  <a:extLst>
                    <a:ext uri="{FF2B5EF4-FFF2-40B4-BE49-F238E27FC236}">
                      <a16:creationId xmlns:a16="http://schemas.microsoft.com/office/drawing/2014/main" id="{7BF9F08F-9949-40C7-97AA-A5EB408242F7}"/>
                    </a:ext>
                  </a:extLst>
                </p:cNvPr>
                <p:cNvPicPr/>
                <p:nvPr/>
              </p:nvPicPr>
              <p:blipFill>
                <a:blip r:embed="rId97"/>
                <a:stretch>
                  <a:fillRect/>
                </a:stretch>
              </p:blipFill>
              <p:spPr>
                <a:xfrm>
                  <a:off x="5147933" y="1217947"/>
                  <a:ext cx="153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0" name="Freihand 99">
                  <a:extLst>
                    <a:ext uri="{FF2B5EF4-FFF2-40B4-BE49-F238E27FC236}">
                      <a16:creationId xmlns:a16="http://schemas.microsoft.com/office/drawing/2014/main" id="{B4CA1376-FC12-4DB1-B7D7-34C48D798ADC}"/>
                    </a:ext>
                  </a:extLst>
                </p14:cNvPr>
                <p14:cNvContentPartPr/>
                <p14:nvPr/>
              </p14:nvContentPartPr>
              <p14:xfrm>
                <a:off x="5328653" y="1203187"/>
                <a:ext cx="140760" cy="118800"/>
              </p14:xfrm>
            </p:contentPart>
          </mc:Choice>
          <mc:Fallback xmlns="">
            <p:pic>
              <p:nvPicPr>
                <p:cNvPr id="100" name="Freihand 99">
                  <a:extLst>
                    <a:ext uri="{FF2B5EF4-FFF2-40B4-BE49-F238E27FC236}">
                      <a16:creationId xmlns:a16="http://schemas.microsoft.com/office/drawing/2014/main" id="{B4CA1376-FC12-4DB1-B7D7-34C48D798ADC}"/>
                    </a:ext>
                  </a:extLst>
                </p:cNvPr>
                <p:cNvPicPr/>
                <p:nvPr/>
              </p:nvPicPr>
              <p:blipFill>
                <a:blip r:embed="rId99"/>
                <a:stretch>
                  <a:fillRect/>
                </a:stretch>
              </p:blipFill>
              <p:spPr>
                <a:xfrm>
                  <a:off x="5324333" y="1198867"/>
                  <a:ext cx="1494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4" name="Freihand 103">
                  <a:extLst>
                    <a:ext uri="{FF2B5EF4-FFF2-40B4-BE49-F238E27FC236}">
                      <a16:creationId xmlns:a16="http://schemas.microsoft.com/office/drawing/2014/main" id="{BE91E127-2C18-49EC-A907-A0838D211F53}"/>
                    </a:ext>
                  </a:extLst>
                </p14:cNvPr>
                <p14:cNvContentPartPr/>
                <p14:nvPr/>
              </p14:nvContentPartPr>
              <p14:xfrm>
                <a:off x="3750413" y="2220547"/>
                <a:ext cx="32400" cy="441360"/>
              </p14:xfrm>
            </p:contentPart>
          </mc:Choice>
          <mc:Fallback xmlns="">
            <p:pic>
              <p:nvPicPr>
                <p:cNvPr id="104" name="Freihand 103">
                  <a:extLst>
                    <a:ext uri="{FF2B5EF4-FFF2-40B4-BE49-F238E27FC236}">
                      <a16:creationId xmlns:a16="http://schemas.microsoft.com/office/drawing/2014/main" id="{BE91E127-2C18-49EC-A907-A0838D211F53}"/>
                    </a:ext>
                  </a:extLst>
                </p:cNvPr>
                <p:cNvPicPr/>
                <p:nvPr/>
              </p:nvPicPr>
              <p:blipFill>
                <a:blip r:embed="rId101"/>
                <a:stretch>
                  <a:fillRect/>
                </a:stretch>
              </p:blipFill>
              <p:spPr>
                <a:xfrm>
                  <a:off x="3746093" y="2216227"/>
                  <a:ext cx="4104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5" name="Freihand 104">
                  <a:extLst>
                    <a:ext uri="{FF2B5EF4-FFF2-40B4-BE49-F238E27FC236}">
                      <a16:creationId xmlns:a16="http://schemas.microsoft.com/office/drawing/2014/main" id="{D2AE2FA5-96F4-4D41-9B16-5B70CA2D7603}"/>
                    </a:ext>
                  </a:extLst>
                </p14:cNvPr>
                <p14:cNvContentPartPr/>
                <p14:nvPr/>
              </p14:nvContentPartPr>
              <p14:xfrm>
                <a:off x="3732413" y="2134147"/>
                <a:ext cx="30240" cy="750600"/>
              </p14:xfrm>
            </p:contentPart>
          </mc:Choice>
          <mc:Fallback xmlns="">
            <p:pic>
              <p:nvPicPr>
                <p:cNvPr id="105" name="Freihand 104">
                  <a:extLst>
                    <a:ext uri="{FF2B5EF4-FFF2-40B4-BE49-F238E27FC236}">
                      <a16:creationId xmlns:a16="http://schemas.microsoft.com/office/drawing/2014/main" id="{D2AE2FA5-96F4-4D41-9B16-5B70CA2D7603}"/>
                    </a:ext>
                  </a:extLst>
                </p:cNvPr>
                <p:cNvPicPr/>
                <p:nvPr/>
              </p:nvPicPr>
              <p:blipFill>
                <a:blip r:embed="rId103"/>
                <a:stretch>
                  <a:fillRect/>
                </a:stretch>
              </p:blipFill>
              <p:spPr>
                <a:xfrm>
                  <a:off x="3728093" y="2129827"/>
                  <a:ext cx="38880"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6" name="Freihand 105">
                  <a:extLst>
                    <a:ext uri="{FF2B5EF4-FFF2-40B4-BE49-F238E27FC236}">
                      <a16:creationId xmlns:a16="http://schemas.microsoft.com/office/drawing/2014/main" id="{DFFC6EDE-C17C-499A-879D-BA232E5B02C2}"/>
                    </a:ext>
                  </a:extLst>
                </p14:cNvPr>
                <p14:cNvContentPartPr/>
                <p14:nvPr/>
              </p14:nvContentPartPr>
              <p14:xfrm>
                <a:off x="3778853" y="2207587"/>
                <a:ext cx="42120" cy="934200"/>
              </p14:xfrm>
            </p:contentPart>
          </mc:Choice>
          <mc:Fallback xmlns="">
            <p:pic>
              <p:nvPicPr>
                <p:cNvPr id="106" name="Freihand 105">
                  <a:extLst>
                    <a:ext uri="{FF2B5EF4-FFF2-40B4-BE49-F238E27FC236}">
                      <a16:creationId xmlns:a16="http://schemas.microsoft.com/office/drawing/2014/main" id="{DFFC6EDE-C17C-499A-879D-BA232E5B02C2}"/>
                    </a:ext>
                  </a:extLst>
                </p:cNvPr>
                <p:cNvPicPr/>
                <p:nvPr/>
              </p:nvPicPr>
              <p:blipFill>
                <a:blip r:embed="rId105"/>
                <a:stretch>
                  <a:fillRect/>
                </a:stretch>
              </p:blipFill>
              <p:spPr>
                <a:xfrm>
                  <a:off x="3774533" y="2203267"/>
                  <a:ext cx="5076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7" name="Freihand 106">
                  <a:extLst>
                    <a:ext uri="{FF2B5EF4-FFF2-40B4-BE49-F238E27FC236}">
                      <a16:creationId xmlns:a16="http://schemas.microsoft.com/office/drawing/2014/main" id="{B702CF64-EB7C-4C06-B708-768D4C7F098D}"/>
                    </a:ext>
                  </a:extLst>
                </p14:cNvPr>
                <p14:cNvContentPartPr/>
                <p14:nvPr/>
              </p14:nvContentPartPr>
              <p14:xfrm>
                <a:off x="3777413" y="2305867"/>
                <a:ext cx="7560" cy="589320"/>
              </p14:xfrm>
            </p:contentPart>
          </mc:Choice>
          <mc:Fallback xmlns="">
            <p:pic>
              <p:nvPicPr>
                <p:cNvPr id="107" name="Freihand 106">
                  <a:extLst>
                    <a:ext uri="{FF2B5EF4-FFF2-40B4-BE49-F238E27FC236}">
                      <a16:creationId xmlns:a16="http://schemas.microsoft.com/office/drawing/2014/main" id="{B702CF64-EB7C-4C06-B708-768D4C7F098D}"/>
                    </a:ext>
                  </a:extLst>
                </p:cNvPr>
                <p:cNvPicPr/>
                <p:nvPr/>
              </p:nvPicPr>
              <p:blipFill>
                <a:blip r:embed="rId107"/>
                <a:stretch>
                  <a:fillRect/>
                </a:stretch>
              </p:blipFill>
              <p:spPr>
                <a:xfrm>
                  <a:off x="3773093" y="2301547"/>
                  <a:ext cx="1620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8" name="Freihand 107">
                  <a:extLst>
                    <a:ext uri="{FF2B5EF4-FFF2-40B4-BE49-F238E27FC236}">
                      <a16:creationId xmlns:a16="http://schemas.microsoft.com/office/drawing/2014/main" id="{37468876-3516-4D7B-8DA2-6116E5CCA0DA}"/>
                    </a:ext>
                  </a:extLst>
                </p14:cNvPr>
                <p14:cNvContentPartPr/>
                <p14:nvPr/>
              </p14:nvContentPartPr>
              <p14:xfrm>
                <a:off x="3673733" y="2815987"/>
                <a:ext cx="360" cy="360"/>
              </p14:xfrm>
            </p:contentPart>
          </mc:Choice>
          <mc:Fallback xmlns="">
            <p:pic>
              <p:nvPicPr>
                <p:cNvPr id="108" name="Freihand 107">
                  <a:extLst>
                    <a:ext uri="{FF2B5EF4-FFF2-40B4-BE49-F238E27FC236}">
                      <a16:creationId xmlns:a16="http://schemas.microsoft.com/office/drawing/2014/main" id="{37468876-3516-4D7B-8DA2-6116E5CCA0DA}"/>
                    </a:ext>
                  </a:extLst>
                </p:cNvPr>
                <p:cNvPicPr/>
                <p:nvPr/>
              </p:nvPicPr>
              <p:blipFill>
                <a:blip r:embed="rId109"/>
                <a:stretch>
                  <a:fillRect/>
                </a:stretch>
              </p:blipFill>
              <p:spPr>
                <a:xfrm>
                  <a:off x="3669413" y="2811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9" name="Freihand 108">
                  <a:extLst>
                    <a:ext uri="{FF2B5EF4-FFF2-40B4-BE49-F238E27FC236}">
                      <a16:creationId xmlns:a16="http://schemas.microsoft.com/office/drawing/2014/main" id="{2D6D3C95-F2C6-4C0F-ADEF-903150A1954A}"/>
                    </a:ext>
                  </a:extLst>
                </p14:cNvPr>
                <p14:cNvContentPartPr/>
                <p14:nvPr/>
              </p14:nvContentPartPr>
              <p14:xfrm>
                <a:off x="3583373" y="2135227"/>
                <a:ext cx="320760" cy="913320"/>
              </p14:xfrm>
            </p:contentPart>
          </mc:Choice>
          <mc:Fallback xmlns="">
            <p:pic>
              <p:nvPicPr>
                <p:cNvPr id="109" name="Freihand 108">
                  <a:extLst>
                    <a:ext uri="{FF2B5EF4-FFF2-40B4-BE49-F238E27FC236}">
                      <a16:creationId xmlns:a16="http://schemas.microsoft.com/office/drawing/2014/main" id="{2D6D3C95-F2C6-4C0F-ADEF-903150A1954A}"/>
                    </a:ext>
                  </a:extLst>
                </p:cNvPr>
                <p:cNvPicPr/>
                <p:nvPr/>
              </p:nvPicPr>
              <p:blipFill>
                <a:blip r:embed="rId111"/>
                <a:stretch>
                  <a:fillRect/>
                </a:stretch>
              </p:blipFill>
              <p:spPr>
                <a:xfrm>
                  <a:off x="3579053" y="2130907"/>
                  <a:ext cx="329400" cy="921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4" name="Freihand 113">
                  <a:extLst>
                    <a:ext uri="{FF2B5EF4-FFF2-40B4-BE49-F238E27FC236}">
                      <a16:creationId xmlns:a16="http://schemas.microsoft.com/office/drawing/2014/main" id="{6D10BFA9-AF2F-42F1-A791-7F7557AB2D5C}"/>
                    </a:ext>
                  </a:extLst>
                </p14:cNvPr>
                <p14:cNvContentPartPr/>
                <p14:nvPr/>
              </p14:nvContentPartPr>
              <p14:xfrm>
                <a:off x="3707933" y="2431867"/>
                <a:ext cx="1184760" cy="1266480"/>
              </p14:xfrm>
            </p:contentPart>
          </mc:Choice>
          <mc:Fallback xmlns="">
            <p:pic>
              <p:nvPicPr>
                <p:cNvPr id="114" name="Freihand 113">
                  <a:extLst>
                    <a:ext uri="{FF2B5EF4-FFF2-40B4-BE49-F238E27FC236}">
                      <a16:creationId xmlns:a16="http://schemas.microsoft.com/office/drawing/2014/main" id="{6D10BFA9-AF2F-42F1-A791-7F7557AB2D5C}"/>
                    </a:ext>
                  </a:extLst>
                </p:cNvPr>
                <p:cNvPicPr/>
                <p:nvPr/>
              </p:nvPicPr>
              <p:blipFill>
                <a:blip r:embed="rId113"/>
                <a:stretch>
                  <a:fillRect/>
                </a:stretch>
              </p:blipFill>
              <p:spPr>
                <a:xfrm>
                  <a:off x="3703613" y="2427547"/>
                  <a:ext cx="1193400" cy="1275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5" name="Freihand 114">
                  <a:extLst>
                    <a:ext uri="{FF2B5EF4-FFF2-40B4-BE49-F238E27FC236}">
                      <a16:creationId xmlns:a16="http://schemas.microsoft.com/office/drawing/2014/main" id="{D78116AA-68AC-4024-8BA9-09F6F80AC22E}"/>
                    </a:ext>
                  </a:extLst>
                </p14:cNvPr>
                <p14:cNvContentPartPr/>
                <p14:nvPr/>
              </p14:nvContentPartPr>
              <p14:xfrm>
                <a:off x="3616853" y="3207307"/>
                <a:ext cx="509760" cy="584640"/>
              </p14:xfrm>
            </p:contentPart>
          </mc:Choice>
          <mc:Fallback xmlns="">
            <p:pic>
              <p:nvPicPr>
                <p:cNvPr id="115" name="Freihand 114">
                  <a:extLst>
                    <a:ext uri="{FF2B5EF4-FFF2-40B4-BE49-F238E27FC236}">
                      <a16:creationId xmlns:a16="http://schemas.microsoft.com/office/drawing/2014/main" id="{D78116AA-68AC-4024-8BA9-09F6F80AC22E}"/>
                    </a:ext>
                  </a:extLst>
                </p:cNvPr>
                <p:cNvPicPr/>
                <p:nvPr/>
              </p:nvPicPr>
              <p:blipFill>
                <a:blip r:embed="rId115"/>
                <a:stretch>
                  <a:fillRect/>
                </a:stretch>
              </p:blipFill>
              <p:spPr>
                <a:xfrm>
                  <a:off x="3612533" y="3202987"/>
                  <a:ext cx="518400" cy="593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6" name="Freihand 115">
                  <a:extLst>
                    <a:ext uri="{FF2B5EF4-FFF2-40B4-BE49-F238E27FC236}">
                      <a16:creationId xmlns:a16="http://schemas.microsoft.com/office/drawing/2014/main" id="{D4924770-B951-4761-8C22-61354BEDDC6E}"/>
                    </a:ext>
                  </a:extLst>
                </p14:cNvPr>
                <p14:cNvContentPartPr/>
                <p14:nvPr/>
              </p14:nvContentPartPr>
              <p14:xfrm>
                <a:off x="5049293" y="2184907"/>
                <a:ext cx="37800" cy="221760"/>
              </p14:xfrm>
            </p:contentPart>
          </mc:Choice>
          <mc:Fallback xmlns="">
            <p:pic>
              <p:nvPicPr>
                <p:cNvPr id="116" name="Freihand 115">
                  <a:extLst>
                    <a:ext uri="{FF2B5EF4-FFF2-40B4-BE49-F238E27FC236}">
                      <a16:creationId xmlns:a16="http://schemas.microsoft.com/office/drawing/2014/main" id="{D4924770-B951-4761-8C22-61354BEDDC6E}"/>
                    </a:ext>
                  </a:extLst>
                </p:cNvPr>
                <p:cNvPicPr/>
                <p:nvPr/>
              </p:nvPicPr>
              <p:blipFill>
                <a:blip r:embed="rId117"/>
                <a:stretch>
                  <a:fillRect/>
                </a:stretch>
              </p:blipFill>
              <p:spPr>
                <a:xfrm>
                  <a:off x="5044973" y="2180587"/>
                  <a:ext cx="464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7" name="Freihand 116">
                  <a:extLst>
                    <a:ext uri="{FF2B5EF4-FFF2-40B4-BE49-F238E27FC236}">
                      <a16:creationId xmlns:a16="http://schemas.microsoft.com/office/drawing/2014/main" id="{53202680-D6E3-42F7-B1C6-ED9C239D63C2}"/>
                    </a:ext>
                  </a:extLst>
                </p14:cNvPr>
                <p14:cNvContentPartPr/>
                <p14:nvPr/>
              </p14:nvContentPartPr>
              <p14:xfrm>
                <a:off x="5044613" y="2180587"/>
                <a:ext cx="132120" cy="240120"/>
              </p14:xfrm>
            </p:contentPart>
          </mc:Choice>
          <mc:Fallback xmlns="">
            <p:pic>
              <p:nvPicPr>
                <p:cNvPr id="117" name="Freihand 116">
                  <a:extLst>
                    <a:ext uri="{FF2B5EF4-FFF2-40B4-BE49-F238E27FC236}">
                      <a16:creationId xmlns:a16="http://schemas.microsoft.com/office/drawing/2014/main" id="{53202680-D6E3-42F7-B1C6-ED9C239D63C2}"/>
                    </a:ext>
                  </a:extLst>
                </p:cNvPr>
                <p:cNvPicPr/>
                <p:nvPr/>
              </p:nvPicPr>
              <p:blipFill>
                <a:blip r:embed="rId119"/>
                <a:stretch>
                  <a:fillRect/>
                </a:stretch>
              </p:blipFill>
              <p:spPr>
                <a:xfrm>
                  <a:off x="5040293" y="2176267"/>
                  <a:ext cx="140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8" name="Freihand 117">
                  <a:extLst>
                    <a:ext uri="{FF2B5EF4-FFF2-40B4-BE49-F238E27FC236}">
                      <a16:creationId xmlns:a16="http://schemas.microsoft.com/office/drawing/2014/main" id="{15243FED-8D32-4ED0-B0AC-6D5D4B05D031}"/>
                    </a:ext>
                  </a:extLst>
                </p14:cNvPr>
                <p14:cNvContentPartPr/>
                <p14:nvPr/>
              </p14:nvContentPartPr>
              <p14:xfrm>
                <a:off x="5185733" y="2115787"/>
                <a:ext cx="79920" cy="208800"/>
              </p14:xfrm>
            </p:contentPart>
          </mc:Choice>
          <mc:Fallback xmlns="">
            <p:pic>
              <p:nvPicPr>
                <p:cNvPr id="118" name="Freihand 117">
                  <a:extLst>
                    <a:ext uri="{FF2B5EF4-FFF2-40B4-BE49-F238E27FC236}">
                      <a16:creationId xmlns:a16="http://schemas.microsoft.com/office/drawing/2014/main" id="{15243FED-8D32-4ED0-B0AC-6D5D4B05D031}"/>
                    </a:ext>
                  </a:extLst>
                </p:cNvPr>
                <p:cNvPicPr/>
                <p:nvPr/>
              </p:nvPicPr>
              <p:blipFill>
                <a:blip r:embed="rId121"/>
                <a:stretch>
                  <a:fillRect/>
                </a:stretch>
              </p:blipFill>
              <p:spPr>
                <a:xfrm>
                  <a:off x="5181413" y="2111467"/>
                  <a:ext cx="88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9" name="Freihand 118">
                  <a:extLst>
                    <a:ext uri="{FF2B5EF4-FFF2-40B4-BE49-F238E27FC236}">
                      <a16:creationId xmlns:a16="http://schemas.microsoft.com/office/drawing/2014/main" id="{BD9EC511-C736-4187-B582-353112F1F296}"/>
                    </a:ext>
                  </a:extLst>
                </p14:cNvPr>
                <p14:cNvContentPartPr/>
                <p14:nvPr/>
              </p14:nvContentPartPr>
              <p14:xfrm>
                <a:off x="5282213" y="2162587"/>
                <a:ext cx="108360" cy="90000"/>
              </p14:xfrm>
            </p:contentPart>
          </mc:Choice>
          <mc:Fallback xmlns="">
            <p:pic>
              <p:nvPicPr>
                <p:cNvPr id="119" name="Freihand 118">
                  <a:extLst>
                    <a:ext uri="{FF2B5EF4-FFF2-40B4-BE49-F238E27FC236}">
                      <a16:creationId xmlns:a16="http://schemas.microsoft.com/office/drawing/2014/main" id="{BD9EC511-C736-4187-B582-353112F1F296}"/>
                    </a:ext>
                  </a:extLst>
                </p:cNvPr>
                <p:cNvPicPr/>
                <p:nvPr/>
              </p:nvPicPr>
              <p:blipFill>
                <a:blip r:embed="rId123"/>
                <a:stretch>
                  <a:fillRect/>
                </a:stretch>
              </p:blipFill>
              <p:spPr>
                <a:xfrm>
                  <a:off x="5277893" y="2158267"/>
                  <a:ext cx="117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0" name="Freihand 119">
                  <a:extLst>
                    <a:ext uri="{FF2B5EF4-FFF2-40B4-BE49-F238E27FC236}">
                      <a16:creationId xmlns:a16="http://schemas.microsoft.com/office/drawing/2014/main" id="{23A81855-B76F-4C20-9FEE-87C51A36F485}"/>
                    </a:ext>
                  </a:extLst>
                </p14:cNvPr>
                <p14:cNvContentPartPr/>
                <p14:nvPr/>
              </p14:nvContentPartPr>
              <p14:xfrm>
                <a:off x="5417573" y="2055667"/>
                <a:ext cx="165600" cy="94320"/>
              </p14:xfrm>
            </p:contentPart>
          </mc:Choice>
          <mc:Fallback xmlns="">
            <p:pic>
              <p:nvPicPr>
                <p:cNvPr id="120" name="Freihand 119">
                  <a:extLst>
                    <a:ext uri="{FF2B5EF4-FFF2-40B4-BE49-F238E27FC236}">
                      <a16:creationId xmlns:a16="http://schemas.microsoft.com/office/drawing/2014/main" id="{23A81855-B76F-4C20-9FEE-87C51A36F485}"/>
                    </a:ext>
                  </a:extLst>
                </p:cNvPr>
                <p:cNvPicPr/>
                <p:nvPr/>
              </p:nvPicPr>
              <p:blipFill>
                <a:blip r:embed="rId125"/>
                <a:stretch>
                  <a:fillRect/>
                </a:stretch>
              </p:blipFill>
              <p:spPr>
                <a:xfrm>
                  <a:off x="5413253" y="2051347"/>
                  <a:ext cx="174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1" name="Freihand 120">
                  <a:extLst>
                    <a:ext uri="{FF2B5EF4-FFF2-40B4-BE49-F238E27FC236}">
                      <a16:creationId xmlns:a16="http://schemas.microsoft.com/office/drawing/2014/main" id="{E5C684D1-6562-4ED0-8F1E-B7AD4BA06C7B}"/>
                    </a:ext>
                  </a:extLst>
                </p14:cNvPr>
                <p14:cNvContentPartPr/>
                <p14:nvPr/>
              </p14:nvContentPartPr>
              <p14:xfrm>
                <a:off x="5595053" y="1931827"/>
                <a:ext cx="344880" cy="158760"/>
              </p14:xfrm>
            </p:contentPart>
          </mc:Choice>
          <mc:Fallback xmlns="">
            <p:pic>
              <p:nvPicPr>
                <p:cNvPr id="121" name="Freihand 120">
                  <a:extLst>
                    <a:ext uri="{FF2B5EF4-FFF2-40B4-BE49-F238E27FC236}">
                      <a16:creationId xmlns:a16="http://schemas.microsoft.com/office/drawing/2014/main" id="{E5C684D1-6562-4ED0-8F1E-B7AD4BA06C7B}"/>
                    </a:ext>
                  </a:extLst>
                </p:cNvPr>
                <p:cNvPicPr/>
                <p:nvPr/>
              </p:nvPicPr>
              <p:blipFill>
                <a:blip r:embed="rId127"/>
                <a:stretch>
                  <a:fillRect/>
                </a:stretch>
              </p:blipFill>
              <p:spPr>
                <a:xfrm>
                  <a:off x="5590733" y="1927507"/>
                  <a:ext cx="353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3" name="Freihand 122">
                  <a:extLst>
                    <a:ext uri="{FF2B5EF4-FFF2-40B4-BE49-F238E27FC236}">
                      <a16:creationId xmlns:a16="http://schemas.microsoft.com/office/drawing/2014/main" id="{8E4C8A86-4B7A-4DEC-B7BD-FDAC2F18E29B}"/>
                    </a:ext>
                  </a:extLst>
                </p14:cNvPr>
                <p14:cNvContentPartPr/>
                <p14:nvPr/>
              </p14:nvContentPartPr>
              <p14:xfrm>
                <a:off x="6045413" y="1614667"/>
                <a:ext cx="343800" cy="286920"/>
              </p14:xfrm>
            </p:contentPart>
          </mc:Choice>
          <mc:Fallback xmlns="">
            <p:pic>
              <p:nvPicPr>
                <p:cNvPr id="123" name="Freihand 122">
                  <a:extLst>
                    <a:ext uri="{FF2B5EF4-FFF2-40B4-BE49-F238E27FC236}">
                      <a16:creationId xmlns:a16="http://schemas.microsoft.com/office/drawing/2014/main" id="{8E4C8A86-4B7A-4DEC-B7BD-FDAC2F18E29B}"/>
                    </a:ext>
                  </a:extLst>
                </p:cNvPr>
                <p:cNvPicPr/>
                <p:nvPr/>
              </p:nvPicPr>
              <p:blipFill>
                <a:blip r:embed="rId129"/>
                <a:stretch>
                  <a:fillRect/>
                </a:stretch>
              </p:blipFill>
              <p:spPr>
                <a:xfrm>
                  <a:off x="6041093" y="1610347"/>
                  <a:ext cx="3524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4" name="Freihand 123">
                  <a:extLst>
                    <a:ext uri="{FF2B5EF4-FFF2-40B4-BE49-F238E27FC236}">
                      <a16:creationId xmlns:a16="http://schemas.microsoft.com/office/drawing/2014/main" id="{801DE279-3367-43D3-B942-6F28185DFCBA}"/>
                    </a:ext>
                  </a:extLst>
                </p14:cNvPr>
                <p14:cNvContentPartPr/>
                <p14:nvPr/>
              </p14:nvContentPartPr>
              <p14:xfrm>
                <a:off x="6479573" y="1506307"/>
                <a:ext cx="104040" cy="155160"/>
              </p14:xfrm>
            </p:contentPart>
          </mc:Choice>
          <mc:Fallback xmlns="">
            <p:pic>
              <p:nvPicPr>
                <p:cNvPr id="124" name="Freihand 123">
                  <a:extLst>
                    <a:ext uri="{FF2B5EF4-FFF2-40B4-BE49-F238E27FC236}">
                      <a16:creationId xmlns:a16="http://schemas.microsoft.com/office/drawing/2014/main" id="{801DE279-3367-43D3-B942-6F28185DFCBA}"/>
                    </a:ext>
                  </a:extLst>
                </p:cNvPr>
                <p:cNvPicPr/>
                <p:nvPr/>
              </p:nvPicPr>
              <p:blipFill>
                <a:blip r:embed="rId131"/>
                <a:stretch>
                  <a:fillRect/>
                </a:stretch>
              </p:blipFill>
              <p:spPr>
                <a:xfrm>
                  <a:off x="6475253" y="1501987"/>
                  <a:ext cx="112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5" name="Freihand 124">
                  <a:extLst>
                    <a:ext uri="{FF2B5EF4-FFF2-40B4-BE49-F238E27FC236}">
                      <a16:creationId xmlns:a16="http://schemas.microsoft.com/office/drawing/2014/main" id="{C4EA05FB-25EC-461F-8C85-6587A513BAD6}"/>
                    </a:ext>
                  </a:extLst>
                </p14:cNvPr>
                <p14:cNvContentPartPr/>
                <p14:nvPr/>
              </p14:nvContentPartPr>
              <p14:xfrm>
                <a:off x="6716813" y="1424587"/>
                <a:ext cx="16200" cy="155880"/>
              </p14:xfrm>
            </p:contentPart>
          </mc:Choice>
          <mc:Fallback xmlns="">
            <p:pic>
              <p:nvPicPr>
                <p:cNvPr id="125" name="Freihand 124">
                  <a:extLst>
                    <a:ext uri="{FF2B5EF4-FFF2-40B4-BE49-F238E27FC236}">
                      <a16:creationId xmlns:a16="http://schemas.microsoft.com/office/drawing/2014/main" id="{C4EA05FB-25EC-461F-8C85-6587A513BAD6}"/>
                    </a:ext>
                  </a:extLst>
                </p:cNvPr>
                <p:cNvPicPr/>
                <p:nvPr/>
              </p:nvPicPr>
              <p:blipFill>
                <a:blip r:embed="rId133"/>
                <a:stretch>
                  <a:fillRect/>
                </a:stretch>
              </p:blipFill>
              <p:spPr>
                <a:xfrm>
                  <a:off x="6712493" y="1420267"/>
                  <a:ext cx="24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6" name="Freihand 125">
                  <a:extLst>
                    <a:ext uri="{FF2B5EF4-FFF2-40B4-BE49-F238E27FC236}">
                      <a16:creationId xmlns:a16="http://schemas.microsoft.com/office/drawing/2014/main" id="{A386CF9B-CA54-48F9-A8D6-E70EFBB08533}"/>
                    </a:ext>
                  </a:extLst>
                </p14:cNvPr>
                <p14:cNvContentPartPr/>
                <p14:nvPr/>
              </p14:nvContentPartPr>
              <p14:xfrm>
                <a:off x="6577853" y="1374547"/>
                <a:ext cx="141120" cy="106200"/>
              </p14:xfrm>
            </p:contentPart>
          </mc:Choice>
          <mc:Fallback xmlns="">
            <p:pic>
              <p:nvPicPr>
                <p:cNvPr id="126" name="Freihand 125">
                  <a:extLst>
                    <a:ext uri="{FF2B5EF4-FFF2-40B4-BE49-F238E27FC236}">
                      <a16:creationId xmlns:a16="http://schemas.microsoft.com/office/drawing/2014/main" id="{A386CF9B-CA54-48F9-A8D6-E70EFBB08533}"/>
                    </a:ext>
                  </a:extLst>
                </p:cNvPr>
                <p:cNvPicPr/>
                <p:nvPr/>
              </p:nvPicPr>
              <p:blipFill>
                <a:blip r:embed="rId135"/>
                <a:stretch>
                  <a:fillRect/>
                </a:stretch>
              </p:blipFill>
              <p:spPr>
                <a:xfrm>
                  <a:off x="6573533" y="1370227"/>
                  <a:ext cx="149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7" name="Freihand 126">
                  <a:extLst>
                    <a:ext uri="{FF2B5EF4-FFF2-40B4-BE49-F238E27FC236}">
                      <a16:creationId xmlns:a16="http://schemas.microsoft.com/office/drawing/2014/main" id="{4E16947A-59EF-44B3-8B80-80EF999EED8C}"/>
                    </a:ext>
                  </a:extLst>
                </p14:cNvPr>
                <p14:cNvContentPartPr/>
                <p14:nvPr/>
              </p14:nvContentPartPr>
              <p14:xfrm>
                <a:off x="6786653" y="1430347"/>
                <a:ext cx="101160" cy="132480"/>
              </p14:xfrm>
            </p:contentPart>
          </mc:Choice>
          <mc:Fallback xmlns="">
            <p:pic>
              <p:nvPicPr>
                <p:cNvPr id="127" name="Freihand 126">
                  <a:extLst>
                    <a:ext uri="{FF2B5EF4-FFF2-40B4-BE49-F238E27FC236}">
                      <a16:creationId xmlns:a16="http://schemas.microsoft.com/office/drawing/2014/main" id="{4E16947A-59EF-44B3-8B80-80EF999EED8C}"/>
                    </a:ext>
                  </a:extLst>
                </p:cNvPr>
                <p:cNvPicPr/>
                <p:nvPr/>
              </p:nvPicPr>
              <p:blipFill>
                <a:blip r:embed="rId137"/>
                <a:stretch>
                  <a:fillRect/>
                </a:stretch>
              </p:blipFill>
              <p:spPr>
                <a:xfrm>
                  <a:off x="6782333" y="1426027"/>
                  <a:ext cx="109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8" name="Freihand 127">
                  <a:extLst>
                    <a:ext uri="{FF2B5EF4-FFF2-40B4-BE49-F238E27FC236}">
                      <a16:creationId xmlns:a16="http://schemas.microsoft.com/office/drawing/2014/main" id="{0218F264-57B3-4FEE-AB9A-9E014465077B}"/>
                    </a:ext>
                  </a:extLst>
                </p14:cNvPr>
                <p14:cNvContentPartPr/>
                <p14:nvPr/>
              </p14:nvContentPartPr>
              <p14:xfrm>
                <a:off x="7010933" y="1207867"/>
                <a:ext cx="229320" cy="148320"/>
              </p14:xfrm>
            </p:contentPart>
          </mc:Choice>
          <mc:Fallback xmlns="">
            <p:pic>
              <p:nvPicPr>
                <p:cNvPr id="128" name="Freihand 127">
                  <a:extLst>
                    <a:ext uri="{FF2B5EF4-FFF2-40B4-BE49-F238E27FC236}">
                      <a16:creationId xmlns:a16="http://schemas.microsoft.com/office/drawing/2014/main" id="{0218F264-57B3-4FEE-AB9A-9E014465077B}"/>
                    </a:ext>
                  </a:extLst>
                </p:cNvPr>
                <p:cNvPicPr/>
                <p:nvPr/>
              </p:nvPicPr>
              <p:blipFill>
                <a:blip r:embed="rId139"/>
                <a:stretch>
                  <a:fillRect/>
                </a:stretch>
              </p:blipFill>
              <p:spPr>
                <a:xfrm>
                  <a:off x="7006613" y="1203547"/>
                  <a:ext cx="2379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9" name="Freihand 128">
                  <a:extLst>
                    <a:ext uri="{FF2B5EF4-FFF2-40B4-BE49-F238E27FC236}">
                      <a16:creationId xmlns:a16="http://schemas.microsoft.com/office/drawing/2014/main" id="{9359BEEF-068F-486F-A675-90043403CC8F}"/>
                    </a:ext>
                  </a:extLst>
                </p14:cNvPr>
                <p14:cNvContentPartPr/>
                <p14:nvPr/>
              </p14:nvContentPartPr>
              <p14:xfrm>
                <a:off x="7160333" y="1100587"/>
                <a:ext cx="360" cy="360"/>
              </p14:xfrm>
            </p:contentPart>
          </mc:Choice>
          <mc:Fallback xmlns="">
            <p:pic>
              <p:nvPicPr>
                <p:cNvPr id="129" name="Freihand 128">
                  <a:extLst>
                    <a:ext uri="{FF2B5EF4-FFF2-40B4-BE49-F238E27FC236}">
                      <a16:creationId xmlns:a16="http://schemas.microsoft.com/office/drawing/2014/main" id="{9359BEEF-068F-486F-A675-90043403CC8F}"/>
                    </a:ext>
                  </a:extLst>
                </p:cNvPr>
                <p:cNvPicPr/>
                <p:nvPr/>
              </p:nvPicPr>
              <p:blipFill>
                <a:blip r:embed="rId109"/>
                <a:stretch>
                  <a:fillRect/>
                </a:stretch>
              </p:blipFill>
              <p:spPr>
                <a:xfrm>
                  <a:off x="7156013" y="1096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9B142C5E-7218-4620-8BC1-566F137981C8}"/>
                    </a:ext>
                  </a:extLst>
                </p14:cNvPr>
                <p14:cNvContentPartPr/>
                <p14:nvPr/>
              </p14:nvContentPartPr>
              <p14:xfrm>
                <a:off x="7382453" y="918787"/>
                <a:ext cx="450000" cy="289800"/>
              </p14:xfrm>
            </p:contentPart>
          </mc:Choice>
          <mc:Fallback xmlns="">
            <p:pic>
              <p:nvPicPr>
                <p:cNvPr id="130" name="Freihand 129">
                  <a:extLst>
                    <a:ext uri="{FF2B5EF4-FFF2-40B4-BE49-F238E27FC236}">
                      <a16:creationId xmlns:a16="http://schemas.microsoft.com/office/drawing/2014/main" id="{9B142C5E-7218-4620-8BC1-566F137981C8}"/>
                    </a:ext>
                  </a:extLst>
                </p:cNvPr>
                <p:cNvPicPr/>
                <p:nvPr/>
              </p:nvPicPr>
              <p:blipFill>
                <a:blip r:embed="rId142"/>
                <a:stretch>
                  <a:fillRect/>
                </a:stretch>
              </p:blipFill>
              <p:spPr>
                <a:xfrm>
                  <a:off x="7378133" y="914467"/>
                  <a:ext cx="4586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 name="Freihand 130">
                  <a:extLst>
                    <a:ext uri="{FF2B5EF4-FFF2-40B4-BE49-F238E27FC236}">
                      <a16:creationId xmlns:a16="http://schemas.microsoft.com/office/drawing/2014/main" id="{F75F5C67-BC18-4916-B828-DCA3E1298515}"/>
                    </a:ext>
                  </a:extLst>
                </p14:cNvPr>
                <p14:cNvContentPartPr/>
                <p14:nvPr/>
              </p14:nvContentPartPr>
              <p14:xfrm>
                <a:off x="7810853" y="870187"/>
                <a:ext cx="360" cy="360"/>
              </p14:xfrm>
            </p:contentPart>
          </mc:Choice>
          <mc:Fallback xmlns="">
            <p:pic>
              <p:nvPicPr>
                <p:cNvPr id="131" name="Freihand 130">
                  <a:extLst>
                    <a:ext uri="{FF2B5EF4-FFF2-40B4-BE49-F238E27FC236}">
                      <a16:creationId xmlns:a16="http://schemas.microsoft.com/office/drawing/2014/main" id="{F75F5C67-BC18-4916-B828-DCA3E1298515}"/>
                    </a:ext>
                  </a:extLst>
                </p:cNvPr>
                <p:cNvPicPr/>
                <p:nvPr/>
              </p:nvPicPr>
              <p:blipFill>
                <a:blip r:embed="rId109"/>
                <a:stretch>
                  <a:fillRect/>
                </a:stretch>
              </p:blipFill>
              <p:spPr>
                <a:xfrm>
                  <a:off x="7806533" y="865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 name="Freihand 131">
                  <a:extLst>
                    <a:ext uri="{FF2B5EF4-FFF2-40B4-BE49-F238E27FC236}">
                      <a16:creationId xmlns:a16="http://schemas.microsoft.com/office/drawing/2014/main" id="{92453998-3510-4A4F-9A2A-9D7C946CECA0}"/>
                    </a:ext>
                  </a:extLst>
                </p14:cNvPr>
                <p14:cNvContentPartPr/>
                <p14:nvPr/>
              </p14:nvContentPartPr>
              <p14:xfrm>
                <a:off x="7878173" y="824827"/>
                <a:ext cx="240480" cy="300600"/>
              </p14:xfrm>
            </p:contentPart>
          </mc:Choice>
          <mc:Fallback xmlns="">
            <p:pic>
              <p:nvPicPr>
                <p:cNvPr id="132" name="Freihand 131">
                  <a:extLst>
                    <a:ext uri="{FF2B5EF4-FFF2-40B4-BE49-F238E27FC236}">
                      <a16:creationId xmlns:a16="http://schemas.microsoft.com/office/drawing/2014/main" id="{92453998-3510-4A4F-9A2A-9D7C946CECA0}"/>
                    </a:ext>
                  </a:extLst>
                </p:cNvPr>
                <p:cNvPicPr/>
                <p:nvPr/>
              </p:nvPicPr>
              <p:blipFill>
                <a:blip r:embed="rId145"/>
                <a:stretch>
                  <a:fillRect/>
                </a:stretch>
              </p:blipFill>
              <p:spPr>
                <a:xfrm>
                  <a:off x="7873853" y="820507"/>
                  <a:ext cx="2491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3" name="Freihand 132">
                  <a:extLst>
                    <a:ext uri="{FF2B5EF4-FFF2-40B4-BE49-F238E27FC236}">
                      <a16:creationId xmlns:a16="http://schemas.microsoft.com/office/drawing/2014/main" id="{74F39E94-435B-4416-9919-BEE6A82CB6C7}"/>
                    </a:ext>
                  </a:extLst>
                </p14:cNvPr>
                <p14:cNvContentPartPr/>
                <p14:nvPr/>
              </p14:nvContentPartPr>
              <p14:xfrm>
                <a:off x="8234213" y="562747"/>
                <a:ext cx="175320" cy="276480"/>
              </p14:xfrm>
            </p:contentPart>
          </mc:Choice>
          <mc:Fallback xmlns="">
            <p:pic>
              <p:nvPicPr>
                <p:cNvPr id="133" name="Freihand 132">
                  <a:extLst>
                    <a:ext uri="{FF2B5EF4-FFF2-40B4-BE49-F238E27FC236}">
                      <a16:creationId xmlns:a16="http://schemas.microsoft.com/office/drawing/2014/main" id="{74F39E94-435B-4416-9919-BEE6A82CB6C7}"/>
                    </a:ext>
                  </a:extLst>
                </p:cNvPr>
                <p:cNvPicPr/>
                <p:nvPr/>
              </p:nvPicPr>
              <p:blipFill>
                <a:blip r:embed="rId147"/>
                <a:stretch>
                  <a:fillRect/>
                </a:stretch>
              </p:blipFill>
              <p:spPr>
                <a:xfrm>
                  <a:off x="8229893" y="558427"/>
                  <a:ext cx="183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4" name="Freihand 133">
                  <a:extLst>
                    <a:ext uri="{FF2B5EF4-FFF2-40B4-BE49-F238E27FC236}">
                      <a16:creationId xmlns:a16="http://schemas.microsoft.com/office/drawing/2014/main" id="{B6F27BA0-1682-47C2-845B-C65431822ABA}"/>
                    </a:ext>
                  </a:extLst>
                </p14:cNvPr>
                <p14:cNvContentPartPr/>
                <p14:nvPr/>
              </p14:nvContentPartPr>
              <p14:xfrm>
                <a:off x="8391533" y="647707"/>
                <a:ext cx="163440" cy="94680"/>
              </p14:xfrm>
            </p:contentPart>
          </mc:Choice>
          <mc:Fallback xmlns="">
            <p:pic>
              <p:nvPicPr>
                <p:cNvPr id="134" name="Freihand 133">
                  <a:extLst>
                    <a:ext uri="{FF2B5EF4-FFF2-40B4-BE49-F238E27FC236}">
                      <a16:creationId xmlns:a16="http://schemas.microsoft.com/office/drawing/2014/main" id="{B6F27BA0-1682-47C2-845B-C65431822ABA}"/>
                    </a:ext>
                  </a:extLst>
                </p:cNvPr>
                <p:cNvPicPr/>
                <p:nvPr/>
              </p:nvPicPr>
              <p:blipFill>
                <a:blip r:embed="rId149"/>
                <a:stretch>
                  <a:fillRect/>
                </a:stretch>
              </p:blipFill>
              <p:spPr>
                <a:xfrm>
                  <a:off x="8387213" y="643387"/>
                  <a:ext cx="172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5" name="Freihand 134">
                  <a:extLst>
                    <a:ext uri="{FF2B5EF4-FFF2-40B4-BE49-F238E27FC236}">
                      <a16:creationId xmlns:a16="http://schemas.microsoft.com/office/drawing/2014/main" id="{AFC0E748-A9C8-41CC-964E-A15FD78EB8CB}"/>
                    </a:ext>
                  </a:extLst>
                </p14:cNvPr>
                <p14:cNvContentPartPr/>
                <p14:nvPr/>
              </p14:nvContentPartPr>
              <p14:xfrm>
                <a:off x="8575133" y="393187"/>
                <a:ext cx="418320" cy="253440"/>
              </p14:xfrm>
            </p:contentPart>
          </mc:Choice>
          <mc:Fallback xmlns="">
            <p:pic>
              <p:nvPicPr>
                <p:cNvPr id="135" name="Freihand 134">
                  <a:extLst>
                    <a:ext uri="{FF2B5EF4-FFF2-40B4-BE49-F238E27FC236}">
                      <a16:creationId xmlns:a16="http://schemas.microsoft.com/office/drawing/2014/main" id="{AFC0E748-A9C8-41CC-964E-A15FD78EB8CB}"/>
                    </a:ext>
                  </a:extLst>
                </p:cNvPr>
                <p:cNvPicPr/>
                <p:nvPr/>
              </p:nvPicPr>
              <p:blipFill>
                <a:blip r:embed="rId151"/>
                <a:stretch>
                  <a:fillRect/>
                </a:stretch>
              </p:blipFill>
              <p:spPr>
                <a:xfrm>
                  <a:off x="8570813" y="388867"/>
                  <a:ext cx="4269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7" name="Freihand 136">
                  <a:extLst>
                    <a:ext uri="{FF2B5EF4-FFF2-40B4-BE49-F238E27FC236}">
                      <a16:creationId xmlns:a16="http://schemas.microsoft.com/office/drawing/2014/main" id="{312C1408-C876-4613-8C09-BF1CE8C2778E}"/>
                    </a:ext>
                  </a:extLst>
                </p14:cNvPr>
                <p14:cNvContentPartPr/>
                <p14:nvPr/>
              </p14:nvContentPartPr>
              <p14:xfrm>
                <a:off x="3973613" y="4257067"/>
                <a:ext cx="68040" cy="138240"/>
              </p14:xfrm>
            </p:contentPart>
          </mc:Choice>
          <mc:Fallback xmlns="">
            <p:pic>
              <p:nvPicPr>
                <p:cNvPr id="137" name="Freihand 136">
                  <a:extLst>
                    <a:ext uri="{FF2B5EF4-FFF2-40B4-BE49-F238E27FC236}">
                      <a16:creationId xmlns:a16="http://schemas.microsoft.com/office/drawing/2014/main" id="{312C1408-C876-4613-8C09-BF1CE8C2778E}"/>
                    </a:ext>
                  </a:extLst>
                </p:cNvPr>
                <p:cNvPicPr/>
                <p:nvPr/>
              </p:nvPicPr>
              <p:blipFill>
                <a:blip r:embed="rId153"/>
                <a:stretch>
                  <a:fillRect/>
                </a:stretch>
              </p:blipFill>
              <p:spPr>
                <a:xfrm>
                  <a:off x="3969293" y="4252747"/>
                  <a:ext cx="76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8" name="Freihand 137">
                  <a:extLst>
                    <a:ext uri="{FF2B5EF4-FFF2-40B4-BE49-F238E27FC236}">
                      <a16:creationId xmlns:a16="http://schemas.microsoft.com/office/drawing/2014/main" id="{51A18798-A350-4DF4-8E1B-2E1514E45891}"/>
                    </a:ext>
                  </a:extLst>
                </p14:cNvPr>
                <p14:cNvContentPartPr/>
                <p14:nvPr/>
              </p14:nvContentPartPr>
              <p14:xfrm>
                <a:off x="4344773" y="4123867"/>
                <a:ext cx="38160" cy="151200"/>
              </p14:xfrm>
            </p:contentPart>
          </mc:Choice>
          <mc:Fallback xmlns="">
            <p:pic>
              <p:nvPicPr>
                <p:cNvPr id="138" name="Freihand 137">
                  <a:extLst>
                    <a:ext uri="{FF2B5EF4-FFF2-40B4-BE49-F238E27FC236}">
                      <a16:creationId xmlns:a16="http://schemas.microsoft.com/office/drawing/2014/main" id="{51A18798-A350-4DF4-8E1B-2E1514E45891}"/>
                    </a:ext>
                  </a:extLst>
                </p:cNvPr>
                <p:cNvPicPr/>
                <p:nvPr/>
              </p:nvPicPr>
              <p:blipFill>
                <a:blip r:embed="rId155"/>
                <a:stretch>
                  <a:fillRect/>
                </a:stretch>
              </p:blipFill>
              <p:spPr>
                <a:xfrm>
                  <a:off x="4340453" y="4119547"/>
                  <a:ext cx="46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9" name="Freihand 138">
                  <a:extLst>
                    <a:ext uri="{FF2B5EF4-FFF2-40B4-BE49-F238E27FC236}">
                      <a16:creationId xmlns:a16="http://schemas.microsoft.com/office/drawing/2014/main" id="{C010F4EF-F5D9-403C-8F8C-9E94B3736A5C}"/>
                    </a:ext>
                  </a:extLst>
                </p14:cNvPr>
                <p14:cNvContentPartPr/>
                <p14:nvPr/>
              </p14:nvContentPartPr>
              <p14:xfrm>
                <a:off x="4394093" y="3939907"/>
                <a:ext cx="43200" cy="217080"/>
              </p14:xfrm>
            </p:contentPart>
          </mc:Choice>
          <mc:Fallback xmlns="">
            <p:pic>
              <p:nvPicPr>
                <p:cNvPr id="139" name="Freihand 138">
                  <a:extLst>
                    <a:ext uri="{FF2B5EF4-FFF2-40B4-BE49-F238E27FC236}">
                      <a16:creationId xmlns:a16="http://schemas.microsoft.com/office/drawing/2014/main" id="{C010F4EF-F5D9-403C-8F8C-9E94B3736A5C}"/>
                    </a:ext>
                  </a:extLst>
                </p:cNvPr>
                <p:cNvPicPr/>
                <p:nvPr/>
              </p:nvPicPr>
              <p:blipFill>
                <a:blip r:embed="rId157"/>
                <a:stretch>
                  <a:fillRect/>
                </a:stretch>
              </p:blipFill>
              <p:spPr>
                <a:xfrm>
                  <a:off x="4389773" y="3935587"/>
                  <a:ext cx="51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0" name="Freihand 139">
                  <a:extLst>
                    <a:ext uri="{FF2B5EF4-FFF2-40B4-BE49-F238E27FC236}">
                      <a16:creationId xmlns:a16="http://schemas.microsoft.com/office/drawing/2014/main" id="{88DEDD71-36DF-446C-96E7-31F44F182E3D}"/>
                    </a:ext>
                  </a:extLst>
                </p14:cNvPr>
                <p14:cNvContentPartPr/>
                <p14:nvPr/>
              </p14:nvContentPartPr>
              <p14:xfrm>
                <a:off x="4610813" y="4279747"/>
                <a:ext cx="2522160" cy="491760"/>
              </p14:xfrm>
            </p:contentPart>
          </mc:Choice>
          <mc:Fallback xmlns="">
            <p:pic>
              <p:nvPicPr>
                <p:cNvPr id="140" name="Freihand 139">
                  <a:extLst>
                    <a:ext uri="{FF2B5EF4-FFF2-40B4-BE49-F238E27FC236}">
                      <a16:creationId xmlns:a16="http://schemas.microsoft.com/office/drawing/2014/main" id="{88DEDD71-36DF-446C-96E7-31F44F182E3D}"/>
                    </a:ext>
                  </a:extLst>
                </p:cNvPr>
                <p:cNvPicPr/>
                <p:nvPr/>
              </p:nvPicPr>
              <p:blipFill>
                <a:blip r:embed="rId159"/>
                <a:stretch>
                  <a:fillRect/>
                </a:stretch>
              </p:blipFill>
              <p:spPr>
                <a:xfrm>
                  <a:off x="4606493" y="4275427"/>
                  <a:ext cx="253080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3" name="Freihand 142">
                  <a:extLst>
                    <a:ext uri="{FF2B5EF4-FFF2-40B4-BE49-F238E27FC236}">
                      <a16:creationId xmlns:a16="http://schemas.microsoft.com/office/drawing/2014/main" id="{55AFFC93-907C-47FD-B52D-27770B77EF7B}"/>
                    </a:ext>
                  </a:extLst>
                </p14:cNvPr>
                <p14:cNvContentPartPr/>
                <p14:nvPr/>
              </p14:nvContentPartPr>
              <p14:xfrm>
                <a:off x="4079453" y="2523307"/>
                <a:ext cx="1405440" cy="1766520"/>
              </p14:xfrm>
            </p:contentPart>
          </mc:Choice>
          <mc:Fallback xmlns="">
            <p:pic>
              <p:nvPicPr>
                <p:cNvPr id="143" name="Freihand 142">
                  <a:extLst>
                    <a:ext uri="{FF2B5EF4-FFF2-40B4-BE49-F238E27FC236}">
                      <a16:creationId xmlns:a16="http://schemas.microsoft.com/office/drawing/2014/main" id="{55AFFC93-907C-47FD-B52D-27770B77EF7B}"/>
                    </a:ext>
                  </a:extLst>
                </p:cNvPr>
                <p:cNvPicPr/>
                <p:nvPr/>
              </p:nvPicPr>
              <p:blipFill>
                <a:blip r:embed="rId161"/>
                <a:stretch>
                  <a:fillRect/>
                </a:stretch>
              </p:blipFill>
              <p:spPr>
                <a:xfrm>
                  <a:off x="4075133" y="2518987"/>
                  <a:ext cx="1414080" cy="1775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4" name="Freihand 143">
                  <a:extLst>
                    <a:ext uri="{FF2B5EF4-FFF2-40B4-BE49-F238E27FC236}">
                      <a16:creationId xmlns:a16="http://schemas.microsoft.com/office/drawing/2014/main" id="{5A504BBA-2FAC-461F-B916-B94A35AE8FCF}"/>
                    </a:ext>
                  </a:extLst>
                </p14:cNvPr>
                <p14:cNvContentPartPr/>
                <p14:nvPr/>
              </p14:nvContentPartPr>
              <p14:xfrm>
                <a:off x="4171973" y="4049347"/>
                <a:ext cx="25560" cy="29160"/>
              </p14:xfrm>
            </p:contentPart>
          </mc:Choice>
          <mc:Fallback xmlns="">
            <p:pic>
              <p:nvPicPr>
                <p:cNvPr id="144" name="Freihand 143">
                  <a:extLst>
                    <a:ext uri="{FF2B5EF4-FFF2-40B4-BE49-F238E27FC236}">
                      <a16:creationId xmlns:a16="http://schemas.microsoft.com/office/drawing/2014/main" id="{5A504BBA-2FAC-461F-B916-B94A35AE8FCF}"/>
                    </a:ext>
                  </a:extLst>
                </p:cNvPr>
                <p:cNvPicPr/>
                <p:nvPr/>
              </p:nvPicPr>
              <p:blipFill>
                <a:blip r:embed="rId163"/>
                <a:stretch>
                  <a:fillRect/>
                </a:stretch>
              </p:blipFill>
              <p:spPr>
                <a:xfrm>
                  <a:off x="4167653" y="4045027"/>
                  <a:ext cx="34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5" name="Freihand 144">
                  <a:extLst>
                    <a:ext uri="{FF2B5EF4-FFF2-40B4-BE49-F238E27FC236}">
                      <a16:creationId xmlns:a16="http://schemas.microsoft.com/office/drawing/2014/main" id="{511103C8-AAE7-48E4-A824-8EFE337D70BC}"/>
                    </a:ext>
                  </a:extLst>
                </p14:cNvPr>
                <p14:cNvContentPartPr/>
                <p14:nvPr/>
              </p14:nvContentPartPr>
              <p14:xfrm>
                <a:off x="4053893" y="3926227"/>
                <a:ext cx="375120" cy="393120"/>
              </p14:xfrm>
            </p:contentPart>
          </mc:Choice>
          <mc:Fallback xmlns="">
            <p:pic>
              <p:nvPicPr>
                <p:cNvPr id="145" name="Freihand 144">
                  <a:extLst>
                    <a:ext uri="{FF2B5EF4-FFF2-40B4-BE49-F238E27FC236}">
                      <a16:creationId xmlns:a16="http://schemas.microsoft.com/office/drawing/2014/main" id="{511103C8-AAE7-48E4-A824-8EFE337D70BC}"/>
                    </a:ext>
                  </a:extLst>
                </p:cNvPr>
                <p:cNvPicPr/>
                <p:nvPr/>
              </p:nvPicPr>
              <p:blipFill>
                <a:blip r:embed="rId165"/>
                <a:stretch>
                  <a:fillRect/>
                </a:stretch>
              </p:blipFill>
              <p:spPr>
                <a:xfrm>
                  <a:off x="4049573" y="3921907"/>
                  <a:ext cx="3837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6" name="Freihand 145">
                  <a:extLst>
                    <a:ext uri="{FF2B5EF4-FFF2-40B4-BE49-F238E27FC236}">
                      <a16:creationId xmlns:a16="http://schemas.microsoft.com/office/drawing/2014/main" id="{DAF20F10-110C-49A6-A195-CC31A9EE9583}"/>
                    </a:ext>
                  </a:extLst>
                </p14:cNvPr>
                <p14:cNvContentPartPr/>
                <p14:nvPr/>
              </p14:nvContentPartPr>
              <p14:xfrm>
                <a:off x="5586053" y="2417467"/>
                <a:ext cx="216360" cy="359280"/>
              </p14:xfrm>
            </p:contentPart>
          </mc:Choice>
          <mc:Fallback xmlns="">
            <p:pic>
              <p:nvPicPr>
                <p:cNvPr id="146" name="Freihand 145">
                  <a:extLst>
                    <a:ext uri="{FF2B5EF4-FFF2-40B4-BE49-F238E27FC236}">
                      <a16:creationId xmlns:a16="http://schemas.microsoft.com/office/drawing/2014/main" id="{DAF20F10-110C-49A6-A195-CC31A9EE9583}"/>
                    </a:ext>
                  </a:extLst>
                </p:cNvPr>
                <p:cNvPicPr/>
                <p:nvPr/>
              </p:nvPicPr>
              <p:blipFill>
                <a:blip r:embed="rId167"/>
                <a:stretch>
                  <a:fillRect/>
                </a:stretch>
              </p:blipFill>
              <p:spPr>
                <a:xfrm>
                  <a:off x="5581733" y="2413147"/>
                  <a:ext cx="22500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7" name="Freihand 146">
                  <a:extLst>
                    <a:ext uri="{FF2B5EF4-FFF2-40B4-BE49-F238E27FC236}">
                      <a16:creationId xmlns:a16="http://schemas.microsoft.com/office/drawing/2014/main" id="{EF705DE4-4569-47B9-BF4A-3B7AD658652E}"/>
                    </a:ext>
                  </a:extLst>
                </p14:cNvPr>
                <p14:cNvContentPartPr/>
                <p14:nvPr/>
              </p14:nvContentPartPr>
              <p14:xfrm>
                <a:off x="5786573" y="2297587"/>
                <a:ext cx="171720" cy="181080"/>
              </p14:xfrm>
            </p:contentPart>
          </mc:Choice>
          <mc:Fallback xmlns="">
            <p:pic>
              <p:nvPicPr>
                <p:cNvPr id="147" name="Freihand 146">
                  <a:extLst>
                    <a:ext uri="{FF2B5EF4-FFF2-40B4-BE49-F238E27FC236}">
                      <a16:creationId xmlns:a16="http://schemas.microsoft.com/office/drawing/2014/main" id="{EF705DE4-4569-47B9-BF4A-3B7AD658652E}"/>
                    </a:ext>
                  </a:extLst>
                </p:cNvPr>
                <p:cNvPicPr/>
                <p:nvPr/>
              </p:nvPicPr>
              <p:blipFill>
                <a:blip r:embed="rId169"/>
                <a:stretch>
                  <a:fillRect/>
                </a:stretch>
              </p:blipFill>
              <p:spPr>
                <a:xfrm>
                  <a:off x="5782253" y="2293267"/>
                  <a:ext cx="180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8" name="Freihand 147">
                  <a:extLst>
                    <a:ext uri="{FF2B5EF4-FFF2-40B4-BE49-F238E27FC236}">
                      <a16:creationId xmlns:a16="http://schemas.microsoft.com/office/drawing/2014/main" id="{D3B7F5EB-6B03-46F2-9B95-EA00C28AF0F4}"/>
                    </a:ext>
                  </a:extLst>
                </p14:cNvPr>
                <p14:cNvContentPartPr/>
                <p14:nvPr/>
              </p14:nvContentPartPr>
              <p14:xfrm>
                <a:off x="5944253" y="2201107"/>
                <a:ext cx="76680" cy="235800"/>
              </p14:xfrm>
            </p:contentPart>
          </mc:Choice>
          <mc:Fallback xmlns="">
            <p:pic>
              <p:nvPicPr>
                <p:cNvPr id="148" name="Freihand 147">
                  <a:extLst>
                    <a:ext uri="{FF2B5EF4-FFF2-40B4-BE49-F238E27FC236}">
                      <a16:creationId xmlns:a16="http://schemas.microsoft.com/office/drawing/2014/main" id="{D3B7F5EB-6B03-46F2-9B95-EA00C28AF0F4}"/>
                    </a:ext>
                  </a:extLst>
                </p:cNvPr>
                <p:cNvPicPr/>
                <p:nvPr/>
              </p:nvPicPr>
              <p:blipFill>
                <a:blip r:embed="rId171"/>
                <a:stretch>
                  <a:fillRect/>
                </a:stretch>
              </p:blipFill>
              <p:spPr>
                <a:xfrm>
                  <a:off x="5939933" y="2196787"/>
                  <a:ext cx="85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9" name="Freihand 148">
                  <a:extLst>
                    <a:ext uri="{FF2B5EF4-FFF2-40B4-BE49-F238E27FC236}">
                      <a16:creationId xmlns:a16="http://schemas.microsoft.com/office/drawing/2014/main" id="{0E9A4A07-91B2-49CF-9FE7-45DE5E92B36C}"/>
                    </a:ext>
                  </a:extLst>
                </p14:cNvPr>
                <p14:cNvContentPartPr/>
                <p14:nvPr/>
              </p14:nvContentPartPr>
              <p14:xfrm>
                <a:off x="5703773" y="2297587"/>
                <a:ext cx="132480" cy="84960"/>
              </p14:xfrm>
            </p:contentPart>
          </mc:Choice>
          <mc:Fallback xmlns="">
            <p:pic>
              <p:nvPicPr>
                <p:cNvPr id="149" name="Freihand 148">
                  <a:extLst>
                    <a:ext uri="{FF2B5EF4-FFF2-40B4-BE49-F238E27FC236}">
                      <a16:creationId xmlns:a16="http://schemas.microsoft.com/office/drawing/2014/main" id="{0E9A4A07-91B2-49CF-9FE7-45DE5E92B36C}"/>
                    </a:ext>
                  </a:extLst>
                </p:cNvPr>
                <p:cNvPicPr/>
                <p:nvPr/>
              </p:nvPicPr>
              <p:blipFill>
                <a:blip r:embed="rId173"/>
                <a:stretch>
                  <a:fillRect/>
                </a:stretch>
              </p:blipFill>
              <p:spPr>
                <a:xfrm>
                  <a:off x="5699453" y="2293267"/>
                  <a:ext cx="141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0" name="Freihand 149">
                  <a:extLst>
                    <a:ext uri="{FF2B5EF4-FFF2-40B4-BE49-F238E27FC236}">
                      <a16:creationId xmlns:a16="http://schemas.microsoft.com/office/drawing/2014/main" id="{93796AF9-144F-49D0-9537-D5BE76CA2D8B}"/>
                    </a:ext>
                  </a:extLst>
                </p14:cNvPr>
                <p14:cNvContentPartPr/>
                <p14:nvPr/>
              </p14:nvContentPartPr>
              <p14:xfrm>
                <a:off x="6149093" y="2162947"/>
                <a:ext cx="236160" cy="178920"/>
              </p14:xfrm>
            </p:contentPart>
          </mc:Choice>
          <mc:Fallback xmlns="">
            <p:pic>
              <p:nvPicPr>
                <p:cNvPr id="150" name="Freihand 149">
                  <a:extLst>
                    <a:ext uri="{FF2B5EF4-FFF2-40B4-BE49-F238E27FC236}">
                      <a16:creationId xmlns:a16="http://schemas.microsoft.com/office/drawing/2014/main" id="{93796AF9-144F-49D0-9537-D5BE76CA2D8B}"/>
                    </a:ext>
                  </a:extLst>
                </p:cNvPr>
                <p:cNvPicPr/>
                <p:nvPr/>
              </p:nvPicPr>
              <p:blipFill>
                <a:blip r:embed="rId175"/>
                <a:stretch>
                  <a:fillRect/>
                </a:stretch>
              </p:blipFill>
              <p:spPr>
                <a:xfrm>
                  <a:off x="6144773" y="2158627"/>
                  <a:ext cx="244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1" name="Freihand 150">
                  <a:extLst>
                    <a:ext uri="{FF2B5EF4-FFF2-40B4-BE49-F238E27FC236}">
                      <a16:creationId xmlns:a16="http://schemas.microsoft.com/office/drawing/2014/main" id="{A68FE518-3470-43FD-A436-10A15A2C4826}"/>
                    </a:ext>
                  </a:extLst>
                </p14:cNvPr>
                <p14:cNvContentPartPr/>
                <p14:nvPr/>
              </p14:nvContentPartPr>
              <p14:xfrm>
                <a:off x="6327293" y="2071867"/>
                <a:ext cx="17280" cy="23040"/>
              </p14:xfrm>
            </p:contentPart>
          </mc:Choice>
          <mc:Fallback xmlns="">
            <p:pic>
              <p:nvPicPr>
                <p:cNvPr id="151" name="Freihand 150">
                  <a:extLst>
                    <a:ext uri="{FF2B5EF4-FFF2-40B4-BE49-F238E27FC236}">
                      <a16:creationId xmlns:a16="http://schemas.microsoft.com/office/drawing/2014/main" id="{A68FE518-3470-43FD-A436-10A15A2C4826}"/>
                    </a:ext>
                  </a:extLst>
                </p:cNvPr>
                <p:cNvPicPr/>
                <p:nvPr/>
              </p:nvPicPr>
              <p:blipFill>
                <a:blip r:embed="rId177"/>
                <a:stretch>
                  <a:fillRect/>
                </a:stretch>
              </p:blipFill>
              <p:spPr>
                <a:xfrm>
                  <a:off x="6322973" y="2067547"/>
                  <a:ext cx="25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52" name="Freihand 151">
                  <a:extLst>
                    <a:ext uri="{FF2B5EF4-FFF2-40B4-BE49-F238E27FC236}">
                      <a16:creationId xmlns:a16="http://schemas.microsoft.com/office/drawing/2014/main" id="{41815A26-64EA-44A1-8859-79AD744E6E64}"/>
                    </a:ext>
                  </a:extLst>
                </p14:cNvPr>
                <p14:cNvContentPartPr/>
                <p14:nvPr/>
              </p14:nvContentPartPr>
              <p14:xfrm>
                <a:off x="6415133" y="1860547"/>
                <a:ext cx="511920" cy="331920"/>
              </p14:xfrm>
            </p:contentPart>
          </mc:Choice>
          <mc:Fallback xmlns="">
            <p:pic>
              <p:nvPicPr>
                <p:cNvPr id="152" name="Freihand 151">
                  <a:extLst>
                    <a:ext uri="{FF2B5EF4-FFF2-40B4-BE49-F238E27FC236}">
                      <a16:creationId xmlns:a16="http://schemas.microsoft.com/office/drawing/2014/main" id="{41815A26-64EA-44A1-8859-79AD744E6E64}"/>
                    </a:ext>
                  </a:extLst>
                </p:cNvPr>
                <p:cNvPicPr/>
                <p:nvPr/>
              </p:nvPicPr>
              <p:blipFill>
                <a:blip r:embed="rId179"/>
                <a:stretch>
                  <a:fillRect/>
                </a:stretch>
              </p:blipFill>
              <p:spPr>
                <a:xfrm>
                  <a:off x="6410813" y="1856227"/>
                  <a:ext cx="5205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3" name="Freihand 152">
                  <a:extLst>
                    <a:ext uri="{FF2B5EF4-FFF2-40B4-BE49-F238E27FC236}">
                      <a16:creationId xmlns:a16="http://schemas.microsoft.com/office/drawing/2014/main" id="{0528B0A7-78BA-4009-A41F-5930AD4532DE}"/>
                    </a:ext>
                  </a:extLst>
                </p14:cNvPr>
                <p14:cNvContentPartPr/>
                <p14:nvPr/>
              </p14:nvContentPartPr>
              <p14:xfrm>
                <a:off x="6793493" y="1842907"/>
                <a:ext cx="10800" cy="12240"/>
              </p14:xfrm>
            </p:contentPart>
          </mc:Choice>
          <mc:Fallback xmlns="">
            <p:pic>
              <p:nvPicPr>
                <p:cNvPr id="153" name="Freihand 152">
                  <a:extLst>
                    <a:ext uri="{FF2B5EF4-FFF2-40B4-BE49-F238E27FC236}">
                      <a16:creationId xmlns:a16="http://schemas.microsoft.com/office/drawing/2014/main" id="{0528B0A7-78BA-4009-A41F-5930AD4532DE}"/>
                    </a:ext>
                  </a:extLst>
                </p:cNvPr>
                <p:cNvPicPr/>
                <p:nvPr/>
              </p:nvPicPr>
              <p:blipFill>
                <a:blip r:embed="rId181"/>
                <a:stretch>
                  <a:fillRect/>
                </a:stretch>
              </p:blipFill>
              <p:spPr>
                <a:xfrm>
                  <a:off x="6789173" y="1838587"/>
                  <a:ext cx="19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4" name="Freihand 153">
                  <a:extLst>
                    <a:ext uri="{FF2B5EF4-FFF2-40B4-BE49-F238E27FC236}">
                      <a16:creationId xmlns:a16="http://schemas.microsoft.com/office/drawing/2014/main" id="{B8C07189-10FE-44D9-8D4D-A3A002600972}"/>
                    </a:ext>
                  </a:extLst>
                </p14:cNvPr>
                <p14:cNvContentPartPr/>
                <p14:nvPr/>
              </p14:nvContentPartPr>
              <p14:xfrm>
                <a:off x="7032173" y="1704667"/>
                <a:ext cx="176040" cy="171360"/>
              </p14:xfrm>
            </p:contentPart>
          </mc:Choice>
          <mc:Fallback xmlns="">
            <p:pic>
              <p:nvPicPr>
                <p:cNvPr id="154" name="Freihand 153">
                  <a:extLst>
                    <a:ext uri="{FF2B5EF4-FFF2-40B4-BE49-F238E27FC236}">
                      <a16:creationId xmlns:a16="http://schemas.microsoft.com/office/drawing/2014/main" id="{B8C07189-10FE-44D9-8D4D-A3A002600972}"/>
                    </a:ext>
                  </a:extLst>
                </p:cNvPr>
                <p:cNvPicPr/>
                <p:nvPr/>
              </p:nvPicPr>
              <p:blipFill>
                <a:blip r:embed="rId183"/>
                <a:stretch>
                  <a:fillRect/>
                </a:stretch>
              </p:blipFill>
              <p:spPr>
                <a:xfrm>
                  <a:off x="7027853" y="1700347"/>
                  <a:ext cx="184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5" name="Freihand 154">
                  <a:extLst>
                    <a:ext uri="{FF2B5EF4-FFF2-40B4-BE49-F238E27FC236}">
                      <a16:creationId xmlns:a16="http://schemas.microsoft.com/office/drawing/2014/main" id="{2005CE14-E847-45DC-9A74-54D505F37FFE}"/>
                    </a:ext>
                  </a:extLst>
                </p14:cNvPr>
                <p14:cNvContentPartPr/>
                <p14:nvPr/>
              </p14:nvContentPartPr>
              <p14:xfrm>
                <a:off x="7153853" y="1538707"/>
                <a:ext cx="239760" cy="212040"/>
              </p14:xfrm>
            </p:contentPart>
          </mc:Choice>
          <mc:Fallback xmlns="">
            <p:pic>
              <p:nvPicPr>
                <p:cNvPr id="155" name="Freihand 154">
                  <a:extLst>
                    <a:ext uri="{FF2B5EF4-FFF2-40B4-BE49-F238E27FC236}">
                      <a16:creationId xmlns:a16="http://schemas.microsoft.com/office/drawing/2014/main" id="{2005CE14-E847-45DC-9A74-54D505F37FFE}"/>
                    </a:ext>
                  </a:extLst>
                </p:cNvPr>
                <p:cNvPicPr/>
                <p:nvPr/>
              </p:nvPicPr>
              <p:blipFill>
                <a:blip r:embed="rId185"/>
                <a:stretch>
                  <a:fillRect/>
                </a:stretch>
              </p:blipFill>
              <p:spPr>
                <a:xfrm>
                  <a:off x="7149533" y="1534387"/>
                  <a:ext cx="2484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57" name="Freihand 156">
                  <a:extLst>
                    <a:ext uri="{FF2B5EF4-FFF2-40B4-BE49-F238E27FC236}">
                      <a16:creationId xmlns:a16="http://schemas.microsoft.com/office/drawing/2014/main" id="{EC1BECD0-9816-48AB-93BB-EA3679E385B9}"/>
                    </a:ext>
                  </a:extLst>
                </p14:cNvPr>
                <p14:cNvContentPartPr/>
                <p14:nvPr/>
              </p14:nvContentPartPr>
              <p14:xfrm>
                <a:off x="7567133" y="1351147"/>
                <a:ext cx="287640" cy="205560"/>
              </p14:xfrm>
            </p:contentPart>
          </mc:Choice>
          <mc:Fallback xmlns="">
            <p:pic>
              <p:nvPicPr>
                <p:cNvPr id="157" name="Freihand 156">
                  <a:extLst>
                    <a:ext uri="{FF2B5EF4-FFF2-40B4-BE49-F238E27FC236}">
                      <a16:creationId xmlns:a16="http://schemas.microsoft.com/office/drawing/2014/main" id="{EC1BECD0-9816-48AB-93BB-EA3679E385B9}"/>
                    </a:ext>
                  </a:extLst>
                </p:cNvPr>
                <p:cNvPicPr/>
                <p:nvPr/>
              </p:nvPicPr>
              <p:blipFill>
                <a:blip r:embed="rId187"/>
                <a:stretch>
                  <a:fillRect/>
                </a:stretch>
              </p:blipFill>
              <p:spPr>
                <a:xfrm>
                  <a:off x="7562813" y="1346827"/>
                  <a:ext cx="2962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58" name="Freihand 157">
                  <a:extLst>
                    <a:ext uri="{FF2B5EF4-FFF2-40B4-BE49-F238E27FC236}">
                      <a16:creationId xmlns:a16="http://schemas.microsoft.com/office/drawing/2014/main" id="{1F8CF3E0-5239-4945-BBEB-03033EF99F78}"/>
                    </a:ext>
                  </a:extLst>
                </p14:cNvPr>
                <p14:cNvContentPartPr/>
                <p14:nvPr/>
              </p14:nvContentPartPr>
              <p14:xfrm>
                <a:off x="8098853" y="1303987"/>
                <a:ext cx="360" cy="360"/>
              </p14:xfrm>
            </p:contentPart>
          </mc:Choice>
          <mc:Fallback xmlns="">
            <p:pic>
              <p:nvPicPr>
                <p:cNvPr id="158" name="Freihand 157">
                  <a:extLst>
                    <a:ext uri="{FF2B5EF4-FFF2-40B4-BE49-F238E27FC236}">
                      <a16:creationId xmlns:a16="http://schemas.microsoft.com/office/drawing/2014/main" id="{1F8CF3E0-5239-4945-BBEB-03033EF99F78}"/>
                    </a:ext>
                  </a:extLst>
                </p:cNvPr>
                <p:cNvPicPr/>
                <p:nvPr/>
              </p:nvPicPr>
              <p:blipFill>
                <a:blip r:embed="rId109"/>
                <a:stretch>
                  <a:fillRect/>
                </a:stretch>
              </p:blipFill>
              <p:spPr>
                <a:xfrm>
                  <a:off x="8094533" y="1299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9" name="Freihand 158">
                  <a:extLst>
                    <a:ext uri="{FF2B5EF4-FFF2-40B4-BE49-F238E27FC236}">
                      <a16:creationId xmlns:a16="http://schemas.microsoft.com/office/drawing/2014/main" id="{CFFDBB8C-5111-4A48-98DA-04E06D1B15B4}"/>
                    </a:ext>
                  </a:extLst>
                </p14:cNvPr>
                <p14:cNvContentPartPr/>
                <p14:nvPr/>
              </p14:nvContentPartPr>
              <p14:xfrm>
                <a:off x="7953413" y="1149907"/>
                <a:ext cx="118440" cy="186120"/>
              </p14:xfrm>
            </p:contentPart>
          </mc:Choice>
          <mc:Fallback xmlns="">
            <p:pic>
              <p:nvPicPr>
                <p:cNvPr id="159" name="Freihand 158">
                  <a:extLst>
                    <a:ext uri="{FF2B5EF4-FFF2-40B4-BE49-F238E27FC236}">
                      <a16:creationId xmlns:a16="http://schemas.microsoft.com/office/drawing/2014/main" id="{CFFDBB8C-5111-4A48-98DA-04E06D1B15B4}"/>
                    </a:ext>
                  </a:extLst>
                </p:cNvPr>
                <p:cNvPicPr/>
                <p:nvPr/>
              </p:nvPicPr>
              <p:blipFill>
                <a:blip r:embed="rId190"/>
                <a:stretch>
                  <a:fillRect/>
                </a:stretch>
              </p:blipFill>
              <p:spPr>
                <a:xfrm>
                  <a:off x="7949093" y="1145587"/>
                  <a:ext cx="127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0" name="Freihand 159">
                  <a:extLst>
                    <a:ext uri="{FF2B5EF4-FFF2-40B4-BE49-F238E27FC236}">
                      <a16:creationId xmlns:a16="http://schemas.microsoft.com/office/drawing/2014/main" id="{974DB797-557A-4238-9C97-1306D1719935}"/>
                    </a:ext>
                  </a:extLst>
                </p14:cNvPr>
                <p14:cNvContentPartPr/>
                <p14:nvPr/>
              </p14:nvContentPartPr>
              <p14:xfrm>
                <a:off x="8048093" y="1129027"/>
                <a:ext cx="301320" cy="163800"/>
              </p14:xfrm>
            </p:contentPart>
          </mc:Choice>
          <mc:Fallback xmlns="">
            <p:pic>
              <p:nvPicPr>
                <p:cNvPr id="160" name="Freihand 159">
                  <a:extLst>
                    <a:ext uri="{FF2B5EF4-FFF2-40B4-BE49-F238E27FC236}">
                      <a16:creationId xmlns:a16="http://schemas.microsoft.com/office/drawing/2014/main" id="{974DB797-557A-4238-9C97-1306D1719935}"/>
                    </a:ext>
                  </a:extLst>
                </p:cNvPr>
                <p:cNvPicPr/>
                <p:nvPr/>
              </p:nvPicPr>
              <p:blipFill>
                <a:blip r:embed="rId192"/>
                <a:stretch>
                  <a:fillRect/>
                </a:stretch>
              </p:blipFill>
              <p:spPr>
                <a:xfrm>
                  <a:off x="8043773" y="1124707"/>
                  <a:ext cx="309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1" name="Freihand 160">
                  <a:extLst>
                    <a:ext uri="{FF2B5EF4-FFF2-40B4-BE49-F238E27FC236}">
                      <a16:creationId xmlns:a16="http://schemas.microsoft.com/office/drawing/2014/main" id="{856A1592-E5E3-45CA-89B3-A6B9562F7739}"/>
                    </a:ext>
                  </a:extLst>
                </p14:cNvPr>
                <p14:cNvContentPartPr/>
                <p14:nvPr/>
              </p14:nvContentPartPr>
              <p14:xfrm>
                <a:off x="8270573" y="1116067"/>
                <a:ext cx="71640" cy="65880"/>
              </p14:xfrm>
            </p:contentPart>
          </mc:Choice>
          <mc:Fallback xmlns="">
            <p:pic>
              <p:nvPicPr>
                <p:cNvPr id="161" name="Freihand 160">
                  <a:extLst>
                    <a:ext uri="{FF2B5EF4-FFF2-40B4-BE49-F238E27FC236}">
                      <a16:creationId xmlns:a16="http://schemas.microsoft.com/office/drawing/2014/main" id="{856A1592-E5E3-45CA-89B3-A6B9562F7739}"/>
                    </a:ext>
                  </a:extLst>
                </p:cNvPr>
                <p:cNvPicPr/>
                <p:nvPr/>
              </p:nvPicPr>
              <p:blipFill>
                <a:blip r:embed="rId194"/>
                <a:stretch>
                  <a:fillRect/>
                </a:stretch>
              </p:blipFill>
              <p:spPr>
                <a:xfrm>
                  <a:off x="8266253" y="1111747"/>
                  <a:ext cx="802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2" name="Freihand 161">
                  <a:extLst>
                    <a:ext uri="{FF2B5EF4-FFF2-40B4-BE49-F238E27FC236}">
                      <a16:creationId xmlns:a16="http://schemas.microsoft.com/office/drawing/2014/main" id="{208FA8BB-3DB0-4EFA-8109-1B959E9EC6CB}"/>
                    </a:ext>
                  </a:extLst>
                </p14:cNvPr>
                <p14:cNvContentPartPr/>
                <p14:nvPr/>
              </p14:nvContentPartPr>
              <p14:xfrm>
                <a:off x="8364893" y="975667"/>
                <a:ext cx="160200" cy="262800"/>
              </p14:xfrm>
            </p:contentPart>
          </mc:Choice>
          <mc:Fallback xmlns="">
            <p:pic>
              <p:nvPicPr>
                <p:cNvPr id="162" name="Freihand 161">
                  <a:extLst>
                    <a:ext uri="{FF2B5EF4-FFF2-40B4-BE49-F238E27FC236}">
                      <a16:creationId xmlns:a16="http://schemas.microsoft.com/office/drawing/2014/main" id="{208FA8BB-3DB0-4EFA-8109-1B959E9EC6CB}"/>
                    </a:ext>
                  </a:extLst>
                </p:cNvPr>
                <p:cNvPicPr/>
                <p:nvPr/>
              </p:nvPicPr>
              <p:blipFill>
                <a:blip r:embed="rId196"/>
                <a:stretch>
                  <a:fillRect/>
                </a:stretch>
              </p:blipFill>
              <p:spPr>
                <a:xfrm>
                  <a:off x="8360573" y="971347"/>
                  <a:ext cx="1688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3" name="Freihand 162">
                  <a:extLst>
                    <a:ext uri="{FF2B5EF4-FFF2-40B4-BE49-F238E27FC236}">
                      <a16:creationId xmlns:a16="http://schemas.microsoft.com/office/drawing/2014/main" id="{3584660E-F97B-432C-8CD3-A8662FAE7E39}"/>
                    </a:ext>
                  </a:extLst>
                </p14:cNvPr>
                <p14:cNvContentPartPr/>
                <p14:nvPr/>
              </p14:nvContentPartPr>
              <p14:xfrm>
                <a:off x="8517533" y="986467"/>
                <a:ext cx="360" cy="360"/>
              </p14:xfrm>
            </p:contentPart>
          </mc:Choice>
          <mc:Fallback xmlns="">
            <p:pic>
              <p:nvPicPr>
                <p:cNvPr id="163" name="Freihand 162">
                  <a:extLst>
                    <a:ext uri="{FF2B5EF4-FFF2-40B4-BE49-F238E27FC236}">
                      <a16:creationId xmlns:a16="http://schemas.microsoft.com/office/drawing/2014/main" id="{3584660E-F97B-432C-8CD3-A8662FAE7E39}"/>
                    </a:ext>
                  </a:extLst>
                </p:cNvPr>
                <p:cNvPicPr/>
                <p:nvPr/>
              </p:nvPicPr>
              <p:blipFill>
                <a:blip r:embed="rId109"/>
                <a:stretch>
                  <a:fillRect/>
                </a:stretch>
              </p:blipFill>
              <p:spPr>
                <a:xfrm>
                  <a:off x="8513213" y="982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4" name="Freihand 163">
                  <a:extLst>
                    <a:ext uri="{FF2B5EF4-FFF2-40B4-BE49-F238E27FC236}">
                      <a16:creationId xmlns:a16="http://schemas.microsoft.com/office/drawing/2014/main" id="{9A34C9E4-A7DB-4CEF-A1AF-D4E62141EDDB}"/>
                    </a:ext>
                  </a:extLst>
                </p14:cNvPr>
                <p14:cNvContentPartPr/>
                <p14:nvPr/>
              </p14:nvContentPartPr>
              <p14:xfrm>
                <a:off x="8549213" y="873787"/>
                <a:ext cx="175680" cy="214920"/>
              </p14:xfrm>
            </p:contentPart>
          </mc:Choice>
          <mc:Fallback xmlns="">
            <p:pic>
              <p:nvPicPr>
                <p:cNvPr id="164" name="Freihand 163">
                  <a:extLst>
                    <a:ext uri="{FF2B5EF4-FFF2-40B4-BE49-F238E27FC236}">
                      <a16:creationId xmlns:a16="http://schemas.microsoft.com/office/drawing/2014/main" id="{9A34C9E4-A7DB-4CEF-A1AF-D4E62141EDDB}"/>
                    </a:ext>
                  </a:extLst>
                </p:cNvPr>
                <p:cNvPicPr/>
                <p:nvPr/>
              </p:nvPicPr>
              <p:blipFill>
                <a:blip r:embed="rId199"/>
                <a:stretch>
                  <a:fillRect/>
                </a:stretch>
              </p:blipFill>
              <p:spPr>
                <a:xfrm>
                  <a:off x="8544893" y="869467"/>
                  <a:ext cx="184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5" name="Freihand 164">
                  <a:extLst>
                    <a:ext uri="{FF2B5EF4-FFF2-40B4-BE49-F238E27FC236}">
                      <a16:creationId xmlns:a16="http://schemas.microsoft.com/office/drawing/2014/main" id="{5BD9D7F0-98C8-41F5-AFB9-6D18236048E8}"/>
                    </a:ext>
                  </a:extLst>
                </p14:cNvPr>
                <p14:cNvContentPartPr/>
                <p14:nvPr/>
              </p14:nvContentPartPr>
              <p14:xfrm>
                <a:off x="8700413" y="883147"/>
                <a:ext cx="54000" cy="48240"/>
              </p14:xfrm>
            </p:contentPart>
          </mc:Choice>
          <mc:Fallback xmlns="">
            <p:pic>
              <p:nvPicPr>
                <p:cNvPr id="165" name="Freihand 164">
                  <a:extLst>
                    <a:ext uri="{FF2B5EF4-FFF2-40B4-BE49-F238E27FC236}">
                      <a16:creationId xmlns:a16="http://schemas.microsoft.com/office/drawing/2014/main" id="{5BD9D7F0-98C8-41F5-AFB9-6D18236048E8}"/>
                    </a:ext>
                  </a:extLst>
                </p:cNvPr>
                <p:cNvPicPr/>
                <p:nvPr/>
              </p:nvPicPr>
              <p:blipFill>
                <a:blip r:embed="rId201"/>
                <a:stretch>
                  <a:fillRect/>
                </a:stretch>
              </p:blipFill>
              <p:spPr>
                <a:xfrm>
                  <a:off x="8696093" y="878827"/>
                  <a:ext cx="62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6" name="Freihand 165">
                  <a:extLst>
                    <a:ext uri="{FF2B5EF4-FFF2-40B4-BE49-F238E27FC236}">
                      <a16:creationId xmlns:a16="http://schemas.microsoft.com/office/drawing/2014/main" id="{554365E2-6B50-46E9-A4F9-EA7197DD3479}"/>
                    </a:ext>
                  </a:extLst>
                </p14:cNvPr>
                <p14:cNvContentPartPr/>
                <p14:nvPr/>
              </p14:nvContentPartPr>
              <p14:xfrm>
                <a:off x="8772773" y="817267"/>
                <a:ext cx="123120" cy="248760"/>
              </p14:xfrm>
            </p:contentPart>
          </mc:Choice>
          <mc:Fallback xmlns="">
            <p:pic>
              <p:nvPicPr>
                <p:cNvPr id="166" name="Freihand 165">
                  <a:extLst>
                    <a:ext uri="{FF2B5EF4-FFF2-40B4-BE49-F238E27FC236}">
                      <a16:creationId xmlns:a16="http://schemas.microsoft.com/office/drawing/2014/main" id="{554365E2-6B50-46E9-A4F9-EA7197DD3479}"/>
                    </a:ext>
                  </a:extLst>
                </p:cNvPr>
                <p:cNvPicPr/>
                <p:nvPr/>
              </p:nvPicPr>
              <p:blipFill>
                <a:blip r:embed="rId203"/>
                <a:stretch>
                  <a:fillRect/>
                </a:stretch>
              </p:blipFill>
              <p:spPr>
                <a:xfrm>
                  <a:off x="8768453" y="812947"/>
                  <a:ext cx="1317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7" name="Freihand 166">
                  <a:extLst>
                    <a:ext uri="{FF2B5EF4-FFF2-40B4-BE49-F238E27FC236}">
                      <a16:creationId xmlns:a16="http://schemas.microsoft.com/office/drawing/2014/main" id="{0091AD0C-5C92-46DE-A957-3E4B72B8BF6E}"/>
                    </a:ext>
                  </a:extLst>
                </p14:cNvPr>
                <p14:cNvContentPartPr/>
                <p14:nvPr/>
              </p14:nvContentPartPr>
              <p14:xfrm>
                <a:off x="8574413" y="1340347"/>
                <a:ext cx="70200" cy="182160"/>
              </p14:xfrm>
            </p:contentPart>
          </mc:Choice>
          <mc:Fallback xmlns="">
            <p:pic>
              <p:nvPicPr>
                <p:cNvPr id="167" name="Freihand 166">
                  <a:extLst>
                    <a:ext uri="{FF2B5EF4-FFF2-40B4-BE49-F238E27FC236}">
                      <a16:creationId xmlns:a16="http://schemas.microsoft.com/office/drawing/2014/main" id="{0091AD0C-5C92-46DE-A957-3E4B72B8BF6E}"/>
                    </a:ext>
                  </a:extLst>
                </p:cNvPr>
                <p:cNvPicPr/>
                <p:nvPr/>
              </p:nvPicPr>
              <p:blipFill>
                <a:blip r:embed="rId205"/>
                <a:stretch>
                  <a:fillRect/>
                </a:stretch>
              </p:blipFill>
              <p:spPr>
                <a:xfrm>
                  <a:off x="8570093" y="1336027"/>
                  <a:ext cx="78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8" name="Freihand 167">
                  <a:extLst>
                    <a:ext uri="{FF2B5EF4-FFF2-40B4-BE49-F238E27FC236}">
                      <a16:creationId xmlns:a16="http://schemas.microsoft.com/office/drawing/2014/main" id="{46F2C121-639A-4458-820C-0491636AB920}"/>
                    </a:ext>
                  </a:extLst>
                </p14:cNvPr>
                <p14:cNvContentPartPr/>
                <p14:nvPr/>
              </p14:nvContentPartPr>
              <p14:xfrm>
                <a:off x="8468933" y="1271587"/>
                <a:ext cx="248400" cy="309240"/>
              </p14:xfrm>
            </p:contentPart>
          </mc:Choice>
          <mc:Fallback xmlns="">
            <p:pic>
              <p:nvPicPr>
                <p:cNvPr id="168" name="Freihand 167">
                  <a:extLst>
                    <a:ext uri="{FF2B5EF4-FFF2-40B4-BE49-F238E27FC236}">
                      <a16:creationId xmlns:a16="http://schemas.microsoft.com/office/drawing/2014/main" id="{46F2C121-639A-4458-820C-0491636AB920}"/>
                    </a:ext>
                  </a:extLst>
                </p:cNvPr>
                <p:cNvPicPr/>
                <p:nvPr/>
              </p:nvPicPr>
              <p:blipFill>
                <a:blip r:embed="rId207"/>
                <a:stretch>
                  <a:fillRect/>
                </a:stretch>
              </p:blipFill>
              <p:spPr>
                <a:xfrm>
                  <a:off x="8464613" y="1267267"/>
                  <a:ext cx="2570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9" name="Freihand 168">
                  <a:extLst>
                    <a:ext uri="{FF2B5EF4-FFF2-40B4-BE49-F238E27FC236}">
                      <a16:creationId xmlns:a16="http://schemas.microsoft.com/office/drawing/2014/main" id="{256D56AE-FD52-4335-B0CB-5D7EAAB24164}"/>
                    </a:ext>
                  </a:extLst>
                </p14:cNvPr>
                <p14:cNvContentPartPr/>
                <p14:nvPr/>
              </p14:nvContentPartPr>
              <p14:xfrm>
                <a:off x="8650013" y="1153867"/>
                <a:ext cx="357480" cy="275760"/>
              </p14:xfrm>
            </p:contentPart>
          </mc:Choice>
          <mc:Fallback xmlns="">
            <p:pic>
              <p:nvPicPr>
                <p:cNvPr id="169" name="Freihand 168">
                  <a:extLst>
                    <a:ext uri="{FF2B5EF4-FFF2-40B4-BE49-F238E27FC236}">
                      <a16:creationId xmlns:a16="http://schemas.microsoft.com/office/drawing/2014/main" id="{256D56AE-FD52-4335-B0CB-5D7EAAB24164}"/>
                    </a:ext>
                  </a:extLst>
                </p:cNvPr>
                <p:cNvPicPr/>
                <p:nvPr/>
              </p:nvPicPr>
              <p:blipFill>
                <a:blip r:embed="rId209"/>
                <a:stretch>
                  <a:fillRect/>
                </a:stretch>
              </p:blipFill>
              <p:spPr>
                <a:xfrm>
                  <a:off x="8645693" y="1149547"/>
                  <a:ext cx="3661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0" name="Freihand 169">
                  <a:extLst>
                    <a:ext uri="{FF2B5EF4-FFF2-40B4-BE49-F238E27FC236}">
                      <a16:creationId xmlns:a16="http://schemas.microsoft.com/office/drawing/2014/main" id="{EC4C1258-603E-4BF5-A96D-0E41DDACFDF9}"/>
                    </a:ext>
                  </a:extLst>
                </p14:cNvPr>
                <p14:cNvContentPartPr/>
                <p14:nvPr/>
              </p14:nvContentPartPr>
              <p14:xfrm>
                <a:off x="9008213" y="1114987"/>
                <a:ext cx="360" cy="360"/>
              </p14:xfrm>
            </p:contentPart>
          </mc:Choice>
          <mc:Fallback xmlns="">
            <p:pic>
              <p:nvPicPr>
                <p:cNvPr id="170" name="Freihand 169">
                  <a:extLst>
                    <a:ext uri="{FF2B5EF4-FFF2-40B4-BE49-F238E27FC236}">
                      <a16:creationId xmlns:a16="http://schemas.microsoft.com/office/drawing/2014/main" id="{EC4C1258-603E-4BF5-A96D-0E41DDACFDF9}"/>
                    </a:ext>
                  </a:extLst>
                </p:cNvPr>
                <p:cNvPicPr/>
                <p:nvPr/>
              </p:nvPicPr>
              <p:blipFill>
                <a:blip r:embed="rId109"/>
                <a:stretch>
                  <a:fillRect/>
                </a:stretch>
              </p:blipFill>
              <p:spPr>
                <a:xfrm>
                  <a:off x="9003893" y="1110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1" name="Freihand 170">
                  <a:extLst>
                    <a:ext uri="{FF2B5EF4-FFF2-40B4-BE49-F238E27FC236}">
                      <a16:creationId xmlns:a16="http://schemas.microsoft.com/office/drawing/2014/main" id="{D92EA833-DF38-4608-8699-6E95D29513E5}"/>
                    </a:ext>
                  </a:extLst>
                </p14:cNvPr>
                <p14:cNvContentPartPr/>
                <p14:nvPr/>
              </p14:nvContentPartPr>
              <p14:xfrm>
                <a:off x="9016133" y="969187"/>
                <a:ext cx="140400" cy="202680"/>
              </p14:xfrm>
            </p:contentPart>
          </mc:Choice>
          <mc:Fallback xmlns="">
            <p:pic>
              <p:nvPicPr>
                <p:cNvPr id="171" name="Freihand 170">
                  <a:extLst>
                    <a:ext uri="{FF2B5EF4-FFF2-40B4-BE49-F238E27FC236}">
                      <a16:creationId xmlns:a16="http://schemas.microsoft.com/office/drawing/2014/main" id="{D92EA833-DF38-4608-8699-6E95D29513E5}"/>
                    </a:ext>
                  </a:extLst>
                </p:cNvPr>
                <p:cNvPicPr/>
                <p:nvPr/>
              </p:nvPicPr>
              <p:blipFill>
                <a:blip r:embed="rId212"/>
                <a:stretch>
                  <a:fillRect/>
                </a:stretch>
              </p:blipFill>
              <p:spPr>
                <a:xfrm>
                  <a:off x="9011813" y="964867"/>
                  <a:ext cx="149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2" name="Freihand 171">
                  <a:extLst>
                    <a:ext uri="{FF2B5EF4-FFF2-40B4-BE49-F238E27FC236}">
                      <a16:creationId xmlns:a16="http://schemas.microsoft.com/office/drawing/2014/main" id="{8622AA4E-AA7E-465B-8B25-B0FCC3100A9C}"/>
                    </a:ext>
                  </a:extLst>
                </p14:cNvPr>
                <p14:cNvContentPartPr/>
                <p14:nvPr/>
              </p14:nvContentPartPr>
              <p14:xfrm>
                <a:off x="9182813" y="982147"/>
                <a:ext cx="159120" cy="82800"/>
              </p14:xfrm>
            </p:contentPart>
          </mc:Choice>
          <mc:Fallback xmlns="">
            <p:pic>
              <p:nvPicPr>
                <p:cNvPr id="172" name="Freihand 171">
                  <a:extLst>
                    <a:ext uri="{FF2B5EF4-FFF2-40B4-BE49-F238E27FC236}">
                      <a16:creationId xmlns:a16="http://schemas.microsoft.com/office/drawing/2014/main" id="{8622AA4E-AA7E-465B-8B25-B0FCC3100A9C}"/>
                    </a:ext>
                  </a:extLst>
                </p:cNvPr>
                <p:cNvPicPr/>
                <p:nvPr/>
              </p:nvPicPr>
              <p:blipFill>
                <a:blip r:embed="rId214"/>
                <a:stretch>
                  <a:fillRect/>
                </a:stretch>
              </p:blipFill>
              <p:spPr>
                <a:xfrm>
                  <a:off x="9178493" y="977827"/>
                  <a:ext cx="167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3" name="Freihand 172">
                  <a:extLst>
                    <a:ext uri="{FF2B5EF4-FFF2-40B4-BE49-F238E27FC236}">
                      <a16:creationId xmlns:a16="http://schemas.microsoft.com/office/drawing/2014/main" id="{136D7CEA-40F7-4B97-8C00-780985886F81}"/>
                    </a:ext>
                  </a:extLst>
                </p14:cNvPr>
                <p14:cNvContentPartPr/>
                <p14:nvPr/>
              </p14:nvContentPartPr>
              <p14:xfrm>
                <a:off x="9358133" y="809347"/>
                <a:ext cx="157320" cy="146880"/>
              </p14:xfrm>
            </p:contentPart>
          </mc:Choice>
          <mc:Fallback xmlns="">
            <p:pic>
              <p:nvPicPr>
                <p:cNvPr id="173" name="Freihand 172">
                  <a:extLst>
                    <a:ext uri="{FF2B5EF4-FFF2-40B4-BE49-F238E27FC236}">
                      <a16:creationId xmlns:a16="http://schemas.microsoft.com/office/drawing/2014/main" id="{136D7CEA-40F7-4B97-8C00-780985886F81}"/>
                    </a:ext>
                  </a:extLst>
                </p:cNvPr>
                <p:cNvPicPr/>
                <p:nvPr/>
              </p:nvPicPr>
              <p:blipFill>
                <a:blip r:embed="rId216"/>
                <a:stretch>
                  <a:fillRect/>
                </a:stretch>
              </p:blipFill>
              <p:spPr>
                <a:xfrm>
                  <a:off x="9353813" y="805027"/>
                  <a:ext cx="165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 name="Freihand 173">
                  <a:extLst>
                    <a:ext uri="{FF2B5EF4-FFF2-40B4-BE49-F238E27FC236}">
                      <a16:creationId xmlns:a16="http://schemas.microsoft.com/office/drawing/2014/main" id="{AA12630D-1504-474F-A241-F9403D9722A6}"/>
                    </a:ext>
                  </a:extLst>
                </p14:cNvPr>
                <p14:cNvContentPartPr/>
                <p14:nvPr/>
              </p14:nvContentPartPr>
              <p14:xfrm>
                <a:off x="9510773" y="821587"/>
                <a:ext cx="162720" cy="83160"/>
              </p14:xfrm>
            </p:contentPart>
          </mc:Choice>
          <mc:Fallback xmlns="">
            <p:pic>
              <p:nvPicPr>
                <p:cNvPr id="174" name="Freihand 173">
                  <a:extLst>
                    <a:ext uri="{FF2B5EF4-FFF2-40B4-BE49-F238E27FC236}">
                      <a16:creationId xmlns:a16="http://schemas.microsoft.com/office/drawing/2014/main" id="{AA12630D-1504-474F-A241-F9403D9722A6}"/>
                    </a:ext>
                  </a:extLst>
                </p:cNvPr>
                <p:cNvPicPr/>
                <p:nvPr/>
              </p:nvPicPr>
              <p:blipFill>
                <a:blip r:embed="rId218"/>
                <a:stretch>
                  <a:fillRect/>
                </a:stretch>
              </p:blipFill>
              <p:spPr>
                <a:xfrm>
                  <a:off x="9506453" y="817267"/>
                  <a:ext cx="171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5" name="Freihand 174">
                  <a:extLst>
                    <a:ext uri="{FF2B5EF4-FFF2-40B4-BE49-F238E27FC236}">
                      <a16:creationId xmlns:a16="http://schemas.microsoft.com/office/drawing/2014/main" id="{960BE05C-766C-44A2-9D39-A6B63E6A33B0}"/>
                    </a:ext>
                  </a:extLst>
                </p14:cNvPr>
                <p14:cNvContentPartPr/>
                <p14:nvPr/>
              </p14:nvContentPartPr>
              <p14:xfrm>
                <a:off x="9726053" y="722227"/>
                <a:ext cx="159120" cy="90000"/>
              </p14:xfrm>
            </p:contentPart>
          </mc:Choice>
          <mc:Fallback xmlns="">
            <p:pic>
              <p:nvPicPr>
                <p:cNvPr id="175" name="Freihand 174">
                  <a:extLst>
                    <a:ext uri="{FF2B5EF4-FFF2-40B4-BE49-F238E27FC236}">
                      <a16:creationId xmlns:a16="http://schemas.microsoft.com/office/drawing/2014/main" id="{960BE05C-766C-44A2-9D39-A6B63E6A33B0}"/>
                    </a:ext>
                  </a:extLst>
                </p:cNvPr>
                <p:cNvPicPr/>
                <p:nvPr/>
              </p:nvPicPr>
              <p:blipFill>
                <a:blip r:embed="rId220"/>
                <a:stretch>
                  <a:fillRect/>
                </a:stretch>
              </p:blipFill>
              <p:spPr>
                <a:xfrm>
                  <a:off x="9721733" y="717907"/>
                  <a:ext cx="167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6" name="Freihand 175">
                  <a:extLst>
                    <a:ext uri="{FF2B5EF4-FFF2-40B4-BE49-F238E27FC236}">
                      <a16:creationId xmlns:a16="http://schemas.microsoft.com/office/drawing/2014/main" id="{8E190A6E-B0F3-4F22-8088-32AFF6F74B15}"/>
                    </a:ext>
                  </a:extLst>
                </p14:cNvPr>
                <p14:cNvContentPartPr/>
                <p14:nvPr/>
              </p14:nvContentPartPr>
              <p14:xfrm>
                <a:off x="9764213" y="635467"/>
                <a:ext cx="268200" cy="127800"/>
              </p14:xfrm>
            </p:contentPart>
          </mc:Choice>
          <mc:Fallback xmlns="">
            <p:pic>
              <p:nvPicPr>
                <p:cNvPr id="176" name="Freihand 175">
                  <a:extLst>
                    <a:ext uri="{FF2B5EF4-FFF2-40B4-BE49-F238E27FC236}">
                      <a16:creationId xmlns:a16="http://schemas.microsoft.com/office/drawing/2014/main" id="{8E190A6E-B0F3-4F22-8088-32AFF6F74B15}"/>
                    </a:ext>
                  </a:extLst>
                </p:cNvPr>
                <p:cNvPicPr/>
                <p:nvPr/>
              </p:nvPicPr>
              <p:blipFill>
                <a:blip r:embed="rId222"/>
                <a:stretch>
                  <a:fillRect/>
                </a:stretch>
              </p:blipFill>
              <p:spPr>
                <a:xfrm>
                  <a:off x="9759893" y="631147"/>
                  <a:ext cx="276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7" name="Freihand 176">
                  <a:extLst>
                    <a:ext uri="{FF2B5EF4-FFF2-40B4-BE49-F238E27FC236}">
                      <a16:creationId xmlns:a16="http://schemas.microsoft.com/office/drawing/2014/main" id="{B787A1F8-9971-4A1A-8910-B6297C4A6DA9}"/>
                    </a:ext>
                  </a:extLst>
                </p14:cNvPr>
                <p14:cNvContentPartPr/>
                <p14:nvPr/>
              </p14:nvContentPartPr>
              <p14:xfrm>
                <a:off x="9984173" y="628267"/>
                <a:ext cx="360" cy="360"/>
              </p14:xfrm>
            </p:contentPart>
          </mc:Choice>
          <mc:Fallback xmlns="">
            <p:pic>
              <p:nvPicPr>
                <p:cNvPr id="177" name="Freihand 176">
                  <a:extLst>
                    <a:ext uri="{FF2B5EF4-FFF2-40B4-BE49-F238E27FC236}">
                      <a16:creationId xmlns:a16="http://schemas.microsoft.com/office/drawing/2014/main" id="{B787A1F8-9971-4A1A-8910-B6297C4A6DA9}"/>
                    </a:ext>
                  </a:extLst>
                </p:cNvPr>
                <p:cNvPicPr/>
                <p:nvPr/>
              </p:nvPicPr>
              <p:blipFill>
                <a:blip r:embed="rId109"/>
                <a:stretch>
                  <a:fillRect/>
                </a:stretch>
              </p:blipFill>
              <p:spPr>
                <a:xfrm>
                  <a:off x="9979853" y="623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8" name="Freihand 177">
                  <a:extLst>
                    <a:ext uri="{FF2B5EF4-FFF2-40B4-BE49-F238E27FC236}">
                      <a16:creationId xmlns:a16="http://schemas.microsoft.com/office/drawing/2014/main" id="{4A73379D-21E4-4493-904A-0A7A2DA3C49C}"/>
                    </a:ext>
                  </a:extLst>
                </p14:cNvPr>
                <p14:cNvContentPartPr/>
                <p14:nvPr/>
              </p14:nvContentPartPr>
              <p14:xfrm>
                <a:off x="10043213" y="565627"/>
                <a:ext cx="118800" cy="130680"/>
              </p14:xfrm>
            </p:contentPart>
          </mc:Choice>
          <mc:Fallback xmlns="">
            <p:pic>
              <p:nvPicPr>
                <p:cNvPr id="178" name="Freihand 177">
                  <a:extLst>
                    <a:ext uri="{FF2B5EF4-FFF2-40B4-BE49-F238E27FC236}">
                      <a16:creationId xmlns:a16="http://schemas.microsoft.com/office/drawing/2014/main" id="{4A73379D-21E4-4493-904A-0A7A2DA3C49C}"/>
                    </a:ext>
                  </a:extLst>
                </p:cNvPr>
                <p:cNvPicPr/>
                <p:nvPr/>
              </p:nvPicPr>
              <p:blipFill>
                <a:blip r:embed="rId225"/>
                <a:stretch>
                  <a:fillRect/>
                </a:stretch>
              </p:blipFill>
              <p:spPr>
                <a:xfrm>
                  <a:off x="10038893" y="561307"/>
                  <a:ext cx="127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9" name="Freihand 178">
                  <a:extLst>
                    <a:ext uri="{FF2B5EF4-FFF2-40B4-BE49-F238E27FC236}">
                      <a16:creationId xmlns:a16="http://schemas.microsoft.com/office/drawing/2014/main" id="{6A413685-5BF1-421E-95D6-8FA3BB82ECCF}"/>
                    </a:ext>
                  </a:extLst>
                </p14:cNvPr>
                <p14:cNvContentPartPr/>
                <p14:nvPr/>
              </p14:nvContentPartPr>
              <p14:xfrm>
                <a:off x="9242213" y="1264027"/>
                <a:ext cx="387360" cy="298080"/>
              </p14:xfrm>
            </p:contentPart>
          </mc:Choice>
          <mc:Fallback xmlns="">
            <p:pic>
              <p:nvPicPr>
                <p:cNvPr id="179" name="Freihand 178">
                  <a:extLst>
                    <a:ext uri="{FF2B5EF4-FFF2-40B4-BE49-F238E27FC236}">
                      <a16:creationId xmlns:a16="http://schemas.microsoft.com/office/drawing/2014/main" id="{6A413685-5BF1-421E-95D6-8FA3BB82ECCF}"/>
                    </a:ext>
                  </a:extLst>
                </p:cNvPr>
                <p:cNvPicPr/>
                <p:nvPr/>
              </p:nvPicPr>
              <p:blipFill>
                <a:blip r:embed="rId227"/>
                <a:stretch>
                  <a:fillRect/>
                </a:stretch>
              </p:blipFill>
              <p:spPr>
                <a:xfrm>
                  <a:off x="9237893" y="1259707"/>
                  <a:ext cx="3960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80" name="Freihand 179">
                  <a:extLst>
                    <a:ext uri="{FF2B5EF4-FFF2-40B4-BE49-F238E27FC236}">
                      <a16:creationId xmlns:a16="http://schemas.microsoft.com/office/drawing/2014/main" id="{C3CF3389-A662-4F41-9014-81CFDA03EB3C}"/>
                    </a:ext>
                  </a:extLst>
                </p14:cNvPr>
                <p14:cNvContentPartPr/>
                <p14:nvPr/>
              </p14:nvContentPartPr>
              <p14:xfrm>
                <a:off x="9843053" y="973507"/>
                <a:ext cx="148320" cy="273960"/>
              </p14:xfrm>
            </p:contentPart>
          </mc:Choice>
          <mc:Fallback xmlns="">
            <p:pic>
              <p:nvPicPr>
                <p:cNvPr id="180" name="Freihand 179">
                  <a:extLst>
                    <a:ext uri="{FF2B5EF4-FFF2-40B4-BE49-F238E27FC236}">
                      <a16:creationId xmlns:a16="http://schemas.microsoft.com/office/drawing/2014/main" id="{C3CF3389-A662-4F41-9014-81CFDA03EB3C}"/>
                    </a:ext>
                  </a:extLst>
                </p:cNvPr>
                <p:cNvPicPr/>
                <p:nvPr/>
              </p:nvPicPr>
              <p:blipFill>
                <a:blip r:embed="rId229"/>
                <a:stretch>
                  <a:fillRect/>
                </a:stretch>
              </p:blipFill>
              <p:spPr>
                <a:xfrm>
                  <a:off x="9838733" y="969187"/>
                  <a:ext cx="1569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1" name="Freihand 180">
                  <a:extLst>
                    <a:ext uri="{FF2B5EF4-FFF2-40B4-BE49-F238E27FC236}">
                      <a16:creationId xmlns:a16="http://schemas.microsoft.com/office/drawing/2014/main" id="{7F513E8F-DE13-446D-8636-AA4DAEAA3F34}"/>
                    </a:ext>
                  </a:extLst>
                </p14:cNvPr>
                <p14:cNvContentPartPr/>
                <p14:nvPr/>
              </p14:nvContentPartPr>
              <p14:xfrm>
                <a:off x="9845933" y="1098427"/>
                <a:ext cx="60120" cy="39240"/>
              </p14:xfrm>
            </p:contentPart>
          </mc:Choice>
          <mc:Fallback xmlns="">
            <p:pic>
              <p:nvPicPr>
                <p:cNvPr id="181" name="Freihand 180">
                  <a:extLst>
                    <a:ext uri="{FF2B5EF4-FFF2-40B4-BE49-F238E27FC236}">
                      <a16:creationId xmlns:a16="http://schemas.microsoft.com/office/drawing/2014/main" id="{7F513E8F-DE13-446D-8636-AA4DAEAA3F34}"/>
                    </a:ext>
                  </a:extLst>
                </p:cNvPr>
                <p:cNvPicPr/>
                <p:nvPr/>
              </p:nvPicPr>
              <p:blipFill>
                <a:blip r:embed="rId231"/>
                <a:stretch>
                  <a:fillRect/>
                </a:stretch>
              </p:blipFill>
              <p:spPr>
                <a:xfrm>
                  <a:off x="9841613" y="1094107"/>
                  <a:ext cx="68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2" name="Freihand 181">
                  <a:extLst>
                    <a:ext uri="{FF2B5EF4-FFF2-40B4-BE49-F238E27FC236}">
                      <a16:creationId xmlns:a16="http://schemas.microsoft.com/office/drawing/2014/main" id="{E27753CE-11A8-4B46-882B-14EE94B4600A}"/>
                    </a:ext>
                  </a:extLst>
                </p14:cNvPr>
                <p14:cNvContentPartPr/>
                <p14:nvPr/>
              </p14:nvContentPartPr>
              <p14:xfrm>
                <a:off x="9962933" y="1015267"/>
                <a:ext cx="177840" cy="117360"/>
              </p14:xfrm>
            </p:contentPart>
          </mc:Choice>
          <mc:Fallback xmlns="">
            <p:pic>
              <p:nvPicPr>
                <p:cNvPr id="182" name="Freihand 181">
                  <a:extLst>
                    <a:ext uri="{FF2B5EF4-FFF2-40B4-BE49-F238E27FC236}">
                      <a16:creationId xmlns:a16="http://schemas.microsoft.com/office/drawing/2014/main" id="{E27753CE-11A8-4B46-882B-14EE94B4600A}"/>
                    </a:ext>
                  </a:extLst>
                </p:cNvPr>
                <p:cNvPicPr/>
                <p:nvPr/>
              </p:nvPicPr>
              <p:blipFill>
                <a:blip r:embed="rId233"/>
                <a:stretch>
                  <a:fillRect/>
                </a:stretch>
              </p:blipFill>
              <p:spPr>
                <a:xfrm>
                  <a:off x="9958613" y="1010947"/>
                  <a:ext cx="186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3" name="Freihand 182">
                  <a:extLst>
                    <a:ext uri="{FF2B5EF4-FFF2-40B4-BE49-F238E27FC236}">
                      <a16:creationId xmlns:a16="http://schemas.microsoft.com/office/drawing/2014/main" id="{263DECD7-DCB4-46D3-ACEB-62A202DE2773}"/>
                    </a:ext>
                  </a:extLst>
                </p14:cNvPr>
                <p14:cNvContentPartPr/>
                <p14:nvPr/>
              </p14:nvContentPartPr>
              <p14:xfrm>
                <a:off x="10134653" y="929227"/>
                <a:ext cx="137160" cy="96120"/>
              </p14:xfrm>
            </p:contentPart>
          </mc:Choice>
          <mc:Fallback xmlns="">
            <p:pic>
              <p:nvPicPr>
                <p:cNvPr id="183" name="Freihand 182">
                  <a:extLst>
                    <a:ext uri="{FF2B5EF4-FFF2-40B4-BE49-F238E27FC236}">
                      <a16:creationId xmlns:a16="http://schemas.microsoft.com/office/drawing/2014/main" id="{263DECD7-DCB4-46D3-ACEB-62A202DE2773}"/>
                    </a:ext>
                  </a:extLst>
                </p:cNvPr>
                <p:cNvPicPr/>
                <p:nvPr/>
              </p:nvPicPr>
              <p:blipFill>
                <a:blip r:embed="rId235"/>
                <a:stretch>
                  <a:fillRect/>
                </a:stretch>
              </p:blipFill>
              <p:spPr>
                <a:xfrm>
                  <a:off x="10130333" y="924907"/>
                  <a:ext cx="145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4" name="Freihand 183">
                  <a:extLst>
                    <a:ext uri="{FF2B5EF4-FFF2-40B4-BE49-F238E27FC236}">
                      <a16:creationId xmlns:a16="http://schemas.microsoft.com/office/drawing/2014/main" id="{A7C31A21-2ACD-4B9F-A33D-67CAEBDDB627}"/>
                    </a:ext>
                  </a:extLst>
                </p14:cNvPr>
                <p14:cNvContentPartPr/>
                <p14:nvPr/>
              </p14:nvContentPartPr>
              <p14:xfrm>
                <a:off x="10258853" y="891067"/>
                <a:ext cx="79560" cy="95760"/>
              </p14:xfrm>
            </p:contentPart>
          </mc:Choice>
          <mc:Fallback xmlns="">
            <p:pic>
              <p:nvPicPr>
                <p:cNvPr id="184" name="Freihand 183">
                  <a:extLst>
                    <a:ext uri="{FF2B5EF4-FFF2-40B4-BE49-F238E27FC236}">
                      <a16:creationId xmlns:a16="http://schemas.microsoft.com/office/drawing/2014/main" id="{A7C31A21-2ACD-4B9F-A33D-67CAEBDDB627}"/>
                    </a:ext>
                  </a:extLst>
                </p:cNvPr>
                <p:cNvPicPr/>
                <p:nvPr/>
              </p:nvPicPr>
              <p:blipFill>
                <a:blip r:embed="rId237"/>
                <a:stretch>
                  <a:fillRect/>
                </a:stretch>
              </p:blipFill>
              <p:spPr>
                <a:xfrm>
                  <a:off x="10254533" y="886747"/>
                  <a:ext cx="88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5" name="Freihand 184">
                  <a:extLst>
                    <a:ext uri="{FF2B5EF4-FFF2-40B4-BE49-F238E27FC236}">
                      <a16:creationId xmlns:a16="http://schemas.microsoft.com/office/drawing/2014/main" id="{347BB7BA-2934-498A-B45C-26BAA588CA21}"/>
                    </a:ext>
                  </a:extLst>
                </p14:cNvPr>
                <p14:cNvContentPartPr/>
                <p14:nvPr/>
              </p14:nvContentPartPr>
              <p14:xfrm>
                <a:off x="10330133" y="712867"/>
                <a:ext cx="199080" cy="231120"/>
              </p14:xfrm>
            </p:contentPart>
          </mc:Choice>
          <mc:Fallback xmlns="">
            <p:pic>
              <p:nvPicPr>
                <p:cNvPr id="185" name="Freihand 184">
                  <a:extLst>
                    <a:ext uri="{FF2B5EF4-FFF2-40B4-BE49-F238E27FC236}">
                      <a16:creationId xmlns:a16="http://schemas.microsoft.com/office/drawing/2014/main" id="{347BB7BA-2934-498A-B45C-26BAA588CA21}"/>
                    </a:ext>
                  </a:extLst>
                </p:cNvPr>
                <p:cNvPicPr/>
                <p:nvPr/>
              </p:nvPicPr>
              <p:blipFill>
                <a:blip r:embed="rId239"/>
                <a:stretch>
                  <a:fillRect/>
                </a:stretch>
              </p:blipFill>
              <p:spPr>
                <a:xfrm>
                  <a:off x="10325813" y="708547"/>
                  <a:ext cx="2077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6" name="Freihand 185">
                  <a:extLst>
                    <a:ext uri="{FF2B5EF4-FFF2-40B4-BE49-F238E27FC236}">
                      <a16:creationId xmlns:a16="http://schemas.microsoft.com/office/drawing/2014/main" id="{F962531D-42B2-488E-BB20-E0279A8B3D14}"/>
                    </a:ext>
                  </a:extLst>
                </p14:cNvPr>
                <p14:cNvContentPartPr/>
                <p14:nvPr/>
              </p14:nvContentPartPr>
              <p14:xfrm>
                <a:off x="10320053" y="741307"/>
                <a:ext cx="141840" cy="78480"/>
              </p14:xfrm>
            </p:contentPart>
          </mc:Choice>
          <mc:Fallback xmlns="">
            <p:pic>
              <p:nvPicPr>
                <p:cNvPr id="186" name="Freihand 185">
                  <a:extLst>
                    <a:ext uri="{FF2B5EF4-FFF2-40B4-BE49-F238E27FC236}">
                      <a16:creationId xmlns:a16="http://schemas.microsoft.com/office/drawing/2014/main" id="{F962531D-42B2-488E-BB20-E0279A8B3D14}"/>
                    </a:ext>
                  </a:extLst>
                </p:cNvPr>
                <p:cNvPicPr/>
                <p:nvPr/>
              </p:nvPicPr>
              <p:blipFill>
                <a:blip r:embed="rId241"/>
                <a:stretch>
                  <a:fillRect/>
                </a:stretch>
              </p:blipFill>
              <p:spPr>
                <a:xfrm>
                  <a:off x="10315733" y="736987"/>
                  <a:ext cx="150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7" name="Freihand 186">
                  <a:extLst>
                    <a:ext uri="{FF2B5EF4-FFF2-40B4-BE49-F238E27FC236}">
                      <a16:creationId xmlns:a16="http://schemas.microsoft.com/office/drawing/2014/main" id="{FDC39014-9841-43DD-9C45-066E5E76F08A}"/>
                    </a:ext>
                  </a:extLst>
                </p14:cNvPr>
                <p14:cNvContentPartPr/>
                <p14:nvPr/>
              </p14:nvContentPartPr>
              <p14:xfrm>
                <a:off x="9701213" y="1385347"/>
                <a:ext cx="274680" cy="258480"/>
              </p14:xfrm>
            </p:contentPart>
          </mc:Choice>
          <mc:Fallback xmlns="">
            <p:pic>
              <p:nvPicPr>
                <p:cNvPr id="187" name="Freihand 186">
                  <a:extLst>
                    <a:ext uri="{FF2B5EF4-FFF2-40B4-BE49-F238E27FC236}">
                      <a16:creationId xmlns:a16="http://schemas.microsoft.com/office/drawing/2014/main" id="{FDC39014-9841-43DD-9C45-066E5E76F08A}"/>
                    </a:ext>
                  </a:extLst>
                </p:cNvPr>
                <p:cNvPicPr/>
                <p:nvPr/>
              </p:nvPicPr>
              <p:blipFill>
                <a:blip r:embed="rId243"/>
                <a:stretch>
                  <a:fillRect/>
                </a:stretch>
              </p:blipFill>
              <p:spPr>
                <a:xfrm>
                  <a:off x="9696893" y="1381027"/>
                  <a:ext cx="2833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8" name="Freihand 187">
                  <a:extLst>
                    <a:ext uri="{FF2B5EF4-FFF2-40B4-BE49-F238E27FC236}">
                      <a16:creationId xmlns:a16="http://schemas.microsoft.com/office/drawing/2014/main" id="{4461E921-C493-4FFA-AA55-4BAEB347FE4D}"/>
                    </a:ext>
                  </a:extLst>
                </p14:cNvPr>
                <p14:cNvContentPartPr/>
                <p14:nvPr/>
              </p14:nvContentPartPr>
              <p14:xfrm>
                <a:off x="10155173" y="1298227"/>
                <a:ext cx="15120" cy="141480"/>
              </p14:xfrm>
            </p:contentPart>
          </mc:Choice>
          <mc:Fallback xmlns="">
            <p:pic>
              <p:nvPicPr>
                <p:cNvPr id="188" name="Freihand 187">
                  <a:extLst>
                    <a:ext uri="{FF2B5EF4-FFF2-40B4-BE49-F238E27FC236}">
                      <a16:creationId xmlns:a16="http://schemas.microsoft.com/office/drawing/2014/main" id="{4461E921-C493-4FFA-AA55-4BAEB347FE4D}"/>
                    </a:ext>
                  </a:extLst>
                </p:cNvPr>
                <p:cNvPicPr/>
                <p:nvPr/>
              </p:nvPicPr>
              <p:blipFill>
                <a:blip r:embed="rId245"/>
                <a:stretch>
                  <a:fillRect/>
                </a:stretch>
              </p:blipFill>
              <p:spPr>
                <a:xfrm>
                  <a:off x="10150853" y="1293907"/>
                  <a:ext cx="23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9" name="Freihand 188">
                  <a:extLst>
                    <a:ext uri="{FF2B5EF4-FFF2-40B4-BE49-F238E27FC236}">
                      <a16:creationId xmlns:a16="http://schemas.microsoft.com/office/drawing/2014/main" id="{D28C2E99-1C28-4A96-8E86-A2753E336732}"/>
                    </a:ext>
                  </a:extLst>
                </p14:cNvPr>
                <p14:cNvContentPartPr/>
                <p14:nvPr/>
              </p14:nvContentPartPr>
              <p14:xfrm>
                <a:off x="10121693" y="1233427"/>
                <a:ext cx="128880" cy="113040"/>
              </p14:xfrm>
            </p:contentPart>
          </mc:Choice>
          <mc:Fallback xmlns="">
            <p:pic>
              <p:nvPicPr>
                <p:cNvPr id="189" name="Freihand 188">
                  <a:extLst>
                    <a:ext uri="{FF2B5EF4-FFF2-40B4-BE49-F238E27FC236}">
                      <a16:creationId xmlns:a16="http://schemas.microsoft.com/office/drawing/2014/main" id="{D28C2E99-1C28-4A96-8E86-A2753E336732}"/>
                    </a:ext>
                  </a:extLst>
                </p:cNvPr>
                <p:cNvPicPr/>
                <p:nvPr/>
              </p:nvPicPr>
              <p:blipFill>
                <a:blip r:embed="rId247"/>
                <a:stretch>
                  <a:fillRect/>
                </a:stretch>
              </p:blipFill>
              <p:spPr>
                <a:xfrm>
                  <a:off x="10117373" y="1229107"/>
                  <a:ext cx="137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0" name="Freihand 189">
                  <a:extLst>
                    <a:ext uri="{FF2B5EF4-FFF2-40B4-BE49-F238E27FC236}">
                      <a16:creationId xmlns:a16="http://schemas.microsoft.com/office/drawing/2014/main" id="{096573BF-CA60-4D41-832C-296824B826F9}"/>
                    </a:ext>
                  </a:extLst>
                </p14:cNvPr>
                <p14:cNvContentPartPr/>
                <p14:nvPr/>
              </p14:nvContentPartPr>
              <p14:xfrm>
                <a:off x="10174253" y="1330627"/>
                <a:ext cx="91440" cy="106920"/>
              </p14:xfrm>
            </p:contentPart>
          </mc:Choice>
          <mc:Fallback xmlns="">
            <p:pic>
              <p:nvPicPr>
                <p:cNvPr id="190" name="Freihand 189">
                  <a:extLst>
                    <a:ext uri="{FF2B5EF4-FFF2-40B4-BE49-F238E27FC236}">
                      <a16:creationId xmlns:a16="http://schemas.microsoft.com/office/drawing/2014/main" id="{096573BF-CA60-4D41-832C-296824B826F9}"/>
                    </a:ext>
                  </a:extLst>
                </p:cNvPr>
                <p:cNvPicPr/>
                <p:nvPr/>
              </p:nvPicPr>
              <p:blipFill>
                <a:blip r:embed="rId249"/>
                <a:stretch>
                  <a:fillRect/>
                </a:stretch>
              </p:blipFill>
              <p:spPr>
                <a:xfrm>
                  <a:off x="10169933" y="1326307"/>
                  <a:ext cx="100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1" name="Freihand 190">
                  <a:extLst>
                    <a:ext uri="{FF2B5EF4-FFF2-40B4-BE49-F238E27FC236}">
                      <a16:creationId xmlns:a16="http://schemas.microsoft.com/office/drawing/2014/main" id="{74563DE9-7D44-4243-A7C8-00FC546E30FF}"/>
                    </a:ext>
                  </a:extLst>
                </p14:cNvPr>
                <p14:cNvContentPartPr/>
                <p14:nvPr/>
              </p14:nvContentPartPr>
              <p14:xfrm>
                <a:off x="10266053" y="1098787"/>
                <a:ext cx="192600" cy="292680"/>
              </p14:xfrm>
            </p:contentPart>
          </mc:Choice>
          <mc:Fallback xmlns="">
            <p:pic>
              <p:nvPicPr>
                <p:cNvPr id="191" name="Freihand 190">
                  <a:extLst>
                    <a:ext uri="{FF2B5EF4-FFF2-40B4-BE49-F238E27FC236}">
                      <a16:creationId xmlns:a16="http://schemas.microsoft.com/office/drawing/2014/main" id="{74563DE9-7D44-4243-A7C8-00FC546E30FF}"/>
                    </a:ext>
                  </a:extLst>
                </p:cNvPr>
                <p:cNvPicPr/>
                <p:nvPr/>
              </p:nvPicPr>
              <p:blipFill>
                <a:blip r:embed="rId251"/>
                <a:stretch>
                  <a:fillRect/>
                </a:stretch>
              </p:blipFill>
              <p:spPr>
                <a:xfrm>
                  <a:off x="10261733" y="1094467"/>
                  <a:ext cx="2012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2" name="Freihand 191">
                  <a:extLst>
                    <a:ext uri="{FF2B5EF4-FFF2-40B4-BE49-F238E27FC236}">
                      <a16:creationId xmlns:a16="http://schemas.microsoft.com/office/drawing/2014/main" id="{110871B0-BE03-4A6B-8D70-4DCB0E3A0622}"/>
                    </a:ext>
                  </a:extLst>
                </p14:cNvPr>
                <p14:cNvContentPartPr/>
                <p14:nvPr/>
              </p14:nvContentPartPr>
              <p14:xfrm>
                <a:off x="10437773" y="1069627"/>
                <a:ext cx="50760" cy="184320"/>
              </p14:xfrm>
            </p:contentPart>
          </mc:Choice>
          <mc:Fallback xmlns="">
            <p:pic>
              <p:nvPicPr>
                <p:cNvPr id="192" name="Freihand 191">
                  <a:extLst>
                    <a:ext uri="{FF2B5EF4-FFF2-40B4-BE49-F238E27FC236}">
                      <a16:creationId xmlns:a16="http://schemas.microsoft.com/office/drawing/2014/main" id="{110871B0-BE03-4A6B-8D70-4DCB0E3A0622}"/>
                    </a:ext>
                  </a:extLst>
                </p:cNvPr>
                <p:cNvPicPr/>
                <p:nvPr/>
              </p:nvPicPr>
              <p:blipFill>
                <a:blip r:embed="rId253"/>
                <a:stretch>
                  <a:fillRect/>
                </a:stretch>
              </p:blipFill>
              <p:spPr>
                <a:xfrm>
                  <a:off x="10433453" y="1065307"/>
                  <a:ext cx="59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3" name="Freihand 192">
                  <a:extLst>
                    <a:ext uri="{FF2B5EF4-FFF2-40B4-BE49-F238E27FC236}">
                      <a16:creationId xmlns:a16="http://schemas.microsoft.com/office/drawing/2014/main" id="{C003C11B-4210-48A3-AD30-8AA6DDAF20D3}"/>
                    </a:ext>
                  </a:extLst>
                </p14:cNvPr>
                <p14:cNvContentPartPr/>
                <p14:nvPr/>
              </p14:nvContentPartPr>
              <p14:xfrm>
                <a:off x="10503653" y="1153507"/>
                <a:ext cx="90360" cy="285480"/>
              </p14:xfrm>
            </p:contentPart>
          </mc:Choice>
          <mc:Fallback xmlns="">
            <p:pic>
              <p:nvPicPr>
                <p:cNvPr id="193" name="Freihand 192">
                  <a:extLst>
                    <a:ext uri="{FF2B5EF4-FFF2-40B4-BE49-F238E27FC236}">
                      <a16:creationId xmlns:a16="http://schemas.microsoft.com/office/drawing/2014/main" id="{C003C11B-4210-48A3-AD30-8AA6DDAF20D3}"/>
                    </a:ext>
                  </a:extLst>
                </p:cNvPr>
                <p:cNvPicPr/>
                <p:nvPr/>
              </p:nvPicPr>
              <p:blipFill>
                <a:blip r:embed="rId255"/>
                <a:stretch>
                  <a:fillRect/>
                </a:stretch>
              </p:blipFill>
              <p:spPr>
                <a:xfrm>
                  <a:off x="10499333" y="1149187"/>
                  <a:ext cx="990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4" name="Freihand 193">
                  <a:extLst>
                    <a:ext uri="{FF2B5EF4-FFF2-40B4-BE49-F238E27FC236}">
                      <a16:creationId xmlns:a16="http://schemas.microsoft.com/office/drawing/2014/main" id="{964DC652-338F-4065-8E77-A98BBED4D557}"/>
                    </a:ext>
                  </a:extLst>
                </p14:cNvPr>
                <p14:cNvContentPartPr/>
                <p14:nvPr/>
              </p14:nvContentPartPr>
              <p14:xfrm>
                <a:off x="10454333" y="1157827"/>
                <a:ext cx="72000" cy="104760"/>
              </p14:xfrm>
            </p:contentPart>
          </mc:Choice>
          <mc:Fallback xmlns="">
            <p:pic>
              <p:nvPicPr>
                <p:cNvPr id="194" name="Freihand 193">
                  <a:extLst>
                    <a:ext uri="{FF2B5EF4-FFF2-40B4-BE49-F238E27FC236}">
                      <a16:creationId xmlns:a16="http://schemas.microsoft.com/office/drawing/2014/main" id="{964DC652-338F-4065-8E77-A98BBED4D557}"/>
                    </a:ext>
                  </a:extLst>
                </p:cNvPr>
                <p:cNvPicPr/>
                <p:nvPr/>
              </p:nvPicPr>
              <p:blipFill>
                <a:blip r:embed="rId257"/>
                <a:stretch>
                  <a:fillRect/>
                </a:stretch>
              </p:blipFill>
              <p:spPr>
                <a:xfrm>
                  <a:off x="10450013" y="1153507"/>
                  <a:ext cx="80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5" name="Freihand 194">
                  <a:extLst>
                    <a:ext uri="{FF2B5EF4-FFF2-40B4-BE49-F238E27FC236}">
                      <a16:creationId xmlns:a16="http://schemas.microsoft.com/office/drawing/2014/main" id="{121ABC84-A30D-401B-AD92-8B9F085A440D}"/>
                    </a:ext>
                  </a:extLst>
                </p14:cNvPr>
                <p14:cNvContentPartPr/>
                <p14:nvPr/>
              </p14:nvContentPartPr>
              <p14:xfrm>
                <a:off x="10600853" y="1074667"/>
                <a:ext cx="204480" cy="114120"/>
              </p14:xfrm>
            </p:contentPart>
          </mc:Choice>
          <mc:Fallback xmlns="">
            <p:pic>
              <p:nvPicPr>
                <p:cNvPr id="195" name="Freihand 194">
                  <a:extLst>
                    <a:ext uri="{FF2B5EF4-FFF2-40B4-BE49-F238E27FC236}">
                      <a16:creationId xmlns:a16="http://schemas.microsoft.com/office/drawing/2014/main" id="{121ABC84-A30D-401B-AD92-8B9F085A440D}"/>
                    </a:ext>
                  </a:extLst>
                </p:cNvPr>
                <p:cNvPicPr/>
                <p:nvPr/>
              </p:nvPicPr>
              <p:blipFill>
                <a:blip r:embed="rId259"/>
                <a:stretch>
                  <a:fillRect/>
                </a:stretch>
              </p:blipFill>
              <p:spPr>
                <a:xfrm>
                  <a:off x="10596533" y="1070347"/>
                  <a:ext cx="213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6" name="Freihand 195">
                  <a:extLst>
                    <a:ext uri="{FF2B5EF4-FFF2-40B4-BE49-F238E27FC236}">
                      <a16:creationId xmlns:a16="http://schemas.microsoft.com/office/drawing/2014/main" id="{F81759FE-BD70-4C21-BF46-E845E7ACAAD6}"/>
                    </a:ext>
                  </a:extLst>
                </p14:cNvPr>
                <p14:cNvContentPartPr/>
                <p14:nvPr/>
              </p14:nvContentPartPr>
              <p14:xfrm>
                <a:off x="10867253" y="851467"/>
                <a:ext cx="88920" cy="309240"/>
              </p14:xfrm>
            </p:contentPart>
          </mc:Choice>
          <mc:Fallback xmlns="">
            <p:pic>
              <p:nvPicPr>
                <p:cNvPr id="196" name="Freihand 195">
                  <a:extLst>
                    <a:ext uri="{FF2B5EF4-FFF2-40B4-BE49-F238E27FC236}">
                      <a16:creationId xmlns:a16="http://schemas.microsoft.com/office/drawing/2014/main" id="{F81759FE-BD70-4C21-BF46-E845E7ACAAD6}"/>
                    </a:ext>
                  </a:extLst>
                </p:cNvPr>
                <p:cNvPicPr/>
                <p:nvPr/>
              </p:nvPicPr>
              <p:blipFill>
                <a:blip r:embed="rId261"/>
                <a:stretch>
                  <a:fillRect/>
                </a:stretch>
              </p:blipFill>
              <p:spPr>
                <a:xfrm>
                  <a:off x="10862933" y="847147"/>
                  <a:ext cx="975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7" name="Freihand 196">
                  <a:extLst>
                    <a:ext uri="{FF2B5EF4-FFF2-40B4-BE49-F238E27FC236}">
                      <a16:creationId xmlns:a16="http://schemas.microsoft.com/office/drawing/2014/main" id="{52320863-0618-42CB-BDAE-02D9DA1EDBAE}"/>
                    </a:ext>
                  </a:extLst>
                </p14:cNvPr>
                <p14:cNvContentPartPr/>
                <p14:nvPr/>
              </p14:nvContentPartPr>
              <p14:xfrm>
                <a:off x="10934573" y="848227"/>
                <a:ext cx="208440" cy="179640"/>
              </p14:xfrm>
            </p:contentPart>
          </mc:Choice>
          <mc:Fallback xmlns="">
            <p:pic>
              <p:nvPicPr>
                <p:cNvPr id="197" name="Freihand 196">
                  <a:extLst>
                    <a:ext uri="{FF2B5EF4-FFF2-40B4-BE49-F238E27FC236}">
                      <a16:creationId xmlns:a16="http://schemas.microsoft.com/office/drawing/2014/main" id="{52320863-0618-42CB-BDAE-02D9DA1EDBAE}"/>
                    </a:ext>
                  </a:extLst>
                </p:cNvPr>
                <p:cNvPicPr/>
                <p:nvPr/>
              </p:nvPicPr>
              <p:blipFill>
                <a:blip r:embed="rId263"/>
                <a:stretch>
                  <a:fillRect/>
                </a:stretch>
              </p:blipFill>
              <p:spPr>
                <a:xfrm>
                  <a:off x="10930253" y="843907"/>
                  <a:ext cx="217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8" name="Freihand 197">
                  <a:extLst>
                    <a:ext uri="{FF2B5EF4-FFF2-40B4-BE49-F238E27FC236}">
                      <a16:creationId xmlns:a16="http://schemas.microsoft.com/office/drawing/2014/main" id="{A643AC8D-D923-490F-ABFA-A3E1C32D3A94}"/>
                    </a:ext>
                  </a:extLst>
                </p14:cNvPr>
                <p14:cNvContentPartPr/>
                <p14:nvPr/>
              </p14:nvContentPartPr>
              <p14:xfrm>
                <a:off x="11069933" y="797107"/>
                <a:ext cx="133560" cy="126720"/>
              </p14:xfrm>
            </p:contentPart>
          </mc:Choice>
          <mc:Fallback xmlns="">
            <p:pic>
              <p:nvPicPr>
                <p:cNvPr id="198" name="Freihand 197">
                  <a:extLst>
                    <a:ext uri="{FF2B5EF4-FFF2-40B4-BE49-F238E27FC236}">
                      <a16:creationId xmlns:a16="http://schemas.microsoft.com/office/drawing/2014/main" id="{A643AC8D-D923-490F-ABFA-A3E1C32D3A94}"/>
                    </a:ext>
                  </a:extLst>
                </p:cNvPr>
                <p:cNvPicPr/>
                <p:nvPr/>
              </p:nvPicPr>
              <p:blipFill>
                <a:blip r:embed="rId265"/>
                <a:stretch>
                  <a:fillRect/>
                </a:stretch>
              </p:blipFill>
              <p:spPr>
                <a:xfrm>
                  <a:off x="11065613" y="792787"/>
                  <a:ext cx="142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9" name="Freihand 198">
                  <a:extLst>
                    <a:ext uri="{FF2B5EF4-FFF2-40B4-BE49-F238E27FC236}">
                      <a16:creationId xmlns:a16="http://schemas.microsoft.com/office/drawing/2014/main" id="{5653E123-CC2D-48BD-A7FC-AA4FF6D3F1C6}"/>
                    </a:ext>
                  </a:extLst>
                </p14:cNvPr>
                <p14:cNvContentPartPr/>
                <p14:nvPr/>
              </p14:nvContentPartPr>
              <p14:xfrm>
                <a:off x="11197733" y="609187"/>
                <a:ext cx="193320" cy="286560"/>
              </p14:xfrm>
            </p:contentPart>
          </mc:Choice>
          <mc:Fallback xmlns="">
            <p:pic>
              <p:nvPicPr>
                <p:cNvPr id="199" name="Freihand 198">
                  <a:extLst>
                    <a:ext uri="{FF2B5EF4-FFF2-40B4-BE49-F238E27FC236}">
                      <a16:creationId xmlns:a16="http://schemas.microsoft.com/office/drawing/2014/main" id="{5653E123-CC2D-48BD-A7FC-AA4FF6D3F1C6}"/>
                    </a:ext>
                  </a:extLst>
                </p:cNvPr>
                <p:cNvPicPr/>
                <p:nvPr/>
              </p:nvPicPr>
              <p:blipFill>
                <a:blip r:embed="rId267"/>
                <a:stretch>
                  <a:fillRect/>
                </a:stretch>
              </p:blipFill>
              <p:spPr>
                <a:xfrm>
                  <a:off x="11193413" y="604867"/>
                  <a:ext cx="2019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0" name="Freihand 199">
                  <a:extLst>
                    <a:ext uri="{FF2B5EF4-FFF2-40B4-BE49-F238E27FC236}">
                      <a16:creationId xmlns:a16="http://schemas.microsoft.com/office/drawing/2014/main" id="{D3B0A54F-7BC2-4CA5-BFBB-470F76670C29}"/>
                    </a:ext>
                  </a:extLst>
                </p14:cNvPr>
                <p14:cNvContentPartPr/>
                <p14:nvPr/>
              </p14:nvContentPartPr>
              <p14:xfrm>
                <a:off x="11400413" y="540427"/>
                <a:ext cx="169560" cy="230760"/>
              </p14:xfrm>
            </p:contentPart>
          </mc:Choice>
          <mc:Fallback xmlns="">
            <p:pic>
              <p:nvPicPr>
                <p:cNvPr id="200" name="Freihand 199">
                  <a:extLst>
                    <a:ext uri="{FF2B5EF4-FFF2-40B4-BE49-F238E27FC236}">
                      <a16:creationId xmlns:a16="http://schemas.microsoft.com/office/drawing/2014/main" id="{D3B0A54F-7BC2-4CA5-BFBB-470F76670C29}"/>
                    </a:ext>
                  </a:extLst>
                </p:cNvPr>
                <p:cNvPicPr/>
                <p:nvPr/>
              </p:nvPicPr>
              <p:blipFill>
                <a:blip r:embed="rId269"/>
                <a:stretch>
                  <a:fillRect/>
                </a:stretch>
              </p:blipFill>
              <p:spPr>
                <a:xfrm>
                  <a:off x="11396093" y="536107"/>
                  <a:ext cx="178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1" name="Freihand 200">
                  <a:extLst>
                    <a:ext uri="{FF2B5EF4-FFF2-40B4-BE49-F238E27FC236}">
                      <a16:creationId xmlns:a16="http://schemas.microsoft.com/office/drawing/2014/main" id="{2C9B5D71-D9EE-49D4-94E3-4B3E01BAF6C2}"/>
                    </a:ext>
                  </a:extLst>
                </p14:cNvPr>
                <p14:cNvContentPartPr/>
                <p14:nvPr/>
              </p14:nvContentPartPr>
              <p14:xfrm>
                <a:off x="11443973" y="535747"/>
                <a:ext cx="40320" cy="51840"/>
              </p14:xfrm>
            </p:contentPart>
          </mc:Choice>
          <mc:Fallback xmlns="">
            <p:pic>
              <p:nvPicPr>
                <p:cNvPr id="201" name="Freihand 200">
                  <a:extLst>
                    <a:ext uri="{FF2B5EF4-FFF2-40B4-BE49-F238E27FC236}">
                      <a16:creationId xmlns:a16="http://schemas.microsoft.com/office/drawing/2014/main" id="{2C9B5D71-D9EE-49D4-94E3-4B3E01BAF6C2}"/>
                    </a:ext>
                  </a:extLst>
                </p:cNvPr>
                <p:cNvPicPr/>
                <p:nvPr/>
              </p:nvPicPr>
              <p:blipFill>
                <a:blip r:embed="rId271"/>
                <a:stretch>
                  <a:fillRect/>
                </a:stretch>
              </p:blipFill>
              <p:spPr>
                <a:xfrm>
                  <a:off x="11439653" y="531427"/>
                  <a:ext cx="48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2" name="Freihand 201">
                  <a:extLst>
                    <a:ext uri="{FF2B5EF4-FFF2-40B4-BE49-F238E27FC236}">
                      <a16:creationId xmlns:a16="http://schemas.microsoft.com/office/drawing/2014/main" id="{A626A0EA-FD23-4EB1-8557-AD0EB5260105}"/>
                    </a:ext>
                  </a:extLst>
                </p14:cNvPr>
                <p14:cNvContentPartPr/>
                <p14:nvPr/>
              </p14:nvContentPartPr>
              <p14:xfrm>
                <a:off x="11211773" y="653827"/>
                <a:ext cx="360" cy="360"/>
              </p14:xfrm>
            </p:contentPart>
          </mc:Choice>
          <mc:Fallback xmlns="">
            <p:pic>
              <p:nvPicPr>
                <p:cNvPr id="202" name="Freihand 201">
                  <a:extLst>
                    <a:ext uri="{FF2B5EF4-FFF2-40B4-BE49-F238E27FC236}">
                      <a16:creationId xmlns:a16="http://schemas.microsoft.com/office/drawing/2014/main" id="{A626A0EA-FD23-4EB1-8557-AD0EB5260105}"/>
                    </a:ext>
                  </a:extLst>
                </p:cNvPr>
                <p:cNvPicPr/>
                <p:nvPr/>
              </p:nvPicPr>
              <p:blipFill>
                <a:blip r:embed="rId109"/>
                <a:stretch>
                  <a:fillRect/>
                </a:stretch>
              </p:blipFill>
              <p:spPr>
                <a:xfrm>
                  <a:off x="11207453" y="649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04" name="Freihand 203">
                  <a:extLst>
                    <a:ext uri="{FF2B5EF4-FFF2-40B4-BE49-F238E27FC236}">
                      <a16:creationId xmlns:a16="http://schemas.microsoft.com/office/drawing/2014/main" id="{3CBBE3D9-5002-48A0-BCA5-FE39BDB255F6}"/>
                    </a:ext>
                  </a:extLst>
                </p14:cNvPr>
                <p14:cNvContentPartPr/>
                <p14:nvPr/>
              </p14:nvContentPartPr>
              <p14:xfrm>
                <a:off x="10714253" y="1278427"/>
                <a:ext cx="79200" cy="281520"/>
              </p14:xfrm>
            </p:contentPart>
          </mc:Choice>
          <mc:Fallback xmlns="">
            <p:pic>
              <p:nvPicPr>
                <p:cNvPr id="204" name="Freihand 203">
                  <a:extLst>
                    <a:ext uri="{FF2B5EF4-FFF2-40B4-BE49-F238E27FC236}">
                      <a16:creationId xmlns:a16="http://schemas.microsoft.com/office/drawing/2014/main" id="{3CBBE3D9-5002-48A0-BCA5-FE39BDB255F6}"/>
                    </a:ext>
                  </a:extLst>
                </p:cNvPr>
                <p:cNvPicPr/>
                <p:nvPr/>
              </p:nvPicPr>
              <p:blipFill>
                <a:blip r:embed="rId274"/>
                <a:stretch>
                  <a:fillRect/>
                </a:stretch>
              </p:blipFill>
              <p:spPr>
                <a:xfrm>
                  <a:off x="10709933" y="1274107"/>
                  <a:ext cx="878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05" name="Freihand 204">
                  <a:extLst>
                    <a:ext uri="{FF2B5EF4-FFF2-40B4-BE49-F238E27FC236}">
                      <a16:creationId xmlns:a16="http://schemas.microsoft.com/office/drawing/2014/main" id="{DE4C5073-0548-48F7-BEAE-44006E2273C2}"/>
                    </a:ext>
                  </a:extLst>
                </p14:cNvPr>
                <p14:cNvContentPartPr/>
                <p14:nvPr/>
              </p14:nvContentPartPr>
              <p14:xfrm>
                <a:off x="10671413" y="1470307"/>
                <a:ext cx="259200" cy="230040"/>
              </p14:xfrm>
            </p:contentPart>
          </mc:Choice>
          <mc:Fallback xmlns="">
            <p:pic>
              <p:nvPicPr>
                <p:cNvPr id="205" name="Freihand 204">
                  <a:extLst>
                    <a:ext uri="{FF2B5EF4-FFF2-40B4-BE49-F238E27FC236}">
                      <a16:creationId xmlns:a16="http://schemas.microsoft.com/office/drawing/2014/main" id="{DE4C5073-0548-48F7-BEAE-44006E2273C2}"/>
                    </a:ext>
                  </a:extLst>
                </p:cNvPr>
                <p:cNvPicPr/>
                <p:nvPr/>
              </p:nvPicPr>
              <p:blipFill>
                <a:blip r:embed="rId276"/>
                <a:stretch>
                  <a:fillRect/>
                </a:stretch>
              </p:blipFill>
              <p:spPr>
                <a:xfrm>
                  <a:off x="10667093" y="1465987"/>
                  <a:ext cx="2678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6" name="Freihand 205">
                  <a:extLst>
                    <a:ext uri="{FF2B5EF4-FFF2-40B4-BE49-F238E27FC236}">
                      <a16:creationId xmlns:a16="http://schemas.microsoft.com/office/drawing/2014/main" id="{35AD1923-D679-4764-A9D3-4D382D10F55D}"/>
                    </a:ext>
                  </a:extLst>
                </p14:cNvPr>
                <p14:cNvContentPartPr/>
                <p14:nvPr/>
              </p14:nvContentPartPr>
              <p14:xfrm>
                <a:off x="10452173" y="1820587"/>
                <a:ext cx="150120" cy="251280"/>
              </p14:xfrm>
            </p:contentPart>
          </mc:Choice>
          <mc:Fallback xmlns="">
            <p:pic>
              <p:nvPicPr>
                <p:cNvPr id="206" name="Freihand 205">
                  <a:extLst>
                    <a:ext uri="{FF2B5EF4-FFF2-40B4-BE49-F238E27FC236}">
                      <a16:creationId xmlns:a16="http://schemas.microsoft.com/office/drawing/2014/main" id="{35AD1923-D679-4764-A9D3-4D382D10F55D}"/>
                    </a:ext>
                  </a:extLst>
                </p:cNvPr>
                <p:cNvPicPr/>
                <p:nvPr/>
              </p:nvPicPr>
              <p:blipFill>
                <a:blip r:embed="rId278"/>
                <a:stretch>
                  <a:fillRect/>
                </a:stretch>
              </p:blipFill>
              <p:spPr>
                <a:xfrm>
                  <a:off x="10447853" y="1816267"/>
                  <a:ext cx="1587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7" name="Freihand 206">
                  <a:extLst>
                    <a:ext uri="{FF2B5EF4-FFF2-40B4-BE49-F238E27FC236}">
                      <a16:creationId xmlns:a16="http://schemas.microsoft.com/office/drawing/2014/main" id="{28CDE4C7-35E2-4BEA-8435-B89303CBB3F3}"/>
                    </a:ext>
                  </a:extLst>
                </p14:cNvPr>
                <p14:cNvContentPartPr/>
                <p14:nvPr/>
              </p14:nvContentPartPr>
              <p14:xfrm>
                <a:off x="10617053" y="1908067"/>
                <a:ext cx="68400" cy="132120"/>
              </p14:xfrm>
            </p:contentPart>
          </mc:Choice>
          <mc:Fallback xmlns="">
            <p:pic>
              <p:nvPicPr>
                <p:cNvPr id="207" name="Freihand 206">
                  <a:extLst>
                    <a:ext uri="{FF2B5EF4-FFF2-40B4-BE49-F238E27FC236}">
                      <a16:creationId xmlns:a16="http://schemas.microsoft.com/office/drawing/2014/main" id="{28CDE4C7-35E2-4BEA-8435-B89303CBB3F3}"/>
                    </a:ext>
                  </a:extLst>
                </p:cNvPr>
                <p:cNvPicPr/>
                <p:nvPr/>
              </p:nvPicPr>
              <p:blipFill>
                <a:blip r:embed="rId280"/>
                <a:stretch>
                  <a:fillRect/>
                </a:stretch>
              </p:blipFill>
              <p:spPr>
                <a:xfrm>
                  <a:off x="10612733" y="1903747"/>
                  <a:ext cx="77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8" name="Freihand 207">
                  <a:extLst>
                    <a:ext uri="{FF2B5EF4-FFF2-40B4-BE49-F238E27FC236}">
                      <a16:creationId xmlns:a16="http://schemas.microsoft.com/office/drawing/2014/main" id="{B6101D13-C829-4082-B48A-08E0E909ED97}"/>
                    </a:ext>
                  </a:extLst>
                </p14:cNvPr>
                <p14:cNvContentPartPr/>
                <p14:nvPr/>
              </p14:nvContentPartPr>
              <p14:xfrm>
                <a:off x="10727573" y="1742467"/>
                <a:ext cx="133560" cy="255240"/>
              </p14:xfrm>
            </p:contentPart>
          </mc:Choice>
          <mc:Fallback xmlns="">
            <p:pic>
              <p:nvPicPr>
                <p:cNvPr id="208" name="Freihand 207">
                  <a:extLst>
                    <a:ext uri="{FF2B5EF4-FFF2-40B4-BE49-F238E27FC236}">
                      <a16:creationId xmlns:a16="http://schemas.microsoft.com/office/drawing/2014/main" id="{B6101D13-C829-4082-B48A-08E0E909ED97}"/>
                    </a:ext>
                  </a:extLst>
                </p:cNvPr>
                <p:cNvPicPr/>
                <p:nvPr/>
              </p:nvPicPr>
              <p:blipFill>
                <a:blip r:embed="rId282"/>
                <a:stretch>
                  <a:fillRect/>
                </a:stretch>
              </p:blipFill>
              <p:spPr>
                <a:xfrm>
                  <a:off x="10723253" y="1738147"/>
                  <a:ext cx="1422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9" name="Freihand 208">
                  <a:extLst>
                    <a:ext uri="{FF2B5EF4-FFF2-40B4-BE49-F238E27FC236}">
                      <a16:creationId xmlns:a16="http://schemas.microsoft.com/office/drawing/2014/main" id="{F9C46786-70A5-45BF-9FF4-9AED37B485A8}"/>
                    </a:ext>
                  </a:extLst>
                </p14:cNvPr>
                <p14:cNvContentPartPr/>
                <p14:nvPr/>
              </p14:nvContentPartPr>
              <p14:xfrm>
                <a:off x="10891013" y="1793587"/>
                <a:ext cx="78480" cy="127080"/>
              </p14:xfrm>
            </p:contentPart>
          </mc:Choice>
          <mc:Fallback xmlns="">
            <p:pic>
              <p:nvPicPr>
                <p:cNvPr id="209" name="Freihand 208">
                  <a:extLst>
                    <a:ext uri="{FF2B5EF4-FFF2-40B4-BE49-F238E27FC236}">
                      <a16:creationId xmlns:a16="http://schemas.microsoft.com/office/drawing/2014/main" id="{F9C46786-70A5-45BF-9FF4-9AED37B485A8}"/>
                    </a:ext>
                  </a:extLst>
                </p:cNvPr>
                <p:cNvPicPr/>
                <p:nvPr/>
              </p:nvPicPr>
              <p:blipFill>
                <a:blip r:embed="rId284"/>
                <a:stretch>
                  <a:fillRect/>
                </a:stretch>
              </p:blipFill>
              <p:spPr>
                <a:xfrm>
                  <a:off x="10886693" y="1789267"/>
                  <a:ext cx="87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0" name="Freihand 209">
                  <a:extLst>
                    <a:ext uri="{FF2B5EF4-FFF2-40B4-BE49-F238E27FC236}">
                      <a16:creationId xmlns:a16="http://schemas.microsoft.com/office/drawing/2014/main" id="{A1E47577-6C70-4D75-BE79-44C01920E0D9}"/>
                    </a:ext>
                  </a:extLst>
                </p14:cNvPr>
                <p14:cNvContentPartPr/>
                <p14:nvPr/>
              </p14:nvContentPartPr>
              <p14:xfrm>
                <a:off x="11062373" y="1647067"/>
                <a:ext cx="237600" cy="208080"/>
              </p14:xfrm>
            </p:contentPart>
          </mc:Choice>
          <mc:Fallback xmlns="">
            <p:pic>
              <p:nvPicPr>
                <p:cNvPr id="210" name="Freihand 209">
                  <a:extLst>
                    <a:ext uri="{FF2B5EF4-FFF2-40B4-BE49-F238E27FC236}">
                      <a16:creationId xmlns:a16="http://schemas.microsoft.com/office/drawing/2014/main" id="{A1E47577-6C70-4D75-BE79-44C01920E0D9}"/>
                    </a:ext>
                  </a:extLst>
                </p:cNvPr>
                <p:cNvPicPr/>
                <p:nvPr/>
              </p:nvPicPr>
              <p:blipFill>
                <a:blip r:embed="rId286"/>
                <a:stretch>
                  <a:fillRect/>
                </a:stretch>
              </p:blipFill>
              <p:spPr>
                <a:xfrm>
                  <a:off x="11058053" y="1642747"/>
                  <a:ext cx="2462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1" name="Freihand 210">
                  <a:extLst>
                    <a:ext uri="{FF2B5EF4-FFF2-40B4-BE49-F238E27FC236}">
                      <a16:creationId xmlns:a16="http://schemas.microsoft.com/office/drawing/2014/main" id="{4ACCDBEF-8A3C-48E4-9EA4-D92AEDDF5C47}"/>
                    </a:ext>
                  </a:extLst>
                </p14:cNvPr>
                <p14:cNvContentPartPr/>
                <p14:nvPr/>
              </p14:nvContentPartPr>
              <p14:xfrm>
                <a:off x="11319413" y="1596667"/>
                <a:ext cx="137520" cy="177840"/>
              </p14:xfrm>
            </p:contentPart>
          </mc:Choice>
          <mc:Fallback xmlns="">
            <p:pic>
              <p:nvPicPr>
                <p:cNvPr id="211" name="Freihand 210">
                  <a:extLst>
                    <a:ext uri="{FF2B5EF4-FFF2-40B4-BE49-F238E27FC236}">
                      <a16:creationId xmlns:a16="http://schemas.microsoft.com/office/drawing/2014/main" id="{4ACCDBEF-8A3C-48E4-9EA4-D92AEDDF5C47}"/>
                    </a:ext>
                  </a:extLst>
                </p:cNvPr>
                <p:cNvPicPr/>
                <p:nvPr/>
              </p:nvPicPr>
              <p:blipFill>
                <a:blip r:embed="rId288"/>
                <a:stretch>
                  <a:fillRect/>
                </a:stretch>
              </p:blipFill>
              <p:spPr>
                <a:xfrm>
                  <a:off x="11315093" y="1592347"/>
                  <a:ext cx="146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2" name="Freihand 211">
                  <a:extLst>
                    <a:ext uri="{FF2B5EF4-FFF2-40B4-BE49-F238E27FC236}">
                      <a16:creationId xmlns:a16="http://schemas.microsoft.com/office/drawing/2014/main" id="{FA446551-7DF8-4939-8252-55C5970502F0}"/>
                    </a:ext>
                  </a:extLst>
                </p14:cNvPr>
                <p14:cNvContentPartPr/>
                <p14:nvPr/>
              </p14:nvContentPartPr>
              <p14:xfrm>
                <a:off x="11415533" y="1492267"/>
                <a:ext cx="18000" cy="5040"/>
              </p14:xfrm>
            </p:contentPart>
          </mc:Choice>
          <mc:Fallback xmlns="">
            <p:pic>
              <p:nvPicPr>
                <p:cNvPr id="212" name="Freihand 211">
                  <a:extLst>
                    <a:ext uri="{FF2B5EF4-FFF2-40B4-BE49-F238E27FC236}">
                      <a16:creationId xmlns:a16="http://schemas.microsoft.com/office/drawing/2014/main" id="{FA446551-7DF8-4939-8252-55C5970502F0}"/>
                    </a:ext>
                  </a:extLst>
                </p:cNvPr>
                <p:cNvPicPr/>
                <p:nvPr/>
              </p:nvPicPr>
              <p:blipFill>
                <a:blip r:embed="rId290"/>
                <a:stretch>
                  <a:fillRect/>
                </a:stretch>
              </p:blipFill>
              <p:spPr>
                <a:xfrm>
                  <a:off x="11411213" y="1487947"/>
                  <a:ext cx="26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3" name="Freihand 212">
                  <a:extLst>
                    <a:ext uri="{FF2B5EF4-FFF2-40B4-BE49-F238E27FC236}">
                      <a16:creationId xmlns:a16="http://schemas.microsoft.com/office/drawing/2014/main" id="{61EB8AA9-18D0-4C0F-9171-4C6090FA0579}"/>
                    </a:ext>
                  </a:extLst>
                </p14:cNvPr>
                <p14:cNvContentPartPr/>
                <p14:nvPr/>
              </p14:nvContentPartPr>
              <p14:xfrm>
                <a:off x="11470253" y="1437907"/>
                <a:ext cx="301680" cy="379440"/>
              </p14:xfrm>
            </p:contentPart>
          </mc:Choice>
          <mc:Fallback xmlns="">
            <p:pic>
              <p:nvPicPr>
                <p:cNvPr id="213" name="Freihand 212">
                  <a:extLst>
                    <a:ext uri="{FF2B5EF4-FFF2-40B4-BE49-F238E27FC236}">
                      <a16:creationId xmlns:a16="http://schemas.microsoft.com/office/drawing/2014/main" id="{61EB8AA9-18D0-4C0F-9171-4C6090FA0579}"/>
                    </a:ext>
                  </a:extLst>
                </p:cNvPr>
                <p:cNvPicPr/>
                <p:nvPr/>
              </p:nvPicPr>
              <p:blipFill>
                <a:blip r:embed="rId292"/>
                <a:stretch>
                  <a:fillRect/>
                </a:stretch>
              </p:blipFill>
              <p:spPr>
                <a:xfrm>
                  <a:off x="11465933" y="1433587"/>
                  <a:ext cx="3103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4" name="Freihand 213">
                  <a:extLst>
                    <a:ext uri="{FF2B5EF4-FFF2-40B4-BE49-F238E27FC236}">
                      <a16:creationId xmlns:a16="http://schemas.microsoft.com/office/drawing/2014/main" id="{084B1F23-E153-4568-BB6A-13408C7706DF}"/>
                    </a:ext>
                  </a:extLst>
                </p14:cNvPr>
                <p14:cNvContentPartPr/>
                <p14:nvPr/>
              </p14:nvContentPartPr>
              <p14:xfrm>
                <a:off x="10997933" y="1604947"/>
                <a:ext cx="959040" cy="402480"/>
              </p14:xfrm>
            </p:contentPart>
          </mc:Choice>
          <mc:Fallback xmlns="">
            <p:pic>
              <p:nvPicPr>
                <p:cNvPr id="214" name="Freihand 213">
                  <a:extLst>
                    <a:ext uri="{FF2B5EF4-FFF2-40B4-BE49-F238E27FC236}">
                      <a16:creationId xmlns:a16="http://schemas.microsoft.com/office/drawing/2014/main" id="{084B1F23-E153-4568-BB6A-13408C7706DF}"/>
                    </a:ext>
                  </a:extLst>
                </p:cNvPr>
                <p:cNvPicPr/>
                <p:nvPr/>
              </p:nvPicPr>
              <p:blipFill>
                <a:blip r:embed="rId294"/>
                <a:stretch>
                  <a:fillRect/>
                </a:stretch>
              </p:blipFill>
              <p:spPr>
                <a:xfrm>
                  <a:off x="10993613" y="1600627"/>
                  <a:ext cx="96768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6" name="Freihand 215">
                  <a:extLst>
                    <a:ext uri="{FF2B5EF4-FFF2-40B4-BE49-F238E27FC236}">
                      <a16:creationId xmlns:a16="http://schemas.microsoft.com/office/drawing/2014/main" id="{B0288AEB-725B-4AAB-BDAC-513FAD4F462D}"/>
                    </a:ext>
                  </a:extLst>
                </p14:cNvPr>
                <p14:cNvContentPartPr/>
                <p14:nvPr/>
              </p14:nvContentPartPr>
              <p14:xfrm>
                <a:off x="8470733" y="2598547"/>
                <a:ext cx="212760" cy="30240"/>
              </p14:xfrm>
            </p:contentPart>
          </mc:Choice>
          <mc:Fallback xmlns="">
            <p:pic>
              <p:nvPicPr>
                <p:cNvPr id="216" name="Freihand 215">
                  <a:extLst>
                    <a:ext uri="{FF2B5EF4-FFF2-40B4-BE49-F238E27FC236}">
                      <a16:creationId xmlns:a16="http://schemas.microsoft.com/office/drawing/2014/main" id="{B0288AEB-725B-4AAB-BDAC-513FAD4F462D}"/>
                    </a:ext>
                  </a:extLst>
                </p:cNvPr>
                <p:cNvPicPr/>
                <p:nvPr/>
              </p:nvPicPr>
              <p:blipFill>
                <a:blip r:embed="rId296"/>
                <a:stretch>
                  <a:fillRect/>
                </a:stretch>
              </p:blipFill>
              <p:spPr>
                <a:xfrm>
                  <a:off x="8466413" y="2594227"/>
                  <a:ext cx="221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7" name="Freihand 216">
                  <a:extLst>
                    <a:ext uri="{FF2B5EF4-FFF2-40B4-BE49-F238E27FC236}">
                      <a16:creationId xmlns:a16="http://schemas.microsoft.com/office/drawing/2014/main" id="{5F5AE8C8-B6D4-42D8-BACC-6FBCE6C08508}"/>
                    </a:ext>
                  </a:extLst>
                </p14:cNvPr>
                <p14:cNvContentPartPr/>
                <p14:nvPr/>
              </p14:nvContentPartPr>
              <p14:xfrm>
                <a:off x="8409893" y="2677027"/>
                <a:ext cx="180000" cy="35640"/>
              </p14:xfrm>
            </p:contentPart>
          </mc:Choice>
          <mc:Fallback xmlns="">
            <p:pic>
              <p:nvPicPr>
                <p:cNvPr id="217" name="Freihand 216">
                  <a:extLst>
                    <a:ext uri="{FF2B5EF4-FFF2-40B4-BE49-F238E27FC236}">
                      <a16:creationId xmlns:a16="http://schemas.microsoft.com/office/drawing/2014/main" id="{5F5AE8C8-B6D4-42D8-BACC-6FBCE6C08508}"/>
                    </a:ext>
                  </a:extLst>
                </p:cNvPr>
                <p:cNvPicPr/>
                <p:nvPr/>
              </p:nvPicPr>
              <p:blipFill>
                <a:blip r:embed="rId298"/>
                <a:stretch>
                  <a:fillRect/>
                </a:stretch>
              </p:blipFill>
              <p:spPr>
                <a:xfrm>
                  <a:off x="8405573" y="2672707"/>
                  <a:ext cx="188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8" name="Freihand 217">
                  <a:extLst>
                    <a:ext uri="{FF2B5EF4-FFF2-40B4-BE49-F238E27FC236}">
                      <a16:creationId xmlns:a16="http://schemas.microsoft.com/office/drawing/2014/main" id="{E1ACE4CF-C637-4E98-AEDC-1544C94E46BC}"/>
                    </a:ext>
                  </a:extLst>
                </p14:cNvPr>
                <p14:cNvContentPartPr/>
                <p14:nvPr/>
              </p14:nvContentPartPr>
              <p14:xfrm>
                <a:off x="8624093" y="2528347"/>
                <a:ext cx="123480" cy="205920"/>
              </p14:xfrm>
            </p:contentPart>
          </mc:Choice>
          <mc:Fallback xmlns="">
            <p:pic>
              <p:nvPicPr>
                <p:cNvPr id="218" name="Freihand 217">
                  <a:extLst>
                    <a:ext uri="{FF2B5EF4-FFF2-40B4-BE49-F238E27FC236}">
                      <a16:creationId xmlns:a16="http://schemas.microsoft.com/office/drawing/2014/main" id="{E1ACE4CF-C637-4E98-AEDC-1544C94E46BC}"/>
                    </a:ext>
                  </a:extLst>
                </p:cNvPr>
                <p:cNvPicPr/>
                <p:nvPr/>
              </p:nvPicPr>
              <p:blipFill>
                <a:blip r:embed="rId300"/>
                <a:stretch>
                  <a:fillRect/>
                </a:stretch>
              </p:blipFill>
              <p:spPr>
                <a:xfrm>
                  <a:off x="8619773" y="2524027"/>
                  <a:ext cx="1321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9" name="Freihand 218">
                  <a:extLst>
                    <a:ext uri="{FF2B5EF4-FFF2-40B4-BE49-F238E27FC236}">
                      <a16:creationId xmlns:a16="http://schemas.microsoft.com/office/drawing/2014/main" id="{FCF378DD-0B0B-4D4D-9CD5-A63FEEF89236}"/>
                    </a:ext>
                  </a:extLst>
                </p14:cNvPr>
                <p14:cNvContentPartPr/>
                <p14:nvPr/>
              </p14:nvContentPartPr>
              <p14:xfrm>
                <a:off x="8922173" y="2445187"/>
                <a:ext cx="145080" cy="201600"/>
              </p14:xfrm>
            </p:contentPart>
          </mc:Choice>
          <mc:Fallback xmlns="">
            <p:pic>
              <p:nvPicPr>
                <p:cNvPr id="219" name="Freihand 218">
                  <a:extLst>
                    <a:ext uri="{FF2B5EF4-FFF2-40B4-BE49-F238E27FC236}">
                      <a16:creationId xmlns:a16="http://schemas.microsoft.com/office/drawing/2014/main" id="{FCF378DD-0B0B-4D4D-9CD5-A63FEEF89236}"/>
                    </a:ext>
                  </a:extLst>
                </p:cNvPr>
                <p:cNvPicPr/>
                <p:nvPr/>
              </p:nvPicPr>
              <p:blipFill>
                <a:blip r:embed="rId302"/>
                <a:stretch>
                  <a:fillRect/>
                </a:stretch>
              </p:blipFill>
              <p:spPr>
                <a:xfrm>
                  <a:off x="8917853" y="2440867"/>
                  <a:ext cx="153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20" name="Freihand 219">
                  <a:extLst>
                    <a:ext uri="{FF2B5EF4-FFF2-40B4-BE49-F238E27FC236}">
                      <a16:creationId xmlns:a16="http://schemas.microsoft.com/office/drawing/2014/main" id="{096A7FA7-1835-4935-B492-CF932D777F35}"/>
                    </a:ext>
                  </a:extLst>
                </p14:cNvPr>
                <p14:cNvContentPartPr/>
                <p14:nvPr/>
              </p14:nvContentPartPr>
              <p14:xfrm>
                <a:off x="8964653" y="2564347"/>
                <a:ext cx="264240" cy="68400"/>
              </p14:xfrm>
            </p:contentPart>
          </mc:Choice>
          <mc:Fallback xmlns="">
            <p:pic>
              <p:nvPicPr>
                <p:cNvPr id="220" name="Freihand 219">
                  <a:extLst>
                    <a:ext uri="{FF2B5EF4-FFF2-40B4-BE49-F238E27FC236}">
                      <a16:creationId xmlns:a16="http://schemas.microsoft.com/office/drawing/2014/main" id="{096A7FA7-1835-4935-B492-CF932D777F35}"/>
                    </a:ext>
                  </a:extLst>
                </p:cNvPr>
                <p:cNvPicPr/>
                <p:nvPr/>
              </p:nvPicPr>
              <p:blipFill>
                <a:blip r:embed="rId304"/>
                <a:stretch>
                  <a:fillRect/>
                </a:stretch>
              </p:blipFill>
              <p:spPr>
                <a:xfrm>
                  <a:off x="8960333" y="2560027"/>
                  <a:ext cx="272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21" name="Freihand 220">
                  <a:extLst>
                    <a:ext uri="{FF2B5EF4-FFF2-40B4-BE49-F238E27FC236}">
                      <a16:creationId xmlns:a16="http://schemas.microsoft.com/office/drawing/2014/main" id="{B36B41B0-98C9-4C49-A9B0-ACA4AFA9B8A7}"/>
                    </a:ext>
                  </a:extLst>
                </p14:cNvPr>
                <p14:cNvContentPartPr/>
                <p14:nvPr/>
              </p14:nvContentPartPr>
              <p14:xfrm>
                <a:off x="9245813" y="2517187"/>
                <a:ext cx="68400" cy="92880"/>
              </p14:xfrm>
            </p:contentPart>
          </mc:Choice>
          <mc:Fallback xmlns="">
            <p:pic>
              <p:nvPicPr>
                <p:cNvPr id="221" name="Freihand 220">
                  <a:extLst>
                    <a:ext uri="{FF2B5EF4-FFF2-40B4-BE49-F238E27FC236}">
                      <a16:creationId xmlns:a16="http://schemas.microsoft.com/office/drawing/2014/main" id="{B36B41B0-98C9-4C49-A9B0-ACA4AFA9B8A7}"/>
                    </a:ext>
                  </a:extLst>
                </p:cNvPr>
                <p:cNvPicPr/>
                <p:nvPr/>
              </p:nvPicPr>
              <p:blipFill>
                <a:blip r:embed="rId306"/>
                <a:stretch>
                  <a:fillRect/>
                </a:stretch>
              </p:blipFill>
              <p:spPr>
                <a:xfrm>
                  <a:off x="9241493" y="2512867"/>
                  <a:ext cx="77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2" name="Freihand 221">
                  <a:extLst>
                    <a:ext uri="{FF2B5EF4-FFF2-40B4-BE49-F238E27FC236}">
                      <a16:creationId xmlns:a16="http://schemas.microsoft.com/office/drawing/2014/main" id="{282FF94B-78CE-4931-8625-783E267ACDAB}"/>
                    </a:ext>
                  </a:extLst>
                </p14:cNvPr>
                <p14:cNvContentPartPr/>
                <p14:nvPr/>
              </p14:nvContentPartPr>
              <p14:xfrm>
                <a:off x="9340493" y="2536627"/>
                <a:ext cx="57240" cy="39600"/>
              </p14:xfrm>
            </p:contentPart>
          </mc:Choice>
          <mc:Fallback xmlns="">
            <p:pic>
              <p:nvPicPr>
                <p:cNvPr id="222" name="Freihand 221">
                  <a:extLst>
                    <a:ext uri="{FF2B5EF4-FFF2-40B4-BE49-F238E27FC236}">
                      <a16:creationId xmlns:a16="http://schemas.microsoft.com/office/drawing/2014/main" id="{282FF94B-78CE-4931-8625-783E267ACDAB}"/>
                    </a:ext>
                  </a:extLst>
                </p:cNvPr>
                <p:cNvPicPr/>
                <p:nvPr/>
              </p:nvPicPr>
              <p:blipFill>
                <a:blip r:embed="rId308"/>
                <a:stretch>
                  <a:fillRect/>
                </a:stretch>
              </p:blipFill>
              <p:spPr>
                <a:xfrm>
                  <a:off x="9336173" y="2532307"/>
                  <a:ext cx="65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3" name="Freihand 222">
                  <a:extLst>
                    <a:ext uri="{FF2B5EF4-FFF2-40B4-BE49-F238E27FC236}">
                      <a16:creationId xmlns:a16="http://schemas.microsoft.com/office/drawing/2014/main" id="{B491E033-9965-42AF-99FF-C621A97466E9}"/>
                    </a:ext>
                  </a:extLst>
                </p14:cNvPr>
                <p14:cNvContentPartPr/>
                <p14:nvPr/>
              </p14:nvContentPartPr>
              <p14:xfrm>
                <a:off x="9317093" y="2529787"/>
                <a:ext cx="70560" cy="105840"/>
              </p14:xfrm>
            </p:contentPart>
          </mc:Choice>
          <mc:Fallback xmlns="">
            <p:pic>
              <p:nvPicPr>
                <p:cNvPr id="223" name="Freihand 222">
                  <a:extLst>
                    <a:ext uri="{FF2B5EF4-FFF2-40B4-BE49-F238E27FC236}">
                      <a16:creationId xmlns:a16="http://schemas.microsoft.com/office/drawing/2014/main" id="{B491E033-9965-42AF-99FF-C621A97466E9}"/>
                    </a:ext>
                  </a:extLst>
                </p:cNvPr>
                <p:cNvPicPr/>
                <p:nvPr/>
              </p:nvPicPr>
              <p:blipFill>
                <a:blip r:embed="rId310"/>
                <a:stretch>
                  <a:fillRect/>
                </a:stretch>
              </p:blipFill>
              <p:spPr>
                <a:xfrm>
                  <a:off x="9312773" y="2525467"/>
                  <a:ext cx="79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24" name="Freihand 223">
                  <a:extLst>
                    <a:ext uri="{FF2B5EF4-FFF2-40B4-BE49-F238E27FC236}">
                      <a16:creationId xmlns:a16="http://schemas.microsoft.com/office/drawing/2014/main" id="{2C080205-9835-4F07-946A-C759493B8FFE}"/>
                    </a:ext>
                  </a:extLst>
                </p14:cNvPr>
                <p14:cNvContentPartPr/>
                <p14:nvPr/>
              </p14:nvContentPartPr>
              <p14:xfrm>
                <a:off x="9405293" y="2409187"/>
                <a:ext cx="244440" cy="202320"/>
              </p14:xfrm>
            </p:contentPart>
          </mc:Choice>
          <mc:Fallback xmlns="">
            <p:pic>
              <p:nvPicPr>
                <p:cNvPr id="224" name="Freihand 223">
                  <a:extLst>
                    <a:ext uri="{FF2B5EF4-FFF2-40B4-BE49-F238E27FC236}">
                      <a16:creationId xmlns:a16="http://schemas.microsoft.com/office/drawing/2014/main" id="{2C080205-9835-4F07-946A-C759493B8FFE}"/>
                    </a:ext>
                  </a:extLst>
                </p:cNvPr>
                <p:cNvPicPr/>
                <p:nvPr/>
              </p:nvPicPr>
              <p:blipFill>
                <a:blip r:embed="rId312"/>
                <a:stretch>
                  <a:fillRect/>
                </a:stretch>
              </p:blipFill>
              <p:spPr>
                <a:xfrm>
                  <a:off x="9400973" y="2404867"/>
                  <a:ext cx="253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25" name="Freihand 224">
                  <a:extLst>
                    <a:ext uri="{FF2B5EF4-FFF2-40B4-BE49-F238E27FC236}">
                      <a16:creationId xmlns:a16="http://schemas.microsoft.com/office/drawing/2014/main" id="{7F9999B4-5DF3-4A71-9103-6F766674E779}"/>
                    </a:ext>
                  </a:extLst>
                </p14:cNvPr>
                <p14:cNvContentPartPr/>
                <p14:nvPr/>
              </p14:nvContentPartPr>
              <p14:xfrm>
                <a:off x="9479813" y="2459587"/>
                <a:ext cx="113400" cy="24480"/>
              </p14:xfrm>
            </p:contentPart>
          </mc:Choice>
          <mc:Fallback xmlns="">
            <p:pic>
              <p:nvPicPr>
                <p:cNvPr id="225" name="Freihand 224">
                  <a:extLst>
                    <a:ext uri="{FF2B5EF4-FFF2-40B4-BE49-F238E27FC236}">
                      <a16:creationId xmlns:a16="http://schemas.microsoft.com/office/drawing/2014/main" id="{7F9999B4-5DF3-4A71-9103-6F766674E779}"/>
                    </a:ext>
                  </a:extLst>
                </p:cNvPr>
                <p:cNvPicPr/>
                <p:nvPr/>
              </p:nvPicPr>
              <p:blipFill>
                <a:blip r:embed="rId314"/>
                <a:stretch>
                  <a:fillRect/>
                </a:stretch>
              </p:blipFill>
              <p:spPr>
                <a:xfrm>
                  <a:off x="9475493" y="2455267"/>
                  <a:ext cx="122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6" name="Freihand 225">
                  <a:extLst>
                    <a:ext uri="{FF2B5EF4-FFF2-40B4-BE49-F238E27FC236}">
                      <a16:creationId xmlns:a16="http://schemas.microsoft.com/office/drawing/2014/main" id="{2450174D-3E9B-490B-8618-8528345184FE}"/>
                    </a:ext>
                  </a:extLst>
                </p14:cNvPr>
                <p14:cNvContentPartPr/>
                <p14:nvPr/>
              </p14:nvContentPartPr>
              <p14:xfrm>
                <a:off x="9828293" y="2462827"/>
                <a:ext cx="282240" cy="163440"/>
              </p14:xfrm>
            </p:contentPart>
          </mc:Choice>
          <mc:Fallback xmlns="">
            <p:pic>
              <p:nvPicPr>
                <p:cNvPr id="226" name="Freihand 225">
                  <a:extLst>
                    <a:ext uri="{FF2B5EF4-FFF2-40B4-BE49-F238E27FC236}">
                      <a16:creationId xmlns:a16="http://schemas.microsoft.com/office/drawing/2014/main" id="{2450174D-3E9B-490B-8618-8528345184FE}"/>
                    </a:ext>
                  </a:extLst>
                </p:cNvPr>
                <p:cNvPicPr/>
                <p:nvPr/>
              </p:nvPicPr>
              <p:blipFill>
                <a:blip r:embed="rId316"/>
                <a:stretch>
                  <a:fillRect/>
                </a:stretch>
              </p:blipFill>
              <p:spPr>
                <a:xfrm>
                  <a:off x="9823973" y="2458507"/>
                  <a:ext cx="290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7" name="Freihand 226">
                  <a:extLst>
                    <a:ext uri="{FF2B5EF4-FFF2-40B4-BE49-F238E27FC236}">
                      <a16:creationId xmlns:a16="http://schemas.microsoft.com/office/drawing/2014/main" id="{B719ECB9-45F2-46B3-8CFE-D908B9A326E1}"/>
                    </a:ext>
                  </a:extLst>
                </p14:cNvPr>
                <p14:cNvContentPartPr/>
                <p14:nvPr/>
              </p14:nvContentPartPr>
              <p14:xfrm>
                <a:off x="10380173" y="2414947"/>
                <a:ext cx="28080" cy="183600"/>
              </p14:xfrm>
            </p:contentPart>
          </mc:Choice>
          <mc:Fallback xmlns="">
            <p:pic>
              <p:nvPicPr>
                <p:cNvPr id="227" name="Freihand 226">
                  <a:extLst>
                    <a:ext uri="{FF2B5EF4-FFF2-40B4-BE49-F238E27FC236}">
                      <a16:creationId xmlns:a16="http://schemas.microsoft.com/office/drawing/2014/main" id="{B719ECB9-45F2-46B3-8CFE-D908B9A326E1}"/>
                    </a:ext>
                  </a:extLst>
                </p:cNvPr>
                <p:cNvPicPr/>
                <p:nvPr/>
              </p:nvPicPr>
              <p:blipFill>
                <a:blip r:embed="rId318"/>
                <a:stretch>
                  <a:fillRect/>
                </a:stretch>
              </p:blipFill>
              <p:spPr>
                <a:xfrm>
                  <a:off x="10375853" y="2410627"/>
                  <a:ext cx="36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8" name="Freihand 227">
                  <a:extLst>
                    <a:ext uri="{FF2B5EF4-FFF2-40B4-BE49-F238E27FC236}">
                      <a16:creationId xmlns:a16="http://schemas.microsoft.com/office/drawing/2014/main" id="{26E53CFA-CF96-4029-B971-ECDCD92DA2D5}"/>
                    </a:ext>
                  </a:extLst>
                </p14:cNvPr>
                <p14:cNvContentPartPr/>
                <p14:nvPr/>
              </p14:nvContentPartPr>
              <p14:xfrm>
                <a:off x="10371893" y="2425027"/>
                <a:ext cx="141840" cy="93240"/>
              </p14:xfrm>
            </p:contentPart>
          </mc:Choice>
          <mc:Fallback xmlns="">
            <p:pic>
              <p:nvPicPr>
                <p:cNvPr id="228" name="Freihand 227">
                  <a:extLst>
                    <a:ext uri="{FF2B5EF4-FFF2-40B4-BE49-F238E27FC236}">
                      <a16:creationId xmlns:a16="http://schemas.microsoft.com/office/drawing/2014/main" id="{26E53CFA-CF96-4029-B971-ECDCD92DA2D5}"/>
                    </a:ext>
                  </a:extLst>
                </p:cNvPr>
                <p:cNvPicPr/>
                <p:nvPr/>
              </p:nvPicPr>
              <p:blipFill>
                <a:blip r:embed="rId320"/>
                <a:stretch>
                  <a:fillRect/>
                </a:stretch>
              </p:blipFill>
              <p:spPr>
                <a:xfrm>
                  <a:off x="10367573" y="2420707"/>
                  <a:ext cx="150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9" name="Freihand 228">
                  <a:extLst>
                    <a:ext uri="{FF2B5EF4-FFF2-40B4-BE49-F238E27FC236}">
                      <a16:creationId xmlns:a16="http://schemas.microsoft.com/office/drawing/2014/main" id="{ED95AD96-8B6B-4DF3-9EBE-261D5F59A865}"/>
                    </a:ext>
                  </a:extLst>
                </p14:cNvPr>
                <p14:cNvContentPartPr/>
                <p14:nvPr/>
              </p14:nvContentPartPr>
              <p14:xfrm>
                <a:off x="10424093" y="2508907"/>
                <a:ext cx="258840" cy="74880"/>
              </p14:xfrm>
            </p:contentPart>
          </mc:Choice>
          <mc:Fallback xmlns="">
            <p:pic>
              <p:nvPicPr>
                <p:cNvPr id="229" name="Freihand 228">
                  <a:extLst>
                    <a:ext uri="{FF2B5EF4-FFF2-40B4-BE49-F238E27FC236}">
                      <a16:creationId xmlns:a16="http://schemas.microsoft.com/office/drawing/2014/main" id="{ED95AD96-8B6B-4DF3-9EBE-261D5F59A865}"/>
                    </a:ext>
                  </a:extLst>
                </p:cNvPr>
                <p:cNvPicPr/>
                <p:nvPr/>
              </p:nvPicPr>
              <p:blipFill>
                <a:blip r:embed="rId322"/>
                <a:stretch>
                  <a:fillRect/>
                </a:stretch>
              </p:blipFill>
              <p:spPr>
                <a:xfrm>
                  <a:off x="10419773" y="2504587"/>
                  <a:ext cx="267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0" name="Freihand 229">
                  <a:extLst>
                    <a:ext uri="{FF2B5EF4-FFF2-40B4-BE49-F238E27FC236}">
                      <a16:creationId xmlns:a16="http://schemas.microsoft.com/office/drawing/2014/main" id="{939DD811-3D52-40E5-BA1B-B9715143029A}"/>
                    </a:ext>
                  </a:extLst>
                </p14:cNvPr>
                <p14:cNvContentPartPr/>
                <p14:nvPr/>
              </p14:nvContentPartPr>
              <p14:xfrm>
                <a:off x="10687613" y="2368507"/>
                <a:ext cx="18000" cy="9720"/>
              </p14:xfrm>
            </p:contentPart>
          </mc:Choice>
          <mc:Fallback xmlns="">
            <p:pic>
              <p:nvPicPr>
                <p:cNvPr id="230" name="Freihand 229">
                  <a:extLst>
                    <a:ext uri="{FF2B5EF4-FFF2-40B4-BE49-F238E27FC236}">
                      <a16:creationId xmlns:a16="http://schemas.microsoft.com/office/drawing/2014/main" id="{939DD811-3D52-40E5-BA1B-B9715143029A}"/>
                    </a:ext>
                  </a:extLst>
                </p:cNvPr>
                <p:cNvPicPr/>
                <p:nvPr/>
              </p:nvPicPr>
              <p:blipFill>
                <a:blip r:embed="rId324"/>
                <a:stretch>
                  <a:fillRect/>
                </a:stretch>
              </p:blipFill>
              <p:spPr>
                <a:xfrm>
                  <a:off x="10683293" y="2364187"/>
                  <a:ext cx="26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1" name="Freihand 230">
                  <a:extLst>
                    <a:ext uri="{FF2B5EF4-FFF2-40B4-BE49-F238E27FC236}">
                      <a16:creationId xmlns:a16="http://schemas.microsoft.com/office/drawing/2014/main" id="{E0623FFB-FC08-4044-9F76-A5466851D57D}"/>
                    </a:ext>
                  </a:extLst>
                </p14:cNvPr>
                <p14:cNvContentPartPr/>
                <p14:nvPr/>
              </p14:nvContentPartPr>
              <p14:xfrm>
                <a:off x="10809293" y="2334307"/>
                <a:ext cx="73440" cy="225000"/>
              </p14:xfrm>
            </p:contentPart>
          </mc:Choice>
          <mc:Fallback xmlns="">
            <p:pic>
              <p:nvPicPr>
                <p:cNvPr id="231" name="Freihand 230">
                  <a:extLst>
                    <a:ext uri="{FF2B5EF4-FFF2-40B4-BE49-F238E27FC236}">
                      <a16:creationId xmlns:a16="http://schemas.microsoft.com/office/drawing/2014/main" id="{E0623FFB-FC08-4044-9F76-A5466851D57D}"/>
                    </a:ext>
                  </a:extLst>
                </p:cNvPr>
                <p:cNvPicPr/>
                <p:nvPr/>
              </p:nvPicPr>
              <p:blipFill>
                <a:blip r:embed="rId326"/>
                <a:stretch>
                  <a:fillRect/>
                </a:stretch>
              </p:blipFill>
              <p:spPr>
                <a:xfrm>
                  <a:off x="10804973" y="2329987"/>
                  <a:ext cx="82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32" name="Freihand 231">
                  <a:extLst>
                    <a:ext uri="{FF2B5EF4-FFF2-40B4-BE49-F238E27FC236}">
                      <a16:creationId xmlns:a16="http://schemas.microsoft.com/office/drawing/2014/main" id="{1093A8EB-F5E5-451D-87ED-DDA24DFC34AB}"/>
                    </a:ext>
                  </a:extLst>
                </p14:cNvPr>
                <p14:cNvContentPartPr/>
                <p14:nvPr/>
              </p14:nvContentPartPr>
              <p14:xfrm>
                <a:off x="10892813" y="2387947"/>
                <a:ext cx="396720" cy="312120"/>
              </p14:xfrm>
            </p:contentPart>
          </mc:Choice>
          <mc:Fallback xmlns="">
            <p:pic>
              <p:nvPicPr>
                <p:cNvPr id="232" name="Freihand 231">
                  <a:extLst>
                    <a:ext uri="{FF2B5EF4-FFF2-40B4-BE49-F238E27FC236}">
                      <a16:creationId xmlns:a16="http://schemas.microsoft.com/office/drawing/2014/main" id="{1093A8EB-F5E5-451D-87ED-DDA24DFC34AB}"/>
                    </a:ext>
                  </a:extLst>
                </p:cNvPr>
                <p:cNvPicPr/>
                <p:nvPr/>
              </p:nvPicPr>
              <p:blipFill>
                <a:blip r:embed="rId328"/>
                <a:stretch>
                  <a:fillRect/>
                </a:stretch>
              </p:blipFill>
              <p:spPr>
                <a:xfrm>
                  <a:off x="10888493" y="2383627"/>
                  <a:ext cx="4053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5" name="Freihand 234">
                  <a:extLst>
                    <a:ext uri="{FF2B5EF4-FFF2-40B4-BE49-F238E27FC236}">
                      <a16:creationId xmlns:a16="http://schemas.microsoft.com/office/drawing/2014/main" id="{F7BA2E30-6C66-4D7C-9E2C-46588F7371F5}"/>
                    </a:ext>
                  </a:extLst>
                </p14:cNvPr>
                <p14:cNvContentPartPr/>
                <p14:nvPr/>
              </p14:nvContentPartPr>
              <p14:xfrm>
                <a:off x="11389613" y="2437987"/>
                <a:ext cx="167760" cy="9000"/>
              </p14:xfrm>
            </p:contentPart>
          </mc:Choice>
          <mc:Fallback xmlns="">
            <p:pic>
              <p:nvPicPr>
                <p:cNvPr id="235" name="Freihand 234">
                  <a:extLst>
                    <a:ext uri="{FF2B5EF4-FFF2-40B4-BE49-F238E27FC236}">
                      <a16:creationId xmlns:a16="http://schemas.microsoft.com/office/drawing/2014/main" id="{F7BA2E30-6C66-4D7C-9E2C-46588F7371F5}"/>
                    </a:ext>
                  </a:extLst>
                </p:cNvPr>
                <p:cNvPicPr/>
                <p:nvPr/>
              </p:nvPicPr>
              <p:blipFill>
                <a:blip r:embed="rId330"/>
                <a:stretch>
                  <a:fillRect/>
                </a:stretch>
              </p:blipFill>
              <p:spPr>
                <a:xfrm>
                  <a:off x="11385293" y="2433667"/>
                  <a:ext cx="176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6" name="Freihand 235">
                  <a:extLst>
                    <a:ext uri="{FF2B5EF4-FFF2-40B4-BE49-F238E27FC236}">
                      <a16:creationId xmlns:a16="http://schemas.microsoft.com/office/drawing/2014/main" id="{7654F6F5-62AF-451E-A683-413E93DC0660}"/>
                    </a:ext>
                  </a:extLst>
                </p14:cNvPr>
                <p14:cNvContentPartPr/>
                <p14:nvPr/>
              </p14:nvContentPartPr>
              <p14:xfrm>
                <a:off x="9044213" y="2808787"/>
                <a:ext cx="173160" cy="294840"/>
              </p14:xfrm>
            </p:contentPart>
          </mc:Choice>
          <mc:Fallback xmlns="">
            <p:pic>
              <p:nvPicPr>
                <p:cNvPr id="236" name="Freihand 235">
                  <a:extLst>
                    <a:ext uri="{FF2B5EF4-FFF2-40B4-BE49-F238E27FC236}">
                      <a16:creationId xmlns:a16="http://schemas.microsoft.com/office/drawing/2014/main" id="{7654F6F5-62AF-451E-A683-413E93DC0660}"/>
                    </a:ext>
                  </a:extLst>
                </p:cNvPr>
                <p:cNvPicPr/>
                <p:nvPr/>
              </p:nvPicPr>
              <p:blipFill>
                <a:blip r:embed="rId332"/>
                <a:stretch>
                  <a:fillRect/>
                </a:stretch>
              </p:blipFill>
              <p:spPr>
                <a:xfrm>
                  <a:off x="9039893" y="2804467"/>
                  <a:ext cx="1818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7" name="Freihand 236">
                  <a:extLst>
                    <a:ext uri="{FF2B5EF4-FFF2-40B4-BE49-F238E27FC236}">
                      <a16:creationId xmlns:a16="http://schemas.microsoft.com/office/drawing/2014/main" id="{94595427-EA86-4EFB-B318-A2A7EA968955}"/>
                    </a:ext>
                  </a:extLst>
                </p14:cNvPr>
                <p14:cNvContentPartPr/>
                <p14:nvPr/>
              </p14:nvContentPartPr>
              <p14:xfrm>
                <a:off x="9267413" y="2892667"/>
                <a:ext cx="81360" cy="133920"/>
              </p14:xfrm>
            </p:contentPart>
          </mc:Choice>
          <mc:Fallback xmlns="">
            <p:pic>
              <p:nvPicPr>
                <p:cNvPr id="237" name="Freihand 236">
                  <a:extLst>
                    <a:ext uri="{FF2B5EF4-FFF2-40B4-BE49-F238E27FC236}">
                      <a16:creationId xmlns:a16="http://schemas.microsoft.com/office/drawing/2014/main" id="{94595427-EA86-4EFB-B318-A2A7EA968955}"/>
                    </a:ext>
                  </a:extLst>
                </p:cNvPr>
                <p:cNvPicPr/>
                <p:nvPr/>
              </p:nvPicPr>
              <p:blipFill>
                <a:blip r:embed="rId334"/>
                <a:stretch>
                  <a:fillRect/>
                </a:stretch>
              </p:blipFill>
              <p:spPr>
                <a:xfrm>
                  <a:off x="9263093" y="2888347"/>
                  <a:ext cx="90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8" name="Freihand 237">
                  <a:extLst>
                    <a:ext uri="{FF2B5EF4-FFF2-40B4-BE49-F238E27FC236}">
                      <a16:creationId xmlns:a16="http://schemas.microsoft.com/office/drawing/2014/main" id="{A8FDF99C-88EC-472E-BBCC-23AC47B2047A}"/>
                    </a:ext>
                  </a:extLst>
                </p14:cNvPr>
                <p14:cNvContentPartPr/>
                <p14:nvPr/>
              </p14:nvContentPartPr>
              <p14:xfrm>
                <a:off x="9273893" y="2900227"/>
                <a:ext cx="144360" cy="100080"/>
              </p14:xfrm>
            </p:contentPart>
          </mc:Choice>
          <mc:Fallback xmlns="">
            <p:pic>
              <p:nvPicPr>
                <p:cNvPr id="238" name="Freihand 237">
                  <a:extLst>
                    <a:ext uri="{FF2B5EF4-FFF2-40B4-BE49-F238E27FC236}">
                      <a16:creationId xmlns:a16="http://schemas.microsoft.com/office/drawing/2014/main" id="{A8FDF99C-88EC-472E-BBCC-23AC47B2047A}"/>
                    </a:ext>
                  </a:extLst>
                </p:cNvPr>
                <p:cNvPicPr/>
                <p:nvPr/>
              </p:nvPicPr>
              <p:blipFill>
                <a:blip r:embed="rId336"/>
                <a:stretch>
                  <a:fillRect/>
                </a:stretch>
              </p:blipFill>
              <p:spPr>
                <a:xfrm>
                  <a:off x="9269573" y="2895907"/>
                  <a:ext cx="153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9" name="Freihand 238">
                  <a:extLst>
                    <a:ext uri="{FF2B5EF4-FFF2-40B4-BE49-F238E27FC236}">
                      <a16:creationId xmlns:a16="http://schemas.microsoft.com/office/drawing/2014/main" id="{77F88E1E-E9A6-42D8-BA11-D17452211D35}"/>
                    </a:ext>
                  </a:extLst>
                </p14:cNvPr>
                <p14:cNvContentPartPr/>
                <p14:nvPr/>
              </p14:nvContentPartPr>
              <p14:xfrm>
                <a:off x="9423293" y="2779627"/>
                <a:ext cx="19440" cy="24120"/>
              </p14:xfrm>
            </p:contentPart>
          </mc:Choice>
          <mc:Fallback xmlns="">
            <p:pic>
              <p:nvPicPr>
                <p:cNvPr id="239" name="Freihand 238">
                  <a:extLst>
                    <a:ext uri="{FF2B5EF4-FFF2-40B4-BE49-F238E27FC236}">
                      <a16:creationId xmlns:a16="http://schemas.microsoft.com/office/drawing/2014/main" id="{77F88E1E-E9A6-42D8-BA11-D17452211D35}"/>
                    </a:ext>
                  </a:extLst>
                </p:cNvPr>
                <p:cNvPicPr/>
                <p:nvPr/>
              </p:nvPicPr>
              <p:blipFill>
                <a:blip r:embed="rId338"/>
                <a:stretch>
                  <a:fillRect/>
                </a:stretch>
              </p:blipFill>
              <p:spPr>
                <a:xfrm>
                  <a:off x="9418973" y="2775307"/>
                  <a:ext cx="280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0" name="Freihand 239">
                  <a:extLst>
                    <a:ext uri="{FF2B5EF4-FFF2-40B4-BE49-F238E27FC236}">
                      <a16:creationId xmlns:a16="http://schemas.microsoft.com/office/drawing/2014/main" id="{8E358138-A737-43C4-899D-F03024F8AD83}"/>
                    </a:ext>
                  </a:extLst>
                </p14:cNvPr>
                <p14:cNvContentPartPr/>
                <p14:nvPr/>
              </p14:nvContentPartPr>
              <p14:xfrm>
                <a:off x="9464333" y="2800507"/>
                <a:ext cx="160560" cy="176040"/>
              </p14:xfrm>
            </p:contentPart>
          </mc:Choice>
          <mc:Fallback xmlns="">
            <p:pic>
              <p:nvPicPr>
                <p:cNvPr id="240" name="Freihand 239">
                  <a:extLst>
                    <a:ext uri="{FF2B5EF4-FFF2-40B4-BE49-F238E27FC236}">
                      <a16:creationId xmlns:a16="http://schemas.microsoft.com/office/drawing/2014/main" id="{8E358138-A737-43C4-899D-F03024F8AD83}"/>
                    </a:ext>
                  </a:extLst>
                </p:cNvPr>
                <p:cNvPicPr/>
                <p:nvPr/>
              </p:nvPicPr>
              <p:blipFill>
                <a:blip r:embed="rId340"/>
                <a:stretch>
                  <a:fillRect/>
                </a:stretch>
              </p:blipFill>
              <p:spPr>
                <a:xfrm>
                  <a:off x="9460013" y="2796187"/>
                  <a:ext cx="169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1" name="Freihand 240">
                  <a:extLst>
                    <a:ext uri="{FF2B5EF4-FFF2-40B4-BE49-F238E27FC236}">
                      <a16:creationId xmlns:a16="http://schemas.microsoft.com/office/drawing/2014/main" id="{D90D85E2-3D97-46FB-9938-4A0F696A7C8C}"/>
                    </a:ext>
                  </a:extLst>
                </p14:cNvPr>
                <p14:cNvContentPartPr/>
                <p14:nvPr/>
              </p14:nvContentPartPr>
              <p14:xfrm>
                <a:off x="9643613" y="2758387"/>
                <a:ext cx="291600" cy="191520"/>
              </p14:xfrm>
            </p:contentPart>
          </mc:Choice>
          <mc:Fallback xmlns="">
            <p:pic>
              <p:nvPicPr>
                <p:cNvPr id="241" name="Freihand 240">
                  <a:extLst>
                    <a:ext uri="{FF2B5EF4-FFF2-40B4-BE49-F238E27FC236}">
                      <a16:creationId xmlns:a16="http://schemas.microsoft.com/office/drawing/2014/main" id="{D90D85E2-3D97-46FB-9938-4A0F696A7C8C}"/>
                    </a:ext>
                  </a:extLst>
                </p:cNvPr>
                <p:cNvPicPr/>
                <p:nvPr/>
              </p:nvPicPr>
              <p:blipFill>
                <a:blip r:embed="rId342"/>
                <a:stretch>
                  <a:fillRect/>
                </a:stretch>
              </p:blipFill>
              <p:spPr>
                <a:xfrm>
                  <a:off x="9639293" y="2754067"/>
                  <a:ext cx="300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2" name="Freihand 241">
                  <a:extLst>
                    <a:ext uri="{FF2B5EF4-FFF2-40B4-BE49-F238E27FC236}">
                      <a16:creationId xmlns:a16="http://schemas.microsoft.com/office/drawing/2014/main" id="{216CE345-A50C-40BC-BB21-BCB5DC6A805A}"/>
                    </a:ext>
                  </a:extLst>
                </p14:cNvPr>
                <p14:cNvContentPartPr/>
                <p14:nvPr/>
              </p14:nvContentPartPr>
              <p14:xfrm>
                <a:off x="10195493" y="2819587"/>
                <a:ext cx="36720" cy="107280"/>
              </p14:xfrm>
            </p:contentPart>
          </mc:Choice>
          <mc:Fallback xmlns="">
            <p:pic>
              <p:nvPicPr>
                <p:cNvPr id="242" name="Freihand 241">
                  <a:extLst>
                    <a:ext uri="{FF2B5EF4-FFF2-40B4-BE49-F238E27FC236}">
                      <a16:creationId xmlns:a16="http://schemas.microsoft.com/office/drawing/2014/main" id="{216CE345-A50C-40BC-BB21-BCB5DC6A805A}"/>
                    </a:ext>
                  </a:extLst>
                </p:cNvPr>
                <p:cNvPicPr/>
                <p:nvPr/>
              </p:nvPicPr>
              <p:blipFill>
                <a:blip r:embed="rId344"/>
                <a:stretch>
                  <a:fillRect/>
                </a:stretch>
              </p:blipFill>
              <p:spPr>
                <a:xfrm>
                  <a:off x="10191173" y="2815267"/>
                  <a:ext cx="45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43" name="Freihand 242">
                  <a:extLst>
                    <a:ext uri="{FF2B5EF4-FFF2-40B4-BE49-F238E27FC236}">
                      <a16:creationId xmlns:a16="http://schemas.microsoft.com/office/drawing/2014/main" id="{8D1C3C56-4559-479F-8BA5-B803826BB6C3}"/>
                    </a:ext>
                  </a:extLst>
                </p14:cNvPr>
                <p14:cNvContentPartPr/>
                <p14:nvPr/>
              </p14:nvContentPartPr>
              <p14:xfrm>
                <a:off x="10227533" y="2799787"/>
                <a:ext cx="29520" cy="35640"/>
              </p14:xfrm>
            </p:contentPart>
          </mc:Choice>
          <mc:Fallback xmlns="">
            <p:pic>
              <p:nvPicPr>
                <p:cNvPr id="243" name="Freihand 242">
                  <a:extLst>
                    <a:ext uri="{FF2B5EF4-FFF2-40B4-BE49-F238E27FC236}">
                      <a16:creationId xmlns:a16="http://schemas.microsoft.com/office/drawing/2014/main" id="{8D1C3C56-4559-479F-8BA5-B803826BB6C3}"/>
                    </a:ext>
                  </a:extLst>
                </p:cNvPr>
                <p:cNvPicPr/>
                <p:nvPr/>
              </p:nvPicPr>
              <p:blipFill>
                <a:blip r:embed="rId346"/>
                <a:stretch>
                  <a:fillRect/>
                </a:stretch>
              </p:blipFill>
              <p:spPr>
                <a:xfrm>
                  <a:off x="10223213" y="2795467"/>
                  <a:ext cx="3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4" name="Freihand 243">
                  <a:extLst>
                    <a:ext uri="{FF2B5EF4-FFF2-40B4-BE49-F238E27FC236}">
                      <a16:creationId xmlns:a16="http://schemas.microsoft.com/office/drawing/2014/main" id="{C601627A-23F7-477B-BCA7-740B9D064BC7}"/>
                    </a:ext>
                  </a:extLst>
                </p14:cNvPr>
                <p14:cNvContentPartPr/>
                <p14:nvPr/>
              </p14:nvContentPartPr>
              <p14:xfrm>
                <a:off x="10265333" y="2853427"/>
                <a:ext cx="88200" cy="93240"/>
              </p14:xfrm>
            </p:contentPart>
          </mc:Choice>
          <mc:Fallback xmlns="">
            <p:pic>
              <p:nvPicPr>
                <p:cNvPr id="244" name="Freihand 243">
                  <a:extLst>
                    <a:ext uri="{FF2B5EF4-FFF2-40B4-BE49-F238E27FC236}">
                      <a16:creationId xmlns:a16="http://schemas.microsoft.com/office/drawing/2014/main" id="{C601627A-23F7-477B-BCA7-740B9D064BC7}"/>
                    </a:ext>
                  </a:extLst>
                </p:cNvPr>
                <p:cNvPicPr/>
                <p:nvPr/>
              </p:nvPicPr>
              <p:blipFill>
                <a:blip r:embed="rId348"/>
                <a:stretch>
                  <a:fillRect/>
                </a:stretch>
              </p:blipFill>
              <p:spPr>
                <a:xfrm>
                  <a:off x="10261013" y="2849107"/>
                  <a:ext cx="96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5" name="Freihand 244">
                  <a:extLst>
                    <a:ext uri="{FF2B5EF4-FFF2-40B4-BE49-F238E27FC236}">
                      <a16:creationId xmlns:a16="http://schemas.microsoft.com/office/drawing/2014/main" id="{D8A4A8EE-7174-470C-91FE-769F49E8F787}"/>
                    </a:ext>
                  </a:extLst>
                </p14:cNvPr>
                <p14:cNvContentPartPr/>
                <p14:nvPr/>
              </p14:nvContentPartPr>
              <p14:xfrm>
                <a:off x="10411493" y="2725987"/>
                <a:ext cx="145080" cy="203400"/>
              </p14:xfrm>
            </p:contentPart>
          </mc:Choice>
          <mc:Fallback xmlns="">
            <p:pic>
              <p:nvPicPr>
                <p:cNvPr id="245" name="Freihand 244">
                  <a:extLst>
                    <a:ext uri="{FF2B5EF4-FFF2-40B4-BE49-F238E27FC236}">
                      <a16:creationId xmlns:a16="http://schemas.microsoft.com/office/drawing/2014/main" id="{D8A4A8EE-7174-470C-91FE-769F49E8F787}"/>
                    </a:ext>
                  </a:extLst>
                </p:cNvPr>
                <p:cNvPicPr/>
                <p:nvPr/>
              </p:nvPicPr>
              <p:blipFill>
                <a:blip r:embed="rId350"/>
                <a:stretch>
                  <a:fillRect/>
                </a:stretch>
              </p:blipFill>
              <p:spPr>
                <a:xfrm>
                  <a:off x="10407173" y="2721667"/>
                  <a:ext cx="153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6" name="Freihand 245">
                  <a:extLst>
                    <a:ext uri="{FF2B5EF4-FFF2-40B4-BE49-F238E27FC236}">
                      <a16:creationId xmlns:a16="http://schemas.microsoft.com/office/drawing/2014/main" id="{ABF9E3EF-0E67-41ED-99DC-4A7AFD2B583E}"/>
                    </a:ext>
                  </a:extLst>
                </p14:cNvPr>
                <p14:cNvContentPartPr/>
                <p14:nvPr/>
              </p14:nvContentPartPr>
              <p14:xfrm>
                <a:off x="10630733" y="2759467"/>
                <a:ext cx="338760" cy="137880"/>
              </p14:xfrm>
            </p:contentPart>
          </mc:Choice>
          <mc:Fallback xmlns="">
            <p:pic>
              <p:nvPicPr>
                <p:cNvPr id="246" name="Freihand 245">
                  <a:extLst>
                    <a:ext uri="{FF2B5EF4-FFF2-40B4-BE49-F238E27FC236}">
                      <a16:creationId xmlns:a16="http://schemas.microsoft.com/office/drawing/2014/main" id="{ABF9E3EF-0E67-41ED-99DC-4A7AFD2B583E}"/>
                    </a:ext>
                  </a:extLst>
                </p:cNvPr>
                <p:cNvPicPr/>
                <p:nvPr/>
              </p:nvPicPr>
              <p:blipFill>
                <a:blip r:embed="rId352"/>
                <a:stretch>
                  <a:fillRect/>
                </a:stretch>
              </p:blipFill>
              <p:spPr>
                <a:xfrm>
                  <a:off x="10626413" y="2755147"/>
                  <a:ext cx="347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7" name="Freihand 246">
                  <a:extLst>
                    <a:ext uri="{FF2B5EF4-FFF2-40B4-BE49-F238E27FC236}">
                      <a16:creationId xmlns:a16="http://schemas.microsoft.com/office/drawing/2014/main" id="{F2AA342C-4D8D-47D9-A423-74FE9E2DF421}"/>
                    </a:ext>
                  </a:extLst>
                </p14:cNvPr>
                <p14:cNvContentPartPr/>
                <p14:nvPr/>
              </p14:nvContentPartPr>
              <p14:xfrm>
                <a:off x="9702653" y="3329707"/>
                <a:ext cx="150480" cy="127800"/>
              </p14:xfrm>
            </p:contentPart>
          </mc:Choice>
          <mc:Fallback xmlns="">
            <p:pic>
              <p:nvPicPr>
                <p:cNvPr id="247" name="Freihand 246">
                  <a:extLst>
                    <a:ext uri="{FF2B5EF4-FFF2-40B4-BE49-F238E27FC236}">
                      <a16:creationId xmlns:a16="http://schemas.microsoft.com/office/drawing/2014/main" id="{F2AA342C-4D8D-47D9-A423-74FE9E2DF421}"/>
                    </a:ext>
                  </a:extLst>
                </p:cNvPr>
                <p:cNvPicPr/>
                <p:nvPr/>
              </p:nvPicPr>
              <p:blipFill>
                <a:blip r:embed="rId354"/>
                <a:stretch>
                  <a:fillRect/>
                </a:stretch>
              </p:blipFill>
              <p:spPr>
                <a:xfrm>
                  <a:off x="9698333" y="3325387"/>
                  <a:ext cx="159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8" name="Freihand 247">
                  <a:extLst>
                    <a:ext uri="{FF2B5EF4-FFF2-40B4-BE49-F238E27FC236}">
                      <a16:creationId xmlns:a16="http://schemas.microsoft.com/office/drawing/2014/main" id="{E1BB9FA9-18F7-40B4-B056-22C2924C33BB}"/>
                    </a:ext>
                  </a:extLst>
                </p14:cNvPr>
                <p14:cNvContentPartPr/>
                <p14:nvPr/>
              </p14:nvContentPartPr>
              <p14:xfrm>
                <a:off x="9895253" y="3320347"/>
                <a:ext cx="235080" cy="111240"/>
              </p14:xfrm>
            </p:contentPart>
          </mc:Choice>
          <mc:Fallback xmlns="">
            <p:pic>
              <p:nvPicPr>
                <p:cNvPr id="248" name="Freihand 247">
                  <a:extLst>
                    <a:ext uri="{FF2B5EF4-FFF2-40B4-BE49-F238E27FC236}">
                      <a16:creationId xmlns:a16="http://schemas.microsoft.com/office/drawing/2014/main" id="{E1BB9FA9-18F7-40B4-B056-22C2924C33BB}"/>
                    </a:ext>
                  </a:extLst>
                </p:cNvPr>
                <p:cNvPicPr/>
                <p:nvPr/>
              </p:nvPicPr>
              <p:blipFill>
                <a:blip r:embed="rId356"/>
                <a:stretch>
                  <a:fillRect/>
                </a:stretch>
              </p:blipFill>
              <p:spPr>
                <a:xfrm>
                  <a:off x="9890933" y="3316027"/>
                  <a:ext cx="243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9" name="Freihand 248">
                  <a:extLst>
                    <a:ext uri="{FF2B5EF4-FFF2-40B4-BE49-F238E27FC236}">
                      <a16:creationId xmlns:a16="http://schemas.microsoft.com/office/drawing/2014/main" id="{516B59D4-5EA9-4BF6-A46A-983AD75E6670}"/>
                    </a:ext>
                  </a:extLst>
                </p14:cNvPr>
                <p14:cNvContentPartPr/>
                <p14:nvPr/>
              </p14:nvContentPartPr>
              <p14:xfrm>
                <a:off x="10148693" y="3285067"/>
                <a:ext cx="115560" cy="104400"/>
              </p14:xfrm>
            </p:contentPart>
          </mc:Choice>
          <mc:Fallback xmlns="">
            <p:pic>
              <p:nvPicPr>
                <p:cNvPr id="249" name="Freihand 248">
                  <a:extLst>
                    <a:ext uri="{FF2B5EF4-FFF2-40B4-BE49-F238E27FC236}">
                      <a16:creationId xmlns:a16="http://schemas.microsoft.com/office/drawing/2014/main" id="{516B59D4-5EA9-4BF6-A46A-983AD75E6670}"/>
                    </a:ext>
                  </a:extLst>
                </p:cNvPr>
                <p:cNvPicPr/>
                <p:nvPr/>
              </p:nvPicPr>
              <p:blipFill>
                <a:blip r:embed="rId358"/>
                <a:stretch>
                  <a:fillRect/>
                </a:stretch>
              </p:blipFill>
              <p:spPr>
                <a:xfrm>
                  <a:off x="10144373" y="3280747"/>
                  <a:ext cx="124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0" name="Freihand 249">
                  <a:extLst>
                    <a:ext uri="{FF2B5EF4-FFF2-40B4-BE49-F238E27FC236}">
                      <a16:creationId xmlns:a16="http://schemas.microsoft.com/office/drawing/2014/main" id="{6504CF57-972D-4588-953C-8F246D3B055A}"/>
                    </a:ext>
                  </a:extLst>
                </p14:cNvPr>
                <p14:cNvContentPartPr/>
                <p14:nvPr/>
              </p14:nvContentPartPr>
              <p14:xfrm>
                <a:off x="10459733" y="3150787"/>
                <a:ext cx="193680" cy="250560"/>
              </p14:xfrm>
            </p:contentPart>
          </mc:Choice>
          <mc:Fallback xmlns="">
            <p:pic>
              <p:nvPicPr>
                <p:cNvPr id="250" name="Freihand 249">
                  <a:extLst>
                    <a:ext uri="{FF2B5EF4-FFF2-40B4-BE49-F238E27FC236}">
                      <a16:creationId xmlns:a16="http://schemas.microsoft.com/office/drawing/2014/main" id="{6504CF57-972D-4588-953C-8F246D3B055A}"/>
                    </a:ext>
                  </a:extLst>
                </p:cNvPr>
                <p:cNvPicPr/>
                <p:nvPr/>
              </p:nvPicPr>
              <p:blipFill>
                <a:blip r:embed="rId360"/>
                <a:stretch>
                  <a:fillRect/>
                </a:stretch>
              </p:blipFill>
              <p:spPr>
                <a:xfrm>
                  <a:off x="10455413" y="3146467"/>
                  <a:ext cx="2023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1" name="Freihand 250">
                  <a:extLst>
                    <a:ext uri="{FF2B5EF4-FFF2-40B4-BE49-F238E27FC236}">
                      <a16:creationId xmlns:a16="http://schemas.microsoft.com/office/drawing/2014/main" id="{AAF9BF55-D9FB-4CD1-B235-892B316ECDC0}"/>
                    </a:ext>
                  </a:extLst>
                </p14:cNvPr>
                <p14:cNvContentPartPr/>
                <p14:nvPr/>
              </p14:nvContentPartPr>
              <p14:xfrm>
                <a:off x="10487453" y="3277867"/>
                <a:ext cx="134640" cy="17640"/>
              </p14:xfrm>
            </p:contentPart>
          </mc:Choice>
          <mc:Fallback xmlns="">
            <p:pic>
              <p:nvPicPr>
                <p:cNvPr id="251" name="Freihand 250">
                  <a:extLst>
                    <a:ext uri="{FF2B5EF4-FFF2-40B4-BE49-F238E27FC236}">
                      <a16:creationId xmlns:a16="http://schemas.microsoft.com/office/drawing/2014/main" id="{AAF9BF55-D9FB-4CD1-B235-892B316ECDC0}"/>
                    </a:ext>
                  </a:extLst>
                </p:cNvPr>
                <p:cNvPicPr/>
                <p:nvPr/>
              </p:nvPicPr>
              <p:blipFill>
                <a:blip r:embed="rId362"/>
                <a:stretch>
                  <a:fillRect/>
                </a:stretch>
              </p:blipFill>
              <p:spPr>
                <a:xfrm>
                  <a:off x="10483133" y="3273547"/>
                  <a:ext cx="143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2" name="Freihand 251">
                  <a:extLst>
                    <a:ext uri="{FF2B5EF4-FFF2-40B4-BE49-F238E27FC236}">
                      <a16:creationId xmlns:a16="http://schemas.microsoft.com/office/drawing/2014/main" id="{C5B0C0FB-31EC-4389-8EF9-F065B34B8F50}"/>
                    </a:ext>
                  </a:extLst>
                </p14:cNvPr>
                <p14:cNvContentPartPr/>
                <p14:nvPr/>
              </p14:nvContentPartPr>
              <p14:xfrm>
                <a:off x="10652333" y="3128467"/>
                <a:ext cx="259200" cy="205200"/>
              </p14:xfrm>
            </p:contentPart>
          </mc:Choice>
          <mc:Fallback xmlns="">
            <p:pic>
              <p:nvPicPr>
                <p:cNvPr id="252" name="Freihand 251">
                  <a:extLst>
                    <a:ext uri="{FF2B5EF4-FFF2-40B4-BE49-F238E27FC236}">
                      <a16:creationId xmlns:a16="http://schemas.microsoft.com/office/drawing/2014/main" id="{C5B0C0FB-31EC-4389-8EF9-F065B34B8F50}"/>
                    </a:ext>
                  </a:extLst>
                </p:cNvPr>
                <p:cNvPicPr/>
                <p:nvPr/>
              </p:nvPicPr>
              <p:blipFill>
                <a:blip r:embed="rId364"/>
                <a:stretch>
                  <a:fillRect/>
                </a:stretch>
              </p:blipFill>
              <p:spPr>
                <a:xfrm>
                  <a:off x="10648013" y="3124147"/>
                  <a:ext cx="2678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3" name="Freihand 252">
                  <a:extLst>
                    <a:ext uri="{FF2B5EF4-FFF2-40B4-BE49-F238E27FC236}">
                      <a16:creationId xmlns:a16="http://schemas.microsoft.com/office/drawing/2014/main" id="{90441324-8789-4B54-BBA3-F3325F656F4E}"/>
                    </a:ext>
                  </a:extLst>
                </p14:cNvPr>
                <p14:cNvContentPartPr/>
                <p14:nvPr/>
              </p14:nvContentPartPr>
              <p14:xfrm>
                <a:off x="10810013" y="3130627"/>
                <a:ext cx="262080" cy="98280"/>
              </p14:xfrm>
            </p:contentPart>
          </mc:Choice>
          <mc:Fallback xmlns="">
            <p:pic>
              <p:nvPicPr>
                <p:cNvPr id="253" name="Freihand 252">
                  <a:extLst>
                    <a:ext uri="{FF2B5EF4-FFF2-40B4-BE49-F238E27FC236}">
                      <a16:creationId xmlns:a16="http://schemas.microsoft.com/office/drawing/2014/main" id="{90441324-8789-4B54-BBA3-F3325F656F4E}"/>
                    </a:ext>
                  </a:extLst>
                </p:cNvPr>
                <p:cNvPicPr/>
                <p:nvPr/>
              </p:nvPicPr>
              <p:blipFill>
                <a:blip r:embed="rId366"/>
                <a:stretch>
                  <a:fillRect/>
                </a:stretch>
              </p:blipFill>
              <p:spPr>
                <a:xfrm>
                  <a:off x="10805693" y="3126307"/>
                  <a:ext cx="270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4" name="Freihand 253">
                  <a:extLst>
                    <a:ext uri="{FF2B5EF4-FFF2-40B4-BE49-F238E27FC236}">
                      <a16:creationId xmlns:a16="http://schemas.microsoft.com/office/drawing/2014/main" id="{ADCBFB2A-3B19-4424-982E-E1F2D8133363}"/>
                    </a:ext>
                  </a:extLst>
                </p14:cNvPr>
                <p14:cNvContentPartPr/>
                <p14:nvPr/>
              </p14:nvContentPartPr>
              <p14:xfrm>
                <a:off x="11005133" y="3209107"/>
                <a:ext cx="110160" cy="131040"/>
              </p14:xfrm>
            </p:contentPart>
          </mc:Choice>
          <mc:Fallback xmlns="">
            <p:pic>
              <p:nvPicPr>
                <p:cNvPr id="254" name="Freihand 253">
                  <a:extLst>
                    <a:ext uri="{FF2B5EF4-FFF2-40B4-BE49-F238E27FC236}">
                      <a16:creationId xmlns:a16="http://schemas.microsoft.com/office/drawing/2014/main" id="{ADCBFB2A-3B19-4424-982E-E1F2D8133363}"/>
                    </a:ext>
                  </a:extLst>
                </p:cNvPr>
                <p:cNvPicPr/>
                <p:nvPr/>
              </p:nvPicPr>
              <p:blipFill>
                <a:blip r:embed="rId368"/>
                <a:stretch>
                  <a:fillRect/>
                </a:stretch>
              </p:blipFill>
              <p:spPr>
                <a:xfrm>
                  <a:off x="11000813" y="3204787"/>
                  <a:ext cx="118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55" name="Freihand 254">
                  <a:extLst>
                    <a:ext uri="{FF2B5EF4-FFF2-40B4-BE49-F238E27FC236}">
                      <a16:creationId xmlns:a16="http://schemas.microsoft.com/office/drawing/2014/main" id="{ABEB9B7B-0F99-4DF3-BEAB-D119DF851EE4}"/>
                    </a:ext>
                  </a:extLst>
                </p14:cNvPr>
                <p14:cNvContentPartPr/>
                <p14:nvPr/>
              </p14:nvContentPartPr>
              <p14:xfrm>
                <a:off x="11013413" y="3198307"/>
                <a:ext cx="303480" cy="89640"/>
              </p14:xfrm>
            </p:contentPart>
          </mc:Choice>
          <mc:Fallback xmlns="">
            <p:pic>
              <p:nvPicPr>
                <p:cNvPr id="255" name="Freihand 254">
                  <a:extLst>
                    <a:ext uri="{FF2B5EF4-FFF2-40B4-BE49-F238E27FC236}">
                      <a16:creationId xmlns:a16="http://schemas.microsoft.com/office/drawing/2014/main" id="{ABEB9B7B-0F99-4DF3-BEAB-D119DF851EE4}"/>
                    </a:ext>
                  </a:extLst>
                </p:cNvPr>
                <p:cNvPicPr/>
                <p:nvPr/>
              </p:nvPicPr>
              <p:blipFill>
                <a:blip r:embed="rId370"/>
                <a:stretch>
                  <a:fillRect/>
                </a:stretch>
              </p:blipFill>
              <p:spPr>
                <a:xfrm>
                  <a:off x="11009093" y="3193987"/>
                  <a:ext cx="312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6" name="Freihand 255">
                  <a:extLst>
                    <a:ext uri="{FF2B5EF4-FFF2-40B4-BE49-F238E27FC236}">
                      <a16:creationId xmlns:a16="http://schemas.microsoft.com/office/drawing/2014/main" id="{C557568B-7A94-4F82-B341-B72996A6644F}"/>
                    </a:ext>
                  </a:extLst>
                </p14:cNvPr>
                <p14:cNvContentPartPr/>
                <p14:nvPr/>
              </p14:nvContentPartPr>
              <p14:xfrm>
                <a:off x="11267213" y="3129187"/>
                <a:ext cx="222120" cy="226080"/>
              </p14:xfrm>
            </p:contentPart>
          </mc:Choice>
          <mc:Fallback xmlns="">
            <p:pic>
              <p:nvPicPr>
                <p:cNvPr id="256" name="Freihand 255">
                  <a:extLst>
                    <a:ext uri="{FF2B5EF4-FFF2-40B4-BE49-F238E27FC236}">
                      <a16:creationId xmlns:a16="http://schemas.microsoft.com/office/drawing/2014/main" id="{C557568B-7A94-4F82-B341-B72996A6644F}"/>
                    </a:ext>
                  </a:extLst>
                </p:cNvPr>
                <p:cNvPicPr/>
                <p:nvPr/>
              </p:nvPicPr>
              <p:blipFill>
                <a:blip r:embed="rId372"/>
                <a:stretch>
                  <a:fillRect/>
                </a:stretch>
              </p:blipFill>
              <p:spPr>
                <a:xfrm>
                  <a:off x="11262893" y="3124867"/>
                  <a:ext cx="2307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7" name="Freihand 256">
                  <a:extLst>
                    <a:ext uri="{FF2B5EF4-FFF2-40B4-BE49-F238E27FC236}">
                      <a16:creationId xmlns:a16="http://schemas.microsoft.com/office/drawing/2014/main" id="{22D176BD-DB76-4140-BF2F-7396D860FBFF}"/>
                    </a:ext>
                  </a:extLst>
                </p14:cNvPr>
                <p14:cNvContentPartPr/>
                <p14:nvPr/>
              </p14:nvContentPartPr>
              <p14:xfrm>
                <a:off x="10397093" y="3289747"/>
                <a:ext cx="1523520" cy="320400"/>
              </p14:xfrm>
            </p:contentPart>
          </mc:Choice>
          <mc:Fallback xmlns="">
            <p:pic>
              <p:nvPicPr>
                <p:cNvPr id="257" name="Freihand 256">
                  <a:extLst>
                    <a:ext uri="{FF2B5EF4-FFF2-40B4-BE49-F238E27FC236}">
                      <a16:creationId xmlns:a16="http://schemas.microsoft.com/office/drawing/2014/main" id="{22D176BD-DB76-4140-BF2F-7396D860FBFF}"/>
                    </a:ext>
                  </a:extLst>
                </p:cNvPr>
                <p:cNvPicPr/>
                <p:nvPr/>
              </p:nvPicPr>
              <p:blipFill>
                <a:blip r:embed="rId374"/>
                <a:stretch>
                  <a:fillRect/>
                </a:stretch>
              </p:blipFill>
              <p:spPr>
                <a:xfrm>
                  <a:off x="10392773" y="3285427"/>
                  <a:ext cx="15321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5" name="Freihand 264">
                  <a:extLst>
                    <a:ext uri="{FF2B5EF4-FFF2-40B4-BE49-F238E27FC236}">
                      <a16:creationId xmlns:a16="http://schemas.microsoft.com/office/drawing/2014/main" id="{DF6F2311-6DC4-47F3-A413-3AE7A33B18D6}"/>
                    </a:ext>
                  </a:extLst>
                </p14:cNvPr>
                <p14:cNvContentPartPr/>
                <p14:nvPr/>
              </p14:nvContentPartPr>
              <p14:xfrm>
                <a:off x="8058533" y="3988507"/>
                <a:ext cx="143280" cy="227520"/>
              </p14:xfrm>
            </p:contentPart>
          </mc:Choice>
          <mc:Fallback xmlns="">
            <p:pic>
              <p:nvPicPr>
                <p:cNvPr id="265" name="Freihand 264">
                  <a:extLst>
                    <a:ext uri="{FF2B5EF4-FFF2-40B4-BE49-F238E27FC236}">
                      <a16:creationId xmlns:a16="http://schemas.microsoft.com/office/drawing/2014/main" id="{DF6F2311-6DC4-47F3-A413-3AE7A33B18D6}"/>
                    </a:ext>
                  </a:extLst>
                </p:cNvPr>
                <p:cNvPicPr/>
                <p:nvPr/>
              </p:nvPicPr>
              <p:blipFill>
                <a:blip r:embed="rId376"/>
                <a:stretch>
                  <a:fillRect/>
                </a:stretch>
              </p:blipFill>
              <p:spPr>
                <a:xfrm>
                  <a:off x="8054213" y="3984187"/>
                  <a:ext cx="151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6" name="Freihand 265">
                  <a:extLst>
                    <a:ext uri="{FF2B5EF4-FFF2-40B4-BE49-F238E27FC236}">
                      <a16:creationId xmlns:a16="http://schemas.microsoft.com/office/drawing/2014/main" id="{1215FE0F-4629-48F5-9D56-E89811CC4B4D}"/>
                    </a:ext>
                  </a:extLst>
                </p14:cNvPr>
                <p14:cNvContentPartPr/>
                <p14:nvPr/>
              </p14:nvContentPartPr>
              <p14:xfrm>
                <a:off x="8439413" y="3822187"/>
                <a:ext cx="360" cy="360"/>
              </p14:xfrm>
            </p:contentPart>
          </mc:Choice>
          <mc:Fallback xmlns="">
            <p:pic>
              <p:nvPicPr>
                <p:cNvPr id="266" name="Freihand 265">
                  <a:extLst>
                    <a:ext uri="{FF2B5EF4-FFF2-40B4-BE49-F238E27FC236}">
                      <a16:creationId xmlns:a16="http://schemas.microsoft.com/office/drawing/2014/main" id="{1215FE0F-4629-48F5-9D56-E89811CC4B4D}"/>
                    </a:ext>
                  </a:extLst>
                </p:cNvPr>
                <p:cNvPicPr/>
                <p:nvPr/>
              </p:nvPicPr>
              <p:blipFill>
                <a:blip r:embed="rId109"/>
                <a:stretch>
                  <a:fillRect/>
                </a:stretch>
              </p:blipFill>
              <p:spPr>
                <a:xfrm>
                  <a:off x="8435093" y="3817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7" name="Freihand 266">
                  <a:extLst>
                    <a:ext uri="{FF2B5EF4-FFF2-40B4-BE49-F238E27FC236}">
                      <a16:creationId xmlns:a16="http://schemas.microsoft.com/office/drawing/2014/main" id="{31D38EF8-C2CA-464A-A9B4-389FA4E3964D}"/>
                    </a:ext>
                  </a:extLst>
                </p14:cNvPr>
                <p14:cNvContentPartPr/>
                <p14:nvPr/>
              </p14:nvContentPartPr>
              <p14:xfrm>
                <a:off x="8427173" y="3792667"/>
                <a:ext cx="78480" cy="276840"/>
              </p14:xfrm>
            </p:contentPart>
          </mc:Choice>
          <mc:Fallback xmlns="">
            <p:pic>
              <p:nvPicPr>
                <p:cNvPr id="267" name="Freihand 266">
                  <a:extLst>
                    <a:ext uri="{FF2B5EF4-FFF2-40B4-BE49-F238E27FC236}">
                      <a16:creationId xmlns:a16="http://schemas.microsoft.com/office/drawing/2014/main" id="{31D38EF8-C2CA-464A-A9B4-389FA4E3964D}"/>
                    </a:ext>
                  </a:extLst>
                </p:cNvPr>
                <p:cNvPicPr/>
                <p:nvPr/>
              </p:nvPicPr>
              <p:blipFill>
                <a:blip r:embed="rId379"/>
                <a:stretch>
                  <a:fillRect/>
                </a:stretch>
              </p:blipFill>
              <p:spPr>
                <a:xfrm>
                  <a:off x="8422853" y="3788347"/>
                  <a:ext cx="87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8" name="Freihand 267">
                  <a:extLst>
                    <a:ext uri="{FF2B5EF4-FFF2-40B4-BE49-F238E27FC236}">
                      <a16:creationId xmlns:a16="http://schemas.microsoft.com/office/drawing/2014/main" id="{8C63C96B-F8CB-4FBA-90D3-65298751B986}"/>
                    </a:ext>
                  </a:extLst>
                </p14:cNvPr>
                <p14:cNvContentPartPr/>
                <p14:nvPr/>
              </p14:nvContentPartPr>
              <p14:xfrm>
                <a:off x="8303333" y="3730027"/>
                <a:ext cx="120600" cy="136440"/>
              </p14:xfrm>
            </p:contentPart>
          </mc:Choice>
          <mc:Fallback xmlns="">
            <p:pic>
              <p:nvPicPr>
                <p:cNvPr id="268" name="Freihand 267">
                  <a:extLst>
                    <a:ext uri="{FF2B5EF4-FFF2-40B4-BE49-F238E27FC236}">
                      <a16:creationId xmlns:a16="http://schemas.microsoft.com/office/drawing/2014/main" id="{8C63C96B-F8CB-4FBA-90D3-65298751B986}"/>
                    </a:ext>
                  </a:extLst>
                </p:cNvPr>
                <p:cNvPicPr/>
                <p:nvPr/>
              </p:nvPicPr>
              <p:blipFill>
                <a:blip r:embed="rId381"/>
                <a:stretch>
                  <a:fillRect/>
                </a:stretch>
              </p:blipFill>
              <p:spPr>
                <a:xfrm>
                  <a:off x="8299013" y="3725707"/>
                  <a:ext cx="129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9" name="Freihand 268">
                  <a:extLst>
                    <a:ext uri="{FF2B5EF4-FFF2-40B4-BE49-F238E27FC236}">
                      <a16:creationId xmlns:a16="http://schemas.microsoft.com/office/drawing/2014/main" id="{F02F7A5F-173E-4A01-825C-8561021B1179}"/>
                    </a:ext>
                  </a:extLst>
                </p14:cNvPr>
                <p14:cNvContentPartPr/>
                <p14:nvPr/>
              </p14:nvContentPartPr>
              <p14:xfrm>
                <a:off x="8534813" y="3874027"/>
                <a:ext cx="73440" cy="127080"/>
              </p14:xfrm>
            </p:contentPart>
          </mc:Choice>
          <mc:Fallback xmlns="">
            <p:pic>
              <p:nvPicPr>
                <p:cNvPr id="269" name="Freihand 268">
                  <a:extLst>
                    <a:ext uri="{FF2B5EF4-FFF2-40B4-BE49-F238E27FC236}">
                      <a16:creationId xmlns:a16="http://schemas.microsoft.com/office/drawing/2014/main" id="{F02F7A5F-173E-4A01-825C-8561021B1179}"/>
                    </a:ext>
                  </a:extLst>
                </p:cNvPr>
                <p:cNvPicPr/>
                <p:nvPr/>
              </p:nvPicPr>
              <p:blipFill>
                <a:blip r:embed="rId383"/>
                <a:stretch>
                  <a:fillRect/>
                </a:stretch>
              </p:blipFill>
              <p:spPr>
                <a:xfrm>
                  <a:off x="8530493" y="3869707"/>
                  <a:ext cx="82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0" name="Freihand 269">
                  <a:extLst>
                    <a:ext uri="{FF2B5EF4-FFF2-40B4-BE49-F238E27FC236}">
                      <a16:creationId xmlns:a16="http://schemas.microsoft.com/office/drawing/2014/main" id="{2892DDBB-1428-4238-90B0-EE70132071B8}"/>
                    </a:ext>
                  </a:extLst>
                </p14:cNvPr>
                <p14:cNvContentPartPr/>
                <p14:nvPr/>
              </p14:nvContentPartPr>
              <p14:xfrm>
                <a:off x="8210093" y="3877987"/>
                <a:ext cx="90360" cy="186120"/>
              </p14:xfrm>
            </p:contentPart>
          </mc:Choice>
          <mc:Fallback xmlns="">
            <p:pic>
              <p:nvPicPr>
                <p:cNvPr id="270" name="Freihand 269">
                  <a:extLst>
                    <a:ext uri="{FF2B5EF4-FFF2-40B4-BE49-F238E27FC236}">
                      <a16:creationId xmlns:a16="http://schemas.microsoft.com/office/drawing/2014/main" id="{2892DDBB-1428-4238-90B0-EE70132071B8}"/>
                    </a:ext>
                  </a:extLst>
                </p:cNvPr>
                <p:cNvPicPr/>
                <p:nvPr/>
              </p:nvPicPr>
              <p:blipFill>
                <a:blip r:embed="rId385"/>
                <a:stretch>
                  <a:fillRect/>
                </a:stretch>
              </p:blipFill>
              <p:spPr>
                <a:xfrm>
                  <a:off x="8205773" y="3873667"/>
                  <a:ext cx="990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2" name="Freihand 261">
                  <a:extLst>
                    <a:ext uri="{FF2B5EF4-FFF2-40B4-BE49-F238E27FC236}">
                      <a16:creationId xmlns:a16="http://schemas.microsoft.com/office/drawing/2014/main" id="{6A6DED4E-248D-4D6C-AEC6-C5665BF1C31C}"/>
                    </a:ext>
                  </a:extLst>
                </p14:cNvPr>
                <p14:cNvContentPartPr/>
                <p14:nvPr/>
              </p14:nvContentPartPr>
              <p14:xfrm>
                <a:off x="7207493" y="4303507"/>
                <a:ext cx="623880" cy="314640"/>
              </p14:xfrm>
            </p:contentPart>
          </mc:Choice>
          <mc:Fallback xmlns="">
            <p:pic>
              <p:nvPicPr>
                <p:cNvPr id="262" name="Freihand 261">
                  <a:extLst>
                    <a:ext uri="{FF2B5EF4-FFF2-40B4-BE49-F238E27FC236}">
                      <a16:creationId xmlns:a16="http://schemas.microsoft.com/office/drawing/2014/main" id="{6A6DED4E-248D-4D6C-AEC6-C5665BF1C31C}"/>
                    </a:ext>
                  </a:extLst>
                </p:cNvPr>
                <p:cNvPicPr/>
                <p:nvPr/>
              </p:nvPicPr>
              <p:blipFill>
                <a:blip r:embed="rId387"/>
                <a:stretch>
                  <a:fillRect/>
                </a:stretch>
              </p:blipFill>
              <p:spPr>
                <a:xfrm>
                  <a:off x="7203173" y="4299187"/>
                  <a:ext cx="6325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3" name="Freihand 262">
                  <a:extLst>
                    <a:ext uri="{FF2B5EF4-FFF2-40B4-BE49-F238E27FC236}">
                      <a16:creationId xmlns:a16="http://schemas.microsoft.com/office/drawing/2014/main" id="{C4A7B700-BFC7-4907-9C00-289307E7E1D3}"/>
                    </a:ext>
                  </a:extLst>
                </p14:cNvPr>
                <p14:cNvContentPartPr/>
                <p14:nvPr/>
              </p14:nvContentPartPr>
              <p14:xfrm>
                <a:off x="7138373" y="4382707"/>
                <a:ext cx="370080" cy="234720"/>
              </p14:xfrm>
            </p:contentPart>
          </mc:Choice>
          <mc:Fallback xmlns="">
            <p:pic>
              <p:nvPicPr>
                <p:cNvPr id="263" name="Freihand 262">
                  <a:extLst>
                    <a:ext uri="{FF2B5EF4-FFF2-40B4-BE49-F238E27FC236}">
                      <a16:creationId xmlns:a16="http://schemas.microsoft.com/office/drawing/2014/main" id="{C4A7B700-BFC7-4907-9C00-289307E7E1D3}"/>
                    </a:ext>
                  </a:extLst>
                </p:cNvPr>
                <p:cNvPicPr/>
                <p:nvPr/>
              </p:nvPicPr>
              <p:blipFill>
                <a:blip r:embed="rId389"/>
                <a:stretch>
                  <a:fillRect/>
                </a:stretch>
              </p:blipFill>
              <p:spPr>
                <a:xfrm>
                  <a:off x="7134053" y="4378387"/>
                  <a:ext cx="378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74" name="Freihand 273">
                  <a:extLst>
                    <a:ext uri="{FF2B5EF4-FFF2-40B4-BE49-F238E27FC236}">
                      <a16:creationId xmlns:a16="http://schemas.microsoft.com/office/drawing/2014/main" id="{F947A46A-CB23-47C7-A82F-DE3EA6BF4386}"/>
                    </a:ext>
                  </a:extLst>
                </p14:cNvPr>
                <p14:cNvContentPartPr/>
                <p14:nvPr/>
              </p14:nvContentPartPr>
              <p14:xfrm>
                <a:off x="7415573" y="4585747"/>
                <a:ext cx="259560" cy="112320"/>
              </p14:xfrm>
            </p:contentPart>
          </mc:Choice>
          <mc:Fallback xmlns="">
            <p:pic>
              <p:nvPicPr>
                <p:cNvPr id="274" name="Freihand 273">
                  <a:extLst>
                    <a:ext uri="{FF2B5EF4-FFF2-40B4-BE49-F238E27FC236}">
                      <a16:creationId xmlns:a16="http://schemas.microsoft.com/office/drawing/2014/main" id="{F947A46A-CB23-47C7-A82F-DE3EA6BF4386}"/>
                    </a:ext>
                  </a:extLst>
                </p:cNvPr>
                <p:cNvPicPr/>
                <p:nvPr/>
              </p:nvPicPr>
              <p:blipFill>
                <a:blip r:embed="rId391"/>
                <a:stretch>
                  <a:fillRect/>
                </a:stretch>
              </p:blipFill>
              <p:spPr>
                <a:xfrm>
                  <a:off x="7411253" y="4581427"/>
                  <a:ext cx="268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5" name="Freihand 274">
                  <a:extLst>
                    <a:ext uri="{FF2B5EF4-FFF2-40B4-BE49-F238E27FC236}">
                      <a16:creationId xmlns:a16="http://schemas.microsoft.com/office/drawing/2014/main" id="{34A9EC20-10E7-45CC-A8E7-5498EFDD4F9D}"/>
                    </a:ext>
                  </a:extLst>
                </p14:cNvPr>
                <p14:cNvContentPartPr/>
                <p14:nvPr/>
              </p14:nvContentPartPr>
              <p14:xfrm>
                <a:off x="7803653" y="4633627"/>
                <a:ext cx="120240" cy="17640"/>
              </p14:xfrm>
            </p:contentPart>
          </mc:Choice>
          <mc:Fallback xmlns="">
            <p:pic>
              <p:nvPicPr>
                <p:cNvPr id="275" name="Freihand 274">
                  <a:extLst>
                    <a:ext uri="{FF2B5EF4-FFF2-40B4-BE49-F238E27FC236}">
                      <a16:creationId xmlns:a16="http://schemas.microsoft.com/office/drawing/2014/main" id="{34A9EC20-10E7-45CC-A8E7-5498EFDD4F9D}"/>
                    </a:ext>
                  </a:extLst>
                </p:cNvPr>
                <p:cNvPicPr/>
                <p:nvPr/>
              </p:nvPicPr>
              <p:blipFill>
                <a:blip r:embed="rId393"/>
                <a:stretch>
                  <a:fillRect/>
                </a:stretch>
              </p:blipFill>
              <p:spPr>
                <a:xfrm>
                  <a:off x="7799333" y="4629307"/>
                  <a:ext cx="128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6" name="Freihand 275">
                  <a:extLst>
                    <a:ext uri="{FF2B5EF4-FFF2-40B4-BE49-F238E27FC236}">
                      <a16:creationId xmlns:a16="http://schemas.microsoft.com/office/drawing/2014/main" id="{2842B28E-C200-4466-89F7-3F490A774927}"/>
                    </a:ext>
                  </a:extLst>
                </p14:cNvPr>
                <p14:cNvContentPartPr/>
                <p14:nvPr/>
              </p14:nvContentPartPr>
              <p14:xfrm>
                <a:off x="8038373" y="4512307"/>
                <a:ext cx="10080" cy="193320"/>
              </p14:xfrm>
            </p:contentPart>
          </mc:Choice>
          <mc:Fallback xmlns="">
            <p:pic>
              <p:nvPicPr>
                <p:cNvPr id="276" name="Freihand 275">
                  <a:extLst>
                    <a:ext uri="{FF2B5EF4-FFF2-40B4-BE49-F238E27FC236}">
                      <a16:creationId xmlns:a16="http://schemas.microsoft.com/office/drawing/2014/main" id="{2842B28E-C200-4466-89F7-3F490A774927}"/>
                    </a:ext>
                  </a:extLst>
                </p:cNvPr>
                <p:cNvPicPr/>
                <p:nvPr/>
              </p:nvPicPr>
              <p:blipFill>
                <a:blip r:embed="rId395"/>
                <a:stretch>
                  <a:fillRect/>
                </a:stretch>
              </p:blipFill>
              <p:spPr>
                <a:xfrm>
                  <a:off x="8034053" y="4507987"/>
                  <a:ext cx="18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7" name="Freihand 276">
                  <a:extLst>
                    <a:ext uri="{FF2B5EF4-FFF2-40B4-BE49-F238E27FC236}">
                      <a16:creationId xmlns:a16="http://schemas.microsoft.com/office/drawing/2014/main" id="{D7550A36-972C-4DAE-AE73-EE043B2A7ADF}"/>
                    </a:ext>
                  </a:extLst>
                </p14:cNvPr>
                <p14:cNvContentPartPr/>
                <p14:nvPr/>
              </p14:nvContentPartPr>
              <p14:xfrm>
                <a:off x="8131253" y="4543627"/>
                <a:ext cx="57600" cy="144720"/>
              </p14:xfrm>
            </p:contentPart>
          </mc:Choice>
          <mc:Fallback xmlns="">
            <p:pic>
              <p:nvPicPr>
                <p:cNvPr id="277" name="Freihand 276">
                  <a:extLst>
                    <a:ext uri="{FF2B5EF4-FFF2-40B4-BE49-F238E27FC236}">
                      <a16:creationId xmlns:a16="http://schemas.microsoft.com/office/drawing/2014/main" id="{D7550A36-972C-4DAE-AE73-EE043B2A7ADF}"/>
                    </a:ext>
                  </a:extLst>
                </p:cNvPr>
                <p:cNvPicPr/>
                <p:nvPr/>
              </p:nvPicPr>
              <p:blipFill>
                <a:blip r:embed="rId397"/>
                <a:stretch>
                  <a:fillRect/>
                </a:stretch>
              </p:blipFill>
              <p:spPr>
                <a:xfrm>
                  <a:off x="8126933" y="4539307"/>
                  <a:ext cx="66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8" name="Freihand 277">
                  <a:extLst>
                    <a:ext uri="{FF2B5EF4-FFF2-40B4-BE49-F238E27FC236}">
                      <a16:creationId xmlns:a16="http://schemas.microsoft.com/office/drawing/2014/main" id="{B7CCA302-3F0D-4693-9361-7EB762389BF5}"/>
                    </a:ext>
                  </a:extLst>
                </p14:cNvPr>
                <p14:cNvContentPartPr/>
                <p14:nvPr/>
              </p14:nvContentPartPr>
              <p14:xfrm>
                <a:off x="8070413" y="4478467"/>
                <a:ext cx="78480" cy="91080"/>
              </p14:xfrm>
            </p:contentPart>
          </mc:Choice>
          <mc:Fallback xmlns="">
            <p:pic>
              <p:nvPicPr>
                <p:cNvPr id="278" name="Freihand 277">
                  <a:extLst>
                    <a:ext uri="{FF2B5EF4-FFF2-40B4-BE49-F238E27FC236}">
                      <a16:creationId xmlns:a16="http://schemas.microsoft.com/office/drawing/2014/main" id="{B7CCA302-3F0D-4693-9361-7EB762389BF5}"/>
                    </a:ext>
                  </a:extLst>
                </p:cNvPr>
                <p:cNvPicPr/>
                <p:nvPr/>
              </p:nvPicPr>
              <p:blipFill>
                <a:blip r:embed="rId399"/>
                <a:stretch>
                  <a:fillRect/>
                </a:stretch>
              </p:blipFill>
              <p:spPr>
                <a:xfrm>
                  <a:off x="8066093" y="4474147"/>
                  <a:ext cx="87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79" name="Freihand 278">
                  <a:extLst>
                    <a:ext uri="{FF2B5EF4-FFF2-40B4-BE49-F238E27FC236}">
                      <a16:creationId xmlns:a16="http://schemas.microsoft.com/office/drawing/2014/main" id="{727A9740-47F4-418F-8199-6046A544CAA2}"/>
                    </a:ext>
                  </a:extLst>
                </p14:cNvPr>
                <p14:cNvContentPartPr/>
                <p14:nvPr/>
              </p14:nvContentPartPr>
              <p14:xfrm>
                <a:off x="8190293" y="4600147"/>
                <a:ext cx="70200" cy="69840"/>
              </p14:xfrm>
            </p:contentPart>
          </mc:Choice>
          <mc:Fallback xmlns="">
            <p:pic>
              <p:nvPicPr>
                <p:cNvPr id="279" name="Freihand 278">
                  <a:extLst>
                    <a:ext uri="{FF2B5EF4-FFF2-40B4-BE49-F238E27FC236}">
                      <a16:creationId xmlns:a16="http://schemas.microsoft.com/office/drawing/2014/main" id="{727A9740-47F4-418F-8199-6046A544CAA2}"/>
                    </a:ext>
                  </a:extLst>
                </p:cNvPr>
                <p:cNvPicPr/>
                <p:nvPr/>
              </p:nvPicPr>
              <p:blipFill>
                <a:blip r:embed="rId401"/>
                <a:stretch>
                  <a:fillRect/>
                </a:stretch>
              </p:blipFill>
              <p:spPr>
                <a:xfrm>
                  <a:off x="8185973" y="4595827"/>
                  <a:ext cx="78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57" name="Freihand 56">
                  <a:extLst>
                    <a:ext uri="{FF2B5EF4-FFF2-40B4-BE49-F238E27FC236}">
                      <a16:creationId xmlns:a16="http://schemas.microsoft.com/office/drawing/2014/main" id="{895E4088-A081-4CEF-9838-7B06FD8C56BB}"/>
                    </a:ext>
                  </a:extLst>
                </p14:cNvPr>
                <p14:cNvContentPartPr/>
                <p14:nvPr/>
              </p14:nvContentPartPr>
              <p14:xfrm>
                <a:off x="4642133" y="6038347"/>
                <a:ext cx="1018800" cy="22320"/>
              </p14:xfrm>
            </p:contentPart>
          </mc:Choice>
          <mc:Fallback xmlns="">
            <p:pic>
              <p:nvPicPr>
                <p:cNvPr id="57" name="Freihand 56">
                  <a:extLst>
                    <a:ext uri="{FF2B5EF4-FFF2-40B4-BE49-F238E27FC236}">
                      <a16:creationId xmlns:a16="http://schemas.microsoft.com/office/drawing/2014/main" id="{895E4088-A081-4CEF-9838-7B06FD8C56BB}"/>
                    </a:ext>
                  </a:extLst>
                </p:cNvPr>
                <p:cNvPicPr/>
                <p:nvPr/>
              </p:nvPicPr>
              <p:blipFill>
                <a:blip r:embed="rId403"/>
                <a:stretch>
                  <a:fillRect/>
                </a:stretch>
              </p:blipFill>
              <p:spPr>
                <a:xfrm>
                  <a:off x="4637813" y="6034027"/>
                  <a:ext cx="1027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58" name="Freihand 57">
                  <a:extLst>
                    <a:ext uri="{FF2B5EF4-FFF2-40B4-BE49-F238E27FC236}">
                      <a16:creationId xmlns:a16="http://schemas.microsoft.com/office/drawing/2014/main" id="{012B9C79-49B0-4655-9ABB-68E72E489214}"/>
                    </a:ext>
                  </a:extLst>
                </p14:cNvPr>
                <p14:cNvContentPartPr/>
                <p14:nvPr/>
              </p14:nvContentPartPr>
              <p14:xfrm>
                <a:off x="4565093" y="5666467"/>
                <a:ext cx="1218600" cy="570600"/>
              </p14:xfrm>
            </p:contentPart>
          </mc:Choice>
          <mc:Fallback xmlns="">
            <p:pic>
              <p:nvPicPr>
                <p:cNvPr id="58" name="Freihand 57">
                  <a:extLst>
                    <a:ext uri="{FF2B5EF4-FFF2-40B4-BE49-F238E27FC236}">
                      <a16:creationId xmlns:a16="http://schemas.microsoft.com/office/drawing/2014/main" id="{012B9C79-49B0-4655-9ABB-68E72E489214}"/>
                    </a:ext>
                  </a:extLst>
                </p:cNvPr>
                <p:cNvPicPr/>
                <p:nvPr/>
              </p:nvPicPr>
              <p:blipFill>
                <a:blip r:embed="rId405"/>
                <a:stretch>
                  <a:fillRect/>
                </a:stretch>
              </p:blipFill>
              <p:spPr>
                <a:xfrm>
                  <a:off x="4560773" y="5662147"/>
                  <a:ext cx="1227240" cy="579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59" name="Freihand 58">
                  <a:extLst>
                    <a:ext uri="{FF2B5EF4-FFF2-40B4-BE49-F238E27FC236}">
                      <a16:creationId xmlns:a16="http://schemas.microsoft.com/office/drawing/2014/main" id="{306B1056-04C1-469B-A109-A31665FD0802}"/>
                    </a:ext>
                  </a:extLst>
                </p14:cNvPr>
                <p14:cNvContentPartPr/>
                <p14:nvPr/>
              </p14:nvContentPartPr>
              <p14:xfrm>
                <a:off x="5865413" y="5904427"/>
                <a:ext cx="330840" cy="27000"/>
              </p14:xfrm>
            </p:contentPart>
          </mc:Choice>
          <mc:Fallback xmlns="">
            <p:pic>
              <p:nvPicPr>
                <p:cNvPr id="59" name="Freihand 58">
                  <a:extLst>
                    <a:ext uri="{FF2B5EF4-FFF2-40B4-BE49-F238E27FC236}">
                      <a16:creationId xmlns:a16="http://schemas.microsoft.com/office/drawing/2014/main" id="{306B1056-04C1-469B-A109-A31665FD0802}"/>
                    </a:ext>
                  </a:extLst>
                </p:cNvPr>
                <p:cNvPicPr/>
                <p:nvPr/>
              </p:nvPicPr>
              <p:blipFill>
                <a:blip r:embed="rId407"/>
                <a:stretch>
                  <a:fillRect/>
                </a:stretch>
              </p:blipFill>
              <p:spPr>
                <a:xfrm>
                  <a:off x="5861093" y="5900107"/>
                  <a:ext cx="339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60" name="Freihand 59">
                  <a:extLst>
                    <a:ext uri="{FF2B5EF4-FFF2-40B4-BE49-F238E27FC236}">
                      <a16:creationId xmlns:a16="http://schemas.microsoft.com/office/drawing/2014/main" id="{A967A317-2859-4E8B-983F-DA60129A063A}"/>
                    </a:ext>
                  </a:extLst>
                </p14:cNvPr>
                <p14:cNvContentPartPr/>
                <p14:nvPr/>
              </p14:nvContentPartPr>
              <p14:xfrm>
                <a:off x="5784773" y="5806867"/>
                <a:ext cx="269280" cy="198360"/>
              </p14:xfrm>
            </p:contentPart>
          </mc:Choice>
          <mc:Fallback xmlns="">
            <p:pic>
              <p:nvPicPr>
                <p:cNvPr id="60" name="Freihand 59">
                  <a:extLst>
                    <a:ext uri="{FF2B5EF4-FFF2-40B4-BE49-F238E27FC236}">
                      <a16:creationId xmlns:a16="http://schemas.microsoft.com/office/drawing/2014/main" id="{A967A317-2859-4E8B-983F-DA60129A063A}"/>
                    </a:ext>
                  </a:extLst>
                </p:cNvPr>
                <p:cNvPicPr/>
                <p:nvPr/>
              </p:nvPicPr>
              <p:blipFill>
                <a:blip r:embed="rId409"/>
                <a:stretch>
                  <a:fillRect/>
                </a:stretch>
              </p:blipFill>
              <p:spPr>
                <a:xfrm>
                  <a:off x="5780453" y="5802547"/>
                  <a:ext cx="277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62" name="Freihand 61">
                  <a:extLst>
                    <a:ext uri="{FF2B5EF4-FFF2-40B4-BE49-F238E27FC236}">
                      <a16:creationId xmlns:a16="http://schemas.microsoft.com/office/drawing/2014/main" id="{11F9D061-6548-488D-88E5-DE8420700474}"/>
                    </a:ext>
                  </a:extLst>
                </p14:cNvPr>
                <p14:cNvContentPartPr/>
                <p14:nvPr/>
              </p14:nvContentPartPr>
              <p14:xfrm>
                <a:off x="6292733" y="5792107"/>
                <a:ext cx="170640" cy="169200"/>
              </p14:xfrm>
            </p:contentPart>
          </mc:Choice>
          <mc:Fallback xmlns="">
            <p:pic>
              <p:nvPicPr>
                <p:cNvPr id="62" name="Freihand 61">
                  <a:extLst>
                    <a:ext uri="{FF2B5EF4-FFF2-40B4-BE49-F238E27FC236}">
                      <a16:creationId xmlns:a16="http://schemas.microsoft.com/office/drawing/2014/main" id="{11F9D061-6548-488D-88E5-DE8420700474}"/>
                    </a:ext>
                  </a:extLst>
                </p:cNvPr>
                <p:cNvPicPr/>
                <p:nvPr/>
              </p:nvPicPr>
              <p:blipFill>
                <a:blip r:embed="rId411"/>
                <a:stretch>
                  <a:fillRect/>
                </a:stretch>
              </p:blipFill>
              <p:spPr>
                <a:xfrm>
                  <a:off x="6288413" y="5787787"/>
                  <a:ext cx="179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63" name="Freihand 62">
                  <a:extLst>
                    <a:ext uri="{FF2B5EF4-FFF2-40B4-BE49-F238E27FC236}">
                      <a16:creationId xmlns:a16="http://schemas.microsoft.com/office/drawing/2014/main" id="{E88A74B0-3BC7-4005-9BA7-C2C9AC25CBB1}"/>
                    </a:ext>
                  </a:extLst>
                </p14:cNvPr>
                <p14:cNvContentPartPr/>
                <p14:nvPr/>
              </p14:nvContentPartPr>
              <p14:xfrm>
                <a:off x="6478493" y="5845387"/>
                <a:ext cx="175320" cy="102960"/>
              </p14:xfrm>
            </p:contentPart>
          </mc:Choice>
          <mc:Fallback xmlns="">
            <p:pic>
              <p:nvPicPr>
                <p:cNvPr id="63" name="Freihand 62">
                  <a:extLst>
                    <a:ext uri="{FF2B5EF4-FFF2-40B4-BE49-F238E27FC236}">
                      <a16:creationId xmlns:a16="http://schemas.microsoft.com/office/drawing/2014/main" id="{E88A74B0-3BC7-4005-9BA7-C2C9AC25CBB1}"/>
                    </a:ext>
                  </a:extLst>
                </p:cNvPr>
                <p:cNvPicPr/>
                <p:nvPr/>
              </p:nvPicPr>
              <p:blipFill>
                <a:blip r:embed="rId413"/>
                <a:stretch>
                  <a:fillRect/>
                </a:stretch>
              </p:blipFill>
              <p:spPr>
                <a:xfrm>
                  <a:off x="6474173" y="5841067"/>
                  <a:ext cx="183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64" name="Freihand 63">
                  <a:extLst>
                    <a:ext uri="{FF2B5EF4-FFF2-40B4-BE49-F238E27FC236}">
                      <a16:creationId xmlns:a16="http://schemas.microsoft.com/office/drawing/2014/main" id="{29CB007A-876D-42C0-A3E4-4F38271C4FA3}"/>
                    </a:ext>
                  </a:extLst>
                </p14:cNvPr>
                <p14:cNvContentPartPr/>
                <p14:nvPr/>
              </p14:nvContentPartPr>
              <p14:xfrm>
                <a:off x="6509813" y="5820907"/>
                <a:ext cx="1440" cy="39240"/>
              </p14:xfrm>
            </p:contentPart>
          </mc:Choice>
          <mc:Fallback xmlns="">
            <p:pic>
              <p:nvPicPr>
                <p:cNvPr id="64" name="Freihand 63">
                  <a:extLst>
                    <a:ext uri="{FF2B5EF4-FFF2-40B4-BE49-F238E27FC236}">
                      <a16:creationId xmlns:a16="http://schemas.microsoft.com/office/drawing/2014/main" id="{29CB007A-876D-42C0-A3E4-4F38271C4FA3}"/>
                    </a:ext>
                  </a:extLst>
                </p:cNvPr>
                <p:cNvPicPr/>
                <p:nvPr/>
              </p:nvPicPr>
              <p:blipFill>
                <a:blip r:embed="rId415"/>
                <a:stretch>
                  <a:fillRect/>
                </a:stretch>
              </p:blipFill>
              <p:spPr>
                <a:xfrm>
                  <a:off x="6505493" y="5816587"/>
                  <a:ext cx="10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65" name="Freihand 64">
                  <a:extLst>
                    <a:ext uri="{FF2B5EF4-FFF2-40B4-BE49-F238E27FC236}">
                      <a16:creationId xmlns:a16="http://schemas.microsoft.com/office/drawing/2014/main" id="{A89CA9FA-6D61-454B-9C25-70F8A4699364}"/>
                    </a:ext>
                  </a:extLst>
                </p14:cNvPr>
                <p14:cNvContentPartPr/>
                <p14:nvPr/>
              </p14:nvContentPartPr>
              <p14:xfrm>
                <a:off x="6466253" y="5762227"/>
                <a:ext cx="105120" cy="198360"/>
              </p14:xfrm>
            </p:contentPart>
          </mc:Choice>
          <mc:Fallback xmlns="">
            <p:pic>
              <p:nvPicPr>
                <p:cNvPr id="65" name="Freihand 64">
                  <a:extLst>
                    <a:ext uri="{FF2B5EF4-FFF2-40B4-BE49-F238E27FC236}">
                      <a16:creationId xmlns:a16="http://schemas.microsoft.com/office/drawing/2014/main" id="{A89CA9FA-6D61-454B-9C25-70F8A4699364}"/>
                    </a:ext>
                  </a:extLst>
                </p:cNvPr>
                <p:cNvPicPr/>
                <p:nvPr/>
              </p:nvPicPr>
              <p:blipFill>
                <a:blip r:embed="rId417"/>
                <a:stretch>
                  <a:fillRect/>
                </a:stretch>
              </p:blipFill>
              <p:spPr>
                <a:xfrm>
                  <a:off x="6461933" y="5757907"/>
                  <a:ext cx="113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66" name="Freihand 65">
                  <a:extLst>
                    <a:ext uri="{FF2B5EF4-FFF2-40B4-BE49-F238E27FC236}">
                      <a16:creationId xmlns:a16="http://schemas.microsoft.com/office/drawing/2014/main" id="{1591E808-4A0E-4955-8D1F-1A29A7D36912}"/>
                    </a:ext>
                  </a:extLst>
                </p14:cNvPr>
                <p14:cNvContentPartPr/>
                <p14:nvPr/>
              </p14:nvContentPartPr>
              <p14:xfrm>
                <a:off x="6614933" y="5812627"/>
                <a:ext cx="125280" cy="121680"/>
              </p14:xfrm>
            </p:contentPart>
          </mc:Choice>
          <mc:Fallback xmlns="">
            <p:pic>
              <p:nvPicPr>
                <p:cNvPr id="66" name="Freihand 65">
                  <a:extLst>
                    <a:ext uri="{FF2B5EF4-FFF2-40B4-BE49-F238E27FC236}">
                      <a16:creationId xmlns:a16="http://schemas.microsoft.com/office/drawing/2014/main" id="{1591E808-4A0E-4955-8D1F-1A29A7D36912}"/>
                    </a:ext>
                  </a:extLst>
                </p:cNvPr>
                <p:cNvPicPr/>
                <p:nvPr/>
              </p:nvPicPr>
              <p:blipFill>
                <a:blip r:embed="rId419"/>
                <a:stretch>
                  <a:fillRect/>
                </a:stretch>
              </p:blipFill>
              <p:spPr>
                <a:xfrm>
                  <a:off x="6610613" y="5808307"/>
                  <a:ext cx="133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67" name="Freihand 66">
                  <a:extLst>
                    <a:ext uri="{FF2B5EF4-FFF2-40B4-BE49-F238E27FC236}">
                      <a16:creationId xmlns:a16="http://schemas.microsoft.com/office/drawing/2014/main" id="{6E78D71E-266C-43E8-A230-92F764823146}"/>
                    </a:ext>
                  </a:extLst>
                </p14:cNvPr>
                <p14:cNvContentPartPr/>
                <p14:nvPr/>
              </p14:nvContentPartPr>
              <p14:xfrm>
                <a:off x="6370133" y="5696347"/>
                <a:ext cx="111240" cy="32040"/>
              </p14:xfrm>
            </p:contentPart>
          </mc:Choice>
          <mc:Fallback xmlns="">
            <p:pic>
              <p:nvPicPr>
                <p:cNvPr id="67" name="Freihand 66">
                  <a:extLst>
                    <a:ext uri="{FF2B5EF4-FFF2-40B4-BE49-F238E27FC236}">
                      <a16:creationId xmlns:a16="http://schemas.microsoft.com/office/drawing/2014/main" id="{6E78D71E-266C-43E8-A230-92F764823146}"/>
                    </a:ext>
                  </a:extLst>
                </p:cNvPr>
                <p:cNvPicPr/>
                <p:nvPr/>
              </p:nvPicPr>
              <p:blipFill>
                <a:blip r:embed="rId421"/>
                <a:stretch>
                  <a:fillRect/>
                </a:stretch>
              </p:blipFill>
              <p:spPr>
                <a:xfrm>
                  <a:off x="6365813" y="5692027"/>
                  <a:ext cx="119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68" name="Freihand 67">
                  <a:extLst>
                    <a:ext uri="{FF2B5EF4-FFF2-40B4-BE49-F238E27FC236}">
                      <a16:creationId xmlns:a16="http://schemas.microsoft.com/office/drawing/2014/main" id="{007FB03B-A2F7-4A82-8B33-1FB1DDC4F983}"/>
                    </a:ext>
                  </a:extLst>
                </p14:cNvPr>
                <p14:cNvContentPartPr/>
                <p14:nvPr/>
              </p14:nvContentPartPr>
              <p14:xfrm>
                <a:off x="6321173" y="5708227"/>
                <a:ext cx="113760" cy="231120"/>
              </p14:xfrm>
            </p:contentPart>
          </mc:Choice>
          <mc:Fallback xmlns="">
            <p:pic>
              <p:nvPicPr>
                <p:cNvPr id="68" name="Freihand 67">
                  <a:extLst>
                    <a:ext uri="{FF2B5EF4-FFF2-40B4-BE49-F238E27FC236}">
                      <a16:creationId xmlns:a16="http://schemas.microsoft.com/office/drawing/2014/main" id="{007FB03B-A2F7-4A82-8B33-1FB1DDC4F983}"/>
                    </a:ext>
                  </a:extLst>
                </p:cNvPr>
                <p:cNvPicPr/>
                <p:nvPr/>
              </p:nvPicPr>
              <p:blipFill>
                <a:blip r:embed="rId423"/>
                <a:stretch>
                  <a:fillRect/>
                </a:stretch>
              </p:blipFill>
              <p:spPr>
                <a:xfrm>
                  <a:off x="6316853" y="5703907"/>
                  <a:ext cx="1224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69" name="Freihand 68">
                  <a:extLst>
                    <a:ext uri="{FF2B5EF4-FFF2-40B4-BE49-F238E27FC236}">
                      <a16:creationId xmlns:a16="http://schemas.microsoft.com/office/drawing/2014/main" id="{95A3A132-B797-401D-AF2A-090331120EBA}"/>
                    </a:ext>
                  </a:extLst>
                </p14:cNvPr>
                <p14:cNvContentPartPr/>
                <p14:nvPr/>
              </p14:nvContentPartPr>
              <p14:xfrm>
                <a:off x="6769733" y="5784907"/>
                <a:ext cx="138960" cy="118080"/>
              </p14:xfrm>
            </p:contentPart>
          </mc:Choice>
          <mc:Fallback xmlns="">
            <p:pic>
              <p:nvPicPr>
                <p:cNvPr id="69" name="Freihand 68">
                  <a:extLst>
                    <a:ext uri="{FF2B5EF4-FFF2-40B4-BE49-F238E27FC236}">
                      <a16:creationId xmlns:a16="http://schemas.microsoft.com/office/drawing/2014/main" id="{95A3A132-B797-401D-AF2A-090331120EBA}"/>
                    </a:ext>
                  </a:extLst>
                </p:cNvPr>
                <p:cNvPicPr/>
                <p:nvPr/>
              </p:nvPicPr>
              <p:blipFill>
                <a:blip r:embed="rId425"/>
                <a:stretch>
                  <a:fillRect/>
                </a:stretch>
              </p:blipFill>
              <p:spPr>
                <a:xfrm>
                  <a:off x="6765413" y="5780587"/>
                  <a:ext cx="147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70" name="Freihand 69">
                  <a:extLst>
                    <a:ext uri="{FF2B5EF4-FFF2-40B4-BE49-F238E27FC236}">
                      <a16:creationId xmlns:a16="http://schemas.microsoft.com/office/drawing/2014/main" id="{8ACED8C8-601B-4A56-B3CB-0166850FA8ED}"/>
                    </a:ext>
                  </a:extLst>
                </p14:cNvPr>
                <p14:cNvContentPartPr/>
                <p14:nvPr/>
              </p14:nvContentPartPr>
              <p14:xfrm>
                <a:off x="6905453" y="5806867"/>
                <a:ext cx="133560" cy="100800"/>
              </p14:xfrm>
            </p:contentPart>
          </mc:Choice>
          <mc:Fallback xmlns="">
            <p:pic>
              <p:nvPicPr>
                <p:cNvPr id="70" name="Freihand 69">
                  <a:extLst>
                    <a:ext uri="{FF2B5EF4-FFF2-40B4-BE49-F238E27FC236}">
                      <a16:creationId xmlns:a16="http://schemas.microsoft.com/office/drawing/2014/main" id="{8ACED8C8-601B-4A56-B3CB-0166850FA8ED}"/>
                    </a:ext>
                  </a:extLst>
                </p:cNvPr>
                <p:cNvPicPr/>
                <p:nvPr/>
              </p:nvPicPr>
              <p:blipFill>
                <a:blip r:embed="rId427"/>
                <a:stretch>
                  <a:fillRect/>
                </a:stretch>
              </p:blipFill>
              <p:spPr>
                <a:xfrm>
                  <a:off x="6901133" y="5802547"/>
                  <a:ext cx="142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1" name="Freihand 70">
                  <a:extLst>
                    <a:ext uri="{FF2B5EF4-FFF2-40B4-BE49-F238E27FC236}">
                      <a16:creationId xmlns:a16="http://schemas.microsoft.com/office/drawing/2014/main" id="{1D412D52-7F2E-479E-A2BD-9E828AE50BD4}"/>
                    </a:ext>
                  </a:extLst>
                </p14:cNvPr>
                <p14:cNvContentPartPr/>
                <p14:nvPr/>
              </p14:nvContentPartPr>
              <p14:xfrm>
                <a:off x="7098773" y="5715067"/>
                <a:ext cx="381240" cy="185760"/>
              </p14:xfrm>
            </p:contentPart>
          </mc:Choice>
          <mc:Fallback xmlns="">
            <p:pic>
              <p:nvPicPr>
                <p:cNvPr id="71" name="Freihand 70">
                  <a:extLst>
                    <a:ext uri="{FF2B5EF4-FFF2-40B4-BE49-F238E27FC236}">
                      <a16:creationId xmlns:a16="http://schemas.microsoft.com/office/drawing/2014/main" id="{1D412D52-7F2E-479E-A2BD-9E828AE50BD4}"/>
                    </a:ext>
                  </a:extLst>
                </p:cNvPr>
                <p:cNvPicPr/>
                <p:nvPr/>
              </p:nvPicPr>
              <p:blipFill>
                <a:blip r:embed="rId429"/>
                <a:stretch>
                  <a:fillRect/>
                </a:stretch>
              </p:blipFill>
              <p:spPr>
                <a:xfrm>
                  <a:off x="7094453" y="5710747"/>
                  <a:ext cx="389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72" name="Freihand 71">
                  <a:extLst>
                    <a:ext uri="{FF2B5EF4-FFF2-40B4-BE49-F238E27FC236}">
                      <a16:creationId xmlns:a16="http://schemas.microsoft.com/office/drawing/2014/main" id="{DE96D02B-49E6-43A9-91D3-6C74B3E40A12}"/>
                    </a:ext>
                  </a:extLst>
                </p14:cNvPr>
                <p14:cNvContentPartPr/>
                <p14:nvPr/>
              </p14:nvContentPartPr>
              <p14:xfrm>
                <a:off x="7569293" y="5816947"/>
                <a:ext cx="144360" cy="9000"/>
              </p14:xfrm>
            </p:contentPart>
          </mc:Choice>
          <mc:Fallback xmlns="">
            <p:pic>
              <p:nvPicPr>
                <p:cNvPr id="72" name="Freihand 71">
                  <a:extLst>
                    <a:ext uri="{FF2B5EF4-FFF2-40B4-BE49-F238E27FC236}">
                      <a16:creationId xmlns:a16="http://schemas.microsoft.com/office/drawing/2014/main" id="{DE96D02B-49E6-43A9-91D3-6C74B3E40A12}"/>
                    </a:ext>
                  </a:extLst>
                </p:cNvPr>
                <p:cNvPicPr/>
                <p:nvPr/>
              </p:nvPicPr>
              <p:blipFill>
                <a:blip r:embed="rId431"/>
                <a:stretch>
                  <a:fillRect/>
                </a:stretch>
              </p:blipFill>
              <p:spPr>
                <a:xfrm>
                  <a:off x="7564973" y="5812627"/>
                  <a:ext cx="153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73" name="Freihand 72">
                  <a:extLst>
                    <a:ext uri="{FF2B5EF4-FFF2-40B4-BE49-F238E27FC236}">
                      <a16:creationId xmlns:a16="http://schemas.microsoft.com/office/drawing/2014/main" id="{0006BA56-D11B-42A0-9B28-45B019B03A2F}"/>
                    </a:ext>
                  </a:extLst>
                </p14:cNvPr>
                <p14:cNvContentPartPr/>
                <p14:nvPr/>
              </p14:nvContentPartPr>
              <p14:xfrm>
                <a:off x="6714653" y="6116827"/>
                <a:ext cx="33480" cy="194040"/>
              </p14:xfrm>
            </p:contentPart>
          </mc:Choice>
          <mc:Fallback xmlns="">
            <p:pic>
              <p:nvPicPr>
                <p:cNvPr id="73" name="Freihand 72">
                  <a:extLst>
                    <a:ext uri="{FF2B5EF4-FFF2-40B4-BE49-F238E27FC236}">
                      <a16:creationId xmlns:a16="http://schemas.microsoft.com/office/drawing/2014/main" id="{0006BA56-D11B-42A0-9B28-45B019B03A2F}"/>
                    </a:ext>
                  </a:extLst>
                </p:cNvPr>
                <p:cNvPicPr/>
                <p:nvPr/>
              </p:nvPicPr>
              <p:blipFill>
                <a:blip r:embed="rId433"/>
                <a:stretch>
                  <a:fillRect/>
                </a:stretch>
              </p:blipFill>
              <p:spPr>
                <a:xfrm>
                  <a:off x="6710333" y="6112507"/>
                  <a:ext cx="42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74" name="Freihand 73">
                  <a:extLst>
                    <a:ext uri="{FF2B5EF4-FFF2-40B4-BE49-F238E27FC236}">
                      <a16:creationId xmlns:a16="http://schemas.microsoft.com/office/drawing/2014/main" id="{9B589BEC-FED4-47F3-A5CE-DAC8B73C415F}"/>
                    </a:ext>
                  </a:extLst>
                </p14:cNvPr>
                <p14:cNvContentPartPr/>
                <p14:nvPr/>
              </p14:nvContentPartPr>
              <p14:xfrm>
                <a:off x="6637973" y="6232747"/>
                <a:ext cx="189720" cy="64440"/>
              </p14:xfrm>
            </p:contentPart>
          </mc:Choice>
          <mc:Fallback xmlns="">
            <p:pic>
              <p:nvPicPr>
                <p:cNvPr id="74" name="Freihand 73">
                  <a:extLst>
                    <a:ext uri="{FF2B5EF4-FFF2-40B4-BE49-F238E27FC236}">
                      <a16:creationId xmlns:a16="http://schemas.microsoft.com/office/drawing/2014/main" id="{9B589BEC-FED4-47F3-A5CE-DAC8B73C415F}"/>
                    </a:ext>
                  </a:extLst>
                </p:cNvPr>
                <p:cNvPicPr/>
                <p:nvPr/>
              </p:nvPicPr>
              <p:blipFill>
                <a:blip r:embed="rId435"/>
                <a:stretch>
                  <a:fillRect/>
                </a:stretch>
              </p:blipFill>
              <p:spPr>
                <a:xfrm>
                  <a:off x="6633653" y="6228427"/>
                  <a:ext cx="198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75" name="Freihand 74">
                  <a:extLst>
                    <a:ext uri="{FF2B5EF4-FFF2-40B4-BE49-F238E27FC236}">
                      <a16:creationId xmlns:a16="http://schemas.microsoft.com/office/drawing/2014/main" id="{8D125DE2-C3FF-499D-B753-0914EE28EAC2}"/>
                    </a:ext>
                  </a:extLst>
                </p14:cNvPr>
                <p14:cNvContentPartPr/>
                <p14:nvPr/>
              </p14:nvContentPartPr>
              <p14:xfrm>
                <a:off x="6655613" y="6093067"/>
                <a:ext cx="182160" cy="6480"/>
              </p14:xfrm>
            </p:contentPart>
          </mc:Choice>
          <mc:Fallback xmlns="">
            <p:pic>
              <p:nvPicPr>
                <p:cNvPr id="75" name="Freihand 74">
                  <a:extLst>
                    <a:ext uri="{FF2B5EF4-FFF2-40B4-BE49-F238E27FC236}">
                      <a16:creationId xmlns:a16="http://schemas.microsoft.com/office/drawing/2014/main" id="{8D125DE2-C3FF-499D-B753-0914EE28EAC2}"/>
                    </a:ext>
                  </a:extLst>
                </p:cNvPr>
                <p:cNvPicPr/>
                <p:nvPr/>
              </p:nvPicPr>
              <p:blipFill>
                <a:blip r:embed="rId437"/>
                <a:stretch>
                  <a:fillRect/>
                </a:stretch>
              </p:blipFill>
              <p:spPr>
                <a:xfrm>
                  <a:off x="6651293" y="6088747"/>
                  <a:ext cx="190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76" name="Freihand 75">
                  <a:extLst>
                    <a:ext uri="{FF2B5EF4-FFF2-40B4-BE49-F238E27FC236}">
                      <a16:creationId xmlns:a16="http://schemas.microsoft.com/office/drawing/2014/main" id="{9A274469-E2B6-402A-B158-95DA570CEF6D}"/>
                    </a:ext>
                  </a:extLst>
                </p14:cNvPr>
                <p14:cNvContentPartPr/>
                <p14:nvPr/>
              </p14:nvContentPartPr>
              <p14:xfrm>
                <a:off x="6828053" y="6072547"/>
                <a:ext cx="493920" cy="185400"/>
              </p14:xfrm>
            </p:contentPart>
          </mc:Choice>
          <mc:Fallback xmlns="">
            <p:pic>
              <p:nvPicPr>
                <p:cNvPr id="76" name="Freihand 75">
                  <a:extLst>
                    <a:ext uri="{FF2B5EF4-FFF2-40B4-BE49-F238E27FC236}">
                      <a16:creationId xmlns:a16="http://schemas.microsoft.com/office/drawing/2014/main" id="{9A274469-E2B6-402A-B158-95DA570CEF6D}"/>
                    </a:ext>
                  </a:extLst>
                </p:cNvPr>
                <p:cNvPicPr/>
                <p:nvPr/>
              </p:nvPicPr>
              <p:blipFill>
                <a:blip r:embed="rId439"/>
                <a:stretch>
                  <a:fillRect/>
                </a:stretch>
              </p:blipFill>
              <p:spPr>
                <a:xfrm>
                  <a:off x="6823733" y="6068227"/>
                  <a:ext cx="502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77" name="Freihand 76">
                  <a:extLst>
                    <a:ext uri="{FF2B5EF4-FFF2-40B4-BE49-F238E27FC236}">
                      <a16:creationId xmlns:a16="http://schemas.microsoft.com/office/drawing/2014/main" id="{59A663F0-4613-42D6-A16C-9CF1123B2792}"/>
                    </a:ext>
                  </a:extLst>
                </p14:cNvPr>
                <p14:cNvContentPartPr/>
                <p14:nvPr/>
              </p14:nvContentPartPr>
              <p14:xfrm>
                <a:off x="7301453" y="6012787"/>
                <a:ext cx="345240" cy="209160"/>
              </p14:xfrm>
            </p:contentPart>
          </mc:Choice>
          <mc:Fallback xmlns="">
            <p:pic>
              <p:nvPicPr>
                <p:cNvPr id="77" name="Freihand 76">
                  <a:extLst>
                    <a:ext uri="{FF2B5EF4-FFF2-40B4-BE49-F238E27FC236}">
                      <a16:creationId xmlns:a16="http://schemas.microsoft.com/office/drawing/2014/main" id="{59A663F0-4613-42D6-A16C-9CF1123B2792}"/>
                    </a:ext>
                  </a:extLst>
                </p:cNvPr>
                <p:cNvPicPr/>
                <p:nvPr/>
              </p:nvPicPr>
              <p:blipFill>
                <a:blip r:embed="rId441"/>
                <a:stretch>
                  <a:fillRect/>
                </a:stretch>
              </p:blipFill>
              <p:spPr>
                <a:xfrm>
                  <a:off x="7297133" y="6008467"/>
                  <a:ext cx="3538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78" name="Freihand 77">
                  <a:extLst>
                    <a:ext uri="{FF2B5EF4-FFF2-40B4-BE49-F238E27FC236}">
                      <a16:creationId xmlns:a16="http://schemas.microsoft.com/office/drawing/2014/main" id="{364256E9-042C-44D1-BE69-4AD5BF5AA3B9}"/>
                    </a:ext>
                  </a:extLst>
                </p14:cNvPr>
                <p14:cNvContentPartPr/>
                <p14:nvPr/>
              </p14:nvContentPartPr>
              <p14:xfrm>
                <a:off x="7661813" y="6035467"/>
                <a:ext cx="118440" cy="117000"/>
              </p14:xfrm>
            </p:contentPart>
          </mc:Choice>
          <mc:Fallback xmlns="">
            <p:pic>
              <p:nvPicPr>
                <p:cNvPr id="78" name="Freihand 77">
                  <a:extLst>
                    <a:ext uri="{FF2B5EF4-FFF2-40B4-BE49-F238E27FC236}">
                      <a16:creationId xmlns:a16="http://schemas.microsoft.com/office/drawing/2014/main" id="{364256E9-042C-44D1-BE69-4AD5BF5AA3B9}"/>
                    </a:ext>
                  </a:extLst>
                </p:cNvPr>
                <p:cNvPicPr/>
                <p:nvPr/>
              </p:nvPicPr>
              <p:blipFill>
                <a:blip r:embed="rId443"/>
                <a:stretch>
                  <a:fillRect/>
                </a:stretch>
              </p:blipFill>
              <p:spPr>
                <a:xfrm>
                  <a:off x="7657493" y="6031147"/>
                  <a:ext cx="127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79" name="Freihand 78">
                  <a:extLst>
                    <a:ext uri="{FF2B5EF4-FFF2-40B4-BE49-F238E27FC236}">
                      <a16:creationId xmlns:a16="http://schemas.microsoft.com/office/drawing/2014/main" id="{864B9409-99D1-4310-B37D-7893ACD0BDEF}"/>
                    </a:ext>
                  </a:extLst>
                </p14:cNvPr>
                <p14:cNvContentPartPr/>
                <p14:nvPr/>
              </p14:nvContentPartPr>
              <p14:xfrm>
                <a:off x="7683773" y="6173347"/>
                <a:ext cx="65880" cy="37080"/>
              </p14:xfrm>
            </p:contentPart>
          </mc:Choice>
          <mc:Fallback xmlns="">
            <p:pic>
              <p:nvPicPr>
                <p:cNvPr id="79" name="Freihand 78">
                  <a:extLst>
                    <a:ext uri="{FF2B5EF4-FFF2-40B4-BE49-F238E27FC236}">
                      <a16:creationId xmlns:a16="http://schemas.microsoft.com/office/drawing/2014/main" id="{864B9409-99D1-4310-B37D-7893ACD0BDEF}"/>
                    </a:ext>
                  </a:extLst>
                </p:cNvPr>
                <p:cNvPicPr/>
                <p:nvPr/>
              </p:nvPicPr>
              <p:blipFill>
                <a:blip r:embed="rId445"/>
                <a:stretch>
                  <a:fillRect/>
                </a:stretch>
              </p:blipFill>
              <p:spPr>
                <a:xfrm>
                  <a:off x="7679453" y="6169027"/>
                  <a:ext cx="74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80" name="Freihand 79">
                  <a:extLst>
                    <a:ext uri="{FF2B5EF4-FFF2-40B4-BE49-F238E27FC236}">
                      <a16:creationId xmlns:a16="http://schemas.microsoft.com/office/drawing/2014/main" id="{15E00684-CDC2-497D-88C7-283DBF1EF360}"/>
                    </a:ext>
                  </a:extLst>
                </p14:cNvPr>
                <p14:cNvContentPartPr/>
                <p14:nvPr/>
              </p14:nvContentPartPr>
              <p14:xfrm>
                <a:off x="7781333" y="6110347"/>
                <a:ext cx="279720" cy="75240"/>
              </p14:xfrm>
            </p:contentPart>
          </mc:Choice>
          <mc:Fallback xmlns="">
            <p:pic>
              <p:nvPicPr>
                <p:cNvPr id="80" name="Freihand 79">
                  <a:extLst>
                    <a:ext uri="{FF2B5EF4-FFF2-40B4-BE49-F238E27FC236}">
                      <a16:creationId xmlns:a16="http://schemas.microsoft.com/office/drawing/2014/main" id="{15E00684-CDC2-497D-88C7-283DBF1EF360}"/>
                    </a:ext>
                  </a:extLst>
                </p:cNvPr>
                <p:cNvPicPr/>
                <p:nvPr/>
              </p:nvPicPr>
              <p:blipFill>
                <a:blip r:embed="rId447"/>
                <a:stretch>
                  <a:fillRect/>
                </a:stretch>
              </p:blipFill>
              <p:spPr>
                <a:xfrm>
                  <a:off x="7777013" y="6106027"/>
                  <a:ext cx="288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81" name="Freihand 80">
                  <a:extLst>
                    <a:ext uri="{FF2B5EF4-FFF2-40B4-BE49-F238E27FC236}">
                      <a16:creationId xmlns:a16="http://schemas.microsoft.com/office/drawing/2014/main" id="{EB74EA95-39FA-40C1-A493-AC5206FECE83}"/>
                    </a:ext>
                  </a:extLst>
                </p14:cNvPr>
                <p14:cNvContentPartPr/>
                <p14:nvPr/>
              </p14:nvContentPartPr>
              <p14:xfrm>
                <a:off x="8171213" y="6155707"/>
                <a:ext cx="109800" cy="13680"/>
              </p14:xfrm>
            </p:contentPart>
          </mc:Choice>
          <mc:Fallback xmlns="">
            <p:pic>
              <p:nvPicPr>
                <p:cNvPr id="81" name="Freihand 80">
                  <a:extLst>
                    <a:ext uri="{FF2B5EF4-FFF2-40B4-BE49-F238E27FC236}">
                      <a16:creationId xmlns:a16="http://schemas.microsoft.com/office/drawing/2014/main" id="{EB74EA95-39FA-40C1-A493-AC5206FECE83}"/>
                    </a:ext>
                  </a:extLst>
                </p:cNvPr>
                <p:cNvPicPr/>
                <p:nvPr/>
              </p:nvPicPr>
              <p:blipFill>
                <a:blip r:embed="rId449"/>
                <a:stretch>
                  <a:fillRect/>
                </a:stretch>
              </p:blipFill>
              <p:spPr>
                <a:xfrm>
                  <a:off x="8166893" y="6151387"/>
                  <a:ext cx="118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5" name="Freihand 34">
                  <a:extLst>
                    <a:ext uri="{FF2B5EF4-FFF2-40B4-BE49-F238E27FC236}">
                      <a16:creationId xmlns:a16="http://schemas.microsoft.com/office/drawing/2014/main" id="{B84AD2AA-06AC-4779-8577-5455AE04B20A}"/>
                    </a:ext>
                  </a:extLst>
                </p14:cNvPr>
                <p14:cNvContentPartPr/>
                <p14:nvPr/>
              </p14:nvContentPartPr>
              <p14:xfrm>
                <a:off x="4671653" y="5226907"/>
                <a:ext cx="122040" cy="171000"/>
              </p14:xfrm>
            </p:contentPart>
          </mc:Choice>
          <mc:Fallback xmlns="">
            <p:pic>
              <p:nvPicPr>
                <p:cNvPr id="35" name="Freihand 34">
                  <a:extLst>
                    <a:ext uri="{FF2B5EF4-FFF2-40B4-BE49-F238E27FC236}">
                      <a16:creationId xmlns:a16="http://schemas.microsoft.com/office/drawing/2014/main" id="{B84AD2AA-06AC-4779-8577-5455AE04B20A}"/>
                    </a:ext>
                  </a:extLst>
                </p:cNvPr>
                <p:cNvPicPr/>
                <p:nvPr/>
              </p:nvPicPr>
              <p:blipFill>
                <a:blip r:embed="rId451"/>
                <a:stretch>
                  <a:fillRect/>
                </a:stretch>
              </p:blipFill>
              <p:spPr>
                <a:xfrm>
                  <a:off x="4667333" y="5222587"/>
                  <a:ext cx="130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6" name="Freihand 35">
                  <a:extLst>
                    <a:ext uri="{FF2B5EF4-FFF2-40B4-BE49-F238E27FC236}">
                      <a16:creationId xmlns:a16="http://schemas.microsoft.com/office/drawing/2014/main" id="{65AAB69E-623A-4C50-9269-5FCCAB3D4BEA}"/>
                    </a:ext>
                  </a:extLst>
                </p14:cNvPr>
                <p14:cNvContentPartPr/>
                <p14:nvPr/>
              </p14:nvContentPartPr>
              <p14:xfrm>
                <a:off x="4781453" y="5292067"/>
                <a:ext cx="108360" cy="181440"/>
              </p14:xfrm>
            </p:contentPart>
          </mc:Choice>
          <mc:Fallback xmlns="">
            <p:pic>
              <p:nvPicPr>
                <p:cNvPr id="36" name="Freihand 35">
                  <a:extLst>
                    <a:ext uri="{FF2B5EF4-FFF2-40B4-BE49-F238E27FC236}">
                      <a16:creationId xmlns:a16="http://schemas.microsoft.com/office/drawing/2014/main" id="{65AAB69E-623A-4C50-9269-5FCCAB3D4BEA}"/>
                    </a:ext>
                  </a:extLst>
                </p:cNvPr>
                <p:cNvPicPr/>
                <p:nvPr/>
              </p:nvPicPr>
              <p:blipFill>
                <a:blip r:embed="rId453"/>
                <a:stretch>
                  <a:fillRect/>
                </a:stretch>
              </p:blipFill>
              <p:spPr>
                <a:xfrm>
                  <a:off x="4777133" y="5287747"/>
                  <a:ext cx="117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7" name="Freihand 36">
                  <a:extLst>
                    <a:ext uri="{FF2B5EF4-FFF2-40B4-BE49-F238E27FC236}">
                      <a16:creationId xmlns:a16="http://schemas.microsoft.com/office/drawing/2014/main" id="{73C6985D-51C8-4117-84F0-FA0D03CC13A9}"/>
                    </a:ext>
                  </a:extLst>
                </p14:cNvPr>
                <p14:cNvContentPartPr/>
                <p14:nvPr/>
              </p14:nvContentPartPr>
              <p14:xfrm>
                <a:off x="4905653" y="5298547"/>
                <a:ext cx="26280" cy="83880"/>
              </p14:xfrm>
            </p:contentPart>
          </mc:Choice>
          <mc:Fallback xmlns="">
            <p:pic>
              <p:nvPicPr>
                <p:cNvPr id="37" name="Freihand 36">
                  <a:extLst>
                    <a:ext uri="{FF2B5EF4-FFF2-40B4-BE49-F238E27FC236}">
                      <a16:creationId xmlns:a16="http://schemas.microsoft.com/office/drawing/2014/main" id="{73C6985D-51C8-4117-84F0-FA0D03CC13A9}"/>
                    </a:ext>
                  </a:extLst>
                </p:cNvPr>
                <p:cNvPicPr/>
                <p:nvPr/>
              </p:nvPicPr>
              <p:blipFill>
                <a:blip r:embed="rId455"/>
                <a:stretch>
                  <a:fillRect/>
                </a:stretch>
              </p:blipFill>
              <p:spPr>
                <a:xfrm>
                  <a:off x="4901333" y="5294227"/>
                  <a:ext cx="34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8" name="Freihand 37">
                  <a:extLst>
                    <a:ext uri="{FF2B5EF4-FFF2-40B4-BE49-F238E27FC236}">
                      <a16:creationId xmlns:a16="http://schemas.microsoft.com/office/drawing/2014/main" id="{779ABD97-AFB8-46C3-8C72-103B6AB8A530}"/>
                    </a:ext>
                  </a:extLst>
                </p14:cNvPr>
                <p14:cNvContentPartPr/>
                <p14:nvPr/>
              </p14:nvContentPartPr>
              <p14:xfrm>
                <a:off x="4992413" y="5195227"/>
                <a:ext cx="154080" cy="196920"/>
              </p14:xfrm>
            </p:contentPart>
          </mc:Choice>
          <mc:Fallback xmlns="">
            <p:pic>
              <p:nvPicPr>
                <p:cNvPr id="38" name="Freihand 37">
                  <a:extLst>
                    <a:ext uri="{FF2B5EF4-FFF2-40B4-BE49-F238E27FC236}">
                      <a16:creationId xmlns:a16="http://schemas.microsoft.com/office/drawing/2014/main" id="{779ABD97-AFB8-46C3-8C72-103B6AB8A530}"/>
                    </a:ext>
                  </a:extLst>
                </p:cNvPr>
                <p:cNvPicPr/>
                <p:nvPr/>
              </p:nvPicPr>
              <p:blipFill>
                <a:blip r:embed="rId457"/>
                <a:stretch>
                  <a:fillRect/>
                </a:stretch>
              </p:blipFill>
              <p:spPr>
                <a:xfrm>
                  <a:off x="4988093" y="5190907"/>
                  <a:ext cx="162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9" name="Freihand 38">
                  <a:extLst>
                    <a:ext uri="{FF2B5EF4-FFF2-40B4-BE49-F238E27FC236}">
                      <a16:creationId xmlns:a16="http://schemas.microsoft.com/office/drawing/2014/main" id="{A997C3C5-4075-405E-9C01-FAF7D1865A56}"/>
                    </a:ext>
                  </a:extLst>
                </p14:cNvPr>
                <p14:cNvContentPartPr/>
                <p14:nvPr/>
              </p14:nvContentPartPr>
              <p14:xfrm>
                <a:off x="4953173" y="5259667"/>
                <a:ext cx="122400" cy="12240"/>
              </p14:xfrm>
            </p:contentPart>
          </mc:Choice>
          <mc:Fallback xmlns="">
            <p:pic>
              <p:nvPicPr>
                <p:cNvPr id="39" name="Freihand 38">
                  <a:extLst>
                    <a:ext uri="{FF2B5EF4-FFF2-40B4-BE49-F238E27FC236}">
                      <a16:creationId xmlns:a16="http://schemas.microsoft.com/office/drawing/2014/main" id="{A997C3C5-4075-405E-9C01-FAF7D1865A56}"/>
                    </a:ext>
                  </a:extLst>
                </p:cNvPr>
                <p:cNvPicPr/>
                <p:nvPr/>
              </p:nvPicPr>
              <p:blipFill>
                <a:blip r:embed="rId459"/>
                <a:stretch>
                  <a:fillRect/>
                </a:stretch>
              </p:blipFill>
              <p:spPr>
                <a:xfrm>
                  <a:off x="4948853" y="5255347"/>
                  <a:ext cx="131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0" name="Freihand 39">
                  <a:extLst>
                    <a:ext uri="{FF2B5EF4-FFF2-40B4-BE49-F238E27FC236}">
                      <a16:creationId xmlns:a16="http://schemas.microsoft.com/office/drawing/2014/main" id="{2324CBCC-778F-4D78-825A-F86B45D4F286}"/>
                    </a:ext>
                  </a:extLst>
                </p14:cNvPr>
                <p14:cNvContentPartPr/>
                <p14:nvPr/>
              </p14:nvContentPartPr>
              <p14:xfrm>
                <a:off x="5123813" y="5266507"/>
                <a:ext cx="174240" cy="81720"/>
              </p14:xfrm>
            </p:contentPart>
          </mc:Choice>
          <mc:Fallback xmlns="">
            <p:pic>
              <p:nvPicPr>
                <p:cNvPr id="40" name="Freihand 39">
                  <a:extLst>
                    <a:ext uri="{FF2B5EF4-FFF2-40B4-BE49-F238E27FC236}">
                      <a16:creationId xmlns:a16="http://schemas.microsoft.com/office/drawing/2014/main" id="{2324CBCC-778F-4D78-825A-F86B45D4F286}"/>
                    </a:ext>
                  </a:extLst>
                </p:cNvPr>
                <p:cNvPicPr/>
                <p:nvPr/>
              </p:nvPicPr>
              <p:blipFill>
                <a:blip r:embed="rId461"/>
                <a:stretch>
                  <a:fillRect/>
                </a:stretch>
              </p:blipFill>
              <p:spPr>
                <a:xfrm>
                  <a:off x="5119493" y="5262187"/>
                  <a:ext cx="182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1" name="Freihand 40">
                  <a:extLst>
                    <a:ext uri="{FF2B5EF4-FFF2-40B4-BE49-F238E27FC236}">
                      <a16:creationId xmlns:a16="http://schemas.microsoft.com/office/drawing/2014/main" id="{1DD173E3-6CF8-4A9E-857C-20050C07D2E1}"/>
                    </a:ext>
                  </a:extLst>
                </p14:cNvPr>
                <p14:cNvContentPartPr/>
                <p14:nvPr/>
              </p14:nvContentPartPr>
              <p14:xfrm>
                <a:off x="5358533" y="5266147"/>
                <a:ext cx="134280" cy="104040"/>
              </p14:xfrm>
            </p:contentPart>
          </mc:Choice>
          <mc:Fallback xmlns="">
            <p:pic>
              <p:nvPicPr>
                <p:cNvPr id="41" name="Freihand 40">
                  <a:extLst>
                    <a:ext uri="{FF2B5EF4-FFF2-40B4-BE49-F238E27FC236}">
                      <a16:creationId xmlns:a16="http://schemas.microsoft.com/office/drawing/2014/main" id="{1DD173E3-6CF8-4A9E-857C-20050C07D2E1}"/>
                    </a:ext>
                  </a:extLst>
                </p:cNvPr>
                <p:cNvPicPr/>
                <p:nvPr/>
              </p:nvPicPr>
              <p:blipFill>
                <a:blip r:embed="rId463"/>
                <a:stretch>
                  <a:fillRect/>
                </a:stretch>
              </p:blipFill>
              <p:spPr>
                <a:xfrm>
                  <a:off x="5354213" y="5261827"/>
                  <a:ext cx="142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2" name="Freihand 41">
                  <a:extLst>
                    <a:ext uri="{FF2B5EF4-FFF2-40B4-BE49-F238E27FC236}">
                      <a16:creationId xmlns:a16="http://schemas.microsoft.com/office/drawing/2014/main" id="{5D62051B-C79E-4625-B4E6-E0E4A30F95D5}"/>
                    </a:ext>
                  </a:extLst>
                </p14:cNvPr>
                <p14:cNvContentPartPr/>
                <p14:nvPr/>
              </p14:nvContentPartPr>
              <p14:xfrm>
                <a:off x="5503253" y="5194507"/>
                <a:ext cx="76320" cy="199800"/>
              </p14:xfrm>
            </p:contentPart>
          </mc:Choice>
          <mc:Fallback xmlns="">
            <p:pic>
              <p:nvPicPr>
                <p:cNvPr id="42" name="Freihand 41">
                  <a:extLst>
                    <a:ext uri="{FF2B5EF4-FFF2-40B4-BE49-F238E27FC236}">
                      <a16:creationId xmlns:a16="http://schemas.microsoft.com/office/drawing/2014/main" id="{5D62051B-C79E-4625-B4E6-E0E4A30F95D5}"/>
                    </a:ext>
                  </a:extLst>
                </p:cNvPr>
                <p:cNvPicPr/>
                <p:nvPr/>
              </p:nvPicPr>
              <p:blipFill>
                <a:blip r:embed="rId465"/>
                <a:stretch>
                  <a:fillRect/>
                </a:stretch>
              </p:blipFill>
              <p:spPr>
                <a:xfrm>
                  <a:off x="5498933" y="5190187"/>
                  <a:ext cx="849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4" name="Freihand 43">
                  <a:extLst>
                    <a:ext uri="{FF2B5EF4-FFF2-40B4-BE49-F238E27FC236}">
                      <a16:creationId xmlns:a16="http://schemas.microsoft.com/office/drawing/2014/main" id="{8E7B94C6-6439-448A-9F5E-B4A8D942B910}"/>
                    </a:ext>
                  </a:extLst>
                </p14:cNvPr>
                <p14:cNvContentPartPr/>
                <p14:nvPr/>
              </p14:nvContentPartPr>
              <p14:xfrm>
                <a:off x="5569493" y="5263267"/>
                <a:ext cx="149400" cy="74880"/>
              </p14:xfrm>
            </p:contentPart>
          </mc:Choice>
          <mc:Fallback xmlns="">
            <p:pic>
              <p:nvPicPr>
                <p:cNvPr id="44" name="Freihand 43">
                  <a:extLst>
                    <a:ext uri="{FF2B5EF4-FFF2-40B4-BE49-F238E27FC236}">
                      <a16:creationId xmlns:a16="http://schemas.microsoft.com/office/drawing/2014/main" id="{8E7B94C6-6439-448A-9F5E-B4A8D942B910}"/>
                    </a:ext>
                  </a:extLst>
                </p:cNvPr>
                <p:cNvPicPr/>
                <p:nvPr/>
              </p:nvPicPr>
              <p:blipFill>
                <a:blip r:embed="rId467"/>
                <a:stretch>
                  <a:fillRect/>
                </a:stretch>
              </p:blipFill>
              <p:spPr>
                <a:xfrm>
                  <a:off x="5565173" y="5258947"/>
                  <a:ext cx="158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5" name="Freihand 44">
                  <a:extLst>
                    <a:ext uri="{FF2B5EF4-FFF2-40B4-BE49-F238E27FC236}">
                      <a16:creationId xmlns:a16="http://schemas.microsoft.com/office/drawing/2014/main" id="{61B4ACC6-8769-4834-B4A9-80DD7DD3CDC3}"/>
                    </a:ext>
                  </a:extLst>
                </p14:cNvPr>
                <p14:cNvContentPartPr/>
                <p14:nvPr/>
              </p14:nvContentPartPr>
              <p14:xfrm>
                <a:off x="5721773" y="5268667"/>
                <a:ext cx="25200" cy="7560"/>
              </p14:xfrm>
            </p:contentPart>
          </mc:Choice>
          <mc:Fallback xmlns="">
            <p:pic>
              <p:nvPicPr>
                <p:cNvPr id="45" name="Freihand 44">
                  <a:extLst>
                    <a:ext uri="{FF2B5EF4-FFF2-40B4-BE49-F238E27FC236}">
                      <a16:creationId xmlns:a16="http://schemas.microsoft.com/office/drawing/2014/main" id="{61B4ACC6-8769-4834-B4A9-80DD7DD3CDC3}"/>
                    </a:ext>
                  </a:extLst>
                </p:cNvPr>
                <p:cNvPicPr/>
                <p:nvPr/>
              </p:nvPicPr>
              <p:blipFill>
                <a:blip r:embed="rId469"/>
                <a:stretch>
                  <a:fillRect/>
                </a:stretch>
              </p:blipFill>
              <p:spPr>
                <a:xfrm>
                  <a:off x="5717453" y="5264347"/>
                  <a:ext cx="33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6" name="Freihand 45">
                  <a:extLst>
                    <a:ext uri="{FF2B5EF4-FFF2-40B4-BE49-F238E27FC236}">
                      <a16:creationId xmlns:a16="http://schemas.microsoft.com/office/drawing/2014/main" id="{E50E0AEE-A8A1-4DD1-803F-B17EAFB39D52}"/>
                    </a:ext>
                  </a:extLst>
                </p14:cNvPr>
                <p14:cNvContentPartPr/>
                <p14:nvPr/>
              </p14:nvContentPartPr>
              <p14:xfrm>
                <a:off x="5746253" y="5293147"/>
                <a:ext cx="92880" cy="51120"/>
              </p14:xfrm>
            </p:contentPart>
          </mc:Choice>
          <mc:Fallback xmlns="">
            <p:pic>
              <p:nvPicPr>
                <p:cNvPr id="46" name="Freihand 45">
                  <a:extLst>
                    <a:ext uri="{FF2B5EF4-FFF2-40B4-BE49-F238E27FC236}">
                      <a16:creationId xmlns:a16="http://schemas.microsoft.com/office/drawing/2014/main" id="{E50E0AEE-A8A1-4DD1-803F-B17EAFB39D52}"/>
                    </a:ext>
                  </a:extLst>
                </p:cNvPr>
                <p:cNvPicPr/>
                <p:nvPr/>
              </p:nvPicPr>
              <p:blipFill>
                <a:blip r:embed="rId471"/>
                <a:stretch>
                  <a:fillRect/>
                </a:stretch>
              </p:blipFill>
              <p:spPr>
                <a:xfrm>
                  <a:off x="5741933" y="5288827"/>
                  <a:ext cx="101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47" name="Freihand 46">
                  <a:extLst>
                    <a:ext uri="{FF2B5EF4-FFF2-40B4-BE49-F238E27FC236}">
                      <a16:creationId xmlns:a16="http://schemas.microsoft.com/office/drawing/2014/main" id="{DBE0B046-ED5A-484E-B7F2-075EA99B8953}"/>
                    </a:ext>
                  </a:extLst>
                </p14:cNvPr>
                <p14:cNvContentPartPr/>
                <p14:nvPr/>
              </p14:nvContentPartPr>
              <p14:xfrm>
                <a:off x="5875133" y="5275867"/>
                <a:ext cx="235800" cy="165240"/>
              </p14:xfrm>
            </p:contentPart>
          </mc:Choice>
          <mc:Fallback xmlns="">
            <p:pic>
              <p:nvPicPr>
                <p:cNvPr id="47" name="Freihand 46">
                  <a:extLst>
                    <a:ext uri="{FF2B5EF4-FFF2-40B4-BE49-F238E27FC236}">
                      <a16:creationId xmlns:a16="http://schemas.microsoft.com/office/drawing/2014/main" id="{DBE0B046-ED5A-484E-B7F2-075EA99B8953}"/>
                    </a:ext>
                  </a:extLst>
                </p:cNvPr>
                <p:cNvPicPr/>
                <p:nvPr/>
              </p:nvPicPr>
              <p:blipFill>
                <a:blip r:embed="rId473"/>
                <a:stretch>
                  <a:fillRect/>
                </a:stretch>
              </p:blipFill>
              <p:spPr>
                <a:xfrm>
                  <a:off x="5870813" y="5271547"/>
                  <a:ext cx="244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8" name="Freihand 47">
                  <a:extLst>
                    <a:ext uri="{FF2B5EF4-FFF2-40B4-BE49-F238E27FC236}">
                      <a16:creationId xmlns:a16="http://schemas.microsoft.com/office/drawing/2014/main" id="{A4280C94-5E10-4F92-893F-D0D318EE6217}"/>
                    </a:ext>
                  </a:extLst>
                </p14:cNvPr>
                <p14:cNvContentPartPr/>
                <p14:nvPr/>
              </p14:nvContentPartPr>
              <p14:xfrm>
                <a:off x="6067373" y="5251027"/>
                <a:ext cx="61560" cy="8280"/>
              </p14:xfrm>
            </p:contentPart>
          </mc:Choice>
          <mc:Fallback xmlns="">
            <p:pic>
              <p:nvPicPr>
                <p:cNvPr id="48" name="Freihand 47">
                  <a:extLst>
                    <a:ext uri="{FF2B5EF4-FFF2-40B4-BE49-F238E27FC236}">
                      <a16:creationId xmlns:a16="http://schemas.microsoft.com/office/drawing/2014/main" id="{A4280C94-5E10-4F92-893F-D0D318EE6217}"/>
                    </a:ext>
                  </a:extLst>
                </p:cNvPr>
                <p:cNvPicPr/>
                <p:nvPr/>
              </p:nvPicPr>
              <p:blipFill>
                <a:blip r:embed="rId475"/>
                <a:stretch>
                  <a:fillRect/>
                </a:stretch>
              </p:blipFill>
              <p:spPr>
                <a:xfrm>
                  <a:off x="6063053" y="5246707"/>
                  <a:ext cx="702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9" name="Freihand 48">
                  <a:extLst>
                    <a:ext uri="{FF2B5EF4-FFF2-40B4-BE49-F238E27FC236}">
                      <a16:creationId xmlns:a16="http://schemas.microsoft.com/office/drawing/2014/main" id="{7ACC4221-3D28-4427-8677-23FD5CA45D46}"/>
                    </a:ext>
                  </a:extLst>
                </p14:cNvPr>
                <p14:cNvContentPartPr/>
                <p14:nvPr/>
              </p14:nvContentPartPr>
              <p14:xfrm>
                <a:off x="6123893" y="5258947"/>
                <a:ext cx="79200" cy="91080"/>
              </p14:xfrm>
            </p:contentPart>
          </mc:Choice>
          <mc:Fallback xmlns="">
            <p:pic>
              <p:nvPicPr>
                <p:cNvPr id="49" name="Freihand 48">
                  <a:extLst>
                    <a:ext uri="{FF2B5EF4-FFF2-40B4-BE49-F238E27FC236}">
                      <a16:creationId xmlns:a16="http://schemas.microsoft.com/office/drawing/2014/main" id="{7ACC4221-3D28-4427-8677-23FD5CA45D46}"/>
                    </a:ext>
                  </a:extLst>
                </p:cNvPr>
                <p:cNvPicPr/>
                <p:nvPr/>
              </p:nvPicPr>
              <p:blipFill>
                <a:blip r:embed="rId477"/>
                <a:stretch>
                  <a:fillRect/>
                </a:stretch>
              </p:blipFill>
              <p:spPr>
                <a:xfrm>
                  <a:off x="6119573" y="5254627"/>
                  <a:ext cx="87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0" name="Freihand 49">
                  <a:extLst>
                    <a:ext uri="{FF2B5EF4-FFF2-40B4-BE49-F238E27FC236}">
                      <a16:creationId xmlns:a16="http://schemas.microsoft.com/office/drawing/2014/main" id="{EC62F5CD-BB17-41E9-836E-DFA83EE93241}"/>
                    </a:ext>
                  </a:extLst>
                </p14:cNvPr>
                <p14:cNvContentPartPr/>
                <p14:nvPr/>
              </p14:nvContentPartPr>
              <p14:xfrm>
                <a:off x="6227933" y="5186587"/>
                <a:ext cx="129600" cy="189000"/>
              </p14:xfrm>
            </p:contentPart>
          </mc:Choice>
          <mc:Fallback xmlns="">
            <p:pic>
              <p:nvPicPr>
                <p:cNvPr id="50" name="Freihand 49">
                  <a:extLst>
                    <a:ext uri="{FF2B5EF4-FFF2-40B4-BE49-F238E27FC236}">
                      <a16:creationId xmlns:a16="http://schemas.microsoft.com/office/drawing/2014/main" id="{EC62F5CD-BB17-41E9-836E-DFA83EE93241}"/>
                    </a:ext>
                  </a:extLst>
                </p:cNvPr>
                <p:cNvPicPr/>
                <p:nvPr/>
              </p:nvPicPr>
              <p:blipFill>
                <a:blip r:embed="rId479"/>
                <a:stretch>
                  <a:fillRect/>
                </a:stretch>
              </p:blipFill>
              <p:spPr>
                <a:xfrm>
                  <a:off x="6223613" y="5182267"/>
                  <a:ext cx="138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51" name="Freihand 50">
                  <a:extLst>
                    <a:ext uri="{FF2B5EF4-FFF2-40B4-BE49-F238E27FC236}">
                      <a16:creationId xmlns:a16="http://schemas.microsoft.com/office/drawing/2014/main" id="{CC260433-726F-4FB3-8DCD-D7637F948E27}"/>
                    </a:ext>
                  </a:extLst>
                </p14:cNvPr>
                <p14:cNvContentPartPr/>
                <p14:nvPr/>
              </p14:nvContentPartPr>
              <p14:xfrm>
                <a:off x="6387773" y="5251027"/>
                <a:ext cx="98640" cy="88560"/>
              </p14:xfrm>
            </p:contentPart>
          </mc:Choice>
          <mc:Fallback xmlns="">
            <p:pic>
              <p:nvPicPr>
                <p:cNvPr id="51" name="Freihand 50">
                  <a:extLst>
                    <a:ext uri="{FF2B5EF4-FFF2-40B4-BE49-F238E27FC236}">
                      <a16:creationId xmlns:a16="http://schemas.microsoft.com/office/drawing/2014/main" id="{CC260433-726F-4FB3-8DCD-D7637F948E27}"/>
                    </a:ext>
                  </a:extLst>
                </p:cNvPr>
                <p:cNvPicPr/>
                <p:nvPr/>
              </p:nvPicPr>
              <p:blipFill>
                <a:blip r:embed="rId481"/>
                <a:stretch>
                  <a:fillRect/>
                </a:stretch>
              </p:blipFill>
              <p:spPr>
                <a:xfrm>
                  <a:off x="6383453" y="5246707"/>
                  <a:ext cx="107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52" name="Freihand 51">
                  <a:extLst>
                    <a:ext uri="{FF2B5EF4-FFF2-40B4-BE49-F238E27FC236}">
                      <a16:creationId xmlns:a16="http://schemas.microsoft.com/office/drawing/2014/main" id="{1D471D5E-1C34-42BF-AF8A-9B800B1541BC}"/>
                    </a:ext>
                  </a:extLst>
                </p14:cNvPr>
                <p14:cNvContentPartPr/>
                <p14:nvPr/>
              </p14:nvContentPartPr>
              <p14:xfrm>
                <a:off x="6398213" y="5264347"/>
                <a:ext cx="145080" cy="59760"/>
              </p14:xfrm>
            </p:contentPart>
          </mc:Choice>
          <mc:Fallback xmlns="">
            <p:pic>
              <p:nvPicPr>
                <p:cNvPr id="52" name="Freihand 51">
                  <a:extLst>
                    <a:ext uri="{FF2B5EF4-FFF2-40B4-BE49-F238E27FC236}">
                      <a16:creationId xmlns:a16="http://schemas.microsoft.com/office/drawing/2014/main" id="{1D471D5E-1C34-42BF-AF8A-9B800B1541BC}"/>
                    </a:ext>
                  </a:extLst>
                </p:cNvPr>
                <p:cNvPicPr/>
                <p:nvPr/>
              </p:nvPicPr>
              <p:blipFill>
                <a:blip r:embed="rId483"/>
                <a:stretch>
                  <a:fillRect/>
                </a:stretch>
              </p:blipFill>
              <p:spPr>
                <a:xfrm>
                  <a:off x="6393893" y="5260027"/>
                  <a:ext cx="153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53" name="Freihand 52">
                  <a:extLst>
                    <a:ext uri="{FF2B5EF4-FFF2-40B4-BE49-F238E27FC236}">
                      <a16:creationId xmlns:a16="http://schemas.microsoft.com/office/drawing/2014/main" id="{56B1283E-C523-4578-9171-89959F33B389}"/>
                    </a:ext>
                  </a:extLst>
                </p14:cNvPr>
                <p14:cNvContentPartPr/>
                <p14:nvPr/>
              </p14:nvContentPartPr>
              <p14:xfrm>
                <a:off x="6568493" y="5153827"/>
                <a:ext cx="175320" cy="164880"/>
              </p14:xfrm>
            </p:contentPart>
          </mc:Choice>
          <mc:Fallback xmlns="">
            <p:pic>
              <p:nvPicPr>
                <p:cNvPr id="53" name="Freihand 52">
                  <a:extLst>
                    <a:ext uri="{FF2B5EF4-FFF2-40B4-BE49-F238E27FC236}">
                      <a16:creationId xmlns:a16="http://schemas.microsoft.com/office/drawing/2014/main" id="{56B1283E-C523-4578-9171-89959F33B389}"/>
                    </a:ext>
                  </a:extLst>
                </p:cNvPr>
                <p:cNvPicPr/>
                <p:nvPr/>
              </p:nvPicPr>
              <p:blipFill>
                <a:blip r:embed="rId485"/>
                <a:stretch>
                  <a:fillRect/>
                </a:stretch>
              </p:blipFill>
              <p:spPr>
                <a:xfrm>
                  <a:off x="6564173" y="5149507"/>
                  <a:ext cx="183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54" name="Freihand 53">
                  <a:extLst>
                    <a:ext uri="{FF2B5EF4-FFF2-40B4-BE49-F238E27FC236}">
                      <a16:creationId xmlns:a16="http://schemas.microsoft.com/office/drawing/2014/main" id="{040D6B99-0A18-42D3-8AA1-27FD6E45395A}"/>
                    </a:ext>
                  </a:extLst>
                </p14:cNvPr>
                <p14:cNvContentPartPr/>
                <p14:nvPr/>
              </p14:nvContentPartPr>
              <p14:xfrm>
                <a:off x="6738053" y="5154187"/>
                <a:ext cx="200880" cy="147240"/>
              </p14:xfrm>
            </p:contentPart>
          </mc:Choice>
          <mc:Fallback xmlns="">
            <p:pic>
              <p:nvPicPr>
                <p:cNvPr id="54" name="Freihand 53">
                  <a:extLst>
                    <a:ext uri="{FF2B5EF4-FFF2-40B4-BE49-F238E27FC236}">
                      <a16:creationId xmlns:a16="http://schemas.microsoft.com/office/drawing/2014/main" id="{040D6B99-0A18-42D3-8AA1-27FD6E45395A}"/>
                    </a:ext>
                  </a:extLst>
                </p:cNvPr>
                <p:cNvPicPr/>
                <p:nvPr/>
              </p:nvPicPr>
              <p:blipFill>
                <a:blip r:embed="rId487"/>
                <a:stretch>
                  <a:fillRect/>
                </a:stretch>
              </p:blipFill>
              <p:spPr>
                <a:xfrm>
                  <a:off x="6733733" y="5149867"/>
                  <a:ext cx="209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55" name="Freihand 54">
                  <a:extLst>
                    <a:ext uri="{FF2B5EF4-FFF2-40B4-BE49-F238E27FC236}">
                      <a16:creationId xmlns:a16="http://schemas.microsoft.com/office/drawing/2014/main" id="{5C986C3E-71BE-43B4-87E9-DC1E6F5CE945}"/>
                    </a:ext>
                  </a:extLst>
                </p14:cNvPr>
                <p14:cNvContentPartPr/>
                <p14:nvPr/>
              </p14:nvContentPartPr>
              <p14:xfrm>
                <a:off x="6794573" y="5137987"/>
                <a:ext cx="52200" cy="14760"/>
              </p14:xfrm>
            </p:contentPart>
          </mc:Choice>
          <mc:Fallback xmlns="">
            <p:pic>
              <p:nvPicPr>
                <p:cNvPr id="55" name="Freihand 54">
                  <a:extLst>
                    <a:ext uri="{FF2B5EF4-FFF2-40B4-BE49-F238E27FC236}">
                      <a16:creationId xmlns:a16="http://schemas.microsoft.com/office/drawing/2014/main" id="{5C986C3E-71BE-43B4-87E9-DC1E6F5CE945}"/>
                    </a:ext>
                  </a:extLst>
                </p:cNvPr>
                <p:cNvPicPr/>
                <p:nvPr/>
              </p:nvPicPr>
              <p:blipFill>
                <a:blip r:embed="rId489"/>
                <a:stretch>
                  <a:fillRect/>
                </a:stretch>
              </p:blipFill>
              <p:spPr>
                <a:xfrm>
                  <a:off x="6790253" y="5133667"/>
                  <a:ext cx="60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81" name="Freihand 280">
                  <a:extLst>
                    <a:ext uri="{FF2B5EF4-FFF2-40B4-BE49-F238E27FC236}">
                      <a16:creationId xmlns:a16="http://schemas.microsoft.com/office/drawing/2014/main" id="{86DE7236-6A9A-4428-AC33-2B675B5B6E80}"/>
                    </a:ext>
                  </a:extLst>
                </p14:cNvPr>
                <p14:cNvContentPartPr/>
                <p14:nvPr/>
              </p14:nvContentPartPr>
              <p14:xfrm>
                <a:off x="7768733" y="4830547"/>
                <a:ext cx="96840" cy="117360"/>
              </p14:xfrm>
            </p:contentPart>
          </mc:Choice>
          <mc:Fallback xmlns="">
            <p:pic>
              <p:nvPicPr>
                <p:cNvPr id="281" name="Freihand 280">
                  <a:extLst>
                    <a:ext uri="{FF2B5EF4-FFF2-40B4-BE49-F238E27FC236}">
                      <a16:creationId xmlns:a16="http://schemas.microsoft.com/office/drawing/2014/main" id="{86DE7236-6A9A-4428-AC33-2B675B5B6E80}"/>
                    </a:ext>
                  </a:extLst>
                </p:cNvPr>
                <p:cNvPicPr/>
                <p:nvPr/>
              </p:nvPicPr>
              <p:blipFill>
                <a:blip r:embed="rId491"/>
                <a:stretch>
                  <a:fillRect/>
                </a:stretch>
              </p:blipFill>
              <p:spPr>
                <a:xfrm>
                  <a:off x="7764413" y="4826227"/>
                  <a:ext cx="105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82" name="Freihand 281">
                  <a:extLst>
                    <a:ext uri="{FF2B5EF4-FFF2-40B4-BE49-F238E27FC236}">
                      <a16:creationId xmlns:a16="http://schemas.microsoft.com/office/drawing/2014/main" id="{28456956-DDD4-4887-955D-A3466142954A}"/>
                    </a:ext>
                  </a:extLst>
                </p14:cNvPr>
                <p14:cNvContentPartPr/>
                <p14:nvPr/>
              </p14:nvContentPartPr>
              <p14:xfrm>
                <a:off x="7816613" y="4880587"/>
                <a:ext cx="255240" cy="55440"/>
              </p14:xfrm>
            </p:contentPart>
          </mc:Choice>
          <mc:Fallback xmlns="">
            <p:pic>
              <p:nvPicPr>
                <p:cNvPr id="282" name="Freihand 281">
                  <a:extLst>
                    <a:ext uri="{FF2B5EF4-FFF2-40B4-BE49-F238E27FC236}">
                      <a16:creationId xmlns:a16="http://schemas.microsoft.com/office/drawing/2014/main" id="{28456956-DDD4-4887-955D-A3466142954A}"/>
                    </a:ext>
                  </a:extLst>
                </p:cNvPr>
                <p:cNvPicPr/>
                <p:nvPr/>
              </p:nvPicPr>
              <p:blipFill>
                <a:blip r:embed="rId493"/>
                <a:stretch>
                  <a:fillRect/>
                </a:stretch>
              </p:blipFill>
              <p:spPr>
                <a:xfrm>
                  <a:off x="7812293" y="4876267"/>
                  <a:ext cx="2638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3" name="Freihand 282">
                  <a:extLst>
                    <a:ext uri="{FF2B5EF4-FFF2-40B4-BE49-F238E27FC236}">
                      <a16:creationId xmlns:a16="http://schemas.microsoft.com/office/drawing/2014/main" id="{D3EC6666-5752-401F-B650-758D521C159D}"/>
                    </a:ext>
                  </a:extLst>
                </p14:cNvPr>
                <p14:cNvContentPartPr/>
                <p14:nvPr/>
              </p14:nvContentPartPr>
              <p14:xfrm>
                <a:off x="8098853" y="4871227"/>
                <a:ext cx="213480" cy="41040"/>
              </p14:xfrm>
            </p:contentPart>
          </mc:Choice>
          <mc:Fallback xmlns="">
            <p:pic>
              <p:nvPicPr>
                <p:cNvPr id="283" name="Freihand 282">
                  <a:extLst>
                    <a:ext uri="{FF2B5EF4-FFF2-40B4-BE49-F238E27FC236}">
                      <a16:creationId xmlns:a16="http://schemas.microsoft.com/office/drawing/2014/main" id="{D3EC6666-5752-401F-B650-758D521C159D}"/>
                    </a:ext>
                  </a:extLst>
                </p:cNvPr>
                <p:cNvPicPr/>
                <p:nvPr/>
              </p:nvPicPr>
              <p:blipFill>
                <a:blip r:embed="rId495"/>
                <a:stretch>
                  <a:fillRect/>
                </a:stretch>
              </p:blipFill>
              <p:spPr>
                <a:xfrm>
                  <a:off x="8094533" y="4866907"/>
                  <a:ext cx="2221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4" name="Freihand 283">
                  <a:extLst>
                    <a:ext uri="{FF2B5EF4-FFF2-40B4-BE49-F238E27FC236}">
                      <a16:creationId xmlns:a16="http://schemas.microsoft.com/office/drawing/2014/main" id="{84611857-E593-4396-AA29-AFEF99AA9D1A}"/>
                    </a:ext>
                  </a:extLst>
                </p14:cNvPr>
                <p14:cNvContentPartPr/>
                <p14:nvPr/>
              </p14:nvContentPartPr>
              <p14:xfrm>
                <a:off x="7672613" y="5089027"/>
                <a:ext cx="127080" cy="97920"/>
              </p14:xfrm>
            </p:contentPart>
          </mc:Choice>
          <mc:Fallback xmlns="">
            <p:pic>
              <p:nvPicPr>
                <p:cNvPr id="284" name="Freihand 283">
                  <a:extLst>
                    <a:ext uri="{FF2B5EF4-FFF2-40B4-BE49-F238E27FC236}">
                      <a16:creationId xmlns:a16="http://schemas.microsoft.com/office/drawing/2014/main" id="{84611857-E593-4396-AA29-AFEF99AA9D1A}"/>
                    </a:ext>
                  </a:extLst>
                </p:cNvPr>
                <p:cNvPicPr/>
                <p:nvPr/>
              </p:nvPicPr>
              <p:blipFill>
                <a:blip r:embed="rId497"/>
                <a:stretch>
                  <a:fillRect/>
                </a:stretch>
              </p:blipFill>
              <p:spPr>
                <a:xfrm>
                  <a:off x="7668293" y="5084707"/>
                  <a:ext cx="135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5" name="Freihand 284">
                  <a:extLst>
                    <a:ext uri="{FF2B5EF4-FFF2-40B4-BE49-F238E27FC236}">
                      <a16:creationId xmlns:a16="http://schemas.microsoft.com/office/drawing/2014/main" id="{9229318C-6CC8-468E-85C0-45FFF8C45DC5}"/>
                    </a:ext>
                  </a:extLst>
                </p14:cNvPr>
                <p14:cNvContentPartPr/>
                <p14:nvPr/>
              </p14:nvContentPartPr>
              <p14:xfrm>
                <a:off x="7799693" y="4999027"/>
                <a:ext cx="29880" cy="172440"/>
              </p14:xfrm>
            </p:contentPart>
          </mc:Choice>
          <mc:Fallback xmlns="">
            <p:pic>
              <p:nvPicPr>
                <p:cNvPr id="285" name="Freihand 284">
                  <a:extLst>
                    <a:ext uri="{FF2B5EF4-FFF2-40B4-BE49-F238E27FC236}">
                      <a16:creationId xmlns:a16="http://schemas.microsoft.com/office/drawing/2014/main" id="{9229318C-6CC8-468E-85C0-45FFF8C45DC5}"/>
                    </a:ext>
                  </a:extLst>
                </p:cNvPr>
                <p:cNvPicPr/>
                <p:nvPr/>
              </p:nvPicPr>
              <p:blipFill>
                <a:blip r:embed="rId499"/>
                <a:stretch>
                  <a:fillRect/>
                </a:stretch>
              </p:blipFill>
              <p:spPr>
                <a:xfrm>
                  <a:off x="7795373" y="4994707"/>
                  <a:ext cx="38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6" name="Freihand 285">
                  <a:extLst>
                    <a:ext uri="{FF2B5EF4-FFF2-40B4-BE49-F238E27FC236}">
                      <a16:creationId xmlns:a16="http://schemas.microsoft.com/office/drawing/2014/main" id="{FB93E470-FA35-432C-8B3F-1F71D671F645}"/>
                    </a:ext>
                  </a:extLst>
                </p14:cNvPr>
                <p14:cNvContentPartPr/>
                <p14:nvPr/>
              </p14:nvContentPartPr>
              <p14:xfrm>
                <a:off x="7834973" y="5079307"/>
                <a:ext cx="76680" cy="102240"/>
              </p14:xfrm>
            </p:contentPart>
          </mc:Choice>
          <mc:Fallback xmlns="">
            <p:pic>
              <p:nvPicPr>
                <p:cNvPr id="286" name="Freihand 285">
                  <a:extLst>
                    <a:ext uri="{FF2B5EF4-FFF2-40B4-BE49-F238E27FC236}">
                      <a16:creationId xmlns:a16="http://schemas.microsoft.com/office/drawing/2014/main" id="{FB93E470-FA35-432C-8B3F-1F71D671F645}"/>
                    </a:ext>
                  </a:extLst>
                </p:cNvPr>
                <p:cNvPicPr/>
                <p:nvPr/>
              </p:nvPicPr>
              <p:blipFill>
                <a:blip r:embed="rId501"/>
                <a:stretch>
                  <a:fillRect/>
                </a:stretch>
              </p:blipFill>
              <p:spPr>
                <a:xfrm>
                  <a:off x="7830653" y="5074987"/>
                  <a:ext cx="85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87" name="Freihand 286">
                  <a:extLst>
                    <a:ext uri="{FF2B5EF4-FFF2-40B4-BE49-F238E27FC236}">
                      <a16:creationId xmlns:a16="http://schemas.microsoft.com/office/drawing/2014/main" id="{FA82CFD5-4BC8-45C4-86EC-4D85AFFB015A}"/>
                    </a:ext>
                  </a:extLst>
                </p14:cNvPr>
                <p14:cNvContentPartPr/>
                <p14:nvPr/>
              </p14:nvContentPartPr>
              <p14:xfrm>
                <a:off x="8018213" y="5047987"/>
                <a:ext cx="84960" cy="75960"/>
              </p14:xfrm>
            </p:contentPart>
          </mc:Choice>
          <mc:Fallback xmlns="">
            <p:pic>
              <p:nvPicPr>
                <p:cNvPr id="287" name="Freihand 286">
                  <a:extLst>
                    <a:ext uri="{FF2B5EF4-FFF2-40B4-BE49-F238E27FC236}">
                      <a16:creationId xmlns:a16="http://schemas.microsoft.com/office/drawing/2014/main" id="{FA82CFD5-4BC8-45C4-86EC-4D85AFFB015A}"/>
                    </a:ext>
                  </a:extLst>
                </p:cNvPr>
                <p:cNvPicPr/>
                <p:nvPr/>
              </p:nvPicPr>
              <p:blipFill>
                <a:blip r:embed="rId503"/>
                <a:stretch>
                  <a:fillRect/>
                </a:stretch>
              </p:blipFill>
              <p:spPr>
                <a:xfrm>
                  <a:off x="8013893" y="5043667"/>
                  <a:ext cx="936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8" name="Freihand 287">
                  <a:extLst>
                    <a:ext uri="{FF2B5EF4-FFF2-40B4-BE49-F238E27FC236}">
                      <a16:creationId xmlns:a16="http://schemas.microsoft.com/office/drawing/2014/main" id="{4DEDA41B-51F8-40A8-9584-8C75D0A96290}"/>
                    </a:ext>
                  </a:extLst>
                </p14:cNvPr>
                <p14:cNvContentPartPr/>
                <p14:nvPr/>
              </p14:nvContentPartPr>
              <p14:xfrm>
                <a:off x="8027213" y="4997947"/>
                <a:ext cx="130320" cy="125640"/>
              </p14:xfrm>
            </p:contentPart>
          </mc:Choice>
          <mc:Fallback xmlns="">
            <p:pic>
              <p:nvPicPr>
                <p:cNvPr id="288" name="Freihand 287">
                  <a:extLst>
                    <a:ext uri="{FF2B5EF4-FFF2-40B4-BE49-F238E27FC236}">
                      <a16:creationId xmlns:a16="http://schemas.microsoft.com/office/drawing/2014/main" id="{4DEDA41B-51F8-40A8-9584-8C75D0A96290}"/>
                    </a:ext>
                  </a:extLst>
                </p:cNvPr>
                <p:cNvPicPr/>
                <p:nvPr/>
              </p:nvPicPr>
              <p:blipFill>
                <a:blip r:embed="rId505"/>
                <a:stretch>
                  <a:fillRect/>
                </a:stretch>
              </p:blipFill>
              <p:spPr>
                <a:xfrm>
                  <a:off x="8022893" y="4993627"/>
                  <a:ext cx="138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9" name="Freihand 288">
                  <a:extLst>
                    <a:ext uri="{FF2B5EF4-FFF2-40B4-BE49-F238E27FC236}">
                      <a16:creationId xmlns:a16="http://schemas.microsoft.com/office/drawing/2014/main" id="{4E8CC195-E828-489F-8283-0427E80EA5D9}"/>
                    </a:ext>
                  </a:extLst>
                </p14:cNvPr>
                <p14:cNvContentPartPr/>
                <p14:nvPr/>
              </p14:nvContentPartPr>
              <p14:xfrm>
                <a:off x="8106413" y="5077867"/>
                <a:ext cx="29880" cy="51840"/>
              </p14:xfrm>
            </p:contentPart>
          </mc:Choice>
          <mc:Fallback xmlns="">
            <p:pic>
              <p:nvPicPr>
                <p:cNvPr id="289" name="Freihand 288">
                  <a:extLst>
                    <a:ext uri="{FF2B5EF4-FFF2-40B4-BE49-F238E27FC236}">
                      <a16:creationId xmlns:a16="http://schemas.microsoft.com/office/drawing/2014/main" id="{4E8CC195-E828-489F-8283-0427E80EA5D9}"/>
                    </a:ext>
                  </a:extLst>
                </p:cNvPr>
                <p:cNvPicPr/>
                <p:nvPr/>
              </p:nvPicPr>
              <p:blipFill>
                <a:blip r:embed="rId507"/>
                <a:stretch>
                  <a:fillRect/>
                </a:stretch>
              </p:blipFill>
              <p:spPr>
                <a:xfrm>
                  <a:off x="8102093" y="5073547"/>
                  <a:ext cx="38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0" name="Freihand 289">
                  <a:extLst>
                    <a:ext uri="{FF2B5EF4-FFF2-40B4-BE49-F238E27FC236}">
                      <a16:creationId xmlns:a16="http://schemas.microsoft.com/office/drawing/2014/main" id="{4AA24491-0678-4D62-8F61-24D3ED063AA4}"/>
                    </a:ext>
                  </a:extLst>
                </p14:cNvPr>
                <p14:cNvContentPartPr/>
                <p14:nvPr/>
              </p14:nvContentPartPr>
              <p14:xfrm>
                <a:off x="8166893" y="5065987"/>
                <a:ext cx="62280" cy="75240"/>
              </p14:xfrm>
            </p:contentPart>
          </mc:Choice>
          <mc:Fallback xmlns="">
            <p:pic>
              <p:nvPicPr>
                <p:cNvPr id="290" name="Freihand 289">
                  <a:extLst>
                    <a:ext uri="{FF2B5EF4-FFF2-40B4-BE49-F238E27FC236}">
                      <a16:creationId xmlns:a16="http://schemas.microsoft.com/office/drawing/2014/main" id="{4AA24491-0678-4D62-8F61-24D3ED063AA4}"/>
                    </a:ext>
                  </a:extLst>
                </p:cNvPr>
                <p:cNvPicPr/>
                <p:nvPr/>
              </p:nvPicPr>
              <p:blipFill>
                <a:blip r:embed="rId509"/>
                <a:stretch>
                  <a:fillRect/>
                </a:stretch>
              </p:blipFill>
              <p:spPr>
                <a:xfrm>
                  <a:off x="8162573" y="5061667"/>
                  <a:ext cx="70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1" name="Freihand 290">
                  <a:extLst>
                    <a:ext uri="{FF2B5EF4-FFF2-40B4-BE49-F238E27FC236}">
                      <a16:creationId xmlns:a16="http://schemas.microsoft.com/office/drawing/2014/main" id="{86ABDC62-C962-4AF4-AB33-31108DE0735E}"/>
                    </a:ext>
                  </a:extLst>
                </p14:cNvPr>
                <p14:cNvContentPartPr/>
                <p14:nvPr/>
              </p14:nvContentPartPr>
              <p14:xfrm>
                <a:off x="8242133" y="4944667"/>
                <a:ext cx="273600" cy="186120"/>
              </p14:xfrm>
            </p:contentPart>
          </mc:Choice>
          <mc:Fallback xmlns="">
            <p:pic>
              <p:nvPicPr>
                <p:cNvPr id="291" name="Freihand 290">
                  <a:extLst>
                    <a:ext uri="{FF2B5EF4-FFF2-40B4-BE49-F238E27FC236}">
                      <a16:creationId xmlns:a16="http://schemas.microsoft.com/office/drawing/2014/main" id="{86ABDC62-C962-4AF4-AB33-31108DE0735E}"/>
                    </a:ext>
                  </a:extLst>
                </p:cNvPr>
                <p:cNvPicPr/>
                <p:nvPr/>
              </p:nvPicPr>
              <p:blipFill>
                <a:blip r:embed="rId511"/>
                <a:stretch>
                  <a:fillRect/>
                </a:stretch>
              </p:blipFill>
              <p:spPr>
                <a:xfrm>
                  <a:off x="8237813" y="4940347"/>
                  <a:ext cx="282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92" name="Freihand 291">
                  <a:extLst>
                    <a:ext uri="{FF2B5EF4-FFF2-40B4-BE49-F238E27FC236}">
                      <a16:creationId xmlns:a16="http://schemas.microsoft.com/office/drawing/2014/main" id="{77313E85-6027-4F7B-A65E-8677379E7E46}"/>
                    </a:ext>
                  </a:extLst>
                </p14:cNvPr>
                <p14:cNvContentPartPr/>
                <p14:nvPr/>
              </p14:nvContentPartPr>
              <p14:xfrm>
                <a:off x="7606733" y="5279827"/>
                <a:ext cx="232920" cy="134280"/>
              </p14:xfrm>
            </p:contentPart>
          </mc:Choice>
          <mc:Fallback xmlns="">
            <p:pic>
              <p:nvPicPr>
                <p:cNvPr id="292" name="Freihand 291">
                  <a:extLst>
                    <a:ext uri="{FF2B5EF4-FFF2-40B4-BE49-F238E27FC236}">
                      <a16:creationId xmlns:a16="http://schemas.microsoft.com/office/drawing/2014/main" id="{77313E85-6027-4F7B-A65E-8677379E7E46}"/>
                    </a:ext>
                  </a:extLst>
                </p:cNvPr>
                <p:cNvPicPr/>
                <p:nvPr/>
              </p:nvPicPr>
              <p:blipFill>
                <a:blip r:embed="rId513"/>
                <a:stretch>
                  <a:fillRect/>
                </a:stretch>
              </p:blipFill>
              <p:spPr>
                <a:xfrm>
                  <a:off x="7602413" y="5275507"/>
                  <a:ext cx="241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3" name="Freihand 292">
                  <a:extLst>
                    <a:ext uri="{FF2B5EF4-FFF2-40B4-BE49-F238E27FC236}">
                      <a16:creationId xmlns:a16="http://schemas.microsoft.com/office/drawing/2014/main" id="{FBA512CB-CD49-4813-8326-0A431C51482B}"/>
                    </a:ext>
                  </a:extLst>
                </p14:cNvPr>
                <p14:cNvContentPartPr/>
                <p14:nvPr/>
              </p14:nvContentPartPr>
              <p14:xfrm>
                <a:off x="7908773" y="5236627"/>
                <a:ext cx="121320" cy="162720"/>
              </p14:xfrm>
            </p:contentPart>
          </mc:Choice>
          <mc:Fallback xmlns="">
            <p:pic>
              <p:nvPicPr>
                <p:cNvPr id="293" name="Freihand 292">
                  <a:extLst>
                    <a:ext uri="{FF2B5EF4-FFF2-40B4-BE49-F238E27FC236}">
                      <a16:creationId xmlns:a16="http://schemas.microsoft.com/office/drawing/2014/main" id="{FBA512CB-CD49-4813-8326-0A431C51482B}"/>
                    </a:ext>
                  </a:extLst>
                </p:cNvPr>
                <p:cNvPicPr/>
                <p:nvPr/>
              </p:nvPicPr>
              <p:blipFill>
                <a:blip r:embed="rId515"/>
                <a:stretch>
                  <a:fillRect/>
                </a:stretch>
              </p:blipFill>
              <p:spPr>
                <a:xfrm>
                  <a:off x="7904453" y="5232307"/>
                  <a:ext cx="129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4" name="Freihand 293">
                  <a:extLst>
                    <a:ext uri="{FF2B5EF4-FFF2-40B4-BE49-F238E27FC236}">
                      <a16:creationId xmlns:a16="http://schemas.microsoft.com/office/drawing/2014/main" id="{3E2E808A-3162-4FB3-8169-08AA51C9137B}"/>
                    </a:ext>
                  </a:extLst>
                </p14:cNvPr>
                <p14:cNvContentPartPr/>
                <p14:nvPr/>
              </p14:nvContentPartPr>
              <p14:xfrm>
                <a:off x="8067533" y="5189107"/>
                <a:ext cx="239400" cy="182160"/>
              </p14:xfrm>
            </p:contentPart>
          </mc:Choice>
          <mc:Fallback xmlns="">
            <p:pic>
              <p:nvPicPr>
                <p:cNvPr id="294" name="Freihand 293">
                  <a:extLst>
                    <a:ext uri="{FF2B5EF4-FFF2-40B4-BE49-F238E27FC236}">
                      <a16:creationId xmlns:a16="http://schemas.microsoft.com/office/drawing/2014/main" id="{3E2E808A-3162-4FB3-8169-08AA51C9137B}"/>
                    </a:ext>
                  </a:extLst>
                </p:cNvPr>
                <p:cNvPicPr/>
                <p:nvPr/>
              </p:nvPicPr>
              <p:blipFill>
                <a:blip r:embed="rId517"/>
                <a:stretch>
                  <a:fillRect/>
                </a:stretch>
              </p:blipFill>
              <p:spPr>
                <a:xfrm>
                  <a:off x="8063213" y="5184787"/>
                  <a:ext cx="248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5" name="Freihand 294">
                  <a:extLst>
                    <a:ext uri="{FF2B5EF4-FFF2-40B4-BE49-F238E27FC236}">
                      <a16:creationId xmlns:a16="http://schemas.microsoft.com/office/drawing/2014/main" id="{93E3A9BC-37BC-4C7D-A9E8-636DE5F440C5}"/>
                    </a:ext>
                  </a:extLst>
                </p14:cNvPr>
                <p14:cNvContentPartPr/>
                <p14:nvPr/>
              </p14:nvContentPartPr>
              <p14:xfrm>
                <a:off x="8307293" y="5189467"/>
                <a:ext cx="56880" cy="145800"/>
              </p14:xfrm>
            </p:contentPart>
          </mc:Choice>
          <mc:Fallback xmlns="">
            <p:pic>
              <p:nvPicPr>
                <p:cNvPr id="295" name="Freihand 294">
                  <a:extLst>
                    <a:ext uri="{FF2B5EF4-FFF2-40B4-BE49-F238E27FC236}">
                      <a16:creationId xmlns:a16="http://schemas.microsoft.com/office/drawing/2014/main" id="{93E3A9BC-37BC-4C7D-A9E8-636DE5F440C5}"/>
                    </a:ext>
                  </a:extLst>
                </p:cNvPr>
                <p:cNvPicPr/>
                <p:nvPr/>
              </p:nvPicPr>
              <p:blipFill>
                <a:blip r:embed="rId519"/>
                <a:stretch>
                  <a:fillRect/>
                </a:stretch>
              </p:blipFill>
              <p:spPr>
                <a:xfrm>
                  <a:off x="8302973" y="5185147"/>
                  <a:ext cx="65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6" name="Freihand 295">
                  <a:extLst>
                    <a:ext uri="{FF2B5EF4-FFF2-40B4-BE49-F238E27FC236}">
                      <a16:creationId xmlns:a16="http://schemas.microsoft.com/office/drawing/2014/main" id="{80D10300-3579-483A-A7B0-D1C310A74A99}"/>
                    </a:ext>
                  </a:extLst>
                </p14:cNvPr>
                <p14:cNvContentPartPr/>
                <p14:nvPr/>
              </p14:nvContentPartPr>
              <p14:xfrm>
                <a:off x="8360213" y="5188747"/>
                <a:ext cx="227160" cy="216360"/>
              </p14:xfrm>
            </p:contentPart>
          </mc:Choice>
          <mc:Fallback xmlns="">
            <p:pic>
              <p:nvPicPr>
                <p:cNvPr id="296" name="Freihand 295">
                  <a:extLst>
                    <a:ext uri="{FF2B5EF4-FFF2-40B4-BE49-F238E27FC236}">
                      <a16:creationId xmlns:a16="http://schemas.microsoft.com/office/drawing/2014/main" id="{80D10300-3579-483A-A7B0-D1C310A74A99}"/>
                    </a:ext>
                  </a:extLst>
                </p:cNvPr>
                <p:cNvPicPr/>
                <p:nvPr/>
              </p:nvPicPr>
              <p:blipFill>
                <a:blip r:embed="rId521"/>
                <a:stretch>
                  <a:fillRect/>
                </a:stretch>
              </p:blipFill>
              <p:spPr>
                <a:xfrm>
                  <a:off x="8355893" y="5184427"/>
                  <a:ext cx="235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7" name="Freihand 296">
                  <a:extLst>
                    <a:ext uri="{FF2B5EF4-FFF2-40B4-BE49-F238E27FC236}">
                      <a16:creationId xmlns:a16="http://schemas.microsoft.com/office/drawing/2014/main" id="{D9B1777E-296F-4F43-BCB5-05EE952CD47F}"/>
                    </a:ext>
                  </a:extLst>
                </p14:cNvPr>
                <p14:cNvContentPartPr/>
                <p14:nvPr/>
              </p14:nvContentPartPr>
              <p14:xfrm>
                <a:off x="7842893" y="5572507"/>
                <a:ext cx="63000" cy="116640"/>
              </p14:xfrm>
            </p:contentPart>
          </mc:Choice>
          <mc:Fallback xmlns="">
            <p:pic>
              <p:nvPicPr>
                <p:cNvPr id="297" name="Freihand 296">
                  <a:extLst>
                    <a:ext uri="{FF2B5EF4-FFF2-40B4-BE49-F238E27FC236}">
                      <a16:creationId xmlns:a16="http://schemas.microsoft.com/office/drawing/2014/main" id="{D9B1777E-296F-4F43-BCB5-05EE952CD47F}"/>
                    </a:ext>
                  </a:extLst>
                </p:cNvPr>
                <p:cNvPicPr/>
                <p:nvPr/>
              </p:nvPicPr>
              <p:blipFill>
                <a:blip r:embed="rId523"/>
                <a:stretch>
                  <a:fillRect/>
                </a:stretch>
              </p:blipFill>
              <p:spPr>
                <a:xfrm>
                  <a:off x="7838573" y="5568187"/>
                  <a:ext cx="71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98" name="Freihand 297">
                  <a:extLst>
                    <a:ext uri="{FF2B5EF4-FFF2-40B4-BE49-F238E27FC236}">
                      <a16:creationId xmlns:a16="http://schemas.microsoft.com/office/drawing/2014/main" id="{F9B965EF-A5E0-4756-A399-567B13581DAB}"/>
                    </a:ext>
                  </a:extLst>
                </p14:cNvPr>
                <p14:cNvContentPartPr/>
                <p14:nvPr/>
              </p14:nvContentPartPr>
              <p14:xfrm>
                <a:off x="7928933" y="5433547"/>
                <a:ext cx="543600" cy="215640"/>
              </p14:xfrm>
            </p:contentPart>
          </mc:Choice>
          <mc:Fallback xmlns="">
            <p:pic>
              <p:nvPicPr>
                <p:cNvPr id="298" name="Freihand 297">
                  <a:extLst>
                    <a:ext uri="{FF2B5EF4-FFF2-40B4-BE49-F238E27FC236}">
                      <a16:creationId xmlns:a16="http://schemas.microsoft.com/office/drawing/2014/main" id="{F9B965EF-A5E0-4756-A399-567B13581DAB}"/>
                    </a:ext>
                  </a:extLst>
                </p:cNvPr>
                <p:cNvPicPr/>
                <p:nvPr/>
              </p:nvPicPr>
              <p:blipFill>
                <a:blip r:embed="rId525"/>
                <a:stretch>
                  <a:fillRect/>
                </a:stretch>
              </p:blipFill>
              <p:spPr>
                <a:xfrm>
                  <a:off x="7924613" y="5429227"/>
                  <a:ext cx="552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99" name="Freihand 298">
                  <a:extLst>
                    <a:ext uri="{FF2B5EF4-FFF2-40B4-BE49-F238E27FC236}">
                      <a16:creationId xmlns:a16="http://schemas.microsoft.com/office/drawing/2014/main" id="{BBFD4667-B4F4-4802-8C58-C5E4E0A55030}"/>
                    </a:ext>
                  </a:extLst>
                </p14:cNvPr>
                <p14:cNvContentPartPr/>
                <p14:nvPr/>
              </p14:nvContentPartPr>
              <p14:xfrm>
                <a:off x="8026493" y="5735227"/>
                <a:ext cx="334080" cy="103680"/>
              </p14:xfrm>
            </p:contentPart>
          </mc:Choice>
          <mc:Fallback xmlns="">
            <p:pic>
              <p:nvPicPr>
                <p:cNvPr id="299" name="Freihand 298">
                  <a:extLst>
                    <a:ext uri="{FF2B5EF4-FFF2-40B4-BE49-F238E27FC236}">
                      <a16:creationId xmlns:a16="http://schemas.microsoft.com/office/drawing/2014/main" id="{BBFD4667-B4F4-4802-8C58-C5E4E0A55030}"/>
                    </a:ext>
                  </a:extLst>
                </p:cNvPr>
                <p:cNvPicPr/>
                <p:nvPr/>
              </p:nvPicPr>
              <p:blipFill>
                <a:blip r:embed="rId527"/>
                <a:stretch>
                  <a:fillRect/>
                </a:stretch>
              </p:blipFill>
              <p:spPr>
                <a:xfrm>
                  <a:off x="8022173" y="5730907"/>
                  <a:ext cx="342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00" name="Freihand 299">
                  <a:extLst>
                    <a:ext uri="{FF2B5EF4-FFF2-40B4-BE49-F238E27FC236}">
                      <a16:creationId xmlns:a16="http://schemas.microsoft.com/office/drawing/2014/main" id="{6AA103F4-41ED-41DE-869D-ED10BC5229D5}"/>
                    </a:ext>
                  </a:extLst>
                </p14:cNvPr>
                <p14:cNvContentPartPr/>
                <p14:nvPr/>
              </p14:nvContentPartPr>
              <p14:xfrm>
                <a:off x="8364893" y="5677987"/>
                <a:ext cx="189360" cy="106200"/>
              </p14:xfrm>
            </p:contentPart>
          </mc:Choice>
          <mc:Fallback xmlns="">
            <p:pic>
              <p:nvPicPr>
                <p:cNvPr id="300" name="Freihand 299">
                  <a:extLst>
                    <a:ext uri="{FF2B5EF4-FFF2-40B4-BE49-F238E27FC236}">
                      <a16:creationId xmlns:a16="http://schemas.microsoft.com/office/drawing/2014/main" id="{6AA103F4-41ED-41DE-869D-ED10BC5229D5}"/>
                    </a:ext>
                  </a:extLst>
                </p:cNvPr>
                <p:cNvPicPr/>
                <p:nvPr/>
              </p:nvPicPr>
              <p:blipFill>
                <a:blip r:embed="rId529"/>
                <a:stretch>
                  <a:fillRect/>
                </a:stretch>
              </p:blipFill>
              <p:spPr>
                <a:xfrm>
                  <a:off x="8360573" y="5673667"/>
                  <a:ext cx="198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1" name="Freihand 300">
                  <a:extLst>
                    <a:ext uri="{FF2B5EF4-FFF2-40B4-BE49-F238E27FC236}">
                      <a16:creationId xmlns:a16="http://schemas.microsoft.com/office/drawing/2014/main" id="{100B6EA5-C5F3-4545-A4C9-AC72B0401823}"/>
                    </a:ext>
                  </a:extLst>
                </p14:cNvPr>
                <p14:cNvContentPartPr/>
                <p14:nvPr/>
              </p14:nvContentPartPr>
              <p14:xfrm>
                <a:off x="8020013" y="5838547"/>
                <a:ext cx="588240" cy="85320"/>
              </p14:xfrm>
            </p:contentPart>
          </mc:Choice>
          <mc:Fallback xmlns="">
            <p:pic>
              <p:nvPicPr>
                <p:cNvPr id="301" name="Freihand 300">
                  <a:extLst>
                    <a:ext uri="{FF2B5EF4-FFF2-40B4-BE49-F238E27FC236}">
                      <a16:creationId xmlns:a16="http://schemas.microsoft.com/office/drawing/2014/main" id="{100B6EA5-C5F3-4545-A4C9-AC72B0401823}"/>
                    </a:ext>
                  </a:extLst>
                </p:cNvPr>
                <p:cNvPicPr/>
                <p:nvPr/>
              </p:nvPicPr>
              <p:blipFill>
                <a:blip r:embed="rId531"/>
                <a:stretch>
                  <a:fillRect/>
                </a:stretch>
              </p:blipFill>
              <p:spPr>
                <a:xfrm>
                  <a:off x="8015693" y="5834227"/>
                  <a:ext cx="596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3" name="Freihand 302">
                  <a:extLst>
                    <a:ext uri="{FF2B5EF4-FFF2-40B4-BE49-F238E27FC236}">
                      <a16:creationId xmlns:a16="http://schemas.microsoft.com/office/drawing/2014/main" id="{F10CDFBD-4B4A-481B-BCD4-85F604AC9CD8}"/>
                    </a:ext>
                  </a:extLst>
                </p14:cNvPr>
                <p14:cNvContentPartPr/>
                <p14:nvPr/>
              </p14:nvContentPartPr>
              <p14:xfrm>
                <a:off x="6784133" y="2594587"/>
                <a:ext cx="203760" cy="671760"/>
              </p14:xfrm>
            </p:contentPart>
          </mc:Choice>
          <mc:Fallback xmlns="">
            <p:pic>
              <p:nvPicPr>
                <p:cNvPr id="303" name="Freihand 302">
                  <a:extLst>
                    <a:ext uri="{FF2B5EF4-FFF2-40B4-BE49-F238E27FC236}">
                      <a16:creationId xmlns:a16="http://schemas.microsoft.com/office/drawing/2014/main" id="{F10CDFBD-4B4A-481B-BCD4-85F604AC9CD8}"/>
                    </a:ext>
                  </a:extLst>
                </p:cNvPr>
                <p:cNvPicPr/>
                <p:nvPr/>
              </p:nvPicPr>
              <p:blipFill>
                <a:blip r:embed="rId533"/>
                <a:stretch>
                  <a:fillRect/>
                </a:stretch>
              </p:blipFill>
              <p:spPr>
                <a:xfrm>
                  <a:off x="6779813" y="2590267"/>
                  <a:ext cx="21240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4" name="Freihand 303">
                  <a:extLst>
                    <a:ext uri="{FF2B5EF4-FFF2-40B4-BE49-F238E27FC236}">
                      <a16:creationId xmlns:a16="http://schemas.microsoft.com/office/drawing/2014/main" id="{CFB91BE7-60A4-4CF2-9B2F-38FC0CC8AD20}"/>
                    </a:ext>
                  </a:extLst>
                </p14:cNvPr>
                <p14:cNvContentPartPr/>
                <p14:nvPr/>
              </p14:nvContentPartPr>
              <p14:xfrm>
                <a:off x="6087173" y="2531947"/>
                <a:ext cx="188640" cy="268920"/>
              </p14:xfrm>
            </p:contentPart>
          </mc:Choice>
          <mc:Fallback xmlns="">
            <p:pic>
              <p:nvPicPr>
                <p:cNvPr id="304" name="Freihand 303">
                  <a:extLst>
                    <a:ext uri="{FF2B5EF4-FFF2-40B4-BE49-F238E27FC236}">
                      <a16:creationId xmlns:a16="http://schemas.microsoft.com/office/drawing/2014/main" id="{CFB91BE7-60A4-4CF2-9B2F-38FC0CC8AD20}"/>
                    </a:ext>
                  </a:extLst>
                </p:cNvPr>
                <p:cNvPicPr/>
                <p:nvPr/>
              </p:nvPicPr>
              <p:blipFill>
                <a:blip r:embed="rId535"/>
                <a:stretch>
                  <a:fillRect/>
                </a:stretch>
              </p:blipFill>
              <p:spPr>
                <a:xfrm>
                  <a:off x="6082853" y="2527627"/>
                  <a:ext cx="1972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5" name="Freihand 304">
                  <a:extLst>
                    <a:ext uri="{FF2B5EF4-FFF2-40B4-BE49-F238E27FC236}">
                      <a16:creationId xmlns:a16="http://schemas.microsoft.com/office/drawing/2014/main" id="{CBDCBC12-AF91-467F-97C9-F65DE78BA114}"/>
                    </a:ext>
                  </a:extLst>
                </p14:cNvPr>
                <p14:cNvContentPartPr/>
                <p14:nvPr/>
              </p14:nvContentPartPr>
              <p14:xfrm>
                <a:off x="6257813" y="2471107"/>
                <a:ext cx="68760" cy="197280"/>
              </p14:xfrm>
            </p:contentPart>
          </mc:Choice>
          <mc:Fallback xmlns="">
            <p:pic>
              <p:nvPicPr>
                <p:cNvPr id="305" name="Freihand 304">
                  <a:extLst>
                    <a:ext uri="{FF2B5EF4-FFF2-40B4-BE49-F238E27FC236}">
                      <a16:creationId xmlns:a16="http://schemas.microsoft.com/office/drawing/2014/main" id="{CBDCBC12-AF91-467F-97C9-F65DE78BA114}"/>
                    </a:ext>
                  </a:extLst>
                </p:cNvPr>
                <p:cNvPicPr/>
                <p:nvPr/>
              </p:nvPicPr>
              <p:blipFill>
                <a:blip r:embed="rId537"/>
                <a:stretch>
                  <a:fillRect/>
                </a:stretch>
              </p:blipFill>
              <p:spPr>
                <a:xfrm>
                  <a:off x="6253493" y="2466787"/>
                  <a:ext cx="77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06" name="Freihand 305">
                  <a:extLst>
                    <a:ext uri="{FF2B5EF4-FFF2-40B4-BE49-F238E27FC236}">
                      <a16:creationId xmlns:a16="http://schemas.microsoft.com/office/drawing/2014/main" id="{52436814-7A9F-4A91-B528-70498196FADD}"/>
                    </a:ext>
                  </a:extLst>
                </p14:cNvPr>
                <p14:cNvContentPartPr/>
                <p14:nvPr/>
              </p14:nvContentPartPr>
              <p14:xfrm>
                <a:off x="6327293" y="2536267"/>
                <a:ext cx="127440" cy="113400"/>
              </p14:xfrm>
            </p:contentPart>
          </mc:Choice>
          <mc:Fallback xmlns="">
            <p:pic>
              <p:nvPicPr>
                <p:cNvPr id="306" name="Freihand 305">
                  <a:extLst>
                    <a:ext uri="{FF2B5EF4-FFF2-40B4-BE49-F238E27FC236}">
                      <a16:creationId xmlns:a16="http://schemas.microsoft.com/office/drawing/2014/main" id="{52436814-7A9F-4A91-B528-70498196FADD}"/>
                    </a:ext>
                  </a:extLst>
                </p:cNvPr>
                <p:cNvPicPr/>
                <p:nvPr/>
              </p:nvPicPr>
              <p:blipFill>
                <a:blip r:embed="rId539"/>
                <a:stretch>
                  <a:fillRect/>
                </a:stretch>
              </p:blipFill>
              <p:spPr>
                <a:xfrm>
                  <a:off x="6322973" y="2531947"/>
                  <a:ext cx="136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07" name="Freihand 306">
                  <a:extLst>
                    <a:ext uri="{FF2B5EF4-FFF2-40B4-BE49-F238E27FC236}">
                      <a16:creationId xmlns:a16="http://schemas.microsoft.com/office/drawing/2014/main" id="{F0DACA59-029E-4B14-8646-F923A548624A}"/>
                    </a:ext>
                  </a:extLst>
                </p14:cNvPr>
                <p14:cNvContentPartPr/>
                <p14:nvPr/>
              </p14:nvContentPartPr>
              <p14:xfrm>
                <a:off x="6459773" y="2420347"/>
                <a:ext cx="272160" cy="169560"/>
              </p14:xfrm>
            </p:contentPart>
          </mc:Choice>
          <mc:Fallback xmlns="">
            <p:pic>
              <p:nvPicPr>
                <p:cNvPr id="307" name="Freihand 306">
                  <a:extLst>
                    <a:ext uri="{FF2B5EF4-FFF2-40B4-BE49-F238E27FC236}">
                      <a16:creationId xmlns:a16="http://schemas.microsoft.com/office/drawing/2014/main" id="{F0DACA59-029E-4B14-8646-F923A548624A}"/>
                    </a:ext>
                  </a:extLst>
                </p:cNvPr>
                <p:cNvPicPr/>
                <p:nvPr/>
              </p:nvPicPr>
              <p:blipFill>
                <a:blip r:embed="rId541"/>
                <a:stretch>
                  <a:fillRect/>
                </a:stretch>
              </p:blipFill>
              <p:spPr>
                <a:xfrm>
                  <a:off x="6455453" y="2416027"/>
                  <a:ext cx="280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08" name="Freihand 307">
                  <a:extLst>
                    <a:ext uri="{FF2B5EF4-FFF2-40B4-BE49-F238E27FC236}">
                      <a16:creationId xmlns:a16="http://schemas.microsoft.com/office/drawing/2014/main" id="{7334A816-6DBF-44E2-B0CF-86891B997FD9}"/>
                    </a:ext>
                  </a:extLst>
                </p14:cNvPr>
                <p14:cNvContentPartPr/>
                <p14:nvPr/>
              </p14:nvContentPartPr>
              <p14:xfrm>
                <a:off x="6675773" y="2350507"/>
                <a:ext cx="27360" cy="9000"/>
              </p14:xfrm>
            </p:contentPart>
          </mc:Choice>
          <mc:Fallback xmlns="">
            <p:pic>
              <p:nvPicPr>
                <p:cNvPr id="308" name="Freihand 307">
                  <a:extLst>
                    <a:ext uri="{FF2B5EF4-FFF2-40B4-BE49-F238E27FC236}">
                      <a16:creationId xmlns:a16="http://schemas.microsoft.com/office/drawing/2014/main" id="{7334A816-6DBF-44E2-B0CF-86891B997FD9}"/>
                    </a:ext>
                  </a:extLst>
                </p:cNvPr>
                <p:cNvPicPr/>
                <p:nvPr/>
              </p:nvPicPr>
              <p:blipFill>
                <a:blip r:embed="rId543"/>
                <a:stretch>
                  <a:fillRect/>
                </a:stretch>
              </p:blipFill>
              <p:spPr>
                <a:xfrm>
                  <a:off x="6671453" y="2346187"/>
                  <a:ext cx="36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09" name="Freihand 308">
                  <a:extLst>
                    <a:ext uri="{FF2B5EF4-FFF2-40B4-BE49-F238E27FC236}">
                      <a16:creationId xmlns:a16="http://schemas.microsoft.com/office/drawing/2014/main" id="{C68845DB-3F35-48CA-8805-0E896582F1A2}"/>
                    </a:ext>
                  </a:extLst>
                </p14:cNvPr>
                <p14:cNvContentPartPr/>
                <p14:nvPr/>
              </p14:nvContentPartPr>
              <p14:xfrm>
                <a:off x="6740933" y="2266987"/>
                <a:ext cx="144360" cy="149400"/>
              </p14:xfrm>
            </p:contentPart>
          </mc:Choice>
          <mc:Fallback xmlns="">
            <p:pic>
              <p:nvPicPr>
                <p:cNvPr id="309" name="Freihand 308">
                  <a:extLst>
                    <a:ext uri="{FF2B5EF4-FFF2-40B4-BE49-F238E27FC236}">
                      <a16:creationId xmlns:a16="http://schemas.microsoft.com/office/drawing/2014/main" id="{C68845DB-3F35-48CA-8805-0E896582F1A2}"/>
                    </a:ext>
                  </a:extLst>
                </p:cNvPr>
                <p:cNvPicPr/>
                <p:nvPr/>
              </p:nvPicPr>
              <p:blipFill>
                <a:blip r:embed="rId545"/>
                <a:stretch>
                  <a:fillRect/>
                </a:stretch>
              </p:blipFill>
              <p:spPr>
                <a:xfrm>
                  <a:off x="6736613" y="2262667"/>
                  <a:ext cx="153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10" name="Freihand 309">
                  <a:extLst>
                    <a:ext uri="{FF2B5EF4-FFF2-40B4-BE49-F238E27FC236}">
                      <a16:creationId xmlns:a16="http://schemas.microsoft.com/office/drawing/2014/main" id="{6ECB4B4B-2415-4C6B-9E40-5094D04B34BA}"/>
                    </a:ext>
                  </a:extLst>
                </p14:cNvPr>
                <p14:cNvContentPartPr/>
                <p14:nvPr/>
              </p14:nvContentPartPr>
              <p14:xfrm>
                <a:off x="6797453" y="2053867"/>
                <a:ext cx="687240" cy="2473200"/>
              </p14:xfrm>
            </p:contentPart>
          </mc:Choice>
          <mc:Fallback xmlns="">
            <p:pic>
              <p:nvPicPr>
                <p:cNvPr id="310" name="Freihand 309">
                  <a:extLst>
                    <a:ext uri="{FF2B5EF4-FFF2-40B4-BE49-F238E27FC236}">
                      <a16:creationId xmlns:a16="http://schemas.microsoft.com/office/drawing/2014/main" id="{6ECB4B4B-2415-4C6B-9E40-5094D04B34BA}"/>
                    </a:ext>
                  </a:extLst>
                </p:cNvPr>
                <p:cNvPicPr/>
                <p:nvPr/>
              </p:nvPicPr>
              <p:blipFill>
                <a:blip r:embed="rId547"/>
                <a:stretch>
                  <a:fillRect/>
                </a:stretch>
              </p:blipFill>
              <p:spPr>
                <a:xfrm>
                  <a:off x="6793133" y="2049547"/>
                  <a:ext cx="695880" cy="24818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12" name="Freihand 311">
                  <a:extLst>
                    <a:ext uri="{FF2B5EF4-FFF2-40B4-BE49-F238E27FC236}">
                      <a16:creationId xmlns:a16="http://schemas.microsoft.com/office/drawing/2014/main" id="{917B06F8-4556-4839-8417-45CAD98EAFBB}"/>
                    </a:ext>
                  </a:extLst>
                </p14:cNvPr>
                <p14:cNvContentPartPr/>
                <p14:nvPr/>
              </p14:nvContentPartPr>
              <p14:xfrm>
                <a:off x="7693853" y="3100387"/>
                <a:ext cx="43560" cy="179640"/>
              </p14:xfrm>
            </p:contentPart>
          </mc:Choice>
          <mc:Fallback xmlns="">
            <p:pic>
              <p:nvPicPr>
                <p:cNvPr id="312" name="Freihand 311">
                  <a:extLst>
                    <a:ext uri="{FF2B5EF4-FFF2-40B4-BE49-F238E27FC236}">
                      <a16:creationId xmlns:a16="http://schemas.microsoft.com/office/drawing/2014/main" id="{917B06F8-4556-4839-8417-45CAD98EAFBB}"/>
                    </a:ext>
                  </a:extLst>
                </p:cNvPr>
                <p:cNvPicPr/>
                <p:nvPr/>
              </p:nvPicPr>
              <p:blipFill>
                <a:blip r:embed="rId549"/>
                <a:stretch>
                  <a:fillRect/>
                </a:stretch>
              </p:blipFill>
              <p:spPr>
                <a:xfrm>
                  <a:off x="7689533" y="3096067"/>
                  <a:ext cx="52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3" name="Freihand 312">
                  <a:extLst>
                    <a:ext uri="{FF2B5EF4-FFF2-40B4-BE49-F238E27FC236}">
                      <a16:creationId xmlns:a16="http://schemas.microsoft.com/office/drawing/2014/main" id="{90592977-D981-4BC5-83FD-C7CBEB54DF3E}"/>
                    </a:ext>
                  </a:extLst>
                </p14:cNvPr>
                <p14:cNvContentPartPr/>
                <p14:nvPr/>
              </p14:nvContentPartPr>
              <p14:xfrm>
                <a:off x="7636613" y="3162307"/>
                <a:ext cx="150120" cy="36720"/>
              </p14:xfrm>
            </p:contentPart>
          </mc:Choice>
          <mc:Fallback xmlns="">
            <p:pic>
              <p:nvPicPr>
                <p:cNvPr id="313" name="Freihand 312">
                  <a:extLst>
                    <a:ext uri="{FF2B5EF4-FFF2-40B4-BE49-F238E27FC236}">
                      <a16:creationId xmlns:a16="http://schemas.microsoft.com/office/drawing/2014/main" id="{90592977-D981-4BC5-83FD-C7CBEB54DF3E}"/>
                    </a:ext>
                  </a:extLst>
                </p:cNvPr>
                <p:cNvPicPr/>
                <p:nvPr/>
              </p:nvPicPr>
              <p:blipFill>
                <a:blip r:embed="rId551"/>
                <a:stretch>
                  <a:fillRect/>
                </a:stretch>
              </p:blipFill>
              <p:spPr>
                <a:xfrm>
                  <a:off x="7632293" y="3157987"/>
                  <a:ext cx="158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14" name="Freihand 313">
                  <a:extLst>
                    <a:ext uri="{FF2B5EF4-FFF2-40B4-BE49-F238E27FC236}">
                      <a16:creationId xmlns:a16="http://schemas.microsoft.com/office/drawing/2014/main" id="{1C779506-2E78-4233-BAB4-4729043A0911}"/>
                    </a:ext>
                  </a:extLst>
                </p14:cNvPr>
                <p14:cNvContentPartPr/>
                <p14:nvPr/>
              </p14:nvContentPartPr>
              <p14:xfrm>
                <a:off x="7828853" y="3015787"/>
                <a:ext cx="86760" cy="150840"/>
              </p14:xfrm>
            </p:contentPart>
          </mc:Choice>
          <mc:Fallback xmlns="">
            <p:pic>
              <p:nvPicPr>
                <p:cNvPr id="314" name="Freihand 313">
                  <a:extLst>
                    <a:ext uri="{FF2B5EF4-FFF2-40B4-BE49-F238E27FC236}">
                      <a16:creationId xmlns:a16="http://schemas.microsoft.com/office/drawing/2014/main" id="{1C779506-2E78-4233-BAB4-4729043A0911}"/>
                    </a:ext>
                  </a:extLst>
                </p:cNvPr>
                <p:cNvPicPr/>
                <p:nvPr/>
              </p:nvPicPr>
              <p:blipFill>
                <a:blip r:embed="rId553"/>
                <a:stretch>
                  <a:fillRect/>
                </a:stretch>
              </p:blipFill>
              <p:spPr>
                <a:xfrm>
                  <a:off x="7824533" y="3011467"/>
                  <a:ext cx="95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15" name="Freihand 314">
                  <a:extLst>
                    <a:ext uri="{FF2B5EF4-FFF2-40B4-BE49-F238E27FC236}">
                      <a16:creationId xmlns:a16="http://schemas.microsoft.com/office/drawing/2014/main" id="{558B5944-BCB3-484D-8252-D82CC478A626}"/>
                    </a:ext>
                  </a:extLst>
                </p14:cNvPr>
                <p14:cNvContentPartPr/>
                <p14:nvPr/>
              </p14:nvContentPartPr>
              <p14:xfrm>
                <a:off x="7913453" y="3043147"/>
                <a:ext cx="172440" cy="163440"/>
              </p14:xfrm>
            </p:contentPart>
          </mc:Choice>
          <mc:Fallback xmlns="">
            <p:pic>
              <p:nvPicPr>
                <p:cNvPr id="315" name="Freihand 314">
                  <a:extLst>
                    <a:ext uri="{FF2B5EF4-FFF2-40B4-BE49-F238E27FC236}">
                      <a16:creationId xmlns:a16="http://schemas.microsoft.com/office/drawing/2014/main" id="{558B5944-BCB3-484D-8252-D82CC478A626}"/>
                    </a:ext>
                  </a:extLst>
                </p:cNvPr>
                <p:cNvPicPr/>
                <p:nvPr/>
              </p:nvPicPr>
              <p:blipFill>
                <a:blip r:embed="rId555"/>
                <a:stretch>
                  <a:fillRect/>
                </a:stretch>
              </p:blipFill>
              <p:spPr>
                <a:xfrm>
                  <a:off x="7909133" y="3038827"/>
                  <a:ext cx="181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16" name="Freihand 315">
                  <a:extLst>
                    <a:ext uri="{FF2B5EF4-FFF2-40B4-BE49-F238E27FC236}">
                      <a16:creationId xmlns:a16="http://schemas.microsoft.com/office/drawing/2014/main" id="{F275255B-47AB-4C8E-9184-20D2228CAD30}"/>
                    </a:ext>
                  </a:extLst>
                </p14:cNvPr>
                <p14:cNvContentPartPr/>
                <p14:nvPr/>
              </p14:nvContentPartPr>
              <p14:xfrm>
                <a:off x="8125853" y="3015067"/>
                <a:ext cx="138960" cy="145800"/>
              </p14:xfrm>
            </p:contentPart>
          </mc:Choice>
          <mc:Fallback xmlns="">
            <p:pic>
              <p:nvPicPr>
                <p:cNvPr id="316" name="Freihand 315">
                  <a:extLst>
                    <a:ext uri="{FF2B5EF4-FFF2-40B4-BE49-F238E27FC236}">
                      <a16:creationId xmlns:a16="http://schemas.microsoft.com/office/drawing/2014/main" id="{F275255B-47AB-4C8E-9184-20D2228CAD30}"/>
                    </a:ext>
                  </a:extLst>
                </p:cNvPr>
                <p:cNvPicPr/>
                <p:nvPr/>
              </p:nvPicPr>
              <p:blipFill>
                <a:blip r:embed="rId557"/>
                <a:stretch>
                  <a:fillRect/>
                </a:stretch>
              </p:blipFill>
              <p:spPr>
                <a:xfrm>
                  <a:off x="8121533" y="3010747"/>
                  <a:ext cx="147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17" name="Freihand 316">
                  <a:extLst>
                    <a:ext uri="{FF2B5EF4-FFF2-40B4-BE49-F238E27FC236}">
                      <a16:creationId xmlns:a16="http://schemas.microsoft.com/office/drawing/2014/main" id="{07BF1786-B79B-4B04-A658-031EB7DAEB08}"/>
                    </a:ext>
                  </a:extLst>
                </p14:cNvPr>
                <p14:cNvContentPartPr/>
                <p14:nvPr/>
              </p14:nvContentPartPr>
              <p14:xfrm>
                <a:off x="7897973" y="3350227"/>
                <a:ext cx="33480" cy="186480"/>
              </p14:xfrm>
            </p:contentPart>
          </mc:Choice>
          <mc:Fallback xmlns="">
            <p:pic>
              <p:nvPicPr>
                <p:cNvPr id="317" name="Freihand 316">
                  <a:extLst>
                    <a:ext uri="{FF2B5EF4-FFF2-40B4-BE49-F238E27FC236}">
                      <a16:creationId xmlns:a16="http://schemas.microsoft.com/office/drawing/2014/main" id="{07BF1786-B79B-4B04-A658-031EB7DAEB08}"/>
                    </a:ext>
                  </a:extLst>
                </p:cNvPr>
                <p:cNvPicPr/>
                <p:nvPr/>
              </p:nvPicPr>
              <p:blipFill>
                <a:blip r:embed="rId559"/>
                <a:stretch>
                  <a:fillRect/>
                </a:stretch>
              </p:blipFill>
              <p:spPr>
                <a:xfrm>
                  <a:off x="7893653" y="3345907"/>
                  <a:ext cx="42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18" name="Freihand 317">
                  <a:extLst>
                    <a:ext uri="{FF2B5EF4-FFF2-40B4-BE49-F238E27FC236}">
                      <a16:creationId xmlns:a16="http://schemas.microsoft.com/office/drawing/2014/main" id="{5CC997CC-08A0-4891-A5E5-CE2C770354BF}"/>
                    </a:ext>
                  </a:extLst>
                </p14:cNvPr>
                <p14:cNvContentPartPr/>
                <p14:nvPr/>
              </p14:nvContentPartPr>
              <p14:xfrm>
                <a:off x="7763693" y="3287227"/>
                <a:ext cx="226080" cy="231480"/>
              </p14:xfrm>
            </p:contentPart>
          </mc:Choice>
          <mc:Fallback xmlns="">
            <p:pic>
              <p:nvPicPr>
                <p:cNvPr id="318" name="Freihand 317">
                  <a:extLst>
                    <a:ext uri="{FF2B5EF4-FFF2-40B4-BE49-F238E27FC236}">
                      <a16:creationId xmlns:a16="http://schemas.microsoft.com/office/drawing/2014/main" id="{5CC997CC-08A0-4891-A5E5-CE2C770354BF}"/>
                    </a:ext>
                  </a:extLst>
                </p:cNvPr>
                <p:cNvPicPr/>
                <p:nvPr/>
              </p:nvPicPr>
              <p:blipFill>
                <a:blip r:embed="rId561"/>
                <a:stretch>
                  <a:fillRect/>
                </a:stretch>
              </p:blipFill>
              <p:spPr>
                <a:xfrm>
                  <a:off x="7759373" y="3282907"/>
                  <a:ext cx="2347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19" name="Freihand 318">
                  <a:extLst>
                    <a:ext uri="{FF2B5EF4-FFF2-40B4-BE49-F238E27FC236}">
                      <a16:creationId xmlns:a16="http://schemas.microsoft.com/office/drawing/2014/main" id="{7AD4DA01-0126-403B-9CD2-8663B2358CAB}"/>
                    </a:ext>
                  </a:extLst>
                </p14:cNvPr>
                <p14:cNvContentPartPr/>
                <p14:nvPr/>
              </p14:nvContentPartPr>
              <p14:xfrm>
                <a:off x="8004533" y="3386587"/>
                <a:ext cx="101520" cy="87120"/>
              </p14:xfrm>
            </p:contentPart>
          </mc:Choice>
          <mc:Fallback xmlns="">
            <p:pic>
              <p:nvPicPr>
                <p:cNvPr id="319" name="Freihand 318">
                  <a:extLst>
                    <a:ext uri="{FF2B5EF4-FFF2-40B4-BE49-F238E27FC236}">
                      <a16:creationId xmlns:a16="http://schemas.microsoft.com/office/drawing/2014/main" id="{7AD4DA01-0126-403B-9CD2-8663B2358CAB}"/>
                    </a:ext>
                  </a:extLst>
                </p:cNvPr>
                <p:cNvPicPr/>
                <p:nvPr/>
              </p:nvPicPr>
              <p:blipFill>
                <a:blip r:embed="rId563"/>
                <a:stretch>
                  <a:fillRect/>
                </a:stretch>
              </p:blipFill>
              <p:spPr>
                <a:xfrm>
                  <a:off x="8000213" y="3382267"/>
                  <a:ext cx="110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0" name="Freihand 319">
                  <a:extLst>
                    <a:ext uri="{FF2B5EF4-FFF2-40B4-BE49-F238E27FC236}">
                      <a16:creationId xmlns:a16="http://schemas.microsoft.com/office/drawing/2014/main" id="{6A587324-C876-48E4-B647-81397708582A}"/>
                    </a:ext>
                  </a:extLst>
                </p14:cNvPr>
                <p14:cNvContentPartPr/>
                <p14:nvPr/>
              </p14:nvContentPartPr>
              <p14:xfrm>
                <a:off x="8104253" y="3327547"/>
                <a:ext cx="109440" cy="140040"/>
              </p14:xfrm>
            </p:contentPart>
          </mc:Choice>
          <mc:Fallback xmlns="">
            <p:pic>
              <p:nvPicPr>
                <p:cNvPr id="320" name="Freihand 319">
                  <a:extLst>
                    <a:ext uri="{FF2B5EF4-FFF2-40B4-BE49-F238E27FC236}">
                      <a16:creationId xmlns:a16="http://schemas.microsoft.com/office/drawing/2014/main" id="{6A587324-C876-48E4-B647-81397708582A}"/>
                    </a:ext>
                  </a:extLst>
                </p:cNvPr>
                <p:cNvPicPr/>
                <p:nvPr/>
              </p:nvPicPr>
              <p:blipFill>
                <a:blip r:embed="rId565"/>
                <a:stretch>
                  <a:fillRect/>
                </a:stretch>
              </p:blipFill>
              <p:spPr>
                <a:xfrm>
                  <a:off x="8099933" y="3323227"/>
                  <a:ext cx="118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21" name="Freihand 320">
                  <a:extLst>
                    <a:ext uri="{FF2B5EF4-FFF2-40B4-BE49-F238E27FC236}">
                      <a16:creationId xmlns:a16="http://schemas.microsoft.com/office/drawing/2014/main" id="{D8311329-4EB8-4933-AEB1-7A5F43987554}"/>
                    </a:ext>
                  </a:extLst>
                </p14:cNvPr>
                <p14:cNvContentPartPr/>
                <p14:nvPr/>
              </p14:nvContentPartPr>
              <p14:xfrm>
                <a:off x="8188853" y="3292987"/>
                <a:ext cx="97560" cy="165600"/>
              </p14:xfrm>
            </p:contentPart>
          </mc:Choice>
          <mc:Fallback xmlns="">
            <p:pic>
              <p:nvPicPr>
                <p:cNvPr id="321" name="Freihand 320">
                  <a:extLst>
                    <a:ext uri="{FF2B5EF4-FFF2-40B4-BE49-F238E27FC236}">
                      <a16:creationId xmlns:a16="http://schemas.microsoft.com/office/drawing/2014/main" id="{D8311329-4EB8-4933-AEB1-7A5F43987554}"/>
                    </a:ext>
                  </a:extLst>
                </p:cNvPr>
                <p:cNvPicPr/>
                <p:nvPr/>
              </p:nvPicPr>
              <p:blipFill>
                <a:blip r:embed="rId567"/>
                <a:stretch>
                  <a:fillRect/>
                </a:stretch>
              </p:blipFill>
              <p:spPr>
                <a:xfrm>
                  <a:off x="8184533" y="3288667"/>
                  <a:ext cx="106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22" name="Freihand 321">
                  <a:extLst>
                    <a:ext uri="{FF2B5EF4-FFF2-40B4-BE49-F238E27FC236}">
                      <a16:creationId xmlns:a16="http://schemas.microsoft.com/office/drawing/2014/main" id="{7058DBC5-22DA-4998-BA22-CA2A6167F79A}"/>
                    </a:ext>
                  </a:extLst>
                </p14:cNvPr>
                <p14:cNvContentPartPr/>
                <p14:nvPr/>
              </p14:nvContentPartPr>
              <p14:xfrm>
                <a:off x="8218733" y="3304867"/>
                <a:ext cx="32040" cy="137880"/>
              </p14:xfrm>
            </p:contentPart>
          </mc:Choice>
          <mc:Fallback xmlns="">
            <p:pic>
              <p:nvPicPr>
                <p:cNvPr id="322" name="Freihand 321">
                  <a:extLst>
                    <a:ext uri="{FF2B5EF4-FFF2-40B4-BE49-F238E27FC236}">
                      <a16:creationId xmlns:a16="http://schemas.microsoft.com/office/drawing/2014/main" id="{7058DBC5-22DA-4998-BA22-CA2A6167F79A}"/>
                    </a:ext>
                  </a:extLst>
                </p:cNvPr>
                <p:cNvPicPr/>
                <p:nvPr/>
              </p:nvPicPr>
              <p:blipFill>
                <a:blip r:embed="rId569"/>
                <a:stretch>
                  <a:fillRect/>
                </a:stretch>
              </p:blipFill>
              <p:spPr>
                <a:xfrm>
                  <a:off x="8214413" y="3300547"/>
                  <a:ext cx="406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23" name="Freihand 322">
                  <a:extLst>
                    <a:ext uri="{FF2B5EF4-FFF2-40B4-BE49-F238E27FC236}">
                      <a16:creationId xmlns:a16="http://schemas.microsoft.com/office/drawing/2014/main" id="{B0FD8336-525E-4E95-8E1D-54D0E176E1EF}"/>
                    </a:ext>
                  </a:extLst>
                </p14:cNvPr>
                <p14:cNvContentPartPr/>
                <p14:nvPr/>
              </p14:nvContentPartPr>
              <p14:xfrm>
                <a:off x="8193533" y="3239707"/>
                <a:ext cx="27360" cy="27360"/>
              </p14:xfrm>
            </p:contentPart>
          </mc:Choice>
          <mc:Fallback xmlns="">
            <p:pic>
              <p:nvPicPr>
                <p:cNvPr id="323" name="Freihand 322">
                  <a:extLst>
                    <a:ext uri="{FF2B5EF4-FFF2-40B4-BE49-F238E27FC236}">
                      <a16:creationId xmlns:a16="http://schemas.microsoft.com/office/drawing/2014/main" id="{B0FD8336-525E-4E95-8E1D-54D0E176E1EF}"/>
                    </a:ext>
                  </a:extLst>
                </p:cNvPr>
                <p:cNvPicPr/>
                <p:nvPr/>
              </p:nvPicPr>
              <p:blipFill>
                <a:blip r:embed="rId571"/>
                <a:stretch>
                  <a:fillRect/>
                </a:stretch>
              </p:blipFill>
              <p:spPr>
                <a:xfrm>
                  <a:off x="8189213" y="323538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24" name="Freihand 323">
                  <a:extLst>
                    <a:ext uri="{FF2B5EF4-FFF2-40B4-BE49-F238E27FC236}">
                      <a16:creationId xmlns:a16="http://schemas.microsoft.com/office/drawing/2014/main" id="{339C9DB5-C9AB-4980-A906-6ECFA8C76896}"/>
                    </a:ext>
                  </a:extLst>
                </p14:cNvPr>
                <p14:cNvContentPartPr/>
                <p14:nvPr/>
              </p14:nvContentPartPr>
              <p14:xfrm>
                <a:off x="8250053" y="3274627"/>
                <a:ext cx="93240" cy="146880"/>
              </p14:xfrm>
            </p:contentPart>
          </mc:Choice>
          <mc:Fallback xmlns="">
            <p:pic>
              <p:nvPicPr>
                <p:cNvPr id="324" name="Freihand 323">
                  <a:extLst>
                    <a:ext uri="{FF2B5EF4-FFF2-40B4-BE49-F238E27FC236}">
                      <a16:creationId xmlns:a16="http://schemas.microsoft.com/office/drawing/2014/main" id="{339C9DB5-C9AB-4980-A906-6ECFA8C76896}"/>
                    </a:ext>
                  </a:extLst>
                </p:cNvPr>
                <p:cNvPicPr/>
                <p:nvPr/>
              </p:nvPicPr>
              <p:blipFill>
                <a:blip r:embed="rId573"/>
                <a:stretch>
                  <a:fillRect/>
                </a:stretch>
              </p:blipFill>
              <p:spPr>
                <a:xfrm>
                  <a:off x="8245733" y="3270307"/>
                  <a:ext cx="101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25" name="Freihand 324">
                  <a:extLst>
                    <a:ext uri="{FF2B5EF4-FFF2-40B4-BE49-F238E27FC236}">
                      <a16:creationId xmlns:a16="http://schemas.microsoft.com/office/drawing/2014/main" id="{3FC67959-5261-40FD-841C-5836F747C5DA}"/>
                    </a:ext>
                  </a:extLst>
                </p14:cNvPr>
                <p14:cNvContentPartPr/>
                <p14:nvPr/>
              </p14:nvContentPartPr>
              <p14:xfrm>
                <a:off x="8336093" y="3127387"/>
                <a:ext cx="379800" cy="389520"/>
              </p14:xfrm>
            </p:contentPart>
          </mc:Choice>
          <mc:Fallback xmlns="">
            <p:pic>
              <p:nvPicPr>
                <p:cNvPr id="325" name="Freihand 324">
                  <a:extLst>
                    <a:ext uri="{FF2B5EF4-FFF2-40B4-BE49-F238E27FC236}">
                      <a16:creationId xmlns:a16="http://schemas.microsoft.com/office/drawing/2014/main" id="{3FC67959-5261-40FD-841C-5836F747C5DA}"/>
                    </a:ext>
                  </a:extLst>
                </p:cNvPr>
                <p:cNvPicPr/>
                <p:nvPr/>
              </p:nvPicPr>
              <p:blipFill>
                <a:blip r:embed="rId575"/>
                <a:stretch>
                  <a:fillRect/>
                </a:stretch>
              </p:blipFill>
              <p:spPr>
                <a:xfrm>
                  <a:off x="8331773" y="3123067"/>
                  <a:ext cx="38844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27" name="Freihand 326">
                  <a:extLst>
                    <a:ext uri="{FF2B5EF4-FFF2-40B4-BE49-F238E27FC236}">
                      <a16:creationId xmlns:a16="http://schemas.microsoft.com/office/drawing/2014/main" id="{6FBB124B-4548-4BEF-BFAF-D290264E6ABD}"/>
                    </a:ext>
                  </a:extLst>
                </p14:cNvPr>
                <p14:cNvContentPartPr/>
                <p14:nvPr/>
              </p14:nvContentPartPr>
              <p14:xfrm>
                <a:off x="3543773" y="2230987"/>
                <a:ext cx="386280" cy="2368440"/>
              </p14:xfrm>
            </p:contentPart>
          </mc:Choice>
          <mc:Fallback xmlns="">
            <p:pic>
              <p:nvPicPr>
                <p:cNvPr id="327" name="Freihand 326">
                  <a:extLst>
                    <a:ext uri="{FF2B5EF4-FFF2-40B4-BE49-F238E27FC236}">
                      <a16:creationId xmlns:a16="http://schemas.microsoft.com/office/drawing/2014/main" id="{6FBB124B-4548-4BEF-BFAF-D290264E6ABD}"/>
                    </a:ext>
                  </a:extLst>
                </p:cNvPr>
                <p:cNvPicPr/>
                <p:nvPr/>
              </p:nvPicPr>
              <p:blipFill>
                <a:blip r:embed="rId577"/>
                <a:stretch>
                  <a:fillRect/>
                </a:stretch>
              </p:blipFill>
              <p:spPr>
                <a:xfrm>
                  <a:off x="3539453" y="2226667"/>
                  <a:ext cx="394920" cy="23770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29" name="Freihand 328">
                  <a:extLst>
                    <a:ext uri="{FF2B5EF4-FFF2-40B4-BE49-F238E27FC236}">
                      <a16:creationId xmlns:a16="http://schemas.microsoft.com/office/drawing/2014/main" id="{82AD3872-F633-46DE-B538-5E0BBBB6B629}"/>
                    </a:ext>
                  </a:extLst>
                </p14:cNvPr>
                <p14:cNvContentPartPr/>
                <p14:nvPr/>
              </p14:nvContentPartPr>
              <p14:xfrm>
                <a:off x="6894293" y="2149987"/>
                <a:ext cx="438840" cy="2363400"/>
              </p14:xfrm>
            </p:contentPart>
          </mc:Choice>
          <mc:Fallback xmlns="">
            <p:pic>
              <p:nvPicPr>
                <p:cNvPr id="329" name="Freihand 328">
                  <a:extLst>
                    <a:ext uri="{FF2B5EF4-FFF2-40B4-BE49-F238E27FC236}">
                      <a16:creationId xmlns:a16="http://schemas.microsoft.com/office/drawing/2014/main" id="{82AD3872-F633-46DE-B538-5E0BBBB6B629}"/>
                    </a:ext>
                  </a:extLst>
                </p:cNvPr>
                <p:cNvPicPr/>
                <p:nvPr/>
              </p:nvPicPr>
              <p:blipFill>
                <a:blip r:embed="rId579"/>
                <a:stretch>
                  <a:fillRect/>
                </a:stretch>
              </p:blipFill>
              <p:spPr>
                <a:xfrm>
                  <a:off x="6889973" y="2145667"/>
                  <a:ext cx="447480" cy="23720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30" name="Freihand 329">
                  <a:extLst>
                    <a:ext uri="{FF2B5EF4-FFF2-40B4-BE49-F238E27FC236}">
                      <a16:creationId xmlns:a16="http://schemas.microsoft.com/office/drawing/2014/main" id="{5666D306-0611-45A3-9352-5E968325AB92}"/>
                    </a:ext>
                  </a:extLst>
                </p14:cNvPr>
                <p14:cNvContentPartPr/>
                <p14:nvPr/>
              </p14:nvContentPartPr>
              <p14:xfrm>
                <a:off x="7211813" y="2276707"/>
                <a:ext cx="179280" cy="1716480"/>
              </p14:xfrm>
            </p:contentPart>
          </mc:Choice>
          <mc:Fallback xmlns="">
            <p:pic>
              <p:nvPicPr>
                <p:cNvPr id="330" name="Freihand 329">
                  <a:extLst>
                    <a:ext uri="{FF2B5EF4-FFF2-40B4-BE49-F238E27FC236}">
                      <a16:creationId xmlns:a16="http://schemas.microsoft.com/office/drawing/2014/main" id="{5666D306-0611-45A3-9352-5E968325AB92}"/>
                    </a:ext>
                  </a:extLst>
                </p:cNvPr>
                <p:cNvPicPr/>
                <p:nvPr/>
              </p:nvPicPr>
              <p:blipFill>
                <a:blip r:embed="rId581"/>
                <a:stretch>
                  <a:fillRect/>
                </a:stretch>
              </p:blipFill>
              <p:spPr>
                <a:xfrm>
                  <a:off x="7207493" y="2272387"/>
                  <a:ext cx="187920" cy="1725120"/>
                </a:xfrm>
                <a:prstGeom prst="rect">
                  <a:avLst/>
                </a:prstGeom>
              </p:spPr>
            </p:pic>
          </mc:Fallback>
        </mc:AlternateContent>
      </p:grpSp>
    </p:spTree>
    <p:extLst>
      <p:ext uri="{BB962C8B-B14F-4D97-AF65-F5344CB8AC3E}">
        <p14:creationId xmlns:p14="http://schemas.microsoft.com/office/powerpoint/2010/main" val="274359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Tree>
    <p:extLst>
      <p:ext uri="{BB962C8B-B14F-4D97-AF65-F5344CB8AC3E}">
        <p14:creationId xmlns:p14="http://schemas.microsoft.com/office/powerpoint/2010/main" val="251432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E183804-6732-48C1-910A-D65A506FC7D2}"/>
                  </a:ext>
                </a:extLst>
              </p14:cNvPr>
              <p14:cNvContentPartPr/>
              <p14:nvPr/>
            </p14:nvContentPartPr>
            <p14:xfrm>
              <a:off x="1737293" y="5137987"/>
              <a:ext cx="4609440" cy="668520"/>
            </p14:xfrm>
          </p:contentPart>
        </mc:Choice>
        <mc:Fallback xmlns="">
          <p:pic>
            <p:nvPicPr>
              <p:cNvPr id="3" name="Freihand 2">
                <a:extLst>
                  <a:ext uri="{FF2B5EF4-FFF2-40B4-BE49-F238E27FC236}">
                    <a16:creationId xmlns:a16="http://schemas.microsoft.com/office/drawing/2014/main" id="{BE183804-6732-48C1-910A-D65A506FC7D2}"/>
                  </a:ext>
                </a:extLst>
              </p:cNvPr>
              <p:cNvPicPr/>
              <p:nvPr/>
            </p:nvPicPr>
            <p:blipFill>
              <a:blip r:embed="rId6"/>
              <a:stretch>
                <a:fillRect/>
              </a:stretch>
            </p:blipFill>
            <p:spPr>
              <a:xfrm>
                <a:off x="1732973" y="5133667"/>
                <a:ext cx="461808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307CCEE-1065-4804-A4EB-54E390129ADE}"/>
                  </a:ext>
                </a:extLst>
              </p14:cNvPr>
              <p14:cNvContentPartPr/>
              <p14:nvPr/>
            </p14:nvContentPartPr>
            <p14:xfrm>
              <a:off x="2084333" y="5173987"/>
              <a:ext cx="774360" cy="469800"/>
            </p14:xfrm>
          </p:contentPart>
        </mc:Choice>
        <mc:Fallback xmlns="">
          <p:pic>
            <p:nvPicPr>
              <p:cNvPr id="4" name="Freihand 3">
                <a:extLst>
                  <a:ext uri="{FF2B5EF4-FFF2-40B4-BE49-F238E27FC236}">
                    <a16:creationId xmlns:a16="http://schemas.microsoft.com/office/drawing/2014/main" id="{1307CCEE-1065-4804-A4EB-54E390129ADE}"/>
                  </a:ext>
                </a:extLst>
              </p:cNvPr>
              <p:cNvPicPr/>
              <p:nvPr/>
            </p:nvPicPr>
            <p:blipFill>
              <a:blip r:embed="rId8"/>
              <a:stretch>
                <a:fillRect/>
              </a:stretch>
            </p:blipFill>
            <p:spPr>
              <a:xfrm>
                <a:off x="2080013" y="5169667"/>
                <a:ext cx="78300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0" name="Freihand 169">
                <a:extLst>
                  <a:ext uri="{FF2B5EF4-FFF2-40B4-BE49-F238E27FC236}">
                    <a16:creationId xmlns:a16="http://schemas.microsoft.com/office/drawing/2014/main" id="{539C36D9-3220-4CE3-A230-F32BE2962B72}"/>
                  </a:ext>
                </a:extLst>
              </p14:cNvPr>
              <p14:cNvContentPartPr/>
              <p14:nvPr/>
            </p14:nvContentPartPr>
            <p14:xfrm>
              <a:off x="9550013" y="2707987"/>
              <a:ext cx="2895120" cy="1559880"/>
            </p14:xfrm>
          </p:contentPart>
        </mc:Choice>
        <mc:Fallback xmlns="">
          <p:pic>
            <p:nvPicPr>
              <p:cNvPr id="170" name="Freihand 169">
                <a:extLst>
                  <a:ext uri="{FF2B5EF4-FFF2-40B4-BE49-F238E27FC236}">
                    <a16:creationId xmlns:a16="http://schemas.microsoft.com/office/drawing/2014/main" id="{539C36D9-3220-4CE3-A230-F32BE2962B72}"/>
                  </a:ext>
                </a:extLst>
              </p:cNvPr>
              <p:cNvPicPr/>
              <p:nvPr/>
            </p:nvPicPr>
            <p:blipFill>
              <a:blip r:embed="rId10"/>
              <a:stretch>
                <a:fillRect/>
              </a:stretch>
            </p:blipFill>
            <p:spPr>
              <a:xfrm>
                <a:off x="9545693" y="2703667"/>
                <a:ext cx="2903760" cy="156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2" name="Freihand 171">
                <a:extLst>
                  <a:ext uri="{FF2B5EF4-FFF2-40B4-BE49-F238E27FC236}">
                    <a16:creationId xmlns:a16="http://schemas.microsoft.com/office/drawing/2014/main" id="{65EED7BA-327B-4694-A237-44C0CE6376EA}"/>
                  </a:ext>
                </a:extLst>
              </p14:cNvPr>
              <p14:cNvContentPartPr/>
              <p14:nvPr/>
            </p14:nvContentPartPr>
            <p14:xfrm>
              <a:off x="6429960" y="1414507"/>
              <a:ext cx="58680" cy="5760"/>
            </p14:xfrm>
          </p:contentPart>
        </mc:Choice>
        <mc:Fallback xmlns="">
          <p:pic>
            <p:nvPicPr>
              <p:cNvPr id="172" name="Freihand 171">
                <a:extLst>
                  <a:ext uri="{FF2B5EF4-FFF2-40B4-BE49-F238E27FC236}">
                    <a16:creationId xmlns:a16="http://schemas.microsoft.com/office/drawing/2014/main" id="{65EED7BA-327B-4694-A237-44C0CE6376EA}"/>
                  </a:ext>
                </a:extLst>
              </p:cNvPr>
              <p:cNvPicPr/>
              <p:nvPr/>
            </p:nvPicPr>
            <p:blipFill>
              <a:blip r:embed="rId12"/>
              <a:stretch>
                <a:fillRect/>
              </a:stretch>
            </p:blipFill>
            <p:spPr>
              <a:xfrm>
                <a:off x="6425640" y="1410187"/>
                <a:ext cx="673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3" name="Freihand 172">
                <a:extLst>
                  <a:ext uri="{FF2B5EF4-FFF2-40B4-BE49-F238E27FC236}">
                    <a16:creationId xmlns:a16="http://schemas.microsoft.com/office/drawing/2014/main" id="{A5F8BDD7-333E-4DE5-A437-E9D9E54055D5}"/>
                  </a:ext>
                </a:extLst>
              </p14:cNvPr>
              <p14:cNvContentPartPr/>
              <p14:nvPr/>
            </p14:nvContentPartPr>
            <p14:xfrm>
              <a:off x="6311880" y="1316587"/>
              <a:ext cx="721800" cy="129240"/>
            </p14:xfrm>
          </p:contentPart>
        </mc:Choice>
        <mc:Fallback xmlns="">
          <p:pic>
            <p:nvPicPr>
              <p:cNvPr id="173" name="Freihand 172">
                <a:extLst>
                  <a:ext uri="{FF2B5EF4-FFF2-40B4-BE49-F238E27FC236}">
                    <a16:creationId xmlns:a16="http://schemas.microsoft.com/office/drawing/2014/main" id="{A5F8BDD7-333E-4DE5-A437-E9D9E54055D5}"/>
                  </a:ext>
                </a:extLst>
              </p:cNvPr>
              <p:cNvPicPr/>
              <p:nvPr/>
            </p:nvPicPr>
            <p:blipFill>
              <a:blip r:embed="rId14"/>
              <a:stretch>
                <a:fillRect/>
              </a:stretch>
            </p:blipFill>
            <p:spPr>
              <a:xfrm>
                <a:off x="6307560" y="1312267"/>
                <a:ext cx="730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9740C2CF-8B17-4331-8799-6168A08695AB}"/>
                  </a:ext>
                </a:extLst>
              </p14:cNvPr>
              <p14:cNvContentPartPr/>
              <p14:nvPr/>
            </p14:nvContentPartPr>
            <p14:xfrm>
              <a:off x="6994373" y="1006267"/>
              <a:ext cx="350280" cy="228960"/>
            </p14:xfrm>
          </p:contentPart>
        </mc:Choice>
        <mc:Fallback xmlns="">
          <p:pic>
            <p:nvPicPr>
              <p:cNvPr id="5" name="Freihand 4">
                <a:extLst>
                  <a:ext uri="{FF2B5EF4-FFF2-40B4-BE49-F238E27FC236}">
                    <a16:creationId xmlns:a16="http://schemas.microsoft.com/office/drawing/2014/main" id="{9740C2CF-8B17-4331-8799-6168A08695AB}"/>
                  </a:ext>
                </a:extLst>
              </p:cNvPr>
              <p:cNvPicPr/>
              <p:nvPr/>
            </p:nvPicPr>
            <p:blipFill>
              <a:blip r:embed="rId16"/>
              <a:stretch>
                <a:fillRect/>
              </a:stretch>
            </p:blipFill>
            <p:spPr>
              <a:xfrm>
                <a:off x="6990053" y="1001947"/>
                <a:ext cx="3589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E313385F-376F-42D5-8931-09556F04A935}"/>
                  </a:ext>
                </a:extLst>
              </p14:cNvPr>
              <p14:cNvContentPartPr/>
              <p14:nvPr/>
            </p14:nvContentPartPr>
            <p14:xfrm>
              <a:off x="6886733" y="1085107"/>
              <a:ext cx="237960" cy="212760"/>
            </p14:xfrm>
          </p:contentPart>
        </mc:Choice>
        <mc:Fallback xmlns="">
          <p:pic>
            <p:nvPicPr>
              <p:cNvPr id="8" name="Freihand 7">
                <a:extLst>
                  <a:ext uri="{FF2B5EF4-FFF2-40B4-BE49-F238E27FC236}">
                    <a16:creationId xmlns:a16="http://schemas.microsoft.com/office/drawing/2014/main" id="{E313385F-376F-42D5-8931-09556F04A935}"/>
                  </a:ext>
                </a:extLst>
              </p:cNvPr>
              <p:cNvPicPr/>
              <p:nvPr/>
            </p:nvPicPr>
            <p:blipFill>
              <a:blip r:embed="rId18"/>
              <a:stretch>
                <a:fillRect/>
              </a:stretch>
            </p:blipFill>
            <p:spPr>
              <a:xfrm>
                <a:off x="6882413" y="1080787"/>
                <a:ext cx="246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5" name="Freihand 174">
                <a:extLst>
                  <a:ext uri="{FF2B5EF4-FFF2-40B4-BE49-F238E27FC236}">
                    <a16:creationId xmlns:a16="http://schemas.microsoft.com/office/drawing/2014/main" id="{DCFFE1D4-A1B4-48D5-B409-7058EDA7F250}"/>
                  </a:ext>
                </a:extLst>
              </p14:cNvPr>
              <p14:cNvContentPartPr/>
              <p14:nvPr/>
            </p14:nvContentPartPr>
            <p14:xfrm>
              <a:off x="6879960" y="1377787"/>
              <a:ext cx="1210680" cy="594000"/>
            </p14:xfrm>
          </p:contentPart>
        </mc:Choice>
        <mc:Fallback xmlns="">
          <p:pic>
            <p:nvPicPr>
              <p:cNvPr id="175" name="Freihand 174">
                <a:extLst>
                  <a:ext uri="{FF2B5EF4-FFF2-40B4-BE49-F238E27FC236}">
                    <a16:creationId xmlns:a16="http://schemas.microsoft.com/office/drawing/2014/main" id="{DCFFE1D4-A1B4-48D5-B409-7058EDA7F250}"/>
                  </a:ext>
                </a:extLst>
              </p:cNvPr>
              <p:cNvPicPr/>
              <p:nvPr/>
            </p:nvPicPr>
            <p:blipFill>
              <a:blip r:embed="rId20"/>
              <a:stretch>
                <a:fillRect/>
              </a:stretch>
            </p:blipFill>
            <p:spPr>
              <a:xfrm>
                <a:off x="6875640" y="1373467"/>
                <a:ext cx="1219320" cy="602640"/>
              </a:xfrm>
              <a:prstGeom prst="rect">
                <a:avLst/>
              </a:prstGeom>
            </p:spPr>
          </p:pic>
        </mc:Fallback>
      </mc:AlternateContent>
      <p:grpSp>
        <p:nvGrpSpPr>
          <p:cNvPr id="178" name="Gruppieren 177">
            <a:extLst>
              <a:ext uri="{FF2B5EF4-FFF2-40B4-BE49-F238E27FC236}">
                <a16:creationId xmlns:a16="http://schemas.microsoft.com/office/drawing/2014/main" id="{23A096C7-A362-49A3-B8CC-B6E641581EB2}"/>
              </a:ext>
            </a:extLst>
          </p:cNvPr>
          <p:cNvGrpSpPr/>
          <p:nvPr/>
        </p:nvGrpSpPr>
        <p:grpSpPr>
          <a:xfrm>
            <a:off x="7571813" y="336667"/>
            <a:ext cx="4520880" cy="3837960"/>
            <a:chOff x="7571813" y="336667"/>
            <a:chExt cx="4520880" cy="3837960"/>
          </a:xfrm>
        </p:grpSpPr>
        <mc:AlternateContent xmlns:mc="http://schemas.openxmlformats.org/markup-compatibility/2006" xmlns:p14="http://schemas.microsoft.com/office/powerpoint/2010/main">
          <mc:Choice Requires="p14">
            <p:contentPart p14:bwMode="auto" r:id="rId21">
              <p14:nvContentPartPr>
                <p14:cNvPr id="10" name="Freihand 9">
                  <a:extLst>
                    <a:ext uri="{FF2B5EF4-FFF2-40B4-BE49-F238E27FC236}">
                      <a16:creationId xmlns:a16="http://schemas.microsoft.com/office/drawing/2014/main" id="{3D777A54-AE15-4B2A-8A6E-0BE1406CA7F6}"/>
                    </a:ext>
                  </a:extLst>
                </p14:cNvPr>
                <p14:cNvContentPartPr/>
                <p14:nvPr/>
              </p14:nvContentPartPr>
              <p14:xfrm>
                <a:off x="7571813" y="811147"/>
                <a:ext cx="84960" cy="236160"/>
              </p14:xfrm>
            </p:contentPart>
          </mc:Choice>
          <mc:Fallback xmlns="">
            <p:pic>
              <p:nvPicPr>
                <p:cNvPr id="10" name="Freihand 9">
                  <a:extLst>
                    <a:ext uri="{FF2B5EF4-FFF2-40B4-BE49-F238E27FC236}">
                      <a16:creationId xmlns:a16="http://schemas.microsoft.com/office/drawing/2014/main" id="{3D777A54-AE15-4B2A-8A6E-0BE1406CA7F6}"/>
                    </a:ext>
                  </a:extLst>
                </p:cNvPr>
                <p:cNvPicPr/>
                <p:nvPr/>
              </p:nvPicPr>
              <p:blipFill>
                <a:blip r:embed="rId22"/>
                <a:stretch>
                  <a:fillRect/>
                </a:stretch>
              </p:blipFill>
              <p:spPr>
                <a:xfrm>
                  <a:off x="7567493" y="806827"/>
                  <a:ext cx="936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93DF0FD1-24DE-4660-B332-C14F962C054D}"/>
                    </a:ext>
                  </a:extLst>
                </p14:cNvPr>
                <p14:cNvContentPartPr/>
                <p14:nvPr/>
              </p14:nvContentPartPr>
              <p14:xfrm>
                <a:off x="7709693" y="847507"/>
                <a:ext cx="40680" cy="129960"/>
              </p14:xfrm>
            </p:contentPart>
          </mc:Choice>
          <mc:Fallback xmlns="">
            <p:pic>
              <p:nvPicPr>
                <p:cNvPr id="11" name="Freihand 10">
                  <a:extLst>
                    <a:ext uri="{FF2B5EF4-FFF2-40B4-BE49-F238E27FC236}">
                      <a16:creationId xmlns:a16="http://schemas.microsoft.com/office/drawing/2014/main" id="{93DF0FD1-24DE-4660-B332-C14F962C054D}"/>
                    </a:ext>
                  </a:extLst>
                </p:cNvPr>
                <p:cNvPicPr/>
                <p:nvPr/>
              </p:nvPicPr>
              <p:blipFill>
                <a:blip r:embed="rId24"/>
                <a:stretch>
                  <a:fillRect/>
                </a:stretch>
              </p:blipFill>
              <p:spPr>
                <a:xfrm>
                  <a:off x="7705373" y="843187"/>
                  <a:ext cx="49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BB489712-E5C6-41BF-94E9-12379A91D96D}"/>
                    </a:ext>
                  </a:extLst>
                </p14:cNvPr>
                <p14:cNvContentPartPr/>
                <p14:nvPr/>
              </p14:nvContentPartPr>
              <p14:xfrm>
                <a:off x="7798613" y="875947"/>
                <a:ext cx="83520" cy="153720"/>
              </p14:xfrm>
            </p:contentPart>
          </mc:Choice>
          <mc:Fallback xmlns="">
            <p:pic>
              <p:nvPicPr>
                <p:cNvPr id="12" name="Freihand 11">
                  <a:extLst>
                    <a:ext uri="{FF2B5EF4-FFF2-40B4-BE49-F238E27FC236}">
                      <a16:creationId xmlns:a16="http://schemas.microsoft.com/office/drawing/2014/main" id="{BB489712-E5C6-41BF-94E9-12379A91D96D}"/>
                    </a:ext>
                  </a:extLst>
                </p:cNvPr>
                <p:cNvPicPr/>
                <p:nvPr/>
              </p:nvPicPr>
              <p:blipFill>
                <a:blip r:embed="rId26"/>
                <a:stretch>
                  <a:fillRect/>
                </a:stretch>
              </p:blipFill>
              <p:spPr>
                <a:xfrm>
                  <a:off x="7794293" y="871627"/>
                  <a:ext cx="92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3B11AEC9-B7D0-4BB1-B945-D9DCA8AC2AE2}"/>
                    </a:ext>
                  </a:extLst>
                </p14:cNvPr>
                <p14:cNvContentPartPr/>
                <p14:nvPr/>
              </p14:nvContentPartPr>
              <p14:xfrm>
                <a:off x="8075453" y="718267"/>
                <a:ext cx="129240" cy="240840"/>
              </p14:xfrm>
            </p:contentPart>
          </mc:Choice>
          <mc:Fallback xmlns="">
            <p:pic>
              <p:nvPicPr>
                <p:cNvPr id="13" name="Freihand 12">
                  <a:extLst>
                    <a:ext uri="{FF2B5EF4-FFF2-40B4-BE49-F238E27FC236}">
                      <a16:creationId xmlns:a16="http://schemas.microsoft.com/office/drawing/2014/main" id="{3B11AEC9-B7D0-4BB1-B945-D9DCA8AC2AE2}"/>
                    </a:ext>
                  </a:extLst>
                </p:cNvPr>
                <p:cNvPicPr/>
                <p:nvPr/>
              </p:nvPicPr>
              <p:blipFill>
                <a:blip r:embed="rId28"/>
                <a:stretch>
                  <a:fillRect/>
                </a:stretch>
              </p:blipFill>
              <p:spPr>
                <a:xfrm>
                  <a:off x="8071133" y="713947"/>
                  <a:ext cx="1378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2BFFDE33-A2CA-45F1-8AD0-8543CEB31599}"/>
                    </a:ext>
                  </a:extLst>
                </p14:cNvPr>
                <p14:cNvContentPartPr/>
                <p14:nvPr/>
              </p14:nvContentPartPr>
              <p14:xfrm>
                <a:off x="8351573" y="667147"/>
                <a:ext cx="11520" cy="228240"/>
              </p14:xfrm>
            </p:contentPart>
          </mc:Choice>
          <mc:Fallback xmlns="">
            <p:pic>
              <p:nvPicPr>
                <p:cNvPr id="14" name="Freihand 13">
                  <a:extLst>
                    <a:ext uri="{FF2B5EF4-FFF2-40B4-BE49-F238E27FC236}">
                      <a16:creationId xmlns:a16="http://schemas.microsoft.com/office/drawing/2014/main" id="{2BFFDE33-A2CA-45F1-8AD0-8543CEB31599}"/>
                    </a:ext>
                  </a:extLst>
                </p:cNvPr>
                <p:cNvPicPr/>
                <p:nvPr/>
              </p:nvPicPr>
              <p:blipFill>
                <a:blip r:embed="rId30"/>
                <a:stretch>
                  <a:fillRect/>
                </a:stretch>
              </p:blipFill>
              <p:spPr>
                <a:xfrm>
                  <a:off x="8347253" y="662827"/>
                  <a:ext cx="201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7787CEC3-D55A-4A81-B582-FB3E9FCCFF13}"/>
                    </a:ext>
                  </a:extLst>
                </p14:cNvPr>
                <p14:cNvContentPartPr/>
                <p14:nvPr/>
              </p14:nvContentPartPr>
              <p14:xfrm>
                <a:off x="8257613" y="667507"/>
                <a:ext cx="203760" cy="228240"/>
              </p14:xfrm>
            </p:contentPart>
          </mc:Choice>
          <mc:Fallback xmlns="">
            <p:pic>
              <p:nvPicPr>
                <p:cNvPr id="16" name="Freihand 15">
                  <a:extLst>
                    <a:ext uri="{FF2B5EF4-FFF2-40B4-BE49-F238E27FC236}">
                      <a16:creationId xmlns:a16="http://schemas.microsoft.com/office/drawing/2014/main" id="{7787CEC3-D55A-4A81-B582-FB3E9FCCFF13}"/>
                    </a:ext>
                  </a:extLst>
                </p:cNvPr>
                <p:cNvPicPr/>
                <p:nvPr/>
              </p:nvPicPr>
              <p:blipFill>
                <a:blip r:embed="rId32"/>
                <a:stretch>
                  <a:fillRect/>
                </a:stretch>
              </p:blipFill>
              <p:spPr>
                <a:xfrm>
                  <a:off x="8253293" y="663187"/>
                  <a:ext cx="212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AEBB71DA-D095-4FB0-8319-6F4BAAEA151F}"/>
                    </a:ext>
                  </a:extLst>
                </p14:cNvPr>
                <p14:cNvContentPartPr/>
                <p14:nvPr/>
              </p14:nvContentPartPr>
              <p14:xfrm>
                <a:off x="8492693" y="628627"/>
                <a:ext cx="50760" cy="203040"/>
              </p14:xfrm>
            </p:contentPart>
          </mc:Choice>
          <mc:Fallback xmlns="">
            <p:pic>
              <p:nvPicPr>
                <p:cNvPr id="17" name="Freihand 16">
                  <a:extLst>
                    <a:ext uri="{FF2B5EF4-FFF2-40B4-BE49-F238E27FC236}">
                      <a16:creationId xmlns:a16="http://schemas.microsoft.com/office/drawing/2014/main" id="{AEBB71DA-D095-4FB0-8319-6F4BAAEA151F}"/>
                    </a:ext>
                  </a:extLst>
                </p:cNvPr>
                <p:cNvPicPr/>
                <p:nvPr/>
              </p:nvPicPr>
              <p:blipFill>
                <a:blip r:embed="rId34"/>
                <a:stretch>
                  <a:fillRect/>
                </a:stretch>
              </p:blipFill>
              <p:spPr>
                <a:xfrm>
                  <a:off x="8488373" y="624307"/>
                  <a:ext cx="59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27458988-2170-4684-9685-30E76DF11FA3}"/>
                    </a:ext>
                  </a:extLst>
                </p14:cNvPr>
                <p14:cNvContentPartPr/>
                <p14:nvPr/>
              </p14:nvContentPartPr>
              <p14:xfrm>
                <a:off x="8598173" y="734467"/>
                <a:ext cx="72000" cy="119880"/>
              </p14:xfrm>
            </p:contentPart>
          </mc:Choice>
          <mc:Fallback xmlns="">
            <p:pic>
              <p:nvPicPr>
                <p:cNvPr id="18" name="Freihand 17">
                  <a:extLst>
                    <a:ext uri="{FF2B5EF4-FFF2-40B4-BE49-F238E27FC236}">
                      <a16:creationId xmlns:a16="http://schemas.microsoft.com/office/drawing/2014/main" id="{27458988-2170-4684-9685-30E76DF11FA3}"/>
                    </a:ext>
                  </a:extLst>
                </p:cNvPr>
                <p:cNvPicPr/>
                <p:nvPr/>
              </p:nvPicPr>
              <p:blipFill>
                <a:blip r:embed="rId36"/>
                <a:stretch>
                  <a:fillRect/>
                </a:stretch>
              </p:blipFill>
              <p:spPr>
                <a:xfrm>
                  <a:off x="8593853" y="730147"/>
                  <a:ext cx="80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A5C7FB0A-22B4-4EC1-8DB7-387C5D653FDC}"/>
                    </a:ext>
                  </a:extLst>
                </p14:cNvPr>
                <p14:cNvContentPartPr/>
                <p14:nvPr/>
              </p14:nvContentPartPr>
              <p14:xfrm>
                <a:off x="8971853" y="549067"/>
                <a:ext cx="155880" cy="189000"/>
              </p14:xfrm>
            </p:contentPart>
          </mc:Choice>
          <mc:Fallback xmlns="">
            <p:pic>
              <p:nvPicPr>
                <p:cNvPr id="19" name="Freihand 18">
                  <a:extLst>
                    <a:ext uri="{FF2B5EF4-FFF2-40B4-BE49-F238E27FC236}">
                      <a16:creationId xmlns:a16="http://schemas.microsoft.com/office/drawing/2014/main" id="{A5C7FB0A-22B4-4EC1-8DB7-387C5D653FDC}"/>
                    </a:ext>
                  </a:extLst>
                </p:cNvPr>
                <p:cNvPicPr/>
                <p:nvPr/>
              </p:nvPicPr>
              <p:blipFill>
                <a:blip r:embed="rId38"/>
                <a:stretch>
                  <a:fillRect/>
                </a:stretch>
              </p:blipFill>
              <p:spPr>
                <a:xfrm>
                  <a:off x="8967533" y="544747"/>
                  <a:ext cx="164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E78DF092-E6FD-4B46-BDA2-C9892030893F}"/>
                    </a:ext>
                  </a:extLst>
                </p14:cNvPr>
                <p14:cNvContentPartPr/>
                <p14:nvPr/>
              </p14:nvContentPartPr>
              <p14:xfrm>
                <a:off x="8876093" y="576427"/>
                <a:ext cx="272880" cy="107640"/>
              </p14:xfrm>
            </p:contentPart>
          </mc:Choice>
          <mc:Fallback xmlns="">
            <p:pic>
              <p:nvPicPr>
                <p:cNvPr id="20" name="Freihand 19">
                  <a:extLst>
                    <a:ext uri="{FF2B5EF4-FFF2-40B4-BE49-F238E27FC236}">
                      <a16:creationId xmlns:a16="http://schemas.microsoft.com/office/drawing/2014/main" id="{E78DF092-E6FD-4B46-BDA2-C9892030893F}"/>
                    </a:ext>
                  </a:extLst>
                </p:cNvPr>
                <p:cNvPicPr/>
                <p:nvPr/>
              </p:nvPicPr>
              <p:blipFill>
                <a:blip r:embed="rId40"/>
                <a:stretch>
                  <a:fillRect/>
                </a:stretch>
              </p:blipFill>
              <p:spPr>
                <a:xfrm>
                  <a:off x="8871773" y="572107"/>
                  <a:ext cx="281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CA35F682-8A88-49AF-A5CC-81C455F68BBC}"/>
                    </a:ext>
                  </a:extLst>
                </p14:cNvPr>
                <p14:cNvContentPartPr/>
                <p14:nvPr/>
              </p14:nvContentPartPr>
              <p14:xfrm>
                <a:off x="8877893" y="589747"/>
                <a:ext cx="325800" cy="150480"/>
              </p14:xfrm>
            </p:contentPart>
          </mc:Choice>
          <mc:Fallback xmlns="">
            <p:pic>
              <p:nvPicPr>
                <p:cNvPr id="21" name="Freihand 20">
                  <a:extLst>
                    <a:ext uri="{FF2B5EF4-FFF2-40B4-BE49-F238E27FC236}">
                      <a16:creationId xmlns:a16="http://schemas.microsoft.com/office/drawing/2014/main" id="{CA35F682-8A88-49AF-A5CC-81C455F68BBC}"/>
                    </a:ext>
                  </a:extLst>
                </p:cNvPr>
                <p:cNvPicPr/>
                <p:nvPr/>
              </p:nvPicPr>
              <p:blipFill>
                <a:blip r:embed="rId42"/>
                <a:stretch>
                  <a:fillRect/>
                </a:stretch>
              </p:blipFill>
              <p:spPr>
                <a:xfrm>
                  <a:off x="8873573" y="585427"/>
                  <a:ext cx="3344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02A000E8-81B0-400E-B3FF-EEFD36DC2835}"/>
                    </a:ext>
                  </a:extLst>
                </p14:cNvPr>
                <p14:cNvContentPartPr/>
                <p14:nvPr/>
              </p14:nvContentPartPr>
              <p14:xfrm>
                <a:off x="9552893" y="438907"/>
                <a:ext cx="206280" cy="185040"/>
              </p14:xfrm>
            </p:contentPart>
          </mc:Choice>
          <mc:Fallback xmlns="">
            <p:pic>
              <p:nvPicPr>
                <p:cNvPr id="25" name="Freihand 24">
                  <a:extLst>
                    <a:ext uri="{FF2B5EF4-FFF2-40B4-BE49-F238E27FC236}">
                      <a16:creationId xmlns:a16="http://schemas.microsoft.com/office/drawing/2014/main" id="{02A000E8-81B0-400E-B3FF-EEFD36DC2835}"/>
                    </a:ext>
                  </a:extLst>
                </p:cNvPr>
                <p:cNvPicPr/>
                <p:nvPr/>
              </p:nvPicPr>
              <p:blipFill>
                <a:blip r:embed="rId44"/>
                <a:stretch>
                  <a:fillRect/>
                </a:stretch>
              </p:blipFill>
              <p:spPr>
                <a:xfrm>
                  <a:off x="9548573" y="434587"/>
                  <a:ext cx="214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40CF8FF3-4ECD-442F-B209-CE4D081A724E}"/>
                    </a:ext>
                  </a:extLst>
                </p14:cNvPr>
                <p14:cNvContentPartPr/>
                <p14:nvPr/>
              </p14:nvContentPartPr>
              <p14:xfrm>
                <a:off x="9754853" y="502987"/>
                <a:ext cx="146880" cy="116280"/>
              </p14:xfrm>
            </p:contentPart>
          </mc:Choice>
          <mc:Fallback xmlns="">
            <p:pic>
              <p:nvPicPr>
                <p:cNvPr id="26" name="Freihand 25">
                  <a:extLst>
                    <a:ext uri="{FF2B5EF4-FFF2-40B4-BE49-F238E27FC236}">
                      <a16:creationId xmlns:a16="http://schemas.microsoft.com/office/drawing/2014/main" id="{40CF8FF3-4ECD-442F-B209-CE4D081A724E}"/>
                    </a:ext>
                  </a:extLst>
                </p:cNvPr>
                <p:cNvPicPr/>
                <p:nvPr/>
              </p:nvPicPr>
              <p:blipFill>
                <a:blip r:embed="rId46"/>
                <a:stretch>
                  <a:fillRect/>
                </a:stretch>
              </p:blipFill>
              <p:spPr>
                <a:xfrm>
                  <a:off x="9750533" y="498667"/>
                  <a:ext cx="155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816A4F84-FC6F-4687-B3C0-00DA0C2A7420}"/>
                    </a:ext>
                  </a:extLst>
                </p14:cNvPr>
                <p14:cNvContentPartPr/>
                <p14:nvPr/>
              </p14:nvContentPartPr>
              <p14:xfrm>
                <a:off x="9951773" y="524587"/>
                <a:ext cx="114120" cy="92880"/>
              </p14:xfrm>
            </p:contentPart>
          </mc:Choice>
          <mc:Fallback xmlns="">
            <p:pic>
              <p:nvPicPr>
                <p:cNvPr id="27" name="Freihand 26">
                  <a:extLst>
                    <a:ext uri="{FF2B5EF4-FFF2-40B4-BE49-F238E27FC236}">
                      <a16:creationId xmlns:a16="http://schemas.microsoft.com/office/drawing/2014/main" id="{816A4F84-FC6F-4687-B3C0-00DA0C2A7420}"/>
                    </a:ext>
                  </a:extLst>
                </p:cNvPr>
                <p:cNvPicPr/>
                <p:nvPr/>
              </p:nvPicPr>
              <p:blipFill>
                <a:blip r:embed="rId48"/>
                <a:stretch>
                  <a:fillRect/>
                </a:stretch>
              </p:blipFill>
              <p:spPr>
                <a:xfrm>
                  <a:off x="9947453" y="520267"/>
                  <a:ext cx="122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05850C41-1F5E-4751-AA47-288F5F03BCE5}"/>
                    </a:ext>
                  </a:extLst>
                </p14:cNvPr>
                <p14:cNvContentPartPr/>
                <p14:nvPr/>
              </p14:nvContentPartPr>
              <p14:xfrm>
                <a:off x="10106213" y="523147"/>
                <a:ext cx="171360" cy="70200"/>
              </p14:xfrm>
            </p:contentPart>
          </mc:Choice>
          <mc:Fallback xmlns="">
            <p:pic>
              <p:nvPicPr>
                <p:cNvPr id="28" name="Freihand 27">
                  <a:extLst>
                    <a:ext uri="{FF2B5EF4-FFF2-40B4-BE49-F238E27FC236}">
                      <a16:creationId xmlns:a16="http://schemas.microsoft.com/office/drawing/2014/main" id="{05850C41-1F5E-4751-AA47-288F5F03BCE5}"/>
                    </a:ext>
                  </a:extLst>
                </p:cNvPr>
                <p:cNvPicPr/>
                <p:nvPr/>
              </p:nvPicPr>
              <p:blipFill>
                <a:blip r:embed="rId50"/>
                <a:stretch>
                  <a:fillRect/>
                </a:stretch>
              </p:blipFill>
              <p:spPr>
                <a:xfrm>
                  <a:off x="10101893" y="518827"/>
                  <a:ext cx="180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65753A6B-CEE5-48D8-BB04-AE8748258BCA}"/>
                    </a:ext>
                  </a:extLst>
                </p14:cNvPr>
                <p14:cNvContentPartPr/>
                <p14:nvPr/>
              </p14:nvContentPartPr>
              <p14:xfrm>
                <a:off x="10659893" y="379507"/>
                <a:ext cx="113760" cy="182160"/>
              </p14:xfrm>
            </p:contentPart>
          </mc:Choice>
          <mc:Fallback xmlns="">
            <p:pic>
              <p:nvPicPr>
                <p:cNvPr id="29" name="Freihand 28">
                  <a:extLst>
                    <a:ext uri="{FF2B5EF4-FFF2-40B4-BE49-F238E27FC236}">
                      <a16:creationId xmlns:a16="http://schemas.microsoft.com/office/drawing/2014/main" id="{65753A6B-CEE5-48D8-BB04-AE8748258BCA}"/>
                    </a:ext>
                  </a:extLst>
                </p:cNvPr>
                <p:cNvPicPr/>
                <p:nvPr/>
              </p:nvPicPr>
              <p:blipFill>
                <a:blip r:embed="rId52"/>
                <a:stretch>
                  <a:fillRect/>
                </a:stretch>
              </p:blipFill>
              <p:spPr>
                <a:xfrm>
                  <a:off x="10655573" y="375187"/>
                  <a:ext cx="122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993D2E06-8461-4BB7-B787-BD6550FA88BE}"/>
                    </a:ext>
                  </a:extLst>
                </p14:cNvPr>
                <p14:cNvContentPartPr/>
                <p14:nvPr/>
              </p14:nvContentPartPr>
              <p14:xfrm>
                <a:off x="10810013" y="410827"/>
                <a:ext cx="136800" cy="164880"/>
              </p14:xfrm>
            </p:contentPart>
          </mc:Choice>
          <mc:Fallback xmlns="">
            <p:pic>
              <p:nvPicPr>
                <p:cNvPr id="30" name="Freihand 29">
                  <a:extLst>
                    <a:ext uri="{FF2B5EF4-FFF2-40B4-BE49-F238E27FC236}">
                      <a16:creationId xmlns:a16="http://schemas.microsoft.com/office/drawing/2014/main" id="{993D2E06-8461-4BB7-B787-BD6550FA88BE}"/>
                    </a:ext>
                  </a:extLst>
                </p:cNvPr>
                <p:cNvPicPr/>
                <p:nvPr/>
              </p:nvPicPr>
              <p:blipFill>
                <a:blip r:embed="rId54"/>
                <a:stretch>
                  <a:fillRect/>
                </a:stretch>
              </p:blipFill>
              <p:spPr>
                <a:xfrm>
                  <a:off x="10805693" y="406507"/>
                  <a:ext cx="145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A96B01DA-2176-45AA-B0DC-1A06B0AB75D9}"/>
                    </a:ext>
                  </a:extLst>
                </p14:cNvPr>
                <p14:cNvContentPartPr/>
                <p14:nvPr/>
              </p14:nvContentPartPr>
              <p14:xfrm>
                <a:off x="10890653" y="391387"/>
                <a:ext cx="279720" cy="141480"/>
              </p14:xfrm>
            </p:contentPart>
          </mc:Choice>
          <mc:Fallback xmlns="">
            <p:pic>
              <p:nvPicPr>
                <p:cNvPr id="31" name="Freihand 30">
                  <a:extLst>
                    <a:ext uri="{FF2B5EF4-FFF2-40B4-BE49-F238E27FC236}">
                      <a16:creationId xmlns:a16="http://schemas.microsoft.com/office/drawing/2014/main" id="{A96B01DA-2176-45AA-B0DC-1A06B0AB75D9}"/>
                    </a:ext>
                  </a:extLst>
                </p:cNvPr>
                <p:cNvPicPr/>
                <p:nvPr/>
              </p:nvPicPr>
              <p:blipFill>
                <a:blip r:embed="rId56"/>
                <a:stretch>
                  <a:fillRect/>
                </a:stretch>
              </p:blipFill>
              <p:spPr>
                <a:xfrm>
                  <a:off x="10886333" y="387067"/>
                  <a:ext cx="28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4CDBA2B5-2EBF-467B-A643-809D2C304196}"/>
                    </a:ext>
                  </a:extLst>
                </p14:cNvPr>
                <p14:cNvContentPartPr/>
                <p14:nvPr/>
              </p14:nvContentPartPr>
              <p14:xfrm>
                <a:off x="10989293" y="336667"/>
                <a:ext cx="126720" cy="108720"/>
              </p14:xfrm>
            </p:contentPart>
          </mc:Choice>
          <mc:Fallback xmlns="">
            <p:pic>
              <p:nvPicPr>
                <p:cNvPr id="32" name="Freihand 31">
                  <a:extLst>
                    <a:ext uri="{FF2B5EF4-FFF2-40B4-BE49-F238E27FC236}">
                      <a16:creationId xmlns:a16="http://schemas.microsoft.com/office/drawing/2014/main" id="{4CDBA2B5-2EBF-467B-A643-809D2C304196}"/>
                    </a:ext>
                  </a:extLst>
                </p:cNvPr>
                <p:cNvPicPr/>
                <p:nvPr/>
              </p:nvPicPr>
              <p:blipFill>
                <a:blip r:embed="rId58"/>
                <a:stretch>
                  <a:fillRect/>
                </a:stretch>
              </p:blipFill>
              <p:spPr>
                <a:xfrm>
                  <a:off x="10984973" y="332347"/>
                  <a:ext cx="1353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D51F1156-4017-48D5-8B53-A6D37A3A801B}"/>
                    </a:ext>
                  </a:extLst>
                </p14:cNvPr>
                <p14:cNvContentPartPr/>
                <p14:nvPr/>
              </p14:nvContentPartPr>
              <p14:xfrm>
                <a:off x="11131133" y="428467"/>
                <a:ext cx="112680" cy="82800"/>
              </p14:xfrm>
            </p:contentPart>
          </mc:Choice>
          <mc:Fallback xmlns="">
            <p:pic>
              <p:nvPicPr>
                <p:cNvPr id="33" name="Freihand 32">
                  <a:extLst>
                    <a:ext uri="{FF2B5EF4-FFF2-40B4-BE49-F238E27FC236}">
                      <a16:creationId xmlns:a16="http://schemas.microsoft.com/office/drawing/2014/main" id="{D51F1156-4017-48D5-8B53-A6D37A3A801B}"/>
                    </a:ext>
                  </a:extLst>
                </p:cNvPr>
                <p:cNvPicPr/>
                <p:nvPr/>
              </p:nvPicPr>
              <p:blipFill>
                <a:blip r:embed="rId60"/>
                <a:stretch>
                  <a:fillRect/>
                </a:stretch>
              </p:blipFill>
              <p:spPr>
                <a:xfrm>
                  <a:off x="11126813" y="424147"/>
                  <a:ext cx="121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997FF138-6F13-483F-B1DE-5AA01BDAB539}"/>
                    </a:ext>
                  </a:extLst>
                </p14:cNvPr>
                <p14:cNvContentPartPr/>
                <p14:nvPr/>
              </p14:nvContentPartPr>
              <p14:xfrm>
                <a:off x="9933413" y="910867"/>
                <a:ext cx="182880" cy="275400"/>
              </p14:xfrm>
            </p:contentPart>
          </mc:Choice>
          <mc:Fallback xmlns="">
            <p:pic>
              <p:nvPicPr>
                <p:cNvPr id="36" name="Freihand 35">
                  <a:extLst>
                    <a:ext uri="{FF2B5EF4-FFF2-40B4-BE49-F238E27FC236}">
                      <a16:creationId xmlns:a16="http://schemas.microsoft.com/office/drawing/2014/main" id="{997FF138-6F13-483F-B1DE-5AA01BDAB539}"/>
                    </a:ext>
                  </a:extLst>
                </p:cNvPr>
                <p:cNvPicPr/>
                <p:nvPr/>
              </p:nvPicPr>
              <p:blipFill>
                <a:blip r:embed="rId62"/>
                <a:stretch>
                  <a:fillRect/>
                </a:stretch>
              </p:blipFill>
              <p:spPr>
                <a:xfrm>
                  <a:off x="9929093" y="906547"/>
                  <a:ext cx="1915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D2AC2434-6F06-4579-B146-5176BFBA7681}"/>
                    </a:ext>
                  </a:extLst>
                </p14:cNvPr>
                <p14:cNvContentPartPr/>
                <p14:nvPr/>
              </p14:nvContentPartPr>
              <p14:xfrm>
                <a:off x="10028093" y="1023547"/>
                <a:ext cx="121680" cy="55800"/>
              </p14:xfrm>
            </p:contentPart>
          </mc:Choice>
          <mc:Fallback xmlns="">
            <p:pic>
              <p:nvPicPr>
                <p:cNvPr id="37" name="Freihand 36">
                  <a:extLst>
                    <a:ext uri="{FF2B5EF4-FFF2-40B4-BE49-F238E27FC236}">
                      <a16:creationId xmlns:a16="http://schemas.microsoft.com/office/drawing/2014/main" id="{D2AC2434-6F06-4579-B146-5176BFBA7681}"/>
                    </a:ext>
                  </a:extLst>
                </p:cNvPr>
                <p:cNvPicPr/>
                <p:nvPr/>
              </p:nvPicPr>
              <p:blipFill>
                <a:blip r:embed="rId64"/>
                <a:stretch>
                  <a:fillRect/>
                </a:stretch>
              </p:blipFill>
              <p:spPr>
                <a:xfrm>
                  <a:off x="10023773" y="1019227"/>
                  <a:ext cx="130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30C562F6-82BF-4165-8C03-3CE816E7822E}"/>
                    </a:ext>
                  </a:extLst>
                </p14:cNvPr>
                <p14:cNvContentPartPr/>
                <p14:nvPr/>
              </p14:nvContentPartPr>
              <p14:xfrm>
                <a:off x="10257773" y="897907"/>
                <a:ext cx="114480" cy="203400"/>
              </p14:xfrm>
            </p:contentPart>
          </mc:Choice>
          <mc:Fallback xmlns="">
            <p:pic>
              <p:nvPicPr>
                <p:cNvPr id="38" name="Freihand 37">
                  <a:extLst>
                    <a:ext uri="{FF2B5EF4-FFF2-40B4-BE49-F238E27FC236}">
                      <a16:creationId xmlns:a16="http://schemas.microsoft.com/office/drawing/2014/main" id="{30C562F6-82BF-4165-8C03-3CE816E7822E}"/>
                    </a:ext>
                  </a:extLst>
                </p:cNvPr>
                <p:cNvPicPr/>
                <p:nvPr/>
              </p:nvPicPr>
              <p:blipFill>
                <a:blip r:embed="rId66"/>
                <a:stretch>
                  <a:fillRect/>
                </a:stretch>
              </p:blipFill>
              <p:spPr>
                <a:xfrm>
                  <a:off x="10253453" y="893587"/>
                  <a:ext cx="123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A28B0F99-ECE3-4867-8CDF-283A0136620E}"/>
                    </a:ext>
                  </a:extLst>
                </p14:cNvPr>
                <p14:cNvContentPartPr/>
                <p14:nvPr/>
              </p14:nvContentPartPr>
              <p14:xfrm>
                <a:off x="10378373" y="873787"/>
                <a:ext cx="159480" cy="159480"/>
              </p14:xfrm>
            </p:contentPart>
          </mc:Choice>
          <mc:Fallback xmlns="">
            <p:pic>
              <p:nvPicPr>
                <p:cNvPr id="39" name="Freihand 38">
                  <a:extLst>
                    <a:ext uri="{FF2B5EF4-FFF2-40B4-BE49-F238E27FC236}">
                      <a16:creationId xmlns:a16="http://schemas.microsoft.com/office/drawing/2014/main" id="{A28B0F99-ECE3-4867-8CDF-283A0136620E}"/>
                    </a:ext>
                  </a:extLst>
                </p:cNvPr>
                <p:cNvPicPr/>
                <p:nvPr/>
              </p:nvPicPr>
              <p:blipFill>
                <a:blip r:embed="rId68"/>
                <a:stretch>
                  <a:fillRect/>
                </a:stretch>
              </p:blipFill>
              <p:spPr>
                <a:xfrm>
                  <a:off x="10374053" y="869467"/>
                  <a:ext cx="1681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1DEBCAF3-352C-4286-96AF-C9AC14C641CB}"/>
                    </a:ext>
                  </a:extLst>
                </p14:cNvPr>
                <p14:cNvContentPartPr/>
                <p14:nvPr/>
              </p14:nvContentPartPr>
              <p14:xfrm>
                <a:off x="9552173" y="1120027"/>
                <a:ext cx="143640" cy="218880"/>
              </p14:xfrm>
            </p:contentPart>
          </mc:Choice>
          <mc:Fallback xmlns="">
            <p:pic>
              <p:nvPicPr>
                <p:cNvPr id="40" name="Freihand 39">
                  <a:extLst>
                    <a:ext uri="{FF2B5EF4-FFF2-40B4-BE49-F238E27FC236}">
                      <a16:creationId xmlns:a16="http://schemas.microsoft.com/office/drawing/2014/main" id="{1DEBCAF3-352C-4286-96AF-C9AC14C641CB}"/>
                    </a:ext>
                  </a:extLst>
                </p:cNvPr>
                <p:cNvPicPr/>
                <p:nvPr/>
              </p:nvPicPr>
              <p:blipFill>
                <a:blip r:embed="rId70"/>
                <a:stretch>
                  <a:fillRect/>
                </a:stretch>
              </p:blipFill>
              <p:spPr>
                <a:xfrm>
                  <a:off x="9547853" y="1115707"/>
                  <a:ext cx="152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15EC2D60-89FD-437C-816D-D1D99F6E9EC5}"/>
                    </a:ext>
                  </a:extLst>
                </p14:cNvPr>
                <p14:cNvContentPartPr/>
                <p14:nvPr/>
              </p14:nvContentPartPr>
              <p14:xfrm>
                <a:off x="9705893" y="1125787"/>
                <a:ext cx="158040" cy="118440"/>
              </p14:xfrm>
            </p:contentPart>
          </mc:Choice>
          <mc:Fallback xmlns="">
            <p:pic>
              <p:nvPicPr>
                <p:cNvPr id="41" name="Freihand 40">
                  <a:extLst>
                    <a:ext uri="{FF2B5EF4-FFF2-40B4-BE49-F238E27FC236}">
                      <a16:creationId xmlns:a16="http://schemas.microsoft.com/office/drawing/2014/main" id="{15EC2D60-89FD-437C-816D-D1D99F6E9EC5}"/>
                    </a:ext>
                  </a:extLst>
                </p:cNvPr>
                <p:cNvPicPr/>
                <p:nvPr/>
              </p:nvPicPr>
              <p:blipFill>
                <a:blip r:embed="rId72"/>
                <a:stretch>
                  <a:fillRect/>
                </a:stretch>
              </p:blipFill>
              <p:spPr>
                <a:xfrm>
                  <a:off x="9701573" y="1121467"/>
                  <a:ext cx="166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464556F4-9658-4186-B2E1-A0FC841FCE28}"/>
                    </a:ext>
                  </a:extLst>
                </p14:cNvPr>
                <p14:cNvContentPartPr/>
                <p14:nvPr/>
              </p14:nvContentPartPr>
              <p14:xfrm>
                <a:off x="10770773" y="828787"/>
                <a:ext cx="3600" cy="155160"/>
              </p14:xfrm>
            </p:contentPart>
          </mc:Choice>
          <mc:Fallback xmlns="">
            <p:pic>
              <p:nvPicPr>
                <p:cNvPr id="43" name="Freihand 42">
                  <a:extLst>
                    <a:ext uri="{FF2B5EF4-FFF2-40B4-BE49-F238E27FC236}">
                      <a16:creationId xmlns:a16="http://schemas.microsoft.com/office/drawing/2014/main" id="{464556F4-9658-4186-B2E1-A0FC841FCE28}"/>
                    </a:ext>
                  </a:extLst>
                </p:cNvPr>
                <p:cNvPicPr/>
                <p:nvPr/>
              </p:nvPicPr>
              <p:blipFill>
                <a:blip r:embed="rId74"/>
                <a:stretch>
                  <a:fillRect/>
                </a:stretch>
              </p:blipFill>
              <p:spPr>
                <a:xfrm>
                  <a:off x="10766453" y="824467"/>
                  <a:ext cx="12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682380BC-8859-44B8-AE17-8BD9040F50EF}"/>
                    </a:ext>
                  </a:extLst>
                </p14:cNvPr>
                <p14:cNvContentPartPr/>
                <p14:nvPr/>
              </p14:nvContentPartPr>
              <p14:xfrm>
                <a:off x="10678253" y="792067"/>
                <a:ext cx="201960" cy="243000"/>
              </p14:xfrm>
            </p:contentPart>
          </mc:Choice>
          <mc:Fallback xmlns="">
            <p:pic>
              <p:nvPicPr>
                <p:cNvPr id="44" name="Freihand 43">
                  <a:extLst>
                    <a:ext uri="{FF2B5EF4-FFF2-40B4-BE49-F238E27FC236}">
                      <a16:creationId xmlns:a16="http://schemas.microsoft.com/office/drawing/2014/main" id="{682380BC-8859-44B8-AE17-8BD9040F50EF}"/>
                    </a:ext>
                  </a:extLst>
                </p:cNvPr>
                <p:cNvPicPr/>
                <p:nvPr/>
              </p:nvPicPr>
              <p:blipFill>
                <a:blip r:embed="rId76"/>
                <a:stretch>
                  <a:fillRect/>
                </a:stretch>
              </p:blipFill>
              <p:spPr>
                <a:xfrm>
                  <a:off x="10673933" y="787747"/>
                  <a:ext cx="210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FEBEC768-B384-446A-BBAC-8EBF3EF23506}"/>
                    </a:ext>
                  </a:extLst>
                </p14:cNvPr>
                <p14:cNvContentPartPr/>
                <p14:nvPr/>
              </p14:nvContentPartPr>
              <p14:xfrm>
                <a:off x="10923053" y="760027"/>
                <a:ext cx="22320" cy="190800"/>
              </p14:xfrm>
            </p:contentPart>
          </mc:Choice>
          <mc:Fallback xmlns="">
            <p:pic>
              <p:nvPicPr>
                <p:cNvPr id="45" name="Freihand 44">
                  <a:extLst>
                    <a:ext uri="{FF2B5EF4-FFF2-40B4-BE49-F238E27FC236}">
                      <a16:creationId xmlns:a16="http://schemas.microsoft.com/office/drawing/2014/main" id="{FEBEC768-B384-446A-BBAC-8EBF3EF23506}"/>
                    </a:ext>
                  </a:extLst>
                </p:cNvPr>
                <p:cNvPicPr/>
                <p:nvPr/>
              </p:nvPicPr>
              <p:blipFill>
                <a:blip r:embed="rId78"/>
                <a:stretch>
                  <a:fillRect/>
                </a:stretch>
              </p:blipFill>
              <p:spPr>
                <a:xfrm>
                  <a:off x="10918733" y="755707"/>
                  <a:ext cx="30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38132FF3-178A-491B-B329-94E9A3D89D2E}"/>
                    </a:ext>
                  </a:extLst>
                </p14:cNvPr>
                <p14:cNvContentPartPr/>
                <p14:nvPr/>
              </p14:nvContentPartPr>
              <p14:xfrm>
                <a:off x="11007653" y="821947"/>
                <a:ext cx="55440" cy="106200"/>
              </p14:xfrm>
            </p:contentPart>
          </mc:Choice>
          <mc:Fallback xmlns="">
            <p:pic>
              <p:nvPicPr>
                <p:cNvPr id="46" name="Freihand 45">
                  <a:extLst>
                    <a:ext uri="{FF2B5EF4-FFF2-40B4-BE49-F238E27FC236}">
                      <a16:creationId xmlns:a16="http://schemas.microsoft.com/office/drawing/2014/main" id="{38132FF3-178A-491B-B329-94E9A3D89D2E}"/>
                    </a:ext>
                  </a:extLst>
                </p:cNvPr>
                <p:cNvPicPr/>
                <p:nvPr/>
              </p:nvPicPr>
              <p:blipFill>
                <a:blip r:embed="rId80"/>
                <a:stretch>
                  <a:fillRect/>
                </a:stretch>
              </p:blipFill>
              <p:spPr>
                <a:xfrm>
                  <a:off x="11003333" y="817627"/>
                  <a:ext cx="64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0F8275BB-C1E3-441B-B89E-B78C4EEE0147}"/>
                    </a:ext>
                  </a:extLst>
                </p14:cNvPr>
                <p14:cNvContentPartPr/>
                <p14:nvPr/>
              </p14:nvContentPartPr>
              <p14:xfrm>
                <a:off x="10776893" y="751387"/>
                <a:ext cx="378360" cy="281520"/>
              </p14:xfrm>
            </p:contentPart>
          </mc:Choice>
          <mc:Fallback xmlns="">
            <p:pic>
              <p:nvPicPr>
                <p:cNvPr id="47" name="Freihand 46">
                  <a:extLst>
                    <a:ext uri="{FF2B5EF4-FFF2-40B4-BE49-F238E27FC236}">
                      <a16:creationId xmlns:a16="http://schemas.microsoft.com/office/drawing/2014/main" id="{0F8275BB-C1E3-441B-B89E-B78C4EEE0147}"/>
                    </a:ext>
                  </a:extLst>
                </p:cNvPr>
                <p:cNvPicPr/>
                <p:nvPr/>
              </p:nvPicPr>
              <p:blipFill>
                <a:blip r:embed="rId82"/>
                <a:stretch>
                  <a:fillRect/>
                </a:stretch>
              </p:blipFill>
              <p:spPr>
                <a:xfrm>
                  <a:off x="10772573" y="747067"/>
                  <a:ext cx="387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EDE199BF-B515-4678-89F9-F61921C330A7}"/>
                    </a:ext>
                  </a:extLst>
                </p14:cNvPr>
                <p14:cNvContentPartPr/>
                <p14:nvPr/>
              </p14:nvContentPartPr>
              <p14:xfrm>
                <a:off x="11114573" y="707107"/>
                <a:ext cx="145440" cy="190080"/>
              </p14:xfrm>
            </p:contentPart>
          </mc:Choice>
          <mc:Fallback xmlns="">
            <p:pic>
              <p:nvPicPr>
                <p:cNvPr id="48" name="Freihand 47">
                  <a:extLst>
                    <a:ext uri="{FF2B5EF4-FFF2-40B4-BE49-F238E27FC236}">
                      <a16:creationId xmlns:a16="http://schemas.microsoft.com/office/drawing/2014/main" id="{EDE199BF-B515-4678-89F9-F61921C330A7}"/>
                    </a:ext>
                  </a:extLst>
                </p:cNvPr>
                <p:cNvPicPr/>
                <p:nvPr/>
              </p:nvPicPr>
              <p:blipFill>
                <a:blip r:embed="rId84"/>
                <a:stretch>
                  <a:fillRect/>
                </a:stretch>
              </p:blipFill>
              <p:spPr>
                <a:xfrm>
                  <a:off x="11110253" y="702787"/>
                  <a:ext cx="154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4131952E-C5BE-49D5-A4CF-BBF9DE58E4DA}"/>
                    </a:ext>
                  </a:extLst>
                </p14:cNvPr>
                <p14:cNvContentPartPr/>
                <p14:nvPr/>
              </p14:nvContentPartPr>
              <p14:xfrm>
                <a:off x="11338853" y="688387"/>
                <a:ext cx="119880" cy="158400"/>
              </p14:xfrm>
            </p:contentPart>
          </mc:Choice>
          <mc:Fallback xmlns="">
            <p:pic>
              <p:nvPicPr>
                <p:cNvPr id="49" name="Freihand 48">
                  <a:extLst>
                    <a:ext uri="{FF2B5EF4-FFF2-40B4-BE49-F238E27FC236}">
                      <a16:creationId xmlns:a16="http://schemas.microsoft.com/office/drawing/2014/main" id="{4131952E-C5BE-49D5-A4CF-BBF9DE58E4DA}"/>
                    </a:ext>
                  </a:extLst>
                </p:cNvPr>
                <p:cNvPicPr/>
                <p:nvPr/>
              </p:nvPicPr>
              <p:blipFill>
                <a:blip r:embed="rId86"/>
                <a:stretch>
                  <a:fillRect/>
                </a:stretch>
              </p:blipFill>
              <p:spPr>
                <a:xfrm>
                  <a:off x="11334533" y="684067"/>
                  <a:ext cx="128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37D444A9-190B-4EE0-8FBD-536069D82C68}"/>
                    </a:ext>
                  </a:extLst>
                </p14:cNvPr>
                <p14:cNvContentPartPr/>
                <p14:nvPr/>
              </p14:nvContentPartPr>
              <p14:xfrm>
                <a:off x="11255693" y="754267"/>
                <a:ext cx="213480" cy="110880"/>
              </p14:xfrm>
            </p:contentPart>
          </mc:Choice>
          <mc:Fallback xmlns="">
            <p:pic>
              <p:nvPicPr>
                <p:cNvPr id="50" name="Freihand 49">
                  <a:extLst>
                    <a:ext uri="{FF2B5EF4-FFF2-40B4-BE49-F238E27FC236}">
                      <a16:creationId xmlns:a16="http://schemas.microsoft.com/office/drawing/2014/main" id="{37D444A9-190B-4EE0-8FBD-536069D82C68}"/>
                    </a:ext>
                  </a:extLst>
                </p:cNvPr>
                <p:cNvPicPr/>
                <p:nvPr/>
              </p:nvPicPr>
              <p:blipFill>
                <a:blip r:embed="rId88"/>
                <a:stretch>
                  <a:fillRect/>
                </a:stretch>
              </p:blipFill>
              <p:spPr>
                <a:xfrm>
                  <a:off x="11251373" y="749947"/>
                  <a:ext cx="222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AE24B2C7-0CE4-4EBE-9983-DED902D24193}"/>
                    </a:ext>
                  </a:extLst>
                </p14:cNvPr>
                <p14:cNvContentPartPr/>
                <p14:nvPr/>
              </p14:nvContentPartPr>
              <p14:xfrm>
                <a:off x="10752053" y="1185547"/>
                <a:ext cx="144360" cy="281520"/>
              </p14:xfrm>
            </p:contentPart>
          </mc:Choice>
          <mc:Fallback xmlns="">
            <p:pic>
              <p:nvPicPr>
                <p:cNvPr id="52" name="Freihand 51">
                  <a:extLst>
                    <a:ext uri="{FF2B5EF4-FFF2-40B4-BE49-F238E27FC236}">
                      <a16:creationId xmlns:a16="http://schemas.microsoft.com/office/drawing/2014/main" id="{AE24B2C7-0CE4-4EBE-9983-DED902D24193}"/>
                    </a:ext>
                  </a:extLst>
                </p:cNvPr>
                <p:cNvPicPr/>
                <p:nvPr/>
              </p:nvPicPr>
              <p:blipFill>
                <a:blip r:embed="rId90"/>
                <a:stretch>
                  <a:fillRect/>
                </a:stretch>
              </p:blipFill>
              <p:spPr>
                <a:xfrm>
                  <a:off x="10747733" y="1181227"/>
                  <a:ext cx="153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341530D1-A19A-4AC4-94A3-E67DF3FC40FF}"/>
                    </a:ext>
                  </a:extLst>
                </p14:cNvPr>
                <p14:cNvContentPartPr/>
                <p14:nvPr/>
              </p14:nvContentPartPr>
              <p14:xfrm>
                <a:off x="10822973" y="1112107"/>
                <a:ext cx="125280" cy="301680"/>
              </p14:xfrm>
            </p:contentPart>
          </mc:Choice>
          <mc:Fallback xmlns="">
            <p:pic>
              <p:nvPicPr>
                <p:cNvPr id="53" name="Freihand 52">
                  <a:extLst>
                    <a:ext uri="{FF2B5EF4-FFF2-40B4-BE49-F238E27FC236}">
                      <a16:creationId xmlns:a16="http://schemas.microsoft.com/office/drawing/2014/main" id="{341530D1-A19A-4AC4-94A3-E67DF3FC40FF}"/>
                    </a:ext>
                  </a:extLst>
                </p:cNvPr>
                <p:cNvPicPr/>
                <p:nvPr/>
              </p:nvPicPr>
              <p:blipFill>
                <a:blip r:embed="rId92"/>
                <a:stretch>
                  <a:fillRect/>
                </a:stretch>
              </p:blipFill>
              <p:spPr>
                <a:xfrm>
                  <a:off x="10818653" y="1107787"/>
                  <a:ext cx="1339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3687A4DE-4FA5-4D5D-8301-C7E52998703D}"/>
                    </a:ext>
                  </a:extLst>
                </p14:cNvPr>
                <p14:cNvContentPartPr/>
                <p14:nvPr/>
              </p14:nvContentPartPr>
              <p14:xfrm>
                <a:off x="10998293" y="1001587"/>
                <a:ext cx="297000" cy="322920"/>
              </p14:xfrm>
            </p:contentPart>
          </mc:Choice>
          <mc:Fallback xmlns="">
            <p:pic>
              <p:nvPicPr>
                <p:cNvPr id="54" name="Freihand 53">
                  <a:extLst>
                    <a:ext uri="{FF2B5EF4-FFF2-40B4-BE49-F238E27FC236}">
                      <a16:creationId xmlns:a16="http://schemas.microsoft.com/office/drawing/2014/main" id="{3687A4DE-4FA5-4D5D-8301-C7E52998703D}"/>
                    </a:ext>
                  </a:extLst>
                </p:cNvPr>
                <p:cNvPicPr/>
                <p:nvPr/>
              </p:nvPicPr>
              <p:blipFill>
                <a:blip r:embed="rId94"/>
                <a:stretch>
                  <a:fillRect/>
                </a:stretch>
              </p:blipFill>
              <p:spPr>
                <a:xfrm>
                  <a:off x="10993973" y="997267"/>
                  <a:ext cx="3056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C8720670-7E65-44A3-BD2F-98A8AE623A5E}"/>
                    </a:ext>
                  </a:extLst>
                </p14:cNvPr>
                <p14:cNvContentPartPr/>
                <p14:nvPr/>
              </p14:nvContentPartPr>
              <p14:xfrm>
                <a:off x="11302493" y="1116427"/>
                <a:ext cx="60480" cy="105840"/>
              </p14:xfrm>
            </p:contentPart>
          </mc:Choice>
          <mc:Fallback xmlns="">
            <p:pic>
              <p:nvPicPr>
                <p:cNvPr id="55" name="Freihand 54">
                  <a:extLst>
                    <a:ext uri="{FF2B5EF4-FFF2-40B4-BE49-F238E27FC236}">
                      <a16:creationId xmlns:a16="http://schemas.microsoft.com/office/drawing/2014/main" id="{C8720670-7E65-44A3-BD2F-98A8AE623A5E}"/>
                    </a:ext>
                  </a:extLst>
                </p:cNvPr>
                <p:cNvPicPr/>
                <p:nvPr/>
              </p:nvPicPr>
              <p:blipFill>
                <a:blip r:embed="rId96"/>
                <a:stretch>
                  <a:fillRect/>
                </a:stretch>
              </p:blipFill>
              <p:spPr>
                <a:xfrm>
                  <a:off x="11298173" y="1112107"/>
                  <a:ext cx="69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B4572C11-F380-464F-9786-45F587393C44}"/>
                    </a:ext>
                  </a:extLst>
                </p14:cNvPr>
                <p14:cNvContentPartPr/>
                <p14:nvPr/>
              </p14:nvContentPartPr>
              <p14:xfrm>
                <a:off x="11389973" y="958747"/>
                <a:ext cx="114480" cy="239400"/>
              </p14:xfrm>
            </p:contentPart>
          </mc:Choice>
          <mc:Fallback xmlns="">
            <p:pic>
              <p:nvPicPr>
                <p:cNvPr id="56" name="Freihand 55">
                  <a:extLst>
                    <a:ext uri="{FF2B5EF4-FFF2-40B4-BE49-F238E27FC236}">
                      <a16:creationId xmlns:a16="http://schemas.microsoft.com/office/drawing/2014/main" id="{B4572C11-F380-464F-9786-45F587393C44}"/>
                    </a:ext>
                  </a:extLst>
                </p:cNvPr>
                <p:cNvPicPr/>
                <p:nvPr/>
              </p:nvPicPr>
              <p:blipFill>
                <a:blip r:embed="rId98"/>
                <a:stretch>
                  <a:fillRect/>
                </a:stretch>
              </p:blipFill>
              <p:spPr>
                <a:xfrm>
                  <a:off x="11385653" y="954427"/>
                  <a:ext cx="1231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3B4A2420-9F17-4A11-927F-7E99C0AD11C2}"/>
                    </a:ext>
                  </a:extLst>
                </p14:cNvPr>
                <p14:cNvContentPartPr/>
                <p14:nvPr/>
              </p14:nvContentPartPr>
              <p14:xfrm>
                <a:off x="11530733" y="908707"/>
                <a:ext cx="36000" cy="227160"/>
              </p14:xfrm>
            </p:contentPart>
          </mc:Choice>
          <mc:Fallback xmlns="">
            <p:pic>
              <p:nvPicPr>
                <p:cNvPr id="57" name="Freihand 56">
                  <a:extLst>
                    <a:ext uri="{FF2B5EF4-FFF2-40B4-BE49-F238E27FC236}">
                      <a16:creationId xmlns:a16="http://schemas.microsoft.com/office/drawing/2014/main" id="{3B4A2420-9F17-4A11-927F-7E99C0AD11C2}"/>
                    </a:ext>
                  </a:extLst>
                </p:cNvPr>
                <p:cNvPicPr/>
                <p:nvPr/>
              </p:nvPicPr>
              <p:blipFill>
                <a:blip r:embed="rId100"/>
                <a:stretch>
                  <a:fillRect/>
                </a:stretch>
              </p:blipFill>
              <p:spPr>
                <a:xfrm>
                  <a:off x="11526413" y="904387"/>
                  <a:ext cx="44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573C8EFA-4E6B-42C1-8748-507281AA3A05}"/>
                    </a:ext>
                  </a:extLst>
                </p14:cNvPr>
                <p14:cNvContentPartPr/>
                <p14:nvPr/>
              </p14:nvContentPartPr>
              <p14:xfrm>
                <a:off x="11582573" y="857947"/>
                <a:ext cx="294840" cy="245160"/>
              </p14:xfrm>
            </p:contentPart>
          </mc:Choice>
          <mc:Fallback xmlns="">
            <p:pic>
              <p:nvPicPr>
                <p:cNvPr id="58" name="Freihand 57">
                  <a:extLst>
                    <a:ext uri="{FF2B5EF4-FFF2-40B4-BE49-F238E27FC236}">
                      <a16:creationId xmlns:a16="http://schemas.microsoft.com/office/drawing/2014/main" id="{573C8EFA-4E6B-42C1-8748-507281AA3A05}"/>
                    </a:ext>
                  </a:extLst>
                </p:cNvPr>
                <p:cNvPicPr/>
                <p:nvPr/>
              </p:nvPicPr>
              <p:blipFill>
                <a:blip r:embed="rId102"/>
                <a:stretch>
                  <a:fillRect/>
                </a:stretch>
              </p:blipFill>
              <p:spPr>
                <a:xfrm>
                  <a:off x="11578253" y="853627"/>
                  <a:ext cx="3034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1693F592-8E0F-4FE3-AA8B-B7C962EF8124}"/>
                    </a:ext>
                  </a:extLst>
                </p14:cNvPr>
                <p14:cNvContentPartPr/>
                <p14:nvPr/>
              </p14:nvContentPartPr>
              <p14:xfrm>
                <a:off x="10889213" y="1146667"/>
                <a:ext cx="1203480" cy="527760"/>
              </p14:xfrm>
            </p:contentPart>
          </mc:Choice>
          <mc:Fallback xmlns="">
            <p:pic>
              <p:nvPicPr>
                <p:cNvPr id="59" name="Freihand 58">
                  <a:extLst>
                    <a:ext uri="{FF2B5EF4-FFF2-40B4-BE49-F238E27FC236}">
                      <a16:creationId xmlns:a16="http://schemas.microsoft.com/office/drawing/2014/main" id="{1693F592-8E0F-4FE3-AA8B-B7C962EF8124}"/>
                    </a:ext>
                  </a:extLst>
                </p:cNvPr>
                <p:cNvPicPr/>
                <p:nvPr/>
              </p:nvPicPr>
              <p:blipFill>
                <a:blip r:embed="rId104"/>
                <a:stretch>
                  <a:fillRect/>
                </a:stretch>
              </p:blipFill>
              <p:spPr>
                <a:xfrm>
                  <a:off x="10884893" y="1142347"/>
                  <a:ext cx="121212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2B4DD154-74C4-4132-8C8B-8284FDF0464D}"/>
                    </a:ext>
                  </a:extLst>
                </p14:cNvPr>
                <p14:cNvContentPartPr/>
                <p14:nvPr/>
              </p14:nvContentPartPr>
              <p14:xfrm>
                <a:off x="10142213" y="2350867"/>
                <a:ext cx="101160" cy="203040"/>
              </p14:xfrm>
            </p:contentPart>
          </mc:Choice>
          <mc:Fallback xmlns="">
            <p:pic>
              <p:nvPicPr>
                <p:cNvPr id="61" name="Freihand 60">
                  <a:extLst>
                    <a:ext uri="{FF2B5EF4-FFF2-40B4-BE49-F238E27FC236}">
                      <a16:creationId xmlns:a16="http://schemas.microsoft.com/office/drawing/2014/main" id="{2B4DD154-74C4-4132-8C8B-8284FDF0464D}"/>
                    </a:ext>
                  </a:extLst>
                </p:cNvPr>
                <p:cNvPicPr/>
                <p:nvPr/>
              </p:nvPicPr>
              <p:blipFill>
                <a:blip r:embed="rId106"/>
                <a:stretch>
                  <a:fillRect/>
                </a:stretch>
              </p:blipFill>
              <p:spPr>
                <a:xfrm>
                  <a:off x="10137893" y="2346547"/>
                  <a:ext cx="109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C02AF9ED-83BB-4482-AEAA-C554CB9EBF7F}"/>
                    </a:ext>
                  </a:extLst>
                </p14:cNvPr>
                <p14:cNvContentPartPr/>
                <p14:nvPr/>
              </p14:nvContentPartPr>
              <p14:xfrm>
                <a:off x="9935573" y="2305507"/>
                <a:ext cx="321120" cy="311400"/>
              </p14:xfrm>
            </p:contentPart>
          </mc:Choice>
          <mc:Fallback xmlns="">
            <p:pic>
              <p:nvPicPr>
                <p:cNvPr id="62" name="Freihand 61">
                  <a:extLst>
                    <a:ext uri="{FF2B5EF4-FFF2-40B4-BE49-F238E27FC236}">
                      <a16:creationId xmlns:a16="http://schemas.microsoft.com/office/drawing/2014/main" id="{C02AF9ED-83BB-4482-AEAA-C554CB9EBF7F}"/>
                    </a:ext>
                  </a:extLst>
                </p:cNvPr>
                <p:cNvPicPr/>
                <p:nvPr/>
              </p:nvPicPr>
              <p:blipFill>
                <a:blip r:embed="rId108"/>
                <a:stretch>
                  <a:fillRect/>
                </a:stretch>
              </p:blipFill>
              <p:spPr>
                <a:xfrm>
                  <a:off x="9931253" y="2301187"/>
                  <a:ext cx="3297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Freihand 62">
                  <a:extLst>
                    <a:ext uri="{FF2B5EF4-FFF2-40B4-BE49-F238E27FC236}">
                      <a16:creationId xmlns:a16="http://schemas.microsoft.com/office/drawing/2014/main" id="{A07E2DB0-E0E1-4ABF-B8D4-FA7F77D9AFF2}"/>
                    </a:ext>
                  </a:extLst>
                </p14:cNvPr>
                <p14:cNvContentPartPr/>
                <p14:nvPr/>
              </p14:nvContentPartPr>
              <p14:xfrm>
                <a:off x="10277933" y="2217307"/>
                <a:ext cx="148320" cy="211680"/>
              </p14:xfrm>
            </p:contentPart>
          </mc:Choice>
          <mc:Fallback xmlns="">
            <p:pic>
              <p:nvPicPr>
                <p:cNvPr id="63" name="Freihand 62">
                  <a:extLst>
                    <a:ext uri="{FF2B5EF4-FFF2-40B4-BE49-F238E27FC236}">
                      <a16:creationId xmlns:a16="http://schemas.microsoft.com/office/drawing/2014/main" id="{A07E2DB0-E0E1-4ABF-B8D4-FA7F77D9AFF2}"/>
                    </a:ext>
                  </a:extLst>
                </p:cNvPr>
                <p:cNvPicPr/>
                <p:nvPr/>
              </p:nvPicPr>
              <p:blipFill>
                <a:blip r:embed="rId110"/>
                <a:stretch>
                  <a:fillRect/>
                </a:stretch>
              </p:blipFill>
              <p:spPr>
                <a:xfrm>
                  <a:off x="10273613" y="2212987"/>
                  <a:ext cx="1569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4" name="Freihand 63">
                  <a:extLst>
                    <a:ext uri="{FF2B5EF4-FFF2-40B4-BE49-F238E27FC236}">
                      <a16:creationId xmlns:a16="http://schemas.microsoft.com/office/drawing/2014/main" id="{5F649045-7334-4CB4-B3E3-25951E5D9913}"/>
                    </a:ext>
                  </a:extLst>
                </p14:cNvPr>
                <p14:cNvContentPartPr/>
                <p14:nvPr/>
              </p14:nvContentPartPr>
              <p14:xfrm>
                <a:off x="10295573" y="2333947"/>
                <a:ext cx="244440" cy="43200"/>
              </p14:xfrm>
            </p:contentPart>
          </mc:Choice>
          <mc:Fallback xmlns="">
            <p:pic>
              <p:nvPicPr>
                <p:cNvPr id="64" name="Freihand 63">
                  <a:extLst>
                    <a:ext uri="{FF2B5EF4-FFF2-40B4-BE49-F238E27FC236}">
                      <a16:creationId xmlns:a16="http://schemas.microsoft.com/office/drawing/2014/main" id="{5F649045-7334-4CB4-B3E3-25951E5D9913}"/>
                    </a:ext>
                  </a:extLst>
                </p:cNvPr>
                <p:cNvPicPr/>
                <p:nvPr/>
              </p:nvPicPr>
              <p:blipFill>
                <a:blip r:embed="rId112"/>
                <a:stretch>
                  <a:fillRect/>
                </a:stretch>
              </p:blipFill>
              <p:spPr>
                <a:xfrm>
                  <a:off x="10291253" y="2329627"/>
                  <a:ext cx="2530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5" name="Freihand 64">
                  <a:extLst>
                    <a:ext uri="{FF2B5EF4-FFF2-40B4-BE49-F238E27FC236}">
                      <a16:creationId xmlns:a16="http://schemas.microsoft.com/office/drawing/2014/main" id="{12F7BFF9-2DC7-491A-A387-67B212E76DFD}"/>
                    </a:ext>
                  </a:extLst>
                </p14:cNvPr>
                <p14:cNvContentPartPr/>
                <p14:nvPr/>
              </p14:nvContentPartPr>
              <p14:xfrm>
                <a:off x="10587173" y="1995547"/>
                <a:ext cx="130320" cy="267480"/>
              </p14:xfrm>
            </p:contentPart>
          </mc:Choice>
          <mc:Fallback xmlns="">
            <p:pic>
              <p:nvPicPr>
                <p:cNvPr id="65" name="Freihand 64">
                  <a:extLst>
                    <a:ext uri="{FF2B5EF4-FFF2-40B4-BE49-F238E27FC236}">
                      <a16:creationId xmlns:a16="http://schemas.microsoft.com/office/drawing/2014/main" id="{12F7BFF9-2DC7-491A-A387-67B212E76DFD}"/>
                    </a:ext>
                  </a:extLst>
                </p:cNvPr>
                <p:cNvPicPr/>
                <p:nvPr/>
              </p:nvPicPr>
              <p:blipFill>
                <a:blip r:embed="rId114"/>
                <a:stretch>
                  <a:fillRect/>
                </a:stretch>
              </p:blipFill>
              <p:spPr>
                <a:xfrm>
                  <a:off x="10582853" y="1991227"/>
                  <a:ext cx="138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6" name="Freihand 65">
                  <a:extLst>
                    <a:ext uri="{FF2B5EF4-FFF2-40B4-BE49-F238E27FC236}">
                      <a16:creationId xmlns:a16="http://schemas.microsoft.com/office/drawing/2014/main" id="{49F47CE5-2B97-446E-9C15-2064B5930DA2}"/>
                    </a:ext>
                  </a:extLst>
                </p14:cNvPr>
                <p14:cNvContentPartPr/>
                <p14:nvPr/>
              </p14:nvContentPartPr>
              <p14:xfrm>
                <a:off x="10707413" y="1968187"/>
                <a:ext cx="196560" cy="212400"/>
              </p14:xfrm>
            </p:contentPart>
          </mc:Choice>
          <mc:Fallback xmlns="">
            <p:pic>
              <p:nvPicPr>
                <p:cNvPr id="66" name="Freihand 65">
                  <a:extLst>
                    <a:ext uri="{FF2B5EF4-FFF2-40B4-BE49-F238E27FC236}">
                      <a16:creationId xmlns:a16="http://schemas.microsoft.com/office/drawing/2014/main" id="{49F47CE5-2B97-446E-9C15-2064B5930DA2}"/>
                    </a:ext>
                  </a:extLst>
                </p:cNvPr>
                <p:cNvPicPr/>
                <p:nvPr/>
              </p:nvPicPr>
              <p:blipFill>
                <a:blip r:embed="rId116"/>
                <a:stretch>
                  <a:fillRect/>
                </a:stretch>
              </p:blipFill>
              <p:spPr>
                <a:xfrm>
                  <a:off x="10703093" y="1963867"/>
                  <a:ext cx="205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7" name="Freihand 66">
                  <a:extLst>
                    <a:ext uri="{FF2B5EF4-FFF2-40B4-BE49-F238E27FC236}">
                      <a16:creationId xmlns:a16="http://schemas.microsoft.com/office/drawing/2014/main" id="{95651A74-7DCE-4FAA-9070-7FECB492D061}"/>
                    </a:ext>
                  </a:extLst>
                </p14:cNvPr>
                <p14:cNvContentPartPr/>
                <p14:nvPr/>
              </p14:nvContentPartPr>
              <p14:xfrm>
                <a:off x="10937093" y="1747147"/>
                <a:ext cx="146160" cy="285120"/>
              </p14:xfrm>
            </p:contentPart>
          </mc:Choice>
          <mc:Fallback xmlns="">
            <p:pic>
              <p:nvPicPr>
                <p:cNvPr id="67" name="Freihand 66">
                  <a:extLst>
                    <a:ext uri="{FF2B5EF4-FFF2-40B4-BE49-F238E27FC236}">
                      <a16:creationId xmlns:a16="http://schemas.microsoft.com/office/drawing/2014/main" id="{95651A74-7DCE-4FAA-9070-7FECB492D061}"/>
                    </a:ext>
                  </a:extLst>
                </p:cNvPr>
                <p:cNvPicPr/>
                <p:nvPr/>
              </p:nvPicPr>
              <p:blipFill>
                <a:blip r:embed="rId118"/>
                <a:stretch>
                  <a:fillRect/>
                </a:stretch>
              </p:blipFill>
              <p:spPr>
                <a:xfrm>
                  <a:off x="10932773" y="1742827"/>
                  <a:ext cx="1548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8" name="Freihand 67">
                  <a:extLst>
                    <a:ext uri="{FF2B5EF4-FFF2-40B4-BE49-F238E27FC236}">
                      <a16:creationId xmlns:a16="http://schemas.microsoft.com/office/drawing/2014/main" id="{743FC01C-5BDE-4200-AA87-CA90A29A3E64}"/>
                    </a:ext>
                  </a:extLst>
                </p14:cNvPr>
                <p14:cNvContentPartPr/>
                <p14:nvPr/>
              </p14:nvContentPartPr>
              <p14:xfrm>
                <a:off x="11113493" y="1770187"/>
                <a:ext cx="74880" cy="139680"/>
              </p14:xfrm>
            </p:contentPart>
          </mc:Choice>
          <mc:Fallback xmlns="">
            <p:pic>
              <p:nvPicPr>
                <p:cNvPr id="68" name="Freihand 67">
                  <a:extLst>
                    <a:ext uri="{FF2B5EF4-FFF2-40B4-BE49-F238E27FC236}">
                      <a16:creationId xmlns:a16="http://schemas.microsoft.com/office/drawing/2014/main" id="{743FC01C-5BDE-4200-AA87-CA90A29A3E64}"/>
                    </a:ext>
                  </a:extLst>
                </p:cNvPr>
                <p:cNvPicPr/>
                <p:nvPr/>
              </p:nvPicPr>
              <p:blipFill>
                <a:blip r:embed="rId120"/>
                <a:stretch>
                  <a:fillRect/>
                </a:stretch>
              </p:blipFill>
              <p:spPr>
                <a:xfrm>
                  <a:off x="11109173" y="1765867"/>
                  <a:ext cx="83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9" name="Freihand 68">
                  <a:extLst>
                    <a:ext uri="{FF2B5EF4-FFF2-40B4-BE49-F238E27FC236}">
                      <a16:creationId xmlns:a16="http://schemas.microsoft.com/office/drawing/2014/main" id="{B00894C7-9524-46D8-9864-1109A38A8611}"/>
                    </a:ext>
                  </a:extLst>
                </p14:cNvPr>
                <p14:cNvContentPartPr/>
                <p14:nvPr/>
              </p14:nvContentPartPr>
              <p14:xfrm>
                <a:off x="11209253" y="1621147"/>
                <a:ext cx="195840" cy="193680"/>
              </p14:xfrm>
            </p:contentPart>
          </mc:Choice>
          <mc:Fallback xmlns="">
            <p:pic>
              <p:nvPicPr>
                <p:cNvPr id="69" name="Freihand 68">
                  <a:extLst>
                    <a:ext uri="{FF2B5EF4-FFF2-40B4-BE49-F238E27FC236}">
                      <a16:creationId xmlns:a16="http://schemas.microsoft.com/office/drawing/2014/main" id="{B00894C7-9524-46D8-9864-1109A38A8611}"/>
                    </a:ext>
                  </a:extLst>
                </p:cNvPr>
                <p:cNvPicPr/>
                <p:nvPr/>
              </p:nvPicPr>
              <p:blipFill>
                <a:blip r:embed="rId122"/>
                <a:stretch>
                  <a:fillRect/>
                </a:stretch>
              </p:blipFill>
              <p:spPr>
                <a:xfrm>
                  <a:off x="11204933" y="1616827"/>
                  <a:ext cx="2044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E0FEE987-B468-4CC8-9349-0B1412AB897A}"/>
                    </a:ext>
                  </a:extLst>
                </p14:cNvPr>
                <p14:cNvContentPartPr/>
                <p14:nvPr/>
              </p14:nvContentPartPr>
              <p14:xfrm>
                <a:off x="11424173" y="1572547"/>
                <a:ext cx="90360" cy="71640"/>
              </p14:xfrm>
            </p:contentPart>
          </mc:Choice>
          <mc:Fallback xmlns="">
            <p:pic>
              <p:nvPicPr>
                <p:cNvPr id="70" name="Freihand 69">
                  <a:extLst>
                    <a:ext uri="{FF2B5EF4-FFF2-40B4-BE49-F238E27FC236}">
                      <a16:creationId xmlns:a16="http://schemas.microsoft.com/office/drawing/2014/main" id="{E0FEE987-B468-4CC8-9349-0B1412AB897A}"/>
                    </a:ext>
                  </a:extLst>
                </p:cNvPr>
                <p:cNvPicPr/>
                <p:nvPr/>
              </p:nvPicPr>
              <p:blipFill>
                <a:blip r:embed="rId124"/>
                <a:stretch>
                  <a:fillRect/>
                </a:stretch>
              </p:blipFill>
              <p:spPr>
                <a:xfrm>
                  <a:off x="11419853" y="1568227"/>
                  <a:ext cx="99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 name="Freihand 70">
                  <a:extLst>
                    <a:ext uri="{FF2B5EF4-FFF2-40B4-BE49-F238E27FC236}">
                      <a16:creationId xmlns:a16="http://schemas.microsoft.com/office/drawing/2014/main" id="{40C7DF55-3A0B-4708-B238-CDAF209D92FA}"/>
                    </a:ext>
                  </a:extLst>
                </p14:cNvPr>
                <p14:cNvContentPartPr/>
                <p14:nvPr/>
              </p14:nvContentPartPr>
              <p14:xfrm>
                <a:off x="11529293" y="1424947"/>
                <a:ext cx="197640" cy="191520"/>
              </p14:xfrm>
            </p:contentPart>
          </mc:Choice>
          <mc:Fallback xmlns="">
            <p:pic>
              <p:nvPicPr>
                <p:cNvPr id="71" name="Freihand 70">
                  <a:extLst>
                    <a:ext uri="{FF2B5EF4-FFF2-40B4-BE49-F238E27FC236}">
                      <a16:creationId xmlns:a16="http://schemas.microsoft.com/office/drawing/2014/main" id="{40C7DF55-3A0B-4708-B238-CDAF209D92FA}"/>
                    </a:ext>
                  </a:extLst>
                </p:cNvPr>
                <p:cNvPicPr/>
                <p:nvPr/>
              </p:nvPicPr>
              <p:blipFill>
                <a:blip r:embed="rId126"/>
                <a:stretch>
                  <a:fillRect/>
                </a:stretch>
              </p:blipFill>
              <p:spPr>
                <a:xfrm>
                  <a:off x="11524973" y="1420627"/>
                  <a:ext cx="206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2" name="Freihand 71">
                  <a:extLst>
                    <a:ext uri="{FF2B5EF4-FFF2-40B4-BE49-F238E27FC236}">
                      <a16:creationId xmlns:a16="http://schemas.microsoft.com/office/drawing/2014/main" id="{7010EF7C-29AD-4FD1-AB22-880BFF203421}"/>
                    </a:ext>
                  </a:extLst>
                </p14:cNvPr>
                <p14:cNvContentPartPr/>
                <p14:nvPr/>
              </p14:nvContentPartPr>
              <p14:xfrm>
                <a:off x="11731613" y="1304347"/>
                <a:ext cx="228600" cy="257400"/>
              </p14:xfrm>
            </p:contentPart>
          </mc:Choice>
          <mc:Fallback xmlns="">
            <p:pic>
              <p:nvPicPr>
                <p:cNvPr id="72" name="Freihand 71">
                  <a:extLst>
                    <a:ext uri="{FF2B5EF4-FFF2-40B4-BE49-F238E27FC236}">
                      <a16:creationId xmlns:a16="http://schemas.microsoft.com/office/drawing/2014/main" id="{7010EF7C-29AD-4FD1-AB22-880BFF203421}"/>
                    </a:ext>
                  </a:extLst>
                </p:cNvPr>
                <p:cNvPicPr/>
                <p:nvPr/>
              </p:nvPicPr>
              <p:blipFill>
                <a:blip r:embed="rId128"/>
                <a:stretch>
                  <a:fillRect/>
                </a:stretch>
              </p:blipFill>
              <p:spPr>
                <a:xfrm>
                  <a:off x="11727293" y="1300027"/>
                  <a:ext cx="2372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15B3C94A-62F4-44AE-BE98-825BAB1B9FBB}"/>
                    </a:ext>
                  </a:extLst>
                </p14:cNvPr>
                <p14:cNvContentPartPr/>
                <p14:nvPr/>
              </p14:nvContentPartPr>
              <p14:xfrm>
                <a:off x="10657373" y="2591707"/>
                <a:ext cx="77400" cy="174240"/>
              </p14:xfrm>
            </p:contentPart>
          </mc:Choice>
          <mc:Fallback xmlns="">
            <p:pic>
              <p:nvPicPr>
                <p:cNvPr id="74" name="Freihand 73">
                  <a:extLst>
                    <a:ext uri="{FF2B5EF4-FFF2-40B4-BE49-F238E27FC236}">
                      <a16:creationId xmlns:a16="http://schemas.microsoft.com/office/drawing/2014/main" id="{15B3C94A-62F4-44AE-BE98-825BAB1B9FBB}"/>
                    </a:ext>
                  </a:extLst>
                </p:cNvPr>
                <p:cNvPicPr/>
                <p:nvPr/>
              </p:nvPicPr>
              <p:blipFill>
                <a:blip r:embed="rId130"/>
                <a:stretch>
                  <a:fillRect/>
                </a:stretch>
              </p:blipFill>
              <p:spPr>
                <a:xfrm>
                  <a:off x="10653053" y="2587387"/>
                  <a:ext cx="860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930F92D7-99E0-472E-865A-3DB7954800FB}"/>
                    </a:ext>
                  </a:extLst>
                </p14:cNvPr>
                <p14:cNvContentPartPr/>
                <p14:nvPr/>
              </p14:nvContentPartPr>
              <p14:xfrm>
                <a:off x="10796333" y="2519707"/>
                <a:ext cx="111240" cy="148680"/>
              </p14:xfrm>
            </p:contentPart>
          </mc:Choice>
          <mc:Fallback xmlns="">
            <p:pic>
              <p:nvPicPr>
                <p:cNvPr id="75" name="Freihand 74">
                  <a:extLst>
                    <a:ext uri="{FF2B5EF4-FFF2-40B4-BE49-F238E27FC236}">
                      <a16:creationId xmlns:a16="http://schemas.microsoft.com/office/drawing/2014/main" id="{930F92D7-99E0-472E-865A-3DB7954800FB}"/>
                    </a:ext>
                  </a:extLst>
                </p:cNvPr>
                <p:cNvPicPr/>
                <p:nvPr/>
              </p:nvPicPr>
              <p:blipFill>
                <a:blip r:embed="rId132"/>
                <a:stretch>
                  <a:fillRect/>
                </a:stretch>
              </p:blipFill>
              <p:spPr>
                <a:xfrm>
                  <a:off x="10792013" y="2515387"/>
                  <a:ext cx="119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7" name="Freihand 76">
                  <a:extLst>
                    <a:ext uri="{FF2B5EF4-FFF2-40B4-BE49-F238E27FC236}">
                      <a16:creationId xmlns:a16="http://schemas.microsoft.com/office/drawing/2014/main" id="{69757BDD-7A07-47CF-8464-ABF80AAA3F56}"/>
                    </a:ext>
                  </a:extLst>
                </p14:cNvPr>
                <p14:cNvContentPartPr/>
                <p14:nvPr/>
              </p14:nvContentPartPr>
              <p14:xfrm>
                <a:off x="10977053" y="2214427"/>
                <a:ext cx="190800" cy="226800"/>
              </p14:xfrm>
            </p:contentPart>
          </mc:Choice>
          <mc:Fallback xmlns="">
            <p:pic>
              <p:nvPicPr>
                <p:cNvPr id="77" name="Freihand 76">
                  <a:extLst>
                    <a:ext uri="{FF2B5EF4-FFF2-40B4-BE49-F238E27FC236}">
                      <a16:creationId xmlns:a16="http://schemas.microsoft.com/office/drawing/2014/main" id="{69757BDD-7A07-47CF-8464-ABF80AAA3F56}"/>
                    </a:ext>
                  </a:extLst>
                </p:cNvPr>
                <p:cNvPicPr/>
                <p:nvPr/>
              </p:nvPicPr>
              <p:blipFill>
                <a:blip r:embed="rId134"/>
                <a:stretch>
                  <a:fillRect/>
                </a:stretch>
              </p:blipFill>
              <p:spPr>
                <a:xfrm>
                  <a:off x="10972733" y="2210107"/>
                  <a:ext cx="199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8" name="Freihand 77">
                  <a:extLst>
                    <a:ext uri="{FF2B5EF4-FFF2-40B4-BE49-F238E27FC236}">
                      <a16:creationId xmlns:a16="http://schemas.microsoft.com/office/drawing/2014/main" id="{D6B4B89B-18A0-43E0-9320-9FAB8B5758CB}"/>
                    </a:ext>
                  </a:extLst>
                </p14:cNvPr>
                <p14:cNvContentPartPr/>
                <p14:nvPr/>
              </p14:nvContentPartPr>
              <p14:xfrm>
                <a:off x="11197733" y="2297227"/>
                <a:ext cx="64080" cy="90720"/>
              </p14:xfrm>
            </p:contentPart>
          </mc:Choice>
          <mc:Fallback xmlns="">
            <p:pic>
              <p:nvPicPr>
                <p:cNvPr id="78" name="Freihand 77">
                  <a:extLst>
                    <a:ext uri="{FF2B5EF4-FFF2-40B4-BE49-F238E27FC236}">
                      <a16:creationId xmlns:a16="http://schemas.microsoft.com/office/drawing/2014/main" id="{D6B4B89B-18A0-43E0-9320-9FAB8B5758CB}"/>
                    </a:ext>
                  </a:extLst>
                </p:cNvPr>
                <p:cNvPicPr/>
                <p:nvPr/>
              </p:nvPicPr>
              <p:blipFill>
                <a:blip r:embed="rId136"/>
                <a:stretch>
                  <a:fillRect/>
                </a:stretch>
              </p:blipFill>
              <p:spPr>
                <a:xfrm>
                  <a:off x="11193413" y="2292907"/>
                  <a:ext cx="72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9" name="Freihand 78">
                  <a:extLst>
                    <a:ext uri="{FF2B5EF4-FFF2-40B4-BE49-F238E27FC236}">
                      <a16:creationId xmlns:a16="http://schemas.microsoft.com/office/drawing/2014/main" id="{D665363D-D68E-4C99-BD1A-0AE0CAD50906}"/>
                    </a:ext>
                  </a:extLst>
                </p14:cNvPr>
                <p14:cNvContentPartPr/>
                <p14:nvPr/>
              </p14:nvContentPartPr>
              <p14:xfrm>
                <a:off x="11224373" y="2013187"/>
                <a:ext cx="115560" cy="254880"/>
              </p14:xfrm>
            </p:contentPart>
          </mc:Choice>
          <mc:Fallback xmlns="">
            <p:pic>
              <p:nvPicPr>
                <p:cNvPr id="79" name="Freihand 78">
                  <a:extLst>
                    <a:ext uri="{FF2B5EF4-FFF2-40B4-BE49-F238E27FC236}">
                      <a16:creationId xmlns:a16="http://schemas.microsoft.com/office/drawing/2014/main" id="{D665363D-D68E-4C99-BD1A-0AE0CAD50906}"/>
                    </a:ext>
                  </a:extLst>
                </p:cNvPr>
                <p:cNvPicPr/>
                <p:nvPr/>
              </p:nvPicPr>
              <p:blipFill>
                <a:blip r:embed="rId138"/>
                <a:stretch>
                  <a:fillRect/>
                </a:stretch>
              </p:blipFill>
              <p:spPr>
                <a:xfrm>
                  <a:off x="11220053" y="2008867"/>
                  <a:ext cx="1242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0" name="Freihand 79">
                  <a:extLst>
                    <a:ext uri="{FF2B5EF4-FFF2-40B4-BE49-F238E27FC236}">
                      <a16:creationId xmlns:a16="http://schemas.microsoft.com/office/drawing/2014/main" id="{3C330C5C-B7D4-4B95-BA63-0DC39B0FCC01}"/>
                    </a:ext>
                  </a:extLst>
                </p14:cNvPr>
                <p14:cNvContentPartPr/>
                <p14:nvPr/>
              </p14:nvContentPartPr>
              <p14:xfrm>
                <a:off x="11438573" y="1934347"/>
                <a:ext cx="65880" cy="117000"/>
              </p14:xfrm>
            </p:contentPart>
          </mc:Choice>
          <mc:Fallback xmlns="">
            <p:pic>
              <p:nvPicPr>
                <p:cNvPr id="80" name="Freihand 79">
                  <a:extLst>
                    <a:ext uri="{FF2B5EF4-FFF2-40B4-BE49-F238E27FC236}">
                      <a16:creationId xmlns:a16="http://schemas.microsoft.com/office/drawing/2014/main" id="{3C330C5C-B7D4-4B95-BA63-0DC39B0FCC01}"/>
                    </a:ext>
                  </a:extLst>
                </p:cNvPr>
                <p:cNvPicPr/>
                <p:nvPr/>
              </p:nvPicPr>
              <p:blipFill>
                <a:blip r:embed="rId140"/>
                <a:stretch>
                  <a:fillRect/>
                </a:stretch>
              </p:blipFill>
              <p:spPr>
                <a:xfrm>
                  <a:off x="11434253" y="1930027"/>
                  <a:ext cx="74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1" name="Freihand 80">
                  <a:extLst>
                    <a:ext uri="{FF2B5EF4-FFF2-40B4-BE49-F238E27FC236}">
                      <a16:creationId xmlns:a16="http://schemas.microsoft.com/office/drawing/2014/main" id="{090BB915-C708-4336-9F48-0922E557B112}"/>
                    </a:ext>
                  </a:extLst>
                </p14:cNvPr>
                <p14:cNvContentPartPr/>
                <p14:nvPr/>
              </p14:nvContentPartPr>
              <p14:xfrm>
                <a:off x="11345333" y="1833907"/>
                <a:ext cx="188640" cy="273240"/>
              </p14:xfrm>
            </p:contentPart>
          </mc:Choice>
          <mc:Fallback xmlns="">
            <p:pic>
              <p:nvPicPr>
                <p:cNvPr id="81" name="Freihand 80">
                  <a:extLst>
                    <a:ext uri="{FF2B5EF4-FFF2-40B4-BE49-F238E27FC236}">
                      <a16:creationId xmlns:a16="http://schemas.microsoft.com/office/drawing/2014/main" id="{090BB915-C708-4336-9F48-0922E557B112}"/>
                    </a:ext>
                  </a:extLst>
                </p:cNvPr>
                <p:cNvPicPr/>
                <p:nvPr/>
              </p:nvPicPr>
              <p:blipFill>
                <a:blip r:embed="rId142"/>
                <a:stretch>
                  <a:fillRect/>
                </a:stretch>
              </p:blipFill>
              <p:spPr>
                <a:xfrm>
                  <a:off x="11341013" y="1829587"/>
                  <a:ext cx="1972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2" name="Freihand 81">
                  <a:extLst>
                    <a:ext uri="{FF2B5EF4-FFF2-40B4-BE49-F238E27FC236}">
                      <a16:creationId xmlns:a16="http://schemas.microsoft.com/office/drawing/2014/main" id="{B7E944D4-D635-4B9A-8F38-526B499CF89D}"/>
                    </a:ext>
                  </a:extLst>
                </p14:cNvPr>
                <p14:cNvContentPartPr/>
                <p14:nvPr/>
              </p14:nvContentPartPr>
              <p14:xfrm>
                <a:off x="11551613" y="1816987"/>
                <a:ext cx="57240" cy="207720"/>
              </p14:xfrm>
            </p:contentPart>
          </mc:Choice>
          <mc:Fallback xmlns="">
            <p:pic>
              <p:nvPicPr>
                <p:cNvPr id="82" name="Freihand 81">
                  <a:extLst>
                    <a:ext uri="{FF2B5EF4-FFF2-40B4-BE49-F238E27FC236}">
                      <a16:creationId xmlns:a16="http://schemas.microsoft.com/office/drawing/2014/main" id="{B7E944D4-D635-4B9A-8F38-526B499CF89D}"/>
                    </a:ext>
                  </a:extLst>
                </p:cNvPr>
                <p:cNvPicPr/>
                <p:nvPr/>
              </p:nvPicPr>
              <p:blipFill>
                <a:blip r:embed="rId144"/>
                <a:stretch>
                  <a:fillRect/>
                </a:stretch>
              </p:blipFill>
              <p:spPr>
                <a:xfrm>
                  <a:off x="11547293" y="1812667"/>
                  <a:ext cx="65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B36C6321-51B9-4F5C-8C7D-F9FD16A88462}"/>
                    </a:ext>
                  </a:extLst>
                </p14:cNvPr>
                <p14:cNvContentPartPr/>
                <p14:nvPr/>
              </p14:nvContentPartPr>
              <p14:xfrm>
                <a:off x="11645933" y="1852267"/>
                <a:ext cx="35280" cy="120600"/>
              </p14:xfrm>
            </p:contentPart>
          </mc:Choice>
          <mc:Fallback xmlns="">
            <p:pic>
              <p:nvPicPr>
                <p:cNvPr id="83" name="Freihand 82">
                  <a:extLst>
                    <a:ext uri="{FF2B5EF4-FFF2-40B4-BE49-F238E27FC236}">
                      <a16:creationId xmlns:a16="http://schemas.microsoft.com/office/drawing/2014/main" id="{B36C6321-51B9-4F5C-8C7D-F9FD16A88462}"/>
                    </a:ext>
                  </a:extLst>
                </p:cNvPr>
                <p:cNvPicPr/>
                <p:nvPr/>
              </p:nvPicPr>
              <p:blipFill>
                <a:blip r:embed="rId146"/>
                <a:stretch>
                  <a:fillRect/>
                </a:stretch>
              </p:blipFill>
              <p:spPr>
                <a:xfrm>
                  <a:off x="11641613" y="1847947"/>
                  <a:ext cx="43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8D1DC20F-C055-4175-8F96-6E43C57FA385}"/>
                    </a:ext>
                  </a:extLst>
                </p14:cNvPr>
                <p14:cNvContentPartPr/>
                <p14:nvPr/>
              </p14:nvContentPartPr>
              <p14:xfrm>
                <a:off x="11765813" y="1688107"/>
                <a:ext cx="96840" cy="146160"/>
              </p14:xfrm>
            </p:contentPart>
          </mc:Choice>
          <mc:Fallback xmlns="">
            <p:pic>
              <p:nvPicPr>
                <p:cNvPr id="84" name="Freihand 83">
                  <a:extLst>
                    <a:ext uri="{FF2B5EF4-FFF2-40B4-BE49-F238E27FC236}">
                      <a16:creationId xmlns:a16="http://schemas.microsoft.com/office/drawing/2014/main" id="{8D1DC20F-C055-4175-8F96-6E43C57FA385}"/>
                    </a:ext>
                  </a:extLst>
                </p:cNvPr>
                <p:cNvPicPr/>
                <p:nvPr/>
              </p:nvPicPr>
              <p:blipFill>
                <a:blip r:embed="rId148"/>
                <a:stretch>
                  <a:fillRect/>
                </a:stretch>
              </p:blipFill>
              <p:spPr>
                <a:xfrm>
                  <a:off x="11761493" y="1683787"/>
                  <a:ext cx="105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54BA4751-7C5A-4333-9C98-A1829C9C2B38}"/>
                    </a:ext>
                  </a:extLst>
                </p14:cNvPr>
                <p14:cNvContentPartPr/>
                <p14:nvPr/>
              </p14:nvContentPartPr>
              <p14:xfrm>
                <a:off x="11719373" y="1711147"/>
                <a:ext cx="151200" cy="128520"/>
              </p14:xfrm>
            </p:contentPart>
          </mc:Choice>
          <mc:Fallback xmlns="">
            <p:pic>
              <p:nvPicPr>
                <p:cNvPr id="85" name="Freihand 84">
                  <a:extLst>
                    <a:ext uri="{FF2B5EF4-FFF2-40B4-BE49-F238E27FC236}">
                      <a16:creationId xmlns:a16="http://schemas.microsoft.com/office/drawing/2014/main" id="{54BA4751-7C5A-4333-9C98-A1829C9C2B38}"/>
                    </a:ext>
                  </a:extLst>
                </p:cNvPr>
                <p:cNvPicPr/>
                <p:nvPr/>
              </p:nvPicPr>
              <p:blipFill>
                <a:blip r:embed="rId150"/>
                <a:stretch>
                  <a:fillRect/>
                </a:stretch>
              </p:blipFill>
              <p:spPr>
                <a:xfrm>
                  <a:off x="11715053" y="1706827"/>
                  <a:ext cx="159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23072BCA-E65B-4B3E-B5E9-DC8705CBF197}"/>
                    </a:ext>
                  </a:extLst>
                </p14:cNvPr>
                <p14:cNvContentPartPr/>
                <p14:nvPr/>
              </p14:nvContentPartPr>
              <p14:xfrm>
                <a:off x="9475493" y="1307587"/>
                <a:ext cx="1961280" cy="2099880"/>
              </p14:xfrm>
            </p:contentPart>
          </mc:Choice>
          <mc:Fallback xmlns="">
            <p:pic>
              <p:nvPicPr>
                <p:cNvPr id="86" name="Freihand 85">
                  <a:extLst>
                    <a:ext uri="{FF2B5EF4-FFF2-40B4-BE49-F238E27FC236}">
                      <a16:creationId xmlns:a16="http://schemas.microsoft.com/office/drawing/2014/main" id="{23072BCA-E65B-4B3E-B5E9-DC8705CBF197}"/>
                    </a:ext>
                  </a:extLst>
                </p:cNvPr>
                <p:cNvPicPr/>
                <p:nvPr/>
              </p:nvPicPr>
              <p:blipFill>
                <a:blip r:embed="rId152"/>
                <a:stretch>
                  <a:fillRect/>
                </a:stretch>
              </p:blipFill>
              <p:spPr>
                <a:xfrm>
                  <a:off x="9471173" y="1303267"/>
                  <a:ext cx="1969920" cy="2108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DC02671C-864E-451B-95BA-98142D1F53FB}"/>
                    </a:ext>
                  </a:extLst>
                </p14:cNvPr>
                <p14:cNvContentPartPr/>
                <p14:nvPr/>
              </p14:nvContentPartPr>
              <p14:xfrm>
                <a:off x="9814253" y="1156387"/>
                <a:ext cx="373320" cy="377640"/>
              </p14:xfrm>
            </p:contentPart>
          </mc:Choice>
          <mc:Fallback xmlns="">
            <p:pic>
              <p:nvPicPr>
                <p:cNvPr id="87" name="Freihand 86">
                  <a:extLst>
                    <a:ext uri="{FF2B5EF4-FFF2-40B4-BE49-F238E27FC236}">
                      <a16:creationId xmlns:a16="http://schemas.microsoft.com/office/drawing/2014/main" id="{DC02671C-864E-451B-95BA-98142D1F53FB}"/>
                    </a:ext>
                  </a:extLst>
                </p:cNvPr>
                <p:cNvPicPr/>
                <p:nvPr/>
              </p:nvPicPr>
              <p:blipFill>
                <a:blip r:embed="rId154"/>
                <a:stretch>
                  <a:fillRect/>
                </a:stretch>
              </p:blipFill>
              <p:spPr>
                <a:xfrm>
                  <a:off x="9809933" y="1152067"/>
                  <a:ext cx="38196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9" name="Freihand 88">
                  <a:extLst>
                    <a:ext uri="{FF2B5EF4-FFF2-40B4-BE49-F238E27FC236}">
                      <a16:creationId xmlns:a16="http://schemas.microsoft.com/office/drawing/2014/main" id="{FD9AF891-F8D2-4C23-8370-E58188C341FF}"/>
                    </a:ext>
                  </a:extLst>
                </p14:cNvPr>
                <p14:cNvContentPartPr/>
                <p14:nvPr/>
              </p14:nvContentPartPr>
              <p14:xfrm>
                <a:off x="8412773" y="1061707"/>
                <a:ext cx="32400" cy="251280"/>
              </p14:xfrm>
            </p:contentPart>
          </mc:Choice>
          <mc:Fallback xmlns="">
            <p:pic>
              <p:nvPicPr>
                <p:cNvPr id="89" name="Freihand 88">
                  <a:extLst>
                    <a:ext uri="{FF2B5EF4-FFF2-40B4-BE49-F238E27FC236}">
                      <a16:creationId xmlns:a16="http://schemas.microsoft.com/office/drawing/2014/main" id="{FD9AF891-F8D2-4C23-8370-E58188C341FF}"/>
                    </a:ext>
                  </a:extLst>
                </p:cNvPr>
                <p:cNvPicPr/>
                <p:nvPr/>
              </p:nvPicPr>
              <p:blipFill>
                <a:blip r:embed="rId156"/>
                <a:stretch>
                  <a:fillRect/>
                </a:stretch>
              </p:blipFill>
              <p:spPr>
                <a:xfrm>
                  <a:off x="8408453" y="1057387"/>
                  <a:ext cx="410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0" name="Freihand 89">
                  <a:extLst>
                    <a:ext uri="{FF2B5EF4-FFF2-40B4-BE49-F238E27FC236}">
                      <a16:creationId xmlns:a16="http://schemas.microsoft.com/office/drawing/2014/main" id="{D2234EAB-244D-487F-A9D1-5693A4ABDC17}"/>
                    </a:ext>
                  </a:extLst>
                </p14:cNvPr>
                <p14:cNvContentPartPr/>
                <p14:nvPr/>
              </p14:nvContentPartPr>
              <p14:xfrm>
                <a:off x="8311253" y="1177987"/>
                <a:ext cx="209880" cy="341640"/>
              </p14:xfrm>
            </p:contentPart>
          </mc:Choice>
          <mc:Fallback xmlns="">
            <p:pic>
              <p:nvPicPr>
                <p:cNvPr id="90" name="Freihand 89">
                  <a:extLst>
                    <a:ext uri="{FF2B5EF4-FFF2-40B4-BE49-F238E27FC236}">
                      <a16:creationId xmlns:a16="http://schemas.microsoft.com/office/drawing/2014/main" id="{D2234EAB-244D-487F-A9D1-5693A4ABDC17}"/>
                    </a:ext>
                  </a:extLst>
                </p:cNvPr>
                <p:cNvPicPr/>
                <p:nvPr/>
              </p:nvPicPr>
              <p:blipFill>
                <a:blip r:embed="rId158"/>
                <a:stretch>
                  <a:fillRect/>
                </a:stretch>
              </p:blipFill>
              <p:spPr>
                <a:xfrm>
                  <a:off x="8306933" y="1173667"/>
                  <a:ext cx="2185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Freihand 91">
                  <a:extLst>
                    <a:ext uri="{FF2B5EF4-FFF2-40B4-BE49-F238E27FC236}">
                      <a16:creationId xmlns:a16="http://schemas.microsoft.com/office/drawing/2014/main" id="{A827D199-2309-4C8E-9006-AA1469CF708B}"/>
                    </a:ext>
                  </a:extLst>
                </p14:cNvPr>
                <p14:cNvContentPartPr/>
                <p14:nvPr/>
              </p14:nvContentPartPr>
              <p14:xfrm>
                <a:off x="8176253" y="1641667"/>
                <a:ext cx="405000" cy="354960"/>
              </p14:xfrm>
            </p:contentPart>
          </mc:Choice>
          <mc:Fallback xmlns="">
            <p:pic>
              <p:nvPicPr>
                <p:cNvPr id="92" name="Freihand 91">
                  <a:extLst>
                    <a:ext uri="{FF2B5EF4-FFF2-40B4-BE49-F238E27FC236}">
                      <a16:creationId xmlns:a16="http://schemas.microsoft.com/office/drawing/2014/main" id="{A827D199-2309-4C8E-9006-AA1469CF708B}"/>
                    </a:ext>
                  </a:extLst>
                </p:cNvPr>
                <p:cNvPicPr/>
                <p:nvPr/>
              </p:nvPicPr>
              <p:blipFill>
                <a:blip r:embed="rId160"/>
                <a:stretch>
                  <a:fillRect/>
                </a:stretch>
              </p:blipFill>
              <p:spPr>
                <a:xfrm>
                  <a:off x="8171933" y="1637347"/>
                  <a:ext cx="4136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Freihand 92">
                  <a:extLst>
                    <a:ext uri="{FF2B5EF4-FFF2-40B4-BE49-F238E27FC236}">
                      <a16:creationId xmlns:a16="http://schemas.microsoft.com/office/drawing/2014/main" id="{F8D27565-1A03-4DA1-A7D4-FF9A6E6C72DC}"/>
                    </a:ext>
                  </a:extLst>
                </p14:cNvPr>
                <p14:cNvContentPartPr/>
                <p14:nvPr/>
              </p14:nvContentPartPr>
              <p14:xfrm>
                <a:off x="8174093" y="2040547"/>
                <a:ext cx="315000" cy="155880"/>
              </p14:xfrm>
            </p:contentPart>
          </mc:Choice>
          <mc:Fallback xmlns="">
            <p:pic>
              <p:nvPicPr>
                <p:cNvPr id="93" name="Freihand 92">
                  <a:extLst>
                    <a:ext uri="{FF2B5EF4-FFF2-40B4-BE49-F238E27FC236}">
                      <a16:creationId xmlns:a16="http://schemas.microsoft.com/office/drawing/2014/main" id="{F8D27565-1A03-4DA1-A7D4-FF9A6E6C72DC}"/>
                    </a:ext>
                  </a:extLst>
                </p:cNvPr>
                <p:cNvPicPr/>
                <p:nvPr/>
              </p:nvPicPr>
              <p:blipFill>
                <a:blip r:embed="rId162"/>
                <a:stretch>
                  <a:fillRect/>
                </a:stretch>
              </p:blipFill>
              <p:spPr>
                <a:xfrm>
                  <a:off x="8169773" y="2036227"/>
                  <a:ext cx="323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Freihand 93">
                  <a:extLst>
                    <a:ext uri="{FF2B5EF4-FFF2-40B4-BE49-F238E27FC236}">
                      <a16:creationId xmlns:a16="http://schemas.microsoft.com/office/drawing/2014/main" id="{A9AA9E4C-047E-4FF2-83F7-317A31CABB40}"/>
                    </a:ext>
                  </a:extLst>
                </p14:cNvPr>
                <p14:cNvContentPartPr/>
                <p14:nvPr/>
              </p14:nvContentPartPr>
              <p14:xfrm>
                <a:off x="8472893" y="1991947"/>
                <a:ext cx="18360" cy="28800"/>
              </p14:xfrm>
            </p:contentPart>
          </mc:Choice>
          <mc:Fallback xmlns="">
            <p:pic>
              <p:nvPicPr>
                <p:cNvPr id="94" name="Freihand 93">
                  <a:extLst>
                    <a:ext uri="{FF2B5EF4-FFF2-40B4-BE49-F238E27FC236}">
                      <a16:creationId xmlns:a16="http://schemas.microsoft.com/office/drawing/2014/main" id="{A9AA9E4C-047E-4FF2-83F7-317A31CABB40}"/>
                    </a:ext>
                  </a:extLst>
                </p:cNvPr>
                <p:cNvPicPr/>
                <p:nvPr/>
              </p:nvPicPr>
              <p:blipFill>
                <a:blip r:embed="rId164"/>
                <a:stretch>
                  <a:fillRect/>
                </a:stretch>
              </p:blipFill>
              <p:spPr>
                <a:xfrm>
                  <a:off x="8468573" y="1987627"/>
                  <a:ext cx="27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Freihand 94">
                  <a:extLst>
                    <a:ext uri="{FF2B5EF4-FFF2-40B4-BE49-F238E27FC236}">
                      <a16:creationId xmlns:a16="http://schemas.microsoft.com/office/drawing/2014/main" id="{A963949C-B6EA-4453-AA41-6708238BF33E}"/>
                    </a:ext>
                  </a:extLst>
                </p14:cNvPr>
                <p14:cNvContentPartPr/>
                <p14:nvPr/>
              </p14:nvContentPartPr>
              <p14:xfrm>
                <a:off x="8394413" y="2218747"/>
                <a:ext cx="60120" cy="74520"/>
              </p14:xfrm>
            </p:contentPart>
          </mc:Choice>
          <mc:Fallback xmlns="">
            <p:pic>
              <p:nvPicPr>
                <p:cNvPr id="95" name="Freihand 94">
                  <a:extLst>
                    <a:ext uri="{FF2B5EF4-FFF2-40B4-BE49-F238E27FC236}">
                      <a16:creationId xmlns:a16="http://schemas.microsoft.com/office/drawing/2014/main" id="{A963949C-B6EA-4453-AA41-6708238BF33E}"/>
                    </a:ext>
                  </a:extLst>
                </p:cNvPr>
                <p:cNvPicPr/>
                <p:nvPr/>
              </p:nvPicPr>
              <p:blipFill>
                <a:blip r:embed="rId166"/>
                <a:stretch>
                  <a:fillRect/>
                </a:stretch>
              </p:blipFill>
              <p:spPr>
                <a:xfrm>
                  <a:off x="8390093" y="2214427"/>
                  <a:ext cx="68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Freihand 95">
                  <a:extLst>
                    <a:ext uri="{FF2B5EF4-FFF2-40B4-BE49-F238E27FC236}">
                      <a16:creationId xmlns:a16="http://schemas.microsoft.com/office/drawing/2014/main" id="{6DF10186-8A81-4CDF-8084-AC2BB637CD5C}"/>
                    </a:ext>
                  </a:extLst>
                </p14:cNvPr>
                <p14:cNvContentPartPr/>
                <p14:nvPr/>
              </p14:nvContentPartPr>
              <p14:xfrm>
                <a:off x="8526893" y="2037307"/>
                <a:ext cx="128520" cy="254880"/>
              </p14:xfrm>
            </p:contentPart>
          </mc:Choice>
          <mc:Fallback xmlns="">
            <p:pic>
              <p:nvPicPr>
                <p:cNvPr id="96" name="Freihand 95">
                  <a:extLst>
                    <a:ext uri="{FF2B5EF4-FFF2-40B4-BE49-F238E27FC236}">
                      <a16:creationId xmlns:a16="http://schemas.microsoft.com/office/drawing/2014/main" id="{6DF10186-8A81-4CDF-8084-AC2BB637CD5C}"/>
                    </a:ext>
                  </a:extLst>
                </p:cNvPr>
                <p:cNvPicPr/>
                <p:nvPr/>
              </p:nvPicPr>
              <p:blipFill>
                <a:blip r:embed="rId168"/>
                <a:stretch>
                  <a:fillRect/>
                </a:stretch>
              </p:blipFill>
              <p:spPr>
                <a:xfrm>
                  <a:off x="8522573" y="2032987"/>
                  <a:ext cx="1371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7" name="Freihand 96">
                  <a:extLst>
                    <a:ext uri="{FF2B5EF4-FFF2-40B4-BE49-F238E27FC236}">
                      <a16:creationId xmlns:a16="http://schemas.microsoft.com/office/drawing/2014/main" id="{30629118-C71A-42FF-9821-A3703D9E3923}"/>
                    </a:ext>
                  </a:extLst>
                </p14:cNvPr>
                <p14:cNvContentPartPr/>
                <p14:nvPr/>
              </p14:nvContentPartPr>
              <p14:xfrm>
                <a:off x="8675573" y="2003467"/>
                <a:ext cx="239400" cy="72360"/>
              </p14:xfrm>
            </p:contentPart>
          </mc:Choice>
          <mc:Fallback xmlns="">
            <p:pic>
              <p:nvPicPr>
                <p:cNvPr id="97" name="Freihand 96">
                  <a:extLst>
                    <a:ext uri="{FF2B5EF4-FFF2-40B4-BE49-F238E27FC236}">
                      <a16:creationId xmlns:a16="http://schemas.microsoft.com/office/drawing/2014/main" id="{30629118-C71A-42FF-9821-A3703D9E3923}"/>
                    </a:ext>
                  </a:extLst>
                </p:cNvPr>
                <p:cNvPicPr/>
                <p:nvPr/>
              </p:nvPicPr>
              <p:blipFill>
                <a:blip r:embed="rId170"/>
                <a:stretch>
                  <a:fillRect/>
                </a:stretch>
              </p:blipFill>
              <p:spPr>
                <a:xfrm>
                  <a:off x="8671253" y="1999147"/>
                  <a:ext cx="248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8" name="Freihand 97">
                  <a:extLst>
                    <a:ext uri="{FF2B5EF4-FFF2-40B4-BE49-F238E27FC236}">
                      <a16:creationId xmlns:a16="http://schemas.microsoft.com/office/drawing/2014/main" id="{78A0EDF0-191D-42D4-AF7A-3A807DD47E4D}"/>
                    </a:ext>
                  </a:extLst>
                </p14:cNvPr>
                <p14:cNvContentPartPr/>
                <p14:nvPr/>
              </p14:nvContentPartPr>
              <p14:xfrm>
                <a:off x="8846213" y="2014987"/>
                <a:ext cx="87840" cy="22680"/>
              </p14:xfrm>
            </p:contentPart>
          </mc:Choice>
          <mc:Fallback xmlns="">
            <p:pic>
              <p:nvPicPr>
                <p:cNvPr id="98" name="Freihand 97">
                  <a:extLst>
                    <a:ext uri="{FF2B5EF4-FFF2-40B4-BE49-F238E27FC236}">
                      <a16:creationId xmlns:a16="http://schemas.microsoft.com/office/drawing/2014/main" id="{78A0EDF0-191D-42D4-AF7A-3A807DD47E4D}"/>
                    </a:ext>
                  </a:extLst>
                </p:cNvPr>
                <p:cNvPicPr/>
                <p:nvPr/>
              </p:nvPicPr>
              <p:blipFill>
                <a:blip r:embed="rId172"/>
                <a:stretch>
                  <a:fillRect/>
                </a:stretch>
              </p:blipFill>
              <p:spPr>
                <a:xfrm>
                  <a:off x="8841893" y="2010667"/>
                  <a:ext cx="964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9" name="Freihand 98">
                  <a:extLst>
                    <a:ext uri="{FF2B5EF4-FFF2-40B4-BE49-F238E27FC236}">
                      <a16:creationId xmlns:a16="http://schemas.microsoft.com/office/drawing/2014/main" id="{CD8F0E7F-0110-4054-9AE0-0078AF99756A}"/>
                    </a:ext>
                  </a:extLst>
                </p14:cNvPr>
                <p14:cNvContentPartPr/>
                <p14:nvPr/>
              </p14:nvContentPartPr>
              <p14:xfrm>
                <a:off x="8941973" y="1960627"/>
                <a:ext cx="88560" cy="67680"/>
              </p14:xfrm>
            </p:contentPart>
          </mc:Choice>
          <mc:Fallback xmlns="">
            <p:pic>
              <p:nvPicPr>
                <p:cNvPr id="99" name="Freihand 98">
                  <a:extLst>
                    <a:ext uri="{FF2B5EF4-FFF2-40B4-BE49-F238E27FC236}">
                      <a16:creationId xmlns:a16="http://schemas.microsoft.com/office/drawing/2014/main" id="{CD8F0E7F-0110-4054-9AE0-0078AF99756A}"/>
                    </a:ext>
                  </a:extLst>
                </p:cNvPr>
                <p:cNvPicPr/>
                <p:nvPr/>
              </p:nvPicPr>
              <p:blipFill>
                <a:blip r:embed="rId174"/>
                <a:stretch>
                  <a:fillRect/>
                </a:stretch>
              </p:blipFill>
              <p:spPr>
                <a:xfrm>
                  <a:off x="8937653" y="1956307"/>
                  <a:ext cx="97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0" name="Freihand 99">
                  <a:extLst>
                    <a:ext uri="{FF2B5EF4-FFF2-40B4-BE49-F238E27FC236}">
                      <a16:creationId xmlns:a16="http://schemas.microsoft.com/office/drawing/2014/main" id="{AF6A2762-D8AB-4998-89C5-45D7B74C9043}"/>
                    </a:ext>
                  </a:extLst>
                </p14:cNvPr>
                <p14:cNvContentPartPr/>
                <p14:nvPr/>
              </p14:nvContentPartPr>
              <p14:xfrm>
                <a:off x="8340413" y="2319547"/>
                <a:ext cx="170640" cy="171000"/>
              </p14:xfrm>
            </p:contentPart>
          </mc:Choice>
          <mc:Fallback xmlns="">
            <p:pic>
              <p:nvPicPr>
                <p:cNvPr id="100" name="Freihand 99">
                  <a:extLst>
                    <a:ext uri="{FF2B5EF4-FFF2-40B4-BE49-F238E27FC236}">
                      <a16:creationId xmlns:a16="http://schemas.microsoft.com/office/drawing/2014/main" id="{AF6A2762-D8AB-4998-89C5-45D7B74C9043}"/>
                    </a:ext>
                  </a:extLst>
                </p:cNvPr>
                <p:cNvPicPr/>
                <p:nvPr/>
              </p:nvPicPr>
              <p:blipFill>
                <a:blip r:embed="rId176"/>
                <a:stretch>
                  <a:fillRect/>
                </a:stretch>
              </p:blipFill>
              <p:spPr>
                <a:xfrm>
                  <a:off x="8336093" y="2315227"/>
                  <a:ext cx="179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1" name="Freihand 100">
                  <a:extLst>
                    <a:ext uri="{FF2B5EF4-FFF2-40B4-BE49-F238E27FC236}">
                      <a16:creationId xmlns:a16="http://schemas.microsoft.com/office/drawing/2014/main" id="{7D4225C6-54E1-45A5-9D97-0667C2ED36CA}"/>
                    </a:ext>
                  </a:extLst>
                </p14:cNvPr>
                <p14:cNvContentPartPr/>
                <p14:nvPr/>
              </p14:nvContentPartPr>
              <p14:xfrm>
                <a:off x="8256173" y="2362027"/>
                <a:ext cx="269640" cy="55800"/>
              </p14:xfrm>
            </p:contentPart>
          </mc:Choice>
          <mc:Fallback xmlns="">
            <p:pic>
              <p:nvPicPr>
                <p:cNvPr id="101" name="Freihand 100">
                  <a:extLst>
                    <a:ext uri="{FF2B5EF4-FFF2-40B4-BE49-F238E27FC236}">
                      <a16:creationId xmlns:a16="http://schemas.microsoft.com/office/drawing/2014/main" id="{7D4225C6-54E1-45A5-9D97-0667C2ED36CA}"/>
                    </a:ext>
                  </a:extLst>
                </p:cNvPr>
                <p:cNvPicPr/>
                <p:nvPr/>
              </p:nvPicPr>
              <p:blipFill>
                <a:blip r:embed="rId178"/>
                <a:stretch>
                  <a:fillRect/>
                </a:stretch>
              </p:blipFill>
              <p:spPr>
                <a:xfrm>
                  <a:off x="8251853" y="2357707"/>
                  <a:ext cx="278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2" name="Freihand 101">
                  <a:extLst>
                    <a:ext uri="{FF2B5EF4-FFF2-40B4-BE49-F238E27FC236}">
                      <a16:creationId xmlns:a16="http://schemas.microsoft.com/office/drawing/2014/main" id="{A4BE1ABA-36EB-4CE9-932E-B6930848306E}"/>
                    </a:ext>
                  </a:extLst>
                </p14:cNvPr>
                <p14:cNvContentPartPr/>
                <p14:nvPr/>
              </p14:nvContentPartPr>
              <p14:xfrm>
                <a:off x="8408093" y="2379667"/>
                <a:ext cx="217440" cy="66960"/>
              </p14:xfrm>
            </p:contentPart>
          </mc:Choice>
          <mc:Fallback xmlns="">
            <p:pic>
              <p:nvPicPr>
                <p:cNvPr id="102" name="Freihand 101">
                  <a:extLst>
                    <a:ext uri="{FF2B5EF4-FFF2-40B4-BE49-F238E27FC236}">
                      <a16:creationId xmlns:a16="http://schemas.microsoft.com/office/drawing/2014/main" id="{A4BE1ABA-36EB-4CE9-932E-B6930848306E}"/>
                    </a:ext>
                  </a:extLst>
                </p:cNvPr>
                <p:cNvPicPr/>
                <p:nvPr/>
              </p:nvPicPr>
              <p:blipFill>
                <a:blip r:embed="rId180"/>
                <a:stretch>
                  <a:fillRect/>
                </a:stretch>
              </p:blipFill>
              <p:spPr>
                <a:xfrm>
                  <a:off x="8403773" y="2375347"/>
                  <a:ext cx="226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 name="Freihand 102">
                  <a:extLst>
                    <a:ext uri="{FF2B5EF4-FFF2-40B4-BE49-F238E27FC236}">
                      <a16:creationId xmlns:a16="http://schemas.microsoft.com/office/drawing/2014/main" id="{C91BD348-E096-480B-9DE9-2429CA783A6B}"/>
                    </a:ext>
                  </a:extLst>
                </p14:cNvPr>
                <p14:cNvContentPartPr/>
                <p14:nvPr/>
              </p14:nvContentPartPr>
              <p14:xfrm>
                <a:off x="8704373" y="2239267"/>
                <a:ext cx="140760" cy="140400"/>
              </p14:xfrm>
            </p:contentPart>
          </mc:Choice>
          <mc:Fallback xmlns="">
            <p:pic>
              <p:nvPicPr>
                <p:cNvPr id="103" name="Freihand 102">
                  <a:extLst>
                    <a:ext uri="{FF2B5EF4-FFF2-40B4-BE49-F238E27FC236}">
                      <a16:creationId xmlns:a16="http://schemas.microsoft.com/office/drawing/2014/main" id="{C91BD348-E096-480B-9DE9-2429CA783A6B}"/>
                    </a:ext>
                  </a:extLst>
                </p:cNvPr>
                <p:cNvPicPr/>
                <p:nvPr/>
              </p:nvPicPr>
              <p:blipFill>
                <a:blip r:embed="rId182"/>
                <a:stretch>
                  <a:fillRect/>
                </a:stretch>
              </p:blipFill>
              <p:spPr>
                <a:xfrm>
                  <a:off x="8700053" y="2234947"/>
                  <a:ext cx="149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Freihand 103">
                  <a:extLst>
                    <a:ext uri="{FF2B5EF4-FFF2-40B4-BE49-F238E27FC236}">
                      <a16:creationId xmlns:a16="http://schemas.microsoft.com/office/drawing/2014/main" id="{8AA3E4E0-6D68-43F5-875E-E892D4E6A561}"/>
                    </a:ext>
                  </a:extLst>
                </p14:cNvPr>
                <p14:cNvContentPartPr/>
                <p14:nvPr/>
              </p14:nvContentPartPr>
              <p14:xfrm>
                <a:off x="8700773" y="2212627"/>
                <a:ext cx="483480" cy="128520"/>
              </p14:xfrm>
            </p:contentPart>
          </mc:Choice>
          <mc:Fallback xmlns="">
            <p:pic>
              <p:nvPicPr>
                <p:cNvPr id="104" name="Freihand 103">
                  <a:extLst>
                    <a:ext uri="{FF2B5EF4-FFF2-40B4-BE49-F238E27FC236}">
                      <a16:creationId xmlns:a16="http://schemas.microsoft.com/office/drawing/2014/main" id="{8AA3E4E0-6D68-43F5-875E-E892D4E6A561}"/>
                    </a:ext>
                  </a:extLst>
                </p:cNvPr>
                <p:cNvPicPr/>
                <p:nvPr/>
              </p:nvPicPr>
              <p:blipFill>
                <a:blip r:embed="rId184"/>
                <a:stretch>
                  <a:fillRect/>
                </a:stretch>
              </p:blipFill>
              <p:spPr>
                <a:xfrm>
                  <a:off x="8696453" y="2208307"/>
                  <a:ext cx="492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5" name="Freihand 104">
                  <a:extLst>
                    <a:ext uri="{FF2B5EF4-FFF2-40B4-BE49-F238E27FC236}">
                      <a16:creationId xmlns:a16="http://schemas.microsoft.com/office/drawing/2014/main" id="{86A6E30D-1BBC-428F-878B-862DBF04B660}"/>
                    </a:ext>
                  </a:extLst>
                </p14:cNvPr>
                <p14:cNvContentPartPr/>
                <p14:nvPr/>
              </p14:nvContentPartPr>
              <p14:xfrm>
                <a:off x="8251853" y="2786827"/>
                <a:ext cx="20880" cy="3960"/>
              </p14:xfrm>
            </p:contentPart>
          </mc:Choice>
          <mc:Fallback xmlns="">
            <p:pic>
              <p:nvPicPr>
                <p:cNvPr id="105" name="Freihand 104">
                  <a:extLst>
                    <a:ext uri="{FF2B5EF4-FFF2-40B4-BE49-F238E27FC236}">
                      <a16:creationId xmlns:a16="http://schemas.microsoft.com/office/drawing/2014/main" id="{86A6E30D-1BBC-428F-878B-862DBF04B660}"/>
                    </a:ext>
                  </a:extLst>
                </p:cNvPr>
                <p:cNvPicPr/>
                <p:nvPr/>
              </p:nvPicPr>
              <p:blipFill>
                <a:blip r:embed="rId186"/>
                <a:stretch>
                  <a:fillRect/>
                </a:stretch>
              </p:blipFill>
              <p:spPr>
                <a:xfrm>
                  <a:off x="8247533" y="2782507"/>
                  <a:ext cx="295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6" name="Freihand 105">
                  <a:extLst>
                    <a:ext uri="{FF2B5EF4-FFF2-40B4-BE49-F238E27FC236}">
                      <a16:creationId xmlns:a16="http://schemas.microsoft.com/office/drawing/2014/main" id="{B855DF99-7DD2-426A-83CC-3AA13BD7F360}"/>
                    </a:ext>
                  </a:extLst>
                </p14:cNvPr>
                <p14:cNvContentPartPr/>
                <p14:nvPr/>
              </p14:nvContentPartPr>
              <p14:xfrm>
                <a:off x="8099573" y="2793307"/>
                <a:ext cx="266400" cy="62640"/>
              </p14:xfrm>
            </p:contentPart>
          </mc:Choice>
          <mc:Fallback xmlns="">
            <p:pic>
              <p:nvPicPr>
                <p:cNvPr id="106" name="Freihand 105">
                  <a:extLst>
                    <a:ext uri="{FF2B5EF4-FFF2-40B4-BE49-F238E27FC236}">
                      <a16:creationId xmlns:a16="http://schemas.microsoft.com/office/drawing/2014/main" id="{B855DF99-7DD2-426A-83CC-3AA13BD7F360}"/>
                    </a:ext>
                  </a:extLst>
                </p:cNvPr>
                <p:cNvPicPr/>
                <p:nvPr/>
              </p:nvPicPr>
              <p:blipFill>
                <a:blip r:embed="rId188"/>
                <a:stretch>
                  <a:fillRect/>
                </a:stretch>
              </p:blipFill>
              <p:spPr>
                <a:xfrm>
                  <a:off x="8095253" y="2788987"/>
                  <a:ext cx="275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7" name="Freihand 106">
                  <a:extLst>
                    <a:ext uri="{FF2B5EF4-FFF2-40B4-BE49-F238E27FC236}">
                      <a16:creationId xmlns:a16="http://schemas.microsoft.com/office/drawing/2014/main" id="{3370F7AA-9491-47E3-AF29-6DD74259D27E}"/>
                    </a:ext>
                  </a:extLst>
                </p14:cNvPr>
                <p14:cNvContentPartPr/>
                <p14:nvPr/>
              </p14:nvContentPartPr>
              <p14:xfrm>
                <a:off x="8323133" y="2712667"/>
                <a:ext cx="127440" cy="237600"/>
              </p14:xfrm>
            </p:contentPart>
          </mc:Choice>
          <mc:Fallback xmlns="">
            <p:pic>
              <p:nvPicPr>
                <p:cNvPr id="107" name="Freihand 106">
                  <a:extLst>
                    <a:ext uri="{FF2B5EF4-FFF2-40B4-BE49-F238E27FC236}">
                      <a16:creationId xmlns:a16="http://schemas.microsoft.com/office/drawing/2014/main" id="{3370F7AA-9491-47E3-AF29-6DD74259D27E}"/>
                    </a:ext>
                  </a:extLst>
                </p:cNvPr>
                <p:cNvPicPr/>
                <p:nvPr/>
              </p:nvPicPr>
              <p:blipFill>
                <a:blip r:embed="rId190"/>
                <a:stretch>
                  <a:fillRect/>
                </a:stretch>
              </p:blipFill>
              <p:spPr>
                <a:xfrm>
                  <a:off x="8318813" y="2708347"/>
                  <a:ext cx="1360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CA62E86E-4136-4703-B37C-A86BB6013686}"/>
                    </a:ext>
                  </a:extLst>
                </p14:cNvPr>
                <p14:cNvContentPartPr/>
                <p14:nvPr/>
              </p14:nvContentPartPr>
              <p14:xfrm>
                <a:off x="8596733" y="2604307"/>
                <a:ext cx="83160" cy="198360"/>
              </p14:xfrm>
            </p:contentPart>
          </mc:Choice>
          <mc:Fallback xmlns="">
            <p:pic>
              <p:nvPicPr>
                <p:cNvPr id="110" name="Freihand 109">
                  <a:extLst>
                    <a:ext uri="{FF2B5EF4-FFF2-40B4-BE49-F238E27FC236}">
                      <a16:creationId xmlns:a16="http://schemas.microsoft.com/office/drawing/2014/main" id="{CA62E86E-4136-4703-B37C-A86BB6013686}"/>
                    </a:ext>
                  </a:extLst>
                </p:cNvPr>
                <p:cNvPicPr/>
                <p:nvPr/>
              </p:nvPicPr>
              <p:blipFill>
                <a:blip r:embed="rId192"/>
                <a:stretch>
                  <a:fillRect/>
                </a:stretch>
              </p:blipFill>
              <p:spPr>
                <a:xfrm>
                  <a:off x="8592413" y="2599987"/>
                  <a:ext cx="918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C81D8A75-2E50-48E7-A80E-03F898CA13A9}"/>
                    </a:ext>
                  </a:extLst>
                </p14:cNvPr>
                <p14:cNvContentPartPr/>
                <p14:nvPr/>
              </p14:nvContentPartPr>
              <p14:xfrm>
                <a:off x="8686373" y="2542387"/>
                <a:ext cx="208080" cy="208080"/>
              </p14:xfrm>
            </p:contentPart>
          </mc:Choice>
          <mc:Fallback xmlns="">
            <p:pic>
              <p:nvPicPr>
                <p:cNvPr id="111" name="Freihand 110">
                  <a:extLst>
                    <a:ext uri="{FF2B5EF4-FFF2-40B4-BE49-F238E27FC236}">
                      <a16:creationId xmlns:a16="http://schemas.microsoft.com/office/drawing/2014/main" id="{C81D8A75-2E50-48E7-A80E-03F898CA13A9}"/>
                    </a:ext>
                  </a:extLst>
                </p:cNvPr>
                <p:cNvPicPr/>
                <p:nvPr/>
              </p:nvPicPr>
              <p:blipFill>
                <a:blip r:embed="rId194"/>
                <a:stretch>
                  <a:fillRect/>
                </a:stretch>
              </p:blipFill>
              <p:spPr>
                <a:xfrm>
                  <a:off x="8682053" y="2538067"/>
                  <a:ext cx="216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Freihand 111">
                  <a:extLst>
                    <a:ext uri="{FF2B5EF4-FFF2-40B4-BE49-F238E27FC236}">
                      <a16:creationId xmlns:a16="http://schemas.microsoft.com/office/drawing/2014/main" id="{D7DA2E1A-EC3E-44BA-AE58-CBAAA86104D3}"/>
                    </a:ext>
                  </a:extLst>
                </p14:cNvPr>
                <p14:cNvContentPartPr/>
                <p14:nvPr/>
              </p14:nvContentPartPr>
              <p14:xfrm>
                <a:off x="8896973" y="2480107"/>
                <a:ext cx="228600" cy="216720"/>
              </p14:xfrm>
            </p:contentPart>
          </mc:Choice>
          <mc:Fallback xmlns="">
            <p:pic>
              <p:nvPicPr>
                <p:cNvPr id="112" name="Freihand 111">
                  <a:extLst>
                    <a:ext uri="{FF2B5EF4-FFF2-40B4-BE49-F238E27FC236}">
                      <a16:creationId xmlns:a16="http://schemas.microsoft.com/office/drawing/2014/main" id="{D7DA2E1A-EC3E-44BA-AE58-CBAAA86104D3}"/>
                    </a:ext>
                  </a:extLst>
                </p:cNvPr>
                <p:cNvPicPr/>
                <p:nvPr/>
              </p:nvPicPr>
              <p:blipFill>
                <a:blip r:embed="rId196"/>
                <a:stretch>
                  <a:fillRect/>
                </a:stretch>
              </p:blipFill>
              <p:spPr>
                <a:xfrm>
                  <a:off x="8892653" y="2475787"/>
                  <a:ext cx="2372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3" name="Freihand 112">
                  <a:extLst>
                    <a:ext uri="{FF2B5EF4-FFF2-40B4-BE49-F238E27FC236}">
                      <a16:creationId xmlns:a16="http://schemas.microsoft.com/office/drawing/2014/main" id="{5561B4B5-4BE3-40CB-A14D-6B4CD888C485}"/>
                    </a:ext>
                  </a:extLst>
                </p14:cNvPr>
                <p14:cNvContentPartPr/>
                <p14:nvPr/>
              </p14:nvContentPartPr>
              <p14:xfrm>
                <a:off x="9140333" y="2376067"/>
                <a:ext cx="608760" cy="271440"/>
              </p14:xfrm>
            </p:contentPart>
          </mc:Choice>
          <mc:Fallback xmlns="">
            <p:pic>
              <p:nvPicPr>
                <p:cNvPr id="113" name="Freihand 112">
                  <a:extLst>
                    <a:ext uri="{FF2B5EF4-FFF2-40B4-BE49-F238E27FC236}">
                      <a16:creationId xmlns:a16="http://schemas.microsoft.com/office/drawing/2014/main" id="{5561B4B5-4BE3-40CB-A14D-6B4CD888C485}"/>
                    </a:ext>
                  </a:extLst>
                </p:cNvPr>
                <p:cNvPicPr/>
                <p:nvPr/>
              </p:nvPicPr>
              <p:blipFill>
                <a:blip r:embed="rId198"/>
                <a:stretch>
                  <a:fillRect/>
                </a:stretch>
              </p:blipFill>
              <p:spPr>
                <a:xfrm>
                  <a:off x="9136013" y="2371747"/>
                  <a:ext cx="617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5" name="Freihand 114">
                  <a:extLst>
                    <a:ext uri="{FF2B5EF4-FFF2-40B4-BE49-F238E27FC236}">
                      <a16:creationId xmlns:a16="http://schemas.microsoft.com/office/drawing/2014/main" id="{44DF97D1-2B2D-4BFC-B4D4-CDFA8A579642}"/>
                    </a:ext>
                  </a:extLst>
                </p14:cNvPr>
                <p14:cNvContentPartPr/>
                <p14:nvPr/>
              </p14:nvContentPartPr>
              <p14:xfrm>
                <a:off x="8477213" y="3005347"/>
                <a:ext cx="259560" cy="198000"/>
              </p14:xfrm>
            </p:contentPart>
          </mc:Choice>
          <mc:Fallback xmlns="">
            <p:pic>
              <p:nvPicPr>
                <p:cNvPr id="115" name="Freihand 114">
                  <a:extLst>
                    <a:ext uri="{FF2B5EF4-FFF2-40B4-BE49-F238E27FC236}">
                      <a16:creationId xmlns:a16="http://schemas.microsoft.com/office/drawing/2014/main" id="{44DF97D1-2B2D-4BFC-B4D4-CDFA8A579642}"/>
                    </a:ext>
                  </a:extLst>
                </p:cNvPr>
                <p:cNvPicPr/>
                <p:nvPr/>
              </p:nvPicPr>
              <p:blipFill>
                <a:blip r:embed="rId200"/>
                <a:stretch>
                  <a:fillRect/>
                </a:stretch>
              </p:blipFill>
              <p:spPr>
                <a:xfrm>
                  <a:off x="8472893" y="3001027"/>
                  <a:ext cx="268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6" name="Freihand 115">
                  <a:extLst>
                    <a:ext uri="{FF2B5EF4-FFF2-40B4-BE49-F238E27FC236}">
                      <a16:creationId xmlns:a16="http://schemas.microsoft.com/office/drawing/2014/main" id="{E46B6FF2-A1E5-4F25-A0A3-D6B13464911F}"/>
                    </a:ext>
                  </a:extLst>
                </p14:cNvPr>
                <p14:cNvContentPartPr/>
                <p14:nvPr/>
              </p14:nvContentPartPr>
              <p14:xfrm>
                <a:off x="8812733" y="2898787"/>
                <a:ext cx="118080" cy="262080"/>
              </p14:xfrm>
            </p:contentPart>
          </mc:Choice>
          <mc:Fallback xmlns="">
            <p:pic>
              <p:nvPicPr>
                <p:cNvPr id="116" name="Freihand 115">
                  <a:extLst>
                    <a:ext uri="{FF2B5EF4-FFF2-40B4-BE49-F238E27FC236}">
                      <a16:creationId xmlns:a16="http://schemas.microsoft.com/office/drawing/2014/main" id="{E46B6FF2-A1E5-4F25-A0A3-D6B13464911F}"/>
                    </a:ext>
                  </a:extLst>
                </p:cNvPr>
                <p:cNvPicPr/>
                <p:nvPr/>
              </p:nvPicPr>
              <p:blipFill>
                <a:blip r:embed="rId202"/>
                <a:stretch>
                  <a:fillRect/>
                </a:stretch>
              </p:blipFill>
              <p:spPr>
                <a:xfrm>
                  <a:off x="8808413" y="2894467"/>
                  <a:ext cx="1267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7" name="Freihand 116">
                  <a:extLst>
                    <a:ext uri="{FF2B5EF4-FFF2-40B4-BE49-F238E27FC236}">
                      <a16:creationId xmlns:a16="http://schemas.microsoft.com/office/drawing/2014/main" id="{B32B1401-FB1A-4B6B-8CB0-72958327EC9D}"/>
                    </a:ext>
                  </a:extLst>
                </p14:cNvPr>
                <p14:cNvContentPartPr/>
                <p14:nvPr/>
              </p14:nvContentPartPr>
              <p14:xfrm>
                <a:off x="8948813" y="2855587"/>
                <a:ext cx="102240" cy="222120"/>
              </p14:xfrm>
            </p:contentPart>
          </mc:Choice>
          <mc:Fallback xmlns="">
            <p:pic>
              <p:nvPicPr>
                <p:cNvPr id="117" name="Freihand 116">
                  <a:extLst>
                    <a:ext uri="{FF2B5EF4-FFF2-40B4-BE49-F238E27FC236}">
                      <a16:creationId xmlns:a16="http://schemas.microsoft.com/office/drawing/2014/main" id="{B32B1401-FB1A-4B6B-8CB0-72958327EC9D}"/>
                    </a:ext>
                  </a:extLst>
                </p:cNvPr>
                <p:cNvPicPr/>
                <p:nvPr/>
              </p:nvPicPr>
              <p:blipFill>
                <a:blip r:embed="rId204"/>
                <a:stretch>
                  <a:fillRect/>
                </a:stretch>
              </p:blipFill>
              <p:spPr>
                <a:xfrm>
                  <a:off x="8944493" y="2851267"/>
                  <a:ext cx="1108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8" name="Freihand 117">
                  <a:extLst>
                    <a:ext uri="{FF2B5EF4-FFF2-40B4-BE49-F238E27FC236}">
                      <a16:creationId xmlns:a16="http://schemas.microsoft.com/office/drawing/2014/main" id="{752704D8-13FC-447E-B273-8F49036A6DB4}"/>
                    </a:ext>
                  </a:extLst>
                </p14:cNvPr>
                <p14:cNvContentPartPr/>
                <p14:nvPr/>
              </p14:nvContentPartPr>
              <p14:xfrm>
                <a:off x="9148253" y="2859547"/>
                <a:ext cx="94320" cy="163080"/>
              </p14:xfrm>
            </p:contentPart>
          </mc:Choice>
          <mc:Fallback xmlns="">
            <p:pic>
              <p:nvPicPr>
                <p:cNvPr id="118" name="Freihand 117">
                  <a:extLst>
                    <a:ext uri="{FF2B5EF4-FFF2-40B4-BE49-F238E27FC236}">
                      <a16:creationId xmlns:a16="http://schemas.microsoft.com/office/drawing/2014/main" id="{752704D8-13FC-447E-B273-8F49036A6DB4}"/>
                    </a:ext>
                  </a:extLst>
                </p:cNvPr>
                <p:cNvPicPr/>
                <p:nvPr/>
              </p:nvPicPr>
              <p:blipFill>
                <a:blip r:embed="rId206"/>
                <a:stretch>
                  <a:fillRect/>
                </a:stretch>
              </p:blipFill>
              <p:spPr>
                <a:xfrm>
                  <a:off x="9143933" y="2855227"/>
                  <a:ext cx="102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 name="Freihand 118">
                  <a:extLst>
                    <a:ext uri="{FF2B5EF4-FFF2-40B4-BE49-F238E27FC236}">
                      <a16:creationId xmlns:a16="http://schemas.microsoft.com/office/drawing/2014/main" id="{0190CFDD-8D97-4536-835A-7C3953467D6F}"/>
                    </a:ext>
                  </a:extLst>
                </p14:cNvPr>
                <p14:cNvContentPartPr/>
                <p14:nvPr/>
              </p14:nvContentPartPr>
              <p14:xfrm>
                <a:off x="9066533" y="2778547"/>
                <a:ext cx="129600" cy="154440"/>
              </p14:xfrm>
            </p:contentPart>
          </mc:Choice>
          <mc:Fallback xmlns="">
            <p:pic>
              <p:nvPicPr>
                <p:cNvPr id="119" name="Freihand 118">
                  <a:extLst>
                    <a:ext uri="{FF2B5EF4-FFF2-40B4-BE49-F238E27FC236}">
                      <a16:creationId xmlns:a16="http://schemas.microsoft.com/office/drawing/2014/main" id="{0190CFDD-8D97-4536-835A-7C3953467D6F}"/>
                    </a:ext>
                  </a:extLst>
                </p:cNvPr>
                <p:cNvPicPr/>
                <p:nvPr/>
              </p:nvPicPr>
              <p:blipFill>
                <a:blip r:embed="rId208"/>
                <a:stretch>
                  <a:fillRect/>
                </a:stretch>
              </p:blipFill>
              <p:spPr>
                <a:xfrm>
                  <a:off x="9062213" y="2774227"/>
                  <a:ext cx="138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0" name="Freihand 119">
                  <a:extLst>
                    <a:ext uri="{FF2B5EF4-FFF2-40B4-BE49-F238E27FC236}">
                      <a16:creationId xmlns:a16="http://schemas.microsoft.com/office/drawing/2014/main" id="{714DF1EC-558B-424E-AAC7-383BC9E627BF}"/>
                    </a:ext>
                  </a:extLst>
                </p14:cNvPr>
                <p14:cNvContentPartPr/>
                <p14:nvPr/>
              </p14:nvContentPartPr>
              <p14:xfrm>
                <a:off x="9251933" y="2905627"/>
                <a:ext cx="78840" cy="110880"/>
              </p14:xfrm>
            </p:contentPart>
          </mc:Choice>
          <mc:Fallback xmlns="">
            <p:pic>
              <p:nvPicPr>
                <p:cNvPr id="120" name="Freihand 119">
                  <a:extLst>
                    <a:ext uri="{FF2B5EF4-FFF2-40B4-BE49-F238E27FC236}">
                      <a16:creationId xmlns:a16="http://schemas.microsoft.com/office/drawing/2014/main" id="{714DF1EC-558B-424E-AAC7-383BC9E627BF}"/>
                    </a:ext>
                  </a:extLst>
                </p:cNvPr>
                <p:cNvPicPr/>
                <p:nvPr/>
              </p:nvPicPr>
              <p:blipFill>
                <a:blip r:embed="rId210"/>
                <a:stretch>
                  <a:fillRect/>
                </a:stretch>
              </p:blipFill>
              <p:spPr>
                <a:xfrm>
                  <a:off x="9247613" y="2901307"/>
                  <a:ext cx="87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Freihand 121">
                  <a:extLst>
                    <a:ext uri="{FF2B5EF4-FFF2-40B4-BE49-F238E27FC236}">
                      <a16:creationId xmlns:a16="http://schemas.microsoft.com/office/drawing/2014/main" id="{9EE6D78A-9B2D-4F0F-807C-9D9FAC51EE0C}"/>
                    </a:ext>
                  </a:extLst>
                </p14:cNvPr>
                <p14:cNvContentPartPr/>
                <p14:nvPr/>
              </p14:nvContentPartPr>
              <p14:xfrm>
                <a:off x="8487293" y="3468307"/>
                <a:ext cx="130680" cy="66600"/>
              </p14:xfrm>
            </p:contentPart>
          </mc:Choice>
          <mc:Fallback xmlns="">
            <p:pic>
              <p:nvPicPr>
                <p:cNvPr id="122" name="Freihand 121">
                  <a:extLst>
                    <a:ext uri="{FF2B5EF4-FFF2-40B4-BE49-F238E27FC236}">
                      <a16:creationId xmlns:a16="http://schemas.microsoft.com/office/drawing/2014/main" id="{9EE6D78A-9B2D-4F0F-807C-9D9FAC51EE0C}"/>
                    </a:ext>
                  </a:extLst>
                </p:cNvPr>
                <p:cNvPicPr/>
                <p:nvPr/>
              </p:nvPicPr>
              <p:blipFill>
                <a:blip r:embed="rId212"/>
                <a:stretch>
                  <a:fillRect/>
                </a:stretch>
              </p:blipFill>
              <p:spPr>
                <a:xfrm>
                  <a:off x="8482973" y="3463987"/>
                  <a:ext cx="139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3" name="Freihand 122">
                  <a:extLst>
                    <a:ext uri="{FF2B5EF4-FFF2-40B4-BE49-F238E27FC236}">
                      <a16:creationId xmlns:a16="http://schemas.microsoft.com/office/drawing/2014/main" id="{96C32657-7706-48CD-AFE2-72EFD36971E6}"/>
                    </a:ext>
                  </a:extLst>
                </p14:cNvPr>
                <p14:cNvContentPartPr/>
                <p14:nvPr/>
              </p14:nvContentPartPr>
              <p14:xfrm>
                <a:off x="8570093" y="3361387"/>
                <a:ext cx="165600" cy="238320"/>
              </p14:xfrm>
            </p:contentPart>
          </mc:Choice>
          <mc:Fallback xmlns="">
            <p:pic>
              <p:nvPicPr>
                <p:cNvPr id="123" name="Freihand 122">
                  <a:extLst>
                    <a:ext uri="{FF2B5EF4-FFF2-40B4-BE49-F238E27FC236}">
                      <a16:creationId xmlns:a16="http://schemas.microsoft.com/office/drawing/2014/main" id="{96C32657-7706-48CD-AFE2-72EFD36971E6}"/>
                    </a:ext>
                  </a:extLst>
                </p:cNvPr>
                <p:cNvPicPr/>
                <p:nvPr/>
              </p:nvPicPr>
              <p:blipFill>
                <a:blip r:embed="rId214"/>
                <a:stretch>
                  <a:fillRect/>
                </a:stretch>
              </p:blipFill>
              <p:spPr>
                <a:xfrm>
                  <a:off x="8565773" y="3357067"/>
                  <a:ext cx="1742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5" name="Freihand 124">
                  <a:extLst>
                    <a:ext uri="{FF2B5EF4-FFF2-40B4-BE49-F238E27FC236}">
                      <a16:creationId xmlns:a16="http://schemas.microsoft.com/office/drawing/2014/main" id="{778139F1-C568-45C3-A2DE-18FCA8586886}"/>
                    </a:ext>
                  </a:extLst>
                </p14:cNvPr>
                <p14:cNvContentPartPr/>
                <p14:nvPr/>
              </p14:nvContentPartPr>
              <p14:xfrm>
                <a:off x="8849093" y="3264187"/>
                <a:ext cx="109800" cy="285840"/>
              </p14:xfrm>
            </p:contentPart>
          </mc:Choice>
          <mc:Fallback xmlns="">
            <p:pic>
              <p:nvPicPr>
                <p:cNvPr id="125" name="Freihand 124">
                  <a:extLst>
                    <a:ext uri="{FF2B5EF4-FFF2-40B4-BE49-F238E27FC236}">
                      <a16:creationId xmlns:a16="http://schemas.microsoft.com/office/drawing/2014/main" id="{778139F1-C568-45C3-A2DE-18FCA8586886}"/>
                    </a:ext>
                  </a:extLst>
                </p:cNvPr>
                <p:cNvPicPr/>
                <p:nvPr/>
              </p:nvPicPr>
              <p:blipFill>
                <a:blip r:embed="rId216"/>
                <a:stretch>
                  <a:fillRect/>
                </a:stretch>
              </p:blipFill>
              <p:spPr>
                <a:xfrm>
                  <a:off x="8844773" y="3259867"/>
                  <a:ext cx="1184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6" name="Freihand 125">
                  <a:extLst>
                    <a:ext uri="{FF2B5EF4-FFF2-40B4-BE49-F238E27FC236}">
                      <a16:creationId xmlns:a16="http://schemas.microsoft.com/office/drawing/2014/main" id="{7E8DA7DB-2747-4276-A669-1408BBBCEB1E}"/>
                    </a:ext>
                  </a:extLst>
                </p14:cNvPr>
                <p14:cNvContentPartPr/>
                <p14:nvPr/>
              </p14:nvContentPartPr>
              <p14:xfrm>
                <a:off x="8963573" y="3262747"/>
                <a:ext cx="87120" cy="206280"/>
              </p14:xfrm>
            </p:contentPart>
          </mc:Choice>
          <mc:Fallback xmlns="">
            <p:pic>
              <p:nvPicPr>
                <p:cNvPr id="126" name="Freihand 125">
                  <a:extLst>
                    <a:ext uri="{FF2B5EF4-FFF2-40B4-BE49-F238E27FC236}">
                      <a16:creationId xmlns:a16="http://schemas.microsoft.com/office/drawing/2014/main" id="{7E8DA7DB-2747-4276-A669-1408BBBCEB1E}"/>
                    </a:ext>
                  </a:extLst>
                </p:cNvPr>
                <p:cNvPicPr/>
                <p:nvPr/>
              </p:nvPicPr>
              <p:blipFill>
                <a:blip r:embed="rId218"/>
                <a:stretch>
                  <a:fillRect/>
                </a:stretch>
              </p:blipFill>
              <p:spPr>
                <a:xfrm>
                  <a:off x="8959253" y="3258427"/>
                  <a:ext cx="957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7" name="Freihand 126">
                  <a:extLst>
                    <a:ext uri="{FF2B5EF4-FFF2-40B4-BE49-F238E27FC236}">
                      <a16:creationId xmlns:a16="http://schemas.microsoft.com/office/drawing/2014/main" id="{40757566-B449-454A-BF68-1A7D966FF9BD}"/>
                    </a:ext>
                  </a:extLst>
                </p14:cNvPr>
                <p14:cNvContentPartPr/>
                <p14:nvPr/>
              </p14:nvContentPartPr>
              <p14:xfrm>
                <a:off x="9055373" y="3125587"/>
                <a:ext cx="281520" cy="299880"/>
              </p14:xfrm>
            </p:contentPart>
          </mc:Choice>
          <mc:Fallback xmlns="">
            <p:pic>
              <p:nvPicPr>
                <p:cNvPr id="127" name="Freihand 126">
                  <a:extLst>
                    <a:ext uri="{FF2B5EF4-FFF2-40B4-BE49-F238E27FC236}">
                      <a16:creationId xmlns:a16="http://schemas.microsoft.com/office/drawing/2014/main" id="{40757566-B449-454A-BF68-1A7D966FF9BD}"/>
                    </a:ext>
                  </a:extLst>
                </p:cNvPr>
                <p:cNvPicPr/>
                <p:nvPr/>
              </p:nvPicPr>
              <p:blipFill>
                <a:blip r:embed="rId220"/>
                <a:stretch>
                  <a:fillRect/>
                </a:stretch>
              </p:blipFill>
              <p:spPr>
                <a:xfrm>
                  <a:off x="9051053" y="3121267"/>
                  <a:ext cx="2901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8" name="Freihand 127">
                  <a:extLst>
                    <a:ext uri="{FF2B5EF4-FFF2-40B4-BE49-F238E27FC236}">
                      <a16:creationId xmlns:a16="http://schemas.microsoft.com/office/drawing/2014/main" id="{5E44C0F1-5EB8-46BE-95FD-CDB7F87BB9DA}"/>
                    </a:ext>
                  </a:extLst>
                </p14:cNvPr>
                <p14:cNvContentPartPr/>
                <p14:nvPr/>
              </p14:nvContentPartPr>
              <p14:xfrm>
                <a:off x="9310613" y="3196867"/>
                <a:ext cx="80280" cy="133200"/>
              </p14:xfrm>
            </p:contentPart>
          </mc:Choice>
          <mc:Fallback xmlns="">
            <p:pic>
              <p:nvPicPr>
                <p:cNvPr id="128" name="Freihand 127">
                  <a:extLst>
                    <a:ext uri="{FF2B5EF4-FFF2-40B4-BE49-F238E27FC236}">
                      <a16:creationId xmlns:a16="http://schemas.microsoft.com/office/drawing/2014/main" id="{5E44C0F1-5EB8-46BE-95FD-CDB7F87BB9DA}"/>
                    </a:ext>
                  </a:extLst>
                </p:cNvPr>
                <p:cNvPicPr/>
                <p:nvPr/>
              </p:nvPicPr>
              <p:blipFill>
                <a:blip r:embed="rId222"/>
                <a:stretch>
                  <a:fillRect/>
                </a:stretch>
              </p:blipFill>
              <p:spPr>
                <a:xfrm>
                  <a:off x="9306293" y="3192547"/>
                  <a:ext cx="88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9" name="Freihand 128">
                  <a:extLst>
                    <a:ext uri="{FF2B5EF4-FFF2-40B4-BE49-F238E27FC236}">
                      <a16:creationId xmlns:a16="http://schemas.microsoft.com/office/drawing/2014/main" id="{17F7198A-4813-4D37-97AF-BCECEDFF5379}"/>
                    </a:ext>
                  </a:extLst>
                </p14:cNvPr>
                <p14:cNvContentPartPr/>
                <p14:nvPr/>
              </p14:nvContentPartPr>
              <p14:xfrm>
                <a:off x="9414653" y="3161587"/>
                <a:ext cx="173160" cy="129600"/>
              </p14:xfrm>
            </p:contentPart>
          </mc:Choice>
          <mc:Fallback xmlns="">
            <p:pic>
              <p:nvPicPr>
                <p:cNvPr id="129" name="Freihand 128">
                  <a:extLst>
                    <a:ext uri="{FF2B5EF4-FFF2-40B4-BE49-F238E27FC236}">
                      <a16:creationId xmlns:a16="http://schemas.microsoft.com/office/drawing/2014/main" id="{17F7198A-4813-4D37-97AF-BCECEDFF5379}"/>
                    </a:ext>
                  </a:extLst>
                </p:cNvPr>
                <p:cNvPicPr/>
                <p:nvPr/>
              </p:nvPicPr>
              <p:blipFill>
                <a:blip r:embed="rId224"/>
                <a:stretch>
                  <a:fillRect/>
                </a:stretch>
              </p:blipFill>
              <p:spPr>
                <a:xfrm>
                  <a:off x="9410333" y="3157267"/>
                  <a:ext cx="181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0" name="Freihand 129">
                  <a:extLst>
                    <a:ext uri="{FF2B5EF4-FFF2-40B4-BE49-F238E27FC236}">
                      <a16:creationId xmlns:a16="http://schemas.microsoft.com/office/drawing/2014/main" id="{3F5217AF-E869-4F20-BD5B-EC2E7AE9BC02}"/>
                    </a:ext>
                  </a:extLst>
                </p14:cNvPr>
                <p14:cNvContentPartPr/>
                <p14:nvPr/>
              </p14:nvContentPartPr>
              <p14:xfrm>
                <a:off x="9587453" y="3122707"/>
                <a:ext cx="87120" cy="100800"/>
              </p14:xfrm>
            </p:contentPart>
          </mc:Choice>
          <mc:Fallback xmlns="">
            <p:pic>
              <p:nvPicPr>
                <p:cNvPr id="130" name="Freihand 129">
                  <a:extLst>
                    <a:ext uri="{FF2B5EF4-FFF2-40B4-BE49-F238E27FC236}">
                      <a16:creationId xmlns:a16="http://schemas.microsoft.com/office/drawing/2014/main" id="{3F5217AF-E869-4F20-BD5B-EC2E7AE9BC02}"/>
                    </a:ext>
                  </a:extLst>
                </p:cNvPr>
                <p:cNvPicPr/>
                <p:nvPr/>
              </p:nvPicPr>
              <p:blipFill>
                <a:blip r:embed="rId226"/>
                <a:stretch>
                  <a:fillRect/>
                </a:stretch>
              </p:blipFill>
              <p:spPr>
                <a:xfrm>
                  <a:off x="9583133" y="3118387"/>
                  <a:ext cx="95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1" name="Freihand 130">
                  <a:extLst>
                    <a:ext uri="{FF2B5EF4-FFF2-40B4-BE49-F238E27FC236}">
                      <a16:creationId xmlns:a16="http://schemas.microsoft.com/office/drawing/2014/main" id="{8AFA3E3A-F9CA-44C2-AD3E-852F11C526D9}"/>
                    </a:ext>
                  </a:extLst>
                </p14:cNvPr>
                <p14:cNvContentPartPr/>
                <p14:nvPr/>
              </p14:nvContentPartPr>
              <p14:xfrm>
                <a:off x="9679973" y="2946307"/>
                <a:ext cx="348480" cy="205560"/>
              </p14:xfrm>
            </p:contentPart>
          </mc:Choice>
          <mc:Fallback xmlns="">
            <p:pic>
              <p:nvPicPr>
                <p:cNvPr id="131" name="Freihand 130">
                  <a:extLst>
                    <a:ext uri="{FF2B5EF4-FFF2-40B4-BE49-F238E27FC236}">
                      <a16:creationId xmlns:a16="http://schemas.microsoft.com/office/drawing/2014/main" id="{8AFA3E3A-F9CA-44C2-AD3E-852F11C526D9}"/>
                    </a:ext>
                  </a:extLst>
                </p:cNvPr>
                <p:cNvPicPr/>
                <p:nvPr/>
              </p:nvPicPr>
              <p:blipFill>
                <a:blip r:embed="rId228"/>
                <a:stretch>
                  <a:fillRect/>
                </a:stretch>
              </p:blipFill>
              <p:spPr>
                <a:xfrm>
                  <a:off x="9675653" y="2941987"/>
                  <a:ext cx="357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2" name="Freihand 131">
                  <a:extLst>
                    <a:ext uri="{FF2B5EF4-FFF2-40B4-BE49-F238E27FC236}">
                      <a16:creationId xmlns:a16="http://schemas.microsoft.com/office/drawing/2014/main" id="{7248A555-694D-4442-93D1-0334D3DEAF9D}"/>
                    </a:ext>
                  </a:extLst>
                </p14:cNvPr>
                <p14:cNvContentPartPr/>
                <p14:nvPr/>
              </p14:nvContentPartPr>
              <p14:xfrm>
                <a:off x="9015413" y="3668107"/>
                <a:ext cx="86400" cy="127440"/>
              </p14:xfrm>
            </p:contentPart>
          </mc:Choice>
          <mc:Fallback xmlns="">
            <p:pic>
              <p:nvPicPr>
                <p:cNvPr id="132" name="Freihand 131">
                  <a:extLst>
                    <a:ext uri="{FF2B5EF4-FFF2-40B4-BE49-F238E27FC236}">
                      <a16:creationId xmlns:a16="http://schemas.microsoft.com/office/drawing/2014/main" id="{7248A555-694D-4442-93D1-0334D3DEAF9D}"/>
                    </a:ext>
                  </a:extLst>
                </p:cNvPr>
                <p:cNvPicPr/>
                <p:nvPr/>
              </p:nvPicPr>
              <p:blipFill>
                <a:blip r:embed="rId230"/>
                <a:stretch>
                  <a:fillRect/>
                </a:stretch>
              </p:blipFill>
              <p:spPr>
                <a:xfrm>
                  <a:off x="9011093" y="3663787"/>
                  <a:ext cx="95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3" name="Freihand 132">
                  <a:extLst>
                    <a:ext uri="{FF2B5EF4-FFF2-40B4-BE49-F238E27FC236}">
                      <a16:creationId xmlns:a16="http://schemas.microsoft.com/office/drawing/2014/main" id="{5D513244-DBB8-4071-B5C2-C6514E611BEA}"/>
                    </a:ext>
                  </a:extLst>
                </p14:cNvPr>
                <p14:cNvContentPartPr/>
                <p14:nvPr/>
              </p14:nvContentPartPr>
              <p14:xfrm>
                <a:off x="9131333" y="3625267"/>
                <a:ext cx="146160" cy="149760"/>
              </p14:xfrm>
            </p:contentPart>
          </mc:Choice>
          <mc:Fallback xmlns="">
            <p:pic>
              <p:nvPicPr>
                <p:cNvPr id="133" name="Freihand 132">
                  <a:extLst>
                    <a:ext uri="{FF2B5EF4-FFF2-40B4-BE49-F238E27FC236}">
                      <a16:creationId xmlns:a16="http://schemas.microsoft.com/office/drawing/2014/main" id="{5D513244-DBB8-4071-B5C2-C6514E611BEA}"/>
                    </a:ext>
                  </a:extLst>
                </p:cNvPr>
                <p:cNvPicPr/>
                <p:nvPr/>
              </p:nvPicPr>
              <p:blipFill>
                <a:blip r:embed="rId232"/>
                <a:stretch>
                  <a:fillRect/>
                </a:stretch>
              </p:blipFill>
              <p:spPr>
                <a:xfrm>
                  <a:off x="9127013" y="3620947"/>
                  <a:ext cx="154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4" name="Freihand 133">
                  <a:extLst>
                    <a:ext uri="{FF2B5EF4-FFF2-40B4-BE49-F238E27FC236}">
                      <a16:creationId xmlns:a16="http://schemas.microsoft.com/office/drawing/2014/main" id="{C06C3D78-389F-4FB2-BB91-6CA4AF317A2A}"/>
                    </a:ext>
                  </a:extLst>
                </p14:cNvPr>
                <p14:cNvContentPartPr/>
                <p14:nvPr/>
              </p14:nvContentPartPr>
              <p14:xfrm>
                <a:off x="9362093" y="3489187"/>
                <a:ext cx="104400" cy="173520"/>
              </p14:xfrm>
            </p:contentPart>
          </mc:Choice>
          <mc:Fallback xmlns="">
            <p:pic>
              <p:nvPicPr>
                <p:cNvPr id="134" name="Freihand 133">
                  <a:extLst>
                    <a:ext uri="{FF2B5EF4-FFF2-40B4-BE49-F238E27FC236}">
                      <a16:creationId xmlns:a16="http://schemas.microsoft.com/office/drawing/2014/main" id="{C06C3D78-389F-4FB2-BB91-6CA4AF317A2A}"/>
                    </a:ext>
                  </a:extLst>
                </p:cNvPr>
                <p:cNvPicPr/>
                <p:nvPr/>
              </p:nvPicPr>
              <p:blipFill>
                <a:blip r:embed="rId234"/>
                <a:stretch>
                  <a:fillRect/>
                </a:stretch>
              </p:blipFill>
              <p:spPr>
                <a:xfrm>
                  <a:off x="9357773" y="3484867"/>
                  <a:ext cx="113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5" name="Freihand 134">
                  <a:extLst>
                    <a:ext uri="{FF2B5EF4-FFF2-40B4-BE49-F238E27FC236}">
                      <a16:creationId xmlns:a16="http://schemas.microsoft.com/office/drawing/2014/main" id="{A73CB200-18DC-4A52-AA68-1598B25D009C}"/>
                    </a:ext>
                  </a:extLst>
                </p14:cNvPr>
                <p14:cNvContentPartPr/>
                <p14:nvPr/>
              </p14:nvContentPartPr>
              <p14:xfrm>
                <a:off x="9518693" y="3441307"/>
                <a:ext cx="65880" cy="172800"/>
              </p14:xfrm>
            </p:contentPart>
          </mc:Choice>
          <mc:Fallback xmlns="">
            <p:pic>
              <p:nvPicPr>
                <p:cNvPr id="135" name="Freihand 134">
                  <a:extLst>
                    <a:ext uri="{FF2B5EF4-FFF2-40B4-BE49-F238E27FC236}">
                      <a16:creationId xmlns:a16="http://schemas.microsoft.com/office/drawing/2014/main" id="{A73CB200-18DC-4A52-AA68-1598B25D009C}"/>
                    </a:ext>
                  </a:extLst>
                </p:cNvPr>
                <p:cNvPicPr/>
                <p:nvPr/>
              </p:nvPicPr>
              <p:blipFill>
                <a:blip r:embed="rId236"/>
                <a:stretch>
                  <a:fillRect/>
                </a:stretch>
              </p:blipFill>
              <p:spPr>
                <a:xfrm>
                  <a:off x="9514373" y="3436987"/>
                  <a:ext cx="74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6" name="Freihand 135">
                  <a:extLst>
                    <a:ext uri="{FF2B5EF4-FFF2-40B4-BE49-F238E27FC236}">
                      <a16:creationId xmlns:a16="http://schemas.microsoft.com/office/drawing/2014/main" id="{B9660BA0-917D-4E2B-829E-E4D634FDFA76}"/>
                    </a:ext>
                  </a:extLst>
                </p14:cNvPr>
                <p14:cNvContentPartPr/>
                <p14:nvPr/>
              </p14:nvContentPartPr>
              <p14:xfrm>
                <a:off x="9692213" y="3360307"/>
                <a:ext cx="12240" cy="183600"/>
              </p14:xfrm>
            </p:contentPart>
          </mc:Choice>
          <mc:Fallback xmlns="">
            <p:pic>
              <p:nvPicPr>
                <p:cNvPr id="136" name="Freihand 135">
                  <a:extLst>
                    <a:ext uri="{FF2B5EF4-FFF2-40B4-BE49-F238E27FC236}">
                      <a16:creationId xmlns:a16="http://schemas.microsoft.com/office/drawing/2014/main" id="{B9660BA0-917D-4E2B-829E-E4D634FDFA76}"/>
                    </a:ext>
                  </a:extLst>
                </p:cNvPr>
                <p:cNvPicPr/>
                <p:nvPr/>
              </p:nvPicPr>
              <p:blipFill>
                <a:blip r:embed="rId238"/>
                <a:stretch>
                  <a:fillRect/>
                </a:stretch>
              </p:blipFill>
              <p:spPr>
                <a:xfrm>
                  <a:off x="9687893" y="3355987"/>
                  <a:ext cx="20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7" name="Freihand 136">
                  <a:extLst>
                    <a:ext uri="{FF2B5EF4-FFF2-40B4-BE49-F238E27FC236}">
                      <a16:creationId xmlns:a16="http://schemas.microsoft.com/office/drawing/2014/main" id="{03CAF7E6-4BA5-42E5-8749-D98279E5C7B2}"/>
                    </a:ext>
                  </a:extLst>
                </p14:cNvPr>
                <p14:cNvContentPartPr/>
                <p14:nvPr/>
              </p14:nvContentPartPr>
              <p14:xfrm>
                <a:off x="9614093" y="3316387"/>
                <a:ext cx="209160" cy="242280"/>
              </p14:xfrm>
            </p:contentPart>
          </mc:Choice>
          <mc:Fallback xmlns="">
            <p:pic>
              <p:nvPicPr>
                <p:cNvPr id="137" name="Freihand 136">
                  <a:extLst>
                    <a:ext uri="{FF2B5EF4-FFF2-40B4-BE49-F238E27FC236}">
                      <a16:creationId xmlns:a16="http://schemas.microsoft.com/office/drawing/2014/main" id="{03CAF7E6-4BA5-42E5-8749-D98279E5C7B2}"/>
                    </a:ext>
                  </a:extLst>
                </p:cNvPr>
                <p:cNvPicPr/>
                <p:nvPr/>
              </p:nvPicPr>
              <p:blipFill>
                <a:blip r:embed="rId240"/>
                <a:stretch>
                  <a:fillRect/>
                </a:stretch>
              </p:blipFill>
              <p:spPr>
                <a:xfrm>
                  <a:off x="9609773" y="3312067"/>
                  <a:ext cx="2178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 name="Freihand 137">
                  <a:extLst>
                    <a:ext uri="{FF2B5EF4-FFF2-40B4-BE49-F238E27FC236}">
                      <a16:creationId xmlns:a16="http://schemas.microsoft.com/office/drawing/2014/main" id="{1037F7CA-8298-45D9-BCEF-3337356689E5}"/>
                    </a:ext>
                  </a:extLst>
                </p14:cNvPr>
                <p14:cNvContentPartPr/>
                <p14:nvPr/>
              </p14:nvContentPartPr>
              <p14:xfrm>
                <a:off x="9807413" y="3258787"/>
                <a:ext cx="134280" cy="187920"/>
              </p14:xfrm>
            </p:contentPart>
          </mc:Choice>
          <mc:Fallback xmlns="">
            <p:pic>
              <p:nvPicPr>
                <p:cNvPr id="138" name="Freihand 137">
                  <a:extLst>
                    <a:ext uri="{FF2B5EF4-FFF2-40B4-BE49-F238E27FC236}">
                      <a16:creationId xmlns:a16="http://schemas.microsoft.com/office/drawing/2014/main" id="{1037F7CA-8298-45D9-BCEF-3337356689E5}"/>
                    </a:ext>
                  </a:extLst>
                </p:cNvPr>
                <p:cNvPicPr/>
                <p:nvPr/>
              </p:nvPicPr>
              <p:blipFill>
                <a:blip r:embed="rId242"/>
                <a:stretch>
                  <a:fillRect/>
                </a:stretch>
              </p:blipFill>
              <p:spPr>
                <a:xfrm>
                  <a:off x="9803093" y="3254467"/>
                  <a:ext cx="142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0" name="Freihand 139">
                  <a:extLst>
                    <a:ext uri="{FF2B5EF4-FFF2-40B4-BE49-F238E27FC236}">
                      <a16:creationId xmlns:a16="http://schemas.microsoft.com/office/drawing/2014/main" id="{96422309-A1D3-4B38-837C-4ADC6E836EAF}"/>
                    </a:ext>
                  </a:extLst>
                </p14:cNvPr>
                <p14:cNvContentPartPr/>
                <p14:nvPr/>
              </p14:nvContentPartPr>
              <p14:xfrm>
                <a:off x="10039253" y="3179227"/>
                <a:ext cx="178560" cy="183600"/>
              </p14:xfrm>
            </p:contentPart>
          </mc:Choice>
          <mc:Fallback xmlns="">
            <p:pic>
              <p:nvPicPr>
                <p:cNvPr id="140" name="Freihand 139">
                  <a:extLst>
                    <a:ext uri="{FF2B5EF4-FFF2-40B4-BE49-F238E27FC236}">
                      <a16:creationId xmlns:a16="http://schemas.microsoft.com/office/drawing/2014/main" id="{96422309-A1D3-4B38-837C-4ADC6E836EAF}"/>
                    </a:ext>
                  </a:extLst>
                </p:cNvPr>
                <p:cNvPicPr/>
                <p:nvPr/>
              </p:nvPicPr>
              <p:blipFill>
                <a:blip r:embed="rId244"/>
                <a:stretch>
                  <a:fillRect/>
                </a:stretch>
              </p:blipFill>
              <p:spPr>
                <a:xfrm>
                  <a:off x="10034933" y="3174907"/>
                  <a:ext cx="187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1" name="Freihand 140">
                  <a:extLst>
                    <a:ext uri="{FF2B5EF4-FFF2-40B4-BE49-F238E27FC236}">
                      <a16:creationId xmlns:a16="http://schemas.microsoft.com/office/drawing/2014/main" id="{BDBEE38A-5109-4FC9-917A-7189385A9DE5}"/>
                    </a:ext>
                  </a:extLst>
                </p14:cNvPr>
                <p14:cNvContentPartPr/>
                <p14:nvPr/>
              </p14:nvContentPartPr>
              <p14:xfrm>
                <a:off x="10014773" y="3262027"/>
                <a:ext cx="202680" cy="42480"/>
              </p14:xfrm>
            </p:contentPart>
          </mc:Choice>
          <mc:Fallback xmlns="">
            <p:pic>
              <p:nvPicPr>
                <p:cNvPr id="141" name="Freihand 140">
                  <a:extLst>
                    <a:ext uri="{FF2B5EF4-FFF2-40B4-BE49-F238E27FC236}">
                      <a16:creationId xmlns:a16="http://schemas.microsoft.com/office/drawing/2014/main" id="{BDBEE38A-5109-4FC9-917A-7189385A9DE5}"/>
                    </a:ext>
                  </a:extLst>
                </p:cNvPr>
                <p:cNvPicPr/>
                <p:nvPr/>
              </p:nvPicPr>
              <p:blipFill>
                <a:blip r:embed="rId246"/>
                <a:stretch>
                  <a:fillRect/>
                </a:stretch>
              </p:blipFill>
              <p:spPr>
                <a:xfrm>
                  <a:off x="10010453" y="3257707"/>
                  <a:ext cx="2113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2" name="Freihand 141">
                  <a:extLst>
                    <a:ext uri="{FF2B5EF4-FFF2-40B4-BE49-F238E27FC236}">
                      <a16:creationId xmlns:a16="http://schemas.microsoft.com/office/drawing/2014/main" id="{6D4FF867-D35A-401D-B3DC-60EE387C3C59}"/>
                    </a:ext>
                  </a:extLst>
                </p14:cNvPr>
                <p14:cNvContentPartPr/>
                <p14:nvPr/>
              </p14:nvContentPartPr>
              <p14:xfrm>
                <a:off x="9970493" y="3262747"/>
                <a:ext cx="237600" cy="92880"/>
              </p14:xfrm>
            </p:contentPart>
          </mc:Choice>
          <mc:Fallback xmlns="">
            <p:pic>
              <p:nvPicPr>
                <p:cNvPr id="142" name="Freihand 141">
                  <a:extLst>
                    <a:ext uri="{FF2B5EF4-FFF2-40B4-BE49-F238E27FC236}">
                      <a16:creationId xmlns:a16="http://schemas.microsoft.com/office/drawing/2014/main" id="{6D4FF867-D35A-401D-B3DC-60EE387C3C59}"/>
                    </a:ext>
                  </a:extLst>
                </p:cNvPr>
                <p:cNvPicPr/>
                <p:nvPr/>
              </p:nvPicPr>
              <p:blipFill>
                <a:blip r:embed="rId248"/>
                <a:stretch>
                  <a:fillRect/>
                </a:stretch>
              </p:blipFill>
              <p:spPr>
                <a:xfrm>
                  <a:off x="9966173" y="3258427"/>
                  <a:ext cx="246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3" name="Freihand 142">
                  <a:extLst>
                    <a:ext uri="{FF2B5EF4-FFF2-40B4-BE49-F238E27FC236}">
                      <a16:creationId xmlns:a16="http://schemas.microsoft.com/office/drawing/2014/main" id="{06C0DE2D-40B7-44FF-A948-3615AE68BFA7}"/>
                    </a:ext>
                  </a:extLst>
                </p14:cNvPr>
                <p14:cNvContentPartPr/>
                <p14:nvPr/>
              </p14:nvContentPartPr>
              <p14:xfrm>
                <a:off x="8012453" y="1164667"/>
                <a:ext cx="1661400" cy="2835720"/>
              </p14:xfrm>
            </p:contentPart>
          </mc:Choice>
          <mc:Fallback xmlns="">
            <p:pic>
              <p:nvPicPr>
                <p:cNvPr id="143" name="Freihand 142">
                  <a:extLst>
                    <a:ext uri="{FF2B5EF4-FFF2-40B4-BE49-F238E27FC236}">
                      <a16:creationId xmlns:a16="http://schemas.microsoft.com/office/drawing/2014/main" id="{06C0DE2D-40B7-44FF-A948-3615AE68BFA7}"/>
                    </a:ext>
                  </a:extLst>
                </p:cNvPr>
                <p:cNvPicPr/>
                <p:nvPr/>
              </p:nvPicPr>
              <p:blipFill>
                <a:blip r:embed="rId250"/>
                <a:stretch>
                  <a:fillRect/>
                </a:stretch>
              </p:blipFill>
              <p:spPr>
                <a:xfrm>
                  <a:off x="8008133" y="1160347"/>
                  <a:ext cx="1670040" cy="2844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4" name="Freihand 143">
                  <a:extLst>
                    <a:ext uri="{FF2B5EF4-FFF2-40B4-BE49-F238E27FC236}">
                      <a16:creationId xmlns:a16="http://schemas.microsoft.com/office/drawing/2014/main" id="{1CC7C295-5BE9-4544-9BCC-CB4E772A8494}"/>
                    </a:ext>
                  </a:extLst>
                </p14:cNvPr>
                <p14:cNvContentPartPr/>
                <p14:nvPr/>
              </p14:nvContentPartPr>
              <p14:xfrm>
                <a:off x="8105333" y="1029307"/>
                <a:ext cx="326160" cy="270720"/>
              </p14:xfrm>
            </p:contentPart>
          </mc:Choice>
          <mc:Fallback xmlns="">
            <p:pic>
              <p:nvPicPr>
                <p:cNvPr id="144" name="Freihand 143">
                  <a:extLst>
                    <a:ext uri="{FF2B5EF4-FFF2-40B4-BE49-F238E27FC236}">
                      <a16:creationId xmlns:a16="http://schemas.microsoft.com/office/drawing/2014/main" id="{1CC7C295-5BE9-4544-9BCC-CB4E772A8494}"/>
                    </a:ext>
                  </a:extLst>
                </p:cNvPr>
                <p:cNvPicPr/>
                <p:nvPr/>
              </p:nvPicPr>
              <p:blipFill>
                <a:blip r:embed="rId252"/>
                <a:stretch>
                  <a:fillRect/>
                </a:stretch>
              </p:blipFill>
              <p:spPr>
                <a:xfrm>
                  <a:off x="8101013" y="1024987"/>
                  <a:ext cx="3348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5" name="Freihand 144">
                  <a:extLst>
                    <a:ext uri="{FF2B5EF4-FFF2-40B4-BE49-F238E27FC236}">
                      <a16:creationId xmlns:a16="http://schemas.microsoft.com/office/drawing/2014/main" id="{29C681A6-2B49-4F57-A5C2-204D65C5EBF1}"/>
                    </a:ext>
                  </a:extLst>
                </p14:cNvPr>
                <p14:cNvContentPartPr/>
                <p14:nvPr/>
              </p14:nvContentPartPr>
              <p14:xfrm>
                <a:off x="9478013" y="3937027"/>
                <a:ext cx="126360" cy="136080"/>
              </p14:xfrm>
            </p:contentPart>
          </mc:Choice>
          <mc:Fallback xmlns="">
            <p:pic>
              <p:nvPicPr>
                <p:cNvPr id="145" name="Freihand 144">
                  <a:extLst>
                    <a:ext uri="{FF2B5EF4-FFF2-40B4-BE49-F238E27FC236}">
                      <a16:creationId xmlns:a16="http://schemas.microsoft.com/office/drawing/2014/main" id="{29C681A6-2B49-4F57-A5C2-204D65C5EBF1}"/>
                    </a:ext>
                  </a:extLst>
                </p:cNvPr>
                <p:cNvPicPr/>
                <p:nvPr/>
              </p:nvPicPr>
              <p:blipFill>
                <a:blip r:embed="rId254"/>
                <a:stretch>
                  <a:fillRect/>
                </a:stretch>
              </p:blipFill>
              <p:spPr>
                <a:xfrm>
                  <a:off x="9473693" y="3932707"/>
                  <a:ext cx="135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6" name="Freihand 145">
                  <a:extLst>
                    <a:ext uri="{FF2B5EF4-FFF2-40B4-BE49-F238E27FC236}">
                      <a16:creationId xmlns:a16="http://schemas.microsoft.com/office/drawing/2014/main" id="{E72A0E00-8DB8-417F-8A9D-9E72BE14183E}"/>
                    </a:ext>
                  </a:extLst>
                </p14:cNvPr>
                <p14:cNvContentPartPr/>
                <p14:nvPr/>
              </p14:nvContentPartPr>
              <p14:xfrm>
                <a:off x="9616973" y="3890227"/>
                <a:ext cx="230400" cy="140040"/>
              </p14:xfrm>
            </p:contentPart>
          </mc:Choice>
          <mc:Fallback xmlns="">
            <p:pic>
              <p:nvPicPr>
                <p:cNvPr id="146" name="Freihand 145">
                  <a:extLst>
                    <a:ext uri="{FF2B5EF4-FFF2-40B4-BE49-F238E27FC236}">
                      <a16:creationId xmlns:a16="http://schemas.microsoft.com/office/drawing/2014/main" id="{E72A0E00-8DB8-417F-8A9D-9E72BE14183E}"/>
                    </a:ext>
                  </a:extLst>
                </p:cNvPr>
                <p:cNvPicPr/>
                <p:nvPr/>
              </p:nvPicPr>
              <p:blipFill>
                <a:blip r:embed="rId256"/>
                <a:stretch>
                  <a:fillRect/>
                </a:stretch>
              </p:blipFill>
              <p:spPr>
                <a:xfrm>
                  <a:off x="9612653" y="3885907"/>
                  <a:ext cx="239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7" name="Freihand 146">
                  <a:extLst>
                    <a:ext uri="{FF2B5EF4-FFF2-40B4-BE49-F238E27FC236}">
                      <a16:creationId xmlns:a16="http://schemas.microsoft.com/office/drawing/2014/main" id="{DB876B41-A32C-45C1-B4E9-5C042112C50C}"/>
                    </a:ext>
                  </a:extLst>
                </p14:cNvPr>
                <p14:cNvContentPartPr/>
                <p14:nvPr/>
              </p14:nvContentPartPr>
              <p14:xfrm>
                <a:off x="9964733" y="3731107"/>
                <a:ext cx="111600" cy="243720"/>
              </p14:xfrm>
            </p:contentPart>
          </mc:Choice>
          <mc:Fallback xmlns="">
            <p:pic>
              <p:nvPicPr>
                <p:cNvPr id="147" name="Freihand 146">
                  <a:extLst>
                    <a:ext uri="{FF2B5EF4-FFF2-40B4-BE49-F238E27FC236}">
                      <a16:creationId xmlns:a16="http://schemas.microsoft.com/office/drawing/2014/main" id="{DB876B41-A32C-45C1-B4E9-5C042112C50C}"/>
                    </a:ext>
                  </a:extLst>
                </p:cNvPr>
                <p:cNvPicPr/>
                <p:nvPr/>
              </p:nvPicPr>
              <p:blipFill>
                <a:blip r:embed="rId258"/>
                <a:stretch>
                  <a:fillRect/>
                </a:stretch>
              </p:blipFill>
              <p:spPr>
                <a:xfrm>
                  <a:off x="9960413" y="3726787"/>
                  <a:ext cx="120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8" name="Freihand 147">
                  <a:extLst>
                    <a:ext uri="{FF2B5EF4-FFF2-40B4-BE49-F238E27FC236}">
                      <a16:creationId xmlns:a16="http://schemas.microsoft.com/office/drawing/2014/main" id="{135ADBA7-6937-4602-9C20-BBF2DB22AFD5}"/>
                    </a:ext>
                  </a:extLst>
                </p14:cNvPr>
                <p14:cNvContentPartPr/>
                <p14:nvPr/>
              </p14:nvContentPartPr>
              <p14:xfrm>
                <a:off x="10116653" y="3712747"/>
                <a:ext cx="113040" cy="154800"/>
              </p14:xfrm>
            </p:contentPart>
          </mc:Choice>
          <mc:Fallback xmlns="">
            <p:pic>
              <p:nvPicPr>
                <p:cNvPr id="148" name="Freihand 147">
                  <a:extLst>
                    <a:ext uri="{FF2B5EF4-FFF2-40B4-BE49-F238E27FC236}">
                      <a16:creationId xmlns:a16="http://schemas.microsoft.com/office/drawing/2014/main" id="{135ADBA7-6937-4602-9C20-BBF2DB22AFD5}"/>
                    </a:ext>
                  </a:extLst>
                </p:cNvPr>
                <p:cNvPicPr/>
                <p:nvPr/>
              </p:nvPicPr>
              <p:blipFill>
                <a:blip r:embed="rId260"/>
                <a:stretch>
                  <a:fillRect/>
                </a:stretch>
              </p:blipFill>
              <p:spPr>
                <a:xfrm>
                  <a:off x="10112333" y="3708427"/>
                  <a:ext cx="121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 name="Freihand 148">
                  <a:extLst>
                    <a:ext uri="{FF2B5EF4-FFF2-40B4-BE49-F238E27FC236}">
                      <a16:creationId xmlns:a16="http://schemas.microsoft.com/office/drawing/2014/main" id="{71B5870C-8852-4238-9DEB-32D7B3462E25}"/>
                    </a:ext>
                  </a:extLst>
                </p14:cNvPr>
                <p14:cNvContentPartPr/>
                <p14:nvPr/>
              </p14:nvContentPartPr>
              <p14:xfrm>
                <a:off x="10280453" y="3661267"/>
                <a:ext cx="92520" cy="179280"/>
              </p14:xfrm>
            </p:contentPart>
          </mc:Choice>
          <mc:Fallback xmlns="">
            <p:pic>
              <p:nvPicPr>
                <p:cNvPr id="149" name="Freihand 148">
                  <a:extLst>
                    <a:ext uri="{FF2B5EF4-FFF2-40B4-BE49-F238E27FC236}">
                      <a16:creationId xmlns:a16="http://schemas.microsoft.com/office/drawing/2014/main" id="{71B5870C-8852-4238-9DEB-32D7B3462E25}"/>
                    </a:ext>
                  </a:extLst>
                </p:cNvPr>
                <p:cNvPicPr/>
                <p:nvPr/>
              </p:nvPicPr>
              <p:blipFill>
                <a:blip r:embed="rId262"/>
                <a:stretch>
                  <a:fillRect/>
                </a:stretch>
              </p:blipFill>
              <p:spPr>
                <a:xfrm>
                  <a:off x="10276133" y="3656947"/>
                  <a:ext cx="1011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0" name="Freihand 149">
                  <a:extLst>
                    <a:ext uri="{FF2B5EF4-FFF2-40B4-BE49-F238E27FC236}">
                      <a16:creationId xmlns:a16="http://schemas.microsoft.com/office/drawing/2014/main" id="{900FC020-FEB1-49BB-81C9-510CE83C559E}"/>
                    </a:ext>
                  </a:extLst>
                </p14:cNvPr>
                <p14:cNvContentPartPr/>
                <p14:nvPr/>
              </p14:nvContentPartPr>
              <p14:xfrm>
                <a:off x="10206653" y="3626707"/>
                <a:ext cx="156600" cy="117000"/>
              </p14:xfrm>
            </p:contentPart>
          </mc:Choice>
          <mc:Fallback xmlns="">
            <p:pic>
              <p:nvPicPr>
                <p:cNvPr id="150" name="Freihand 149">
                  <a:extLst>
                    <a:ext uri="{FF2B5EF4-FFF2-40B4-BE49-F238E27FC236}">
                      <a16:creationId xmlns:a16="http://schemas.microsoft.com/office/drawing/2014/main" id="{900FC020-FEB1-49BB-81C9-510CE83C559E}"/>
                    </a:ext>
                  </a:extLst>
                </p:cNvPr>
                <p:cNvPicPr/>
                <p:nvPr/>
              </p:nvPicPr>
              <p:blipFill>
                <a:blip r:embed="rId264"/>
                <a:stretch>
                  <a:fillRect/>
                </a:stretch>
              </p:blipFill>
              <p:spPr>
                <a:xfrm>
                  <a:off x="10202333" y="3622387"/>
                  <a:ext cx="165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1" name="Freihand 150">
                  <a:extLst>
                    <a:ext uri="{FF2B5EF4-FFF2-40B4-BE49-F238E27FC236}">
                      <a16:creationId xmlns:a16="http://schemas.microsoft.com/office/drawing/2014/main" id="{FEB3BD5D-225B-4B44-A03D-79F3A6A57326}"/>
                    </a:ext>
                  </a:extLst>
                </p14:cNvPr>
                <p14:cNvContentPartPr/>
                <p14:nvPr/>
              </p14:nvContentPartPr>
              <p14:xfrm>
                <a:off x="10336253" y="3741547"/>
                <a:ext cx="95040" cy="101520"/>
              </p14:xfrm>
            </p:contentPart>
          </mc:Choice>
          <mc:Fallback xmlns="">
            <p:pic>
              <p:nvPicPr>
                <p:cNvPr id="151" name="Freihand 150">
                  <a:extLst>
                    <a:ext uri="{FF2B5EF4-FFF2-40B4-BE49-F238E27FC236}">
                      <a16:creationId xmlns:a16="http://schemas.microsoft.com/office/drawing/2014/main" id="{FEB3BD5D-225B-4B44-A03D-79F3A6A57326}"/>
                    </a:ext>
                  </a:extLst>
                </p:cNvPr>
                <p:cNvPicPr/>
                <p:nvPr/>
              </p:nvPicPr>
              <p:blipFill>
                <a:blip r:embed="rId266"/>
                <a:stretch>
                  <a:fillRect/>
                </a:stretch>
              </p:blipFill>
              <p:spPr>
                <a:xfrm>
                  <a:off x="10331933" y="3737227"/>
                  <a:ext cx="103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2" name="Freihand 151">
                  <a:extLst>
                    <a:ext uri="{FF2B5EF4-FFF2-40B4-BE49-F238E27FC236}">
                      <a16:creationId xmlns:a16="http://schemas.microsoft.com/office/drawing/2014/main" id="{7F04412C-70C6-4E26-BE88-61C3352E41D5}"/>
                    </a:ext>
                  </a:extLst>
                </p14:cNvPr>
                <p14:cNvContentPartPr/>
                <p14:nvPr/>
              </p14:nvContentPartPr>
              <p14:xfrm>
                <a:off x="9876173" y="3749107"/>
                <a:ext cx="886680" cy="425520"/>
              </p14:xfrm>
            </p:contentPart>
          </mc:Choice>
          <mc:Fallback xmlns="">
            <p:pic>
              <p:nvPicPr>
                <p:cNvPr id="152" name="Freihand 151">
                  <a:extLst>
                    <a:ext uri="{FF2B5EF4-FFF2-40B4-BE49-F238E27FC236}">
                      <a16:creationId xmlns:a16="http://schemas.microsoft.com/office/drawing/2014/main" id="{7F04412C-70C6-4E26-BE88-61C3352E41D5}"/>
                    </a:ext>
                  </a:extLst>
                </p:cNvPr>
                <p:cNvPicPr/>
                <p:nvPr/>
              </p:nvPicPr>
              <p:blipFill>
                <a:blip r:embed="rId268"/>
                <a:stretch>
                  <a:fillRect/>
                </a:stretch>
              </p:blipFill>
              <p:spPr>
                <a:xfrm>
                  <a:off x="9871853" y="3744787"/>
                  <a:ext cx="89532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4" name="Freihand 153">
                  <a:extLst>
                    <a:ext uri="{FF2B5EF4-FFF2-40B4-BE49-F238E27FC236}">
                      <a16:creationId xmlns:a16="http://schemas.microsoft.com/office/drawing/2014/main" id="{6AC92610-6100-40F8-BEAF-C04FD0F9EB8A}"/>
                    </a:ext>
                  </a:extLst>
                </p14:cNvPr>
                <p14:cNvContentPartPr/>
                <p14:nvPr/>
              </p14:nvContentPartPr>
              <p14:xfrm>
                <a:off x="10676093" y="3360307"/>
                <a:ext cx="283320" cy="153720"/>
              </p14:xfrm>
            </p:contentPart>
          </mc:Choice>
          <mc:Fallback xmlns="">
            <p:pic>
              <p:nvPicPr>
                <p:cNvPr id="154" name="Freihand 153">
                  <a:extLst>
                    <a:ext uri="{FF2B5EF4-FFF2-40B4-BE49-F238E27FC236}">
                      <a16:creationId xmlns:a16="http://schemas.microsoft.com/office/drawing/2014/main" id="{6AC92610-6100-40F8-BEAF-C04FD0F9EB8A}"/>
                    </a:ext>
                  </a:extLst>
                </p:cNvPr>
                <p:cNvPicPr/>
                <p:nvPr/>
              </p:nvPicPr>
              <p:blipFill>
                <a:blip r:embed="rId270"/>
                <a:stretch>
                  <a:fillRect/>
                </a:stretch>
              </p:blipFill>
              <p:spPr>
                <a:xfrm>
                  <a:off x="10671773" y="3355987"/>
                  <a:ext cx="291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5" name="Freihand 154">
                  <a:extLst>
                    <a:ext uri="{FF2B5EF4-FFF2-40B4-BE49-F238E27FC236}">
                      <a16:creationId xmlns:a16="http://schemas.microsoft.com/office/drawing/2014/main" id="{0867CAC4-E1DE-4CF9-A604-421915663A3E}"/>
                    </a:ext>
                  </a:extLst>
                </p14:cNvPr>
                <p14:cNvContentPartPr/>
                <p14:nvPr/>
              </p14:nvContentPartPr>
              <p14:xfrm>
                <a:off x="10888853" y="3288667"/>
                <a:ext cx="130320" cy="201600"/>
              </p14:xfrm>
            </p:contentPart>
          </mc:Choice>
          <mc:Fallback xmlns="">
            <p:pic>
              <p:nvPicPr>
                <p:cNvPr id="155" name="Freihand 154">
                  <a:extLst>
                    <a:ext uri="{FF2B5EF4-FFF2-40B4-BE49-F238E27FC236}">
                      <a16:creationId xmlns:a16="http://schemas.microsoft.com/office/drawing/2014/main" id="{0867CAC4-E1DE-4CF9-A604-421915663A3E}"/>
                    </a:ext>
                  </a:extLst>
                </p:cNvPr>
                <p:cNvPicPr/>
                <p:nvPr/>
              </p:nvPicPr>
              <p:blipFill>
                <a:blip r:embed="rId272"/>
                <a:stretch>
                  <a:fillRect/>
                </a:stretch>
              </p:blipFill>
              <p:spPr>
                <a:xfrm>
                  <a:off x="10884533" y="3284347"/>
                  <a:ext cx="138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6" name="Freihand 155">
                  <a:extLst>
                    <a:ext uri="{FF2B5EF4-FFF2-40B4-BE49-F238E27FC236}">
                      <a16:creationId xmlns:a16="http://schemas.microsoft.com/office/drawing/2014/main" id="{B010850A-BB4B-48B7-9499-CFB722AF9004}"/>
                    </a:ext>
                  </a:extLst>
                </p14:cNvPr>
                <p14:cNvContentPartPr/>
                <p14:nvPr/>
              </p14:nvContentPartPr>
              <p14:xfrm>
                <a:off x="11073533" y="2922907"/>
                <a:ext cx="451800" cy="461160"/>
              </p14:xfrm>
            </p:contentPart>
          </mc:Choice>
          <mc:Fallback xmlns="">
            <p:pic>
              <p:nvPicPr>
                <p:cNvPr id="156" name="Freihand 155">
                  <a:extLst>
                    <a:ext uri="{FF2B5EF4-FFF2-40B4-BE49-F238E27FC236}">
                      <a16:creationId xmlns:a16="http://schemas.microsoft.com/office/drawing/2014/main" id="{B010850A-BB4B-48B7-9499-CFB722AF9004}"/>
                    </a:ext>
                  </a:extLst>
                </p:cNvPr>
                <p:cNvPicPr/>
                <p:nvPr/>
              </p:nvPicPr>
              <p:blipFill>
                <a:blip r:embed="rId274"/>
                <a:stretch>
                  <a:fillRect/>
                </a:stretch>
              </p:blipFill>
              <p:spPr>
                <a:xfrm>
                  <a:off x="11069213" y="2918587"/>
                  <a:ext cx="46044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7" name="Freihand 156">
                  <a:extLst>
                    <a:ext uri="{FF2B5EF4-FFF2-40B4-BE49-F238E27FC236}">
                      <a16:creationId xmlns:a16="http://schemas.microsoft.com/office/drawing/2014/main" id="{8A04BEC8-C50E-4531-8869-1CB11865BEF4}"/>
                    </a:ext>
                  </a:extLst>
                </p14:cNvPr>
                <p14:cNvContentPartPr/>
                <p14:nvPr/>
              </p14:nvContentPartPr>
              <p14:xfrm>
                <a:off x="11548733" y="2868547"/>
                <a:ext cx="32760" cy="194760"/>
              </p14:xfrm>
            </p:contentPart>
          </mc:Choice>
          <mc:Fallback xmlns="">
            <p:pic>
              <p:nvPicPr>
                <p:cNvPr id="157" name="Freihand 156">
                  <a:extLst>
                    <a:ext uri="{FF2B5EF4-FFF2-40B4-BE49-F238E27FC236}">
                      <a16:creationId xmlns:a16="http://schemas.microsoft.com/office/drawing/2014/main" id="{8A04BEC8-C50E-4531-8869-1CB11865BEF4}"/>
                    </a:ext>
                  </a:extLst>
                </p:cNvPr>
                <p:cNvPicPr/>
                <p:nvPr/>
              </p:nvPicPr>
              <p:blipFill>
                <a:blip r:embed="rId276"/>
                <a:stretch>
                  <a:fillRect/>
                </a:stretch>
              </p:blipFill>
              <p:spPr>
                <a:xfrm>
                  <a:off x="11544413" y="2864227"/>
                  <a:ext cx="414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8" name="Freihand 157">
                  <a:extLst>
                    <a:ext uri="{FF2B5EF4-FFF2-40B4-BE49-F238E27FC236}">
                      <a16:creationId xmlns:a16="http://schemas.microsoft.com/office/drawing/2014/main" id="{CB54257A-9C94-4994-AE0B-1FB186660FEE}"/>
                    </a:ext>
                  </a:extLst>
                </p14:cNvPr>
                <p14:cNvContentPartPr/>
                <p14:nvPr/>
              </p14:nvContentPartPr>
              <p14:xfrm>
                <a:off x="11617133" y="2906707"/>
                <a:ext cx="131040" cy="105480"/>
              </p14:xfrm>
            </p:contentPart>
          </mc:Choice>
          <mc:Fallback xmlns="">
            <p:pic>
              <p:nvPicPr>
                <p:cNvPr id="158" name="Freihand 157">
                  <a:extLst>
                    <a:ext uri="{FF2B5EF4-FFF2-40B4-BE49-F238E27FC236}">
                      <a16:creationId xmlns:a16="http://schemas.microsoft.com/office/drawing/2014/main" id="{CB54257A-9C94-4994-AE0B-1FB186660FEE}"/>
                    </a:ext>
                  </a:extLst>
                </p:cNvPr>
                <p:cNvPicPr/>
                <p:nvPr/>
              </p:nvPicPr>
              <p:blipFill>
                <a:blip r:embed="rId278"/>
                <a:stretch>
                  <a:fillRect/>
                </a:stretch>
              </p:blipFill>
              <p:spPr>
                <a:xfrm>
                  <a:off x="11612813" y="2902387"/>
                  <a:ext cx="139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BCD62183-46B3-45B9-950A-8F0AD2AF6F4D}"/>
                    </a:ext>
                  </a:extLst>
                </p14:cNvPr>
                <p14:cNvContentPartPr/>
                <p14:nvPr/>
              </p14:nvContentPartPr>
              <p14:xfrm>
                <a:off x="11749253" y="2863867"/>
                <a:ext cx="66960" cy="103320"/>
              </p14:xfrm>
            </p:contentPart>
          </mc:Choice>
          <mc:Fallback xmlns="">
            <p:pic>
              <p:nvPicPr>
                <p:cNvPr id="159" name="Freihand 158">
                  <a:extLst>
                    <a:ext uri="{FF2B5EF4-FFF2-40B4-BE49-F238E27FC236}">
                      <a16:creationId xmlns:a16="http://schemas.microsoft.com/office/drawing/2014/main" id="{BCD62183-46B3-45B9-950A-8F0AD2AF6F4D}"/>
                    </a:ext>
                  </a:extLst>
                </p:cNvPr>
                <p:cNvPicPr/>
                <p:nvPr/>
              </p:nvPicPr>
              <p:blipFill>
                <a:blip r:embed="rId280"/>
                <a:stretch>
                  <a:fillRect/>
                </a:stretch>
              </p:blipFill>
              <p:spPr>
                <a:xfrm>
                  <a:off x="11744933" y="2859547"/>
                  <a:ext cx="75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2BDCD530-1396-4422-A314-3824F628D44E}"/>
                    </a:ext>
                  </a:extLst>
                </p14:cNvPr>
                <p14:cNvContentPartPr/>
                <p14:nvPr/>
              </p14:nvContentPartPr>
              <p14:xfrm>
                <a:off x="11818733" y="2866027"/>
                <a:ext cx="138600" cy="56160"/>
              </p14:xfrm>
            </p:contentPart>
          </mc:Choice>
          <mc:Fallback xmlns="">
            <p:pic>
              <p:nvPicPr>
                <p:cNvPr id="160" name="Freihand 159">
                  <a:extLst>
                    <a:ext uri="{FF2B5EF4-FFF2-40B4-BE49-F238E27FC236}">
                      <a16:creationId xmlns:a16="http://schemas.microsoft.com/office/drawing/2014/main" id="{2BDCD530-1396-4422-A314-3824F628D44E}"/>
                    </a:ext>
                  </a:extLst>
                </p:cNvPr>
                <p:cNvPicPr/>
                <p:nvPr/>
              </p:nvPicPr>
              <p:blipFill>
                <a:blip r:embed="rId282"/>
                <a:stretch>
                  <a:fillRect/>
                </a:stretch>
              </p:blipFill>
              <p:spPr>
                <a:xfrm>
                  <a:off x="11814413" y="2861707"/>
                  <a:ext cx="147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A4620E6A-ACAA-40D2-BD9A-A57801647125}"/>
                    </a:ext>
                  </a:extLst>
                </p14:cNvPr>
                <p14:cNvContentPartPr/>
                <p14:nvPr/>
              </p14:nvContentPartPr>
              <p14:xfrm>
                <a:off x="11263973" y="3006427"/>
                <a:ext cx="103320" cy="50400"/>
              </p14:xfrm>
            </p:contentPart>
          </mc:Choice>
          <mc:Fallback xmlns="">
            <p:pic>
              <p:nvPicPr>
                <p:cNvPr id="161" name="Freihand 160">
                  <a:extLst>
                    <a:ext uri="{FF2B5EF4-FFF2-40B4-BE49-F238E27FC236}">
                      <a16:creationId xmlns:a16="http://schemas.microsoft.com/office/drawing/2014/main" id="{A4620E6A-ACAA-40D2-BD9A-A57801647125}"/>
                    </a:ext>
                  </a:extLst>
                </p:cNvPr>
                <p:cNvPicPr/>
                <p:nvPr/>
              </p:nvPicPr>
              <p:blipFill>
                <a:blip r:embed="rId284"/>
                <a:stretch>
                  <a:fillRect/>
                </a:stretch>
              </p:blipFill>
              <p:spPr>
                <a:xfrm>
                  <a:off x="11259653" y="3002107"/>
                  <a:ext cx="111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2" name="Freihand 161">
                  <a:extLst>
                    <a:ext uri="{FF2B5EF4-FFF2-40B4-BE49-F238E27FC236}">
                      <a16:creationId xmlns:a16="http://schemas.microsoft.com/office/drawing/2014/main" id="{86591AEB-FB2E-4D78-8312-65B0310BF86D}"/>
                    </a:ext>
                  </a:extLst>
                </p14:cNvPr>
                <p14:cNvContentPartPr/>
                <p14:nvPr/>
              </p14:nvContentPartPr>
              <p14:xfrm>
                <a:off x="11158853" y="3411787"/>
                <a:ext cx="216000" cy="237600"/>
              </p14:xfrm>
            </p:contentPart>
          </mc:Choice>
          <mc:Fallback xmlns="">
            <p:pic>
              <p:nvPicPr>
                <p:cNvPr id="162" name="Freihand 161">
                  <a:extLst>
                    <a:ext uri="{FF2B5EF4-FFF2-40B4-BE49-F238E27FC236}">
                      <a16:creationId xmlns:a16="http://schemas.microsoft.com/office/drawing/2014/main" id="{86591AEB-FB2E-4D78-8312-65B0310BF86D}"/>
                    </a:ext>
                  </a:extLst>
                </p:cNvPr>
                <p:cNvPicPr/>
                <p:nvPr/>
              </p:nvPicPr>
              <p:blipFill>
                <a:blip r:embed="rId286"/>
                <a:stretch>
                  <a:fillRect/>
                </a:stretch>
              </p:blipFill>
              <p:spPr>
                <a:xfrm>
                  <a:off x="11154533" y="3407467"/>
                  <a:ext cx="224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3" name="Freihand 162">
                  <a:extLst>
                    <a:ext uri="{FF2B5EF4-FFF2-40B4-BE49-F238E27FC236}">
                      <a16:creationId xmlns:a16="http://schemas.microsoft.com/office/drawing/2014/main" id="{0379B42A-9EE8-47D1-AF6E-A3C42B3E312A}"/>
                    </a:ext>
                  </a:extLst>
                </p14:cNvPr>
                <p14:cNvContentPartPr/>
                <p14:nvPr/>
              </p14:nvContentPartPr>
              <p14:xfrm>
                <a:off x="11352893" y="3398107"/>
                <a:ext cx="51840" cy="7200"/>
              </p14:xfrm>
            </p:contentPart>
          </mc:Choice>
          <mc:Fallback xmlns="">
            <p:pic>
              <p:nvPicPr>
                <p:cNvPr id="163" name="Freihand 162">
                  <a:extLst>
                    <a:ext uri="{FF2B5EF4-FFF2-40B4-BE49-F238E27FC236}">
                      <a16:creationId xmlns:a16="http://schemas.microsoft.com/office/drawing/2014/main" id="{0379B42A-9EE8-47D1-AF6E-A3C42B3E312A}"/>
                    </a:ext>
                  </a:extLst>
                </p:cNvPr>
                <p:cNvPicPr/>
                <p:nvPr/>
              </p:nvPicPr>
              <p:blipFill>
                <a:blip r:embed="rId288"/>
                <a:stretch>
                  <a:fillRect/>
                </a:stretch>
              </p:blipFill>
              <p:spPr>
                <a:xfrm>
                  <a:off x="11348573" y="3393787"/>
                  <a:ext cx="60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4" name="Freihand 163">
                  <a:extLst>
                    <a:ext uri="{FF2B5EF4-FFF2-40B4-BE49-F238E27FC236}">
                      <a16:creationId xmlns:a16="http://schemas.microsoft.com/office/drawing/2014/main" id="{44DAEAEE-2036-44D5-878B-AF208591C134}"/>
                    </a:ext>
                  </a:extLst>
                </p14:cNvPr>
                <p14:cNvContentPartPr/>
                <p14:nvPr/>
              </p14:nvContentPartPr>
              <p14:xfrm>
                <a:off x="11427053" y="3311347"/>
                <a:ext cx="235800" cy="146880"/>
              </p14:xfrm>
            </p:contentPart>
          </mc:Choice>
          <mc:Fallback xmlns="">
            <p:pic>
              <p:nvPicPr>
                <p:cNvPr id="164" name="Freihand 163">
                  <a:extLst>
                    <a:ext uri="{FF2B5EF4-FFF2-40B4-BE49-F238E27FC236}">
                      <a16:creationId xmlns:a16="http://schemas.microsoft.com/office/drawing/2014/main" id="{44DAEAEE-2036-44D5-878B-AF208591C134}"/>
                    </a:ext>
                  </a:extLst>
                </p:cNvPr>
                <p:cNvPicPr/>
                <p:nvPr/>
              </p:nvPicPr>
              <p:blipFill>
                <a:blip r:embed="rId290"/>
                <a:stretch>
                  <a:fillRect/>
                </a:stretch>
              </p:blipFill>
              <p:spPr>
                <a:xfrm>
                  <a:off x="11422733" y="3307027"/>
                  <a:ext cx="244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5" name="Freihand 164">
                  <a:extLst>
                    <a:ext uri="{FF2B5EF4-FFF2-40B4-BE49-F238E27FC236}">
                      <a16:creationId xmlns:a16="http://schemas.microsoft.com/office/drawing/2014/main" id="{BB7C517C-B9A7-4A46-BE89-733C86DABA18}"/>
                    </a:ext>
                  </a:extLst>
                </p14:cNvPr>
                <p14:cNvContentPartPr/>
                <p14:nvPr/>
              </p14:nvContentPartPr>
              <p14:xfrm>
                <a:off x="11609573" y="3302707"/>
                <a:ext cx="95760" cy="42840"/>
              </p14:xfrm>
            </p:contentPart>
          </mc:Choice>
          <mc:Fallback xmlns="">
            <p:pic>
              <p:nvPicPr>
                <p:cNvPr id="165" name="Freihand 164">
                  <a:extLst>
                    <a:ext uri="{FF2B5EF4-FFF2-40B4-BE49-F238E27FC236}">
                      <a16:creationId xmlns:a16="http://schemas.microsoft.com/office/drawing/2014/main" id="{BB7C517C-B9A7-4A46-BE89-733C86DABA18}"/>
                    </a:ext>
                  </a:extLst>
                </p:cNvPr>
                <p:cNvPicPr/>
                <p:nvPr/>
              </p:nvPicPr>
              <p:blipFill>
                <a:blip r:embed="rId292"/>
                <a:stretch>
                  <a:fillRect/>
                </a:stretch>
              </p:blipFill>
              <p:spPr>
                <a:xfrm>
                  <a:off x="11605253" y="3298387"/>
                  <a:ext cx="104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6" name="Freihand 165">
                  <a:extLst>
                    <a:ext uri="{FF2B5EF4-FFF2-40B4-BE49-F238E27FC236}">
                      <a16:creationId xmlns:a16="http://schemas.microsoft.com/office/drawing/2014/main" id="{BB5F7BC3-7380-46D8-9515-23E13A70E7C8}"/>
                    </a:ext>
                  </a:extLst>
                </p14:cNvPr>
                <p14:cNvContentPartPr/>
                <p14:nvPr/>
              </p14:nvContentPartPr>
              <p14:xfrm>
                <a:off x="11711813" y="3236827"/>
                <a:ext cx="255960" cy="219600"/>
              </p14:xfrm>
            </p:contentPart>
          </mc:Choice>
          <mc:Fallback xmlns="">
            <p:pic>
              <p:nvPicPr>
                <p:cNvPr id="166" name="Freihand 165">
                  <a:extLst>
                    <a:ext uri="{FF2B5EF4-FFF2-40B4-BE49-F238E27FC236}">
                      <a16:creationId xmlns:a16="http://schemas.microsoft.com/office/drawing/2014/main" id="{BB5F7BC3-7380-46D8-9515-23E13A70E7C8}"/>
                    </a:ext>
                  </a:extLst>
                </p:cNvPr>
                <p:cNvPicPr/>
                <p:nvPr/>
              </p:nvPicPr>
              <p:blipFill>
                <a:blip r:embed="rId294"/>
                <a:stretch>
                  <a:fillRect/>
                </a:stretch>
              </p:blipFill>
              <p:spPr>
                <a:xfrm>
                  <a:off x="11707493" y="3232507"/>
                  <a:ext cx="264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7" name="Freihand 166">
                  <a:extLst>
                    <a:ext uri="{FF2B5EF4-FFF2-40B4-BE49-F238E27FC236}">
                      <a16:creationId xmlns:a16="http://schemas.microsoft.com/office/drawing/2014/main" id="{5E94B638-6926-4B8F-95AF-83004D847E75}"/>
                    </a:ext>
                  </a:extLst>
                </p14:cNvPr>
                <p14:cNvContentPartPr/>
                <p14:nvPr/>
              </p14:nvContentPartPr>
              <p14:xfrm>
                <a:off x="11827013" y="3107947"/>
                <a:ext cx="27360" cy="18720"/>
              </p14:xfrm>
            </p:contentPart>
          </mc:Choice>
          <mc:Fallback xmlns="">
            <p:pic>
              <p:nvPicPr>
                <p:cNvPr id="167" name="Freihand 166">
                  <a:extLst>
                    <a:ext uri="{FF2B5EF4-FFF2-40B4-BE49-F238E27FC236}">
                      <a16:creationId xmlns:a16="http://schemas.microsoft.com/office/drawing/2014/main" id="{5E94B638-6926-4B8F-95AF-83004D847E75}"/>
                    </a:ext>
                  </a:extLst>
                </p:cNvPr>
                <p:cNvPicPr/>
                <p:nvPr/>
              </p:nvPicPr>
              <p:blipFill>
                <a:blip r:embed="rId296"/>
                <a:stretch>
                  <a:fillRect/>
                </a:stretch>
              </p:blipFill>
              <p:spPr>
                <a:xfrm>
                  <a:off x="11822693" y="3103627"/>
                  <a:ext cx="3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68" name="Freihand 167">
                  <a:extLst>
                    <a:ext uri="{FF2B5EF4-FFF2-40B4-BE49-F238E27FC236}">
                      <a16:creationId xmlns:a16="http://schemas.microsoft.com/office/drawing/2014/main" id="{3013F008-6471-4432-A6C0-70AD2D65E80A}"/>
                    </a:ext>
                  </a:extLst>
                </p14:cNvPr>
                <p14:cNvContentPartPr/>
                <p14:nvPr/>
              </p14:nvContentPartPr>
              <p14:xfrm>
                <a:off x="11127533" y="3388387"/>
                <a:ext cx="912600" cy="462600"/>
              </p14:xfrm>
            </p:contentPart>
          </mc:Choice>
          <mc:Fallback xmlns="">
            <p:pic>
              <p:nvPicPr>
                <p:cNvPr id="168" name="Freihand 167">
                  <a:extLst>
                    <a:ext uri="{FF2B5EF4-FFF2-40B4-BE49-F238E27FC236}">
                      <a16:creationId xmlns:a16="http://schemas.microsoft.com/office/drawing/2014/main" id="{3013F008-6471-4432-A6C0-70AD2D65E80A}"/>
                    </a:ext>
                  </a:extLst>
                </p:cNvPr>
                <p:cNvPicPr/>
                <p:nvPr/>
              </p:nvPicPr>
              <p:blipFill>
                <a:blip r:embed="rId298"/>
                <a:stretch>
                  <a:fillRect/>
                </a:stretch>
              </p:blipFill>
              <p:spPr>
                <a:xfrm>
                  <a:off x="11123213" y="3384067"/>
                  <a:ext cx="921240" cy="471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77" name="Freihand 176">
                  <a:extLst>
                    <a:ext uri="{FF2B5EF4-FFF2-40B4-BE49-F238E27FC236}">
                      <a16:creationId xmlns:a16="http://schemas.microsoft.com/office/drawing/2014/main" id="{A2731103-F4B0-41E1-8DE1-E006BE521235}"/>
                    </a:ext>
                  </a:extLst>
                </p14:cNvPr>
                <p14:cNvContentPartPr/>
                <p14:nvPr/>
              </p14:nvContentPartPr>
              <p14:xfrm>
                <a:off x="7914240" y="1786747"/>
                <a:ext cx="96840" cy="162000"/>
              </p14:xfrm>
            </p:contentPart>
          </mc:Choice>
          <mc:Fallback xmlns="">
            <p:pic>
              <p:nvPicPr>
                <p:cNvPr id="177" name="Freihand 176">
                  <a:extLst>
                    <a:ext uri="{FF2B5EF4-FFF2-40B4-BE49-F238E27FC236}">
                      <a16:creationId xmlns:a16="http://schemas.microsoft.com/office/drawing/2014/main" id="{A2731103-F4B0-41E1-8DE1-E006BE521235}"/>
                    </a:ext>
                  </a:extLst>
                </p:cNvPr>
                <p:cNvPicPr/>
                <p:nvPr/>
              </p:nvPicPr>
              <p:blipFill>
                <a:blip r:embed="rId300"/>
                <a:stretch>
                  <a:fillRect/>
                </a:stretch>
              </p:blipFill>
              <p:spPr>
                <a:xfrm>
                  <a:off x="7909920" y="1782427"/>
                  <a:ext cx="105480" cy="170640"/>
                </a:xfrm>
                <a:prstGeom prst="rect">
                  <a:avLst/>
                </a:prstGeom>
              </p:spPr>
            </p:pic>
          </mc:Fallback>
        </mc:AlternateContent>
      </p:grpSp>
    </p:spTree>
    <p:extLst>
      <p:ext uri="{BB962C8B-B14F-4D97-AF65-F5344CB8AC3E}">
        <p14:creationId xmlns:p14="http://schemas.microsoft.com/office/powerpoint/2010/main" val="3366348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1979639" y="1076325"/>
            <a:ext cx="6134100" cy="4705350"/>
          </a:xfrm>
          <a:prstGeom prst="rect">
            <a:avLst/>
          </a:prstGeom>
        </p:spPr>
      </p:pic>
      <mc:AlternateContent xmlns:mc="http://schemas.openxmlformats.org/markup-compatibility/2006" xmlns:p14="http://schemas.microsoft.com/office/powerpoint/2010/main">
        <mc:Choice Requires="p14">
          <p:contentPart p14:bwMode="auto" r:id="rId4">
            <p14:nvContentPartPr>
              <p14:cNvPr id="21" name="Freihand 20">
                <a:extLst>
                  <a:ext uri="{FF2B5EF4-FFF2-40B4-BE49-F238E27FC236}">
                    <a16:creationId xmlns:a16="http://schemas.microsoft.com/office/drawing/2014/main" id="{5943FA55-C3F2-4CED-A5BE-48B2BE2D8F4E}"/>
                  </a:ext>
                </a:extLst>
              </p14:cNvPr>
              <p14:cNvContentPartPr/>
              <p14:nvPr/>
            </p14:nvContentPartPr>
            <p14:xfrm>
              <a:off x="6677933" y="1472467"/>
              <a:ext cx="535680" cy="889920"/>
            </p14:xfrm>
          </p:contentPart>
        </mc:Choice>
        <mc:Fallback xmlns="">
          <p:pic>
            <p:nvPicPr>
              <p:cNvPr id="21" name="Freihand 20">
                <a:extLst>
                  <a:ext uri="{FF2B5EF4-FFF2-40B4-BE49-F238E27FC236}">
                    <a16:creationId xmlns:a16="http://schemas.microsoft.com/office/drawing/2014/main" id="{5943FA55-C3F2-4CED-A5BE-48B2BE2D8F4E}"/>
                  </a:ext>
                </a:extLst>
              </p:cNvPr>
              <p:cNvPicPr/>
              <p:nvPr/>
            </p:nvPicPr>
            <p:blipFill>
              <a:blip r:embed="rId5"/>
              <a:stretch>
                <a:fillRect/>
              </a:stretch>
            </p:blipFill>
            <p:spPr>
              <a:xfrm>
                <a:off x="6673613" y="1468147"/>
                <a:ext cx="544320" cy="898560"/>
              </a:xfrm>
              <a:prstGeom prst="rect">
                <a:avLst/>
              </a:prstGeom>
            </p:spPr>
          </p:pic>
        </mc:Fallback>
      </mc:AlternateContent>
      <p:grpSp>
        <p:nvGrpSpPr>
          <p:cNvPr id="82" name="Gruppieren 81">
            <a:extLst>
              <a:ext uri="{FF2B5EF4-FFF2-40B4-BE49-F238E27FC236}">
                <a16:creationId xmlns:a16="http://schemas.microsoft.com/office/drawing/2014/main" id="{1761409E-C270-4DE3-BAEC-430C7F069ED7}"/>
              </a:ext>
            </a:extLst>
          </p:cNvPr>
          <p:cNvGrpSpPr/>
          <p:nvPr/>
        </p:nvGrpSpPr>
        <p:grpSpPr>
          <a:xfrm>
            <a:off x="4907813" y="132907"/>
            <a:ext cx="6981840" cy="2819880"/>
            <a:chOff x="4907813" y="132907"/>
            <a:chExt cx="6981840" cy="281988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FE9887DF-2AC1-4379-B077-199CECD6C0D7}"/>
                    </a:ext>
                  </a:extLst>
                </p14:cNvPr>
                <p14:cNvContentPartPr/>
                <p14:nvPr/>
              </p14:nvContentPartPr>
              <p14:xfrm>
                <a:off x="4907813" y="1471387"/>
                <a:ext cx="2291760" cy="1481400"/>
              </p14:xfrm>
            </p:contentPart>
          </mc:Choice>
          <mc:Fallback xmlns="">
            <p:pic>
              <p:nvPicPr>
                <p:cNvPr id="3" name="Freihand 2">
                  <a:extLst>
                    <a:ext uri="{FF2B5EF4-FFF2-40B4-BE49-F238E27FC236}">
                      <a16:creationId xmlns:a16="http://schemas.microsoft.com/office/drawing/2014/main" id="{FE9887DF-2AC1-4379-B077-199CECD6C0D7}"/>
                    </a:ext>
                  </a:extLst>
                </p:cNvPr>
                <p:cNvPicPr/>
                <p:nvPr/>
              </p:nvPicPr>
              <p:blipFill>
                <a:blip r:embed="rId7"/>
                <a:stretch>
                  <a:fillRect/>
                </a:stretch>
              </p:blipFill>
              <p:spPr>
                <a:xfrm>
                  <a:off x="4903493" y="1467067"/>
                  <a:ext cx="2300400" cy="1490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DBB22B6-2379-4A3E-9E78-73D14FAAE366}"/>
                    </a:ext>
                  </a:extLst>
                </p14:cNvPr>
                <p14:cNvContentPartPr/>
                <p14:nvPr/>
              </p14:nvContentPartPr>
              <p14:xfrm>
                <a:off x="7022093" y="1442227"/>
                <a:ext cx="147600" cy="130680"/>
              </p14:xfrm>
            </p:contentPart>
          </mc:Choice>
          <mc:Fallback xmlns="">
            <p:pic>
              <p:nvPicPr>
                <p:cNvPr id="4" name="Freihand 3">
                  <a:extLst>
                    <a:ext uri="{FF2B5EF4-FFF2-40B4-BE49-F238E27FC236}">
                      <a16:creationId xmlns:a16="http://schemas.microsoft.com/office/drawing/2014/main" id="{6DBB22B6-2379-4A3E-9E78-73D14FAAE366}"/>
                    </a:ext>
                  </a:extLst>
                </p:cNvPr>
                <p:cNvPicPr/>
                <p:nvPr/>
              </p:nvPicPr>
              <p:blipFill>
                <a:blip r:embed="rId9"/>
                <a:stretch>
                  <a:fillRect/>
                </a:stretch>
              </p:blipFill>
              <p:spPr>
                <a:xfrm>
                  <a:off x="7017773" y="1437907"/>
                  <a:ext cx="156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2B00C30-FCF5-4FB9-8A69-403C6383A32C}"/>
                    </a:ext>
                  </a:extLst>
                </p14:cNvPr>
                <p14:cNvContentPartPr/>
                <p14:nvPr/>
              </p14:nvContentPartPr>
              <p14:xfrm>
                <a:off x="7301813" y="1305067"/>
                <a:ext cx="630360" cy="148320"/>
              </p14:xfrm>
            </p:contentPart>
          </mc:Choice>
          <mc:Fallback xmlns="">
            <p:pic>
              <p:nvPicPr>
                <p:cNvPr id="5" name="Freihand 4">
                  <a:extLst>
                    <a:ext uri="{FF2B5EF4-FFF2-40B4-BE49-F238E27FC236}">
                      <a16:creationId xmlns:a16="http://schemas.microsoft.com/office/drawing/2014/main" id="{92B00C30-FCF5-4FB9-8A69-403C6383A32C}"/>
                    </a:ext>
                  </a:extLst>
                </p:cNvPr>
                <p:cNvPicPr/>
                <p:nvPr/>
              </p:nvPicPr>
              <p:blipFill>
                <a:blip r:embed="rId11"/>
                <a:stretch>
                  <a:fillRect/>
                </a:stretch>
              </p:blipFill>
              <p:spPr>
                <a:xfrm>
                  <a:off x="7297493" y="1300747"/>
                  <a:ext cx="639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9F3BD8AC-3C79-4F1C-84B3-69B15AAD0B97}"/>
                    </a:ext>
                  </a:extLst>
                </p14:cNvPr>
                <p14:cNvContentPartPr/>
                <p14:nvPr/>
              </p14:nvContentPartPr>
              <p14:xfrm>
                <a:off x="7168613" y="1360147"/>
                <a:ext cx="439920" cy="158040"/>
              </p14:xfrm>
            </p:contentPart>
          </mc:Choice>
          <mc:Fallback xmlns="">
            <p:pic>
              <p:nvPicPr>
                <p:cNvPr id="8" name="Freihand 7">
                  <a:extLst>
                    <a:ext uri="{FF2B5EF4-FFF2-40B4-BE49-F238E27FC236}">
                      <a16:creationId xmlns:a16="http://schemas.microsoft.com/office/drawing/2014/main" id="{9F3BD8AC-3C79-4F1C-84B3-69B15AAD0B97}"/>
                    </a:ext>
                  </a:extLst>
                </p:cNvPr>
                <p:cNvPicPr/>
                <p:nvPr/>
              </p:nvPicPr>
              <p:blipFill>
                <a:blip r:embed="rId13"/>
                <a:stretch>
                  <a:fillRect/>
                </a:stretch>
              </p:blipFill>
              <p:spPr>
                <a:xfrm>
                  <a:off x="7164293" y="1355827"/>
                  <a:ext cx="448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52AF9B43-A245-41EB-B782-81A39F73849F}"/>
                    </a:ext>
                  </a:extLst>
                </p14:cNvPr>
                <p14:cNvContentPartPr/>
                <p14:nvPr/>
              </p14:nvContentPartPr>
              <p14:xfrm>
                <a:off x="8106413" y="1114987"/>
                <a:ext cx="195480" cy="270720"/>
              </p14:xfrm>
            </p:contentPart>
          </mc:Choice>
          <mc:Fallback xmlns="">
            <p:pic>
              <p:nvPicPr>
                <p:cNvPr id="10" name="Freihand 9">
                  <a:extLst>
                    <a:ext uri="{FF2B5EF4-FFF2-40B4-BE49-F238E27FC236}">
                      <a16:creationId xmlns:a16="http://schemas.microsoft.com/office/drawing/2014/main" id="{52AF9B43-A245-41EB-B782-81A39F73849F}"/>
                    </a:ext>
                  </a:extLst>
                </p:cNvPr>
                <p:cNvPicPr/>
                <p:nvPr/>
              </p:nvPicPr>
              <p:blipFill>
                <a:blip r:embed="rId15"/>
                <a:stretch>
                  <a:fillRect/>
                </a:stretch>
              </p:blipFill>
              <p:spPr>
                <a:xfrm>
                  <a:off x="8102093" y="1110667"/>
                  <a:ext cx="2041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0ACD7B1-8672-4DFF-8748-C4169152E268}"/>
                    </a:ext>
                  </a:extLst>
                </p14:cNvPr>
                <p14:cNvContentPartPr/>
                <p14:nvPr/>
              </p14:nvContentPartPr>
              <p14:xfrm>
                <a:off x="8468573" y="1091587"/>
                <a:ext cx="31680" cy="225000"/>
              </p14:xfrm>
            </p:contentPart>
          </mc:Choice>
          <mc:Fallback xmlns="">
            <p:pic>
              <p:nvPicPr>
                <p:cNvPr id="11" name="Freihand 10">
                  <a:extLst>
                    <a:ext uri="{FF2B5EF4-FFF2-40B4-BE49-F238E27FC236}">
                      <a16:creationId xmlns:a16="http://schemas.microsoft.com/office/drawing/2014/main" id="{C0ACD7B1-8672-4DFF-8748-C4169152E268}"/>
                    </a:ext>
                  </a:extLst>
                </p:cNvPr>
                <p:cNvPicPr/>
                <p:nvPr/>
              </p:nvPicPr>
              <p:blipFill>
                <a:blip r:embed="rId17"/>
                <a:stretch>
                  <a:fillRect/>
                </a:stretch>
              </p:blipFill>
              <p:spPr>
                <a:xfrm>
                  <a:off x="8464253" y="1087267"/>
                  <a:ext cx="40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163E7997-B8C5-4804-9962-4240383016A1}"/>
                    </a:ext>
                  </a:extLst>
                </p14:cNvPr>
                <p14:cNvContentPartPr/>
                <p14:nvPr/>
              </p14:nvContentPartPr>
              <p14:xfrm>
                <a:off x="8332493" y="1019587"/>
                <a:ext cx="266040" cy="302760"/>
              </p14:xfrm>
            </p:contentPart>
          </mc:Choice>
          <mc:Fallback xmlns="">
            <p:pic>
              <p:nvPicPr>
                <p:cNvPr id="12" name="Freihand 11">
                  <a:extLst>
                    <a:ext uri="{FF2B5EF4-FFF2-40B4-BE49-F238E27FC236}">
                      <a16:creationId xmlns:a16="http://schemas.microsoft.com/office/drawing/2014/main" id="{163E7997-B8C5-4804-9962-4240383016A1}"/>
                    </a:ext>
                  </a:extLst>
                </p:cNvPr>
                <p:cNvPicPr/>
                <p:nvPr/>
              </p:nvPicPr>
              <p:blipFill>
                <a:blip r:embed="rId19"/>
                <a:stretch>
                  <a:fillRect/>
                </a:stretch>
              </p:blipFill>
              <p:spPr>
                <a:xfrm>
                  <a:off x="8328173" y="1015267"/>
                  <a:ext cx="2746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DCA66DF7-8515-4DDC-9E16-B496CF8C0330}"/>
                    </a:ext>
                  </a:extLst>
                </p14:cNvPr>
                <p14:cNvContentPartPr/>
                <p14:nvPr/>
              </p14:nvContentPartPr>
              <p14:xfrm>
                <a:off x="8680973" y="1000507"/>
                <a:ext cx="14400" cy="258840"/>
              </p14:xfrm>
            </p:contentPart>
          </mc:Choice>
          <mc:Fallback xmlns="">
            <p:pic>
              <p:nvPicPr>
                <p:cNvPr id="13" name="Freihand 12">
                  <a:extLst>
                    <a:ext uri="{FF2B5EF4-FFF2-40B4-BE49-F238E27FC236}">
                      <a16:creationId xmlns:a16="http://schemas.microsoft.com/office/drawing/2014/main" id="{DCA66DF7-8515-4DDC-9E16-B496CF8C0330}"/>
                    </a:ext>
                  </a:extLst>
                </p:cNvPr>
                <p:cNvPicPr/>
                <p:nvPr/>
              </p:nvPicPr>
              <p:blipFill>
                <a:blip r:embed="rId21"/>
                <a:stretch>
                  <a:fillRect/>
                </a:stretch>
              </p:blipFill>
              <p:spPr>
                <a:xfrm>
                  <a:off x="8676653" y="996187"/>
                  <a:ext cx="230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04CD328-A670-469A-BF3E-FF621B14633E}"/>
                    </a:ext>
                  </a:extLst>
                </p14:cNvPr>
                <p14:cNvContentPartPr/>
                <p14:nvPr/>
              </p14:nvContentPartPr>
              <p14:xfrm>
                <a:off x="8759093" y="1113187"/>
                <a:ext cx="101520" cy="143280"/>
              </p14:xfrm>
            </p:contentPart>
          </mc:Choice>
          <mc:Fallback xmlns="">
            <p:pic>
              <p:nvPicPr>
                <p:cNvPr id="14" name="Freihand 13">
                  <a:extLst>
                    <a:ext uri="{FF2B5EF4-FFF2-40B4-BE49-F238E27FC236}">
                      <a16:creationId xmlns:a16="http://schemas.microsoft.com/office/drawing/2014/main" id="{C04CD328-A670-469A-BF3E-FF621B14633E}"/>
                    </a:ext>
                  </a:extLst>
                </p:cNvPr>
                <p:cNvPicPr/>
                <p:nvPr/>
              </p:nvPicPr>
              <p:blipFill>
                <a:blip r:embed="rId23"/>
                <a:stretch>
                  <a:fillRect/>
                </a:stretch>
              </p:blipFill>
              <p:spPr>
                <a:xfrm>
                  <a:off x="8754773" y="1108867"/>
                  <a:ext cx="110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3B80C6F8-7B15-4958-A72C-F8AC95C99788}"/>
                    </a:ext>
                  </a:extLst>
                </p14:cNvPr>
                <p14:cNvContentPartPr/>
                <p14:nvPr/>
              </p14:nvContentPartPr>
              <p14:xfrm>
                <a:off x="9113693" y="925987"/>
                <a:ext cx="223920" cy="195840"/>
              </p14:xfrm>
            </p:contentPart>
          </mc:Choice>
          <mc:Fallback xmlns="">
            <p:pic>
              <p:nvPicPr>
                <p:cNvPr id="15" name="Freihand 14">
                  <a:extLst>
                    <a:ext uri="{FF2B5EF4-FFF2-40B4-BE49-F238E27FC236}">
                      <a16:creationId xmlns:a16="http://schemas.microsoft.com/office/drawing/2014/main" id="{3B80C6F8-7B15-4958-A72C-F8AC95C99788}"/>
                    </a:ext>
                  </a:extLst>
                </p:cNvPr>
                <p:cNvPicPr/>
                <p:nvPr/>
              </p:nvPicPr>
              <p:blipFill>
                <a:blip r:embed="rId25"/>
                <a:stretch>
                  <a:fillRect/>
                </a:stretch>
              </p:blipFill>
              <p:spPr>
                <a:xfrm>
                  <a:off x="9109373" y="921667"/>
                  <a:ext cx="232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50D86D50-6DFE-4770-8689-DCE929E39EF2}"/>
                    </a:ext>
                  </a:extLst>
                </p14:cNvPr>
                <p14:cNvContentPartPr/>
                <p14:nvPr/>
              </p14:nvContentPartPr>
              <p14:xfrm>
                <a:off x="9013613" y="956227"/>
                <a:ext cx="319680" cy="105120"/>
              </p14:xfrm>
            </p:contentPart>
          </mc:Choice>
          <mc:Fallback xmlns="">
            <p:pic>
              <p:nvPicPr>
                <p:cNvPr id="16" name="Freihand 15">
                  <a:extLst>
                    <a:ext uri="{FF2B5EF4-FFF2-40B4-BE49-F238E27FC236}">
                      <a16:creationId xmlns:a16="http://schemas.microsoft.com/office/drawing/2014/main" id="{50D86D50-6DFE-4770-8689-DCE929E39EF2}"/>
                    </a:ext>
                  </a:extLst>
                </p:cNvPr>
                <p:cNvPicPr/>
                <p:nvPr/>
              </p:nvPicPr>
              <p:blipFill>
                <a:blip r:embed="rId27"/>
                <a:stretch>
                  <a:fillRect/>
                </a:stretch>
              </p:blipFill>
              <p:spPr>
                <a:xfrm>
                  <a:off x="9009293" y="951907"/>
                  <a:ext cx="328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9EF28D31-D8F7-4433-82F2-346F9CFF4F3D}"/>
                    </a:ext>
                  </a:extLst>
                </p14:cNvPr>
                <p14:cNvContentPartPr/>
                <p14:nvPr/>
              </p14:nvContentPartPr>
              <p14:xfrm>
                <a:off x="8970053" y="983587"/>
                <a:ext cx="397800" cy="153720"/>
              </p14:xfrm>
            </p:contentPart>
          </mc:Choice>
          <mc:Fallback xmlns="">
            <p:pic>
              <p:nvPicPr>
                <p:cNvPr id="18" name="Freihand 17">
                  <a:extLst>
                    <a:ext uri="{FF2B5EF4-FFF2-40B4-BE49-F238E27FC236}">
                      <a16:creationId xmlns:a16="http://schemas.microsoft.com/office/drawing/2014/main" id="{9EF28D31-D8F7-4433-82F2-346F9CFF4F3D}"/>
                    </a:ext>
                  </a:extLst>
                </p:cNvPr>
                <p:cNvPicPr/>
                <p:nvPr/>
              </p:nvPicPr>
              <p:blipFill>
                <a:blip r:embed="rId29"/>
                <a:stretch>
                  <a:fillRect/>
                </a:stretch>
              </p:blipFill>
              <p:spPr>
                <a:xfrm>
                  <a:off x="8965733" y="979267"/>
                  <a:ext cx="406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16E881E2-47BE-4B1D-B834-677C03F79DCC}"/>
                    </a:ext>
                  </a:extLst>
                </p14:cNvPr>
                <p14:cNvContentPartPr/>
                <p14:nvPr/>
              </p14:nvContentPartPr>
              <p14:xfrm>
                <a:off x="8049893" y="1012747"/>
                <a:ext cx="1737720" cy="645480"/>
              </p14:xfrm>
            </p:contentPart>
          </mc:Choice>
          <mc:Fallback xmlns="">
            <p:pic>
              <p:nvPicPr>
                <p:cNvPr id="19" name="Freihand 18">
                  <a:extLst>
                    <a:ext uri="{FF2B5EF4-FFF2-40B4-BE49-F238E27FC236}">
                      <a16:creationId xmlns:a16="http://schemas.microsoft.com/office/drawing/2014/main" id="{16E881E2-47BE-4B1D-B834-677C03F79DCC}"/>
                    </a:ext>
                  </a:extLst>
                </p:cNvPr>
                <p:cNvPicPr/>
                <p:nvPr/>
              </p:nvPicPr>
              <p:blipFill>
                <a:blip r:embed="rId31"/>
                <a:stretch>
                  <a:fillRect/>
                </a:stretch>
              </p:blipFill>
              <p:spPr>
                <a:xfrm>
                  <a:off x="8045573" y="1008427"/>
                  <a:ext cx="1746360" cy="654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90001C53-1DD8-452F-86F0-AB62000B1DBC}"/>
                    </a:ext>
                  </a:extLst>
                </p14:cNvPr>
                <p14:cNvContentPartPr/>
                <p14:nvPr/>
              </p14:nvContentPartPr>
              <p14:xfrm>
                <a:off x="6278693" y="1267627"/>
                <a:ext cx="242280" cy="387720"/>
              </p14:xfrm>
            </p:contentPart>
          </mc:Choice>
          <mc:Fallback xmlns="">
            <p:pic>
              <p:nvPicPr>
                <p:cNvPr id="23" name="Freihand 22">
                  <a:extLst>
                    <a:ext uri="{FF2B5EF4-FFF2-40B4-BE49-F238E27FC236}">
                      <a16:creationId xmlns:a16="http://schemas.microsoft.com/office/drawing/2014/main" id="{90001C53-1DD8-452F-86F0-AB62000B1DBC}"/>
                    </a:ext>
                  </a:extLst>
                </p:cNvPr>
                <p:cNvPicPr/>
                <p:nvPr/>
              </p:nvPicPr>
              <p:blipFill>
                <a:blip r:embed="rId33"/>
                <a:stretch>
                  <a:fillRect/>
                </a:stretch>
              </p:blipFill>
              <p:spPr>
                <a:xfrm>
                  <a:off x="6274373" y="1263307"/>
                  <a:ext cx="25092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D9379064-E8BA-471B-9FD2-D9D4969D2CC8}"/>
                    </a:ext>
                  </a:extLst>
                </p14:cNvPr>
                <p14:cNvContentPartPr/>
                <p14:nvPr/>
              </p14:nvContentPartPr>
              <p14:xfrm>
                <a:off x="6326213" y="1472107"/>
                <a:ext cx="229680" cy="243000"/>
              </p14:xfrm>
            </p:contentPart>
          </mc:Choice>
          <mc:Fallback xmlns="">
            <p:pic>
              <p:nvPicPr>
                <p:cNvPr id="24" name="Freihand 23">
                  <a:extLst>
                    <a:ext uri="{FF2B5EF4-FFF2-40B4-BE49-F238E27FC236}">
                      <a16:creationId xmlns:a16="http://schemas.microsoft.com/office/drawing/2014/main" id="{D9379064-E8BA-471B-9FD2-D9D4969D2CC8}"/>
                    </a:ext>
                  </a:extLst>
                </p:cNvPr>
                <p:cNvPicPr/>
                <p:nvPr/>
              </p:nvPicPr>
              <p:blipFill>
                <a:blip r:embed="rId35"/>
                <a:stretch>
                  <a:fillRect/>
                </a:stretch>
              </p:blipFill>
              <p:spPr>
                <a:xfrm>
                  <a:off x="6321893" y="1467787"/>
                  <a:ext cx="2383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1AD8D968-17C5-4A50-87C8-7D615C0A5204}"/>
                    </a:ext>
                  </a:extLst>
                </p14:cNvPr>
                <p14:cNvContentPartPr/>
                <p14:nvPr/>
              </p14:nvContentPartPr>
              <p14:xfrm>
                <a:off x="5424773" y="897907"/>
                <a:ext cx="57960" cy="189000"/>
              </p14:xfrm>
            </p:contentPart>
          </mc:Choice>
          <mc:Fallback xmlns="">
            <p:pic>
              <p:nvPicPr>
                <p:cNvPr id="26" name="Freihand 25">
                  <a:extLst>
                    <a:ext uri="{FF2B5EF4-FFF2-40B4-BE49-F238E27FC236}">
                      <a16:creationId xmlns:a16="http://schemas.microsoft.com/office/drawing/2014/main" id="{1AD8D968-17C5-4A50-87C8-7D615C0A5204}"/>
                    </a:ext>
                  </a:extLst>
                </p:cNvPr>
                <p:cNvPicPr/>
                <p:nvPr/>
              </p:nvPicPr>
              <p:blipFill>
                <a:blip r:embed="rId37"/>
                <a:stretch>
                  <a:fillRect/>
                </a:stretch>
              </p:blipFill>
              <p:spPr>
                <a:xfrm>
                  <a:off x="5420453" y="893587"/>
                  <a:ext cx="66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89947E98-8EE6-4815-9B0F-D7DDD6F72441}"/>
                    </a:ext>
                  </a:extLst>
                </p14:cNvPr>
                <p14:cNvContentPartPr/>
                <p14:nvPr/>
              </p14:nvContentPartPr>
              <p14:xfrm>
                <a:off x="5415413" y="871627"/>
                <a:ext cx="153720" cy="91080"/>
              </p14:xfrm>
            </p:contentPart>
          </mc:Choice>
          <mc:Fallback xmlns="">
            <p:pic>
              <p:nvPicPr>
                <p:cNvPr id="27" name="Freihand 26">
                  <a:extLst>
                    <a:ext uri="{FF2B5EF4-FFF2-40B4-BE49-F238E27FC236}">
                      <a16:creationId xmlns:a16="http://schemas.microsoft.com/office/drawing/2014/main" id="{89947E98-8EE6-4815-9B0F-D7DDD6F72441}"/>
                    </a:ext>
                  </a:extLst>
                </p:cNvPr>
                <p:cNvPicPr/>
                <p:nvPr/>
              </p:nvPicPr>
              <p:blipFill>
                <a:blip r:embed="rId39"/>
                <a:stretch>
                  <a:fillRect/>
                </a:stretch>
              </p:blipFill>
              <p:spPr>
                <a:xfrm>
                  <a:off x="5411093" y="867307"/>
                  <a:ext cx="162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C0B568AD-81F0-44FA-A235-D1C0EAFEC868}"/>
                    </a:ext>
                  </a:extLst>
                </p14:cNvPr>
                <p14:cNvContentPartPr/>
                <p14:nvPr/>
              </p14:nvContentPartPr>
              <p14:xfrm>
                <a:off x="5454653" y="1007347"/>
                <a:ext cx="132480" cy="63360"/>
              </p14:xfrm>
            </p:contentPart>
          </mc:Choice>
          <mc:Fallback xmlns="">
            <p:pic>
              <p:nvPicPr>
                <p:cNvPr id="28" name="Freihand 27">
                  <a:extLst>
                    <a:ext uri="{FF2B5EF4-FFF2-40B4-BE49-F238E27FC236}">
                      <a16:creationId xmlns:a16="http://schemas.microsoft.com/office/drawing/2014/main" id="{C0B568AD-81F0-44FA-A235-D1C0EAFEC868}"/>
                    </a:ext>
                  </a:extLst>
                </p:cNvPr>
                <p:cNvPicPr/>
                <p:nvPr/>
              </p:nvPicPr>
              <p:blipFill>
                <a:blip r:embed="rId41"/>
                <a:stretch>
                  <a:fillRect/>
                </a:stretch>
              </p:blipFill>
              <p:spPr>
                <a:xfrm>
                  <a:off x="5450333" y="1003027"/>
                  <a:ext cx="141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BEBB0A77-8B69-439D-902F-58869102C036}"/>
                    </a:ext>
                  </a:extLst>
                </p14:cNvPr>
                <p14:cNvContentPartPr/>
                <p14:nvPr/>
              </p14:nvContentPartPr>
              <p14:xfrm>
                <a:off x="5596493" y="888907"/>
                <a:ext cx="166680" cy="126360"/>
              </p14:xfrm>
            </p:contentPart>
          </mc:Choice>
          <mc:Fallback xmlns="">
            <p:pic>
              <p:nvPicPr>
                <p:cNvPr id="29" name="Freihand 28">
                  <a:extLst>
                    <a:ext uri="{FF2B5EF4-FFF2-40B4-BE49-F238E27FC236}">
                      <a16:creationId xmlns:a16="http://schemas.microsoft.com/office/drawing/2014/main" id="{BEBB0A77-8B69-439D-902F-58869102C036}"/>
                    </a:ext>
                  </a:extLst>
                </p:cNvPr>
                <p:cNvPicPr/>
                <p:nvPr/>
              </p:nvPicPr>
              <p:blipFill>
                <a:blip r:embed="rId43"/>
                <a:stretch>
                  <a:fillRect/>
                </a:stretch>
              </p:blipFill>
              <p:spPr>
                <a:xfrm>
                  <a:off x="5592173" y="884587"/>
                  <a:ext cx="175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D262220B-C6CA-4EC6-AD31-9D5EDD1328C8}"/>
                    </a:ext>
                  </a:extLst>
                </p14:cNvPr>
                <p14:cNvContentPartPr/>
                <p14:nvPr/>
              </p14:nvContentPartPr>
              <p14:xfrm>
                <a:off x="5777573" y="793867"/>
                <a:ext cx="127800" cy="133200"/>
              </p14:xfrm>
            </p:contentPart>
          </mc:Choice>
          <mc:Fallback xmlns="">
            <p:pic>
              <p:nvPicPr>
                <p:cNvPr id="30" name="Freihand 29">
                  <a:extLst>
                    <a:ext uri="{FF2B5EF4-FFF2-40B4-BE49-F238E27FC236}">
                      <a16:creationId xmlns:a16="http://schemas.microsoft.com/office/drawing/2014/main" id="{D262220B-C6CA-4EC6-AD31-9D5EDD1328C8}"/>
                    </a:ext>
                  </a:extLst>
                </p:cNvPr>
                <p:cNvPicPr/>
                <p:nvPr/>
              </p:nvPicPr>
              <p:blipFill>
                <a:blip r:embed="rId45"/>
                <a:stretch>
                  <a:fillRect/>
                </a:stretch>
              </p:blipFill>
              <p:spPr>
                <a:xfrm>
                  <a:off x="5773253" y="789547"/>
                  <a:ext cx="1364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F262EDCC-F0AA-4C7A-BE20-0A0B32D1FA75}"/>
                    </a:ext>
                  </a:extLst>
                </p14:cNvPr>
                <p14:cNvContentPartPr/>
                <p14:nvPr/>
              </p14:nvContentPartPr>
              <p14:xfrm>
                <a:off x="5903213" y="848587"/>
                <a:ext cx="68040" cy="75960"/>
              </p14:xfrm>
            </p:contentPart>
          </mc:Choice>
          <mc:Fallback xmlns="">
            <p:pic>
              <p:nvPicPr>
                <p:cNvPr id="31" name="Freihand 30">
                  <a:extLst>
                    <a:ext uri="{FF2B5EF4-FFF2-40B4-BE49-F238E27FC236}">
                      <a16:creationId xmlns:a16="http://schemas.microsoft.com/office/drawing/2014/main" id="{F262EDCC-F0AA-4C7A-BE20-0A0B32D1FA75}"/>
                    </a:ext>
                  </a:extLst>
                </p:cNvPr>
                <p:cNvPicPr/>
                <p:nvPr/>
              </p:nvPicPr>
              <p:blipFill>
                <a:blip r:embed="rId47"/>
                <a:stretch>
                  <a:fillRect/>
                </a:stretch>
              </p:blipFill>
              <p:spPr>
                <a:xfrm>
                  <a:off x="5898893" y="844267"/>
                  <a:ext cx="76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5BC14F41-C09A-478B-83DB-86561F5C42D2}"/>
                    </a:ext>
                  </a:extLst>
                </p14:cNvPr>
                <p14:cNvContentPartPr/>
                <p14:nvPr/>
              </p14:nvContentPartPr>
              <p14:xfrm>
                <a:off x="5970173" y="741667"/>
                <a:ext cx="371880" cy="199800"/>
              </p14:xfrm>
            </p:contentPart>
          </mc:Choice>
          <mc:Fallback xmlns="">
            <p:pic>
              <p:nvPicPr>
                <p:cNvPr id="32" name="Freihand 31">
                  <a:extLst>
                    <a:ext uri="{FF2B5EF4-FFF2-40B4-BE49-F238E27FC236}">
                      <a16:creationId xmlns:a16="http://schemas.microsoft.com/office/drawing/2014/main" id="{5BC14F41-C09A-478B-83DB-86561F5C42D2}"/>
                    </a:ext>
                  </a:extLst>
                </p:cNvPr>
                <p:cNvPicPr/>
                <p:nvPr/>
              </p:nvPicPr>
              <p:blipFill>
                <a:blip r:embed="rId49"/>
                <a:stretch>
                  <a:fillRect/>
                </a:stretch>
              </p:blipFill>
              <p:spPr>
                <a:xfrm>
                  <a:off x="5965853" y="737347"/>
                  <a:ext cx="380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7BB7E0F8-9B0F-4D14-84F8-4F436C2A40A6}"/>
                    </a:ext>
                  </a:extLst>
                </p14:cNvPr>
                <p14:cNvContentPartPr/>
                <p14:nvPr/>
              </p14:nvContentPartPr>
              <p14:xfrm>
                <a:off x="6481373" y="621427"/>
                <a:ext cx="321120" cy="130680"/>
              </p14:xfrm>
            </p:contentPart>
          </mc:Choice>
          <mc:Fallback xmlns="">
            <p:pic>
              <p:nvPicPr>
                <p:cNvPr id="34" name="Freihand 33">
                  <a:extLst>
                    <a:ext uri="{FF2B5EF4-FFF2-40B4-BE49-F238E27FC236}">
                      <a16:creationId xmlns:a16="http://schemas.microsoft.com/office/drawing/2014/main" id="{7BB7E0F8-9B0F-4D14-84F8-4F436C2A40A6}"/>
                    </a:ext>
                  </a:extLst>
                </p:cNvPr>
                <p:cNvPicPr/>
                <p:nvPr/>
              </p:nvPicPr>
              <p:blipFill>
                <a:blip r:embed="rId51"/>
                <a:stretch>
                  <a:fillRect/>
                </a:stretch>
              </p:blipFill>
              <p:spPr>
                <a:xfrm>
                  <a:off x="6477053" y="617107"/>
                  <a:ext cx="329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F8806EA4-43E8-4B04-82CB-C54A2BC23484}"/>
                    </a:ext>
                  </a:extLst>
                </p14:cNvPr>
                <p14:cNvContentPartPr/>
                <p14:nvPr/>
              </p14:nvContentPartPr>
              <p14:xfrm>
                <a:off x="5765693" y="1091947"/>
                <a:ext cx="204840" cy="200160"/>
              </p14:xfrm>
            </p:contentPart>
          </mc:Choice>
          <mc:Fallback xmlns="">
            <p:pic>
              <p:nvPicPr>
                <p:cNvPr id="35" name="Freihand 34">
                  <a:extLst>
                    <a:ext uri="{FF2B5EF4-FFF2-40B4-BE49-F238E27FC236}">
                      <a16:creationId xmlns:a16="http://schemas.microsoft.com/office/drawing/2014/main" id="{F8806EA4-43E8-4B04-82CB-C54A2BC23484}"/>
                    </a:ext>
                  </a:extLst>
                </p:cNvPr>
                <p:cNvPicPr/>
                <p:nvPr/>
              </p:nvPicPr>
              <p:blipFill>
                <a:blip r:embed="rId53"/>
                <a:stretch>
                  <a:fillRect/>
                </a:stretch>
              </p:blipFill>
              <p:spPr>
                <a:xfrm>
                  <a:off x="5761373" y="1087627"/>
                  <a:ext cx="213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3331191B-71FA-4313-AE2D-87FAC4BE9580}"/>
                    </a:ext>
                  </a:extLst>
                </p14:cNvPr>
                <p14:cNvContentPartPr/>
                <p14:nvPr/>
              </p14:nvContentPartPr>
              <p14:xfrm>
                <a:off x="5999333" y="978907"/>
                <a:ext cx="178920" cy="197640"/>
              </p14:xfrm>
            </p:contentPart>
          </mc:Choice>
          <mc:Fallback xmlns="">
            <p:pic>
              <p:nvPicPr>
                <p:cNvPr id="36" name="Freihand 35">
                  <a:extLst>
                    <a:ext uri="{FF2B5EF4-FFF2-40B4-BE49-F238E27FC236}">
                      <a16:creationId xmlns:a16="http://schemas.microsoft.com/office/drawing/2014/main" id="{3331191B-71FA-4313-AE2D-87FAC4BE9580}"/>
                    </a:ext>
                  </a:extLst>
                </p:cNvPr>
                <p:cNvPicPr/>
                <p:nvPr/>
              </p:nvPicPr>
              <p:blipFill>
                <a:blip r:embed="rId55"/>
                <a:stretch>
                  <a:fillRect/>
                </a:stretch>
              </p:blipFill>
              <p:spPr>
                <a:xfrm>
                  <a:off x="5995013" y="974587"/>
                  <a:ext cx="187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D11DFDAF-5FFE-44AA-AA1A-4A8BB9ED0B49}"/>
                    </a:ext>
                  </a:extLst>
                </p14:cNvPr>
                <p14:cNvContentPartPr/>
                <p14:nvPr/>
              </p14:nvContentPartPr>
              <p14:xfrm>
                <a:off x="6196613" y="945787"/>
                <a:ext cx="459360" cy="166680"/>
              </p14:xfrm>
            </p:contentPart>
          </mc:Choice>
          <mc:Fallback xmlns="">
            <p:pic>
              <p:nvPicPr>
                <p:cNvPr id="37" name="Freihand 36">
                  <a:extLst>
                    <a:ext uri="{FF2B5EF4-FFF2-40B4-BE49-F238E27FC236}">
                      <a16:creationId xmlns:a16="http://schemas.microsoft.com/office/drawing/2014/main" id="{D11DFDAF-5FFE-44AA-AA1A-4A8BB9ED0B49}"/>
                    </a:ext>
                  </a:extLst>
                </p:cNvPr>
                <p:cNvPicPr/>
                <p:nvPr/>
              </p:nvPicPr>
              <p:blipFill>
                <a:blip r:embed="rId57"/>
                <a:stretch>
                  <a:fillRect/>
                </a:stretch>
              </p:blipFill>
              <p:spPr>
                <a:xfrm>
                  <a:off x="6192293" y="941467"/>
                  <a:ext cx="468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Freihand 37">
                  <a:extLst>
                    <a:ext uri="{FF2B5EF4-FFF2-40B4-BE49-F238E27FC236}">
                      <a16:creationId xmlns:a16="http://schemas.microsoft.com/office/drawing/2014/main" id="{86F781E4-2DEC-4F4F-9FB2-E0E8315E50E8}"/>
                    </a:ext>
                  </a:extLst>
                </p14:cNvPr>
                <p14:cNvContentPartPr/>
                <p14:nvPr/>
              </p14:nvContentPartPr>
              <p14:xfrm>
                <a:off x="6715733" y="815107"/>
                <a:ext cx="367560" cy="213120"/>
              </p14:xfrm>
            </p:contentPart>
          </mc:Choice>
          <mc:Fallback xmlns="">
            <p:pic>
              <p:nvPicPr>
                <p:cNvPr id="38" name="Freihand 37">
                  <a:extLst>
                    <a:ext uri="{FF2B5EF4-FFF2-40B4-BE49-F238E27FC236}">
                      <a16:creationId xmlns:a16="http://schemas.microsoft.com/office/drawing/2014/main" id="{86F781E4-2DEC-4F4F-9FB2-E0E8315E50E8}"/>
                    </a:ext>
                  </a:extLst>
                </p:cNvPr>
                <p:cNvPicPr/>
                <p:nvPr/>
              </p:nvPicPr>
              <p:blipFill>
                <a:blip r:embed="rId59"/>
                <a:stretch>
                  <a:fillRect/>
                </a:stretch>
              </p:blipFill>
              <p:spPr>
                <a:xfrm>
                  <a:off x="6711413" y="810787"/>
                  <a:ext cx="376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Freihand 38">
                  <a:extLst>
                    <a:ext uri="{FF2B5EF4-FFF2-40B4-BE49-F238E27FC236}">
                      <a16:creationId xmlns:a16="http://schemas.microsoft.com/office/drawing/2014/main" id="{61AD2C2C-7CB2-4CAE-A468-A6D55F184E84}"/>
                    </a:ext>
                  </a:extLst>
                </p14:cNvPr>
                <p14:cNvContentPartPr/>
                <p14:nvPr/>
              </p14:nvContentPartPr>
              <p14:xfrm>
                <a:off x="7219373" y="825187"/>
                <a:ext cx="38160" cy="99720"/>
              </p14:xfrm>
            </p:contentPart>
          </mc:Choice>
          <mc:Fallback xmlns="">
            <p:pic>
              <p:nvPicPr>
                <p:cNvPr id="39" name="Freihand 38">
                  <a:extLst>
                    <a:ext uri="{FF2B5EF4-FFF2-40B4-BE49-F238E27FC236}">
                      <a16:creationId xmlns:a16="http://schemas.microsoft.com/office/drawing/2014/main" id="{61AD2C2C-7CB2-4CAE-A468-A6D55F184E84}"/>
                    </a:ext>
                  </a:extLst>
                </p:cNvPr>
                <p:cNvPicPr/>
                <p:nvPr/>
              </p:nvPicPr>
              <p:blipFill>
                <a:blip r:embed="rId61"/>
                <a:stretch>
                  <a:fillRect/>
                </a:stretch>
              </p:blipFill>
              <p:spPr>
                <a:xfrm>
                  <a:off x="7215053" y="820867"/>
                  <a:ext cx="46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Freihand 39">
                  <a:extLst>
                    <a:ext uri="{FF2B5EF4-FFF2-40B4-BE49-F238E27FC236}">
                      <a16:creationId xmlns:a16="http://schemas.microsoft.com/office/drawing/2014/main" id="{509D36FF-3E78-4E23-B63D-25AC1BEEB2DF}"/>
                    </a:ext>
                  </a:extLst>
                </p14:cNvPr>
                <p14:cNvContentPartPr/>
                <p14:nvPr/>
              </p14:nvContentPartPr>
              <p14:xfrm>
                <a:off x="7327373" y="707107"/>
                <a:ext cx="280080" cy="132840"/>
              </p14:xfrm>
            </p:contentPart>
          </mc:Choice>
          <mc:Fallback xmlns="">
            <p:pic>
              <p:nvPicPr>
                <p:cNvPr id="40" name="Freihand 39">
                  <a:extLst>
                    <a:ext uri="{FF2B5EF4-FFF2-40B4-BE49-F238E27FC236}">
                      <a16:creationId xmlns:a16="http://schemas.microsoft.com/office/drawing/2014/main" id="{509D36FF-3E78-4E23-B63D-25AC1BEEB2DF}"/>
                    </a:ext>
                  </a:extLst>
                </p:cNvPr>
                <p:cNvPicPr/>
                <p:nvPr/>
              </p:nvPicPr>
              <p:blipFill>
                <a:blip r:embed="rId63"/>
                <a:stretch>
                  <a:fillRect/>
                </a:stretch>
              </p:blipFill>
              <p:spPr>
                <a:xfrm>
                  <a:off x="7323053" y="702787"/>
                  <a:ext cx="288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F3ABE9B8-8404-41AF-8B35-9D4395C9344B}"/>
                    </a:ext>
                  </a:extLst>
                </p14:cNvPr>
                <p14:cNvContentPartPr/>
                <p14:nvPr/>
              </p14:nvContentPartPr>
              <p14:xfrm>
                <a:off x="7556333" y="663547"/>
                <a:ext cx="40320" cy="18720"/>
              </p14:xfrm>
            </p:contentPart>
          </mc:Choice>
          <mc:Fallback xmlns="">
            <p:pic>
              <p:nvPicPr>
                <p:cNvPr id="41" name="Freihand 40">
                  <a:extLst>
                    <a:ext uri="{FF2B5EF4-FFF2-40B4-BE49-F238E27FC236}">
                      <a16:creationId xmlns:a16="http://schemas.microsoft.com/office/drawing/2014/main" id="{F3ABE9B8-8404-41AF-8B35-9D4395C9344B}"/>
                    </a:ext>
                  </a:extLst>
                </p:cNvPr>
                <p:cNvPicPr/>
                <p:nvPr/>
              </p:nvPicPr>
              <p:blipFill>
                <a:blip r:embed="rId65"/>
                <a:stretch>
                  <a:fillRect/>
                </a:stretch>
              </p:blipFill>
              <p:spPr>
                <a:xfrm>
                  <a:off x="7552013" y="659227"/>
                  <a:ext cx="48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7176978B-37ED-4690-B827-99A26B25EC10}"/>
                    </a:ext>
                  </a:extLst>
                </p14:cNvPr>
                <p14:cNvContentPartPr/>
                <p14:nvPr/>
              </p14:nvContentPartPr>
              <p14:xfrm>
                <a:off x="7708613" y="653467"/>
                <a:ext cx="187200" cy="138240"/>
              </p14:xfrm>
            </p:contentPart>
          </mc:Choice>
          <mc:Fallback xmlns="">
            <p:pic>
              <p:nvPicPr>
                <p:cNvPr id="42" name="Freihand 41">
                  <a:extLst>
                    <a:ext uri="{FF2B5EF4-FFF2-40B4-BE49-F238E27FC236}">
                      <a16:creationId xmlns:a16="http://schemas.microsoft.com/office/drawing/2014/main" id="{7176978B-37ED-4690-B827-99A26B25EC10}"/>
                    </a:ext>
                  </a:extLst>
                </p:cNvPr>
                <p:cNvPicPr/>
                <p:nvPr/>
              </p:nvPicPr>
              <p:blipFill>
                <a:blip r:embed="rId67"/>
                <a:stretch>
                  <a:fillRect/>
                </a:stretch>
              </p:blipFill>
              <p:spPr>
                <a:xfrm>
                  <a:off x="7704293" y="649147"/>
                  <a:ext cx="195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EB7E9E58-52CD-40A9-B37B-7845BBFE40E2}"/>
                    </a:ext>
                  </a:extLst>
                </p14:cNvPr>
                <p14:cNvContentPartPr/>
                <p14:nvPr/>
              </p14:nvContentPartPr>
              <p14:xfrm>
                <a:off x="7857293" y="623227"/>
                <a:ext cx="51120" cy="51120"/>
              </p14:xfrm>
            </p:contentPart>
          </mc:Choice>
          <mc:Fallback xmlns="">
            <p:pic>
              <p:nvPicPr>
                <p:cNvPr id="43" name="Freihand 42">
                  <a:extLst>
                    <a:ext uri="{FF2B5EF4-FFF2-40B4-BE49-F238E27FC236}">
                      <a16:creationId xmlns:a16="http://schemas.microsoft.com/office/drawing/2014/main" id="{EB7E9E58-52CD-40A9-B37B-7845BBFE40E2}"/>
                    </a:ext>
                  </a:extLst>
                </p:cNvPr>
                <p:cNvPicPr/>
                <p:nvPr/>
              </p:nvPicPr>
              <p:blipFill>
                <a:blip r:embed="rId69"/>
                <a:stretch>
                  <a:fillRect/>
                </a:stretch>
              </p:blipFill>
              <p:spPr>
                <a:xfrm>
                  <a:off x="7852973" y="618907"/>
                  <a:ext cx="59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5BB83768-8ADE-44C0-B0C9-0262189D44CE}"/>
                    </a:ext>
                  </a:extLst>
                </p14:cNvPr>
                <p14:cNvContentPartPr/>
                <p14:nvPr/>
              </p14:nvContentPartPr>
              <p14:xfrm>
                <a:off x="7940813" y="551227"/>
                <a:ext cx="124200" cy="159120"/>
              </p14:xfrm>
            </p:contentPart>
          </mc:Choice>
          <mc:Fallback xmlns="">
            <p:pic>
              <p:nvPicPr>
                <p:cNvPr id="44" name="Freihand 43">
                  <a:extLst>
                    <a:ext uri="{FF2B5EF4-FFF2-40B4-BE49-F238E27FC236}">
                      <a16:creationId xmlns:a16="http://schemas.microsoft.com/office/drawing/2014/main" id="{5BB83768-8ADE-44C0-B0C9-0262189D44CE}"/>
                    </a:ext>
                  </a:extLst>
                </p:cNvPr>
                <p:cNvPicPr/>
                <p:nvPr/>
              </p:nvPicPr>
              <p:blipFill>
                <a:blip r:embed="rId71"/>
                <a:stretch>
                  <a:fillRect/>
                </a:stretch>
              </p:blipFill>
              <p:spPr>
                <a:xfrm>
                  <a:off x="7936493" y="546907"/>
                  <a:ext cx="132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5DC69B42-3922-42DA-8C1A-6E08C51428D0}"/>
                    </a:ext>
                  </a:extLst>
                </p14:cNvPr>
                <p14:cNvContentPartPr/>
                <p14:nvPr/>
              </p14:nvContentPartPr>
              <p14:xfrm>
                <a:off x="8254733" y="558067"/>
                <a:ext cx="247320" cy="97920"/>
              </p14:xfrm>
            </p:contentPart>
          </mc:Choice>
          <mc:Fallback xmlns="">
            <p:pic>
              <p:nvPicPr>
                <p:cNvPr id="45" name="Freihand 44">
                  <a:extLst>
                    <a:ext uri="{FF2B5EF4-FFF2-40B4-BE49-F238E27FC236}">
                      <a16:creationId xmlns:a16="http://schemas.microsoft.com/office/drawing/2014/main" id="{5DC69B42-3922-42DA-8C1A-6E08C51428D0}"/>
                    </a:ext>
                  </a:extLst>
                </p:cNvPr>
                <p:cNvPicPr/>
                <p:nvPr/>
              </p:nvPicPr>
              <p:blipFill>
                <a:blip r:embed="rId73"/>
                <a:stretch>
                  <a:fillRect/>
                </a:stretch>
              </p:blipFill>
              <p:spPr>
                <a:xfrm>
                  <a:off x="8250413" y="553747"/>
                  <a:ext cx="255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0A914511-B06A-4639-8DBD-500DB9DA4B66}"/>
                    </a:ext>
                  </a:extLst>
                </p14:cNvPr>
                <p14:cNvContentPartPr/>
                <p14:nvPr/>
              </p14:nvContentPartPr>
              <p14:xfrm>
                <a:off x="8477213" y="436747"/>
                <a:ext cx="360" cy="360"/>
              </p14:xfrm>
            </p:contentPart>
          </mc:Choice>
          <mc:Fallback xmlns="">
            <p:pic>
              <p:nvPicPr>
                <p:cNvPr id="46" name="Freihand 45">
                  <a:extLst>
                    <a:ext uri="{FF2B5EF4-FFF2-40B4-BE49-F238E27FC236}">
                      <a16:creationId xmlns:a16="http://schemas.microsoft.com/office/drawing/2014/main" id="{0A914511-B06A-4639-8DBD-500DB9DA4B66}"/>
                    </a:ext>
                  </a:extLst>
                </p:cNvPr>
                <p:cNvPicPr/>
                <p:nvPr/>
              </p:nvPicPr>
              <p:blipFill>
                <a:blip r:embed="rId75"/>
                <a:stretch>
                  <a:fillRect/>
                </a:stretch>
              </p:blipFill>
              <p:spPr>
                <a:xfrm>
                  <a:off x="8472893" y="432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E063EA33-2289-49B3-AF5F-947B7C42859A}"/>
                    </a:ext>
                  </a:extLst>
                </p14:cNvPr>
                <p14:cNvContentPartPr/>
                <p14:nvPr/>
              </p14:nvContentPartPr>
              <p14:xfrm>
                <a:off x="8734613" y="380227"/>
                <a:ext cx="148320" cy="193320"/>
              </p14:xfrm>
            </p:contentPart>
          </mc:Choice>
          <mc:Fallback xmlns="">
            <p:pic>
              <p:nvPicPr>
                <p:cNvPr id="47" name="Freihand 46">
                  <a:extLst>
                    <a:ext uri="{FF2B5EF4-FFF2-40B4-BE49-F238E27FC236}">
                      <a16:creationId xmlns:a16="http://schemas.microsoft.com/office/drawing/2014/main" id="{E063EA33-2289-49B3-AF5F-947B7C42859A}"/>
                    </a:ext>
                  </a:extLst>
                </p:cNvPr>
                <p:cNvPicPr/>
                <p:nvPr/>
              </p:nvPicPr>
              <p:blipFill>
                <a:blip r:embed="rId77"/>
                <a:stretch>
                  <a:fillRect/>
                </a:stretch>
              </p:blipFill>
              <p:spPr>
                <a:xfrm>
                  <a:off x="8730293" y="375907"/>
                  <a:ext cx="156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A06FFE92-C6A7-4DE6-AB13-316EAED4E52A}"/>
                    </a:ext>
                  </a:extLst>
                </p14:cNvPr>
                <p14:cNvContentPartPr/>
                <p14:nvPr/>
              </p14:nvContentPartPr>
              <p14:xfrm>
                <a:off x="8696813" y="344227"/>
                <a:ext cx="180720" cy="36000"/>
              </p14:xfrm>
            </p:contentPart>
          </mc:Choice>
          <mc:Fallback xmlns="">
            <p:pic>
              <p:nvPicPr>
                <p:cNvPr id="48" name="Freihand 47">
                  <a:extLst>
                    <a:ext uri="{FF2B5EF4-FFF2-40B4-BE49-F238E27FC236}">
                      <a16:creationId xmlns:a16="http://schemas.microsoft.com/office/drawing/2014/main" id="{A06FFE92-C6A7-4DE6-AB13-316EAED4E52A}"/>
                    </a:ext>
                  </a:extLst>
                </p:cNvPr>
                <p:cNvPicPr/>
                <p:nvPr/>
              </p:nvPicPr>
              <p:blipFill>
                <a:blip r:embed="rId79"/>
                <a:stretch>
                  <a:fillRect/>
                </a:stretch>
              </p:blipFill>
              <p:spPr>
                <a:xfrm>
                  <a:off x="8692493" y="339907"/>
                  <a:ext cx="189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CBD71DB7-4D4A-4BC9-AB21-262CBD03CC78}"/>
                    </a:ext>
                  </a:extLst>
                </p14:cNvPr>
                <p14:cNvContentPartPr/>
                <p14:nvPr/>
              </p14:nvContentPartPr>
              <p14:xfrm>
                <a:off x="8903453" y="311467"/>
                <a:ext cx="116280" cy="179640"/>
              </p14:xfrm>
            </p:contentPart>
          </mc:Choice>
          <mc:Fallback xmlns="">
            <p:pic>
              <p:nvPicPr>
                <p:cNvPr id="49" name="Freihand 48">
                  <a:extLst>
                    <a:ext uri="{FF2B5EF4-FFF2-40B4-BE49-F238E27FC236}">
                      <a16:creationId xmlns:a16="http://schemas.microsoft.com/office/drawing/2014/main" id="{CBD71DB7-4D4A-4BC9-AB21-262CBD03CC78}"/>
                    </a:ext>
                  </a:extLst>
                </p:cNvPr>
                <p:cNvPicPr/>
                <p:nvPr/>
              </p:nvPicPr>
              <p:blipFill>
                <a:blip r:embed="rId81"/>
                <a:stretch>
                  <a:fillRect/>
                </a:stretch>
              </p:blipFill>
              <p:spPr>
                <a:xfrm>
                  <a:off x="8899133" y="307147"/>
                  <a:ext cx="124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82169798-3942-4148-8D09-472116CE459A}"/>
                    </a:ext>
                  </a:extLst>
                </p14:cNvPr>
                <p14:cNvContentPartPr/>
                <p14:nvPr/>
              </p14:nvContentPartPr>
              <p14:xfrm>
                <a:off x="9073733" y="276187"/>
                <a:ext cx="160560" cy="225720"/>
              </p14:xfrm>
            </p:contentPart>
          </mc:Choice>
          <mc:Fallback xmlns="">
            <p:pic>
              <p:nvPicPr>
                <p:cNvPr id="50" name="Freihand 49">
                  <a:extLst>
                    <a:ext uri="{FF2B5EF4-FFF2-40B4-BE49-F238E27FC236}">
                      <a16:creationId xmlns:a16="http://schemas.microsoft.com/office/drawing/2014/main" id="{82169798-3942-4148-8D09-472116CE459A}"/>
                    </a:ext>
                  </a:extLst>
                </p:cNvPr>
                <p:cNvPicPr/>
                <p:nvPr/>
              </p:nvPicPr>
              <p:blipFill>
                <a:blip r:embed="rId83"/>
                <a:stretch>
                  <a:fillRect/>
                </a:stretch>
              </p:blipFill>
              <p:spPr>
                <a:xfrm>
                  <a:off x="9069413" y="271867"/>
                  <a:ext cx="1692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E438A95A-E167-4693-8BF2-34624C0ACA9B}"/>
                    </a:ext>
                  </a:extLst>
                </p14:cNvPr>
                <p14:cNvContentPartPr/>
                <p14:nvPr/>
              </p14:nvContentPartPr>
              <p14:xfrm>
                <a:off x="9225293" y="240907"/>
                <a:ext cx="280800" cy="152280"/>
              </p14:xfrm>
            </p:contentPart>
          </mc:Choice>
          <mc:Fallback xmlns="">
            <p:pic>
              <p:nvPicPr>
                <p:cNvPr id="51" name="Freihand 50">
                  <a:extLst>
                    <a:ext uri="{FF2B5EF4-FFF2-40B4-BE49-F238E27FC236}">
                      <a16:creationId xmlns:a16="http://schemas.microsoft.com/office/drawing/2014/main" id="{E438A95A-E167-4693-8BF2-34624C0ACA9B}"/>
                    </a:ext>
                  </a:extLst>
                </p:cNvPr>
                <p:cNvPicPr/>
                <p:nvPr/>
              </p:nvPicPr>
              <p:blipFill>
                <a:blip r:embed="rId85"/>
                <a:stretch>
                  <a:fillRect/>
                </a:stretch>
              </p:blipFill>
              <p:spPr>
                <a:xfrm>
                  <a:off x="9220973" y="236587"/>
                  <a:ext cx="289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7552F88E-E35F-458D-9881-77A91B7AB6E1}"/>
                    </a:ext>
                  </a:extLst>
                </p14:cNvPr>
                <p14:cNvContentPartPr/>
                <p14:nvPr/>
              </p14:nvContentPartPr>
              <p14:xfrm>
                <a:off x="9469013" y="216787"/>
                <a:ext cx="22680" cy="29880"/>
              </p14:xfrm>
            </p:contentPart>
          </mc:Choice>
          <mc:Fallback xmlns="">
            <p:pic>
              <p:nvPicPr>
                <p:cNvPr id="52" name="Freihand 51">
                  <a:extLst>
                    <a:ext uri="{FF2B5EF4-FFF2-40B4-BE49-F238E27FC236}">
                      <a16:creationId xmlns:a16="http://schemas.microsoft.com/office/drawing/2014/main" id="{7552F88E-E35F-458D-9881-77A91B7AB6E1}"/>
                    </a:ext>
                  </a:extLst>
                </p:cNvPr>
                <p:cNvPicPr/>
                <p:nvPr/>
              </p:nvPicPr>
              <p:blipFill>
                <a:blip r:embed="rId87"/>
                <a:stretch>
                  <a:fillRect/>
                </a:stretch>
              </p:blipFill>
              <p:spPr>
                <a:xfrm>
                  <a:off x="9464693" y="212467"/>
                  <a:ext cx="31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6D3B3756-B8CC-4689-95B9-5B6000023FFC}"/>
                    </a:ext>
                  </a:extLst>
                </p14:cNvPr>
                <p14:cNvContentPartPr/>
                <p14:nvPr/>
              </p14:nvContentPartPr>
              <p14:xfrm>
                <a:off x="9512573" y="276547"/>
                <a:ext cx="109440" cy="46440"/>
              </p14:xfrm>
            </p:contentPart>
          </mc:Choice>
          <mc:Fallback xmlns="">
            <p:pic>
              <p:nvPicPr>
                <p:cNvPr id="53" name="Freihand 52">
                  <a:extLst>
                    <a:ext uri="{FF2B5EF4-FFF2-40B4-BE49-F238E27FC236}">
                      <a16:creationId xmlns:a16="http://schemas.microsoft.com/office/drawing/2014/main" id="{6D3B3756-B8CC-4689-95B9-5B6000023FFC}"/>
                    </a:ext>
                  </a:extLst>
                </p:cNvPr>
                <p:cNvPicPr/>
                <p:nvPr/>
              </p:nvPicPr>
              <p:blipFill>
                <a:blip r:embed="rId89"/>
                <a:stretch>
                  <a:fillRect/>
                </a:stretch>
              </p:blipFill>
              <p:spPr>
                <a:xfrm>
                  <a:off x="9508253" y="272227"/>
                  <a:ext cx="118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616CD9FF-34A3-4A10-A83D-8510D6CE52ED}"/>
                    </a:ext>
                  </a:extLst>
                </p14:cNvPr>
                <p14:cNvContentPartPr/>
                <p14:nvPr/>
              </p14:nvContentPartPr>
              <p14:xfrm>
                <a:off x="9853133" y="235867"/>
                <a:ext cx="170280" cy="127440"/>
              </p14:xfrm>
            </p:contentPart>
          </mc:Choice>
          <mc:Fallback xmlns="">
            <p:pic>
              <p:nvPicPr>
                <p:cNvPr id="54" name="Freihand 53">
                  <a:extLst>
                    <a:ext uri="{FF2B5EF4-FFF2-40B4-BE49-F238E27FC236}">
                      <a16:creationId xmlns:a16="http://schemas.microsoft.com/office/drawing/2014/main" id="{616CD9FF-34A3-4A10-A83D-8510D6CE52ED}"/>
                    </a:ext>
                  </a:extLst>
                </p:cNvPr>
                <p:cNvPicPr/>
                <p:nvPr/>
              </p:nvPicPr>
              <p:blipFill>
                <a:blip r:embed="rId91"/>
                <a:stretch>
                  <a:fillRect/>
                </a:stretch>
              </p:blipFill>
              <p:spPr>
                <a:xfrm>
                  <a:off x="9848813" y="231547"/>
                  <a:ext cx="178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1EAEA870-ACE0-4CAB-AF71-9E89AB7EEC50}"/>
                    </a:ext>
                  </a:extLst>
                </p14:cNvPr>
                <p14:cNvContentPartPr/>
                <p14:nvPr/>
              </p14:nvContentPartPr>
              <p14:xfrm>
                <a:off x="10014413" y="158107"/>
                <a:ext cx="96120" cy="165960"/>
              </p14:xfrm>
            </p:contentPart>
          </mc:Choice>
          <mc:Fallback xmlns="">
            <p:pic>
              <p:nvPicPr>
                <p:cNvPr id="55" name="Freihand 54">
                  <a:extLst>
                    <a:ext uri="{FF2B5EF4-FFF2-40B4-BE49-F238E27FC236}">
                      <a16:creationId xmlns:a16="http://schemas.microsoft.com/office/drawing/2014/main" id="{1EAEA870-ACE0-4CAB-AF71-9E89AB7EEC50}"/>
                    </a:ext>
                  </a:extLst>
                </p:cNvPr>
                <p:cNvPicPr/>
                <p:nvPr/>
              </p:nvPicPr>
              <p:blipFill>
                <a:blip r:embed="rId93"/>
                <a:stretch>
                  <a:fillRect/>
                </a:stretch>
              </p:blipFill>
              <p:spPr>
                <a:xfrm>
                  <a:off x="10010093" y="153787"/>
                  <a:ext cx="104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C81FBE37-90AB-48CA-8206-803734C7CCA0}"/>
                    </a:ext>
                  </a:extLst>
                </p14:cNvPr>
                <p14:cNvContentPartPr/>
                <p14:nvPr/>
              </p14:nvContentPartPr>
              <p14:xfrm>
                <a:off x="10129253" y="232267"/>
                <a:ext cx="115560" cy="74880"/>
              </p14:xfrm>
            </p:contentPart>
          </mc:Choice>
          <mc:Fallback xmlns="">
            <p:pic>
              <p:nvPicPr>
                <p:cNvPr id="56" name="Freihand 55">
                  <a:extLst>
                    <a:ext uri="{FF2B5EF4-FFF2-40B4-BE49-F238E27FC236}">
                      <a16:creationId xmlns:a16="http://schemas.microsoft.com/office/drawing/2014/main" id="{C81FBE37-90AB-48CA-8206-803734C7CCA0}"/>
                    </a:ext>
                  </a:extLst>
                </p:cNvPr>
                <p:cNvPicPr/>
                <p:nvPr/>
              </p:nvPicPr>
              <p:blipFill>
                <a:blip r:embed="rId95"/>
                <a:stretch>
                  <a:fillRect/>
                </a:stretch>
              </p:blipFill>
              <p:spPr>
                <a:xfrm>
                  <a:off x="10124933" y="227947"/>
                  <a:ext cx="124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A038D294-5019-4176-BE4C-CE7280E19775}"/>
                    </a:ext>
                  </a:extLst>
                </p14:cNvPr>
                <p14:cNvContentPartPr/>
                <p14:nvPr/>
              </p14:nvContentPartPr>
              <p14:xfrm>
                <a:off x="9911453" y="132907"/>
                <a:ext cx="108360" cy="20520"/>
              </p14:xfrm>
            </p:contentPart>
          </mc:Choice>
          <mc:Fallback xmlns="">
            <p:pic>
              <p:nvPicPr>
                <p:cNvPr id="57" name="Freihand 56">
                  <a:extLst>
                    <a:ext uri="{FF2B5EF4-FFF2-40B4-BE49-F238E27FC236}">
                      <a16:creationId xmlns:a16="http://schemas.microsoft.com/office/drawing/2014/main" id="{A038D294-5019-4176-BE4C-CE7280E19775}"/>
                    </a:ext>
                  </a:extLst>
                </p:cNvPr>
                <p:cNvPicPr/>
                <p:nvPr/>
              </p:nvPicPr>
              <p:blipFill>
                <a:blip r:embed="rId97"/>
                <a:stretch>
                  <a:fillRect/>
                </a:stretch>
              </p:blipFill>
              <p:spPr>
                <a:xfrm>
                  <a:off x="9907133" y="128587"/>
                  <a:ext cx="117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9BDB60FD-F96A-4750-9D82-966D28597922}"/>
                    </a:ext>
                  </a:extLst>
                </p14:cNvPr>
                <p14:cNvContentPartPr/>
                <p14:nvPr/>
              </p14:nvContentPartPr>
              <p14:xfrm>
                <a:off x="10336613" y="162787"/>
                <a:ext cx="326160" cy="131400"/>
              </p14:xfrm>
            </p:contentPart>
          </mc:Choice>
          <mc:Fallback xmlns="">
            <p:pic>
              <p:nvPicPr>
                <p:cNvPr id="58" name="Freihand 57">
                  <a:extLst>
                    <a:ext uri="{FF2B5EF4-FFF2-40B4-BE49-F238E27FC236}">
                      <a16:creationId xmlns:a16="http://schemas.microsoft.com/office/drawing/2014/main" id="{9BDB60FD-F96A-4750-9D82-966D28597922}"/>
                    </a:ext>
                  </a:extLst>
                </p:cNvPr>
                <p:cNvPicPr/>
                <p:nvPr/>
              </p:nvPicPr>
              <p:blipFill>
                <a:blip r:embed="rId99"/>
                <a:stretch>
                  <a:fillRect/>
                </a:stretch>
              </p:blipFill>
              <p:spPr>
                <a:xfrm>
                  <a:off x="10332293" y="158467"/>
                  <a:ext cx="334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D2C17EA6-1AC7-4A54-B18E-48EBB51CF613}"/>
                    </a:ext>
                  </a:extLst>
                </p14:cNvPr>
                <p14:cNvContentPartPr/>
                <p14:nvPr/>
              </p14:nvContentPartPr>
              <p14:xfrm>
                <a:off x="10612733" y="138307"/>
                <a:ext cx="360" cy="360"/>
              </p14:xfrm>
            </p:contentPart>
          </mc:Choice>
          <mc:Fallback xmlns="">
            <p:pic>
              <p:nvPicPr>
                <p:cNvPr id="59" name="Freihand 58">
                  <a:extLst>
                    <a:ext uri="{FF2B5EF4-FFF2-40B4-BE49-F238E27FC236}">
                      <a16:creationId xmlns:a16="http://schemas.microsoft.com/office/drawing/2014/main" id="{D2C17EA6-1AC7-4A54-B18E-48EBB51CF613}"/>
                    </a:ext>
                  </a:extLst>
                </p:cNvPr>
                <p:cNvPicPr/>
                <p:nvPr/>
              </p:nvPicPr>
              <p:blipFill>
                <a:blip r:embed="rId75"/>
                <a:stretch>
                  <a:fillRect/>
                </a:stretch>
              </p:blipFill>
              <p:spPr>
                <a:xfrm>
                  <a:off x="10608413" y="133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E4A28082-6BCE-4328-B3E6-F36588211D28}"/>
                    </a:ext>
                  </a:extLst>
                </p14:cNvPr>
                <p14:cNvContentPartPr/>
                <p14:nvPr/>
              </p14:nvContentPartPr>
              <p14:xfrm>
                <a:off x="10095773" y="437107"/>
                <a:ext cx="144360" cy="168480"/>
              </p14:xfrm>
            </p:contentPart>
          </mc:Choice>
          <mc:Fallback xmlns="">
            <p:pic>
              <p:nvPicPr>
                <p:cNvPr id="60" name="Freihand 59">
                  <a:extLst>
                    <a:ext uri="{FF2B5EF4-FFF2-40B4-BE49-F238E27FC236}">
                      <a16:creationId xmlns:a16="http://schemas.microsoft.com/office/drawing/2014/main" id="{E4A28082-6BCE-4328-B3E6-F36588211D28}"/>
                    </a:ext>
                  </a:extLst>
                </p:cNvPr>
                <p:cNvPicPr/>
                <p:nvPr/>
              </p:nvPicPr>
              <p:blipFill>
                <a:blip r:embed="rId102"/>
                <a:stretch>
                  <a:fillRect/>
                </a:stretch>
              </p:blipFill>
              <p:spPr>
                <a:xfrm>
                  <a:off x="10091453" y="432787"/>
                  <a:ext cx="153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9A8D79CF-1C44-43E9-8FED-DE63C52737A0}"/>
                    </a:ext>
                  </a:extLst>
                </p14:cNvPr>
                <p14:cNvContentPartPr/>
                <p14:nvPr/>
              </p14:nvContentPartPr>
              <p14:xfrm>
                <a:off x="10199453" y="534307"/>
                <a:ext cx="121680" cy="71640"/>
              </p14:xfrm>
            </p:contentPart>
          </mc:Choice>
          <mc:Fallback xmlns="">
            <p:pic>
              <p:nvPicPr>
                <p:cNvPr id="61" name="Freihand 60">
                  <a:extLst>
                    <a:ext uri="{FF2B5EF4-FFF2-40B4-BE49-F238E27FC236}">
                      <a16:creationId xmlns:a16="http://schemas.microsoft.com/office/drawing/2014/main" id="{9A8D79CF-1C44-43E9-8FED-DE63C52737A0}"/>
                    </a:ext>
                  </a:extLst>
                </p:cNvPr>
                <p:cNvPicPr/>
                <p:nvPr/>
              </p:nvPicPr>
              <p:blipFill>
                <a:blip r:embed="rId104"/>
                <a:stretch>
                  <a:fillRect/>
                </a:stretch>
              </p:blipFill>
              <p:spPr>
                <a:xfrm>
                  <a:off x="10195133" y="529987"/>
                  <a:ext cx="130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A1FFDCCA-DFBF-47F9-9595-0663390099F7}"/>
                    </a:ext>
                  </a:extLst>
                </p14:cNvPr>
                <p14:cNvContentPartPr/>
                <p14:nvPr/>
              </p14:nvContentPartPr>
              <p14:xfrm>
                <a:off x="10353173" y="524587"/>
                <a:ext cx="147600" cy="51120"/>
              </p14:xfrm>
            </p:contentPart>
          </mc:Choice>
          <mc:Fallback xmlns="">
            <p:pic>
              <p:nvPicPr>
                <p:cNvPr id="62" name="Freihand 61">
                  <a:extLst>
                    <a:ext uri="{FF2B5EF4-FFF2-40B4-BE49-F238E27FC236}">
                      <a16:creationId xmlns:a16="http://schemas.microsoft.com/office/drawing/2014/main" id="{A1FFDCCA-DFBF-47F9-9595-0663390099F7}"/>
                    </a:ext>
                  </a:extLst>
                </p:cNvPr>
                <p:cNvPicPr/>
                <p:nvPr/>
              </p:nvPicPr>
              <p:blipFill>
                <a:blip r:embed="rId106"/>
                <a:stretch>
                  <a:fillRect/>
                </a:stretch>
              </p:blipFill>
              <p:spPr>
                <a:xfrm>
                  <a:off x="10348853" y="520267"/>
                  <a:ext cx="156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BC87F95F-1D88-4732-9B9A-B9CA35ED8894}"/>
                    </a:ext>
                  </a:extLst>
                </p14:cNvPr>
                <p14:cNvContentPartPr/>
                <p14:nvPr/>
              </p14:nvContentPartPr>
              <p14:xfrm>
                <a:off x="10533893" y="417667"/>
                <a:ext cx="154800" cy="180720"/>
              </p14:xfrm>
            </p:contentPart>
          </mc:Choice>
          <mc:Fallback xmlns="">
            <p:pic>
              <p:nvPicPr>
                <p:cNvPr id="63" name="Freihand 62">
                  <a:extLst>
                    <a:ext uri="{FF2B5EF4-FFF2-40B4-BE49-F238E27FC236}">
                      <a16:creationId xmlns:a16="http://schemas.microsoft.com/office/drawing/2014/main" id="{BC87F95F-1D88-4732-9B9A-B9CA35ED8894}"/>
                    </a:ext>
                  </a:extLst>
                </p:cNvPr>
                <p:cNvPicPr/>
                <p:nvPr/>
              </p:nvPicPr>
              <p:blipFill>
                <a:blip r:embed="rId108"/>
                <a:stretch>
                  <a:fillRect/>
                </a:stretch>
              </p:blipFill>
              <p:spPr>
                <a:xfrm>
                  <a:off x="10529573" y="413347"/>
                  <a:ext cx="163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4" name="Freihand 63">
                  <a:extLst>
                    <a:ext uri="{FF2B5EF4-FFF2-40B4-BE49-F238E27FC236}">
                      <a16:creationId xmlns:a16="http://schemas.microsoft.com/office/drawing/2014/main" id="{CCA220BB-7AB7-4C2F-AE7B-31FA7B3268BE}"/>
                    </a:ext>
                  </a:extLst>
                </p14:cNvPr>
                <p14:cNvContentPartPr/>
                <p14:nvPr/>
              </p14:nvContentPartPr>
              <p14:xfrm>
                <a:off x="10676453" y="397867"/>
                <a:ext cx="97920" cy="174600"/>
              </p14:xfrm>
            </p:contentPart>
          </mc:Choice>
          <mc:Fallback xmlns="">
            <p:pic>
              <p:nvPicPr>
                <p:cNvPr id="64" name="Freihand 63">
                  <a:extLst>
                    <a:ext uri="{FF2B5EF4-FFF2-40B4-BE49-F238E27FC236}">
                      <a16:creationId xmlns:a16="http://schemas.microsoft.com/office/drawing/2014/main" id="{CCA220BB-7AB7-4C2F-AE7B-31FA7B3268BE}"/>
                    </a:ext>
                  </a:extLst>
                </p:cNvPr>
                <p:cNvPicPr/>
                <p:nvPr/>
              </p:nvPicPr>
              <p:blipFill>
                <a:blip r:embed="rId110"/>
                <a:stretch>
                  <a:fillRect/>
                </a:stretch>
              </p:blipFill>
              <p:spPr>
                <a:xfrm>
                  <a:off x="10672133" y="393547"/>
                  <a:ext cx="106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5" name="Freihand 64">
                  <a:extLst>
                    <a:ext uri="{FF2B5EF4-FFF2-40B4-BE49-F238E27FC236}">
                      <a16:creationId xmlns:a16="http://schemas.microsoft.com/office/drawing/2014/main" id="{58349161-789C-4942-BE74-7274CF875E25}"/>
                    </a:ext>
                  </a:extLst>
                </p14:cNvPr>
                <p14:cNvContentPartPr/>
                <p14:nvPr/>
              </p14:nvContentPartPr>
              <p14:xfrm>
                <a:off x="10709573" y="381667"/>
                <a:ext cx="272160" cy="161640"/>
              </p14:xfrm>
            </p:contentPart>
          </mc:Choice>
          <mc:Fallback xmlns="">
            <p:pic>
              <p:nvPicPr>
                <p:cNvPr id="65" name="Freihand 64">
                  <a:extLst>
                    <a:ext uri="{FF2B5EF4-FFF2-40B4-BE49-F238E27FC236}">
                      <a16:creationId xmlns:a16="http://schemas.microsoft.com/office/drawing/2014/main" id="{58349161-789C-4942-BE74-7274CF875E25}"/>
                    </a:ext>
                  </a:extLst>
                </p:cNvPr>
                <p:cNvPicPr/>
                <p:nvPr/>
              </p:nvPicPr>
              <p:blipFill>
                <a:blip r:embed="rId112"/>
                <a:stretch>
                  <a:fillRect/>
                </a:stretch>
              </p:blipFill>
              <p:spPr>
                <a:xfrm>
                  <a:off x="10705253" y="377347"/>
                  <a:ext cx="280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6" name="Freihand 65">
                  <a:extLst>
                    <a:ext uri="{FF2B5EF4-FFF2-40B4-BE49-F238E27FC236}">
                      <a16:creationId xmlns:a16="http://schemas.microsoft.com/office/drawing/2014/main" id="{DC4E152F-0DC0-44CA-A900-689A2948CB5B}"/>
                    </a:ext>
                  </a:extLst>
                </p14:cNvPr>
                <p14:cNvContentPartPr/>
                <p14:nvPr/>
              </p14:nvContentPartPr>
              <p14:xfrm>
                <a:off x="11042573" y="329107"/>
                <a:ext cx="187920" cy="171360"/>
              </p14:xfrm>
            </p:contentPart>
          </mc:Choice>
          <mc:Fallback xmlns="">
            <p:pic>
              <p:nvPicPr>
                <p:cNvPr id="66" name="Freihand 65">
                  <a:extLst>
                    <a:ext uri="{FF2B5EF4-FFF2-40B4-BE49-F238E27FC236}">
                      <a16:creationId xmlns:a16="http://schemas.microsoft.com/office/drawing/2014/main" id="{DC4E152F-0DC0-44CA-A900-689A2948CB5B}"/>
                    </a:ext>
                  </a:extLst>
                </p:cNvPr>
                <p:cNvPicPr/>
                <p:nvPr/>
              </p:nvPicPr>
              <p:blipFill>
                <a:blip r:embed="rId114"/>
                <a:stretch>
                  <a:fillRect/>
                </a:stretch>
              </p:blipFill>
              <p:spPr>
                <a:xfrm>
                  <a:off x="11038253" y="324787"/>
                  <a:ext cx="196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7" name="Freihand 66">
                  <a:extLst>
                    <a:ext uri="{FF2B5EF4-FFF2-40B4-BE49-F238E27FC236}">
                      <a16:creationId xmlns:a16="http://schemas.microsoft.com/office/drawing/2014/main" id="{7619E72C-D864-4316-8019-A4C68C05A93B}"/>
                    </a:ext>
                  </a:extLst>
                </p14:cNvPr>
                <p14:cNvContentPartPr/>
                <p14:nvPr/>
              </p14:nvContentPartPr>
              <p14:xfrm>
                <a:off x="11226533" y="403267"/>
                <a:ext cx="106560" cy="60120"/>
              </p14:xfrm>
            </p:contentPart>
          </mc:Choice>
          <mc:Fallback xmlns="">
            <p:pic>
              <p:nvPicPr>
                <p:cNvPr id="67" name="Freihand 66">
                  <a:extLst>
                    <a:ext uri="{FF2B5EF4-FFF2-40B4-BE49-F238E27FC236}">
                      <a16:creationId xmlns:a16="http://schemas.microsoft.com/office/drawing/2014/main" id="{7619E72C-D864-4316-8019-A4C68C05A93B}"/>
                    </a:ext>
                  </a:extLst>
                </p:cNvPr>
                <p:cNvPicPr/>
                <p:nvPr/>
              </p:nvPicPr>
              <p:blipFill>
                <a:blip r:embed="rId116"/>
                <a:stretch>
                  <a:fillRect/>
                </a:stretch>
              </p:blipFill>
              <p:spPr>
                <a:xfrm>
                  <a:off x="11222213" y="398947"/>
                  <a:ext cx="115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8" name="Freihand 67">
                  <a:extLst>
                    <a:ext uri="{FF2B5EF4-FFF2-40B4-BE49-F238E27FC236}">
                      <a16:creationId xmlns:a16="http://schemas.microsoft.com/office/drawing/2014/main" id="{95A49EE9-6DEF-4AF9-AA20-9A7CD014243F}"/>
                    </a:ext>
                  </a:extLst>
                </p14:cNvPr>
                <p14:cNvContentPartPr/>
                <p14:nvPr/>
              </p14:nvContentPartPr>
              <p14:xfrm>
                <a:off x="11341733" y="371227"/>
                <a:ext cx="295200" cy="76680"/>
              </p14:xfrm>
            </p:contentPart>
          </mc:Choice>
          <mc:Fallback xmlns="">
            <p:pic>
              <p:nvPicPr>
                <p:cNvPr id="68" name="Freihand 67">
                  <a:extLst>
                    <a:ext uri="{FF2B5EF4-FFF2-40B4-BE49-F238E27FC236}">
                      <a16:creationId xmlns:a16="http://schemas.microsoft.com/office/drawing/2014/main" id="{95A49EE9-6DEF-4AF9-AA20-9A7CD014243F}"/>
                    </a:ext>
                  </a:extLst>
                </p:cNvPr>
                <p:cNvPicPr/>
                <p:nvPr/>
              </p:nvPicPr>
              <p:blipFill>
                <a:blip r:embed="rId118"/>
                <a:stretch>
                  <a:fillRect/>
                </a:stretch>
              </p:blipFill>
              <p:spPr>
                <a:xfrm>
                  <a:off x="11337413" y="366907"/>
                  <a:ext cx="303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9" name="Freihand 68">
                  <a:extLst>
                    <a:ext uri="{FF2B5EF4-FFF2-40B4-BE49-F238E27FC236}">
                      <a16:creationId xmlns:a16="http://schemas.microsoft.com/office/drawing/2014/main" id="{1CF1EC55-5451-426A-964F-44D8B01810BF}"/>
                    </a:ext>
                  </a:extLst>
                </p14:cNvPr>
                <p14:cNvContentPartPr/>
                <p14:nvPr/>
              </p14:nvContentPartPr>
              <p14:xfrm>
                <a:off x="11554853" y="262867"/>
                <a:ext cx="14040" cy="32760"/>
              </p14:xfrm>
            </p:contentPart>
          </mc:Choice>
          <mc:Fallback xmlns="">
            <p:pic>
              <p:nvPicPr>
                <p:cNvPr id="69" name="Freihand 68">
                  <a:extLst>
                    <a:ext uri="{FF2B5EF4-FFF2-40B4-BE49-F238E27FC236}">
                      <a16:creationId xmlns:a16="http://schemas.microsoft.com/office/drawing/2014/main" id="{1CF1EC55-5451-426A-964F-44D8B01810BF}"/>
                    </a:ext>
                  </a:extLst>
                </p:cNvPr>
                <p:cNvPicPr/>
                <p:nvPr/>
              </p:nvPicPr>
              <p:blipFill>
                <a:blip r:embed="rId120"/>
                <a:stretch>
                  <a:fillRect/>
                </a:stretch>
              </p:blipFill>
              <p:spPr>
                <a:xfrm>
                  <a:off x="11550533" y="258547"/>
                  <a:ext cx="226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0" name="Freihand 69">
                  <a:extLst>
                    <a:ext uri="{FF2B5EF4-FFF2-40B4-BE49-F238E27FC236}">
                      <a16:creationId xmlns:a16="http://schemas.microsoft.com/office/drawing/2014/main" id="{B22BD357-0DD6-45F7-AC91-0AA8ECCEC05B}"/>
                    </a:ext>
                  </a:extLst>
                </p14:cNvPr>
                <p14:cNvContentPartPr/>
                <p14:nvPr/>
              </p14:nvContentPartPr>
              <p14:xfrm>
                <a:off x="10700573" y="727987"/>
                <a:ext cx="240840" cy="173160"/>
              </p14:xfrm>
            </p:contentPart>
          </mc:Choice>
          <mc:Fallback xmlns="">
            <p:pic>
              <p:nvPicPr>
                <p:cNvPr id="70" name="Freihand 69">
                  <a:extLst>
                    <a:ext uri="{FF2B5EF4-FFF2-40B4-BE49-F238E27FC236}">
                      <a16:creationId xmlns:a16="http://schemas.microsoft.com/office/drawing/2014/main" id="{B22BD357-0DD6-45F7-AC91-0AA8ECCEC05B}"/>
                    </a:ext>
                  </a:extLst>
                </p:cNvPr>
                <p:cNvPicPr/>
                <p:nvPr/>
              </p:nvPicPr>
              <p:blipFill>
                <a:blip r:embed="rId122"/>
                <a:stretch>
                  <a:fillRect/>
                </a:stretch>
              </p:blipFill>
              <p:spPr>
                <a:xfrm>
                  <a:off x="10696253" y="723667"/>
                  <a:ext cx="249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1028EA71-C901-42C3-870A-85B14202836B}"/>
                    </a:ext>
                  </a:extLst>
                </p14:cNvPr>
                <p14:cNvContentPartPr/>
                <p14:nvPr/>
              </p14:nvContentPartPr>
              <p14:xfrm>
                <a:off x="10925933" y="680107"/>
                <a:ext cx="15120" cy="57960"/>
              </p14:xfrm>
            </p:contentPart>
          </mc:Choice>
          <mc:Fallback xmlns="">
            <p:pic>
              <p:nvPicPr>
                <p:cNvPr id="71" name="Freihand 70">
                  <a:extLst>
                    <a:ext uri="{FF2B5EF4-FFF2-40B4-BE49-F238E27FC236}">
                      <a16:creationId xmlns:a16="http://schemas.microsoft.com/office/drawing/2014/main" id="{1028EA71-C901-42C3-870A-85B14202836B}"/>
                    </a:ext>
                  </a:extLst>
                </p:cNvPr>
                <p:cNvPicPr/>
                <p:nvPr/>
              </p:nvPicPr>
              <p:blipFill>
                <a:blip r:embed="rId124"/>
                <a:stretch>
                  <a:fillRect/>
                </a:stretch>
              </p:blipFill>
              <p:spPr>
                <a:xfrm>
                  <a:off x="10921613" y="675787"/>
                  <a:ext cx="23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7B541EA1-0E09-457B-87C2-75CBC5AA989B}"/>
                    </a:ext>
                  </a:extLst>
                </p14:cNvPr>
                <p14:cNvContentPartPr/>
                <p14:nvPr/>
              </p14:nvContentPartPr>
              <p14:xfrm>
                <a:off x="10963733" y="655267"/>
                <a:ext cx="261000" cy="165600"/>
              </p14:xfrm>
            </p:contentPart>
          </mc:Choice>
          <mc:Fallback xmlns="">
            <p:pic>
              <p:nvPicPr>
                <p:cNvPr id="72" name="Freihand 71">
                  <a:extLst>
                    <a:ext uri="{FF2B5EF4-FFF2-40B4-BE49-F238E27FC236}">
                      <a16:creationId xmlns:a16="http://schemas.microsoft.com/office/drawing/2014/main" id="{7B541EA1-0E09-457B-87C2-75CBC5AA989B}"/>
                    </a:ext>
                  </a:extLst>
                </p:cNvPr>
                <p:cNvPicPr/>
                <p:nvPr/>
              </p:nvPicPr>
              <p:blipFill>
                <a:blip r:embed="rId126"/>
                <a:stretch>
                  <a:fillRect/>
                </a:stretch>
              </p:blipFill>
              <p:spPr>
                <a:xfrm>
                  <a:off x="10959413" y="650947"/>
                  <a:ext cx="269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A9BAB90D-EE05-4ED2-A124-190461903681}"/>
                    </a:ext>
                  </a:extLst>
                </p14:cNvPr>
                <p14:cNvContentPartPr/>
                <p14:nvPr/>
              </p14:nvContentPartPr>
              <p14:xfrm>
                <a:off x="11251013" y="684067"/>
                <a:ext cx="126360" cy="129240"/>
              </p14:xfrm>
            </p:contentPart>
          </mc:Choice>
          <mc:Fallback xmlns="">
            <p:pic>
              <p:nvPicPr>
                <p:cNvPr id="73" name="Freihand 72">
                  <a:extLst>
                    <a:ext uri="{FF2B5EF4-FFF2-40B4-BE49-F238E27FC236}">
                      <a16:creationId xmlns:a16="http://schemas.microsoft.com/office/drawing/2014/main" id="{A9BAB90D-EE05-4ED2-A124-190461903681}"/>
                    </a:ext>
                  </a:extLst>
                </p:cNvPr>
                <p:cNvPicPr/>
                <p:nvPr/>
              </p:nvPicPr>
              <p:blipFill>
                <a:blip r:embed="rId128"/>
                <a:stretch>
                  <a:fillRect/>
                </a:stretch>
              </p:blipFill>
              <p:spPr>
                <a:xfrm>
                  <a:off x="11246693" y="679747"/>
                  <a:ext cx="135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7D9AB79E-6716-471F-B2EC-53DAAB292C8B}"/>
                    </a:ext>
                  </a:extLst>
                </p14:cNvPr>
                <p14:cNvContentPartPr/>
                <p14:nvPr/>
              </p14:nvContentPartPr>
              <p14:xfrm>
                <a:off x="11370173" y="569587"/>
                <a:ext cx="160560" cy="218160"/>
              </p14:xfrm>
            </p:contentPart>
          </mc:Choice>
          <mc:Fallback xmlns="">
            <p:pic>
              <p:nvPicPr>
                <p:cNvPr id="74" name="Freihand 73">
                  <a:extLst>
                    <a:ext uri="{FF2B5EF4-FFF2-40B4-BE49-F238E27FC236}">
                      <a16:creationId xmlns:a16="http://schemas.microsoft.com/office/drawing/2014/main" id="{7D9AB79E-6716-471F-B2EC-53DAAB292C8B}"/>
                    </a:ext>
                  </a:extLst>
                </p:cNvPr>
                <p:cNvPicPr/>
                <p:nvPr/>
              </p:nvPicPr>
              <p:blipFill>
                <a:blip r:embed="rId130"/>
                <a:stretch>
                  <a:fillRect/>
                </a:stretch>
              </p:blipFill>
              <p:spPr>
                <a:xfrm>
                  <a:off x="11365853" y="565267"/>
                  <a:ext cx="1692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Freihand 74">
                  <a:extLst>
                    <a:ext uri="{FF2B5EF4-FFF2-40B4-BE49-F238E27FC236}">
                      <a16:creationId xmlns:a16="http://schemas.microsoft.com/office/drawing/2014/main" id="{8519BB46-0EA5-4A00-85BE-CCFD2A3BA92E}"/>
                    </a:ext>
                  </a:extLst>
                </p14:cNvPr>
                <p14:cNvContentPartPr/>
                <p14:nvPr/>
              </p14:nvContentPartPr>
              <p14:xfrm>
                <a:off x="11549453" y="578587"/>
                <a:ext cx="67680" cy="153000"/>
              </p14:xfrm>
            </p:contentPart>
          </mc:Choice>
          <mc:Fallback xmlns="">
            <p:pic>
              <p:nvPicPr>
                <p:cNvPr id="75" name="Freihand 74">
                  <a:extLst>
                    <a:ext uri="{FF2B5EF4-FFF2-40B4-BE49-F238E27FC236}">
                      <a16:creationId xmlns:a16="http://schemas.microsoft.com/office/drawing/2014/main" id="{8519BB46-0EA5-4A00-85BE-CCFD2A3BA92E}"/>
                    </a:ext>
                  </a:extLst>
                </p:cNvPr>
                <p:cNvPicPr/>
                <p:nvPr/>
              </p:nvPicPr>
              <p:blipFill>
                <a:blip r:embed="rId132"/>
                <a:stretch>
                  <a:fillRect/>
                </a:stretch>
              </p:blipFill>
              <p:spPr>
                <a:xfrm>
                  <a:off x="11545133" y="574267"/>
                  <a:ext cx="76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6" name="Freihand 75">
                  <a:extLst>
                    <a:ext uri="{FF2B5EF4-FFF2-40B4-BE49-F238E27FC236}">
                      <a16:creationId xmlns:a16="http://schemas.microsoft.com/office/drawing/2014/main" id="{A4D7BEBA-27B2-4CC5-BEFA-189201A0C6B7}"/>
                    </a:ext>
                  </a:extLst>
                </p14:cNvPr>
                <p14:cNvContentPartPr/>
                <p14:nvPr/>
              </p14:nvContentPartPr>
              <p14:xfrm>
                <a:off x="11593733" y="533587"/>
                <a:ext cx="182520" cy="339840"/>
              </p14:xfrm>
            </p:contentPart>
          </mc:Choice>
          <mc:Fallback xmlns="">
            <p:pic>
              <p:nvPicPr>
                <p:cNvPr id="76" name="Freihand 75">
                  <a:extLst>
                    <a:ext uri="{FF2B5EF4-FFF2-40B4-BE49-F238E27FC236}">
                      <a16:creationId xmlns:a16="http://schemas.microsoft.com/office/drawing/2014/main" id="{A4D7BEBA-27B2-4CC5-BEFA-189201A0C6B7}"/>
                    </a:ext>
                  </a:extLst>
                </p:cNvPr>
                <p:cNvPicPr/>
                <p:nvPr/>
              </p:nvPicPr>
              <p:blipFill>
                <a:blip r:embed="rId134"/>
                <a:stretch>
                  <a:fillRect/>
                </a:stretch>
              </p:blipFill>
              <p:spPr>
                <a:xfrm>
                  <a:off x="11589413" y="529267"/>
                  <a:ext cx="1911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7" name="Freihand 76">
                  <a:extLst>
                    <a:ext uri="{FF2B5EF4-FFF2-40B4-BE49-F238E27FC236}">
                      <a16:creationId xmlns:a16="http://schemas.microsoft.com/office/drawing/2014/main" id="{E519C5FE-544B-45A6-BB77-972E41E7B56F}"/>
                    </a:ext>
                  </a:extLst>
                </p14:cNvPr>
                <p14:cNvContentPartPr/>
                <p14:nvPr/>
              </p14:nvContentPartPr>
              <p14:xfrm>
                <a:off x="11590133" y="547267"/>
                <a:ext cx="95760" cy="10080"/>
              </p14:xfrm>
            </p:contentPart>
          </mc:Choice>
          <mc:Fallback xmlns="">
            <p:pic>
              <p:nvPicPr>
                <p:cNvPr id="77" name="Freihand 76">
                  <a:extLst>
                    <a:ext uri="{FF2B5EF4-FFF2-40B4-BE49-F238E27FC236}">
                      <a16:creationId xmlns:a16="http://schemas.microsoft.com/office/drawing/2014/main" id="{E519C5FE-544B-45A6-BB77-972E41E7B56F}"/>
                    </a:ext>
                  </a:extLst>
                </p:cNvPr>
                <p:cNvPicPr/>
                <p:nvPr/>
              </p:nvPicPr>
              <p:blipFill>
                <a:blip r:embed="rId136"/>
                <a:stretch>
                  <a:fillRect/>
                </a:stretch>
              </p:blipFill>
              <p:spPr>
                <a:xfrm>
                  <a:off x="11585813" y="542947"/>
                  <a:ext cx="104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8" name="Freihand 77">
                  <a:extLst>
                    <a:ext uri="{FF2B5EF4-FFF2-40B4-BE49-F238E27FC236}">
                      <a16:creationId xmlns:a16="http://schemas.microsoft.com/office/drawing/2014/main" id="{83CA76C7-E535-4EF1-8DB9-AB3A9D1F778A}"/>
                    </a:ext>
                  </a:extLst>
                </p14:cNvPr>
                <p14:cNvContentPartPr/>
                <p14:nvPr/>
              </p14:nvContentPartPr>
              <p14:xfrm>
                <a:off x="11843573" y="347107"/>
                <a:ext cx="24840" cy="304200"/>
              </p14:xfrm>
            </p:contentPart>
          </mc:Choice>
          <mc:Fallback xmlns="">
            <p:pic>
              <p:nvPicPr>
                <p:cNvPr id="78" name="Freihand 77">
                  <a:extLst>
                    <a:ext uri="{FF2B5EF4-FFF2-40B4-BE49-F238E27FC236}">
                      <a16:creationId xmlns:a16="http://schemas.microsoft.com/office/drawing/2014/main" id="{83CA76C7-E535-4EF1-8DB9-AB3A9D1F778A}"/>
                    </a:ext>
                  </a:extLst>
                </p:cNvPr>
                <p:cNvPicPr/>
                <p:nvPr/>
              </p:nvPicPr>
              <p:blipFill>
                <a:blip r:embed="rId138"/>
                <a:stretch>
                  <a:fillRect/>
                </a:stretch>
              </p:blipFill>
              <p:spPr>
                <a:xfrm>
                  <a:off x="11839253" y="342787"/>
                  <a:ext cx="334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9" name="Freihand 78">
                  <a:extLst>
                    <a:ext uri="{FF2B5EF4-FFF2-40B4-BE49-F238E27FC236}">
                      <a16:creationId xmlns:a16="http://schemas.microsoft.com/office/drawing/2014/main" id="{07C75630-0A9D-46AE-93B8-4077660172F6}"/>
                    </a:ext>
                  </a:extLst>
                </p14:cNvPr>
                <p14:cNvContentPartPr/>
                <p14:nvPr/>
              </p14:nvContentPartPr>
              <p14:xfrm>
                <a:off x="11857613" y="692707"/>
                <a:ext cx="7920" cy="56160"/>
              </p14:xfrm>
            </p:contentPart>
          </mc:Choice>
          <mc:Fallback xmlns="">
            <p:pic>
              <p:nvPicPr>
                <p:cNvPr id="79" name="Freihand 78">
                  <a:extLst>
                    <a:ext uri="{FF2B5EF4-FFF2-40B4-BE49-F238E27FC236}">
                      <a16:creationId xmlns:a16="http://schemas.microsoft.com/office/drawing/2014/main" id="{07C75630-0A9D-46AE-93B8-4077660172F6}"/>
                    </a:ext>
                  </a:extLst>
                </p:cNvPr>
                <p:cNvPicPr/>
                <p:nvPr/>
              </p:nvPicPr>
              <p:blipFill>
                <a:blip r:embed="rId140"/>
                <a:stretch>
                  <a:fillRect/>
                </a:stretch>
              </p:blipFill>
              <p:spPr>
                <a:xfrm>
                  <a:off x="11853293" y="688387"/>
                  <a:ext cx="16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0" name="Freihand 79">
                  <a:extLst>
                    <a:ext uri="{FF2B5EF4-FFF2-40B4-BE49-F238E27FC236}">
                      <a16:creationId xmlns:a16="http://schemas.microsoft.com/office/drawing/2014/main" id="{87036B05-A777-4AE6-B1F1-C6CC02E327DD}"/>
                    </a:ext>
                  </a:extLst>
                </p14:cNvPr>
                <p14:cNvContentPartPr/>
                <p14:nvPr/>
              </p14:nvContentPartPr>
              <p14:xfrm>
                <a:off x="10664213" y="911587"/>
                <a:ext cx="1225440" cy="216360"/>
              </p14:xfrm>
            </p:contentPart>
          </mc:Choice>
          <mc:Fallback xmlns="">
            <p:pic>
              <p:nvPicPr>
                <p:cNvPr id="80" name="Freihand 79">
                  <a:extLst>
                    <a:ext uri="{FF2B5EF4-FFF2-40B4-BE49-F238E27FC236}">
                      <a16:creationId xmlns:a16="http://schemas.microsoft.com/office/drawing/2014/main" id="{87036B05-A777-4AE6-B1F1-C6CC02E327DD}"/>
                    </a:ext>
                  </a:extLst>
                </p:cNvPr>
                <p:cNvPicPr/>
                <p:nvPr/>
              </p:nvPicPr>
              <p:blipFill>
                <a:blip r:embed="rId142"/>
                <a:stretch>
                  <a:fillRect/>
                </a:stretch>
              </p:blipFill>
              <p:spPr>
                <a:xfrm>
                  <a:off x="10659893" y="907267"/>
                  <a:ext cx="1234080" cy="22500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A1FF010-7DBB-47B5-A43A-0F4B4E1C8B2D}"/>
                  </a:ext>
                </a:extLst>
              </p14:cNvPr>
              <p14:cNvContentPartPr/>
              <p14:nvPr/>
            </p14:nvContentPartPr>
            <p14:xfrm>
              <a:off x="685733" y="501907"/>
              <a:ext cx="6731640" cy="196560"/>
            </p14:xfrm>
          </p:contentPart>
        </mc:Choice>
        <mc:Fallback xmlns="">
          <p:pic>
            <p:nvPicPr>
              <p:cNvPr id="2" name="Freihand 1">
                <a:extLst>
                  <a:ext uri="{FF2B5EF4-FFF2-40B4-BE49-F238E27FC236}">
                    <a16:creationId xmlns:a16="http://schemas.microsoft.com/office/drawing/2014/main" id="{BA1FF010-7DBB-47B5-A43A-0F4B4E1C8B2D}"/>
                  </a:ext>
                </a:extLst>
              </p:cNvPr>
              <p:cNvPicPr/>
              <p:nvPr/>
            </p:nvPicPr>
            <p:blipFill>
              <a:blip r:embed="rId5"/>
              <a:stretch>
                <a:fillRect/>
              </a:stretch>
            </p:blipFill>
            <p:spPr>
              <a:xfrm>
                <a:off x="681413" y="497587"/>
                <a:ext cx="6740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98422F8-2CB9-4AF3-B276-A11E234E4B4A}"/>
                  </a:ext>
                </a:extLst>
              </p14:cNvPr>
              <p14:cNvContentPartPr/>
              <p14:nvPr/>
            </p14:nvContentPartPr>
            <p14:xfrm>
              <a:off x="2431013" y="-79853"/>
              <a:ext cx="663120" cy="935640"/>
            </p14:xfrm>
          </p:contentPart>
        </mc:Choice>
        <mc:Fallback xmlns="">
          <p:pic>
            <p:nvPicPr>
              <p:cNvPr id="4" name="Freihand 3">
                <a:extLst>
                  <a:ext uri="{FF2B5EF4-FFF2-40B4-BE49-F238E27FC236}">
                    <a16:creationId xmlns:a16="http://schemas.microsoft.com/office/drawing/2014/main" id="{F98422F8-2CB9-4AF3-B276-A11E234E4B4A}"/>
                  </a:ext>
                </a:extLst>
              </p:cNvPr>
              <p:cNvPicPr/>
              <p:nvPr/>
            </p:nvPicPr>
            <p:blipFill>
              <a:blip r:embed="rId7"/>
              <a:stretch>
                <a:fillRect/>
              </a:stretch>
            </p:blipFill>
            <p:spPr>
              <a:xfrm>
                <a:off x="2426693" y="-84173"/>
                <a:ext cx="67176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4AF2D490-0B92-44B0-8618-D424CECA19E6}"/>
                  </a:ext>
                </a:extLst>
              </p14:cNvPr>
              <p14:cNvContentPartPr/>
              <p14:nvPr/>
            </p14:nvContentPartPr>
            <p14:xfrm>
              <a:off x="850973" y="1992120"/>
              <a:ext cx="1085040" cy="2764080"/>
            </p14:xfrm>
          </p:contentPart>
        </mc:Choice>
        <mc:Fallback xmlns="">
          <p:pic>
            <p:nvPicPr>
              <p:cNvPr id="5" name="Freihand 4">
                <a:extLst>
                  <a:ext uri="{FF2B5EF4-FFF2-40B4-BE49-F238E27FC236}">
                    <a16:creationId xmlns:a16="http://schemas.microsoft.com/office/drawing/2014/main" id="{4AF2D490-0B92-44B0-8618-D424CECA19E6}"/>
                  </a:ext>
                </a:extLst>
              </p:cNvPr>
              <p:cNvPicPr/>
              <p:nvPr/>
            </p:nvPicPr>
            <p:blipFill>
              <a:blip r:embed="rId9"/>
              <a:stretch>
                <a:fillRect/>
              </a:stretch>
            </p:blipFill>
            <p:spPr>
              <a:xfrm>
                <a:off x="846653" y="1987800"/>
                <a:ext cx="1093680" cy="2772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411C2F93-E01E-410F-97EA-CAAAE540F288}"/>
                  </a:ext>
                </a:extLst>
              </p14:cNvPr>
              <p14:cNvContentPartPr/>
              <p14:nvPr/>
            </p14:nvContentPartPr>
            <p14:xfrm>
              <a:off x="1722893" y="1794120"/>
              <a:ext cx="182160" cy="247680"/>
            </p14:xfrm>
          </p:contentPart>
        </mc:Choice>
        <mc:Fallback xmlns="">
          <p:pic>
            <p:nvPicPr>
              <p:cNvPr id="8" name="Freihand 7">
                <a:extLst>
                  <a:ext uri="{FF2B5EF4-FFF2-40B4-BE49-F238E27FC236}">
                    <a16:creationId xmlns:a16="http://schemas.microsoft.com/office/drawing/2014/main" id="{411C2F93-E01E-410F-97EA-CAAAE540F288}"/>
                  </a:ext>
                </a:extLst>
              </p:cNvPr>
              <p:cNvPicPr/>
              <p:nvPr/>
            </p:nvPicPr>
            <p:blipFill>
              <a:blip r:embed="rId11"/>
              <a:stretch>
                <a:fillRect/>
              </a:stretch>
            </p:blipFill>
            <p:spPr>
              <a:xfrm>
                <a:off x="1718573" y="1789800"/>
                <a:ext cx="1908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F4FE6AD-9B3C-4F60-82C6-43E58626951E}"/>
                  </a:ext>
                </a:extLst>
              </p14:cNvPr>
              <p14:cNvContentPartPr/>
              <p14:nvPr/>
            </p14:nvContentPartPr>
            <p14:xfrm>
              <a:off x="1937093" y="1537800"/>
              <a:ext cx="158760" cy="223200"/>
            </p14:xfrm>
          </p:contentPart>
        </mc:Choice>
        <mc:Fallback xmlns="">
          <p:pic>
            <p:nvPicPr>
              <p:cNvPr id="9" name="Freihand 8">
                <a:extLst>
                  <a:ext uri="{FF2B5EF4-FFF2-40B4-BE49-F238E27FC236}">
                    <a16:creationId xmlns:a16="http://schemas.microsoft.com/office/drawing/2014/main" id="{DF4FE6AD-9B3C-4F60-82C6-43E58626951E}"/>
                  </a:ext>
                </a:extLst>
              </p:cNvPr>
              <p:cNvPicPr/>
              <p:nvPr/>
            </p:nvPicPr>
            <p:blipFill>
              <a:blip r:embed="rId13"/>
              <a:stretch>
                <a:fillRect/>
              </a:stretch>
            </p:blipFill>
            <p:spPr>
              <a:xfrm>
                <a:off x="1932773" y="1533480"/>
                <a:ext cx="1674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C65F2D3F-50D1-488E-9711-72B33A86954D}"/>
                  </a:ext>
                </a:extLst>
              </p14:cNvPr>
              <p14:cNvContentPartPr/>
              <p14:nvPr/>
            </p14:nvContentPartPr>
            <p14:xfrm>
              <a:off x="1975613" y="1633560"/>
              <a:ext cx="150120" cy="77040"/>
            </p14:xfrm>
          </p:contentPart>
        </mc:Choice>
        <mc:Fallback xmlns="">
          <p:pic>
            <p:nvPicPr>
              <p:cNvPr id="10" name="Freihand 9">
                <a:extLst>
                  <a:ext uri="{FF2B5EF4-FFF2-40B4-BE49-F238E27FC236}">
                    <a16:creationId xmlns:a16="http://schemas.microsoft.com/office/drawing/2014/main" id="{C65F2D3F-50D1-488E-9711-72B33A86954D}"/>
                  </a:ext>
                </a:extLst>
              </p:cNvPr>
              <p:cNvPicPr/>
              <p:nvPr/>
            </p:nvPicPr>
            <p:blipFill>
              <a:blip r:embed="rId15"/>
              <a:stretch>
                <a:fillRect/>
              </a:stretch>
            </p:blipFill>
            <p:spPr>
              <a:xfrm>
                <a:off x="1971293" y="1629240"/>
                <a:ext cx="1587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B879785A-1520-4954-B13D-CE935A4CC2C9}"/>
                  </a:ext>
                </a:extLst>
              </p14:cNvPr>
              <p14:cNvContentPartPr/>
              <p14:nvPr/>
            </p14:nvContentPartPr>
            <p14:xfrm>
              <a:off x="2172533" y="1570200"/>
              <a:ext cx="184680" cy="81360"/>
            </p14:xfrm>
          </p:contentPart>
        </mc:Choice>
        <mc:Fallback xmlns="">
          <p:pic>
            <p:nvPicPr>
              <p:cNvPr id="11" name="Freihand 10">
                <a:extLst>
                  <a:ext uri="{FF2B5EF4-FFF2-40B4-BE49-F238E27FC236}">
                    <a16:creationId xmlns:a16="http://schemas.microsoft.com/office/drawing/2014/main" id="{B879785A-1520-4954-B13D-CE935A4CC2C9}"/>
                  </a:ext>
                </a:extLst>
              </p:cNvPr>
              <p:cNvPicPr/>
              <p:nvPr/>
            </p:nvPicPr>
            <p:blipFill>
              <a:blip r:embed="rId17"/>
              <a:stretch>
                <a:fillRect/>
              </a:stretch>
            </p:blipFill>
            <p:spPr>
              <a:xfrm>
                <a:off x="2168213" y="1565880"/>
                <a:ext cx="193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4ED4EF99-98CD-422F-9CAA-44919B54CC75}"/>
                  </a:ext>
                </a:extLst>
              </p14:cNvPr>
              <p14:cNvContentPartPr/>
              <p14:nvPr/>
            </p14:nvContentPartPr>
            <p14:xfrm>
              <a:off x="2376293" y="1466880"/>
              <a:ext cx="97920" cy="143280"/>
            </p14:xfrm>
          </p:contentPart>
        </mc:Choice>
        <mc:Fallback xmlns="">
          <p:pic>
            <p:nvPicPr>
              <p:cNvPr id="12" name="Freihand 11">
                <a:extLst>
                  <a:ext uri="{FF2B5EF4-FFF2-40B4-BE49-F238E27FC236}">
                    <a16:creationId xmlns:a16="http://schemas.microsoft.com/office/drawing/2014/main" id="{4ED4EF99-98CD-422F-9CAA-44919B54CC75}"/>
                  </a:ext>
                </a:extLst>
              </p:cNvPr>
              <p:cNvPicPr/>
              <p:nvPr/>
            </p:nvPicPr>
            <p:blipFill>
              <a:blip r:embed="rId19"/>
              <a:stretch>
                <a:fillRect/>
              </a:stretch>
            </p:blipFill>
            <p:spPr>
              <a:xfrm>
                <a:off x="2371973" y="1462560"/>
                <a:ext cx="106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B9CDF61E-D2A9-494D-AD4D-80733B497DA3}"/>
                  </a:ext>
                </a:extLst>
              </p14:cNvPr>
              <p14:cNvContentPartPr/>
              <p14:nvPr/>
            </p14:nvContentPartPr>
            <p14:xfrm>
              <a:off x="2286653" y="1419000"/>
              <a:ext cx="25560" cy="12960"/>
            </p14:xfrm>
          </p:contentPart>
        </mc:Choice>
        <mc:Fallback xmlns="">
          <p:pic>
            <p:nvPicPr>
              <p:cNvPr id="13" name="Freihand 12">
                <a:extLst>
                  <a:ext uri="{FF2B5EF4-FFF2-40B4-BE49-F238E27FC236}">
                    <a16:creationId xmlns:a16="http://schemas.microsoft.com/office/drawing/2014/main" id="{B9CDF61E-D2A9-494D-AD4D-80733B497DA3}"/>
                  </a:ext>
                </a:extLst>
              </p:cNvPr>
              <p:cNvPicPr/>
              <p:nvPr/>
            </p:nvPicPr>
            <p:blipFill>
              <a:blip r:embed="rId21"/>
              <a:stretch>
                <a:fillRect/>
              </a:stretch>
            </p:blipFill>
            <p:spPr>
              <a:xfrm>
                <a:off x="2282333" y="1414680"/>
                <a:ext cx="34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0E532AE8-24A6-4ECD-B709-20A9B25ED410}"/>
                  </a:ext>
                </a:extLst>
              </p14:cNvPr>
              <p14:cNvContentPartPr/>
              <p14:nvPr/>
            </p14:nvContentPartPr>
            <p14:xfrm>
              <a:off x="2546213" y="1313880"/>
              <a:ext cx="156960" cy="228240"/>
            </p14:xfrm>
          </p:contentPart>
        </mc:Choice>
        <mc:Fallback xmlns="">
          <p:pic>
            <p:nvPicPr>
              <p:cNvPr id="14" name="Freihand 13">
                <a:extLst>
                  <a:ext uri="{FF2B5EF4-FFF2-40B4-BE49-F238E27FC236}">
                    <a16:creationId xmlns:a16="http://schemas.microsoft.com/office/drawing/2014/main" id="{0E532AE8-24A6-4ECD-B709-20A9B25ED410}"/>
                  </a:ext>
                </a:extLst>
              </p:cNvPr>
              <p:cNvPicPr/>
              <p:nvPr/>
            </p:nvPicPr>
            <p:blipFill>
              <a:blip r:embed="rId23"/>
              <a:stretch>
                <a:fillRect/>
              </a:stretch>
            </p:blipFill>
            <p:spPr>
              <a:xfrm>
                <a:off x="2541893" y="1309560"/>
                <a:ext cx="1656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F6F32646-8B43-4527-9BDF-A6BBFB8BCCE4}"/>
                  </a:ext>
                </a:extLst>
              </p14:cNvPr>
              <p14:cNvContentPartPr/>
              <p14:nvPr/>
            </p14:nvContentPartPr>
            <p14:xfrm>
              <a:off x="2699933" y="1385880"/>
              <a:ext cx="35640" cy="87840"/>
            </p14:xfrm>
          </p:contentPart>
        </mc:Choice>
        <mc:Fallback xmlns="">
          <p:pic>
            <p:nvPicPr>
              <p:cNvPr id="15" name="Freihand 14">
                <a:extLst>
                  <a:ext uri="{FF2B5EF4-FFF2-40B4-BE49-F238E27FC236}">
                    <a16:creationId xmlns:a16="http://schemas.microsoft.com/office/drawing/2014/main" id="{F6F32646-8B43-4527-9BDF-A6BBFB8BCCE4}"/>
                  </a:ext>
                </a:extLst>
              </p:cNvPr>
              <p:cNvPicPr/>
              <p:nvPr/>
            </p:nvPicPr>
            <p:blipFill>
              <a:blip r:embed="rId25"/>
              <a:stretch>
                <a:fillRect/>
              </a:stretch>
            </p:blipFill>
            <p:spPr>
              <a:xfrm>
                <a:off x="2695613" y="1381560"/>
                <a:ext cx="44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FDDB599D-6210-4ADE-B9EC-8D2B4DBB4E70}"/>
                  </a:ext>
                </a:extLst>
              </p14:cNvPr>
              <p14:cNvContentPartPr/>
              <p14:nvPr/>
            </p14:nvContentPartPr>
            <p14:xfrm>
              <a:off x="2706773" y="1141440"/>
              <a:ext cx="616680" cy="315720"/>
            </p14:xfrm>
          </p:contentPart>
        </mc:Choice>
        <mc:Fallback xmlns="">
          <p:pic>
            <p:nvPicPr>
              <p:cNvPr id="16" name="Freihand 15">
                <a:extLst>
                  <a:ext uri="{FF2B5EF4-FFF2-40B4-BE49-F238E27FC236}">
                    <a16:creationId xmlns:a16="http://schemas.microsoft.com/office/drawing/2014/main" id="{FDDB599D-6210-4ADE-B9EC-8D2B4DBB4E70}"/>
                  </a:ext>
                </a:extLst>
              </p:cNvPr>
              <p:cNvPicPr/>
              <p:nvPr/>
            </p:nvPicPr>
            <p:blipFill>
              <a:blip r:embed="rId27"/>
              <a:stretch>
                <a:fillRect/>
              </a:stretch>
            </p:blipFill>
            <p:spPr>
              <a:xfrm>
                <a:off x="2702453" y="1137120"/>
                <a:ext cx="6253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6BD959A7-DA7B-4D3E-B67A-B4F310325550}"/>
                  </a:ext>
                </a:extLst>
              </p14:cNvPr>
              <p14:cNvContentPartPr/>
              <p14:nvPr/>
            </p14:nvContentPartPr>
            <p14:xfrm>
              <a:off x="3260813" y="1112280"/>
              <a:ext cx="103320" cy="70920"/>
            </p14:xfrm>
          </p:contentPart>
        </mc:Choice>
        <mc:Fallback xmlns="">
          <p:pic>
            <p:nvPicPr>
              <p:cNvPr id="17" name="Freihand 16">
                <a:extLst>
                  <a:ext uri="{FF2B5EF4-FFF2-40B4-BE49-F238E27FC236}">
                    <a16:creationId xmlns:a16="http://schemas.microsoft.com/office/drawing/2014/main" id="{6BD959A7-DA7B-4D3E-B67A-B4F310325550}"/>
                  </a:ext>
                </a:extLst>
              </p:cNvPr>
              <p:cNvPicPr/>
              <p:nvPr/>
            </p:nvPicPr>
            <p:blipFill>
              <a:blip r:embed="rId29"/>
              <a:stretch>
                <a:fillRect/>
              </a:stretch>
            </p:blipFill>
            <p:spPr>
              <a:xfrm>
                <a:off x="3256493" y="1107960"/>
                <a:ext cx="111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1" name="Freihand 60">
                <a:extLst>
                  <a:ext uri="{FF2B5EF4-FFF2-40B4-BE49-F238E27FC236}">
                    <a16:creationId xmlns:a16="http://schemas.microsoft.com/office/drawing/2014/main" id="{A1D4C8DD-EA46-492F-A3CA-AD6F61040C2A}"/>
                  </a:ext>
                </a:extLst>
              </p14:cNvPr>
              <p14:cNvContentPartPr/>
              <p14:nvPr/>
            </p14:nvContentPartPr>
            <p14:xfrm>
              <a:off x="2231213" y="3972120"/>
              <a:ext cx="52560" cy="806400"/>
            </p14:xfrm>
          </p:contentPart>
        </mc:Choice>
        <mc:Fallback xmlns="">
          <p:pic>
            <p:nvPicPr>
              <p:cNvPr id="61" name="Freihand 60">
                <a:extLst>
                  <a:ext uri="{FF2B5EF4-FFF2-40B4-BE49-F238E27FC236}">
                    <a16:creationId xmlns:a16="http://schemas.microsoft.com/office/drawing/2014/main" id="{A1D4C8DD-EA46-492F-A3CA-AD6F61040C2A}"/>
                  </a:ext>
                </a:extLst>
              </p:cNvPr>
              <p:cNvPicPr/>
              <p:nvPr/>
            </p:nvPicPr>
            <p:blipFill>
              <a:blip r:embed="rId31"/>
              <a:stretch>
                <a:fillRect/>
              </a:stretch>
            </p:blipFill>
            <p:spPr>
              <a:xfrm>
                <a:off x="2226893" y="3967800"/>
                <a:ext cx="61200" cy="815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2" name="Freihand 61">
                <a:extLst>
                  <a:ext uri="{FF2B5EF4-FFF2-40B4-BE49-F238E27FC236}">
                    <a16:creationId xmlns:a16="http://schemas.microsoft.com/office/drawing/2014/main" id="{86747782-BFA4-4850-8517-4D3618548C81}"/>
                  </a:ext>
                </a:extLst>
              </p14:cNvPr>
              <p14:cNvContentPartPr/>
              <p14:nvPr/>
            </p14:nvContentPartPr>
            <p14:xfrm>
              <a:off x="2675813" y="5703360"/>
              <a:ext cx="128880" cy="324720"/>
            </p14:xfrm>
          </p:contentPart>
        </mc:Choice>
        <mc:Fallback xmlns="">
          <p:pic>
            <p:nvPicPr>
              <p:cNvPr id="62" name="Freihand 61">
                <a:extLst>
                  <a:ext uri="{FF2B5EF4-FFF2-40B4-BE49-F238E27FC236}">
                    <a16:creationId xmlns:a16="http://schemas.microsoft.com/office/drawing/2014/main" id="{86747782-BFA4-4850-8517-4D3618548C81}"/>
                  </a:ext>
                </a:extLst>
              </p:cNvPr>
              <p:cNvPicPr/>
              <p:nvPr/>
            </p:nvPicPr>
            <p:blipFill>
              <a:blip r:embed="rId33"/>
              <a:stretch>
                <a:fillRect/>
              </a:stretch>
            </p:blipFill>
            <p:spPr>
              <a:xfrm>
                <a:off x="2671493" y="5699040"/>
                <a:ext cx="13752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Freihand 62">
                <a:extLst>
                  <a:ext uri="{FF2B5EF4-FFF2-40B4-BE49-F238E27FC236}">
                    <a16:creationId xmlns:a16="http://schemas.microsoft.com/office/drawing/2014/main" id="{8164BBC9-5CA3-4348-AC57-C5E530C14550}"/>
                  </a:ext>
                </a:extLst>
              </p14:cNvPr>
              <p14:cNvContentPartPr/>
              <p14:nvPr/>
            </p14:nvContentPartPr>
            <p14:xfrm>
              <a:off x="2869493" y="5909640"/>
              <a:ext cx="31320" cy="87840"/>
            </p14:xfrm>
          </p:contentPart>
        </mc:Choice>
        <mc:Fallback xmlns="">
          <p:pic>
            <p:nvPicPr>
              <p:cNvPr id="63" name="Freihand 62">
                <a:extLst>
                  <a:ext uri="{FF2B5EF4-FFF2-40B4-BE49-F238E27FC236}">
                    <a16:creationId xmlns:a16="http://schemas.microsoft.com/office/drawing/2014/main" id="{8164BBC9-5CA3-4348-AC57-C5E530C14550}"/>
                  </a:ext>
                </a:extLst>
              </p:cNvPr>
              <p:cNvPicPr/>
              <p:nvPr/>
            </p:nvPicPr>
            <p:blipFill>
              <a:blip r:embed="rId35"/>
              <a:stretch>
                <a:fillRect/>
              </a:stretch>
            </p:blipFill>
            <p:spPr>
              <a:xfrm>
                <a:off x="2865173" y="5905320"/>
                <a:ext cx="39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4" name="Freihand 63">
                <a:extLst>
                  <a:ext uri="{FF2B5EF4-FFF2-40B4-BE49-F238E27FC236}">
                    <a16:creationId xmlns:a16="http://schemas.microsoft.com/office/drawing/2014/main" id="{72DE6C76-EA3E-4794-8F27-EDFE6ADD03E6}"/>
                  </a:ext>
                </a:extLst>
              </p14:cNvPr>
              <p14:cNvContentPartPr/>
              <p14:nvPr/>
            </p14:nvContentPartPr>
            <p14:xfrm>
              <a:off x="2977853" y="5656560"/>
              <a:ext cx="259920" cy="262440"/>
            </p14:xfrm>
          </p:contentPart>
        </mc:Choice>
        <mc:Fallback xmlns="">
          <p:pic>
            <p:nvPicPr>
              <p:cNvPr id="64" name="Freihand 63">
                <a:extLst>
                  <a:ext uri="{FF2B5EF4-FFF2-40B4-BE49-F238E27FC236}">
                    <a16:creationId xmlns:a16="http://schemas.microsoft.com/office/drawing/2014/main" id="{72DE6C76-EA3E-4794-8F27-EDFE6ADD03E6}"/>
                  </a:ext>
                </a:extLst>
              </p:cNvPr>
              <p:cNvPicPr/>
              <p:nvPr/>
            </p:nvPicPr>
            <p:blipFill>
              <a:blip r:embed="rId37"/>
              <a:stretch>
                <a:fillRect/>
              </a:stretch>
            </p:blipFill>
            <p:spPr>
              <a:xfrm>
                <a:off x="2973533" y="5652240"/>
                <a:ext cx="2685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5" name="Freihand 64">
                <a:extLst>
                  <a:ext uri="{FF2B5EF4-FFF2-40B4-BE49-F238E27FC236}">
                    <a16:creationId xmlns:a16="http://schemas.microsoft.com/office/drawing/2014/main" id="{20D37039-D533-4A52-9155-58F06939C96C}"/>
                  </a:ext>
                </a:extLst>
              </p14:cNvPr>
              <p14:cNvContentPartPr/>
              <p14:nvPr/>
            </p14:nvContentPartPr>
            <p14:xfrm>
              <a:off x="3333173" y="5646840"/>
              <a:ext cx="1440" cy="24480"/>
            </p14:xfrm>
          </p:contentPart>
        </mc:Choice>
        <mc:Fallback xmlns="">
          <p:pic>
            <p:nvPicPr>
              <p:cNvPr id="65" name="Freihand 64">
                <a:extLst>
                  <a:ext uri="{FF2B5EF4-FFF2-40B4-BE49-F238E27FC236}">
                    <a16:creationId xmlns:a16="http://schemas.microsoft.com/office/drawing/2014/main" id="{20D37039-D533-4A52-9155-58F06939C96C}"/>
                  </a:ext>
                </a:extLst>
              </p:cNvPr>
              <p:cNvPicPr/>
              <p:nvPr/>
            </p:nvPicPr>
            <p:blipFill>
              <a:blip r:embed="rId39"/>
              <a:stretch>
                <a:fillRect/>
              </a:stretch>
            </p:blipFill>
            <p:spPr>
              <a:xfrm>
                <a:off x="3328853" y="5642520"/>
                <a:ext cx="10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6" name="Freihand 65">
                <a:extLst>
                  <a:ext uri="{FF2B5EF4-FFF2-40B4-BE49-F238E27FC236}">
                    <a16:creationId xmlns:a16="http://schemas.microsoft.com/office/drawing/2014/main" id="{5077AEC5-DFBD-4A3F-9F3E-61C2CC13DA81}"/>
                  </a:ext>
                </a:extLst>
              </p14:cNvPr>
              <p14:cNvContentPartPr/>
              <p14:nvPr/>
            </p14:nvContentPartPr>
            <p14:xfrm>
              <a:off x="3283133" y="5538120"/>
              <a:ext cx="179640" cy="250200"/>
            </p14:xfrm>
          </p:contentPart>
        </mc:Choice>
        <mc:Fallback xmlns="">
          <p:pic>
            <p:nvPicPr>
              <p:cNvPr id="66" name="Freihand 65">
                <a:extLst>
                  <a:ext uri="{FF2B5EF4-FFF2-40B4-BE49-F238E27FC236}">
                    <a16:creationId xmlns:a16="http://schemas.microsoft.com/office/drawing/2014/main" id="{5077AEC5-DFBD-4A3F-9F3E-61C2CC13DA81}"/>
                  </a:ext>
                </a:extLst>
              </p:cNvPr>
              <p:cNvPicPr/>
              <p:nvPr/>
            </p:nvPicPr>
            <p:blipFill>
              <a:blip r:embed="rId41"/>
              <a:stretch>
                <a:fillRect/>
              </a:stretch>
            </p:blipFill>
            <p:spPr>
              <a:xfrm>
                <a:off x="3278813" y="5533800"/>
                <a:ext cx="1882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7" name="Freihand 66">
                <a:extLst>
                  <a:ext uri="{FF2B5EF4-FFF2-40B4-BE49-F238E27FC236}">
                    <a16:creationId xmlns:a16="http://schemas.microsoft.com/office/drawing/2014/main" id="{49B56FC5-F268-457A-9285-C550584F1E8D}"/>
                  </a:ext>
                </a:extLst>
              </p14:cNvPr>
              <p14:cNvContentPartPr/>
              <p14:nvPr/>
            </p14:nvContentPartPr>
            <p14:xfrm>
              <a:off x="3444413" y="5490240"/>
              <a:ext cx="148680" cy="230760"/>
            </p14:xfrm>
          </p:contentPart>
        </mc:Choice>
        <mc:Fallback xmlns="">
          <p:pic>
            <p:nvPicPr>
              <p:cNvPr id="67" name="Freihand 66">
                <a:extLst>
                  <a:ext uri="{FF2B5EF4-FFF2-40B4-BE49-F238E27FC236}">
                    <a16:creationId xmlns:a16="http://schemas.microsoft.com/office/drawing/2014/main" id="{49B56FC5-F268-457A-9285-C550584F1E8D}"/>
                  </a:ext>
                </a:extLst>
              </p:cNvPr>
              <p:cNvPicPr/>
              <p:nvPr/>
            </p:nvPicPr>
            <p:blipFill>
              <a:blip r:embed="rId43"/>
              <a:stretch>
                <a:fillRect/>
              </a:stretch>
            </p:blipFill>
            <p:spPr>
              <a:xfrm>
                <a:off x="3440093" y="5485920"/>
                <a:ext cx="1573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8" name="Freihand 67">
                <a:extLst>
                  <a:ext uri="{FF2B5EF4-FFF2-40B4-BE49-F238E27FC236}">
                    <a16:creationId xmlns:a16="http://schemas.microsoft.com/office/drawing/2014/main" id="{D6DD9BB7-9E1C-46E2-BC23-9FE4DDB7DC2E}"/>
                  </a:ext>
                </a:extLst>
              </p14:cNvPr>
              <p14:cNvContentPartPr/>
              <p14:nvPr/>
            </p14:nvContentPartPr>
            <p14:xfrm>
              <a:off x="3675533" y="5805240"/>
              <a:ext cx="175320" cy="347400"/>
            </p14:xfrm>
          </p:contentPart>
        </mc:Choice>
        <mc:Fallback xmlns="">
          <p:pic>
            <p:nvPicPr>
              <p:cNvPr id="68" name="Freihand 67">
                <a:extLst>
                  <a:ext uri="{FF2B5EF4-FFF2-40B4-BE49-F238E27FC236}">
                    <a16:creationId xmlns:a16="http://schemas.microsoft.com/office/drawing/2014/main" id="{D6DD9BB7-9E1C-46E2-BC23-9FE4DDB7DC2E}"/>
                  </a:ext>
                </a:extLst>
              </p:cNvPr>
              <p:cNvPicPr/>
              <p:nvPr/>
            </p:nvPicPr>
            <p:blipFill>
              <a:blip r:embed="rId45"/>
              <a:stretch>
                <a:fillRect/>
              </a:stretch>
            </p:blipFill>
            <p:spPr>
              <a:xfrm>
                <a:off x="3671213" y="5800920"/>
                <a:ext cx="1839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9" name="Freihand 68">
                <a:extLst>
                  <a:ext uri="{FF2B5EF4-FFF2-40B4-BE49-F238E27FC236}">
                    <a16:creationId xmlns:a16="http://schemas.microsoft.com/office/drawing/2014/main" id="{AF155998-BF6D-44F3-AE8B-E3AD6BE12B53}"/>
                  </a:ext>
                </a:extLst>
              </p14:cNvPr>
              <p14:cNvContentPartPr/>
              <p14:nvPr/>
            </p14:nvContentPartPr>
            <p14:xfrm>
              <a:off x="3520733" y="5854560"/>
              <a:ext cx="308160" cy="244440"/>
            </p14:xfrm>
          </p:contentPart>
        </mc:Choice>
        <mc:Fallback xmlns="">
          <p:pic>
            <p:nvPicPr>
              <p:cNvPr id="69" name="Freihand 68">
                <a:extLst>
                  <a:ext uri="{FF2B5EF4-FFF2-40B4-BE49-F238E27FC236}">
                    <a16:creationId xmlns:a16="http://schemas.microsoft.com/office/drawing/2014/main" id="{AF155998-BF6D-44F3-AE8B-E3AD6BE12B53}"/>
                  </a:ext>
                </a:extLst>
              </p:cNvPr>
              <p:cNvPicPr/>
              <p:nvPr/>
            </p:nvPicPr>
            <p:blipFill>
              <a:blip r:embed="rId47"/>
              <a:stretch>
                <a:fillRect/>
              </a:stretch>
            </p:blipFill>
            <p:spPr>
              <a:xfrm>
                <a:off x="3516413" y="5850240"/>
                <a:ext cx="3168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0" name="Freihand 69">
                <a:extLst>
                  <a:ext uri="{FF2B5EF4-FFF2-40B4-BE49-F238E27FC236}">
                    <a16:creationId xmlns:a16="http://schemas.microsoft.com/office/drawing/2014/main" id="{221F17F1-83BF-4FED-9504-6E57C6011655}"/>
                  </a:ext>
                </a:extLst>
              </p14:cNvPr>
              <p14:cNvContentPartPr/>
              <p14:nvPr/>
            </p14:nvContentPartPr>
            <p14:xfrm>
              <a:off x="3536933" y="5819280"/>
              <a:ext cx="423000" cy="380880"/>
            </p14:xfrm>
          </p:contentPart>
        </mc:Choice>
        <mc:Fallback xmlns="">
          <p:pic>
            <p:nvPicPr>
              <p:cNvPr id="70" name="Freihand 69">
                <a:extLst>
                  <a:ext uri="{FF2B5EF4-FFF2-40B4-BE49-F238E27FC236}">
                    <a16:creationId xmlns:a16="http://schemas.microsoft.com/office/drawing/2014/main" id="{221F17F1-83BF-4FED-9504-6E57C6011655}"/>
                  </a:ext>
                </a:extLst>
              </p:cNvPr>
              <p:cNvPicPr/>
              <p:nvPr/>
            </p:nvPicPr>
            <p:blipFill>
              <a:blip r:embed="rId49"/>
              <a:stretch>
                <a:fillRect/>
              </a:stretch>
            </p:blipFill>
            <p:spPr>
              <a:xfrm>
                <a:off x="3532613" y="5814960"/>
                <a:ext cx="4316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1" name="Freihand 70">
                <a:extLst>
                  <a:ext uri="{FF2B5EF4-FFF2-40B4-BE49-F238E27FC236}">
                    <a16:creationId xmlns:a16="http://schemas.microsoft.com/office/drawing/2014/main" id="{B3DD3F43-BE4C-4B3A-B672-8E89A2D935A0}"/>
                  </a:ext>
                </a:extLst>
              </p14:cNvPr>
              <p14:cNvContentPartPr/>
              <p14:nvPr/>
            </p14:nvContentPartPr>
            <p14:xfrm>
              <a:off x="2388893" y="5239680"/>
              <a:ext cx="1859400" cy="1242360"/>
            </p14:xfrm>
          </p:contentPart>
        </mc:Choice>
        <mc:Fallback xmlns="">
          <p:pic>
            <p:nvPicPr>
              <p:cNvPr id="71" name="Freihand 70">
                <a:extLst>
                  <a:ext uri="{FF2B5EF4-FFF2-40B4-BE49-F238E27FC236}">
                    <a16:creationId xmlns:a16="http://schemas.microsoft.com/office/drawing/2014/main" id="{B3DD3F43-BE4C-4B3A-B672-8E89A2D935A0}"/>
                  </a:ext>
                </a:extLst>
              </p:cNvPr>
              <p:cNvPicPr/>
              <p:nvPr/>
            </p:nvPicPr>
            <p:blipFill>
              <a:blip r:embed="rId51"/>
              <a:stretch>
                <a:fillRect/>
              </a:stretch>
            </p:blipFill>
            <p:spPr>
              <a:xfrm>
                <a:off x="2384573" y="5235360"/>
                <a:ext cx="1868040" cy="1251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4" name="Freihand 73">
                <a:extLst>
                  <a:ext uri="{FF2B5EF4-FFF2-40B4-BE49-F238E27FC236}">
                    <a16:creationId xmlns:a16="http://schemas.microsoft.com/office/drawing/2014/main" id="{57379E68-0A77-47AF-9197-FD12E38EE23C}"/>
                  </a:ext>
                </a:extLst>
              </p14:cNvPr>
              <p14:cNvContentPartPr/>
              <p14:nvPr/>
            </p14:nvContentPartPr>
            <p14:xfrm>
              <a:off x="4025453" y="957480"/>
              <a:ext cx="5205600" cy="5099040"/>
            </p14:xfrm>
          </p:contentPart>
        </mc:Choice>
        <mc:Fallback xmlns="">
          <p:pic>
            <p:nvPicPr>
              <p:cNvPr id="74" name="Freihand 73">
                <a:extLst>
                  <a:ext uri="{FF2B5EF4-FFF2-40B4-BE49-F238E27FC236}">
                    <a16:creationId xmlns:a16="http://schemas.microsoft.com/office/drawing/2014/main" id="{57379E68-0A77-47AF-9197-FD12E38EE23C}"/>
                  </a:ext>
                </a:extLst>
              </p:cNvPr>
              <p:cNvPicPr/>
              <p:nvPr/>
            </p:nvPicPr>
            <p:blipFill>
              <a:blip r:embed="rId53"/>
              <a:stretch>
                <a:fillRect/>
              </a:stretch>
            </p:blipFill>
            <p:spPr>
              <a:xfrm>
                <a:off x="4021133" y="953160"/>
                <a:ext cx="5214240" cy="510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5" name="Freihand 74">
                <a:extLst>
                  <a:ext uri="{FF2B5EF4-FFF2-40B4-BE49-F238E27FC236}">
                    <a16:creationId xmlns:a16="http://schemas.microsoft.com/office/drawing/2014/main" id="{D596D110-4969-4073-A788-1A9301230FD8}"/>
                  </a:ext>
                </a:extLst>
              </p14:cNvPr>
              <p14:cNvContentPartPr/>
              <p14:nvPr/>
            </p14:nvContentPartPr>
            <p14:xfrm>
              <a:off x="9150053" y="823200"/>
              <a:ext cx="167400" cy="294840"/>
            </p14:xfrm>
          </p:contentPart>
        </mc:Choice>
        <mc:Fallback xmlns="">
          <p:pic>
            <p:nvPicPr>
              <p:cNvPr id="75" name="Freihand 74">
                <a:extLst>
                  <a:ext uri="{FF2B5EF4-FFF2-40B4-BE49-F238E27FC236}">
                    <a16:creationId xmlns:a16="http://schemas.microsoft.com/office/drawing/2014/main" id="{D596D110-4969-4073-A788-1A9301230FD8}"/>
                  </a:ext>
                </a:extLst>
              </p:cNvPr>
              <p:cNvPicPr/>
              <p:nvPr/>
            </p:nvPicPr>
            <p:blipFill>
              <a:blip r:embed="rId55"/>
              <a:stretch>
                <a:fillRect/>
              </a:stretch>
            </p:blipFill>
            <p:spPr>
              <a:xfrm>
                <a:off x="9145733" y="818880"/>
                <a:ext cx="17604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6" name="Freihand 75">
                <a:extLst>
                  <a:ext uri="{FF2B5EF4-FFF2-40B4-BE49-F238E27FC236}">
                    <a16:creationId xmlns:a16="http://schemas.microsoft.com/office/drawing/2014/main" id="{74A7268A-E7AA-489D-894E-5B21D8322383}"/>
                  </a:ext>
                </a:extLst>
              </p14:cNvPr>
              <p14:cNvContentPartPr/>
              <p14:nvPr/>
            </p14:nvContentPartPr>
            <p14:xfrm>
              <a:off x="9564413" y="840480"/>
              <a:ext cx="193680" cy="147960"/>
            </p14:xfrm>
          </p:contentPart>
        </mc:Choice>
        <mc:Fallback xmlns="">
          <p:pic>
            <p:nvPicPr>
              <p:cNvPr id="76" name="Freihand 75">
                <a:extLst>
                  <a:ext uri="{FF2B5EF4-FFF2-40B4-BE49-F238E27FC236}">
                    <a16:creationId xmlns:a16="http://schemas.microsoft.com/office/drawing/2014/main" id="{74A7268A-E7AA-489D-894E-5B21D8322383}"/>
                  </a:ext>
                </a:extLst>
              </p:cNvPr>
              <p:cNvPicPr/>
              <p:nvPr/>
            </p:nvPicPr>
            <p:blipFill>
              <a:blip r:embed="rId57"/>
              <a:stretch>
                <a:fillRect/>
              </a:stretch>
            </p:blipFill>
            <p:spPr>
              <a:xfrm>
                <a:off x="9560093" y="836160"/>
                <a:ext cx="202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7" name="Freihand 76">
                <a:extLst>
                  <a:ext uri="{FF2B5EF4-FFF2-40B4-BE49-F238E27FC236}">
                    <a16:creationId xmlns:a16="http://schemas.microsoft.com/office/drawing/2014/main" id="{33E4EF07-6690-435C-A295-6BCD6AFD02C8}"/>
                  </a:ext>
                </a:extLst>
              </p14:cNvPr>
              <p14:cNvContentPartPr/>
              <p14:nvPr/>
            </p14:nvContentPartPr>
            <p14:xfrm>
              <a:off x="9836573" y="808800"/>
              <a:ext cx="54360" cy="122040"/>
            </p14:xfrm>
          </p:contentPart>
        </mc:Choice>
        <mc:Fallback xmlns="">
          <p:pic>
            <p:nvPicPr>
              <p:cNvPr id="77" name="Freihand 76">
                <a:extLst>
                  <a:ext uri="{FF2B5EF4-FFF2-40B4-BE49-F238E27FC236}">
                    <a16:creationId xmlns:a16="http://schemas.microsoft.com/office/drawing/2014/main" id="{33E4EF07-6690-435C-A295-6BCD6AFD02C8}"/>
                  </a:ext>
                </a:extLst>
              </p:cNvPr>
              <p:cNvPicPr/>
              <p:nvPr/>
            </p:nvPicPr>
            <p:blipFill>
              <a:blip r:embed="rId59"/>
              <a:stretch>
                <a:fillRect/>
              </a:stretch>
            </p:blipFill>
            <p:spPr>
              <a:xfrm>
                <a:off x="9832253" y="804480"/>
                <a:ext cx="63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8" name="Freihand 77">
                <a:extLst>
                  <a:ext uri="{FF2B5EF4-FFF2-40B4-BE49-F238E27FC236}">
                    <a16:creationId xmlns:a16="http://schemas.microsoft.com/office/drawing/2014/main" id="{ECBA2E3B-7C66-4A9B-BD49-A0B23A6E5AAF}"/>
                  </a:ext>
                </a:extLst>
              </p14:cNvPr>
              <p14:cNvContentPartPr/>
              <p14:nvPr/>
            </p14:nvContentPartPr>
            <p14:xfrm>
              <a:off x="10044293" y="825360"/>
              <a:ext cx="102600" cy="27720"/>
            </p14:xfrm>
          </p:contentPart>
        </mc:Choice>
        <mc:Fallback xmlns="">
          <p:pic>
            <p:nvPicPr>
              <p:cNvPr id="78" name="Freihand 77">
                <a:extLst>
                  <a:ext uri="{FF2B5EF4-FFF2-40B4-BE49-F238E27FC236}">
                    <a16:creationId xmlns:a16="http://schemas.microsoft.com/office/drawing/2014/main" id="{ECBA2E3B-7C66-4A9B-BD49-A0B23A6E5AAF}"/>
                  </a:ext>
                </a:extLst>
              </p:cNvPr>
              <p:cNvPicPr/>
              <p:nvPr/>
            </p:nvPicPr>
            <p:blipFill>
              <a:blip r:embed="rId61"/>
              <a:stretch>
                <a:fillRect/>
              </a:stretch>
            </p:blipFill>
            <p:spPr>
              <a:xfrm>
                <a:off x="10039973" y="821040"/>
                <a:ext cx="111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9" name="Freihand 78">
                <a:extLst>
                  <a:ext uri="{FF2B5EF4-FFF2-40B4-BE49-F238E27FC236}">
                    <a16:creationId xmlns:a16="http://schemas.microsoft.com/office/drawing/2014/main" id="{969A4678-F282-49AB-8AE7-1F40115C1C82}"/>
                  </a:ext>
                </a:extLst>
              </p14:cNvPr>
              <p14:cNvContentPartPr/>
              <p14:nvPr/>
            </p14:nvContentPartPr>
            <p14:xfrm>
              <a:off x="10311773" y="652920"/>
              <a:ext cx="36360" cy="257040"/>
            </p14:xfrm>
          </p:contentPart>
        </mc:Choice>
        <mc:Fallback xmlns="">
          <p:pic>
            <p:nvPicPr>
              <p:cNvPr id="79" name="Freihand 78">
                <a:extLst>
                  <a:ext uri="{FF2B5EF4-FFF2-40B4-BE49-F238E27FC236}">
                    <a16:creationId xmlns:a16="http://schemas.microsoft.com/office/drawing/2014/main" id="{969A4678-F282-49AB-8AE7-1F40115C1C82}"/>
                  </a:ext>
                </a:extLst>
              </p:cNvPr>
              <p:cNvPicPr/>
              <p:nvPr/>
            </p:nvPicPr>
            <p:blipFill>
              <a:blip r:embed="rId63"/>
              <a:stretch>
                <a:fillRect/>
              </a:stretch>
            </p:blipFill>
            <p:spPr>
              <a:xfrm>
                <a:off x="10307453" y="648600"/>
                <a:ext cx="450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0" name="Freihand 79">
                <a:extLst>
                  <a:ext uri="{FF2B5EF4-FFF2-40B4-BE49-F238E27FC236}">
                    <a16:creationId xmlns:a16="http://schemas.microsoft.com/office/drawing/2014/main" id="{D4B6B4F5-E9DB-4BA9-8874-FE6D47BDD533}"/>
                  </a:ext>
                </a:extLst>
              </p14:cNvPr>
              <p14:cNvContentPartPr/>
              <p14:nvPr/>
            </p14:nvContentPartPr>
            <p14:xfrm>
              <a:off x="10200173" y="621240"/>
              <a:ext cx="206280" cy="294840"/>
            </p14:xfrm>
          </p:contentPart>
        </mc:Choice>
        <mc:Fallback xmlns="">
          <p:pic>
            <p:nvPicPr>
              <p:cNvPr id="80" name="Freihand 79">
                <a:extLst>
                  <a:ext uri="{FF2B5EF4-FFF2-40B4-BE49-F238E27FC236}">
                    <a16:creationId xmlns:a16="http://schemas.microsoft.com/office/drawing/2014/main" id="{D4B6B4F5-E9DB-4BA9-8874-FE6D47BDD533}"/>
                  </a:ext>
                </a:extLst>
              </p:cNvPr>
              <p:cNvPicPr/>
              <p:nvPr/>
            </p:nvPicPr>
            <p:blipFill>
              <a:blip r:embed="rId65"/>
              <a:stretch>
                <a:fillRect/>
              </a:stretch>
            </p:blipFill>
            <p:spPr>
              <a:xfrm>
                <a:off x="10195853" y="616920"/>
                <a:ext cx="2149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1" name="Freihand 80">
                <a:extLst>
                  <a:ext uri="{FF2B5EF4-FFF2-40B4-BE49-F238E27FC236}">
                    <a16:creationId xmlns:a16="http://schemas.microsoft.com/office/drawing/2014/main" id="{782A2AD2-88B8-46CB-A0B1-63EDBE66CE91}"/>
                  </a:ext>
                </a:extLst>
              </p14:cNvPr>
              <p14:cNvContentPartPr/>
              <p14:nvPr/>
            </p14:nvContentPartPr>
            <p14:xfrm>
              <a:off x="10425173" y="732480"/>
              <a:ext cx="160200" cy="130680"/>
            </p14:xfrm>
          </p:contentPart>
        </mc:Choice>
        <mc:Fallback xmlns="">
          <p:pic>
            <p:nvPicPr>
              <p:cNvPr id="81" name="Freihand 80">
                <a:extLst>
                  <a:ext uri="{FF2B5EF4-FFF2-40B4-BE49-F238E27FC236}">
                    <a16:creationId xmlns:a16="http://schemas.microsoft.com/office/drawing/2014/main" id="{782A2AD2-88B8-46CB-A0B1-63EDBE66CE91}"/>
                  </a:ext>
                </a:extLst>
              </p:cNvPr>
              <p:cNvPicPr/>
              <p:nvPr/>
            </p:nvPicPr>
            <p:blipFill>
              <a:blip r:embed="rId67"/>
              <a:stretch>
                <a:fillRect/>
              </a:stretch>
            </p:blipFill>
            <p:spPr>
              <a:xfrm>
                <a:off x="10420853" y="728160"/>
                <a:ext cx="1688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2" name="Freihand 81">
                <a:extLst>
                  <a:ext uri="{FF2B5EF4-FFF2-40B4-BE49-F238E27FC236}">
                    <a16:creationId xmlns:a16="http://schemas.microsoft.com/office/drawing/2014/main" id="{2960A84E-21E1-4839-BC21-8C3DC91B71DC}"/>
                  </a:ext>
                </a:extLst>
              </p14:cNvPr>
              <p14:cNvContentPartPr/>
              <p14:nvPr/>
            </p14:nvContentPartPr>
            <p14:xfrm>
              <a:off x="10600133" y="730320"/>
              <a:ext cx="42120" cy="100800"/>
            </p14:xfrm>
          </p:contentPart>
        </mc:Choice>
        <mc:Fallback xmlns="">
          <p:pic>
            <p:nvPicPr>
              <p:cNvPr id="82" name="Freihand 81">
                <a:extLst>
                  <a:ext uri="{FF2B5EF4-FFF2-40B4-BE49-F238E27FC236}">
                    <a16:creationId xmlns:a16="http://schemas.microsoft.com/office/drawing/2014/main" id="{2960A84E-21E1-4839-BC21-8C3DC91B71DC}"/>
                  </a:ext>
                </a:extLst>
              </p:cNvPr>
              <p:cNvPicPr/>
              <p:nvPr/>
            </p:nvPicPr>
            <p:blipFill>
              <a:blip r:embed="rId69"/>
              <a:stretch>
                <a:fillRect/>
              </a:stretch>
            </p:blipFill>
            <p:spPr>
              <a:xfrm>
                <a:off x="10595813" y="726000"/>
                <a:ext cx="50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3" name="Freihand 82">
                <a:extLst>
                  <a:ext uri="{FF2B5EF4-FFF2-40B4-BE49-F238E27FC236}">
                    <a16:creationId xmlns:a16="http://schemas.microsoft.com/office/drawing/2014/main" id="{8A894424-A39D-4A2A-B616-46E5C98C8580}"/>
                  </a:ext>
                </a:extLst>
              </p14:cNvPr>
              <p14:cNvContentPartPr/>
              <p14:nvPr/>
            </p14:nvContentPartPr>
            <p14:xfrm>
              <a:off x="10567013" y="541320"/>
              <a:ext cx="171000" cy="303120"/>
            </p14:xfrm>
          </p:contentPart>
        </mc:Choice>
        <mc:Fallback xmlns="">
          <p:pic>
            <p:nvPicPr>
              <p:cNvPr id="83" name="Freihand 82">
                <a:extLst>
                  <a:ext uri="{FF2B5EF4-FFF2-40B4-BE49-F238E27FC236}">
                    <a16:creationId xmlns:a16="http://schemas.microsoft.com/office/drawing/2014/main" id="{8A894424-A39D-4A2A-B616-46E5C98C8580}"/>
                  </a:ext>
                </a:extLst>
              </p:cNvPr>
              <p:cNvPicPr/>
              <p:nvPr/>
            </p:nvPicPr>
            <p:blipFill>
              <a:blip r:embed="rId71"/>
              <a:stretch>
                <a:fillRect/>
              </a:stretch>
            </p:blipFill>
            <p:spPr>
              <a:xfrm>
                <a:off x="10562693" y="537000"/>
                <a:ext cx="17964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4" name="Freihand 83">
                <a:extLst>
                  <a:ext uri="{FF2B5EF4-FFF2-40B4-BE49-F238E27FC236}">
                    <a16:creationId xmlns:a16="http://schemas.microsoft.com/office/drawing/2014/main" id="{E459427E-6904-48B4-8E5C-09FF73A90899}"/>
                  </a:ext>
                </a:extLst>
              </p14:cNvPr>
              <p14:cNvContentPartPr/>
              <p14:nvPr/>
            </p14:nvContentPartPr>
            <p14:xfrm>
              <a:off x="10812173" y="690360"/>
              <a:ext cx="143640" cy="36720"/>
            </p14:xfrm>
          </p:contentPart>
        </mc:Choice>
        <mc:Fallback xmlns="">
          <p:pic>
            <p:nvPicPr>
              <p:cNvPr id="84" name="Freihand 83">
                <a:extLst>
                  <a:ext uri="{FF2B5EF4-FFF2-40B4-BE49-F238E27FC236}">
                    <a16:creationId xmlns:a16="http://schemas.microsoft.com/office/drawing/2014/main" id="{E459427E-6904-48B4-8E5C-09FF73A90899}"/>
                  </a:ext>
                </a:extLst>
              </p:cNvPr>
              <p:cNvPicPr/>
              <p:nvPr/>
            </p:nvPicPr>
            <p:blipFill>
              <a:blip r:embed="rId73"/>
              <a:stretch>
                <a:fillRect/>
              </a:stretch>
            </p:blipFill>
            <p:spPr>
              <a:xfrm>
                <a:off x="10807853" y="686040"/>
                <a:ext cx="152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5" name="Freihand 84">
                <a:extLst>
                  <a:ext uri="{FF2B5EF4-FFF2-40B4-BE49-F238E27FC236}">
                    <a16:creationId xmlns:a16="http://schemas.microsoft.com/office/drawing/2014/main" id="{8BCDE952-CF86-4E1C-B1E2-7A684D1C6F1D}"/>
                  </a:ext>
                </a:extLst>
              </p14:cNvPr>
              <p14:cNvContentPartPr/>
              <p14:nvPr/>
            </p14:nvContentPartPr>
            <p14:xfrm>
              <a:off x="10974893" y="550320"/>
              <a:ext cx="478080" cy="213840"/>
            </p14:xfrm>
          </p:contentPart>
        </mc:Choice>
        <mc:Fallback xmlns="">
          <p:pic>
            <p:nvPicPr>
              <p:cNvPr id="85" name="Freihand 84">
                <a:extLst>
                  <a:ext uri="{FF2B5EF4-FFF2-40B4-BE49-F238E27FC236}">
                    <a16:creationId xmlns:a16="http://schemas.microsoft.com/office/drawing/2014/main" id="{8BCDE952-CF86-4E1C-B1E2-7A684D1C6F1D}"/>
                  </a:ext>
                </a:extLst>
              </p:cNvPr>
              <p:cNvPicPr/>
              <p:nvPr/>
            </p:nvPicPr>
            <p:blipFill>
              <a:blip r:embed="rId75"/>
              <a:stretch>
                <a:fillRect/>
              </a:stretch>
            </p:blipFill>
            <p:spPr>
              <a:xfrm>
                <a:off x="10970573" y="546000"/>
                <a:ext cx="4867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6" name="Freihand 85">
                <a:extLst>
                  <a:ext uri="{FF2B5EF4-FFF2-40B4-BE49-F238E27FC236}">
                    <a16:creationId xmlns:a16="http://schemas.microsoft.com/office/drawing/2014/main" id="{9198C662-2BAC-49E5-8ECA-AC40F08CFF9C}"/>
                  </a:ext>
                </a:extLst>
              </p14:cNvPr>
              <p14:cNvContentPartPr/>
              <p14:nvPr/>
            </p14:nvContentPartPr>
            <p14:xfrm>
              <a:off x="10005773" y="1085280"/>
              <a:ext cx="173880" cy="246240"/>
            </p14:xfrm>
          </p:contentPart>
        </mc:Choice>
        <mc:Fallback xmlns="">
          <p:pic>
            <p:nvPicPr>
              <p:cNvPr id="86" name="Freihand 85">
                <a:extLst>
                  <a:ext uri="{FF2B5EF4-FFF2-40B4-BE49-F238E27FC236}">
                    <a16:creationId xmlns:a16="http://schemas.microsoft.com/office/drawing/2014/main" id="{9198C662-2BAC-49E5-8ECA-AC40F08CFF9C}"/>
                  </a:ext>
                </a:extLst>
              </p:cNvPr>
              <p:cNvPicPr/>
              <p:nvPr/>
            </p:nvPicPr>
            <p:blipFill>
              <a:blip r:embed="rId77"/>
              <a:stretch>
                <a:fillRect/>
              </a:stretch>
            </p:blipFill>
            <p:spPr>
              <a:xfrm>
                <a:off x="10001453" y="1080960"/>
                <a:ext cx="1825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7" name="Freihand 86">
                <a:extLst>
                  <a:ext uri="{FF2B5EF4-FFF2-40B4-BE49-F238E27FC236}">
                    <a16:creationId xmlns:a16="http://schemas.microsoft.com/office/drawing/2014/main" id="{2BB538E3-AFF0-40D3-9073-57DF9F147DCC}"/>
                  </a:ext>
                </a:extLst>
              </p14:cNvPr>
              <p14:cNvContentPartPr/>
              <p14:nvPr/>
            </p14:nvContentPartPr>
            <p14:xfrm>
              <a:off x="10086773" y="1065480"/>
              <a:ext cx="241200" cy="224640"/>
            </p14:xfrm>
          </p:contentPart>
        </mc:Choice>
        <mc:Fallback xmlns="">
          <p:pic>
            <p:nvPicPr>
              <p:cNvPr id="87" name="Freihand 86">
                <a:extLst>
                  <a:ext uri="{FF2B5EF4-FFF2-40B4-BE49-F238E27FC236}">
                    <a16:creationId xmlns:a16="http://schemas.microsoft.com/office/drawing/2014/main" id="{2BB538E3-AFF0-40D3-9073-57DF9F147DCC}"/>
                  </a:ext>
                </a:extLst>
              </p:cNvPr>
              <p:cNvPicPr/>
              <p:nvPr/>
            </p:nvPicPr>
            <p:blipFill>
              <a:blip r:embed="rId79"/>
              <a:stretch>
                <a:fillRect/>
              </a:stretch>
            </p:blipFill>
            <p:spPr>
              <a:xfrm>
                <a:off x="10082453" y="1061160"/>
                <a:ext cx="2498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88" name="Freihand 87">
                <a:extLst>
                  <a:ext uri="{FF2B5EF4-FFF2-40B4-BE49-F238E27FC236}">
                    <a16:creationId xmlns:a16="http://schemas.microsoft.com/office/drawing/2014/main" id="{210893D3-EA09-4913-88F8-4BA00E7D6D04}"/>
                  </a:ext>
                </a:extLst>
              </p14:cNvPr>
              <p14:cNvContentPartPr/>
              <p14:nvPr/>
            </p14:nvContentPartPr>
            <p14:xfrm>
              <a:off x="10341293" y="1115520"/>
              <a:ext cx="294480" cy="154800"/>
            </p14:xfrm>
          </p:contentPart>
        </mc:Choice>
        <mc:Fallback xmlns="">
          <p:pic>
            <p:nvPicPr>
              <p:cNvPr id="88" name="Freihand 87">
                <a:extLst>
                  <a:ext uri="{FF2B5EF4-FFF2-40B4-BE49-F238E27FC236}">
                    <a16:creationId xmlns:a16="http://schemas.microsoft.com/office/drawing/2014/main" id="{210893D3-EA09-4913-88F8-4BA00E7D6D04}"/>
                  </a:ext>
                </a:extLst>
              </p:cNvPr>
              <p:cNvPicPr/>
              <p:nvPr/>
            </p:nvPicPr>
            <p:blipFill>
              <a:blip r:embed="rId81"/>
              <a:stretch>
                <a:fillRect/>
              </a:stretch>
            </p:blipFill>
            <p:spPr>
              <a:xfrm>
                <a:off x="10336973" y="1111200"/>
                <a:ext cx="303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89" name="Freihand 88">
                <a:extLst>
                  <a:ext uri="{FF2B5EF4-FFF2-40B4-BE49-F238E27FC236}">
                    <a16:creationId xmlns:a16="http://schemas.microsoft.com/office/drawing/2014/main" id="{E182131A-FCD5-4030-9C8C-157B4C079BCA}"/>
                  </a:ext>
                </a:extLst>
              </p14:cNvPr>
              <p14:cNvContentPartPr/>
              <p14:nvPr/>
            </p14:nvContentPartPr>
            <p14:xfrm>
              <a:off x="10639013" y="1075560"/>
              <a:ext cx="124560" cy="138960"/>
            </p14:xfrm>
          </p:contentPart>
        </mc:Choice>
        <mc:Fallback xmlns="">
          <p:pic>
            <p:nvPicPr>
              <p:cNvPr id="89" name="Freihand 88">
                <a:extLst>
                  <a:ext uri="{FF2B5EF4-FFF2-40B4-BE49-F238E27FC236}">
                    <a16:creationId xmlns:a16="http://schemas.microsoft.com/office/drawing/2014/main" id="{E182131A-FCD5-4030-9C8C-157B4C079BCA}"/>
                  </a:ext>
                </a:extLst>
              </p:cNvPr>
              <p:cNvPicPr/>
              <p:nvPr/>
            </p:nvPicPr>
            <p:blipFill>
              <a:blip r:embed="rId83"/>
              <a:stretch>
                <a:fillRect/>
              </a:stretch>
            </p:blipFill>
            <p:spPr>
              <a:xfrm>
                <a:off x="10634693" y="1071240"/>
                <a:ext cx="133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0" name="Freihand 89">
                <a:extLst>
                  <a:ext uri="{FF2B5EF4-FFF2-40B4-BE49-F238E27FC236}">
                    <a16:creationId xmlns:a16="http://schemas.microsoft.com/office/drawing/2014/main" id="{138EACB7-A6A7-4068-A857-90F0EFC8317C}"/>
                  </a:ext>
                </a:extLst>
              </p14:cNvPr>
              <p14:cNvContentPartPr/>
              <p14:nvPr/>
            </p14:nvContentPartPr>
            <p14:xfrm>
              <a:off x="10802453" y="909240"/>
              <a:ext cx="210600" cy="254160"/>
            </p14:xfrm>
          </p:contentPart>
        </mc:Choice>
        <mc:Fallback xmlns="">
          <p:pic>
            <p:nvPicPr>
              <p:cNvPr id="90" name="Freihand 89">
                <a:extLst>
                  <a:ext uri="{FF2B5EF4-FFF2-40B4-BE49-F238E27FC236}">
                    <a16:creationId xmlns:a16="http://schemas.microsoft.com/office/drawing/2014/main" id="{138EACB7-A6A7-4068-A857-90F0EFC8317C}"/>
                  </a:ext>
                </a:extLst>
              </p:cNvPr>
              <p:cNvPicPr/>
              <p:nvPr/>
            </p:nvPicPr>
            <p:blipFill>
              <a:blip r:embed="rId85"/>
              <a:stretch>
                <a:fillRect/>
              </a:stretch>
            </p:blipFill>
            <p:spPr>
              <a:xfrm>
                <a:off x="10798133" y="904920"/>
                <a:ext cx="2192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1" name="Freihand 90">
                <a:extLst>
                  <a:ext uri="{FF2B5EF4-FFF2-40B4-BE49-F238E27FC236}">
                    <a16:creationId xmlns:a16="http://schemas.microsoft.com/office/drawing/2014/main" id="{8E73F747-B81E-4FF0-AEC6-6676930F03C6}"/>
                  </a:ext>
                </a:extLst>
              </p14:cNvPr>
              <p14:cNvContentPartPr/>
              <p14:nvPr/>
            </p14:nvContentPartPr>
            <p14:xfrm>
              <a:off x="9828293" y="1079880"/>
              <a:ext cx="1827360" cy="420480"/>
            </p14:xfrm>
          </p:contentPart>
        </mc:Choice>
        <mc:Fallback xmlns="">
          <p:pic>
            <p:nvPicPr>
              <p:cNvPr id="91" name="Freihand 90">
                <a:extLst>
                  <a:ext uri="{FF2B5EF4-FFF2-40B4-BE49-F238E27FC236}">
                    <a16:creationId xmlns:a16="http://schemas.microsoft.com/office/drawing/2014/main" id="{8E73F747-B81E-4FF0-AEC6-6676930F03C6}"/>
                  </a:ext>
                </a:extLst>
              </p:cNvPr>
              <p:cNvPicPr/>
              <p:nvPr/>
            </p:nvPicPr>
            <p:blipFill>
              <a:blip r:embed="rId87"/>
              <a:stretch>
                <a:fillRect/>
              </a:stretch>
            </p:blipFill>
            <p:spPr>
              <a:xfrm>
                <a:off x="9823973" y="1075560"/>
                <a:ext cx="1836000" cy="429120"/>
              </a:xfrm>
              <a:prstGeom prst="rect">
                <a:avLst/>
              </a:prstGeom>
            </p:spPr>
          </p:pic>
        </mc:Fallback>
      </mc:AlternateContent>
      <p:grpSp>
        <p:nvGrpSpPr>
          <p:cNvPr id="127" name="Gruppieren 126">
            <a:extLst>
              <a:ext uri="{FF2B5EF4-FFF2-40B4-BE49-F238E27FC236}">
                <a16:creationId xmlns:a16="http://schemas.microsoft.com/office/drawing/2014/main" id="{6FB513F4-5E95-46A0-BF56-AC905EA3D184}"/>
              </a:ext>
            </a:extLst>
          </p:cNvPr>
          <p:cNvGrpSpPr/>
          <p:nvPr/>
        </p:nvGrpSpPr>
        <p:grpSpPr>
          <a:xfrm>
            <a:off x="9804173" y="1478760"/>
            <a:ext cx="2428920" cy="2031840"/>
            <a:chOff x="9804173" y="1478760"/>
            <a:chExt cx="2428920" cy="2031840"/>
          </a:xfrm>
        </p:grpSpPr>
        <mc:AlternateContent xmlns:mc="http://schemas.openxmlformats.org/markup-compatibility/2006" xmlns:p14="http://schemas.microsoft.com/office/powerpoint/2010/main">
          <mc:Choice Requires="p14">
            <p:contentPart p14:bwMode="auto" r:id="rId88">
              <p14:nvContentPartPr>
                <p14:cNvPr id="93" name="Freihand 92">
                  <a:extLst>
                    <a:ext uri="{FF2B5EF4-FFF2-40B4-BE49-F238E27FC236}">
                      <a16:creationId xmlns:a16="http://schemas.microsoft.com/office/drawing/2014/main" id="{274F5A46-F9AB-4B70-9BE9-D4823E656CF9}"/>
                    </a:ext>
                  </a:extLst>
                </p14:cNvPr>
                <p14:cNvContentPartPr/>
                <p14:nvPr/>
              </p14:nvContentPartPr>
              <p14:xfrm>
                <a:off x="10275413" y="1478760"/>
                <a:ext cx="258480" cy="388080"/>
              </p14:xfrm>
            </p:contentPart>
          </mc:Choice>
          <mc:Fallback xmlns="">
            <p:pic>
              <p:nvPicPr>
                <p:cNvPr id="93" name="Freihand 92">
                  <a:extLst>
                    <a:ext uri="{FF2B5EF4-FFF2-40B4-BE49-F238E27FC236}">
                      <a16:creationId xmlns:a16="http://schemas.microsoft.com/office/drawing/2014/main" id="{274F5A46-F9AB-4B70-9BE9-D4823E656CF9}"/>
                    </a:ext>
                  </a:extLst>
                </p:cNvPr>
                <p:cNvPicPr/>
                <p:nvPr/>
              </p:nvPicPr>
              <p:blipFill>
                <a:blip r:embed="rId89"/>
                <a:stretch>
                  <a:fillRect/>
                </a:stretch>
              </p:blipFill>
              <p:spPr>
                <a:xfrm>
                  <a:off x="10271093" y="1474440"/>
                  <a:ext cx="2671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4" name="Freihand 93">
                  <a:extLst>
                    <a:ext uri="{FF2B5EF4-FFF2-40B4-BE49-F238E27FC236}">
                      <a16:creationId xmlns:a16="http://schemas.microsoft.com/office/drawing/2014/main" id="{824F4DA4-332C-4944-9A0B-48C785286A4F}"/>
                    </a:ext>
                  </a:extLst>
                </p14:cNvPr>
                <p14:cNvContentPartPr/>
                <p14:nvPr/>
              </p14:nvContentPartPr>
              <p14:xfrm>
                <a:off x="9934853" y="2014440"/>
                <a:ext cx="29160" cy="222840"/>
              </p14:xfrm>
            </p:contentPart>
          </mc:Choice>
          <mc:Fallback xmlns="">
            <p:pic>
              <p:nvPicPr>
                <p:cNvPr id="94" name="Freihand 93">
                  <a:extLst>
                    <a:ext uri="{FF2B5EF4-FFF2-40B4-BE49-F238E27FC236}">
                      <a16:creationId xmlns:a16="http://schemas.microsoft.com/office/drawing/2014/main" id="{824F4DA4-332C-4944-9A0B-48C785286A4F}"/>
                    </a:ext>
                  </a:extLst>
                </p:cNvPr>
                <p:cNvPicPr/>
                <p:nvPr/>
              </p:nvPicPr>
              <p:blipFill>
                <a:blip r:embed="rId91"/>
                <a:stretch>
                  <a:fillRect/>
                </a:stretch>
              </p:blipFill>
              <p:spPr>
                <a:xfrm>
                  <a:off x="9930533" y="2010120"/>
                  <a:ext cx="37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5" name="Freihand 94">
                  <a:extLst>
                    <a:ext uri="{FF2B5EF4-FFF2-40B4-BE49-F238E27FC236}">
                      <a16:creationId xmlns:a16="http://schemas.microsoft.com/office/drawing/2014/main" id="{81500133-07AE-4F74-B472-7428EB165EDB}"/>
                    </a:ext>
                  </a:extLst>
                </p14:cNvPr>
                <p14:cNvContentPartPr/>
                <p14:nvPr/>
              </p14:nvContentPartPr>
              <p14:xfrm>
                <a:off x="9804173" y="1972680"/>
                <a:ext cx="246960" cy="166320"/>
              </p14:xfrm>
            </p:contentPart>
          </mc:Choice>
          <mc:Fallback xmlns="">
            <p:pic>
              <p:nvPicPr>
                <p:cNvPr id="95" name="Freihand 94">
                  <a:extLst>
                    <a:ext uri="{FF2B5EF4-FFF2-40B4-BE49-F238E27FC236}">
                      <a16:creationId xmlns:a16="http://schemas.microsoft.com/office/drawing/2014/main" id="{81500133-07AE-4F74-B472-7428EB165EDB}"/>
                    </a:ext>
                  </a:extLst>
                </p:cNvPr>
                <p:cNvPicPr/>
                <p:nvPr/>
              </p:nvPicPr>
              <p:blipFill>
                <a:blip r:embed="rId93"/>
                <a:stretch>
                  <a:fillRect/>
                </a:stretch>
              </p:blipFill>
              <p:spPr>
                <a:xfrm>
                  <a:off x="9799853" y="1968360"/>
                  <a:ext cx="255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7" name="Freihand 96">
                  <a:extLst>
                    <a:ext uri="{FF2B5EF4-FFF2-40B4-BE49-F238E27FC236}">
                      <a16:creationId xmlns:a16="http://schemas.microsoft.com/office/drawing/2014/main" id="{5C329B4C-2114-4F8D-B4EF-AC8AC1B04CEB}"/>
                    </a:ext>
                  </a:extLst>
                </p14:cNvPr>
                <p14:cNvContentPartPr/>
                <p14:nvPr/>
              </p14:nvContentPartPr>
              <p14:xfrm>
                <a:off x="10098653" y="2047560"/>
                <a:ext cx="253080" cy="90000"/>
              </p14:xfrm>
            </p:contentPart>
          </mc:Choice>
          <mc:Fallback xmlns="">
            <p:pic>
              <p:nvPicPr>
                <p:cNvPr id="97" name="Freihand 96">
                  <a:extLst>
                    <a:ext uri="{FF2B5EF4-FFF2-40B4-BE49-F238E27FC236}">
                      <a16:creationId xmlns:a16="http://schemas.microsoft.com/office/drawing/2014/main" id="{5C329B4C-2114-4F8D-B4EF-AC8AC1B04CEB}"/>
                    </a:ext>
                  </a:extLst>
                </p:cNvPr>
                <p:cNvPicPr/>
                <p:nvPr/>
              </p:nvPicPr>
              <p:blipFill>
                <a:blip r:embed="rId95"/>
                <a:stretch>
                  <a:fillRect/>
                </a:stretch>
              </p:blipFill>
              <p:spPr>
                <a:xfrm>
                  <a:off x="10094333" y="2043240"/>
                  <a:ext cx="261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8" name="Freihand 97">
                  <a:extLst>
                    <a:ext uri="{FF2B5EF4-FFF2-40B4-BE49-F238E27FC236}">
                      <a16:creationId xmlns:a16="http://schemas.microsoft.com/office/drawing/2014/main" id="{32762DA8-9D25-413A-96F0-8B6BBF0DAF73}"/>
                    </a:ext>
                  </a:extLst>
                </p14:cNvPr>
                <p14:cNvContentPartPr/>
                <p14:nvPr/>
              </p14:nvContentPartPr>
              <p14:xfrm>
                <a:off x="10370093" y="1965480"/>
                <a:ext cx="342000" cy="101880"/>
              </p14:xfrm>
            </p:contentPart>
          </mc:Choice>
          <mc:Fallback xmlns="">
            <p:pic>
              <p:nvPicPr>
                <p:cNvPr id="98" name="Freihand 97">
                  <a:extLst>
                    <a:ext uri="{FF2B5EF4-FFF2-40B4-BE49-F238E27FC236}">
                      <a16:creationId xmlns:a16="http://schemas.microsoft.com/office/drawing/2014/main" id="{32762DA8-9D25-413A-96F0-8B6BBF0DAF73}"/>
                    </a:ext>
                  </a:extLst>
                </p:cNvPr>
                <p:cNvPicPr/>
                <p:nvPr/>
              </p:nvPicPr>
              <p:blipFill>
                <a:blip r:embed="rId97"/>
                <a:stretch>
                  <a:fillRect/>
                </a:stretch>
              </p:blipFill>
              <p:spPr>
                <a:xfrm>
                  <a:off x="10365773" y="1961160"/>
                  <a:ext cx="350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9" name="Freihand 98">
                  <a:extLst>
                    <a:ext uri="{FF2B5EF4-FFF2-40B4-BE49-F238E27FC236}">
                      <a16:creationId xmlns:a16="http://schemas.microsoft.com/office/drawing/2014/main" id="{0DDAB159-B310-440C-AD6C-6A1094D52E80}"/>
                    </a:ext>
                  </a:extLst>
                </p14:cNvPr>
                <p14:cNvContentPartPr/>
                <p14:nvPr/>
              </p14:nvContentPartPr>
              <p14:xfrm>
                <a:off x="10585013" y="1952520"/>
                <a:ext cx="141480" cy="63000"/>
              </p14:xfrm>
            </p:contentPart>
          </mc:Choice>
          <mc:Fallback xmlns="">
            <p:pic>
              <p:nvPicPr>
                <p:cNvPr id="99" name="Freihand 98">
                  <a:extLst>
                    <a:ext uri="{FF2B5EF4-FFF2-40B4-BE49-F238E27FC236}">
                      <a16:creationId xmlns:a16="http://schemas.microsoft.com/office/drawing/2014/main" id="{0DDAB159-B310-440C-AD6C-6A1094D52E80}"/>
                    </a:ext>
                  </a:extLst>
                </p:cNvPr>
                <p:cNvPicPr/>
                <p:nvPr/>
              </p:nvPicPr>
              <p:blipFill>
                <a:blip r:embed="rId99"/>
                <a:stretch>
                  <a:fillRect/>
                </a:stretch>
              </p:blipFill>
              <p:spPr>
                <a:xfrm>
                  <a:off x="10580693" y="1948200"/>
                  <a:ext cx="150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0" name="Freihand 99">
                  <a:extLst>
                    <a:ext uri="{FF2B5EF4-FFF2-40B4-BE49-F238E27FC236}">
                      <a16:creationId xmlns:a16="http://schemas.microsoft.com/office/drawing/2014/main" id="{C584D040-3B32-4BFD-8AA1-CBE8CE42300A}"/>
                    </a:ext>
                  </a:extLst>
                </p14:cNvPr>
                <p14:cNvContentPartPr/>
                <p14:nvPr/>
              </p14:nvContentPartPr>
              <p14:xfrm>
                <a:off x="10745933" y="1876200"/>
                <a:ext cx="185760" cy="103680"/>
              </p14:xfrm>
            </p:contentPart>
          </mc:Choice>
          <mc:Fallback xmlns="">
            <p:pic>
              <p:nvPicPr>
                <p:cNvPr id="100" name="Freihand 99">
                  <a:extLst>
                    <a:ext uri="{FF2B5EF4-FFF2-40B4-BE49-F238E27FC236}">
                      <a16:creationId xmlns:a16="http://schemas.microsoft.com/office/drawing/2014/main" id="{C584D040-3B32-4BFD-8AA1-CBE8CE42300A}"/>
                    </a:ext>
                  </a:extLst>
                </p:cNvPr>
                <p:cNvPicPr/>
                <p:nvPr/>
              </p:nvPicPr>
              <p:blipFill>
                <a:blip r:embed="rId101"/>
                <a:stretch>
                  <a:fillRect/>
                </a:stretch>
              </p:blipFill>
              <p:spPr>
                <a:xfrm>
                  <a:off x="10741613" y="1871880"/>
                  <a:ext cx="194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1" name="Freihand 100">
                  <a:extLst>
                    <a:ext uri="{FF2B5EF4-FFF2-40B4-BE49-F238E27FC236}">
                      <a16:creationId xmlns:a16="http://schemas.microsoft.com/office/drawing/2014/main" id="{7B2133C6-E0F6-41BF-B3F2-347DF9CA92D9}"/>
                    </a:ext>
                  </a:extLst>
                </p14:cNvPr>
                <p14:cNvContentPartPr/>
                <p14:nvPr/>
              </p14:nvContentPartPr>
              <p14:xfrm>
                <a:off x="10978493" y="1644360"/>
                <a:ext cx="410760" cy="257760"/>
              </p14:xfrm>
            </p:contentPart>
          </mc:Choice>
          <mc:Fallback xmlns="">
            <p:pic>
              <p:nvPicPr>
                <p:cNvPr id="101" name="Freihand 100">
                  <a:extLst>
                    <a:ext uri="{FF2B5EF4-FFF2-40B4-BE49-F238E27FC236}">
                      <a16:creationId xmlns:a16="http://schemas.microsoft.com/office/drawing/2014/main" id="{7B2133C6-E0F6-41BF-B3F2-347DF9CA92D9}"/>
                    </a:ext>
                  </a:extLst>
                </p:cNvPr>
                <p:cNvPicPr/>
                <p:nvPr/>
              </p:nvPicPr>
              <p:blipFill>
                <a:blip r:embed="rId103"/>
                <a:stretch>
                  <a:fillRect/>
                </a:stretch>
              </p:blipFill>
              <p:spPr>
                <a:xfrm>
                  <a:off x="10974173" y="1640040"/>
                  <a:ext cx="4194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2" name="Freihand 101">
                  <a:extLst>
                    <a:ext uri="{FF2B5EF4-FFF2-40B4-BE49-F238E27FC236}">
                      <a16:creationId xmlns:a16="http://schemas.microsoft.com/office/drawing/2014/main" id="{E02796D8-FC89-4E13-9884-597E1CAD98B2}"/>
                    </a:ext>
                  </a:extLst>
                </p14:cNvPr>
                <p14:cNvContentPartPr/>
                <p14:nvPr/>
              </p14:nvContentPartPr>
              <p14:xfrm>
                <a:off x="10972013" y="1673880"/>
                <a:ext cx="27000" cy="7200"/>
              </p14:xfrm>
            </p:contentPart>
          </mc:Choice>
          <mc:Fallback xmlns="">
            <p:pic>
              <p:nvPicPr>
                <p:cNvPr id="102" name="Freihand 101">
                  <a:extLst>
                    <a:ext uri="{FF2B5EF4-FFF2-40B4-BE49-F238E27FC236}">
                      <a16:creationId xmlns:a16="http://schemas.microsoft.com/office/drawing/2014/main" id="{E02796D8-FC89-4E13-9884-597E1CAD98B2}"/>
                    </a:ext>
                  </a:extLst>
                </p:cNvPr>
                <p:cNvPicPr/>
                <p:nvPr/>
              </p:nvPicPr>
              <p:blipFill>
                <a:blip r:embed="rId105"/>
                <a:stretch>
                  <a:fillRect/>
                </a:stretch>
              </p:blipFill>
              <p:spPr>
                <a:xfrm>
                  <a:off x="10967693" y="1669560"/>
                  <a:ext cx="35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3" name="Freihand 102">
                  <a:extLst>
                    <a:ext uri="{FF2B5EF4-FFF2-40B4-BE49-F238E27FC236}">
                      <a16:creationId xmlns:a16="http://schemas.microsoft.com/office/drawing/2014/main" id="{C026D629-5636-4D78-B969-1FD95DA14802}"/>
                    </a:ext>
                  </a:extLst>
                </p14:cNvPr>
                <p14:cNvContentPartPr/>
                <p14:nvPr/>
              </p14:nvContentPartPr>
              <p14:xfrm>
                <a:off x="10149773" y="2312880"/>
                <a:ext cx="141480" cy="133560"/>
              </p14:xfrm>
            </p:contentPart>
          </mc:Choice>
          <mc:Fallback xmlns="">
            <p:pic>
              <p:nvPicPr>
                <p:cNvPr id="103" name="Freihand 102">
                  <a:extLst>
                    <a:ext uri="{FF2B5EF4-FFF2-40B4-BE49-F238E27FC236}">
                      <a16:creationId xmlns:a16="http://schemas.microsoft.com/office/drawing/2014/main" id="{C026D629-5636-4D78-B969-1FD95DA14802}"/>
                    </a:ext>
                  </a:extLst>
                </p:cNvPr>
                <p:cNvPicPr/>
                <p:nvPr/>
              </p:nvPicPr>
              <p:blipFill>
                <a:blip r:embed="rId107"/>
                <a:stretch>
                  <a:fillRect/>
                </a:stretch>
              </p:blipFill>
              <p:spPr>
                <a:xfrm>
                  <a:off x="10145453" y="2308560"/>
                  <a:ext cx="150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4" name="Freihand 103">
                  <a:extLst>
                    <a:ext uri="{FF2B5EF4-FFF2-40B4-BE49-F238E27FC236}">
                      <a16:creationId xmlns:a16="http://schemas.microsoft.com/office/drawing/2014/main" id="{51AC7ECE-8A43-4E57-9E9E-58F72E5ECAC4}"/>
                    </a:ext>
                  </a:extLst>
                </p14:cNvPr>
                <p14:cNvContentPartPr/>
                <p14:nvPr/>
              </p14:nvContentPartPr>
              <p14:xfrm>
                <a:off x="10298453" y="2173560"/>
                <a:ext cx="210600" cy="251640"/>
              </p14:xfrm>
            </p:contentPart>
          </mc:Choice>
          <mc:Fallback xmlns="">
            <p:pic>
              <p:nvPicPr>
                <p:cNvPr id="104" name="Freihand 103">
                  <a:extLst>
                    <a:ext uri="{FF2B5EF4-FFF2-40B4-BE49-F238E27FC236}">
                      <a16:creationId xmlns:a16="http://schemas.microsoft.com/office/drawing/2014/main" id="{51AC7ECE-8A43-4E57-9E9E-58F72E5ECAC4}"/>
                    </a:ext>
                  </a:extLst>
                </p:cNvPr>
                <p:cNvPicPr/>
                <p:nvPr/>
              </p:nvPicPr>
              <p:blipFill>
                <a:blip r:embed="rId109"/>
                <a:stretch>
                  <a:fillRect/>
                </a:stretch>
              </p:blipFill>
              <p:spPr>
                <a:xfrm>
                  <a:off x="10294133" y="2169240"/>
                  <a:ext cx="2192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5" name="Freihand 104">
                  <a:extLst>
                    <a:ext uri="{FF2B5EF4-FFF2-40B4-BE49-F238E27FC236}">
                      <a16:creationId xmlns:a16="http://schemas.microsoft.com/office/drawing/2014/main" id="{78FF4AF2-246B-4D0A-81FA-35BE525653C3}"/>
                    </a:ext>
                  </a:extLst>
                </p14:cNvPr>
                <p14:cNvContentPartPr/>
                <p14:nvPr/>
              </p14:nvContentPartPr>
              <p14:xfrm>
                <a:off x="10560173" y="2261040"/>
                <a:ext cx="217440" cy="81000"/>
              </p14:xfrm>
            </p:contentPart>
          </mc:Choice>
          <mc:Fallback xmlns="">
            <p:pic>
              <p:nvPicPr>
                <p:cNvPr id="105" name="Freihand 104">
                  <a:extLst>
                    <a:ext uri="{FF2B5EF4-FFF2-40B4-BE49-F238E27FC236}">
                      <a16:creationId xmlns:a16="http://schemas.microsoft.com/office/drawing/2014/main" id="{78FF4AF2-246B-4D0A-81FA-35BE525653C3}"/>
                    </a:ext>
                  </a:extLst>
                </p:cNvPr>
                <p:cNvPicPr/>
                <p:nvPr/>
              </p:nvPicPr>
              <p:blipFill>
                <a:blip r:embed="rId111"/>
                <a:stretch>
                  <a:fillRect/>
                </a:stretch>
              </p:blipFill>
              <p:spPr>
                <a:xfrm>
                  <a:off x="10555853" y="2256720"/>
                  <a:ext cx="226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7" name="Freihand 106">
                  <a:extLst>
                    <a:ext uri="{FF2B5EF4-FFF2-40B4-BE49-F238E27FC236}">
                      <a16:creationId xmlns:a16="http://schemas.microsoft.com/office/drawing/2014/main" id="{8D3D827F-A0E5-45A0-8747-70585C057F3A}"/>
                    </a:ext>
                  </a:extLst>
                </p14:cNvPr>
                <p14:cNvContentPartPr/>
                <p14:nvPr/>
              </p14:nvContentPartPr>
              <p14:xfrm>
                <a:off x="10985333" y="2050440"/>
                <a:ext cx="329040" cy="205200"/>
              </p14:xfrm>
            </p:contentPart>
          </mc:Choice>
          <mc:Fallback xmlns="">
            <p:pic>
              <p:nvPicPr>
                <p:cNvPr id="107" name="Freihand 106">
                  <a:extLst>
                    <a:ext uri="{FF2B5EF4-FFF2-40B4-BE49-F238E27FC236}">
                      <a16:creationId xmlns:a16="http://schemas.microsoft.com/office/drawing/2014/main" id="{8D3D827F-A0E5-45A0-8747-70585C057F3A}"/>
                    </a:ext>
                  </a:extLst>
                </p:cNvPr>
                <p:cNvPicPr/>
                <p:nvPr/>
              </p:nvPicPr>
              <p:blipFill>
                <a:blip r:embed="rId113"/>
                <a:stretch>
                  <a:fillRect/>
                </a:stretch>
              </p:blipFill>
              <p:spPr>
                <a:xfrm>
                  <a:off x="10981013" y="2046120"/>
                  <a:ext cx="337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8" name="Freihand 107">
                  <a:extLst>
                    <a:ext uri="{FF2B5EF4-FFF2-40B4-BE49-F238E27FC236}">
                      <a16:creationId xmlns:a16="http://schemas.microsoft.com/office/drawing/2014/main" id="{CEBEE5B5-4436-4070-8612-3530E8700410}"/>
                    </a:ext>
                  </a:extLst>
                </p14:cNvPr>
                <p14:cNvContentPartPr/>
                <p14:nvPr/>
              </p14:nvContentPartPr>
              <p14:xfrm>
                <a:off x="11220053" y="1998600"/>
                <a:ext cx="360" cy="360"/>
              </p14:xfrm>
            </p:contentPart>
          </mc:Choice>
          <mc:Fallback xmlns="">
            <p:pic>
              <p:nvPicPr>
                <p:cNvPr id="108" name="Freihand 107">
                  <a:extLst>
                    <a:ext uri="{FF2B5EF4-FFF2-40B4-BE49-F238E27FC236}">
                      <a16:creationId xmlns:a16="http://schemas.microsoft.com/office/drawing/2014/main" id="{CEBEE5B5-4436-4070-8612-3530E8700410}"/>
                    </a:ext>
                  </a:extLst>
                </p:cNvPr>
                <p:cNvPicPr/>
                <p:nvPr/>
              </p:nvPicPr>
              <p:blipFill>
                <a:blip r:embed="rId115"/>
                <a:stretch>
                  <a:fillRect/>
                </a:stretch>
              </p:blipFill>
              <p:spPr>
                <a:xfrm>
                  <a:off x="11215733" y="19942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9" name="Freihand 108">
                  <a:extLst>
                    <a:ext uri="{FF2B5EF4-FFF2-40B4-BE49-F238E27FC236}">
                      <a16:creationId xmlns:a16="http://schemas.microsoft.com/office/drawing/2014/main" id="{DA2BEC80-847D-4933-B564-BF0A845E91C5}"/>
                    </a:ext>
                  </a:extLst>
                </p14:cNvPr>
                <p14:cNvContentPartPr/>
                <p14:nvPr/>
              </p14:nvContentPartPr>
              <p14:xfrm>
                <a:off x="10327613" y="2520960"/>
                <a:ext cx="144000" cy="237600"/>
              </p14:xfrm>
            </p:contentPart>
          </mc:Choice>
          <mc:Fallback xmlns="">
            <p:pic>
              <p:nvPicPr>
                <p:cNvPr id="109" name="Freihand 108">
                  <a:extLst>
                    <a:ext uri="{FF2B5EF4-FFF2-40B4-BE49-F238E27FC236}">
                      <a16:creationId xmlns:a16="http://schemas.microsoft.com/office/drawing/2014/main" id="{DA2BEC80-847D-4933-B564-BF0A845E91C5}"/>
                    </a:ext>
                  </a:extLst>
                </p:cNvPr>
                <p:cNvPicPr/>
                <p:nvPr/>
              </p:nvPicPr>
              <p:blipFill>
                <a:blip r:embed="rId117"/>
                <a:stretch>
                  <a:fillRect/>
                </a:stretch>
              </p:blipFill>
              <p:spPr>
                <a:xfrm>
                  <a:off x="10323293" y="2516640"/>
                  <a:ext cx="152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0" name="Freihand 109">
                  <a:extLst>
                    <a:ext uri="{FF2B5EF4-FFF2-40B4-BE49-F238E27FC236}">
                      <a16:creationId xmlns:a16="http://schemas.microsoft.com/office/drawing/2014/main" id="{FD7F35FB-06C7-487D-9A10-70626BA25706}"/>
                    </a:ext>
                  </a:extLst>
                </p14:cNvPr>
                <p14:cNvContentPartPr/>
                <p14:nvPr/>
              </p14:nvContentPartPr>
              <p14:xfrm>
                <a:off x="10420493" y="2529240"/>
                <a:ext cx="180360" cy="210960"/>
              </p14:xfrm>
            </p:contentPart>
          </mc:Choice>
          <mc:Fallback xmlns="">
            <p:pic>
              <p:nvPicPr>
                <p:cNvPr id="110" name="Freihand 109">
                  <a:extLst>
                    <a:ext uri="{FF2B5EF4-FFF2-40B4-BE49-F238E27FC236}">
                      <a16:creationId xmlns:a16="http://schemas.microsoft.com/office/drawing/2014/main" id="{FD7F35FB-06C7-487D-9A10-70626BA25706}"/>
                    </a:ext>
                  </a:extLst>
                </p:cNvPr>
                <p:cNvPicPr/>
                <p:nvPr/>
              </p:nvPicPr>
              <p:blipFill>
                <a:blip r:embed="rId119"/>
                <a:stretch>
                  <a:fillRect/>
                </a:stretch>
              </p:blipFill>
              <p:spPr>
                <a:xfrm>
                  <a:off x="10416173" y="2524920"/>
                  <a:ext cx="189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3" name="Freihand 112">
                  <a:extLst>
                    <a:ext uri="{FF2B5EF4-FFF2-40B4-BE49-F238E27FC236}">
                      <a16:creationId xmlns:a16="http://schemas.microsoft.com/office/drawing/2014/main" id="{D94B2A00-2E16-41C6-847A-1776F2ADAC0E}"/>
                    </a:ext>
                  </a:extLst>
                </p14:cNvPr>
                <p14:cNvContentPartPr/>
                <p14:nvPr/>
              </p14:nvContentPartPr>
              <p14:xfrm>
                <a:off x="10614173" y="2547600"/>
                <a:ext cx="192240" cy="137160"/>
              </p14:xfrm>
            </p:contentPart>
          </mc:Choice>
          <mc:Fallback xmlns="">
            <p:pic>
              <p:nvPicPr>
                <p:cNvPr id="113" name="Freihand 112">
                  <a:extLst>
                    <a:ext uri="{FF2B5EF4-FFF2-40B4-BE49-F238E27FC236}">
                      <a16:creationId xmlns:a16="http://schemas.microsoft.com/office/drawing/2014/main" id="{D94B2A00-2E16-41C6-847A-1776F2ADAC0E}"/>
                    </a:ext>
                  </a:extLst>
                </p:cNvPr>
                <p:cNvPicPr/>
                <p:nvPr/>
              </p:nvPicPr>
              <p:blipFill>
                <a:blip r:embed="rId121"/>
                <a:stretch>
                  <a:fillRect/>
                </a:stretch>
              </p:blipFill>
              <p:spPr>
                <a:xfrm>
                  <a:off x="10609853" y="2543280"/>
                  <a:ext cx="200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4" name="Freihand 113">
                  <a:extLst>
                    <a:ext uri="{FF2B5EF4-FFF2-40B4-BE49-F238E27FC236}">
                      <a16:creationId xmlns:a16="http://schemas.microsoft.com/office/drawing/2014/main" id="{A83F7D8F-15B9-4819-901F-DA92CB44746E}"/>
                    </a:ext>
                  </a:extLst>
                </p14:cNvPr>
                <p14:cNvContentPartPr/>
                <p14:nvPr/>
              </p14:nvContentPartPr>
              <p14:xfrm>
                <a:off x="10794533" y="2522400"/>
                <a:ext cx="82800" cy="114480"/>
              </p14:xfrm>
            </p:contentPart>
          </mc:Choice>
          <mc:Fallback xmlns="">
            <p:pic>
              <p:nvPicPr>
                <p:cNvPr id="114" name="Freihand 113">
                  <a:extLst>
                    <a:ext uri="{FF2B5EF4-FFF2-40B4-BE49-F238E27FC236}">
                      <a16:creationId xmlns:a16="http://schemas.microsoft.com/office/drawing/2014/main" id="{A83F7D8F-15B9-4819-901F-DA92CB44746E}"/>
                    </a:ext>
                  </a:extLst>
                </p:cNvPr>
                <p:cNvPicPr/>
                <p:nvPr/>
              </p:nvPicPr>
              <p:blipFill>
                <a:blip r:embed="rId123"/>
                <a:stretch>
                  <a:fillRect/>
                </a:stretch>
              </p:blipFill>
              <p:spPr>
                <a:xfrm>
                  <a:off x="10790213" y="2518080"/>
                  <a:ext cx="91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5" name="Freihand 114">
                  <a:extLst>
                    <a:ext uri="{FF2B5EF4-FFF2-40B4-BE49-F238E27FC236}">
                      <a16:creationId xmlns:a16="http://schemas.microsoft.com/office/drawing/2014/main" id="{4E8559C1-6E4B-4377-8DB2-81FB0E5750E3}"/>
                    </a:ext>
                  </a:extLst>
                </p14:cNvPr>
                <p14:cNvContentPartPr/>
                <p14:nvPr/>
              </p14:nvContentPartPr>
              <p14:xfrm>
                <a:off x="10889933" y="2384520"/>
                <a:ext cx="161280" cy="194400"/>
              </p14:xfrm>
            </p:contentPart>
          </mc:Choice>
          <mc:Fallback xmlns="">
            <p:pic>
              <p:nvPicPr>
                <p:cNvPr id="115" name="Freihand 114">
                  <a:extLst>
                    <a:ext uri="{FF2B5EF4-FFF2-40B4-BE49-F238E27FC236}">
                      <a16:creationId xmlns:a16="http://schemas.microsoft.com/office/drawing/2014/main" id="{4E8559C1-6E4B-4377-8DB2-81FB0E5750E3}"/>
                    </a:ext>
                  </a:extLst>
                </p:cNvPr>
                <p:cNvPicPr/>
                <p:nvPr/>
              </p:nvPicPr>
              <p:blipFill>
                <a:blip r:embed="rId125"/>
                <a:stretch>
                  <a:fillRect/>
                </a:stretch>
              </p:blipFill>
              <p:spPr>
                <a:xfrm>
                  <a:off x="10885613" y="2380200"/>
                  <a:ext cx="169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6" name="Freihand 115">
                  <a:extLst>
                    <a:ext uri="{FF2B5EF4-FFF2-40B4-BE49-F238E27FC236}">
                      <a16:creationId xmlns:a16="http://schemas.microsoft.com/office/drawing/2014/main" id="{1D83E74A-C261-456D-A9D0-F96C7F9C629C}"/>
                    </a:ext>
                  </a:extLst>
                </p14:cNvPr>
                <p14:cNvContentPartPr/>
                <p14:nvPr/>
              </p14:nvContentPartPr>
              <p14:xfrm>
                <a:off x="10747373" y="2803200"/>
                <a:ext cx="197280" cy="130320"/>
              </p14:xfrm>
            </p:contentPart>
          </mc:Choice>
          <mc:Fallback xmlns="">
            <p:pic>
              <p:nvPicPr>
                <p:cNvPr id="116" name="Freihand 115">
                  <a:extLst>
                    <a:ext uri="{FF2B5EF4-FFF2-40B4-BE49-F238E27FC236}">
                      <a16:creationId xmlns:a16="http://schemas.microsoft.com/office/drawing/2014/main" id="{1D83E74A-C261-456D-A9D0-F96C7F9C629C}"/>
                    </a:ext>
                  </a:extLst>
                </p:cNvPr>
                <p:cNvPicPr/>
                <p:nvPr/>
              </p:nvPicPr>
              <p:blipFill>
                <a:blip r:embed="rId127"/>
                <a:stretch>
                  <a:fillRect/>
                </a:stretch>
              </p:blipFill>
              <p:spPr>
                <a:xfrm>
                  <a:off x="10743053" y="2798880"/>
                  <a:ext cx="205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7" name="Freihand 116">
                  <a:extLst>
                    <a:ext uri="{FF2B5EF4-FFF2-40B4-BE49-F238E27FC236}">
                      <a16:creationId xmlns:a16="http://schemas.microsoft.com/office/drawing/2014/main" id="{F43BF6D6-58E8-428C-8735-DEDDF0FBE5D2}"/>
                    </a:ext>
                  </a:extLst>
                </p14:cNvPr>
                <p14:cNvContentPartPr/>
                <p14:nvPr/>
              </p14:nvContentPartPr>
              <p14:xfrm>
                <a:off x="10927373" y="2708160"/>
                <a:ext cx="39600" cy="66960"/>
              </p14:xfrm>
            </p:contentPart>
          </mc:Choice>
          <mc:Fallback xmlns="">
            <p:pic>
              <p:nvPicPr>
                <p:cNvPr id="117" name="Freihand 116">
                  <a:extLst>
                    <a:ext uri="{FF2B5EF4-FFF2-40B4-BE49-F238E27FC236}">
                      <a16:creationId xmlns:a16="http://schemas.microsoft.com/office/drawing/2014/main" id="{F43BF6D6-58E8-428C-8735-DEDDF0FBE5D2}"/>
                    </a:ext>
                  </a:extLst>
                </p:cNvPr>
                <p:cNvPicPr/>
                <p:nvPr/>
              </p:nvPicPr>
              <p:blipFill>
                <a:blip r:embed="rId129"/>
                <a:stretch>
                  <a:fillRect/>
                </a:stretch>
              </p:blipFill>
              <p:spPr>
                <a:xfrm>
                  <a:off x="10923053" y="2703840"/>
                  <a:ext cx="48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8" name="Freihand 117">
                  <a:extLst>
                    <a:ext uri="{FF2B5EF4-FFF2-40B4-BE49-F238E27FC236}">
                      <a16:creationId xmlns:a16="http://schemas.microsoft.com/office/drawing/2014/main" id="{4B737571-9A5E-4019-93C3-478BC416BF5A}"/>
                    </a:ext>
                  </a:extLst>
                </p14:cNvPr>
                <p14:cNvContentPartPr/>
                <p14:nvPr/>
              </p14:nvContentPartPr>
              <p14:xfrm>
                <a:off x="11003333" y="2567760"/>
                <a:ext cx="313920" cy="271080"/>
              </p14:xfrm>
            </p:contentPart>
          </mc:Choice>
          <mc:Fallback xmlns="">
            <p:pic>
              <p:nvPicPr>
                <p:cNvPr id="118" name="Freihand 117">
                  <a:extLst>
                    <a:ext uri="{FF2B5EF4-FFF2-40B4-BE49-F238E27FC236}">
                      <a16:creationId xmlns:a16="http://schemas.microsoft.com/office/drawing/2014/main" id="{4B737571-9A5E-4019-93C3-478BC416BF5A}"/>
                    </a:ext>
                  </a:extLst>
                </p:cNvPr>
                <p:cNvPicPr/>
                <p:nvPr/>
              </p:nvPicPr>
              <p:blipFill>
                <a:blip r:embed="rId131"/>
                <a:stretch>
                  <a:fillRect/>
                </a:stretch>
              </p:blipFill>
              <p:spPr>
                <a:xfrm>
                  <a:off x="10999013" y="2563440"/>
                  <a:ext cx="3225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9" name="Freihand 118">
                  <a:extLst>
                    <a:ext uri="{FF2B5EF4-FFF2-40B4-BE49-F238E27FC236}">
                      <a16:creationId xmlns:a16="http://schemas.microsoft.com/office/drawing/2014/main" id="{0174DB91-B5EA-40C8-9DFE-2E689EF24DDD}"/>
                    </a:ext>
                  </a:extLst>
                </p14:cNvPr>
                <p14:cNvContentPartPr/>
                <p14:nvPr/>
              </p14:nvContentPartPr>
              <p14:xfrm>
                <a:off x="10742333" y="2699160"/>
                <a:ext cx="816120" cy="318600"/>
              </p14:xfrm>
            </p:contentPart>
          </mc:Choice>
          <mc:Fallback xmlns="">
            <p:pic>
              <p:nvPicPr>
                <p:cNvPr id="119" name="Freihand 118">
                  <a:extLst>
                    <a:ext uri="{FF2B5EF4-FFF2-40B4-BE49-F238E27FC236}">
                      <a16:creationId xmlns:a16="http://schemas.microsoft.com/office/drawing/2014/main" id="{0174DB91-B5EA-40C8-9DFE-2E689EF24DDD}"/>
                    </a:ext>
                  </a:extLst>
                </p:cNvPr>
                <p:cNvPicPr/>
                <p:nvPr/>
              </p:nvPicPr>
              <p:blipFill>
                <a:blip r:embed="rId133"/>
                <a:stretch>
                  <a:fillRect/>
                </a:stretch>
              </p:blipFill>
              <p:spPr>
                <a:xfrm>
                  <a:off x="10738013" y="2694840"/>
                  <a:ext cx="8247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0" name="Freihand 119">
                  <a:extLst>
                    <a:ext uri="{FF2B5EF4-FFF2-40B4-BE49-F238E27FC236}">
                      <a16:creationId xmlns:a16="http://schemas.microsoft.com/office/drawing/2014/main" id="{D986A75B-6CA2-4E54-A413-51EF8306EA31}"/>
                    </a:ext>
                  </a:extLst>
                </p14:cNvPr>
                <p14:cNvContentPartPr/>
                <p14:nvPr/>
              </p14:nvContentPartPr>
              <p14:xfrm>
                <a:off x="10873373" y="3104160"/>
                <a:ext cx="250200" cy="370440"/>
              </p14:xfrm>
            </p:contentPart>
          </mc:Choice>
          <mc:Fallback xmlns="">
            <p:pic>
              <p:nvPicPr>
                <p:cNvPr id="120" name="Freihand 119">
                  <a:extLst>
                    <a:ext uri="{FF2B5EF4-FFF2-40B4-BE49-F238E27FC236}">
                      <a16:creationId xmlns:a16="http://schemas.microsoft.com/office/drawing/2014/main" id="{D986A75B-6CA2-4E54-A413-51EF8306EA31}"/>
                    </a:ext>
                  </a:extLst>
                </p:cNvPr>
                <p:cNvPicPr/>
                <p:nvPr/>
              </p:nvPicPr>
              <p:blipFill>
                <a:blip r:embed="rId135"/>
                <a:stretch>
                  <a:fillRect/>
                </a:stretch>
              </p:blipFill>
              <p:spPr>
                <a:xfrm>
                  <a:off x="10869053" y="3099840"/>
                  <a:ext cx="25884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1" name="Freihand 120">
                  <a:extLst>
                    <a:ext uri="{FF2B5EF4-FFF2-40B4-BE49-F238E27FC236}">
                      <a16:creationId xmlns:a16="http://schemas.microsoft.com/office/drawing/2014/main" id="{C73F2A81-5B2A-4357-A43B-C150AFF07F95}"/>
                    </a:ext>
                  </a:extLst>
                </p14:cNvPr>
                <p14:cNvContentPartPr/>
                <p14:nvPr/>
              </p14:nvContentPartPr>
              <p14:xfrm>
                <a:off x="11114933" y="2952600"/>
                <a:ext cx="62640" cy="222480"/>
              </p14:xfrm>
            </p:contentPart>
          </mc:Choice>
          <mc:Fallback xmlns="">
            <p:pic>
              <p:nvPicPr>
                <p:cNvPr id="121" name="Freihand 120">
                  <a:extLst>
                    <a:ext uri="{FF2B5EF4-FFF2-40B4-BE49-F238E27FC236}">
                      <a16:creationId xmlns:a16="http://schemas.microsoft.com/office/drawing/2014/main" id="{C73F2A81-5B2A-4357-A43B-C150AFF07F95}"/>
                    </a:ext>
                  </a:extLst>
                </p:cNvPr>
                <p:cNvPicPr/>
                <p:nvPr/>
              </p:nvPicPr>
              <p:blipFill>
                <a:blip r:embed="rId137"/>
                <a:stretch>
                  <a:fillRect/>
                </a:stretch>
              </p:blipFill>
              <p:spPr>
                <a:xfrm>
                  <a:off x="11110613" y="2948280"/>
                  <a:ext cx="71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2" name="Freihand 121">
                  <a:extLst>
                    <a:ext uri="{FF2B5EF4-FFF2-40B4-BE49-F238E27FC236}">
                      <a16:creationId xmlns:a16="http://schemas.microsoft.com/office/drawing/2014/main" id="{7BD05C9D-60AE-4717-A323-895E6ADD8C9E}"/>
                    </a:ext>
                  </a:extLst>
                </p14:cNvPr>
                <p14:cNvContentPartPr/>
                <p14:nvPr/>
              </p14:nvContentPartPr>
              <p14:xfrm>
                <a:off x="11121773" y="3018480"/>
                <a:ext cx="106560" cy="342720"/>
              </p14:xfrm>
            </p:contentPart>
          </mc:Choice>
          <mc:Fallback xmlns="">
            <p:pic>
              <p:nvPicPr>
                <p:cNvPr id="122" name="Freihand 121">
                  <a:extLst>
                    <a:ext uri="{FF2B5EF4-FFF2-40B4-BE49-F238E27FC236}">
                      <a16:creationId xmlns:a16="http://schemas.microsoft.com/office/drawing/2014/main" id="{7BD05C9D-60AE-4717-A323-895E6ADD8C9E}"/>
                    </a:ext>
                  </a:extLst>
                </p:cNvPr>
                <p:cNvPicPr/>
                <p:nvPr/>
              </p:nvPicPr>
              <p:blipFill>
                <a:blip r:embed="rId139"/>
                <a:stretch>
                  <a:fillRect/>
                </a:stretch>
              </p:blipFill>
              <p:spPr>
                <a:xfrm>
                  <a:off x="11117453" y="3014160"/>
                  <a:ext cx="11520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3" name="Freihand 122">
                  <a:extLst>
                    <a:ext uri="{FF2B5EF4-FFF2-40B4-BE49-F238E27FC236}">
                      <a16:creationId xmlns:a16="http://schemas.microsoft.com/office/drawing/2014/main" id="{F6611822-DF46-4E14-AE89-D4578A7BC7C9}"/>
                    </a:ext>
                  </a:extLst>
                </p14:cNvPr>
                <p14:cNvContentPartPr/>
                <p14:nvPr/>
              </p14:nvContentPartPr>
              <p14:xfrm>
                <a:off x="11229053" y="2914080"/>
                <a:ext cx="84240" cy="220680"/>
              </p14:xfrm>
            </p:contentPart>
          </mc:Choice>
          <mc:Fallback xmlns="">
            <p:pic>
              <p:nvPicPr>
                <p:cNvPr id="123" name="Freihand 122">
                  <a:extLst>
                    <a:ext uri="{FF2B5EF4-FFF2-40B4-BE49-F238E27FC236}">
                      <a16:creationId xmlns:a16="http://schemas.microsoft.com/office/drawing/2014/main" id="{F6611822-DF46-4E14-AE89-D4578A7BC7C9}"/>
                    </a:ext>
                  </a:extLst>
                </p:cNvPr>
                <p:cNvPicPr/>
                <p:nvPr/>
              </p:nvPicPr>
              <p:blipFill>
                <a:blip r:embed="rId141"/>
                <a:stretch>
                  <a:fillRect/>
                </a:stretch>
              </p:blipFill>
              <p:spPr>
                <a:xfrm>
                  <a:off x="11224733" y="2909760"/>
                  <a:ext cx="92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4" name="Freihand 123">
                  <a:extLst>
                    <a:ext uri="{FF2B5EF4-FFF2-40B4-BE49-F238E27FC236}">
                      <a16:creationId xmlns:a16="http://schemas.microsoft.com/office/drawing/2014/main" id="{3A12D1DE-FE26-463B-AA0B-649DB57CB707}"/>
                    </a:ext>
                  </a:extLst>
                </p14:cNvPr>
                <p14:cNvContentPartPr/>
                <p14:nvPr/>
              </p14:nvContentPartPr>
              <p14:xfrm>
                <a:off x="11315453" y="2877720"/>
                <a:ext cx="298080" cy="229320"/>
              </p14:xfrm>
            </p:contentPart>
          </mc:Choice>
          <mc:Fallback xmlns="">
            <p:pic>
              <p:nvPicPr>
                <p:cNvPr id="124" name="Freihand 123">
                  <a:extLst>
                    <a:ext uri="{FF2B5EF4-FFF2-40B4-BE49-F238E27FC236}">
                      <a16:creationId xmlns:a16="http://schemas.microsoft.com/office/drawing/2014/main" id="{3A12D1DE-FE26-463B-AA0B-649DB57CB707}"/>
                    </a:ext>
                  </a:extLst>
                </p:cNvPr>
                <p:cNvPicPr/>
                <p:nvPr/>
              </p:nvPicPr>
              <p:blipFill>
                <a:blip r:embed="rId143"/>
                <a:stretch>
                  <a:fillRect/>
                </a:stretch>
              </p:blipFill>
              <p:spPr>
                <a:xfrm>
                  <a:off x="11311133" y="2873400"/>
                  <a:ext cx="306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5" name="Freihand 124">
                  <a:extLst>
                    <a:ext uri="{FF2B5EF4-FFF2-40B4-BE49-F238E27FC236}">
                      <a16:creationId xmlns:a16="http://schemas.microsoft.com/office/drawing/2014/main" id="{3AB65390-9E8D-4054-932E-0CA56BE9124E}"/>
                    </a:ext>
                  </a:extLst>
                </p14:cNvPr>
                <p14:cNvContentPartPr/>
                <p14:nvPr/>
              </p14:nvContentPartPr>
              <p14:xfrm>
                <a:off x="11632253" y="2801040"/>
                <a:ext cx="172800" cy="216360"/>
              </p14:xfrm>
            </p:contentPart>
          </mc:Choice>
          <mc:Fallback xmlns="">
            <p:pic>
              <p:nvPicPr>
                <p:cNvPr id="125" name="Freihand 124">
                  <a:extLst>
                    <a:ext uri="{FF2B5EF4-FFF2-40B4-BE49-F238E27FC236}">
                      <a16:creationId xmlns:a16="http://schemas.microsoft.com/office/drawing/2014/main" id="{3AB65390-9E8D-4054-932E-0CA56BE9124E}"/>
                    </a:ext>
                  </a:extLst>
                </p:cNvPr>
                <p:cNvPicPr/>
                <p:nvPr/>
              </p:nvPicPr>
              <p:blipFill>
                <a:blip r:embed="rId145"/>
                <a:stretch>
                  <a:fillRect/>
                </a:stretch>
              </p:blipFill>
              <p:spPr>
                <a:xfrm>
                  <a:off x="11627933" y="2796720"/>
                  <a:ext cx="1814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6" name="Freihand 125">
                  <a:extLst>
                    <a:ext uri="{FF2B5EF4-FFF2-40B4-BE49-F238E27FC236}">
                      <a16:creationId xmlns:a16="http://schemas.microsoft.com/office/drawing/2014/main" id="{A7C39581-E7A2-4267-BDC8-4F2084E50351}"/>
                    </a:ext>
                  </a:extLst>
                </p14:cNvPr>
                <p14:cNvContentPartPr/>
                <p14:nvPr/>
              </p14:nvContentPartPr>
              <p14:xfrm>
                <a:off x="10777613" y="2926320"/>
                <a:ext cx="1455480" cy="584280"/>
              </p14:xfrm>
            </p:contentPart>
          </mc:Choice>
          <mc:Fallback xmlns="">
            <p:pic>
              <p:nvPicPr>
                <p:cNvPr id="126" name="Freihand 125">
                  <a:extLst>
                    <a:ext uri="{FF2B5EF4-FFF2-40B4-BE49-F238E27FC236}">
                      <a16:creationId xmlns:a16="http://schemas.microsoft.com/office/drawing/2014/main" id="{A7C39581-E7A2-4267-BDC8-4F2084E50351}"/>
                    </a:ext>
                  </a:extLst>
                </p:cNvPr>
                <p:cNvPicPr/>
                <p:nvPr/>
              </p:nvPicPr>
              <p:blipFill>
                <a:blip r:embed="rId147"/>
                <a:stretch>
                  <a:fillRect/>
                </a:stretch>
              </p:blipFill>
              <p:spPr>
                <a:xfrm>
                  <a:off x="10773293" y="2922000"/>
                  <a:ext cx="1464120" cy="592920"/>
                </a:xfrm>
                <a:prstGeom prst="rect">
                  <a:avLst/>
                </a:prstGeom>
              </p:spPr>
            </p:pic>
          </mc:Fallback>
        </mc:AlternateContent>
      </p:grpSp>
      <p:grpSp>
        <p:nvGrpSpPr>
          <p:cNvPr id="129" name="Gruppieren 128">
            <a:extLst>
              <a:ext uri="{FF2B5EF4-FFF2-40B4-BE49-F238E27FC236}">
                <a16:creationId xmlns:a16="http://schemas.microsoft.com/office/drawing/2014/main" id="{3A6EE5A5-878E-4A19-A77D-17B0F889F053}"/>
              </a:ext>
            </a:extLst>
          </p:cNvPr>
          <p:cNvGrpSpPr/>
          <p:nvPr/>
        </p:nvGrpSpPr>
        <p:grpSpPr>
          <a:xfrm>
            <a:off x="2188373" y="2320800"/>
            <a:ext cx="3460680" cy="2728080"/>
            <a:chOff x="2188373" y="2320800"/>
            <a:chExt cx="3460680" cy="2728080"/>
          </a:xfrm>
        </p:grpSpPr>
        <mc:AlternateContent xmlns:mc="http://schemas.openxmlformats.org/markup-compatibility/2006" xmlns:p14="http://schemas.microsoft.com/office/powerpoint/2010/main">
          <mc:Choice Requires="p14">
            <p:contentPart p14:bwMode="auto" r:id="rId148">
              <p14:nvContentPartPr>
                <p14:cNvPr id="19" name="Freihand 18">
                  <a:extLst>
                    <a:ext uri="{FF2B5EF4-FFF2-40B4-BE49-F238E27FC236}">
                      <a16:creationId xmlns:a16="http://schemas.microsoft.com/office/drawing/2014/main" id="{313C2967-4D0E-4FDC-84CC-B0F7B43FF8DA}"/>
                    </a:ext>
                  </a:extLst>
                </p14:cNvPr>
                <p14:cNvContentPartPr/>
                <p14:nvPr/>
              </p14:nvContentPartPr>
              <p14:xfrm>
                <a:off x="2188373" y="4229160"/>
                <a:ext cx="2052000" cy="116640"/>
              </p14:xfrm>
            </p:contentPart>
          </mc:Choice>
          <mc:Fallback xmlns="">
            <p:pic>
              <p:nvPicPr>
                <p:cNvPr id="19" name="Freihand 18">
                  <a:extLst>
                    <a:ext uri="{FF2B5EF4-FFF2-40B4-BE49-F238E27FC236}">
                      <a16:creationId xmlns:a16="http://schemas.microsoft.com/office/drawing/2014/main" id="{313C2967-4D0E-4FDC-84CC-B0F7B43FF8DA}"/>
                    </a:ext>
                  </a:extLst>
                </p:cNvPr>
                <p:cNvPicPr/>
                <p:nvPr/>
              </p:nvPicPr>
              <p:blipFill>
                <a:blip r:embed="rId149"/>
                <a:stretch>
                  <a:fillRect/>
                </a:stretch>
              </p:blipFill>
              <p:spPr>
                <a:xfrm>
                  <a:off x="2184053" y="4224840"/>
                  <a:ext cx="2060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0" name="Freihand 19">
                  <a:extLst>
                    <a:ext uri="{FF2B5EF4-FFF2-40B4-BE49-F238E27FC236}">
                      <a16:creationId xmlns:a16="http://schemas.microsoft.com/office/drawing/2014/main" id="{D0BA2B35-7CF8-432E-AD82-1C487BB9683C}"/>
                    </a:ext>
                  </a:extLst>
                </p14:cNvPr>
                <p14:cNvContentPartPr/>
                <p14:nvPr/>
              </p14:nvContentPartPr>
              <p14:xfrm>
                <a:off x="4059653" y="3833880"/>
                <a:ext cx="52560" cy="754560"/>
              </p14:xfrm>
            </p:contentPart>
          </mc:Choice>
          <mc:Fallback xmlns="">
            <p:pic>
              <p:nvPicPr>
                <p:cNvPr id="20" name="Freihand 19">
                  <a:extLst>
                    <a:ext uri="{FF2B5EF4-FFF2-40B4-BE49-F238E27FC236}">
                      <a16:creationId xmlns:a16="http://schemas.microsoft.com/office/drawing/2014/main" id="{D0BA2B35-7CF8-432E-AD82-1C487BB9683C}"/>
                    </a:ext>
                  </a:extLst>
                </p:cNvPr>
                <p:cNvPicPr/>
                <p:nvPr/>
              </p:nvPicPr>
              <p:blipFill>
                <a:blip r:embed="rId151"/>
                <a:stretch>
                  <a:fillRect/>
                </a:stretch>
              </p:blipFill>
              <p:spPr>
                <a:xfrm>
                  <a:off x="4055333" y="3829560"/>
                  <a:ext cx="6120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 name="Freihand 20">
                  <a:extLst>
                    <a:ext uri="{FF2B5EF4-FFF2-40B4-BE49-F238E27FC236}">
                      <a16:creationId xmlns:a16="http://schemas.microsoft.com/office/drawing/2014/main" id="{62D6550D-ED50-4F3E-BAF1-A08B0A02D1BE}"/>
                    </a:ext>
                  </a:extLst>
                </p14:cNvPr>
                <p14:cNvContentPartPr/>
                <p14:nvPr/>
              </p14:nvContentPartPr>
              <p14:xfrm>
                <a:off x="2477813" y="4085880"/>
                <a:ext cx="360" cy="360"/>
              </p14:xfrm>
            </p:contentPart>
          </mc:Choice>
          <mc:Fallback xmlns="">
            <p:pic>
              <p:nvPicPr>
                <p:cNvPr id="21" name="Freihand 20">
                  <a:extLst>
                    <a:ext uri="{FF2B5EF4-FFF2-40B4-BE49-F238E27FC236}">
                      <a16:creationId xmlns:a16="http://schemas.microsoft.com/office/drawing/2014/main" id="{62D6550D-ED50-4F3E-BAF1-A08B0A02D1BE}"/>
                    </a:ext>
                  </a:extLst>
                </p:cNvPr>
                <p:cNvPicPr/>
                <p:nvPr/>
              </p:nvPicPr>
              <p:blipFill>
                <a:blip r:embed="rId115"/>
                <a:stretch>
                  <a:fillRect/>
                </a:stretch>
              </p:blipFill>
              <p:spPr>
                <a:xfrm>
                  <a:off x="2473493" y="40815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2" name="Freihand 21">
                  <a:extLst>
                    <a:ext uri="{FF2B5EF4-FFF2-40B4-BE49-F238E27FC236}">
                      <a16:creationId xmlns:a16="http://schemas.microsoft.com/office/drawing/2014/main" id="{EDCDA551-B109-463E-9390-D20B93A8BBC5}"/>
                    </a:ext>
                  </a:extLst>
                </p14:cNvPr>
                <p14:cNvContentPartPr/>
                <p14:nvPr/>
              </p14:nvContentPartPr>
              <p14:xfrm>
                <a:off x="2339573" y="3607080"/>
                <a:ext cx="150840" cy="1323360"/>
              </p14:xfrm>
            </p:contentPart>
          </mc:Choice>
          <mc:Fallback xmlns="">
            <p:pic>
              <p:nvPicPr>
                <p:cNvPr id="22" name="Freihand 21">
                  <a:extLst>
                    <a:ext uri="{FF2B5EF4-FFF2-40B4-BE49-F238E27FC236}">
                      <a16:creationId xmlns:a16="http://schemas.microsoft.com/office/drawing/2014/main" id="{EDCDA551-B109-463E-9390-D20B93A8BBC5}"/>
                    </a:ext>
                  </a:extLst>
                </p:cNvPr>
                <p:cNvPicPr/>
                <p:nvPr/>
              </p:nvPicPr>
              <p:blipFill>
                <a:blip r:embed="rId154"/>
                <a:stretch>
                  <a:fillRect/>
                </a:stretch>
              </p:blipFill>
              <p:spPr>
                <a:xfrm>
                  <a:off x="2335253" y="3602760"/>
                  <a:ext cx="15948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5" name="Freihand 24">
                  <a:extLst>
                    <a:ext uri="{FF2B5EF4-FFF2-40B4-BE49-F238E27FC236}">
                      <a16:creationId xmlns:a16="http://schemas.microsoft.com/office/drawing/2014/main" id="{8D14EC8D-7FA8-490C-91DA-F77639DD2F17}"/>
                    </a:ext>
                  </a:extLst>
                </p14:cNvPr>
                <p14:cNvContentPartPr/>
                <p14:nvPr/>
              </p14:nvContentPartPr>
              <p14:xfrm>
                <a:off x="2488973" y="3444360"/>
                <a:ext cx="1553760" cy="155160"/>
              </p14:xfrm>
            </p:contentPart>
          </mc:Choice>
          <mc:Fallback xmlns="">
            <p:pic>
              <p:nvPicPr>
                <p:cNvPr id="25" name="Freihand 24">
                  <a:extLst>
                    <a:ext uri="{FF2B5EF4-FFF2-40B4-BE49-F238E27FC236}">
                      <a16:creationId xmlns:a16="http://schemas.microsoft.com/office/drawing/2014/main" id="{8D14EC8D-7FA8-490C-91DA-F77639DD2F17}"/>
                    </a:ext>
                  </a:extLst>
                </p:cNvPr>
                <p:cNvPicPr/>
                <p:nvPr/>
              </p:nvPicPr>
              <p:blipFill>
                <a:blip r:embed="rId156"/>
                <a:stretch>
                  <a:fillRect/>
                </a:stretch>
              </p:blipFill>
              <p:spPr>
                <a:xfrm>
                  <a:off x="2484653" y="3440040"/>
                  <a:ext cx="1562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7" name="Freihand 26">
                  <a:extLst>
                    <a:ext uri="{FF2B5EF4-FFF2-40B4-BE49-F238E27FC236}">
                      <a16:creationId xmlns:a16="http://schemas.microsoft.com/office/drawing/2014/main" id="{2E75ED35-36F2-4B27-94D4-AC64255A45BD}"/>
                    </a:ext>
                  </a:extLst>
                </p14:cNvPr>
                <p14:cNvContentPartPr/>
                <p14:nvPr/>
              </p14:nvContentPartPr>
              <p14:xfrm>
                <a:off x="2539013" y="3737040"/>
                <a:ext cx="459720" cy="465840"/>
              </p14:xfrm>
            </p:contentPart>
          </mc:Choice>
          <mc:Fallback xmlns="">
            <p:pic>
              <p:nvPicPr>
                <p:cNvPr id="27" name="Freihand 26">
                  <a:extLst>
                    <a:ext uri="{FF2B5EF4-FFF2-40B4-BE49-F238E27FC236}">
                      <a16:creationId xmlns:a16="http://schemas.microsoft.com/office/drawing/2014/main" id="{2E75ED35-36F2-4B27-94D4-AC64255A45BD}"/>
                    </a:ext>
                  </a:extLst>
                </p:cNvPr>
                <p:cNvPicPr/>
                <p:nvPr/>
              </p:nvPicPr>
              <p:blipFill>
                <a:blip r:embed="rId158"/>
                <a:stretch>
                  <a:fillRect/>
                </a:stretch>
              </p:blipFill>
              <p:spPr>
                <a:xfrm>
                  <a:off x="2534693" y="3732720"/>
                  <a:ext cx="4683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9" name="Freihand 28">
                  <a:extLst>
                    <a:ext uri="{FF2B5EF4-FFF2-40B4-BE49-F238E27FC236}">
                      <a16:creationId xmlns:a16="http://schemas.microsoft.com/office/drawing/2014/main" id="{68AA528D-229B-490B-A6F8-EA14558F8BF5}"/>
                    </a:ext>
                  </a:extLst>
                </p14:cNvPr>
                <p14:cNvContentPartPr/>
                <p14:nvPr/>
              </p14:nvContentPartPr>
              <p14:xfrm>
                <a:off x="2705333" y="2881680"/>
                <a:ext cx="42120" cy="727560"/>
              </p14:xfrm>
            </p:contentPart>
          </mc:Choice>
          <mc:Fallback xmlns="">
            <p:pic>
              <p:nvPicPr>
                <p:cNvPr id="29" name="Freihand 28">
                  <a:extLst>
                    <a:ext uri="{FF2B5EF4-FFF2-40B4-BE49-F238E27FC236}">
                      <a16:creationId xmlns:a16="http://schemas.microsoft.com/office/drawing/2014/main" id="{68AA528D-229B-490B-A6F8-EA14558F8BF5}"/>
                    </a:ext>
                  </a:extLst>
                </p:cNvPr>
                <p:cNvPicPr/>
                <p:nvPr/>
              </p:nvPicPr>
              <p:blipFill>
                <a:blip r:embed="rId160"/>
                <a:stretch>
                  <a:fillRect/>
                </a:stretch>
              </p:blipFill>
              <p:spPr>
                <a:xfrm>
                  <a:off x="2701013" y="2877360"/>
                  <a:ext cx="50760" cy="736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0" name="Freihand 29">
                  <a:extLst>
                    <a:ext uri="{FF2B5EF4-FFF2-40B4-BE49-F238E27FC236}">
                      <a16:creationId xmlns:a16="http://schemas.microsoft.com/office/drawing/2014/main" id="{EC7CEDA2-2C9D-433B-9EB8-7EDCA356E56C}"/>
                    </a:ext>
                  </a:extLst>
                </p14:cNvPr>
                <p14:cNvContentPartPr/>
                <p14:nvPr/>
              </p14:nvContentPartPr>
              <p14:xfrm>
                <a:off x="2600573" y="3341040"/>
                <a:ext cx="308880" cy="402120"/>
              </p14:xfrm>
            </p:contentPart>
          </mc:Choice>
          <mc:Fallback xmlns="">
            <p:pic>
              <p:nvPicPr>
                <p:cNvPr id="30" name="Freihand 29">
                  <a:extLst>
                    <a:ext uri="{FF2B5EF4-FFF2-40B4-BE49-F238E27FC236}">
                      <a16:creationId xmlns:a16="http://schemas.microsoft.com/office/drawing/2014/main" id="{EC7CEDA2-2C9D-433B-9EB8-7EDCA356E56C}"/>
                    </a:ext>
                  </a:extLst>
                </p:cNvPr>
                <p:cNvPicPr/>
                <p:nvPr/>
              </p:nvPicPr>
              <p:blipFill>
                <a:blip r:embed="rId162"/>
                <a:stretch>
                  <a:fillRect/>
                </a:stretch>
              </p:blipFill>
              <p:spPr>
                <a:xfrm>
                  <a:off x="2596253" y="3336720"/>
                  <a:ext cx="3175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2" name="Freihand 31">
                  <a:extLst>
                    <a:ext uri="{FF2B5EF4-FFF2-40B4-BE49-F238E27FC236}">
                      <a16:creationId xmlns:a16="http://schemas.microsoft.com/office/drawing/2014/main" id="{FDCFA0F2-4412-4A3E-B3F3-FDFF85996B24}"/>
                    </a:ext>
                  </a:extLst>
                </p14:cNvPr>
                <p14:cNvContentPartPr/>
                <p14:nvPr/>
              </p14:nvContentPartPr>
              <p14:xfrm>
                <a:off x="2864813" y="2584320"/>
                <a:ext cx="204840" cy="91080"/>
              </p14:xfrm>
            </p:contentPart>
          </mc:Choice>
          <mc:Fallback xmlns="">
            <p:pic>
              <p:nvPicPr>
                <p:cNvPr id="32" name="Freihand 31">
                  <a:extLst>
                    <a:ext uri="{FF2B5EF4-FFF2-40B4-BE49-F238E27FC236}">
                      <a16:creationId xmlns:a16="http://schemas.microsoft.com/office/drawing/2014/main" id="{FDCFA0F2-4412-4A3E-B3F3-FDFF85996B24}"/>
                    </a:ext>
                  </a:extLst>
                </p:cNvPr>
                <p:cNvPicPr/>
                <p:nvPr/>
              </p:nvPicPr>
              <p:blipFill>
                <a:blip r:embed="rId164"/>
                <a:stretch>
                  <a:fillRect/>
                </a:stretch>
              </p:blipFill>
              <p:spPr>
                <a:xfrm>
                  <a:off x="2860493" y="2580000"/>
                  <a:ext cx="213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3" name="Freihand 32">
                  <a:extLst>
                    <a:ext uri="{FF2B5EF4-FFF2-40B4-BE49-F238E27FC236}">
                      <a16:creationId xmlns:a16="http://schemas.microsoft.com/office/drawing/2014/main" id="{17E6EE37-CBAC-4A4F-9BF8-C72BAF829F23}"/>
                    </a:ext>
                  </a:extLst>
                </p14:cNvPr>
                <p14:cNvContentPartPr/>
                <p14:nvPr/>
              </p14:nvContentPartPr>
              <p14:xfrm>
                <a:off x="3043013" y="2469480"/>
                <a:ext cx="18360" cy="15480"/>
              </p14:xfrm>
            </p:contentPart>
          </mc:Choice>
          <mc:Fallback xmlns="">
            <p:pic>
              <p:nvPicPr>
                <p:cNvPr id="33" name="Freihand 32">
                  <a:extLst>
                    <a:ext uri="{FF2B5EF4-FFF2-40B4-BE49-F238E27FC236}">
                      <a16:creationId xmlns:a16="http://schemas.microsoft.com/office/drawing/2014/main" id="{17E6EE37-CBAC-4A4F-9BF8-C72BAF829F23}"/>
                    </a:ext>
                  </a:extLst>
                </p:cNvPr>
                <p:cNvPicPr/>
                <p:nvPr/>
              </p:nvPicPr>
              <p:blipFill>
                <a:blip r:embed="rId166"/>
                <a:stretch>
                  <a:fillRect/>
                </a:stretch>
              </p:blipFill>
              <p:spPr>
                <a:xfrm>
                  <a:off x="3038693" y="2465160"/>
                  <a:ext cx="27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4" name="Freihand 33">
                  <a:extLst>
                    <a:ext uri="{FF2B5EF4-FFF2-40B4-BE49-F238E27FC236}">
                      <a16:creationId xmlns:a16="http://schemas.microsoft.com/office/drawing/2014/main" id="{7F6B4AD5-05CC-4CB4-A2C2-0A3266F58421}"/>
                    </a:ext>
                  </a:extLst>
                </p14:cNvPr>
                <p14:cNvContentPartPr/>
                <p14:nvPr/>
              </p14:nvContentPartPr>
              <p14:xfrm>
                <a:off x="3196733" y="2483160"/>
                <a:ext cx="141480" cy="111600"/>
              </p14:xfrm>
            </p:contentPart>
          </mc:Choice>
          <mc:Fallback xmlns="">
            <p:pic>
              <p:nvPicPr>
                <p:cNvPr id="34" name="Freihand 33">
                  <a:extLst>
                    <a:ext uri="{FF2B5EF4-FFF2-40B4-BE49-F238E27FC236}">
                      <a16:creationId xmlns:a16="http://schemas.microsoft.com/office/drawing/2014/main" id="{7F6B4AD5-05CC-4CB4-A2C2-0A3266F58421}"/>
                    </a:ext>
                  </a:extLst>
                </p:cNvPr>
                <p:cNvPicPr/>
                <p:nvPr/>
              </p:nvPicPr>
              <p:blipFill>
                <a:blip r:embed="rId168"/>
                <a:stretch>
                  <a:fillRect/>
                </a:stretch>
              </p:blipFill>
              <p:spPr>
                <a:xfrm>
                  <a:off x="3192413" y="2478840"/>
                  <a:ext cx="150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5" name="Freihand 34">
                  <a:extLst>
                    <a:ext uri="{FF2B5EF4-FFF2-40B4-BE49-F238E27FC236}">
                      <a16:creationId xmlns:a16="http://schemas.microsoft.com/office/drawing/2014/main" id="{9C9E3DC8-93B6-4322-97CA-DF77ADEB81EB}"/>
                    </a:ext>
                  </a:extLst>
                </p14:cNvPr>
                <p14:cNvContentPartPr/>
                <p14:nvPr/>
              </p14:nvContentPartPr>
              <p14:xfrm>
                <a:off x="3369173" y="2339520"/>
                <a:ext cx="241200" cy="184680"/>
              </p14:xfrm>
            </p:contentPart>
          </mc:Choice>
          <mc:Fallback xmlns="">
            <p:pic>
              <p:nvPicPr>
                <p:cNvPr id="35" name="Freihand 34">
                  <a:extLst>
                    <a:ext uri="{FF2B5EF4-FFF2-40B4-BE49-F238E27FC236}">
                      <a16:creationId xmlns:a16="http://schemas.microsoft.com/office/drawing/2014/main" id="{9C9E3DC8-93B6-4322-97CA-DF77ADEB81EB}"/>
                    </a:ext>
                  </a:extLst>
                </p:cNvPr>
                <p:cNvPicPr/>
                <p:nvPr/>
              </p:nvPicPr>
              <p:blipFill>
                <a:blip r:embed="rId170"/>
                <a:stretch>
                  <a:fillRect/>
                </a:stretch>
              </p:blipFill>
              <p:spPr>
                <a:xfrm>
                  <a:off x="3364853" y="2335200"/>
                  <a:ext cx="249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6" name="Freihand 35">
                  <a:extLst>
                    <a:ext uri="{FF2B5EF4-FFF2-40B4-BE49-F238E27FC236}">
                      <a16:creationId xmlns:a16="http://schemas.microsoft.com/office/drawing/2014/main" id="{6EB1279F-8965-4FD6-ACB2-F8819A810B34}"/>
                    </a:ext>
                  </a:extLst>
                </p14:cNvPr>
                <p14:cNvContentPartPr/>
                <p14:nvPr/>
              </p14:nvContentPartPr>
              <p14:xfrm>
                <a:off x="3622613" y="2379480"/>
                <a:ext cx="69840" cy="71640"/>
              </p14:xfrm>
            </p:contentPart>
          </mc:Choice>
          <mc:Fallback xmlns="">
            <p:pic>
              <p:nvPicPr>
                <p:cNvPr id="36" name="Freihand 35">
                  <a:extLst>
                    <a:ext uri="{FF2B5EF4-FFF2-40B4-BE49-F238E27FC236}">
                      <a16:creationId xmlns:a16="http://schemas.microsoft.com/office/drawing/2014/main" id="{6EB1279F-8965-4FD6-ACB2-F8819A810B34}"/>
                    </a:ext>
                  </a:extLst>
                </p:cNvPr>
                <p:cNvPicPr/>
                <p:nvPr/>
              </p:nvPicPr>
              <p:blipFill>
                <a:blip r:embed="rId172"/>
                <a:stretch>
                  <a:fillRect/>
                </a:stretch>
              </p:blipFill>
              <p:spPr>
                <a:xfrm>
                  <a:off x="3618293" y="2375160"/>
                  <a:ext cx="78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7" name="Freihand 36">
                  <a:extLst>
                    <a:ext uri="{FF2B5EF4-FFF2-40B4-BE49-F238E27FC236}">
                      <a16:creationId xmlns:a16="http://schemas.microsoft.com/office/drawing/2014/main" id="{372179F4-673F-4FCD-B23C-B52BB4593D4C}"/>
                    </a:ext>
                  </a:extLst>
                </p14:cNvPr>
                <p14:cNvContentPartPr/>
                <p14:nvPr/>
              </p14:nvContentPartPr>
              <p14:xfrm>
                <a:off x="3087653" y="2722560"/>
                <a:ext cx="173160" cy="227520"/>
              </p14:xfrm>
            </p:contentPart>
          </mc:Choice>
          <mc:Fallback xmlns="">
            <p:pic>
              <p:nvPicPr>
                <p:cNvPr id="37" name="Freihand 36">
                  <a:extLst>
                    <a:ext uri="{FF2B5EF4-FFF2-40B4-BE49-F238E27FC236}">
                      <a16:creationId xmlns:a16="http://schemas.microsoft.com/office/drawing/2014/main" id="{372179F4-673F-4FCD-B23C-B52BB4593D4C}"/>
                    </a:ext>
                  </a:extLst>
                </p:cNvPr>
                <p:cNvPicPr/>
                <p:nvPr/>
              </p:nvPicPr>
              <p:blipFill>
                <a:blip r:embed="rId174"/>
                <a:stretch>
                  <a:fillRect/>
                </a:stretch>
              </p:blipFill>
              <p:spPr>
                <a:xfrm>
                  <a:off x="3083333" y="2718240"/>
                  <a:ext cx="181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 name="Freihand 37">
                  <a:extLst>
                    <a:ext uri="{FF2B5EF4-FFF2-40B4-BE49-F238E27FC236}">
                      <a16:creationId xmlns:a16="http://schemas.microsoft.com/office/drawing/2014/main" id="{1AB3D009-20C9-48B3-A79C-03FFAA7714BA}"/>
                    </a:ext>
                  </a:extLst>
                </p14:cNvPr>
                <p14:cNvContentPartPr/>
                <p14:nvPr/>
              </p14:nvContentPartPr>
              <p14:xfrm>
                <a:off x="3340733" y="2658480"/>
                <a:ext cx="169200" cy="163440"/>
              </p14:xfrm>
            </p:contentPart>
          </mc:Choice>
          <mc:Fallback xmlns="">
            <p:pic>
              <p:nvPicPr>
                <p:cNvPr id="38" name="Freihand 37">
                  <a:extLst>
                    <a:ext uri="{FF2B5EF4-FFF2-40B4-BE49-F238E27FC236}">
                      <a16:creationId xmlns:a16="http://schemas.microsoft.com/office/drawing/2014/main" id="{1AB3D009-20C9-48B3-A79C-03FFAA7714BA}"/>
                    </a:ext>
                  </a:extLst>
                </p:cNvPr>
                <p:cNvPicPr/>
                <p:nvPr/>
              </p:nvPicPr>
              <p:blipFill>
                <a:blip r:embed="rId176"/>
                <a:stretch>
                  <a:fillRect/>
                </a:stretch>
              </p:blipFill>
              <p:spPr>
                <a:xfrm>
                  <a:off x="3336413" y="2654160"/>
                  <a:ext cx="1778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9" name="Freihand 38">
                  <a:extLst>
                    <a:ext uri="{FF2B5EF4-FFF2-40B4-BE49-F238E27FC236}">
                      <a16:creationId xmlns:a16="http://schemas.microsoft.com/office/drawing/2014/main" id="{F88A8B1F-C4A8-44CC-B960-4BA0E0476D3F}"/>
                    </a:ext>
                  </a:extLst>
                </p14:cNvPr>
                <p14:cNvContentPartPr/>
                <p14:nvPr/>
              </p14:nvContentPartPr>
              <p14:xfrm>
                <a:off x="3365213" y="2691600"/>
                <a:ext cx="123480" cy="63360"/>
              </p14:xfrm>
            </p:contentPart>
          </mc:Choice>
          <mc:Fallback xmlns="">
            <p:pic>
              <p:nvPicPr>
                <p:cNvPr id="39" name="Freihand 38">
                  <a:extLst>
                    <a:ext uri="{FF2B5EF4-FFF2-40B4-BE49-F238E27FC236}">
                      <a16:creationId xmlns:a16="http://schemas.microsoft.com/office/drawing/2014/main" id="{F88A8B1F-C4A8-44CC-B960-4BA0E0476D3F}"/>
                    </a:ext>
                  </a:extLst>
                </p:cNvPr>
                <p:cNvPicPr/>
                <p:nvPr/>
              </p:nvPicPr>
              <p:blipFill>
                <a:blip r:embed="rId178"/>
                <a:stretch>
                  <a:fillRect/>
                </a:stretch>
              </p:blipFill>
              <p:spPr>
                <a:xfrm>
                  <a:off x="3360893" y="2687280"/>
                  <a:ext cx="13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0" name="Freihand 39">
                  <a:extLst>
                    <a:ext uri="{FF2B5EF4-FFF2-40B4-BE49-F238E27FC236}">
                      <a16:creationId xmlns:a16="http://schemas.microsoft.com/office/drawing/2014/main" id="{2DEF1A0B-E75A-460F-8BAC-71F6C53AE5F0}"/>
                    </a:ext>
                  </a:extLst>
                </p14:cNvPr>
                <p14:cNvContentPartPr/>
                <p14:nvPr/>
              </p14:nvContentPartPr>
              <p14:xfrm>
                <a:off x="3530093" y="2645880"/>
                <a:ext cx="164520" cy="72360"/>
              </p14:xfrm>
            </p:contentPart>
          </mc:Choice>
          <mc:Fallback xmlns="">
            <p:pic>
              <p:nvPicPr>
                <p:cNvPr id="40" name="Freihand 39">
                  <a:extLst>
                    <a:ext uri="{FF2B5EF4-FFF2-40B4-BE49-F238E27FC236}">
                      <a16:creationId xmlns:a16="http://schemas.microsoft.com/office/drawing/2014/main" id="{2DEF1A0B-E75A-460F-8BAC-71F6C53AE5F0}"/>
                    </a:ext>
                  </a:extLst>
                </p:cNvPr>
                <p:cNvPicPr/>
                <p:nvPr/>
              </p:nvPicPr>
              <p:blipFill>
                <a:blip r:embed="rId180"/>
                <a:stretch>
                  <a:fillRect/>
                </a:stretch>
              </p:blipFill>
              <p:spPr>
                <a:xfrm>
                  <a:off x="3525773" y="2641560"/>
                  <a:ext cx="173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1" name="Freihand 40">
                  <a:extLst>
                    <a:ext uri="{FF2B5EF4-FFF2-40B4-BE49-F238E27FC236}">
                      <a16:creationId xmlns:a16="http://schemas.microsoft.com/office/drawing/2014/main" id="{391E3546-3428-4B21-B256-034A136AF4C2}"/>
                    </a:ext>
                  </a:extLst>
                </p14:cNvPr>
                <p14:cNvContentPartPr/>
                <p14:nvPr/>
              </p14:nvContentPartPr>
              <p14:xfrm>
                <a:off x="3658253" y="2569200"/>
                <a:ext cx="28800" cy="5400"/>
              </p14:xfrm>
            </p:contentPart>
          </mc:Choice>
          <mc:Fallback xmlns="">
            <p:pic>
              <p:nvPicPr>
                <p:cNvPr id="41" name="Freihand 40">
                  <a:extLst>
                    <a:ext uri="{FF2B5EF4-FFF2-40B4-BE49-F238E27FC236}">
                      <a16:creationId xmlns:a16="http://schemas.microsoft.com/office/drawing/2014/main" id="{391E3546-3428-4B21-B256-034A136AF4C2}"/>
                    </a:ext>
                  </a:extLst>
                </p:cNvPr>
                <p:cNvPicPr/>
                <p:nvPr/>
              </p:nvPicPr>
              <p:blipFill>
                <a:blip r:embed="rId182"/>
                <a:stretch>
                  <a:fillRect/>
                </a:stretch>
              </p:blipFill>
              <p:spPr>
                <a:xfrm>
                  <a:off x="3653933" y="2564880"/>
                  <a:ext cx="37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2" name="Freihand 41">
                  <a:extLst>
                    <a:ext uri="{FF2B5EF4-FFF2-40B4-BE49-F238E27FC236}">
                      <a16:creationId xmlns:a16="http://schemas.microsoft.com/office/drawing/2014/main" id="{6AAED4B4-C1C2-4253-9C76-4F56D57F2883}"/>
                    </a:ext>
                  </a:extLst>
                </p14:cNvPr>
                <p14:cNvContentPartPr/>
                <p14:nvPr/>
              </p14:nvContentPartPr>
              <p14:xfrm>
                <a:off x="3719093" y="2559840"/>
                <a:ext cx="93960" cy="79560"/>
              </p14:xfrm>
            </p:contentPart>
          </mc:Choice>
          <mc:Fallback xmlns="">
            <p:pic>
              <p:nvPicPr>
                <p:cNvPr id="42" name="Freihand 41">
                  <a:extLst>
                    <a:ext uri="{FF2B5EF4-FFF2-40B4-BE49-F238E27FC236}">
                      <a16:creationId xmlns:a16="http://schemas.microsoft.com/office/drawing/2014/main" id="{6AAED4B4-C1C2-4253-9C76-4F56D57F2883}"/>
                    </a:ext>
                  </a:extLst>
                </p:cNvPr>
                <p:cNvPicPr/>
                <p:nvPr/>
              </p:nvPicPr>
              <p:blipFill>
                <a:blip r:embed="rId184"/>
                <a:stretch>
                  <a:fillRect/>
                </a:stretch>
              </p:blipFill>
              <p:spPr>
                <a:xfrm>
                  <a:off x="3714773" y="2555520"/>
                  <a:ext cx="102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3" name="Freihand 42">
                  <a:extLst>
                    <a:ext uri="{FF2B5EF4-FFF2-40B4-BE49-F238E27FC236}">
                      <a16:creationId xmlns:a16="http://schemas.microsoft.com/office/drawing/2014/main" id="{226D20DA-355D-4BF3-B64F-B03A3A5D8C2A}"/>
                    </a:ext>
                  </a:extLst>
                </p14:cNvPr>
                <p14:cNvContentPartPr/>
                <p14:nvPr/>
              </p14:nvContentPartPr>
              <p14:xfrm>
                <a:off x="3845813" y="2369760"/>
                <a:ext cx="373320" cy="218160"/>
              </p14:xfrm>
            </p:contentPart>
          </mc:Choice>
          <mc:Fallback xmlns="">
            <p:pic>
              <p:nvPicPr>
                <p:cNvPr id="43" name="Freihand 42">
                  <a:extLst>
                    <a:ext uri="{FF2B5EF4-FFF2-40B4-BE49-F238E27FC236}">
                      <a16:creationId xmlns:a16="http://schemas.microsoft.com/office/drawing/2014/main" id="{226D20DA-355D-4BF3-B64F-B03A3A5D8C2A}"/>
                    </a:ext>
                  </a:extLst>
                </p:cNvPr>
                <p:cNvPicPr/>
                <p:nvPr/>
              </p:nvPicPr>
              <p:blipFill>
                <a:blip r:embed="rId186"/>
                <a:stretch>
                  <a:fillRect/>
                </a:stretch>
              </p:blipFill>
              <p:spPr>
                <a:xfrm>
                  <a:off x="3841493" y="2365440"/>
                  <a:ext cx="381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4" name="Freihand 43">
                  <a:extLst>
                    <a:ext uri="{FF2B5EF4-FFF2-40B4-BE49-F238E27FC236}">
                      <a16:creationId xmlns:a16="http://schemas.microsoft.com/office/drawing/2014/main" id="{541722C7-70AB-4378-B8DE-086140FDF7A4}"/>
                    </a:ext>
                  </a:extLst>
                </p14:cNvPr>
                <p14:cNvContentPartPr/>
                <p14:nvPr/>
              </p14:nvContentPartPr>
              <p14:xfrm>
                <a:off x="4251533" y="2320800"/>
                <a:ext cx="97560" cy="75600"/>
              </p14:xfrm>
            </p:contentPart>
          </mc:Choice>
          <mc:Fallback xmlns="">
            <p:pic>
              <p:nvPicPr>
                <p:cNvPr id="44" name="Freihand 43">
                  <a:extLst>
                    <a:ext uri="{FF2B5EF4-FFF2-40B4-BE49-F238E27FC236}">
                      <a16:creationId xmlns:a16="http://schemas.microsoft.com/office/drawing/2014/main" id="{541722C7-70AB-4378-B8DE-086140FDF7A4}"/>
                    </a:ext>
                  </a:extLst>
                </p:cNvPr>
                <p:cNvPicPr/>
                <p:nvPr/>
              </p:nvPicPr>
              <p:blipFill>
                <a:blip r:embed="rId188"/>
                <a:stretch>
                  <a:fillRect/>
                </a:stretch>
              </p:blipFill>
              <p:spPr>
                <a:xfrm>
                  <a:off x="4247213" y="2316480"/>
                  <a:ext cx="106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5" name="Freihand 44">
                  <a:extLst>
                    <a:ext uri="{FF2B5EF4-FFF2-40B4-BE49-F238E27FC236}">
                      <a16:creationId xmlns:a16="http://schemas.microsoft.com/office/drawing/2014/main" id="{A1F03C01-FA56-467B-9A65-90D8E09A9FE7}"/>
                    </a:ext>
                  </a:extLst>
                </p14:cNvPr>
                <p14:cNvContentPartPr/>
                <p14:nvPr/>
              </p14:nvContentPartPr>
              <p14:xfrm>
                <a:off x="3413453" y="2903280"/>
                <a:ext cx="245880" cy="226080"/>
              </p14:xfrm>
            </p:contentPart>
          </mc:Choice>
          <mc:Fallback xmlns="">
            <p:pic>
              <p:nvPicPr>
                <p:cNvPr id="45" name="Freihand 44">
                  <a:extLst>
                    <a:ext uri="{FF2B5EF4-FFF2-40B4-BE49-F238E27FC236}">
                      <a16:creationId xmlns:a16="http://schemas.microsoft.com/office/drawing/2014/main" id="{A1F03C01-FA56-467B-9A65-90D8E09A9FE7}"/>
                    </a:ext>
                  </a:extLst>
                </p:cNvPr>
                <p:cNvPicPr/>
                <p:nvPr/>
              </p:nvPicPr>
              <p:blipFill>
                <a:blip r:embed="rId190"/>
                <a:stretch>
                  <a:fillRect/>
                </a:stretch>
              </p:blipFill>
              <p:spPr>
                <a:xfrm>
                  <a:off x="3409133" y="2898960"/>
                  <a:ext cx="254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6" name="Freihand 45">
                  <a:extLst>
                    <a:ext uri="{FF2B5EF4-FFF2-40B4-BE49-F238E27FC236}">
                      <a16:creationId xmlns:a16="http://schemas.microsoft.com/office/drawing/2014/main" id="{EB7B7B8C-1384-4DB4-B911-B1875D8371E2}"/>
                    </a:ext>
                  </a:extLst>
                </p14:cNvPr>
                <p14:cNvContentPartPr/>
                <p14:nvPr/>
              </p14:nvContentPartPr>
              <p14:xfrm>
                <a:off x="3572933" y="2850360"/>
                <a:ext cx="50400" cy="15120"/>
              </p14:xfrm>
            </p:contentPart>
          </mc:Choice>
          <mc:Fallback xmlns="">
            <p:pic>
              <p:nvPicPr>
                <p:cNvPr id="46" name="Freihand 45">
                  <a:extLst>
                    <a:ext uri="{FF2B5EF4-FFF2-40B4-BE49-F238E27FC236}">
                      <a16:creationId xmlns:a16="http://schemas.microsoft.com/office/drawing/2014/main" id="{EB7B7B8C-1384-4DB4-B911-B1875D8371E2}"/>
                    </a:ext>
                  </a:extLst>
                </p:cNvPr>
                <p:cNvPicPr/>
                <p:nvPr/>
              </p:nvPicPr>
              <p:blipFill>
                <a:blip r:embed="rId192"/>
                <a:stretch>
                  <a:fillRect/>
                </a:stretch>
              </p:blipFill>
              <p:spPr>
                <a:xfrm>
                  <a:off x="3568613" y="2846040"/>
                  <a:ext cx="59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7" name="Freihand 46">
                  <a:extLst>
                    <a:ext uri="{FF2B5EF4-FFF2-40B4-BE49-F238E27FC236}">
                      <a16:creationId xmlns:a16="http://schemas.microsoft.com/office/drawing/2014/main" id="{73CBA956-61B4-4C9F-B5DC-5842362B32A2}"/>
                    </a:ext>
                  </a:extLst>
                </p14:cNvPr>
                <p14:cNvContentPartPr/>
                <p14:nvPr/>
              </p14:nvContentPartPr>
              <p14:xfrm>
                <a:off x="3803333" y="2770800"/>
                <a:ext cx="168120" cy="150840"/>
              </p14:xfrm>
            </p:contentPart>
          </mc:Choice>
          <mc:Fallback xmlns="">
            <p:pic>
              <p:nvPicPr>
                <p:cNvPr id="47" name="Freihand 46">
                  <a:extLst>
                    <a:ext uri="{FF2B5EF4-FFF2-40B4-BE49-F238E27FC236}">
                      <a16:creationId xmlns:a16="http://schemas.microsoft.com/office/drawing/2014/main" id="{73CBA956-61B4-4C9F-B5DC-5842362B32A2}"/>
                    </a:ext>
                  </a:extLst>
                </p:cNvPr>
                <p:cNvPicPr/>
                <p:nvPr/>
              </p:nvPicPr>
              <p:blipFill>
                <a:blip r:embed="rId194"/>
                <a:stretch>
                  <a:fillRect/>
                </a:stretch>
              </p:blipFill>
              <p:spPr>
                <a:xfrm>
                  <a:off x="3799013" y="2766480"/>
                  <a:ext cx="176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 name="Freihand 47">
                  <a:extLst>
                    <a:ext uri="{FF2B5EF4-FFF2-40B4-BE49-F238E27FC236}">
                      <a16:creationId xmlns:a16="http://schemas.microsoft.com/office/drawing/2014/main" id="{77FB048D-12BD-4394-B10D-8D51D5275D6A}"/>
                    </a:ext>
                  </a:extLst>
                </p14:cNvPr>
                <p14:cNvContentPartPr/>
                <p14:nvPr/>
              </p14:nvContentPartPr>
              <p14:xfrm>
                <a:off x="3960293" y="2605920"/>
                <a:ext cx="210960" cy="191160"/>
              </p14:xfrm>
            </p:contentPart>
          </mc:Choice>
          <mc:Fallback xmlns="">
            <p:pic>
              <p:nvPicPr>
                <p:cNvPr id="48" name="Freihand 47">
                  <a:extLst>
                    <a:ext uri="{FF2B5EF4-FFF2-40B4-BE49-F238E27FC236}">
                      <a16:creationId xmlns:a16="http://schemas.microsoft.com/office/drawing/2014/main" id="{77FB048D-12BD-4394-B10D-8D51D5275D6A}"/>
                    </a:ext>
                  </a:extLst>
                </p:cNvPr>
                <p:cNvPicPr/>
                <p:nvPr/>
              </p:nvPicPr>
              <p:blipFill>
                <a:blip r:embed="rId196"/>
                <a:stretch>
                  <a:fillRect/>
                </a:stretch>
              </p:blipFill>
              <p:spPr>
                <a:xfrm>
                  <a:off x="3955973" y="2601600"/>
                  <a:ext cx="2196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9" name="Freihand 48">
                  <a:extLst>
                    <a:ext uri="{FF2B5EF4-FFF2-40B4-BE49-F238E27FC236}">
                      <a16:creationId xmlns:a16="http://schemas.microsoft.com/office/drawing/2014/main" id="{683C3A54-BFE2-4D31-9DF5-3169569B6DF7}"/>
                    </a:ext>
                  </a:extLst>
                </p14:cNvPr>
                <p14:cNvContentPartPr/>
                <p14:nvPr/>
              </p14:nvContentPartPr>
              <p14:xfrm>
                <a:off x="3295733" y="3255000"/>
                <a:ext cx="158400" cy="196920"/>
              </p14:xfrm>
            </p:contentPart>
          </mc:Choice>
          <mc:Fallback xmlns="">
            <p:pic>
              <p:nvPicPr>
                <p:cNvPr id="49" name="Freihand 48">
                  <a:extLst>
                    <a:ext uri="{FF2B5EF4-FFF2-40B4-BE49-F238E27FC236}">
                      <a16:creationId xmlns:a16="http://schemas.microsoft.com/office/drawing/2014/main" id="{683C3A54-BFE2-4D31-9DF5-3169569B6DF7}"/>
                    </a:ext>
                  </a:extLst>
                </p:cNvPr>
                <p:cNvPicPr/>
                <p:nvPr/>
              </p:nvPicPr>
              <p:blipFill>
                <a:blip r:embed="rId198"/>
                <a:stretch>
                  <a:fillRect/>
                </a:stretch>
              </p:blipFill>
              <p:spPr>
                <a:xfrm>
                  <a:off x="3291413" y="3250680"/>
                  <a:ext cx="1670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0" name="Freihand 49">
                  <a:extLst>
                    <a:ext uri="{FF2B5EF4-FFF2-40B4-BE49-F238E27FC236}">
                      <a16:creationId xmlns:a16="http://schemas.microsoft.com/office/drawing/2014/main" id="{919ED921-819F-4D28-850F-597457CB21DF}"/>
                    </a:ext>
                  </a:extLst>
                </p14:cNvPr>
                <p14:cNvContentPartPr/>
                <p14:nvPr/>
              </p14:nvContentPartPr>
              <p14:xfrm>
                <a:off x="3247493" y="3299280"/>
                <a:ext cx="152280" cy="119160"/>
              </p14:xfrm>
            </p:contentPart>
          </mc:Choice>
          <mc:Fallback xmlns="">
            <p:pic>
              <p:nvPicPr>
                <p:cNvPr id="50" name="Freihand 49">
                  <a:extLst>
                    <a:ext uri="{FF2B5EF4-FFF2-40B4-BE49-F238E27FC236}">
                      <a16:creationId xmlns:a16="http://schemas.microsoft.com/office/drawing/2014/main" id="{919ED921-819F-4D28-850F-597457CB21DF}"/>
                    </a:ext>
                  </a:extLst>
                </p:cNvPr>
                <p:cNvPicPr/>
                <p:nvPr/>
              </p:nvPicPr>
              <p:blipFill>
                <a:blip r:embed="rId200"/>
                <a:stretch>
                  <a:fillRect/>
                </a:stretch>
              </p:blipFill>
              <p:spPr>
                <a:xfrm>
                  <a:off x="3243173" y="3294960"/>
                  <a:ext cx="160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51" name="Freihand 50">
                  <a:extLst>
                    <a:ext uri="{FF2B5EF4-FFF2-40B4-BE49-F238E27FC236}">
                      <a16:creationId xmlns:a16="http://schemas.microsoft.com/office/drawing/2014/main" id="{A508A18A-F29F-430C-89F0-8933E566F9B2}"/>
                    </a:ext>
                  </a:extLst>
                </p14:cNvPr>
                <p14:cNvContentPartPr/>
                <p14:nvPr/>
              </p14:nvContentPartPr>
              <p14:xfrm>
                <a:off x="3469973" y="3257160"/>
                <a:ext cx="79560" cy="47880"/>
              </p14:xfrm>
            </p:contentPart>
          </mc:Choice>
          <mc:Fallback xmlns="">
            <p:pic>
              <p:nvPicPr>
                <p:cNvPr id="51" name="Freihand 50">
                  <a:extLst>
                    <a:ext uri="{FF2B5EF4-FFF2-40B4-BE49-F238E27FC236}">
                      <a16:creationId xmlns:a16="http://schemas.microsoft.com/office/drawing/2014/main" id="{A508A18A-F29F-430C-89F0-8933E566F9B2}"/>
                    </a:ext>
                  </a:extLst>
                </p:cNvPr>
                <p:cNvPicPr/>
                <p:nvPr/>
              </p:nvPicPr>
              <p:blipFill>
                <a:blip r:embed="rId202"/>
                <a:stretch>
                  <a:fillRect/>
                </a:stretch>
              </p:blipFill>
              <p:spPr>
                <a:xfrm>
                  <a:off x="3465653" y="3252840"/>
                  <a:ext cx="88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52" name="Freihand 51">
                  <a:extLst>
                    <a:ext uri="{FF2B5EF4-FFF2-40B4-BE49-F238E27FC236}">
                      <a16:creationId xmlns:a16="http://schemas.microsoft.com/office/drawing/2014/main" id="{62AF3BE1-0412-4342-97D2-B13DE7535F28}"/>
                    </a:ext>
                  </a:extLst>
                </p14:cNvPr>
                <p14:cNvContentPartPr/>
                <p14:nvPr/>
              </p14:nvContentPartPr>
              <p14:xfrm>
                <a:off x="3562493" y="3130800"/>
                <a:ext cx="129960" cy="131760"/>
              </p14:xfrm>
            </p:contentPart>
          </mc:Choice>
          <mc:Fallback xmlns="">
            <p:pic>
              <p:nvPicPr>
                <p:cNvPr id="52" name="Freihand 51">
                  <a:extLst>
                    <a:ext uri="{FF2B5EF4-FFF2-40B4-BE49-F238E27FC236}">
                      <a16:creationId xmlns:a16="http://schemas.microsoft.com/office/drawing/2014/main" id="{62AF3BE1-0412-4342-97D2-B13DE7535F28}"/>
                    </a:ext>
                  </a:extLst>
                </p:cNvPr>
                <p:cNvPicPr/>
                <p:nvPr/>
              </p:nvPicPr>
              <p:blipFill>
                <a:blip r:embed="rId204"/>
                <a:stretch>
                  <a:fillRect/>
                </a:stretch>
              </p:blipFill>
              <p:spPr>
                <a:xfrm>
                  <a:off x="3558173" y="3126480"/>
                  <a:ext cx="138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54" name="Freihand 53">
                  <a:extLst>
                    <a:ext uri="{FF2B5EF4-FFF2-40B4-BE49-F238E27FC236}">
                      <a16:creationId xmlns:a16="http://schemas.microsoft.com/office/drawing/2014/main" id="{3836AA43-B33D-4E49-BBBF-7DC78B365C53}"/>
                    </a:ext>
                  </a:extLst>
                </p14:cNvPr>
                <p14:cNvContentPartPr/>
                <p14:nvPr/>
              </p14:nvContentPartPr>
              <p14:xfrm>
                <a:off x="3682013" y="2992200"/>
                <a:ext cx="364680" cy="203400"/>
              </p14:xfrm>
            </p:contentPart>
          </mc:Choice>
          <mc:Fallback xmlns="">
            <p:pic>
              <p:nvPicPr>
                <p:cNvPr id="54" name="Freihand 53">
                  <a:extLst>
                    <a:ext uri="{FF2B5EF4-FFF2-40B4-BE49-F238E27FC236}">
                      <a16:creationId xmlns:a16="http://schemas.microsoft.com/office/drawing/2014/main" id="{3836AA43-B33D-4E49-BBBF-7DC78B365C53}"/>
                    </a:ext>
                  </a:extLst>
                </p:cNvPr>
                <p:cNvPicPr/>
                <p:nvPr/>
              </p:nvPicPr>
              <p:blipFill>
                <a:blip r:embed="rId206"/>
                <a:stretch>
                  <a:fillRect/>
                </a:stretch>
              </p:blipFill>
              <p:spPr>
                <a:xfrm>
                  <a:off x="3677693" y="2987880"/>
                  <a:ext cx="373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5" name="Freihand 54">
                  <a:extLst>
                    <a:ext uri="{FF2B5EF4-FFF2-40B4-BE49-F238E27FC236}">
                      <a16:creationId xmlns:a16="http://schemas.microsoft.com/office/drawing/2014/main" id="{CC398B2D-2630-4C21-A71E-41D3AC660E0B}"/>
                    </a:ext>
                  </a:extLst>
                </p14:cNvPr>
                <p14:cNvContentPartPr/>
                <p14:nvPr/>
              </p14:nvContentPartPr>
              <p14:xfrm>
                <a:off x="4117253" y="2848200"/>
                <a:ext cx="84960" cy="95040"/>
              </p14:xfrm>
            </p:contentPart>
          </mc:Choice>
          <mc:Fallback xmlns="">
            <p:pic>
              <p:nvPicPr>
                <p:cNvPr id="55" name="Freihand 54">
                  <a:extLst>
                    <a:ext uri="{FF2B5EF4-FFF2-40B4-BE49-F238E27FC236}">
                      <a16:creationId xmlns:a16="http://schemas.microsoft.com/office/drawing/2014/main" id="{CC398B2D-2630-4C21-A71E-41D3AC660E0B}"/>
                    </a:ext>
                  </a:extLst>
                </p:cNvPr>
                <p:cNvPicPr/>
                <p:nvPr/>
              </p:nvPicPr>
              <p:blipFill>
                <a:blip r:embed="rId208"/>
                <a:stretch>
                  <a:fillRect/>
                </a:stretch>
              </p:blipFill>
              <p:spPr>
                <a:xfrm>
                  <a:off x="4112933" y="2843880"/>
                  <a:ext cx="93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56" name="Freihand 55">
                  <a:extLst>
                    <a:ext uri="{FF2B5EF4-FFF2-40B4-BE49-F238E27FC236}">
                      <a16:creationId xmlns:a16="http://schemas.microsoft.com/office/drawing/2014/main" id="{F4DFCFB5-1B87-4187-8BE8-140E839C3025}"/>
                    </a:ext>
                  </a:extLst>
                </p14:cNvPr>
                <p14:cNvContentPartPr/>
                <p14:nvPr/>
              </p14:nvContentPartPr>
              <p14:xfrm>
                <a:off x="4193573" y="2766840"/>
                <a:ext cx="67680" cy="127080"/>
              </p14:xfrm>
            </p:contentPart>
          </mc:Choice>
          <mc:Fallback xmlns="">
            <p:pic>
              <p:nvPicPr>
                <p:cNvPr id="56" name="Freihand 55">
                  <a:extLst>
                    <a:ext uri="{FF2B5EF4-FFF2-40B4-BE49-F238E27FC236}">
                      <a16:creationId xmlns:a16="http://schemas.microsoft.com/office/drawing/2014/main" id="{F4DFCFB5-1B87-4187-8BE8-140E839C3025}"/>
                    </a:ext>
                  </a:extLst>
                </p:cNvPr>
                <p:cNvPicPr/>
                <p:nvPr/>
              </p:nvPicPr>
              <p:blipFill>
                <a:blip r:embed="rId210"/>
                <a:stretch>
                  <a:fillRect/>
                </a:stretch>
              </p:blipFill>
              <p:spPr>
                <a:xfrm>
                  <a:off x="4189253" y="2762520"/>
                  <a:ext cx="76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57" name="Freihand 56">
                  <a:extLst>
                    <a:ext uri="{FF2B5EF4-FFF2-40B4-BE49-F238E27FC236}">
                      <a16:creationId xmlns:a16="http://schemas.microsoft.com/office/drawing/2014/main" id="{CFF4F192-F6E2-41ED-B802-114CD1478A9E}"/>
                    </a:ext>
                  </a:extLst>
                </p14:cNvPr>
                <p14:cNvContentPartPr/>
                <p14:nvPr/>
              </p14:nvContentPartPr>
              <p14:xfrm>
                <a:off x="4276013" y="2624280"/>
                <a:ext cx="286920" cy="248400"/>
              </p14:xfrm>
            </p:contentPart>
          </mc:Choice>
          <mc:Fallback xmlns="">
            <p:pic>
              <p:nvPicPr>
                <p:cNvPr id="57" name="Freihand 56">
                  <a:extLst>
                    <a:ext uri="{FF2B5EF4-FFF2-40B4-BE49-F238E27FC236}">
                      <a16:creationId xmlns:a16="http://schemas.microsoft.com/office/drawing/2014/main" id="{CFF4F192-F6E2-41ED-B802-114CD1478A9E}"/>
                    </a:ext>
                  </a:extLst>
                </p:cNvPr>
                <p:cNvPicPr/>
                <p:nvPr/>
              </p:nvPicPr>
              <p:blipFill>
                <a:blip r:embed="rId212"/>
                <a:stretch>
                  <a:fillRect/>
                </a:stretch>
              </p:blipFill>
              <p:spPr>
                <a:xfrm>
                  <a:off x="4271693" y="2619960"/>
                  <a:ext cx="295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58" name="Freihand 57">
                  <a:extLst>
                    <a:ext uri="{FF2B5EF4-FFF2-40B4-BE49-F238E27FC236}">
                      <a16:creationId xmlns:a16="http://schemas.microsoft.com/office/drawing/2014/main" id="{5C90BE83-E271-4E73-91A9-995F852FA79C}"/>
                    </a:ext>
                  </a:extLst>
                </p14:cNvPr>
                <p14:cNvContentPartPr/>
                <p14:nvPr/>
              </p14:nvContentPartPr>
              <p14:xfrm>
                <a:off x="4349093" y="2608080"/>
                <a:ext cx="133920" cy="25200"/>
              </p14:xfrm>
            </p:contentPart>
          </mc:Choice>
          <mc:Fallback xmlns="">
            <p:pic>
              <p:nvPicPr>
                <p:cNvPr id="58" name="Freihand 57">
                  <a:extLst>
                    <a:ext uri="{FF2B5EF4-FFF2-40B4-BE49-F238E27FC236}">
                      <a16:creationId xmlns:a16="http://schemas.microsoft.com/office/drawing/2014/main" id="{5C90BE83-E271-4E73-91A9-995F852FA79C}"/>
                    </a:ext>
                  </a:extLst>
                </p:cNvPr>
                <p:cNvPicPr/>
                <p:nvPr/>
              </p:nvPicPr>
              <p:blipFill>
                <a:blip r:embed="rId214"/>
                <a:stretch>
                  <a:fillRect/>
                </a:stretch>
              </p:blipFill>
              <p:spPr>
                <a:xfrm>
                  <a:off x="4344773" y="2603760"/>
                  <a:ext cx="142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59" name="Freihand 58">
                  <a:extLst>
                    <a:ext uri="{FF2B5EF4-FFF2-40B4-BE49-F238E27FC236}">
                      <a16:creationId xmlns:a16="http://schemas.microsoft.com/office/drawing/2014/main" id="{EF30B1DD-0356-49E0-97F8-5C0FE4082786}"/>
                    </a:ext>
                  </a:extLst>
                </p14:cNvPr>
                <p14:cNvContentPartPr/>
                <p14:nvPr/>
              </p14:nvContentPartPr>
              <p14:xfrm>
                <a:off x="4079813" y="2674680"/>
                <a:ext cx="692640" cy="414720"/>
              </p14:xfrm>
            </p:contentPart>
          </mc:Choice>
          <mc:Fallback xmlns="">
            <p:pic>
              <p:nvPicPr>
                <p:cNvPr id="59" name="Freihand 58">
                  <a:extLst>
                    <a:ext uri="{FF2B5EF4-FFF2-40B4-BE49-F238E27FC236}">
                      <a16:creationId xmlns:a16="http://schemas.microsoft.com/office/drawing/2014/main" id="{EF30B1DD-0356-49E0-97F8-5C0FE4082786}"/>
                    </a:ext>
                  </a:extLst>
                </p:cNvPr>
                <p:cNvPicPr/>
                <p:nvPr/>
              </p:nvPicPr>
              <p:blipFill>
                <a:blip r:embed="rId216"/>
                <a:stretch>
                  <a:fillRect/>
                </a:stretch>
              </p:blipFill>
              <p:spPr>
                <a:xfrm>
                  <a:off x="4075493" y="2670360"/>
                  <a:ext cx="70128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2E7CA8BE-355B-4EE9-80B2-2D5AB09DA643}"/>
                    </a:ext>
                  </a:extLst>
                </p14:cNvPr>
                <p14:cNvContentPartPr/>
                <p14:nvPr/>
              </p14:nvContentPartPr>
              <p14:xfrm>
                <a:off x="4080893" y="2457960"/>
                <a:ext cx="1568160" cy="2590920"/>
              </p14:xfrm>
            </p:contentPart>
          </mc:Choice>
          <mc:Fallback xmlns="">
            <p:pic>
              <p:nvPicPr>
                <p:cNvPr id="128" name="Freihand 127">
                  <a:extLst>
                    <a:ext uri="{FF2B5EF4-FFF2-40B4-BE49-F238E27FC236}">
                      <a16:creationId xmlns:a16="http://schemas.microsoft.com/office/drawing/2014/main" id="{2E7CA8BE-355B-4EE9-80B2-2D5AB09DA643}"/>
                    </a:ext>
                  </a:extLst>
                </p:cNvPr>
                <p:cNvPicPr/>
                <p:nvPr/>
              </p:nvPicPr>
              <p:blipFill>
                <a:blip r:embed="rId218"/>
                <a:stretch>
                  <a:fillRect/>
                </a:stretch>
              </p:blipFill>
              <p:spPr>
                <a:xfrm>
                  <a:off x="4076573" y="2453640"/>
                  <a:ext cx="1576800" cy="259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9">
            <p14:nvContentPartPr>
              <p14:cNvPr id="18" name="Freihand 17">
                <a:extLst>
                  <a:ext uri="{FF2B5EF4-FFF2-40B4-BE49-F238E27FC236}">
                    <a16:creationId xmlns:a16="http://schemas.microsoft.com/office/drawing/2014/main" id="{C06F4727-DF56-42B1-B332-EC3406855262}"/>
                  </a:ext>
                </a:extLst>
              </p14:cNvPr>
              <p14:cNvContentPartPr/>
              <p14:nvPr/>
            </p14:nvContentPartPr>
            <p14:xfrm>
              <a:off x="2122493" y="3369840"/>
              <a:ext cx="2344320" cy="1518120"/>
            </p14:xfrm>
          </p:contentPart>
        </mc:Choice>
        <mc:Fallback xmlns="">
          <p:pic>
            <p:nvPicPr>
              <p:cNvPr id="18" name="Freihand 17">
                <a:extLst>
                  <a:ext uri="{FF2B5EF4-FFF2-40B4-BE49-F238E27FC236}">
                    <a16:creationId xmlns:a16="http://schemas.microsoft.com/office/drawing/2014/main" id="{C06F4727-DF56-42B1-B332-EC3406855262}"/>
                  </a:ext>
                </a:extLst>
              </p:cNvPr>
              <p:cNvPicPr/>
              <p:nvPr/>
            </p:nvPicPr>
            <p:blipFill>
              <a:blip r:embed="rId220"/>
              <a:stretch>
                <a:fillRect/>
              </a:stretch>
            </p:blipFill>
            <p:spPr>
              <a:xfrm>
                <a:off x="2118173" y="3365520"/>
                <a:ext cx="2352960" cy="1526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4" name="Freihand 23">
                <a:extLst>
                  <a:ext uri="{FF2B5EF4-FFF2-40B4-BE49-F238E27FC236}">
                    <a16:creationId xmlns:a16="http://schemas.microsoft.com/office/drawing/2014/main" id="{A19D7AB1-7560-498F-A1CB-EB0DD1EB2B79}"/>
                  </a:ext>
                </a:extLst>
              </p14:cNvPr>
              <p14:cNvContentPartPr/>
              <p14:nvPr/>
            </p14:nvContentPartPr>
            <p14:xfrm>
              <a:off x="9305933" y="297960"/>
              <a:ext cx="2637000" cy="1372680"/>
            </p14:xfrm>
          </p:contentPart>
        </mc:Choice>
        <mc:Fallback xmlns="">
          <p:pic>
            <p:nvPicPr>
              <p:cNvPr id="24" name="Freihand 23">
                <a:extLst>
                  <a:ext uri="{FF2B5EF4-FFF2-40B4-BE49-F238E27FC236}">
                    <a16:creationId xmlns:a16="http://schemas.microsoft.com/office/drawing/2014/main" id="{A19D7AB1-7560-498F-A1CB-EB0DD1EB2B79}"/>
                  </a:ext>
                </a:extLst>
              </p:cNvPr>
              <p:cNvPicPr/>
              <p:nvPr/>
            </p:nvPicPr>
            <p:blipFill>
              <a:blip r:embed="rId222"/>
              <a:stretch>
                <a:fillRect/>
              </a:stretch>
            </p:blipFill>
            <p:spPr>
              <a:xfrm>
                <a:off x="9301613" y="293640"/>
                <a:ext cx="2645640" cy="1381320"/>
              </a:xfrm>
              <a:prstGeom prst="rect">
                <a:avLst/>
              </a:prstGeom>
            </p:spPr>
          </p:pic>
        </mc:Fallback>
      </mc:AlternateContent>
    </p:spTree>
    <p:extLst>
      <p:ext uri="{BB962C8B-B14F-4D97-AF65-F5344CB8AC3E}">
        <p14:creationId xmlns:p14="http://schemas.microsoft.com/office/powerpoint/2010/main" val="388672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dirty="0"/>
              <a:t>Das </a:t>
            </a:r>
            <a:r>
              <a:rPr lang="de-DE" sz="2903" b="1" dirty="0" err="1"/>
              <a:t>Keynesianische</a:t>
            </a:r>
            <a:r>
              <a:rPr lang="de-DE" sz="2903" b="1" dirty="0"/>
              <a:t> Gütermarktmodell</a:t>
            </a:r>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dirty="0">
                <a:solidFill>
                  <a:prstClr val="black"/>
                </a:solidFill>
                <a:latin typeface="Arial" panose="020B0604020202020204" pitchFamily="34" charset="0"/>
                <a:cs typeface="Arial" panose="020B0604020202020204" pitchFamily="34" charset="0"/>
              </a:rPr>
              <a:t>In der </a:t>
            </a:r>
            <a:r>
              <a:rPr lang="en-US" b="1" u="sng" dirty="0" err="1">
                <a:solidFill>
                  <a:prstClr val="black"/>
                </a:solidFill>
                <a:latin typeface="Arial" panose="020B0604020202020204" pitchFamily="34" charset="0"/>
                <a:cs typeface="Arial" panose="020B0604020202020204" pitchFamily="34" charset="0"/>
              </a:rPr>
              <a:t>kurzen</a:t>
            </a:r>
            <a:r>
              <a:rPr lang="en-US" dirty="0">
                <a:solidFill>
                  <a:prstClr val="black"/>
                </a:solidFill>
                <a:latin typeface="Arial" panose="020B0604020202020204" pitchFamily="34" charset="0"/>
                <a:cs typeface="Arial" panose="020B0604020202020204" pitchFamily="34" charset="0"/>
              </a:rPr>
              <a:t> Frist:</a:t>
            </a: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Produktionskapazitäten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sind</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nicht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voll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ausgelastet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Alle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Konsum</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Investitionspläne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erfüllt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Überraschungen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treten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auf der </a:t>
            </a:r>
            <a:r>
              <a:rPr lang="en-US" dirty="0" err="1">
                <a:solidFill>
                  <a:prstClr val="black"/>
                </a:solidFill>
                <a:latin typeface="Arial" panose="020B0604020202020204" pitchFamily="34" charset="0"/>
                <a:cs typeface="Arial" panose="020B0604020202020204" pitchFamily="34" charset="0"/>
              </a:rPr>
              <a:t>Produzentenseite</a:t>
            </a:r>
            <a:r>
              <a:rPr lang="en-US" dirty="0">
                <a:solidFill>
                  <a:prstClr val="black"/>
                </a:solidFill>
                <a:latin typeface="Arial" panose="020B0604020202020204" pitchFamily="34" charset="0"/>
                <a:cs typeface="Arial" panose="020B0604020202020204" pitchFamily="34" charset="0"/>
              </a:rPr>
              <a:t> auf</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dirty="0" err="1">
                <a:solidFill>
                  <a:prstClr val="black"/>
                </a:solidFill>
                <a:latin typeface="Arial" panose="020B0604020202020204" pitchFamily="34" charset="0"/>
                <a:cs typeface="Arial" panose="020B0604020202020204" pitchFamily="34" charset="0"/>
              </a:rPr>
              <a:t>Angebot</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Nachfrage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werden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nur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durch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Produktion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ausgeglichen</a:t>
            </a:r>
            <a:r>
              <a:rPr lang="en-US" dirty="0">
                <a:solidFill>
                  <a:prstClr val="black"/>
                </a:solidFill>
                <a:latin typeface="Arial" panose="020B0604020202020204" pitchFamily="34" charset="0"/>
                <a:cs typeface="Arial" panose="020B0604020202020204" pitchFamily="34" charset="0"/>
              </a:rPr>
              <a:t>.</a:t>
            </a: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Die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aggregierten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Ausgaben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bestimmten</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das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gesamtwirtschaftliche</a:t>
            </a: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dirty="0" err="1">
                <a:solidFill>
                  <a:prstClr val="black"/>
                </a:solidFill>
                <a:latin typeface="Arial" panose="020B0604020202020204" pitchFamily="34" charset="0"/>
                <a:cs typeface="Arial" panose="020B0604020202020204" pitchFamily="34" charset="0"/>
                <a:sym typeface="Wingdings" panose="05000000000000000000" pitchFamily="2" charset="2"/>
              </a:rPr>
              <a:t>Gleichgewicht</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E6429E4-0A25-46DD-AAC7-DDC934C5278D}"/>
                  </a:ext>
                </a:extLst>
              </p14:cNvPr>
              <p14:cNvContentPartPr/>
              <p14:nvPr/>
            </p14:nvContentPartPr>
            <p14:xfrm>
              <a:off x="508973" y="437107"/>
              <a:ext cx="2627280" cy="536400"/>
            </p14:xfrm>
          </p:contentPart>
        </mc:Choice>
        <mc:Fallback xmlns="">
          <p:pic>
            <p:nvPicPr>
              <p:cNvPr id="2" name="Freihand 1">
                <a:extLst>
                  <a:ext uri="{FF2B5EF4-FFF2-40B4-BE49-F238E27FC236}">
                    <a16:creationId xmlns:a16="http://schemas.microsoft.com/office/drawing/2014/main" id="{8E6429E4-0A25-46DD-AAC7-DDC934C5278D}"/>
                  </a:ext>
                </a:extLst>
              </p:cNvPr>
              <p:cNvPicPr/>
              <p:nvPr/>
            </p:nvPicPr>
            <p:blipFill>
              <a:blip r:embed="rId4"/>
              <a:stretch>
                <a:fillRect/>
              </a:stretch>
            </p:blipFill>
            <p:spPr>
              <a:xfrm>
                <a:off x="504653" y="432787"/>
                <a:ext cx="263592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55842694-CE4A-4AFF-BE85-0018D35CC4FE}"/>
                  </a:ext>
                </a:extLst>
              </p14:cNvPr>
              <p14:cNvContentPartPr/>
              <p14:nvPr/>
            </p14:nvContentPartPr>
            <p14:xfrm>
              <a:off x="1144373" y="1476787"/>
              <a:ext cx="3344760" cy="77400"/>
            </p14:xfrm>
          </p:contentPart>
        </mc:Choice>
        <mc:Fallback xmlns="">
          <p:pic>
            <p:nvPicPr>
              <p:cNvPr id="4" name="Freihand 3">
                <a:extLst>
                  <a:ext uri="{FF2B5EF4-FFF2-40B4-BE49-F238E27FC236}">
                    <a16:creationId xmlns:a16="http://schemas.microsoft.com/office/drawing/2014/main" id="{55842694-CE4A-4AFF-BE85-0018D35CC4FE}"/>
                  </a:ext>
                </a:extLst>
              </p:cNvPr>
              <p:cNvPicPr/>
              <p:nvPr/>
            </p:nvPicPr>
            <p:blipFill>
              <a:blip r:embed="rId6"/>
              <a:stretch>
                <a:fillRect/>
              </a:stretch>
            </p:blipFill>
            <p:spPr>
              <a:xfrm>
                <a:off x="1140053" y="1472467"/>
                <a:ext cx="3353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9E318DD-22DC-4113-9FD0-5D69B901ED47}"/>
                  </a:ext>
                </a:extLst>
              </p14:cNvPr>
              <p14:cNvContentPartPr/>
              <p14:nvPr/>
            </p14:nvContentPartPr>
            <p14:xfrm>
              <a:off x="1097213" y="2676307"/>
              <a:ext cx="5951160" cy="39600"/>
            </p14:xfrm>
          </p:contentPart>
        </mc:Choice>
        <mc:Fallback xmlns="">
          <p:pic>
            <p:nvPicPr>
              <p:cNvPr id="5" name="Freihand 4">
                <a:extLst>
                  <a:ext uri="{FF2B5EF4-FFF2-40B4-BE49-F238E27FC236}">
                    <a16:creationId xmlns:a16="http://schemas.microsoft.com/office/drawing/2014/main" id="{B9E318DD-22DC-4113-9FD0-5D69B901ED47}"/>
                  </a:ext>
                </a:extLst>
              </p:cNvPr>
              <p:cNvPicPr/>
              <p:nvPr/>
            </p:nvPicPr>
            <p:blipFill>
              <a:blip r:embed="rId8"/>
              <a:stretch>
                <a:fillRect/>
              </a:stretch>
            </p:blipFill>
            <p:spPr>
              <a:xfrm>
                <a:off x="1092893" y="2671987"/>
                <a:ext cx="59598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Freihand 25">
                <a:extLst>
                  <a:ext uri="{FF2B5EF4-FFF2-40B4-BE49-F238E27FC236}">
                    <a16:creationId xmlns:a16="http://schemas.microsoft.com/office/drawing/2014/main" id="{C4E51BC2-BCEE-4ABC-84EF-33C0241AF5DF}"/>
                  </a:ext>
                </a:extLst>
              </p14:cNvPr>
              <p14:cNvContentPartPr/>
              <p14:nvPr/>
            </p14:nvContentPartPr>
            <p14:xfrm>
              <a:off x="1045373" y="3465427"/>
              <a:ext cx="5999760" cy="150840"/>
            </p14:xfrm>
          </p:contentPart>
        </mc:Choice>
        <mc:Fallback xmlns="">
          <p:pic>
            <p:nvPicPr>
              <p:cNvPr id="26" name="Freihand 25">
                <a:extLst>
                  <a:ext uri="{FF2B5EF4-FFF2-40B4-BE49-F238E27FC236}">
                    <a16:creationId xmlns:a16="http://schemas.microsoft.com/office/drawing/2014/main" id="{C4E51BC2-BCEE-4ABC-84EF-33C0241AF5DF}"/>
                  </a:ext>
                </a:extLst>
              </p:cNvPr>
              <p:cNvPicPr/>
              <p:nvPr/>
            </p:nvPicPr>
            <p:blipFill>
              <a:blip r:embed="rId10"/>
              <a:stretch>
                <a:fillRect/>
              </a:stretch>
            </p:blipFill>
            <p:spPr>
              <a:xfrm>
                <a:off x="1041053" y="3461107"/>
                <a:ext cx="6008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0" name="Freihand 129">
                <a:extLst>
                  <a:ext uri="{FF2B5EF4-FFF2-40B4-BE49-F238E27FC236}">
                    <a16:creationId xmlns:a16="http://schemas.microsoft.com/office/drawing/2014/main" id="{0A21FAF1-8778-4C63-A976-54284283CB6A}"/>
                  </a:ext>
                </a:extLst>
              </p14:cNvPr>
              <p14:cNvContentPartPr/>
              <p14:nvPr/>
            </p14:nvContentPartPr>
            <p14:xfrm>
              <a:off x="5680733" y="4747027"/>
              <a:ext cx="2786040" cy="1273320"/>
            </p14:xfrm>
          </p:contentPart>
        </mc:Choice>
        <mc:Fallback xmlns="">
          <p:pic>
            <p:nvPicPr>
              <p:cNvPr id="130" name="Freihand 129">
                <a:extLst>
                  <a:ext uri="{FF2B5EF4-FFF2-40B4-BE49-F238E27FC236}">
                    <a16:creationId xmlns:a16="http://schemas.microsoft.com/office/drawing/2014/main" id="{0A21FAF1-8778-4C63-A976-54284283CB6A}"/>
                  </a:ext>
                </a:extLst>
              </p:cNvPr>
              <p:cNvPicPr/>
              <p:nvPr/>
            </p:nvPicPr>
            <p:blipFill>
              <a:blip r:embed="rId12"/>
              <a:stretch>
                <a:fillRect/>
              </a:stretch>
            </p:blipFill>
            <p:spPr>
              <a:xfrm>
                <a:off x="5676413" y="4742707"/>
                <a:ext cx="2794680" cy="1281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0" name="Freihand 149">
                <a:extLst>
                  <a:ext uri="{FF2B5EF4-FFF2-40B4-BE49-F238E27FC236}">
                    <a16:creationId xmlns:a16="http://schemas.microsoft.com/office/drawing/2014/main" id="{DFC17D33-331F-4CF5-BDAE-F50B46088C3D}"/>
                  </a:ext>
                </a:extLst>
              </p14:cNvPr>
              <p14:cNvContentPartPr/>
              <p14:nvPr/>
            </p14:nvContentPartPr>
            <p14:xfrm>
              <a:off x="1129613" y="334147"/>
              <a:ext cx="1359000" cy="1117800"/>
            </p14:xfrm>
          </p:contentPart>
        </mc:Choice>
        <mc:Fallback xmlns="">
          <p:pic>
            <p:nvPicPr>
              <p:cNvPr id="150" name="Freihand 149">
                <a:extLst>
                  <a:ext uri="{FF2B5EF4-FFF2-40B4-BE49-F238E27FC236}">
                    <a16:creationId xmlns:a16="http://schemas.microsoft.com/office/drawing/2014/main" id="{DFC17D33-331F-4CF5-BDAE-F50B46088C3D}"/>
                  </a:ext>
                </a:extLst>
              </p:cNvPr>
              <p:cNvPicPr/>
              <p:nvPr/>
            </p:nvPicPr>
            <p:blipFill>
              <a:blip r:embed="rId14"/>
              <a:stretch>
                <a:fillRect/>
              </a:stretch>
            </p:blipFill>
            <p:spPr>
              <a:xfrm>
                <a:off x="1125293" y="329827"/>
                <a:ext cx="1367640" cy="112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2" name="Freihand 151">
                <a:extLst>
                  <a:ext uri="{FF2B5EF4-FFF2-40B4-BE49-F238E27FC236}">
                    <a16:creationId xmlns:a16="http://schemas.microsoft.com/office/drawing/2014/main" id="{FC7D0B8E-7626-46AF-9CB4-128087FAD0E2}"/>
                  </a:ext>
                </a:extLst>
              </p14:cNvPr>
              <p14:cNvContentPartPr/>
              <p14:nvPr/>
            </p14:nvContentPartPr>
            <p14:xfrm>
              <a:off x="5752373" y="5887507"/>
              <a:ext cx="2668680" cy="839160"/>
            </p14:xfrm>
          </p:contentPart>
        </mc:Choice>
        <mc:Fallback xmlns="">
          <p:pic>
            <p:nvPicPr>
              <p:cNvPr id="152" name="Freihand 151">
                <a:extLst>
                  <a:ext uri="{FF2B5EF4-FFF2-40B4-BE49-F238E27FC236}">
                    <a16:creationId xmlns:a16="http://schemas.microsoft.com/office/drawing/2014/main" id="{FC7D0B8E-7626-46AF-9CB4-128087FAD0E2}"/>
                  </a:ext>
                </a:extLst>
              </p:cNvPr>
              <p:cNvPicPr/>
              <p:nvPr/>
            </p:nvPicPr>
            <p:blipFill>
              <a:blip r:embed="rId16"/>
              <a:stretch>
                <a:fillRect/>
              </a:stretch>
            </p:blipFill>
            <p:spPr>
              <a:xfrm>
                <a:off x="5748053" y="5883187"/>
                <a:ext cx="2677320" cy="84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9" name="Freihand 98">
                <a:extLst>
                  <a:ext uri="{FF2B5EF4-FFF2-40B4-BE49-F238E27FC236}">
                    <a16:creationId xmlns:a16="http://schemas.microsoft.com/office/drawing/2014/main" id="{6D9D0E8A-4D1F-4325-B21C-DDFFC2AFBFFA}"/>
                  </a:ext>
                </a:extLst>
              </p14:cNvPr>
              <p14:cNvContentPartPr/>
              <p14:nvPr/>
            </p14:nvContentPartPr>
            <p14:xfrm>
              <a:off x="10549733" y="291667"/>
              <a:ext cx="52920" cy="932400"/>
            </p14:xfrm>
          </p:contentPart>
        </mc:Choice>
        <mc:Fallback xmlns="">
          <p:pic>
            <p:nvPicPr>
              <p:cNvPr id="99" name="Freihand 98">
                <a:extLst>
                  <a:ext uri="{FF2B5EF4-FFF2-40B4-BE49-F238E27FC236}">
                    <a16:creationId xmlns:a16="http://schemas.microsoft.com/office/drawing/2014/main" id="{6D9D0E8A-4D1F-4325-B21C-DDFFC2AFBFFA}"/>
                  </a:ext>
                </a:extLst>
              </p:cNvPr>
              <p:cNvPicPr/>
              <p:nvPr/>
            </p:nvPicPr>
            <p:blipFill>
              <a:blip r:embed="rId18"/>
              <a:stretch>
                <a:fillRect/>
              </a:stretch>
            </p:blipFill>
            <p:spPr>
              <a:xfrm>
                <a:off x="10545413" y="287347"/>
                <a:ext cx="61560" cy="941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0" name="Freihand 99">
                <a:extLst>
                  <a:ext uri="{FF2B5EF4-FFF2-40B4-BE49-F238E27FC236}">
                    <a16:creationId xmlns:a16="http://schemas.microsoft.com/office/drawing/2014/main" id="{874753F7-C6C4-403D-9710-95EDDAEE39BD}"/>
                  </a:ext>
                </a:extLst>
              </p14:cNvPr>
              <p14:cNvContentPartPr/>
              <p14:nvPr/>
            </p14:nvContentPartPr>
            <p14:xfrm>
              <a:off x="10376933" y="1138747"/>
              <a:ext cx="1141560" cy="46800"/>
            </p14:xfrm>
          </p:contentPart>
        </mc:Choice>
        <mc:Fallback xmlns="">
          <p:pic>
            <p:nvPicPr>
              <p:cNvPr id="100" name="Freihand 99">
                <a:extLst>
                  <a:ext uri="{FF2B5EF4-FFF2-40B4-BE49-F238E27FC236}">
                    <a16:creationId xmlns:a16="http://schemas.microsoft.com/office/drawing/2014/main" id="{874753F7-C6C4-403D-9710-95EDDAEE39BD}"/>
                  </a:ext>
                </a:extLst>
              </p:cNvPr>
              <p:cNvPicPr/>
              <p:nvPr/>
            </p:nvPicPr>
            <p:blipFill>
              <a:blip r:embed="rId20"/>
              <a:stretch>
                <a:fillRect/>
              </a:stretch>
            </p:blipFill>
            <p:spPr>
              <a:xfrm>
                <a:off x="10372613" y="1134427"/>
                <a:ext cx="1150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1" name="Freihand 100">
                <a:extLst>
                  <a:ext uri="{FF2B5EF4-FFF2-40B4-BE49-F238E27FC236}">
                    <a16:creationId xmlns:a16="http://schemas.microsoft.com/office/drawing/2014/main" id="{F8E41400-9308-47B3-8301-EB282C57AEA8}"/>
                  </a:ext>
                </a:extLst>
              </p14:cNvPr>
              <p14:cNvContentPartPr/>
              <p14:nvPr/>
            </p14:nvContentPartPr>
            <p14:xfrm>
              <a:off x="11413013" y="1046947"/>
              <a:ext cx="294840" cy="253080"/>
            </p14:xfrm>
          </p:contentPart>
        </mc:Choice>
        <mc:Fallback xmlns="">
          <p:pic>
            <p:nvPicPr>
              <p:cNvPr id="101" name="Freihand 100">
                <a:extLst>
                  <a:ext uri="{FF2B5EF4-FFF2-40B4-BE49-F238E27FC236}">
                    <a16:creationId xmlns:a16="http://schemas.microsoft.com/office/drawing/2014/main" id="{F8E41400-9308-47B3-8301-EB282C57AEA8}"/>
                  </a:ext>
                </a:extLst>
              </p:cNvPr>
              <p:cNvPicPr/>
              <p:nvPr/>
            </p:nvPicPr>
            <p:blipFill>
              <a:blip r:embed="rId22"/>
              <a:stretch>
                <a:fillRect/>
              </a:stretch>
            </p:blipFill>
            <p:spPr>
              <a:xfrm>
                <a:off x="11408693" y="1042627"/>
                <a:ext cx="3034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2" name="Freihand 101">
                <a:extLst>
                  <a:ext uri="{FF2B5EF4-FFF2-40B4-BE49-F238E27FC236}">
                    <a16:creationId xmlns:a16="http://schemas.microsoft.com/office/drawing/2014/main" id="{FD69C269-E6A2-416F-AA2B-1ECD53DB6719}"/>
                  </a:ext>
                </a:extLst>
              </p14:cNvPr>
              <p14:cNvContentPartPr/>
              <p14:nvPr/>
            </p14:nvContentPartPr>
            <p14:xfrm>
              <a:off x="10314653" y="124627"/>
              <a:ext cx="441720" cy="415080"/>
            </p14:xfrm>
          </p:contentPart>
        </mc:Choice>
        <mc:Fallback xmlns="">
          <p:pic>
            <p:nvPicPr>
              <p:cNvPr id="102" name="Freihand 101">
                <a:extLst>
                  <a:ext uri="{FF2B5EF4-FFF2-40B4-BE49-F238E27FC236}">
                    <a16:creationId xmlns:a16="http://schemas.microsoft.com/office/drawing/2014/main" id="{FD69C269-E6A2-416F-AA2B-1ECD53DB6719}"/>
                  </a:ext>
                </a:extLst>
              </p:cNvPr>
              <p:cNvPicPr/>
              <p:nvPr/>
            </p:nvPicPr>
            <p:blipFill>
              <a:blip r:embed="rId24"/>
              <a:stretch>
                <a:fillRect/>
              </a:stretch>
            </p:blipFill>
            <p:spPr>
              <a:xfrm>
                <a:off x="10310333" y="120307"/>
                <a:ext cx="45036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4" name="Freihand 103">
                <a:extLst>
                  <a:ext uri="{FF2B5EF4-FFF2-40B4-BE49-F238E27FC236}">
                    <a16:creationId xmlns:a16="http://schemas.microsoft.com/office/drawing/2014/main" id="{1A9D715E-F4FB-4D4F-B647-64B0ABF4F252}"/>
                  </a:ext>
                </a:extLst>
              </p14:cNvPr>
              <p14:cNvContentPartPr/>
              <p14:nvPr/>
            </p14:nvContentPartPr>
            <p14:xfrm>
              <a:off x="10162733" y="119227"/>
              <a:ext cx="192960" cy="333360"/>
            </p14:xfrm>
          </p:contentPart>
        </mc:Choice>
        <mc:Fallback xmlns="">
          <p:pic>
            <p:nvPicPr>
              <p:cNvPr id="104" name="Freihand 103">
                <a:extLst>
                  <a:ext uri="{FF2B5EF4-FFF2-40B4-BE49-F238E27FC236}">
                    <a16:creationId xmlns:a16="http://schemas.microsoft.com/office/drawing/2014/main" id="{1A9D715E-F4FB-4D4F-B647-64B0ABF4F252}"/>
                  </a:ext>
                </a:extLst>
              </p:cNvPr>
              <p:cNvPicPr/>
              <p:nvPr/>
            </p:nvPicPr>
            <p:blipFill>
              <a:blip r:embed="rId26"/>
              <a:stretch>
                <a:fillRect/>
              </a:stretch>
            </p:blipFill>
            <p:spPr>
              <a:xfrm>
                <a:off x="10158413" y="114907"/>
                <a:ext cx="2016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5" name="Freihand 104">
                <a:extLst>
                  <a:ext uri="{FF2B5EF4-FFF2-40B4-BE49-F238E27FC236}">
                    <a16:creationId xmlns:a16="http://schemas.microsoft.com/office/drawing/2014/main" id="{B512C831-9608-413E-846E-55C4E57C861E}"/>
                  </a:ext>
                </a:extLst>
              </p14:cNvPr>
              <p14:cNvContentPartPr/>
              <p14:nvPr/>
            </p14:nvContentPartPr>
            <p14:xfrm>
              <a:off x="11415533" y="1346827"/>
              <a:ext cx="176760" cy="221040"/>
            </p14:xfrm>
          </p:contentPart>
        </mc:Choice>
        <mc:Fallback xmlns="">
          <p:pic>
            <p:nvPicPr>
              <p:cNvPr id="105" name="Freihand 104">
                <a:extLst>
                  <a:ext uri="{FF2B5EF4-FFF2-40B4-BE49-F238E27FC236}">
                    <a16:creationId xmlns:a16="http://schemas.microsoft.com/office/drawing/2014/main" id="{B512C831-9608-413E-846E-55C4E57C861E}"/>
                  </a:ext>
                </a:extLst>
              </p:cNvPr>
              <p:cNvPicPr/>
              <p:nvPr/>
            </p:nvPicPr>
            <p:blipFill>
              <a:blip r:embed="rId28"/>
              <a:stretch>
                <a:fillRect/>
              </a:stretch>
            </p:blipFill>
            <p:spPr>
              <a:xfrm>
                <a:off x="11411213" y="1342507"/>
                <a:ext cx="185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06" name="Freihand 105">
                <a:extLst>
                  <a:ext uri="{FF2B5EF4-FFF2-40B4-BE49-F238E27FC236}">
                    <a16:creationId xmlns:a16="http://schemas.microsoft.com/office/drawing/2014/main" id="{B5E1688B-7F7A-47F4-8C95-3C4D13EA7D6D}"/>
                  </a:ext>
                </a:extLst>
              </p14:cNvPr>
              <p14:cNvContentPartPr/>
              <p14:nvPr/>
            </p14:nvContentPartPr>
            <p14:xfrm>
              <a:off x="11431373" y="1383547"/>
              <a:ext cx="185040" cy="105840"/>
            </p14:xfrm>
          </p:contentPart>
        </mc:Choice>
        <mc:Fallback xmlns="">
          <p:pic>
            <p:nvPicPr>
              <p:cNvPr id="106" name="Freihand 105">
                <a:extLst>
                  <a:ext uri="{FF2B5EF4-FFF2-40B4-BE49-F238E27FC236}">
                    <a16:creationId xmlns:a16="http://schemas.microsoft.com/office/drawing/2014/main" id="{B5E1688B-7F7A-47F4-8C95-3C4D13EA7D6D}"/>
                  </a:ext>
                </a:extLst>
              </p:cNvPr>
              <p:cNvPicPr/>
              <p:nvPr/>
            </p:nvPicPr>
            <p:blipFill>
              <a:blip r:embed="rId30"/>
              <a:stretch>
                <a:fillRect/>
              </a:stretch>
            </p:blipFill>
            <p:spPr>
              <a:xfrm>
                <a:off x="11427053" y="1379227"/>
                <a:ext cx="193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8" name="Freihand 107">
                <a:extLst>
                  <a:ext uri="{FF2B5EF4-FFF2-40B4-BE49-F238E27FC236}">
                    <a16:creationId xmlns:a16="http://schemas.microsoft.com/office/drawing/2014/main" id="{2EB9E6AB-0EE4-4121-B9BD-8A69A6215042}"/>
                  </a:ext>
                </a:extLst>
              </p14:cNvPr>
              <p14:cNvContentPartPr/>
              <p14:nvPr/>
            </p14:nvContentPartPr>
            <p14:xfrm>
              <a:off x="10715693" y="397147"/>
              <a:ext cx="861840" cy="596520"/>
            </p14:xfrm>
          </p:contentPart>
        </mc:Choice>
        <mc:Fallback xmlns="">
          <p:pic>
            <p:nvPicPr>
              <p:cNvPr id="108" name="Freihand 107">
                <a:extLst>
                  <a:ext uri="{FF2B5EF4-FFF2-40B4-BE49-F238E27FC236}">
                    <a16:creationId xmlns:a16="http://schemas.microsoft.com/office/drawing/2014/main" id="{2EB9E6AB-0EE4-4121-B9BD-8A69A6215042}"/>
                  </a:ext>
                </a:extLst>
              </p:cNvPr>
              <p:cNvPicPr/>
              <p:nvPr/>
            </p:nvPicPr>
            <p:blipFill>
              <a:blip r:embed="rId32"/>
              <a:stretch>
                <a:fillRect/>
              </a:stretch>
            </p:blipFill>
            <p:spPr>
              <a:xfrm>
                <a:off x="10711373" y="392827"/>
                <a:ext cx="870480" cy="605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9" name="Freihand 108">
                <a:extLst>
                  <a:ext uri="{FF2B5EF4-FFF2-40B4-BE49-F238E27FC236}">
                    <a16:creationId xmlns:a16="http://schemas.microsoft.com/office/drawing/2014/main" id="{462AC140-28B5-476B-AF37-0D66EE9DC7CF}"/>
                  </a:ext>
                </a:extLst>
              </p14:cNvPr>
              <p14:cNvContentPartPr/>
              <p14:nvPr/>
            </p14:nvContentPartPr>
            <p14:xfrm>
              <a:off x="10711013" y="417667"/>
              <a:ext cx="582480" cy="549360"/>
            </p14:xfrm>
          </p:contentPart>
        </mc:Choice>
        <mc:Fallback xmlns="">
          <p:pic>
            <p:nvPicPr>
              <p:cNvPr id="109" name="Freihand 108">
                <a:extLst>
                  <a:ext uri="{FF2B5EF4-FFF2-40B4-BE49-F238E27FC236}">
                    <a16:creationId xmlns:a16="http://schemas.microsoft.com/office/drawing/2014/main" id="{462AC140-28B5-476B-AF37-0D66EE9DC7CF}"/>
                  </a:ext>
                </a:extLst>
              </p:cNvPr>
              <p:cNvPicPr/>
              <p:nvPr/>
            </p:nvPicPr>
            <p:blipFill>
              <a:blip r:embed="rId34"/>
              <a:stretch>
                <a:fillRect/>
              </a:stretch>
            </p:blipFill>
            <p:spPr>
              <a:xfrm>
                <a:off x="10706693" y="413347"/>
                <a:ext cx="59112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1" name="Freihand 110">
                <a:extLst>
                  <a:ext uri="{FF2B5EF4-FFF2-40B4-BE49-F238E27FC236}">
                    <a16:creationId xmlns:a16="http://schemas.microsoft.com/office/drawing/2014/main" id="{D70CF53C-2D1F-4D26-9205-BBDDBDE3685B}"/>
                  </a:ext>
                </a:extLst>
              </p14:cNvPr>
              <p14:cNvContentPartPr/>
              <p14:nvPr/>
            </p14:nvContentPartPr>
            <p14:xfrm>
              <a:off x="11609573" y="276547"/>
              <a:ext cx="104040" cy="149400"/>
            </p14:xfrm>
          </p:contentPart>
        </mc:Choice>
        <mc:Fallback xmlns="">
          <p:pic>
            <p:nvPicPr>
              <p:cNvPr id="111" name="Freihand 110">
                <a:extLst>
                  <a:ext uri="{FF2B5EF4-FFF2-40B4-BE49-F238E27FC236}">
                    <a16:creationId xmlns:a16="http://schemas.microsoft.com/office/drawing/2014/main" id="{D70CF53C-2D1F-4D26-9205-BBDDBDE3685B}"/>
                  </a:ext>
                </a:extLst>
              </p:cNvPr>
              <p:cNvPicPr/>
              <p:nvPr/>
            </p:nvPicPr>
            <p:blipFill>
              <a:blip r:embed="rId36"/>
              <a:stretch>
                <a:fillRect/>
              </a:stretch>
            </p:blipFill>
            <p:spPr>
              <a:xfrm>
                <a:off x="11605253" y="272227"/>
                <a:ext cx="112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2" name="Freihand 111">
                <a:extLst>
                  <a:ext uri="{FF2B5EF4-FFF2-40B4-BE49-F238E27FC236}">
                    <a16:creationId xmlns:a16="http://schemas.microsoft.com/office/drawing/2014/main" id="{85A92199-ABA8-486D-8CB4-7E966548DE91}"/>
                  </a:ext>
                </a:extLst>
              </p14:cNvPr>
              <p14:cNvContentPartPr/>
              <p14:nvPr/>
            </p14:nvContentPartPr>
            <p14:xfrm>
              <a:off x="11655293" y="271147"/>
              <a:ext cx="53280" cy="193320"/>
            </p14:xfrm>
          </p:contentPart>
        </mc:Choice>
        <mc:Fallback xmlns="">
          <p:pic>
            <p:nvPicPr>
              <p:cNvPr id="112" name="Freihand 111">
                <a:extLst>
                  <a:ext uri="{FF2B5EF4-FFF2-40B4-BE49-F238E27FC236}">
                    <a16:creationId xmlns:a16="http://schemas.microsoft.com/office/drawing/2014/main" id="{85A92199-ABA8-486D-8CB4-7E966548DE91}"/>
                  </a:ext>
                </a:extLst>
              </p:cNvPr>
              <p:cNvPicPr/>
              <p:nvPr/>
            </p:nvPicPr>
            <p:blipFill>
              <a:blip r:embed="rId38"/>
              <a:stretch>
                <a:fillRect/>
              </a:stretch>
            </p:blipFill>
            <p:spPr>
              <a:xfrm>
                <a:off x="11650973" y="266827"/>
                <a:ext cx="619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14" name="Freihand 113">
                <a:extLst>
                  <a:ext uri="{FF2B5EF4-FFF2-40B4-BE49-F238E27FC236}">
                    <a16:creationId xmlns:a16="http://schemas.microsoft.com/office/drawing/2014/main" id="{71615106-07FF-4CD0-B340-278F5534208F}"/>
                  </a:ext>
                </a:extLst>
              </p14:cNvPr>
              <p14:cNvContentPartPr/>
              <p14:nvPr/>
            </p14:nvContentPartPr>
            <p14:xfrm>
              <a:off x="11395373" y="897547"/>
              <a:ext cx="16200" cy="124560"/>
            </p14:xfrm>
          </p:contentPart>
        </mc:Choice>
        <mc:Fallback xmlns="">
          <p:pic>
            <p:nvPicPr>
              <p:cNvPr id="114" name="Freihand 113">
                <a:extLst>
                  <a:ext uri="{FF2B5EF4-FFF2-40B4-BE49-F238E27FC236}">
                    <a16:creationId xmlns:a16="http://schemas.microsoft.com/office/drawing/2014/main" id="{71615106-07FF-4CD0-B340-278F5534208F}"/>
                  </a:ext>
                </a:extLst>
              </p:cNvPr>
              <p:cNvPicPr/>
              <p:nvPr/>
            </p:nvPicPr>
            <p:blipFill>
              <a:blip r:embed="rId40"/>
              <a:stretch>
                <a:fillRect/>
              </a:stretch>
            </p:blipFill>
            <p:spPr>
              <a:xfrm>
                <a:off x="11391053" y="893227"/>
                <a:ext cx="24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5" name="Freihand 114">
                <a:extLst>
                  <a:ext uri="{FF2B5EF4-FFF2-40B4-BE49-F238E27FC236}">
                    <a16:creationId xmlns:a16="http://schemas.microsoft.com/office/drawing/2014/main" id="{B0FFFE8F-17CD-4A0C-A24D-A475C12191CD}"/>
                  </a:ext>
                </a:extLst>
              </p14:cNvPr>
              <p14:cNvContentPartPr/>
              <p14:nvPr/>
            </p14:nvContentPartPr>
            <p14:xfrm>
              <a:off x="11409053" y="868387"/>
              <a:ext cx="113760" cy="122400"/>
            </p14:xfrm>
          </p:contentPart>
        </mc:Choice>
        <mc:Fallback xmlns="">
          <p:pic>
            <p:nvPicPr>
              <p:cNvPr id="115" name="Freihand 114">
                <a:extLst>
                  <a:ext uri="{FF2B5EF4-FFF2-40B4-BE49-F238E27FC236}">
                    <a16:creationId xmlns:a16="http://schemas.microsoft.com/office/drawing/2014/main" id="{B0FFFE8F-17CD-4A0C-A24D-A475C12191CD}"/>
                  </a:ext>
                </a:extLst>
              </p:cNvPr>
              <p:cNvPicPr/>
              <p:nvPr/>
            </p:nvPicPr>
            <p:blipFill>
              <a:blip r:embed="rId42"/>
              <a:stretch>
                <a:fillRect/>
              </a:stretch>
            </p:blipFill>
            <p:spPr>
              <a:xfrm>
                <a:off x="11404733" y="864067"/>
                <a:ext cx="122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7" name="Freihand 116">
                <a:extLst>
                  <a:ext uri="{FF2B5EF4-FFF2-40B4-BE49-F238E27FC236}">
                    <a16:creationId xmlns:a16="http://schemas.microsoft.com/office/drawing/2014/main" id="{8ED0029B-8524-409B-874C-3A896982D79D}"/>
                  </a:ext>
                </a:extLst>
              </p14:cNvPr>
              <p14:cNvContentPartPr/>
              <p14:nvPr/>
            </p14:nvContentPartPr>
            <p14:xfrm>
              <a:off x="10598693" y="743827"/>
              <a:ext cx="164520" cy="12600"/>
            </p14:xfrm>
          </p:contentPart>
        </mc:Choice>
        <mc:Fallback xmlns="">
          <p:pic>
            <p:nvPicPr>
              <p:cNvPr id="117" name="Freihand 116">
                <a:extLst>
                  <a:ext uri="{FF2B5EF4-FFF2-40B4-BE49-F238E27FC236}">
                    <a16:creationId xmlns:a16="http://schemas.microsoft.com/office/drawing/2014/main" id="{8ED0029B-8524-409B-874C-3A896982D79D}"/>
                  </a:ext>
                </a:extLst>
              </p:cNvPr>
              <p:cNvPicPr/>
              <p:nvPr/>
            </p:nvPicPr>
            <p:blipFill>
              <a:blip r:embed="rId44"/>
              <a:stretch>
                <a:fillRect/>
              </a:stretch>
            </p:blipFill>
            <p:spPr>
              <a:xfrm>
                <a:off x="10594373" y="739507"/>
                <a:ext cx="1731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18" name="Freihand 117">
                <a:extLst>
                  <a:ext uri="{FF2B5EF4-FFF2-40B4-BE49-F238E27FC236}">
                    <a16:creationId xmlns:a16="http://schemas.microsoft.com/office/drawing/2014/main" id="{AFA57699-B90E-4797-8477-DF9ED3ACE17A}"/>
                  </a:ext>
                </a:extLst>
              </p14:cNvPr>
              <p14:cNvContentPartPr/>
              <p14:nvPr/>
            </p14:nvContentPartPr>
            <p14:xfrm>
              <a:off x="10937093" y="740227"/>
              <a:ext cx="80280" cy="20880"/>
            </p14:xfrm>
          </p:contentPart>
        </mc:Choice>
        <mc:Fallback xmlns="">
          <p:pic>
            <p:nvPicPr>
              <p:cNvPr id="118" name="Freihand 117">
                <a:extLst>
                  <a:ext uri="{FF2B5EF4-FFF2-40B4-BE49-F238E27FC236}">
                    <a16:creationId xmlns:a16="http://schemas.microsoft.com/office/drawing/2014/main" id="{AFA57699-B90E-4797-8477-DF9ED3ACE17A}"/>
                  </a:ext>
                </a:extLst>
              </p:cNvPr>
              <p:cNvPicPr/>
              <p:nvPr/>
            </p:nvPicPr>
            <p:blipFill>
              <a:blip r:embed="rId46"/>
              <a:stretch>
                <a:fillRect/>
              </a:stretch>
            </p:blipFill>
            <p:spPr>
              <a:xfrm>
                <a:off x="10932773" y="735907"/>
                <a:ext cx="88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9" name="Freihand 118">
                <a:extLst>
                  <a:ext uri="{FF2B5EF4-FFF2-40B4-BE49-F238E27FC236}">
                    <a16:creationId xmlns:a16="http://schemas.microsoft.com/office/drawing/2014/main" id="{622E3338-0F84-4FFB-8348-CA78EF001C72}"/>
                  </a:ext>
                </a:extLst>
              </p14:cNvPr>
              <p14:cNvContentPartPr/>
              <p14:nvPr/>
            </p14:nvContentPartPr>
            <p14:xfrm>
              <a:off x="11030333" y="868387"/>
              <a:ext cx="33120" cy="320040"/>
            </p14:xfrm>
          </p:contentPart>
        </mc:Choice>
        <mc:Fallback xmlns="">
          <p:pic>
            <p:nvPicPr>
              <p:cNvPr id="119" name="Freihand 118">
                <a:extLst>
                  <a:ext uri="{FF2B5EF4-FFF2-40B4-BE49-F238E27FC236}">
                    <a16:creationId xmlns:a16="http://schemas.microsoft.com/office/drawing/2014/main" id="{622E3338-0F84-4FFB-8348-CA78EF001C72}"/>
                  </a:ext>
                </a:extLst>
              </p:cNvPr>
              <p:cNvPicPr/>
              <p:nvPr/>
            </p:nvPicPr>
            <p:blipFill>
              <a:blip r:embed="rId48"/>
              <a:stretch>
                <a:fillRect/>
              </a:stretch>
            </p:blipFill>
            <p:spPr>
              <a:xfrm>
                <a:off x="11026013" y="864067"/>
                <a:ext cx="417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0" name="Freihand 119">
                <a:extLst>
                  <a:ext uri="{FF2B5EF4-FFF2-40B4-BE49-F238E27FC236}">
                    <a16:creationId xmlns:a16="http://schemas.microsoft.com/office/drawing/2014/main" id="{0D651F48-EA40-4C1F-AEA0-43612ECDA761}"/>
                  </a:ext>
                </a:extLst>
              </p14:cNvPr>
              <p14:cNvContentPartPr/>
              <p14:nvPr/>
            </p14:nvContentPartPr>
            <p14:xfrm>
              <a:off x="10924853" y="1322347"/>
              <a:ext cx="135000" cy="128880"/>
            </p14:xfrm>
          </p:contentPart>
        </mc:Choice>
        <mc:Fallback xmlns="">
          <p:pic>
            <p:nvPicPr>
              <p:cNvPr id="120" name="Freihand 119">
                <a:extLst>
                  <a:ext uri="{FF2B5EF4-FFF2-40B4-BE49-F238E27FC236}">
                    <a16:creationId xmlns:a16="http://schemas.microsoft.com/office/drawing/2014/main" id="{0D651F48-EA40-4C1F-AEA0-43612ECDA761}"/>
                  </a:ext>
                </a:extLst>
              </p:cNvPr>
              <p:cNvPicPr/>
              <p:nvPr/>
            </p:nvPicPr>
            <p:blipFill>
              <a:blip r:embed="rId50"/>
              <a:stretch>
                <a:fillRect/>
              </a:stretch>
            </p:blipFill>
            <p:spPr>
              <a:xfrm>
                <a:off x="10920533" y="1318027"/>
                <a:ext cx="143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1" name="Freihand 120">
                <a:extLst>
                  <a:ext uri="{FF2B5EF4-FFF2-40B4-BE49-F238E27FC236}">
                    <a16:creationId xmlns:a16="http://schemas.microsoft.com/office/drawing/2014/main" id="{0DF12DD0-B5BD-4EB8-9609-973CD3C00A96}"/>
                  </a:ext>
                </a:extLst>
              </p14:cNvPr>
              <p14:cNvContentPartPr/>
              <p14:nvPr/>
            </p14:nvContentPartPr>
            <p14:xfrm>
              <a:off x="10956173" y="1343587"/>
              <a:ext cx="103320" cy="81000"/>
            </p14:xfrm>
          </p:contentPart>
        </mc:Choice>
        <mc:Fallback xmlns="">
          <p:pic>
            <p:nvPicPr>
              <p:cNvPr id="121" name="Freihand 120">
                <a:extLst>
                  <a:ext uri="{FF2B5EF4-FFF2-40B4-BE49-F238E27FC236}">
                    <a16:creationId xmlns:a16="http://schemas.microsoft.com/office/drawing/2014/main" id="{0DF12DD0-B5BD-4EB8-9609-973CD3C00A96}"/>
                  </a:ext>
                </a:extLst>
              </p:cNvPr>
              <p:cNvPicPr/>
              <p:nvPr/>
            </p:nvPicPr>
            <p:blipFill>
              <a:blip r:embed="rId52"/>
              <a:stretch>
                <a:fillRect/>
              </a:stretch>
            </p:blipFill>
            <p:spPr>
              <a:xfrm>
                <a:off x="10951853" y="1339267"/>
                <a:ext cx="111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22" name="Freihand 121">
                <a:extLst>
                  <a:ext uri="{FF2B5EF4-FFF2-40B4-BE49-F238E27FC236}">
                    <a16:creationId xmlns:a16="http://schemas.microsoft.com/office/drawing/2014/main" id="{97B70357-5BE2-47A7-8681-9EE2D1F2476C}"/>
                  </a:ext>
                </a:extLst>
              </p14:cNvPr>
              <p14:cNvContentPartPr/>
              <p14:nvPr/>
            </p14:nvContentPartPr>
            <p14:xfrm>
              <a:off x="11077133" y="1260427"/>
              <a:ext cx="101520" cy="97920"/>
            </p14:xfrm>
          </p:contentPart>
        </mc:Choice>
        <mc:Fallback xmlns="">
          <p:pic>
            <p:nvPicPr>
              <p:cNvPr id="122" name="Freihand 121">
                <a:extLst>
                  <a:ext uri="{FF2B5EF4-FFF2-40B4-BE49-F238E27FC236}">
                    <a16:creationId xmlns:a16="http://schemas.microsoft.com/office/drawing/2014/main" id="{97B70357-5BE2-47A7-8681-9EE2D1F2476C}"/>
                  </a:ext>
                </a:extLst>
              </p:cNvPr>
              <p:cNvPicPr/>
              <p:nvPr/>
            </p:nvPicPr>
            <p:blipFill>
              <a:blip r:embed="rId54"/>
              <a:stretch>
                <a:fillRect/>
              </a:stretch>
            </p:blipFill>
            <p:spPr>
              <a:xfrm>
                <a:off x="11072813" y="1256107"/>
                <a:ext cx="110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3" name="Freihand 122">
                <a:extLst>
                  <a:ext uri="{FF2B5EF4-FFF2-40B4-BE49-F238E27FC236}">
                    <a16:creationId xmlns:a16="http://schemas.microsoft.com/office/drawing/2014/main" id="{1FCA26A3-3234-4619-8DAB-95E160AE8883}"/>
                  </a:ext>
                </a:extLst>
              </p14:cNvPr>
              <p14:cNvContentPartPr/>
              <p14:nvPr/>
            </p14:nvContentPartPr>
            <p14:xfrm>
              <a:off x="10270013" y="756427"/>
              <a:ext cx="86040" cy="187200"/>
            </p14:xfrm>
          </p:contentPart>
        </mc:Choice>
        <mc:Fallback xmlns="">
          <p:pic>
            <p:nvPicPr>
              <p:cNvPr id="123" name="Freihand 122">
                <a:extLst>
                  <a:ext uri="{FF2B5EF4-FFF2-40B4-BE49-F238E27FC236}">
                    <a16:creationId xmlns:a16="http://schemas.microsoft.com/office/drawing/2014/main" id="{1FCA26A3-3234-4619-8DAB-95E160AE8883}"/>
                  </a:ext>
                </a:extLst>
              </p:cNvPr>
              <p:cNvPicPr/>
              <p:nvPr/>
            </p:nvPicPr>
            <p:blipFill>
              <a:blip r:embed="rId56"/>
              <a:stretch>
                <a:fillRect/>
              </a:stretch>
            </p:blipFill>
            <p:spPr>
              <a:xfrm>
                <a:off x="10265693" y="752107"/>
                <a:ext cx="94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24" name="Freihand 123">
                <a:extLst>
                  <a:ext uri="{FF2B5EF4-FFF2-40B4-BE49-F238E27FC236}">
                    <a16:creationId xmlns:a16="http://schemas.microsoft.com/office/drawing/2014/main" id="{B98E963F-E90A-4E24-88D5-ED62AED622E7}"/>
                  </a:ext>
                </a:extLst>
              </p14:cNvPr>
              <p14:cNvContentPartPr/>
              <p14:nvPr/>
            </p14:nvContentPartPr>
            <p14:xfrm>
              <a:off x="10388093" y="684427"/>
              <a:ext cx="40680" cy="113760"/>
            </p14:xfrm>
          </p:contentPart>
        </mc:Choice>
        <mc:Fallback xmlns="">
          <p:pic>
            <p:nvPicPr>
              <p:cNvPr id="124" name="Freihand 123">
                <a:extLst>
                  <a:ext uri="{FF2B5EF4-FFF2-40B4-BE49-F238E27FC236}">
                    <a16:creationId xmlns:a16="http://schemas.microsoft.com/office/drawing/2014/main" id="{B98E963F-E90A-4E24-88D5-ED62AED622E7}"/>
                  </a:ext>
                </a:extLst>
              </p:cNvPr>
              <p:cNvPicPr/>
              <p:nvPr/>
            </p:nvPicPr>
            <p:blipFill>
              <a:blip r:embed="rId58"/>
              <a:stretch>
                <a:fillRect/>
              </a:stretch>
            </p:blipFill>
            <p:spPr>
              <a:xfrm>
                <a:off x="10383773" y="680107"/>
                <a:ext cx="49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5" name="Freihand 124">
                <a:extLst>
                  <a:ext uri="{FF2B5EF4-FFF2-40B4-BE49-F238E27FC236}">
                    <a16:creationId xmlns:a16="http://schemas.microsoft.com/office/drawing/2014/main" id="{85ADD74E-BE9E-4F6D-976F-144301B19346}"/>
                  </a:ext>
                </a:extLst>
              </p14:cNvPr>
              <p14:cNvContentPartPr/>
              <p14:nvPr/>
            </p14:nvContentPartPr>
            <p14:xfrm>
              <a:off x="10479893" y="522787"/>
              <a:ext cx="15840" cy="84960"/>
            </p14:xfrm>
          </p:contentPart>
        </mc:Choice>
        <mc:Fallback xmlns="">
          <p:pic>
            <p:nvPicPr>
              <p:cNvPr id="125" name="Freihand 124">
                <a:extLst>
                  <a:ext uri="{FF2B5EF4-FFF2-40B4-BE49-F238E27FC236}">
                    <a16:creationId xmlns:a16="http://schemas.microsoft.com/office/drawing/2014/main" id="{85ADD74E-BE9E-4F6D-976F-144301B19346}"/>
                  </a:ext>
                </a:extLst>
              </p:cNvPr>
              <p:cNvPicPr/>
              <p:nvPr/>
            </p:nvPicPr>
            <p:blipFill>
              <a:blip r:embed="rId60"/>
              <a:stretch>
                <a:fillRect/>
              </a:stretch>
            </p:blipFill>
            <p:spPr>
              <a:xfrm>
                <a:off x="10475573" y="518467"/>
                <a:ext cx="24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26" name="Freihand 125">
                <a:extLst>
                  <a:ext uri="{FF2B5EF4-FFF2-40B4-BE49-F238E27FC236}">
                    <a16:creationId xmlns:a16="http://schemas.microsoft.com/office/drawing/2014/main" id="{5540DCC2-E068-4472-A26B-7E08D56A1F96}"/>
                  </a:ext>
                </a:extLst>
              </p14:cNvPr>
              <p14:cNvContentPartPr/>
              <p14:nvPr/>
            </p14:nvContentPartPr>
            <p14:xfrm>
              <a:off x="10475213" y="559867"/>
              <a:ext cx="25560" cy="295200"/>
            </p14:xfrm>
          </p:contentPart>
        </mc:Choice>
        <mc:Fallback xmlns="">
          <p:pic>
            <p:nvPicPr>
              <p:cNvPr id="126" name="Freihand 125">
                <a:extLst>
                  <a:ext uri="{FF2B5EF4-FFF2-40B4-BE49-F238E27FC236}">
                    <a16:creationId xmlns:a16="http://schemas.microsoft.com/office/drawing/2014/main" id="{5540DCC2-E068-4472-A26B-7E08D56A1F96}"/>
                  </a:ext>
                </a:extLst>
              </p:cNvPr>
              <p:cNvPicPr/>
              <p:nvPr/>
            </p:nvPicPr>
            <p:blipFill>
              <a:blip r:embed="rId62"/>
              <a:stretch>
                <a:fillRect/>
              </a:stretch>
            </p:blipFill>
            <p:spPr>
              <a:xfrm>
                <a:off x="10470893" y="555547"/>
                <a:ext cx="342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7" name="Freihand 126">
                <a:extLst>
                  <a:ext uri="{FF2B5EF4-FFF2-40B4-BE49-F238E27FC236}">
                    <a16:creationId xmlns:a16="http://schemas.microsoft.com/office/drawing/2014/main" id="{240F5807-7780-4280-83EF-C76565FEDAF9}"/>
                  </a:ext>
                </a:extLst>
              </p14:cNvPr>
              <p14:cNvContentPartPr/>
              <p14:nvPr/>
            </p14:nvContentPartPr>
            <p14:xfrm>
              <a:off x="10423733" y="750307"/>
              <a:ext cx="82080" cy="234000"/>
            </p14:xfrm>
          </p:contentPart>
        </mc:Choice>
        <mc:Fallback xmlns="">
          <p:pic>
            <p:nvPicPr>
              <p:cNvPr id="127" name="Freihand 126">
                <a:extLst>
                  <a:ext uri="{FF2B5EF4-FFF2-40B4-BE49-F238E27FC236}">
                    <a16:creationId xmlns:a16="http://schemas.microsoft.com/office/drawing/2014/main" id="{240F5807-7780-4280-83EF-C76565FEDAF9}"/>
                  </a:ext>
                </a:extLst>
              </p:cNvPr>
              <p:cNvPicPr/>
              <p:nvPr/>
            </p:nvPicPr>
            <p:blipFill>
              <a:blip r:embed="rId64"/>
              <a:stretch>
                <a:fillRect/>
              </a:stretch>
            </p:blipFill>
            <p:spPr>
              <a:xfrm>
                <a:off x="10419413" y="745987"/>
                <a:ext cx="907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8" name="Freihand 127">
                <a:extLst>
                  <a:ext uri="{FF2B5EF4-FFF2-40B4-BE49-F238E27FC236}">
                    <a16:creationId xmlns:a16="http://schemas.microsoft.com/office/drawing/2014/main" id="{C8A04038-9D8C-4EDF-B2F9-9CB0D78ED262}"/>
                  </a:ext>
                </a:extLst>
              </p14:cNvPr>
              <p14:cNvContentPartPr/>
              <p14:nvPr/>
            </p14:nvContentPartPr>
            <p14:xfrm>
              <a:off x="10405733" y="517027"/>
              <a:ext cx="148680" cy="161640"/>
            </p14:xfrm>
          </p:contentPart>
        </mc:Choice>
        <mc:Fallback xmlns="">
          <p:pic>
            <p:nvPicPr>
              <p:cNvPr id="128" name="Freihand 127">
                <a:extLst>
                  <a:ext uri="{FF2B5EF4-FFF2-40B4-BE49-F238E27FC236}">
                    <a16:creationId xmlns:a16="http://schemas.microsoft.com/office/drawing/2014/main" id="{C8A04038-9D8C-4EDF-B2F9-9CB0D78ED262}"/>
                  </a:ext>
                </a:extLst>
              </p:cNvPr>
              <p:cNvPicPr/>
              <p:nvPr/>
            </p:nvPicPr>
            <p:blipFill>
              <a:blip r:embed="rId66"/>
              <a:stretch>
                <a:fillRect/>
              </a:stretch>
            </p:blipFill>
            <p:spPr>
              <a:xfrm>
                <a:off x="10401413" y="512707"/>
                <a:ext cx="157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7" name="Freihand 146">
                <a:extLst>
                  <a:ext uri="{FF2B5EF4-FFF2-40B4-BE49-F238E27FC236}">
                    <a16:creationId xmlns:a16="http://schemas.microsoft.com/office/drawing/2014/main" id="{F825AE0C-91B1-4014-A3BC-151769376CDE}"/>
                  </a:ext>
                </a:extLst>
              </p14:cNvPr>
              <p14:cNvContentPartPr/>
              <p14:nvPr/>
            </p14:nvContentPartPr>
            <p14:xfrm>
              <a:off x="605453" y="531067"/>
              <a:ext cx="5498640" cy="6080760"/>
            </p14:xfrm>
          </p:contentPart>
        </mc:Choice>
        <mc:Fallback xmlns="">
          <p:pic>
            <p:nvPicPr>
              <p:cNvPr id="147" name="Freihand 146">
                <a:extLst>
                  <a:ext uri="{FF2B5EF4-FFF2-40B4-BE49-F238E27FC236}">
                    <a16:creationId xmlns:a16="http://schemas.microsoft.com/office/drawing/2014/main" id="{F825AE0C-91B1-4014-A3BC-151769376CDE}"/>
                  </a:ext>
                </a:extLst>
              </p:cNvPr>
              <p:cNvPicPr/>
              <p:nvPr/>
            </p:nvPicPr>
            <p:blipFill>
              <a:blip r:embed="rId68"/>
              <a:stretch>
                <a:fillRect/>
              </a:stretch>
            </p:blipFill>
            <p:spPr>
              <a:xfrm>
                <a:off x="601133" y="526747"/>
                <a:ext cx="5507280" cy="6089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8" name="Freihand 147">
                <a:extLst>
                  <a:ext uri="{FF2B5EF4-FFF2-40B4-BE49-F238E27FC236}">
                    <a16:creationId xmlns:a16="http://schemas.microsoft.com/office/drawing/2014/main" id="{F800E6B0-3FD8-4189-A9E5-F422976CE3E2}"/>
                  </a:ext>
                </a:extLst>
              </p14:cNvPr>
              <p14:cNvContentPartPr/>
              <p14:nvPr/>
            </p14:nvContentPartPr>
            <p14:xfrm>
              <a:off x="1172813" y="257107"/>
              <a:ext cx="1309320" cy="1147320"/>
            </p14:xfrm>
          </p:contentPart>
        </mc:Choice>
        <mc:Fallback xmlns="">
          <p:pic>
            <p:nvPicPr>
              <p:cNvPr id="148" name="Freihand 147">
                <a:extLst>
                  <a:ext uri="{FF2B5EF4-FFF2-40B4-BE49-F238E27FC236}">
                    <a16:creationId xmlns:a16="http://schemas.microsoft.com/office/drawing/2014/main" id="{F800E6B0-3FD8-4189-A9E5-F422976CE3E2}"/>
                  </a:ext>
                </a:extLst>
              </p:cNvPr>
              <p:cNvPicPr/>
              <p:nvPr/>
            </p:nvPicPr>
            <p:blipFill>
              <a:blip r:embed="rId70"/>
              <a:stretch>
                <a:fillRect/>
              </a:stretch>
            </p:blipFill>
            <p:spPr>
              <a:xfrm>
                <a:off x="1168493" y="252787"/>
                <a:ext cx="1317960" cy="1155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2" name="Freihand 171">
                <a:extLst>
                  <a:ext uri="{FF2B5EF4-FFF2-40B4-BE49-F238E27FC236}">
                    <a16:creationId xmlns:a16="http://schemas.microsoft.com/office/drawing/2014/main" id="{83900975-ECDB-47BE-862B-24DD7D541626}"/>
                  </a:ext>
                </a:extLst>
              </p14:cNvPr>
              <p14:cNvContentPartPr/>
              <p14:nvPr/>
            </p14:nvContentPartPr>
            <p14:xfrm>
              <a:off x="1001813" y="213907"/>
              <a:ext cx="1635480" cy="1015200"/>
            </p14:xfrm>
          </p:contentPart>
        </mc:Choice>
        <mc:Fallback xmlns="">
          <p:pic>
            <p:nvPicPr>
              <p:cNvPr id="172" name="Freihand 171">
                <a:extLst>
                  <a:ext uri="{FF2B5EF4-FFF2-40B4-BE49-F238E27FC236}">
                    <a16:creationId xmlns:a16="http://schemas.microsoft.com/office/drawing/2014/main" id="{83900975-ECDB-47BE-862B-24DD7D541626}"/>
                  </a:ext>
                </a:extLst>
              </p:cNvPr>
              <p:cNvPicPr/>
              <p:nvPr/>
            </p:nvPicPr>
            <p:blipFill>
              <a:blip r:embed="rId72"/>
              <a:stretch>
                <a:fillRect/>
              </a:stretch>
            </p:blipFill>
            <p:spPr>
              <a:xfrm>
                <a:off x="997493" y="209587"/>
                <a:ext cx="1644120" cy="1023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 name="Freihand 6">
                <a:extLst>
                  <a:ext uri="{FF2B5EF4-FFF2-40B4-BE49-F238E27FC236}">
                    <a16:creationId xmlns:a16="http://schemas.microsoft.com/office/drawing/2014/main" id="{D849BA46-A97F-4A26-A52F-2AD739887C17}"/>
                  </a:ext>
                </a:extLst>
              </p14:cNvPr>
              <p14:cNvContentPartPr/>
              <p14:nvPr/>
            </p14:nvContentPartPr>
            <p14:xfrm>
              <a:off x="6957653" y="2239627"/>
              <a:ext cx="154800" cy="231480"/>
            </p14:xfrm>
          </p:contentPart>
        </mc:Choice>
        <mc:Fallback xmlns="">
          <p:pic>
            <p:nvPicPr>
              <p:cNvPr id="7" name="Freihand 6">
                <a:extLst>
                  <a:ext uri="{FF2B5EF4-FFF2-40B4-BE49-F238E27FC236}">
                    <a16:creationId xmlns:a16="http://schemas.microsoft.com/office/drawing/2014/main" id="{D849BA46-A97F-4A26-A52F-2AD739887C17}"/>
                  </a:ext>
                </a:extLst>
              </p:cNvPr>
              <p:cNvPicPr/>
              <p:nvPr/>
            </p:nvPicPr>
            <p:blipFill>
              <a:blip r:embed="rId74"/>
              <a:stretch>
                <a:fillRect/>
              </a:stretch>
            </p:blipFill>
            <p:spPr>
              <a:xfrm>
                <a:off x="6953333" y="2235307"/>
                <a:ext cx="163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 name="Freihand 8">
                <a:extLst>
                  <a:ext uri="{FF2B5EF4-FFF2-40B4-BE49-F238E27FC236}">
                    <a16:creationId xmlns:a16="http://schemas.microsoft.com/office/drawing/2014/main" id="{7B118417-674A-473E-9A8B-D73296A4DFD9}"/>
                  </a:ext>
                </a:extLst>
              </p14:cNvPr>
              <p14:cNvContentPartPr/>
              <p14:nvPr/>
            </p14:nvContentPartPr>
            <p14:xfrm>
              <a:off x="7168253" y="2378587"/>
              <a:ext cx="158760" cy="81000"/>
            </p14:xfrm>
          </p:contentPart>
        </mc:Choice>
        <mc:Fallback xmlns="">
          <p:pic>
            <p:nvPicPr>
              <p:cNvPr id="9" name="Freihand 8">
                <a:extLst>
                  <a:ext uri="{FF2B5EF4-FFF2-40B4-BE49-F238E27FC236}">
                    <a16:creationId xmlns:a16="http://schemas.microsoft.com/office/drawing/2014/main" id="{7B118417-674A-473E-9A8B-D73296A4DFD9}"/>
                  </a:ext>
                </a:extLst>
              </p:cNvPr>
              <p:cNvPicPr/>
              <p:nvPr/>
            </p:nvPicPr>
            <p:blipFill>
              <a:blip r:embed="rId76"/>
              <a:stretch>
                <a:fillRect/>
              </a:stretch>
            </p:blipFill>
            <p:spPr>
              <a:xfrm>
                <a:off x="7163933" y="2374267"/>
                <a:ext cx="167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 name="Freihand 9">
                <a:extLst>
                  <a:ext uri="{FF2B5EF4-FFF2-40B4-BE49-F238E27FC236}">
                    <a16:creationId xmlns:a16="http://schemas.microsoft.com/office/drawing/2014/main" id="{B3C8FB36-A5F3-4A93-AE2C-3BFBA4E63012}"/>
                  </a:ext>
                </a:extLst>
              </p14:cNvPr>
              <p14:cNvContentPartPr/>
              <p14:nvPr/>
            </p14:nvContentPartPr>
            <p14:xfrm>
              <a:off x="7312253" y="2260867"/>
              <a:ext cx="137520" cy="193680"/>
            </p14:xfrm>
          </p:contentPart>
        </mc:Choice>
        <mc:Fallback xmlns="">
          <p:pic>
            <p:nvPicPr>
              <p:cNvPr id="10" name="Freihand 9">
                <a:extLst>
                  <a:ext uri="{FF2B5EF4-FFF2-40B4-BE49-F238E27FC236}">
                    <a16:creationId xmlns:a16="http://schemas.microsoft.com/office/drawing/2014/main" id="{B3C8FB36-A5F3-4A93-AE2C-3BFBA4E63012}"/>
                  </a:ext>
                </a:extLst>
              </p:cNvPr>
              <p:cNvPicPr/>
              <p:nvPr/>
            </p:nvPicPr>
            <p:blipFill>
              <a:blip r:embed="rId78"/>
              <a:stretch>
                <a:fillRect/>
              </a:stretch>
            </p:blipFill>
            <p:spPr>
              <a:xfrm>
                <a:off x="7307933" y="2256547"/>
                <a:ext cx="146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 name="Freihand 10">
                <a:extLst>
                  <a:ext uri="{FF2B5EF4-FFF2-40B4-BE49-F238E27FC236}">
                    <a16:creationId xmlns:a16="http://schemas.microsoft.com/office/drawing/2014/main" id="{10FB49E3-9161-4F62-B3ED-C97B73F2EE79}"/>
                  </a:ext>
                </a:extLst>
              </p14:cNvPr>
              <p14:cNvContentPartPr/>
              <p14:nvPr/>
            </p14:nvContentPartPr>
            <p14:xfrm>
              <a:off x="7491533" y="2206147"/>
              <a:ext cx="213840" cy="386280"/>
            </p14:xfrm>
          </p:contentPart>
        </mc:Choice>
        <mc:Fallback xmlns="">
          <p:pic>
            <p:nvPicPr>
              <p:cNvPr id="11" name="Freihand 10">
                <a:extLst>
                  <a:ext uri="{FF2B5EF4-FFF2-40B4-BE49-F238E27FC236}">
                    <a16:creationId xmlns:a16="http://schemas.microsoft.com/office/drawing/2014/main" id="{10FB49E3-9161-4F62-B3ED-C97B73F2EE79}"/>
                  </a:ext>
                </a:extLst>
              </p:cNvPr>
              <p:cNvPicPr/>
              <p:nvPr/>
            </p:nvPicPr>
            <p:blipFill>
              <a:blip r:embed="rId80"/>
              <a:stretch>
                <a:fillRect/>
              </a:stretch>
            </p:blipFill>
            <p:spPr>
              <a:xfrm>
                <a:off x="7487213" y="2201827"/>
                <a:ext cx="22248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2" name="Freihand 11">
                <a:extLst>
                  <a:ext uri="{FF2B5EF4-FFF2-40B4-BE49-F238E27FC236}">
                    <a16:creationId xmlns:a16="http://schemas.microsoft.com/office/drawing/2014/main" id="{1C88C807-E1B0-4CE0-862F-9B525B3F9CFF}"/>
                  </a:ext>
                </a:extLst>
              </p14:cNvPr>
              <p14:cNvContentPartPr/>
              <p14:nvPr/>
            </p14:nvContentPartPr>
            <p14:xfrm>
              <a:off x="7709693" y="2284627"/>
              <a:ext cx="273240" cy="280080"/>
            </p14:xfrm>
          </p:contentPart>
        </mc:Choice>
        <mc:Fallback xmlns="">
          <p:pic>
            <p:nvPicPr>
              <p:cNvPr id="12" name="Freihand 11">
                <a:extLst>
                  <a:ext uri="{FF2B5EF4-FFF2-40B4-BE49-F238E27FC236}">
                    <a16:creationId xmlns:a16="http://schemas.microsoft.com/office/drawing/2014/main" id="{1C88C807-E1B0-4CE0-862F-9B525B3F9CFF}"/>
                  </a:ext>
                </a:extLst>
              </p:cNvPr>
              <p:cNvPicPr/>
              <p:nvPr/>
            </p:nvPicPr>
            <p:blipFill>
              <a:blip r:embed="rId82"/>
              <a:stretch>
                <a:fillRect/>
              </a:stretch>
            </p:blipFill>
            <p:spPr>
              <a:xfrm>
                <a:off x="7705373" y="2280307"/>
                <a:ext cx="2818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 name="Freihand 13">
                <a:extLst>
                  <a:ext uri="{FF2B5EF4-FFF2-40B4-BE49-F238E27FC236}">
                    <a16:creationId xmlns:a16="http://schemas.microsoft.com/office/drawing/2014/main" id="{6C1BC2FA-2A0C-4866-BD1C-D49D1A01E1C0}"/>
                  </a:ext>
                </a:extLst>
              </p14:cNvPr>
              <p14:cNvContentPartPr/>
              <p14:nvPr/>
            </p14:nvContentPartPr>
            <p14:xfrm>
              <a:off x="8005973" y="2302627"/>
              <a:ext cx="125640" cy="162360"/>
            </p14:xfrm>
          </p:contentPart>
        </mc:Choice>
        <mc:Fallback xmlns="">
          <p:pic>
            <p:nvPicPr>
              <p:cNvPr id="14" name="Freihand 13">
                <a:extLst>
                  <a:ext uri="{FF2B5EF4-FFF2-40B4-BE49-F238E27FC236}">
                    <a16:creationId xmlns:a16="http://schemas.microsoft.com/office/drawing/2014/main" id="{6C1BC2FA-2A0C-4866-BD1C-D49D1A01E1C0}"/>
                  </a:ext>
                </a:extLst>
              </p:cNvPr>
              <p:cNvPicPr/>
              <p:nvPr/>
            </p:nvPicPr>
            <p:blipFill>
              <a:blip r:embed="rId84"/>
              <a:stretch>
                <a:fillRect/>
              </a:stretch>
            </p:blipFill>
            <p:spPr>
              <a:xfrm>
                <a:off x="8001653" y="2298307"/>
                <a:ext cx="134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 name="Freihand 14">
                <a:extLst>
                  <a:ext uri="{FF2B5EF4-FFF2-40B4-BE49-F238E27FC236}">
                    <a16:creationId xmlns:a16="http://schemas.microsoft.com/office/drawing/2014/main" id="{7C125711-7424-48EB-82AE-4E2D6BE5C119}"/>
                  </a:ext>
                </a:extLst>
              </p14:cNvPr>
              <p14:cNvContentPartPr/>
              <p14:nvPr/>
            </p14:nvContentPartPr>
            <p14:xfrm>
              <a:off x="8175533" y="2306587"/>
              <a:ext cx="198000" cy="110160"/>
            </p14:xfrm>
          </p:contentPart>
        </mc:Choice>
        <mc:Fallback xmlns="">
          <p:pic>
            <p:nvPicPr>
              <p:cNvPr id="15" name="Freihand 14">
                <a:extLst>
                  <a:ext uri="{FF2B5EF4-FFF2-40B4-BE49-F238E27FC236}">
                    <a16:creationId xmlns:a16="http://schemas.microsoft.com/office/drawing/2014/main" id="{7C125711-7424-48EB-82AE-4E2D6BE5C119}"/>
                  </a:ext>
                </a:extLst>
              </p:cNvPr>
              <p:cNvPicPr/>
              <p:nvPr/>
            </p:nvPicPr>
            <p:blipFill>
              <a:blip r:embed="rId86"/>
              <a:stretch>
                <a:fillRect/>
              </a:stretch>
            </p:blipFill>
            <p:spPr>
              <a:xfrm>
                <a:off x="8171213" y="2302267"/>
                <a:ext cx="206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 name="Freihand 15">
                <a:extLst>
                  <a:ext uri="{FF2B5EF4-FFF2-40B4-BE49-F238E27FC236}">
                    <a16:creationId xmlns:a16="http://schemas.microsoft.com/office/drawing/2014/main" id="{0B7BFBEE-3FE9-42BF-BE80-7C4BB76F0E4D}"/>
                  </a:ext>
                </a:extLst>
              </p14:cNvPr>
              <p14:cNvContentPartPr/>
              <p14:nvPr/>
            </p14:nvContentPartPr>
            <p14:xfrm>
              <a:off x="8398373" y="2179507"/>
              <a:ext cx="133920" cy="201240"/>
            </p14:xfrm>
          </p:contentPart>
        </mc:Choice>
        <mc:Fallback xmlns="">
          <p:pic>
            <p:nvPicPr>
              <p:cNvPr id="16" name="Freihand 15">
                <a:extLst>
                  <a:ext uri="{FF2B5EF4-FFF2-40B4-BE49-F238E27FC236}">
                    <a16:creationId xmlns:a16="http://schemas.microsoft.com/office/drawing/2014/main" id="{0B7BFBEE-3FE9-42BF-BE80-7C4BB76F0E4D}"/>
                  </a:ext>
                </a:extLst>
              </p:cNvPr>
              <p:cNvPicPr/>
              <p:nvPr/>
            </p:nvPicPr>
            <p:blipFill>
              <a:blip r:embed="rId88"/>
              <a:stretch>
                <a:fillRect/>
              </a:stretch>
            </p:blipFill>
            <p:spPr>
              <a:xfrm>
                <a:off x="8394053" y="2175187"/>
                <a:ext cx="142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 name="Freihand 16">
                <a:extLst>
                  <a:ext uri="{FF2B5EF4-FFF2-40B4-BE49-F238E27FC236}">
                    <a16:creationId xmlns:a16="http://schemas.microsoft.com/office/drawing/2014/main" id="{65C94873-98BA-49B3-877B-796DC08D111E}"/>
                  </a:ext>
                </a:extLst>
              </p14:cNvPr>
              <p14:cNvContentPartPr/>
              <p14:nvPr/>
            </p14:nvContentPartPr>
            <p14:xfrm>
              <a:off x="8499533" y="2266627"/>
              <a:ext cx="190080" cy="263160"/>
            </p14:xfrm>
          </p:contentPart>
        </mc:Choice>
        <mc:Fallback xmlns="">
          <p:pic>
            <p:nvPicPr>
              <p:cNvPr id="17" name="Freihand 16">
                <a:extLst>
                  <a:ext uri="{FF2B5EF4-FFF2-40B4-BE49-F238E27FC236}">
                    <a16:creationId xmlns:a16="http://schemas.microsoft.com/office/drawing/2014/main" id="{65C94873-98BA-49B3-877B-796DC08D111E}"/>
                  </a:ext>
                </a:extLst>
              </p:cNvPr>
              <p:cNvPicPr/>
              <p:nvPr/>
            </p:nvPicPr>
            <p:blipFill>
              <a:blip r:embed="rId90"/>
              <a:stretch>
                <a:fillRect/>
              </a:stretch>
            </p:blipFill>
            <p:spPr>
              <a:xfrm>
                <a:off x="8495213" y="2262307"/>
                <a:ext cx="1987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8" name="Freihand 17">
                <a:extLst>
                  <a:ext uri="{FF2B5EF4-FFF2-40B4-BE49-F238E27FC236}">
                    <a16:creationId xmlns:a16="http://schemas.microsoft.com/office/drawing/2014/main" id="{96C93BE8-E38F-441E-A953-5C5838F8CE0B}"/>
                  </a:ext>
                </a:extLst>
              </p14:cNvPr>
              <p14:cNvContentPartPr/>
              <p14:nvPr/>
            </p14:nvContentPartPr>
            <p14:xfrm>
              <a:off x="8402693" y="2126587"/>
              <a:ext cx="360" cy="360"/>
            </p14:xfrm>
          </p:contentPart>
        </mc:Choice>
        <mc:Fallback xmlns="">
          <p:pic>
            <p:nvPicPr>
              <p:cNvPr id="18" name="Freihand 17">
                <a:extLst>
                  <a:ext uri="{FF2B5EF4-FFF2-40B4-BE49-F238E27FC236}">
                    <a16:creationId xmlns:a16="http://schemas.microsoft.com/office/drawing/2014/main" id="{96C93BE8-E38F-441E-A953-5C5838F8CE0B}"/>
                  </a:ext>
                </a:extLst>
              </p:cNvPr>
              <p:cNvPicPr/>
              <p:nvPr/>
            </p:nvPicPr>
            <p:blipFill>
              <a:blip r:embed="rId92"/>
              <a:stretch>
                <a:fillRect/>
              </a:stretch>
            </p:blipFill>
            <p:spPr>
              <a:xfrm>
                <a:off x="8398373" y="2122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9" name="Freihand 18">
                <a:extLst>
                  <a:ext uri="{FF2B5EF4-FFF2-40B4-BE49-F238E27FC236}">
                    <a16:creationId xmlns:a16="http://schemas.microsoft.com/office/drawing/2014/main" id="{36F63910-9937-472A-A81E-3CC7D302C1B8}"/>
                  </a:ext>
                </a:extLst>
              </p14:cNvPr>
              <p14:cNvContentPartPr/>
              <p14:nvPr/>
            </p14:nvContentPartPr>
            <p14:xfrm>
              <a:off x="8940173" y="2176987"/>
              <a:ext cx="32760" cy="179280"/>
            </p14:xfrm>
          </p:contentPart>
        </mc:Choice>
        <mc:Fallback xmlns="">
          <p:pic>
            <p:nvPicPr>
              <p:cNvPr id="19" name="Freihand 18">
                <a:extLst>
                  <a:ext uri="{FF2B5EF4-FFF2-40B4-BE49-F238E27FC236}">
                    <a16:creationId xmlns:a16="http://schemas.microsoft.com/office/drawing/2014/main" id="{36F63910-9937-472A-A81E-3CC7D302C1B8}"/>
                  </a:ext>
                </a:extLst>
              </p:cNvPr>
              <p:cNvPicPr/>
              <p:nvPr/>
            </p:nvPicPr>
            <p:blipFill>
              <a:blip r:embed="rId94"/>
              <a:stretch>
                <a:fillRect/>
              </a:stretch>
            </p:blipFill>
            <p:spPr>
              <a:xfrm>
                <a:off x="8935853" y="2172667"/>
                <a:ext cx="41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 name="Freihand 19">
                <a:extLst>
                  <a:ext uri="{FF2B5EF4-FFF2-40B4-BE49-F238E27FC236}">
                    <a16:creationId xmlns:a16="http://schemas.microsoft.com/office/drawing/2014/main" id="{EC3F3D2C-9159-493C-94E6-CB5A4D889C93}"/>
                  </a:ext>
                </a:extLst>
              </p14:cNvPr>
              <p14:cNvContentPartPr/>
              <p14:nvPr/>
            </p14:nvContentPartPr>
            <p14:xfrm>
              <a:off x="8828573" y="2175907"/>
              <a:ext cx="203400" cy="20880"/>
            </p14:xfrm>
          </p:contentPart>
        </mc:Choice>
        <mc:Fallback xmlns="">
          <p:pic>
            <p:nvPicPr>
              <p:cNvPr id="20" name="Freihand 19">
                <a:extLst>
                  <a:ext uri="{FF2B5EF4-FFF2-40B4-BE49-F238E27FC236}">
                    <a16:creationId xmlns:a16="http://schemas.microsoft.com/office/drawing/2014/main" id="{EC3F3D2C-9159-493C-94E6-CB5A4D889C93}"/>
                  </a:ext>
                </a:extLst>
              </p:cNvPr>
              <p:cNvPicPr/>
              <p:nvPr/>
            </p:nvPicPr>
            <p:blipFill>
              <a:blip r:embed="rId96"/>
              <a:stretch>
                <a:fillRect/>
              </a:stretch>
            </p:blipFill>
            <p:spPr>
              <a:xfrm>
                <a:off x="8824253" y="2171587"/>
                <a:ext cx="212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1" name="Freihand 20">
                <a:extLst>
                  <a:ext uri="{FF2B5EF4-FFF2-40B4-BE49-F238E27FC236}">
                    <a16:creationId xmlns:a16="http://schemas.microsoft.com/office/drawing/2014/main" id="{16CDA04E-0096-4758-B727-DEC91C666E19}"/>
                  </a:ext>
                </a:extLst>
              </p14:cNvPr>
              <p14:cNvContentPartPr/>
              <p14:nvPr/>
            </p14:nvContentPartPr>
            <p14:xfrm>
              <a:off x="9054293" y="2088427"/>
              <a:ext cx="271800" cy="228600"/>
            </p14:xfrm>
          </p:contentPart>
        </mc:Choice>
        <mc:Fallback xmlns="">
          <p:pic>
            <p:nvPicPr>
              <p:cNvPr id="21" name="Freihand 20">
                <a:extLst>
                  <a:ext uri="{FF2B5EF4-FFF2-40B4-BE49-F238E27FC236}">
                    <a16:creationId xmlns:a16="http://schemas.microsoft.com/office/drawing/2014/main" id="{16CDA04E-0096-4758-B727-DEC91C666E19}"/>
                  </a:ext>
                </a:extLst>
              </p:cNvPr>
              <p:cNvPicPr/>
              <p:nvPr/>
            </p:nvPicPr>
            <p:blipFill>
              <a:blip r:embed="rId98"/>
              <a:stretch>
                <a:fillRect/>
              </a:stretch>
            </p:blipFill>
            <p:spPr>
              <a:xfrm>
                <a:off x="9049973" y="2084107"/>
                <a:ext cx="2804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2" name="Freihand 21">
                <a:extLst>
                  <a:ext uri="{FF2B5EF4-FFF2-40B4-BE49-F238E27FC236}">
                    <a16:creationId xmlns:a16="http://schemas.microsoft.com/office/drawing/2014/main" id="{EF9D54E4-81AD-4ADB-9BAB-C20F9F2AEE04}"/>
                  </a:ext>
                </a:extLst>
              </p14:cNvPr>
              <p14:cNvContentPartPr/>
              <p14:nvPr/>
            </p14:nvContentPartPr>
            <p14:xfrm>
              <a:off x="9299813" y="2192827"/>
              <a:ext cx="379800" cy="94680"/>
            </p14:xfrm>
          </p:contentPart>
        </mc:Choice>
        <mc:Fallback xmlns="">
          <p:pic>
            <p:nvPicPr>
              <p:cNvPr id="22" name="Freihand 21">
                <a:extLst>
                  <a:ext uri="{FF2B5EF4-FFF2-40B4-BE49-F238E27FC236}">
                    <a16:creationId xmlns:a16="http://schemas.microsoft.com/office/drawing/2014/main" id="{EF9D54E4-81AD-4ADB-9BAB-C20F9F2AEE04}"/>
                  </a:ext>
                </a:extLst>
              </p:cNvPr>
              <p:cNvPicPr/>
              <p:nvPr/>
            </p:nvPicPr>
            <p:blipFill>
              <a:blip r:embed="rId100"/>
              <a:stretch>
                <a:fillRect/>
              </a:stretch>
            </p:blipFill>
            <p:spPr>
              <a:xfrm>
                <a:off x="9295493" y="2188507"/>
                <a:ext cx="388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3" name="Freihand 22">
                <a:extLst>
                  <a:ext uri="{FF2B5EF4-FFF2-40B4-BE49-F238E27FC236}">
                    <a16:creationId xmlns:a16="http://schemas.microsoft.com/office/drawing/2014/main" id="{717AC7A2-CCEF-4699-8645-AC68471790A5}"/>
                  </a:ext>
                </a:extLst>
              </p14:cNvPr>
              <p14:cNvContentPartPr/>
              <p14:nvPr/>
            </p14:nvContentPartPr>
            <p14:xfrm>
              <a:off x="9605813" y="1995907"/>
              <a:ext cx="150840" cy="162360"/>
            </p14:xfrm>
          </p:contentPart>
        </mc:Choice>
        <mc:Fallback xmlns="">
          <p:pic>
            <p:nvPicPr>
              <p:cNvPr id="23" name="Freihand 22">
                <a:extLst>
                  <a:ext uri="{FF2B5EF4-FFF2-40B4-BE49-F238E27FC236}">
                    <a16:creationId xmlns:a16="http://schemas.microsoft.com/office/drawing/2014/main" id="{717AC7A2-CCEF-4699-8645-AC68471790A5}"/>
                  </a:ext>
                </a:extLst>
              </p:cNvPr>
              <p:cNvPicPr/>
              <p:nvPr/>
            </p:nvPicPr>
            <p:blipFill>
              <a:blip r:embed="rId102"/>
              <a:stretch>
                <a:fillRect/>
              </a:stretch>
            </p:blipFill>
            <p:spPr>
              <a:xfrm>
                <a:off x="9601493" y="1991587"/>
                <a:ext cx="1594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4" name="Freihand 23">
                <a:extLst>
                  <a:ext uri="{FF2B5EF4-FFF2-40B4-BE49-F238E27FC236}">
                    <a16:creationId xmlns:a16="http://schemas.microsoft.com/office/drawing/2014/main" id="{6A106218-706B-4206-82F1-A7B1804ECEC1}"/>
                  </a:ext>
                </a:extLst>
              </p14:cNvPr>
              <p14:cNvContentPartPr/>
              <p14:nvPr/>
            </p14:nvContentPartPr>
            <p14:xfrm>
              <a:off x="9742613" y="2276347"/>
              <a:ext cx="6120" cy="21600"/>
            </p14:xfrm>
          </p:contentPart>
        </mc:Choice>
        <mc:Fallback xmlns="">
          <p:pic>
            <p:nvPicPr>
              <p:cNvPr id="24" name="Freihand 23">
                <a:extLst>
                  <a:ext uri="{FF2B5EF4-FFF2-40B4-BE49-F238E27FC236}">
                    <a16:creationId xmlns:a16="http://schemas.microsoft.com/office/drawing/2014/main" id="{6A106218-706B-4206-82F1-A7B1804ECEC1}"/>
                  </a:ext>
                </a:extLst>
              </p:cNvPr>
              <p:cNvPicPr/>
              <p:nvPr/>
            </p:nvPicPr>
            <p:blipFill>
              <a:blip r:embed="rId104"/>
              <a:stretch>
                <a:fillRect/>
              </a:stretch>
            </p:blipFill>
            <p:spPr>
              <a:xfrm>
                <a:off x="9738293" y="2272027"/>
                <a:ext cx="14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7" name="Freihand 26">
                <a:extLst>
                  <a:ext uri="{FF2B5EF4-FFF2-40B4-BE49-F238E27FC236}">
                    <a16:creationId xmlns:a16="http://schemas.microsoft.com/office/drawing/2014/main" id="{B33C7412-520D-456A-8C05-D16B0D8791C2}"/>
                  </a:ext>
                </a:extLst>
              </p14:cNvPr>
              <p14:cNvContentPartPr/>
              <p14:nvPr/>
            </p14:nvContentPartPr>
            <p14:xfrm>
              <a:off x="7473893" y="3233947"/>
              <a:ext cx="68040" cy="202680"/>
            </p14:xfrm>
          </p:contentPart>
        </mc:Choice>
        <mc:Fallback xmlns="">
          <p:pic>
            <p:nvPicPr>
              <p:cNvPr id="27" name="Freihand 26">
                <a:extLst>
                  <a:ext uri="{FF2B5EF4-FFF2-40B4-BE49-F238E27FC236}">
                    <a16:creationId xmlns:a16="http://schemas.microsoft.com/office/drawing/2014/main" id="{B33C7412-520D-456A-8C05-D16B0D8791C2}"/>
                  </a:ext>
                </a:extLst>
              </p:cNvPr>
              <p:cNvPicPr/>
              <p:nvPr/>
            </p:nvPicPr>
            <p:blipFill>
              <a:blip r:embed="rId106"/>
              <a:stretch>
                <a:fillRect/>
              </a:stretch>
            </p:blipFill>
            <p:spPr>
              <a:xfrm>
                <a:off x="7469573" y="3229627"/>
                <a:ext cx="76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8" name="Freihand 27">
                <a:extLst>
                  <a:ext uri="{FF2B5EF4-FFF2-40B4-BE49-F238E27FC236}">
                    <a16:creationId xmlns:a16="http://schemas.microsoft.com/office/drawing/2014/main" id="{4509A7FE-3E18-4F75-BBCF-6818B6A48E70}"/>
                  </a:ext>
                </a:extLst>
              </p14:cNvPr>
              <p14:cNvContentPartPr/>
              <p14:nvPr/>
            </p14:nvContentPartPr>
            <p14:xfrm>
              <a:off x="7489013" y="3231787"/>
              <a:ext cx="149760" cy="173520"/>
            </p14:xfrm>
          </p:contentPart>
        </mc:Choice>
        <mc:Fallback xmlns="">
          <p:pic>
            <p:nvPicPr>
              <p:cNvPr id="28" name="Freihand 27">
                <a:extLst>
                  <a:ext uri="{FF2B5EF4-FFF2-40B4-BE49-F238E27FC236}">
                    <a16:creationId xmlns:a16="http://schemas.microsoft.com/office/drawing/2014/main" id="{4509A7FE-3E18-4F75-BBCF-6818B6A48E70}"/>
                  </a:ext>
                </a:extLst>
              </p:cNvPr>
              <p:cNvPicPr/>
              <p:nvPr/>
            </p:nvPicPr>
            <p:blipFill>
              <a:blip r:embed="rId108"/>
              <a:stretch>
                <a:fillRect/>
              </a:stretch>
            </p:blipFill>
            <p:spPr>
              <a:xfrm>
                <a:off x="7484693" y="3227467"/>
                <a:ext cx="158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 name="Freihand 29">
                <a:extLst>
                  <a:ext uri="{FF2B5EF4-FFF2-40B4-BE49-F238E27FC236}">
                    <a16:creationId xmlns:a16="http://schemas.microsoft.com/office/drawing/2014/main" id="{D92591D3-B122-4AB1-93BA-EB69621F76F9}"/>
                  </a:ext>
                </a:extLst>
              </p14:cNvPr>
              <p14:cNvContentPartPr/>
              <p14:nvPr/>
            </p14:nvContentPartPr>
            <p14:xfrm>
              <a:off x="7662173" y="3307387"/>
              <a:ext cx="126720" cy="83520"/>
            </p14:xfrm>
          </p:contentPart>
        </mc:Choice>
        <mc:Fallback xmlns="">
          <p:pic>
            <p:nvPicPr>
              <p:cNvPr id="30" name="Freihand 29">
                <a:extLst>
                  <a:ext uri="{FF2B5EF4-FFF2-40B4-BE49-F238E27FC236}">
                    <a16:creationId xmlns:a16="http://schemas.microsoft.com/office/drawing/2014/main" id="{D92591D3-B122-4AB1-93BA-EB69621F76F9}"/>
                  </a:ext>
                </a:extLst>
              </p:cNvPr>
              <p:cNvPicPr/>
              <p:nvPr/>
            </p:nvPicPr>
            <p:blipFill>
              <a:blip r:embed="rId110"/>
              <a:stretch>
                <a:fillRect/>
              </a:stretch>
            </p:blipFill>
            <p:spPr>
              <a:xfrm>
                <a:off x="7657853" y="3303067"/>
                <a:ext cx="135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1" name="Freihand 30">
                <a:extLst>
                  <a:ext uri="{FF2B5EF4-FFF2-40B4-BE49-F238E27FC236}">
                    <a16:creationId xmlns:a16="http://schemas.microsoft.com/office/drawing/2014/main" id="{B0B5F1D4-DDA7-4034-A558-BC698950CF17}"/>
                  </a:ext>
                </a:extLst>
              </p14:cNvPr>
              <p14:cNvContentPartPr/>
              <p14:nvPr/>
            </p14:nvContentPartPr>
            <p14:xfrm>
              <a:off x="7790333" y="3273907"/>
              <a:ext cx="63360" cy="172800"/>
            </p14:xfrm>
          </p:contentPart>
        </mc:Choice>
        <mc:Fallback xmlns="">
          <p:pic>
            <p:nvPicPr>
              <p:cNvPr id="31" name="Freihand 30">
                <a:extLst>
                  <a:ext uri="{FF2B5EF4-FFF2-40B4-BE49-F238E27FC236}">
                    <a16:creationId xmlns:a16="http://schemas.microsoft.com/office/drawing/2014/main" id="{B0B5F1D4-DDA7-4034-A558-BC698950CF17}"/>
                  </a:ext>
                </a:extLst>
              </p:cNvPr>
              <p:cNvPicPr/>
              <p:nvPr/>
            </p:nvPicPr>
            <p:blipFill>
              <a:blip r:embed="rId112"/>
              <a:stretch>
                <a:fillRect/>
              </a:stretch>
            </p:blipFill>
            <p:spPr>
              <a:xfrm>
                <a:off x="7786013" y="3269587"/>
                <a:ext cx="72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2" name="Freihand 31">
                <a:extLst>
                  <a:ext uri="{FF2B5EF4-FFF2-40B4-BE49-F238E27FC236}">
                    <a16:creationId xmlns:a16="http://schemas.microsoft.com/office/drawing/2014/main" id="{8EEFE72C-EF21-43E5-9F71-17645A4957D6}"/>
                  </a:ext>
                </a:extLst>
              </p14:cNvPr>
              <p14:cNvContentPartPr/>
              <p14:nvPr/>
            </p14:nvContentPartPr>
            <p14:xfrm>
              <a:off x="7848653" y="3245107"/>
              <a:ext cx="75240" cy="83160"/>
            </p14:xfrm>
          </p:contentPart>
        </mc:Choice>
        <mc:Fallback xmlns="">
          <p:pic>
            <p:nvPicPr>
              <p:cNvPr id="32" name="Freihand 31">
                <a:extLst>
                  <a:ext uri="{FF2B5EF4-FFF2-40B4-BE49-F238E27FC236}">
                    <a16:creationId xmlns:a16="http://schemas.microsoft.com/office/drawing/2014/main" id="{8EEFE72C-EF21-43E5-9F71-17645A4957D6}"/>
                  </a:ext>
                </a:extLst>
              </p:cNvPr>
              <p:cNvPicPr/>
              <p:nvPr/>
            </p:nvPicPr>
            <p:blipFill>
              <a:blip r:embed="rId114"/>
              <a:stretch>
                <a:fillRect/>
              </a:stretch>
            </p:blipFill>
            <p:spPr>
              <a:xfrm>
                <a:off x="7844333" y="3240787"/>
                <a:ext cx="83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3" name="Freihand 32">
                <a:extLst>
                  <a:ext uri="{FF2B5EF4-FFF2-40B4-BE49-F238E27FC236}">
                    <a16:creationId xmlns:a16="http://schemas.microsoft.com/office/drawing/2014/main" id="{E9C85E39-A76E-4239-BEE1-4D94ACC446BF}"/>
                  </a:ext>
                </a:extLst>
              </p14:cNvPr>
              <p14:cNvContentPartPr/>
              <p14:nvPr/>
            </p14:nvContentPartPr>
            <p14:xfrm>
              <a:off x="7927853" y="3166987"/>
              <a:ext cx="74520" cy="140040"/>
            </p14:xfrm>
          </p:contentPart>
        </mc:Choice>
        <mc:Fallback xmlns="">
          <p:pic>
            <p:nvPicPr>
              <p:cNvPr id="33" name="Freihand 32">
                <a:extLst>
                  <a:ext uri="{FF2B5EF4-FFF2-40B4-BE49-F238E27FC236}">
                    <a16:creationId xmlns:a16="http://schemas.microsoft.com/office/drawing/2014/main" id="{E9C85E39-A76E-4239-BEE1-4D94ACC446BF}"/>
                  </a:ext>
                </a:extLst>
              </p:cNvPr>
              <p:cNvPicPr/>
              <p:nvPr/>
            </p:nvPicPr>
            <p:blipFill>
              <a:blip r:embed="rId116"/>
              <a:stretch>
                <a:fillRect/>
              </a:stretch>
            </p:blipFill>
            <p:spPr>
              <a:xfrm>
                <a:off x="7923533" y="3162667"/>
                <a:ext cx="83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4" name="Freihand 33">
                <a:extLst>
                  <a:ext uri="{FF2B5EF4-FFF2-40B4-BE49-F238E27FC236}">
                    <a16:creationId xmlns:a16="http://schemas.microsoft.com/office/drawing/2014/main" id="{87EAD171-4C9C-476B-B4FF-E1B33E3CDA7F}"/>
                  </a:ext>
                </a:extLst>
              </p14:cNvPr>
              <p14:cNvContentPartPr/>
              <p14:nvPr/>
            </p14:nvContentPartPr>
            <p14:xfrm>
              <a:off x="8005973" y="3143227"/>
              <a:ext cx="120240" cy="149760"/>
            </p14:xfrm>
          </p:contentPart>
        </mc:Choice>
        <mc:Fallback xmlns="">
          <p:pic>
            <p:nvPicPr>
              <p:cNvPr id="34" name="Freihand 33">
                <a:extLst>
                  <a:ext uri="{FF2B5EF4-FFF2-40B4-BE49-F238E27FC236}">
                    <a16:creationId xmlns:a16="http://schemas.microsoft.com/office/drawing/2014/main" id="{87EAD171-4C9C-476B-B4FF-E1B33E3CDA7F}"/>
                  </a:ext>
                </a:extLst>
              </p:cNvPr>
              <p:cNvPicPr/>
              <p:nvPr/>
            </p:nvPicPr>
            <p:blipFill>
              <a:blip r:embed="rId118"/>
              <a:stretch>
                <a:fillRect/>
              </a:stretch>
            </p:blipFill>
            <p:spPr>
              <a:xfrm>
                <a:off x="8001653" y="3138907"/>
                <a:ext cx="128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5" name="Freihand 34">
                <a:extLst>
                  <a:ext uri="{FF2B5EF4-FFF2-40B4-BE49-F238E27FC236}">
                    <a16:creationId xmlns:a16="http://schemas.microsoft.com/office/drawing/2014/main" id="{1E7679E2-B7F9-402B-8143-7402E24B2400}"/>
                  </a:ext>
                </a:extLst>
              </p14:cNvPr>
              <p14:cNvContentPartPr/>
              <p14:nvPr/>
            </p14:nvContentPartPr>
            <p14:xfrm>
              <a:off x="8312693" y="2950627"/>
              <a:ext cx="357840" cy="316080"/>
            </p14:xfrm>
          </p:contentPart>
        </mc:Choice>
        <mc:Fallback xmlns="">
          <p:pic>
            <p:nvPicPr>
              <p:cNvPr id="35" name="Freihand 34">
                <a:extLst>
                  <a:ext uri="{FF2B5EF4-FFF2-40B4-BE49-F238E27FC236}">
                    <a16:creationId xmlns:a16="http://schemas.microsoft.com/office/drawing/2014/main" id="{1E7679E2-B7F9-402B-8143-7402E24B2400}"/>
                  </a:ext>
                </a:extLst>
              </p:cNvPr>
              <p:cNvPicPr/>
              <p:nvPr/>
            </p:nvPicPr>
            <p:blipFill>
              <a:blip r:embed="rId120"/>
              <a:stretch>
                <a:fillRect/>
              </a:stretch>
            </p:blipFill>
            <p:spPr>
              <a:xfrm>
                <a:off x="8308373" y="2946307"/>
                <a:ext cx="36648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6" name="Freihand 35">
                <a:extLst>
                  <a:ext uri="{FF2B5EF4-FFF2-40B4-BE49-F238E27FC236}">
                    <a16:creationId xmlns:a16="http://schemas.microsoft.com/office/drawing/2014/main" id="{FD241303-E3AF-4A16-BF65-C361019CD031}"/>
                  </a:ext>
                </a:extLst>
              </p14:cNvPr>
              <p14:cNvContentPartPr/>
              <p14:nvPr/>
            </p14:nvContentPartPr>
            <p14:xfrm>
              <a:off x="8885453" y="2913187"/>
              <a:ext cx="277200" cy="158400"/>
            </p14:xfrm>
          </p:contentPart>
        </mc:Choice>
        <mc:Fallback xmlns="">
          <p:pic>
            <p:nvPicPr>
              <p:cNvPr id="36" name="Freihand 35">
                <a:extLst>
                  <a:ext uri="{FF2B5EF4-FFF2-40B4-BE49-F238E27FC236}">
                    <a16:creationId xmlns:a16="http://schemas.microsoft.com/office/drawing/2014/main" id="{FD241303-E3AF-4A16-BF65-C361019CD031}"/>
                  </a:ext>
                </a:extLst>
              </p:cNvPr>
              <p:cNvPicPr/>
              <p:nvPr/>
            </p:nvPicPr>
            <p:blipFill>
              <a:blip r:embed="rId122"/>
              <a:stretch>
                <a:fillRect/>
              </a:stretch>
            </p:blipFill>
            <p:spPr>
              <a:xfrm>
                <a:off x="8881133" y="2908867"/>
                <a:ext cx="2858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7" name="Freihand 36">
                <a:extLst>
                  <a:ext uri="{FF2B5EF4-FFF2-40B4-BE49-F238E27FC236}">
                    <a16:creationId xmlns:a16="http://schemas.microsoft.com/office/drawing/2014/main" id="{762911BD-FC13-4CB5-92C8-A82B8A6B9613}"/>
                  </a:ext>
                </a:extLst>
              </p14:cNvPr>
              <p14:cNvContentPartPr/>
              <p14:nvPr/>
            </p14:nvContentPartPr>
            <p14:xfrm>
              <a:off x="9350933" y="2840827"/>
              <a:ext cx="110160" cy="174960"/>
            </p14:xfrm>
          </p:contentPart>
        </mc:Choice>
        <mc:Fallback xmlns="">
          <p:pic>
            <p:nvPicPr>
              <p:cNvPr id="37" name="Freihand 36">
                <a:extLst>
                  <a:ext uri="{FF2B5EF4-FFF2-40B4-BE49-F238E27FC236}">
                    <a16:creationId xmlns:a16="http://schemas.microsoft.com/office/drawing/2014/main" id="{762911BD-FC13-4CB5-92C8-A82B8A6B9613}"/>
                  </a:ext>
                </a:extLst>
              </p:cNvPr>
              <p:cNvPicPr/>
              <p:nvPr/>
            </p:nvPicPr>
            <p:blipFill>
              <a:blip r:embed="rId124"/>
              <a:stretch>
                <a:fillRect/>
              </a:stretch>
            </p:blipFill>
            <p:spPr>
              <a:xfrm>
                <a:off x="9346613" y="2836507"/>
                <a:ext cx="1188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 name="Freihand 37">
                <a:extLst>
                  <a:ext uri="{FF2B5EF4-FFF2-40B4-BE49-F238E27FC236}">
                    <a16:creationId xmlns:a16="http://schemas.microsoft.com/office/drawing/2014/main" id="{A5CEA346-CCE4-4B43-AA82-BE2D9A0C3BD2}"/>
                  </a:ext>
                </a:extLst>
              </p14:cNvPr>
              <p14:cNvContentPartPr/>
              <p14:nvPr/>
            </p14:nvContentPartPr>
            <p14:xfrm>
              <a:off x="9494213" y="2909227"/>
              <a:ext cx="71640" cy="68040"/>
            </p14:xfrm>
          </p:contentPart>
        </mc:Choice>
        <mc:Fallback xmlns="">
          <p:pic>
            <p:nvPicPr>
              <p:cNvPr id="38" name="Freihand 37">
                <a:extLst>
                  <a:ext uri="{FF2B5EF4-FFF2-40B4-BE49-F238E27FC236}">
                    <a16:creationId xmlns:a16="http://schemas.microsoft.com/office/drawing/2014/main" id="{A5CEA346-CCE4-4B43-AA82-BE2D9A0C3BD2}"/>
                  </a:ext>
                </a:extLst>
              </p:cNvPr>
              <p:cNvPicPr/>
              <p:nvPr/>
            </p:nvPicPr>
            <p:blipFill>
              <a:blip r:embed="rId126"/>
              <a:stretch>
                <a:fillRect/>
              </a:stretch>
            </p:blipFill>
            <p:spPr>
              <a:xfrm>
                <a:off x="9489893" y="2904907"/>
                <a:ext cx="80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 name="Freihand 38">
                <a:extLst>
                  <a:ext uri="{FF2B5EF4-FFF2-40B4-BE49-F238E27FC236}">
                    <a16:creationId xmlns:a16="http://schemas.microsoft.com/office/drawing/2014/main" id="{55447DDF-D263-425C-A8ED-D8A72279C899}"/>
                  </a:ext>
                </a:extLst>
              </p14:cNvPr>
              <p14:cNvContentPartPr/>
              <p14:nvPr/>
            </p14:nvContentPartPr>
            <p14:xfrm>
              <a:off x="9590333" y="2767387"/>
              <a:ext cx="133200" cy="183960"/>
            </p14:xfrm>
          </p:contentPart>
        </mc:Choice>
        <mc:Fallback xmlns="">
          <p:pic>
            <p:nvPicPr>
              <p:cNvPr id="39" name="Freihand 38">
                <a:extLst>
                  <a:ext uri="{FF2B5EF4-FFF2-40B4-BE49-F238E27FC236}">
                    <a16:creationId xmlns:a16="http://schemas.microsoft.com/office/drawing/2014/main" id="{55447DDF-D263-425C-A8ED-D8A72279C899}"/>
                  </a:ext>
                </a:extLst>
              </p:cNvPr>
              <p:cNvPicPr/>
              <p:nvPr/>
            </p:nvPicPr>
            <p:blipFill>
              <a:blip r:embed="rId128"/>
              <a:stretch>
                <a:fillRect/>
              </a:stretch>
            </p:blipFill>
            <p:spPr>
              <a:xfrm>
                <a:off x="9586013" y="2763067"/>
                <a:ext cx="141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0" name="Freihand 39">
                <a:extLst>
                  <a:ext uri="{FF2B5EF4-FFF2-40B4-BE49-F238E27FC236}">
                    <a16:creationId xmlns:a16="http://schemas.microsoft.com/office/drawing/2014/main" id="{659F33E2-6DCF-47B5-867C-3224E83A1BE8}"/>
                  </a:ext>
                </a:extLst>
              </p14:cNvPr>
              <p14:cNvContentPartPr/>
              <p14:nvPr/>
            </p14:nvContentPartPr>
            <p14:xfrm>
              <a:off x="9728933" y="2714107"/>
              <a:ext cx="386640" cy="279360"/>
            </p14:xfrm>
          </p:contentPart>
        </mc:Choice>
        <mc:Fallback xmlns="">
          <p:pic>
            <p:nvPicPr>
              <p:cNvPr id="40" name="Freihand 39">
                <a:extLst>
                  <a:ext uri="{FF2B5EF4-FFF2-40B4-BE49-F238E27FC236}">
                    <a16:creationId xmlns:a16="http://schemas.microsoft.com/office/drawing/2014/main" id="{659F33E2-6DCF-47B5-867C-3224E83A1BE8}"/>
                  </a:ext>
                </a:extLst>
              </p:cNvPr>
              <p:cNvPicPr/>
              <p:nvPr/>
            </p:nvPicPr>
            <p:blipFill>
              <a:blip r:embed="rId130"/>
              <a:stretch>
                <a:fillRect/>
              </a:stretch>
            </p:blipFill>
            <p:spPr>
              <a:xfrm>
                <a:off x="9724613" y="2709787"/>
                <a:ext cx="3952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 name="Freihand 40">
                <a:extLst>
                  <a:ext uri="{FF2B5EF4-FFF2-40B4-BE49-F238E27FC236}">
                    <a16:creationId xmlns:a16="http://schemas.microsoft.com/office/drawing/2014/main" id="{38A1A146-5474-4466-B86B-55C2426ED4D9}"/>
                  </a:ext>
                </a:extLst>
              </p14:cNvPr>
              <p14:cNvContentPartPr/>
              <p14:nvPr/>
            </p14:nvContentPartPr>
            <p14:xfrm>
              <a:off x="10128173" y="2467867"/>
              <a:ext cx="83520" cy="183600"/>
            </p14:xfrm>
          </p:contentPart>
        </mc:Choice>
        <mc:Fallback xmlns="">
          <p:pic>
            <p:nvPicPr>
              <p:cNvPr id="41" name="Freihand 40">
                <a:extLst>
                  <a:ext uri="{FF2B5EF4-FFF2-40B4-BE49-F238E27FC236}">
                    <a16:creationId xmlns:a16="http://schemas.microsoft.com/office/drawing/2014/main" id="{38A1A146-5474-4466-B86B-55C2426ED4D9}"/>
                  </a:ext>
                </a:extLst>
              </p:cNvPr>
              <p:cNvPicPr/>
              <p:nvPr/>
            </p:nvPicPr>
            <p:blipFill>
              <a:blip r:embed="rId132"/>
              <a:stretch>
                <a:fillRect/>
              </a:stretch>
            </p:blipFill>
            <p:spPr>
              <a:xfrm>
                <a:off x="10123853" y="2463547"/>
                <a:ext cx="92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2" name="Freihand 41">
                <a:extLst>
                  <a:ext uri="{FF2B5EF4-FFF2-40B4-BE49-F238E27FC236}">
                    <a16:creationId xmlns:a16="http://schemas.microsoft.com/office/drawing/2014/main" id="{8560A4FC-95CF-48AD-90B0-09E7D2A4546D}"/>
                  </a:ext>
                </a:extLst>
              </p14:cNvPr>
              <p14:cNvContentPartPr/>
              <p14:nvPr/>
            </p14:nvContentPartPr>
            <p14:xfrm>
              <a:off x="10219613" y="2811667"/>
              <a:ext cx="3960" cy="18000"/>
            </p14:xfrm>
          </p:contentPart>
        </mc:Choice>
        <mc:Fallback xmlns="">
          <p:pic>
            <p:nvPicPr>
              <p:cNvPr id="42" name="Freihand 41">
                <a:extLst>
                  <a:ext uri="{FF2B5EF4-FFF2-40B4-BE49-F238E27FC236}">
                    <a16:creationId xmlns:a16="http://schemas.microsoft.com/office/drawing/2014/main" id="{8560A4FC-95CF-48AD-90B0-09E7D2A4546D}"/>
                  </a:ext>
                </a:extLst>
              </p:cNvPr>
              <p:cNvPicPr/>
              <p:nvPr/>
            </p:nvPicPr>
            <p:blipFill>
              <a:blip r:embed="rId134"/>
              <a:stretch>
                <a:fillRect/>
              </a:stretch>
            </p:blipFill>
            <p:spPr>
              <a:xfrm>
                <a:off x="10215293" y="2807347"/>
                <a:ext cx="12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54" name="Freihand 153">
                <a:extLst>
                  <a:ext uri="{FF2B5EF4-FFF2-40B4-BE49-F238E27FC236}">
                    <a16:creationId xmlns:a16="http://schemas.microsoft.com/office/drawing/2014/main" id="{69686850-EF10-4108-BD5E-14226D3354B3}"/>
                  </a:ext>
                </a:extLst>
              </p14:cNvPr>
              <p14:cNvContentPartPr/>
              <p14:nvPr/>
            </p14:nvContentPartPr>
            <p14:xfrm>
              <a:off x="8300093" y="3534547"/>
              <a:ext cx="1702080" cy="2640960"/>
            </p14:xfrm>
          </p:contentPart>
        </mc:Choice>
        <mc:Fallback xmlns="">
          <p:pic>
            <p:nvPicPr>
              <p:cNvPr id="154" name="Freihand 153">
                <a:extLst>
                  <a:ext uri="{FF2B5EF4-FFF2-40B4-BE49-F238E27FC236}">
                    <a16:creationId xmlns:a16="http://schemas.microsoft.com/office/drawing/2014/main" id="{69686850-EF10-4108-BD5E-14226D3354B3}"/>
                  </a:ext>
                </a:extLst>
              </p:cNvPr>
              <p:cNvPicPr/>
              <p:nvPr/>
            </p:nvPicPr>
            <p:blipFill>
              <a:blip r:embed="rId136"/>
              <a:stretch>
                <a:fillRect/>
              </a:stretch>
            </p:blipFill>
            <p:spPr>
              <a:xfrm>
                <a:off x="8295773" y="3530227"/>
                <a:ext cx="1710720" cy="2649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55" name="Freihand 154">
                <a:extLst>
                  <a:ext uri="{FF2B5EF4-FFF2-40B4-BE49-F238E27FC236}">
                    <a16:creationId xmlns:a16="http://schemas.microsoft.com/office/drawing/2014/main" id="{F3CAF359-458F-4044-8ED4-5B00C41F4D55}"/>
                  </a:ext>
                </a:extLst>
              </p14:cNvPr>
              <p14:cNvContentPartPr/>
              <p14:nvPr/>
            </p14:nvContentPartPr>
            <p14:xfrm>
              <a:off x="9971573" y="3393427"/>
              <a:ext cx="176400" cy="323640"/>
            </p14:xfrm>
          </p:contentPart>
        </mc:Choice>
        <mc:Fallback xmlns="">
          <p:pic>
            <p:nvPicPr>
              <p:cNvPr id="155" name="Freihand 154">
                <a:extLst>
                  <a:ext uri="{FF2B5EF4-FFF2-40B4-BE49-F238E27FC236}">
                    <a16:creationId xmlns:a16="http://schemas.microsoft.com/office/drawing/2014/main" id="{F3CAF359-458F-4044-8ED4-5B00C41F4D55}"/>
                  </a:ext>
                </a:extLst>
              </p:cNvPr>
              <p:cNvPicPr/>
              <p:nvPr/>
            </p:nvPicPr>
            <p:blipFill>
              <a:blip r:embed="rId138"/>
              <a:stretch>
                <a:fillRect/>
              </a:stretch>
            </p:blipFill>
            <p:spPr>
              <a:xfrm>
                <a:off x="9967253" y="3389107"/>
                <a:ext cx="1850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56" name="Freihand 155">
                <a:extLst>
                  <a:ext uri="{FF2B5EF4-FFF2-40B4-BE49-F238E27FC236}">
                    <a16:creationId xmlns:a16="http://schemas.microsoft.com/office/drawing/2014/main" id="{64D8FB1B-18ED-4802-AC4F-D8043122FF25}"/>
                  </a:ext>
                </a:extLst>
              </p14:cNvPr>
              <p14:cNvContentPartPr/>
              <p14:nvPr/>
            </p14:nvContentPartPr>
            <p14:xfrm>
              <a:off x="10325093" y="3228187"/>
              <a:ext cx="241920" cy="120240"/>
            </p14:xfrm>
          </p:contentPart>
        </mc:Choice>
        <mc:Fallback xmlns="">
          <p:pic>
            <p:nvPicPr>
              <p:cNvPr id="156" name="Freihand 155">
                <a:extLst>
                  <a:ext uri="{FF2B5EF4-FFF2-40B4-BE49-F238E27FC236}">
                    <a16:creationId xmlns:a16="http://schemas.microsoft.com/office/drawing/2014/main" id="{64D8FB1B-18ED-4802-AC4F-D8043122FF25}"/>
                  </a:ext>
                </a:extLst>
              </p:cNvPr>
              <p:cNvPicPr/>
              <p:nvPr/>
            </p:nvPicPr>
            <p:blipFill>
              <a:blip r:embed="rId140"/>
              <a:stretch>
                <a:fillRect/>
              </a:stretch>
            </p:blipFill>
            <p:spPr>
              <a:xfrm>
                <a:off x="10320773" y="3223867"/>
                <a:ext cx="250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57" name="Freihand 156">
                <a:extLst>
                  <a:ext uri="{FF2B5EF4-FFF2-40B4-BE49-F238E27FC236}">
                    <a16:creationId xmlns:a16="http://schemas.microsoft.com/office/drawing/2014/main" id="{E649D859-3838-4C0A-A3EB-A2BD009C25BE}"/>
                  </a:ext>
                </a:extLst>
              </p14:cNvPr>
              <p14:cNvContentPartPr/>
              <p14:nvPr/>
            </p14:nvContentPartPr>
            <p14:xfrm>
              <a:off x="10551533" y="3135667"/>
              <a:ext cx="133560" cy="138960"/>
            </p14:xfrm>
          </p:contentPart>
        </mc:Choice>
        <mc:Fallback xmlns="">
          <p:pic>
            <p:nvPicPr>
              <p:cNvPr id="157" name="Freihand 156">
                <a:extLst>
                  <a:ext uri="{FF2B5EF4-FFF2-40B4-BE49-F238E27FC236}">
                    <a16:creationId xmlns:a16="http://schemas.microsoft.com/office/drawing/2014/main" id="{E649D859-3838-4C0A-A3EB-A2BD009C25BE}"/>
                  </a:ext>
                </a:extLst>
              </p:cNvPr>
              <p:cNvPicPr/>
              <p:nvPr/>
            </p:nvPicPr>
            <p:blipFill>
              <a:blip r:embed="rId142"/>
              <a:stretch>
                <a:fillRect/>
              </a:stretch>
            </p:blipFill>
            <p:spPr>
              <a:xfrm>
                <a:off x="10547213" y="3131347"/>
                <a:ext cx="142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8" name="Freihand 157">
                <a:extLst>
                  <a:ext uri="{FF2B5EF4-FFF2-40B4-BE49-F238E27FC236}">
                    <a16:creationId xmlns:a16="http://schemas.microsoft.com/office/drawing/2014/main" id="{655BC85B-EFEE-447D-9034-74671417307C}"/>
                  </a:ext>
                </a:extLst>
              </p14:cNvPr>
              <p14:cNvContentPartPr/>
              <p14:nvPr/>
            </p14:nvContentPartPr>
            <p14:xfrm>
              <a:off x="10670333" y="2962867"/>
              <a:ext cx="141840" cy="240480"/>
            </p14:xfrm>
          </p:contentPart>
        </mc:Choice>
        <mc:Fallback xmlns="">
          <p:pic>
            <p:nvPicPr>
              <p:cNvPr id="158" name="Freihand 157">
                <a:extLst>
                  <a:ext uri="{FF2B5EF4-FFF2-40B4-BE49-F238E27FC236}">
                    <a16:creationId xmlns:a16="http://schemas.microsoft.com/office/drawing/2014/main" id="{655BC85B-EFEE-447D-9034-74671417307C}"/>
                  </a:ext>
                </a:extLst>
              </p:cNvPr>
              <p:cNvPicPr/>
              <p:nvPr/>
            </p:nvPicPr>
            <p:blipFill>
              <a:blip r:embed="rId144"/>
              <a:stretch>
                <a:fillRect/>
              </a:stretch>
            </p:blipFill>
            <p:spPr>
              <a:xfrm>
                <a:off x="10666013" y="2958547"/>
                <a:ext cx="1504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9" name="Freihand 158">
                <a:extLst>
                  <a:ext uri="{FF2B5EF4-FFF2-40B4-BE49-F238E27FC236}">
                    <a16:creationId xmlns:a16="http://schemas.microsoft.com/office/drawing/2014/main" id="{75DED075-6DFD-47BE-A7DF-0A79FAB3FEE9}"/>
                  </a:ext>
                </a:extLst>
              </p14:cNvPr>
              <p14:cNvContentPartPr/>
              <p14:nvPr/>
            </p14:nvContentPartPr>
            <p14:xfrm>
              <a:off x="10836293" y="3009307"/>
              <a:ext cx="114480" cy="115200"/>
            </p14:xfrm>
          </p:contentPart>
        </mc:Choice>
        <mc:Fallback xmlns="">
          <p:pic>
            <p:nvPicPr>
              <p:cNvPr id="159" name="Freihand 158">
                <a:extLst>
                  <a:ext uri="{FF2B5EF4-FFF2-40B4-BE49-F238E27FC236}">
                    <a16:creationId xmlns:a16="http://schemas.microsoft.com/office/drawing/2014/main" id="{75DED075-6DFD-47BE-A7DF-0A79FAB3FEE9}"/>
                  </a:ext>
                </a:extLst>
              </p:cNvPr>
              <p:cNvPicPr/>
              <p:nvPr/>
            </p:nvPicPr>
            <p:blipFill>
              <a:blip r:embed="rId146"/>
              <a:stretch>
                <a:fillRect/>
              </a:stretch>
            </p:blipFill>
            <p:spPr>
              <a:xfrm>
                <a:off x="10831973" y="3004987"/>
                <a:ext cx="123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0" name="Freihand 159">
                <a:extLst>
                  <a:ext uri="{FF2B5EF4-FFF2-40B4-BE49-F238E27FC236}">
                    <a16:creationId xmlns:a16="http://schemas.microsoft.com/office/drawing/2014/main" id="{C79B924D-F24F-41B4-AD2E-C782099EB7AE}"/>
                  </a:ext>
                </a:extLst>
              </p14:cNvPr>
              <p14:cNvContentPartPr/>
              <p14:nvPr/>
            </p14:nvContentPartPr>
            <p14:xfrm>
              <a:off x="10943933" y="2990227"/>
              <a:ext cx="83520" cy="132480"/>
            </p14:xfrm>
          </p:contentPart>
        </mc:Choice>
        <mc:Fallback xmlns="">
          <p:pic>
            <p:nvPicPr>
              <p:cNvPr id="160" name="Freihand 159">
                <a:extLst>
                  <a:ext uri="{FF2B5EF4-FFF2-40B4-BE49-F238E27FC236}">
                    <a16:creationId xmlns:a16="http://schemas.microsoft.com/office/drawing/2014/main" id="{C79B924D-F24F-41B4-AD2E-C782099EB7AE}"/>
                  </a:ext>
                </a:extLst>
              </p:cNvPr>
              <p:cNvPicPr/>
              <p:nvPr/>
            </p:nvPicPr>
            <p:blipFill>
              <a:blip r:embed="rId148"/>
              <a:stretch>
                <a:fillRect/>
              </a:stretch>
            </p:blipFill>
            <p:spPr>
              <a:xfrm>
                <a:off x="10939613" y="2985907"/>
                <a:ext cx="92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1" name="Freihand 160">
                <a:extLst>
                  <a:ext uri="{FF2B5EF4-FFF2-40B4-BE49-F238E27FC236}">
                    <a16:creationId xmlns:a16="http://schemas.microsoft.com/office/drawing/2014/main" id="{08103B19-196A-4BC5-964B-C39768EF023E}"/>
                  </a:ext>
                </a:extLst>
              </p14:cNvPr>
              <p14:cNvContentPartPr/>
              <p14:nvPr/>
            </p14:nvContentPartPr>
            <p14:xfrm>
              <a:off x="11045813" y="2950987"/>
              <a:ext cx="230760" cy="88200"/>
            </p14:xfrm>
          </p:contentPart>
        </mc:Choice>
        <mc:Fallback xmlns="">
          <p:pic>
            <p:nvPicPr>
              <p:cNvPr id="161" name="Freihand 160">
                <a:extLst>
                  <a:ext uri="{FF2B5EF4-FFF2-40B4-BE49-F238E27FC236}">
                    <a16:creationId xmlns:a16="http://schemas.microsoft.com/office/drawing/2014/main" id="{08103B19-196A-4BC5-964B-C39768EF023E}"/>
                  </a:ext>
                </a:extLst>
              </p:cNvPr>
              <p:cNvPicPr/>
              <p:nvPr/>
            </p:nvPicPr>
            <p:blipFill>
              <a:blip r:embed="rId150"/>
              <a:stretch>
                <a:fillRect/>
              </a:stretch>
            </p:blipFill>
            <p:spPr>
              <a:xfrm>
                <a:off x="11041493" y="2946667"/>
                <a:ext cx="239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2" name="Freihand 161">
                <a:extLst>
                  <a:ext uri="{FF2B5EF4-FFF2-40B4-BE49-F238E27FC236}">
                    <a16:creationId xmlns:a16="http://schemas.microsoft.com/office/drawing/2014/main" id="{75B9D862-5C53-4EE4-9FEE-0B9C07A0E1F2}"/>
                  </a:ext>
                </a:extLst>
              </p14:cNvPr>
              <p14:cNvContentPartPr/>
              <p14:nvPr/>
            </p14:nvContentPartPr>
            <p14:xfrm>
              <a:off x="11294573" y="2757667"/>
              <a:ext cx="395640" cy="179280"/>
            </p14:xfrm>
          </p:contentPart>
        </mc:Choice>
        <mc:Fallback xmlns="">
          <p:pic>
            <p:nvPicPr>
              <p:cNvPr id="162" name="Freihand 161">
                <a:extLst>
                  <a:ext uri="{FF2B5EF4-FFF2-40B4-BE49-F238E27FC236}">
                    <a16:creationId xmlns:a16="http://schemas.microsoft.com/office/drawing/2014/main" id="{75B9D862-5C53-4EE4-9FEE-0B9C07A0E1F2}"/>
                  </a:ext>
                </a:extLst>
              </p:cNvPr>
              <p:cNvPicPr/>
              <p:nvPr/>
            </p:nvPicPr>
            <p:blipFill>
              <a:blip r:embed="rId152"/>
              <a:stretch>
                <a:fillRect/>
              </a:stretch>
            </p:blipFill>
            <p:spPr>
              <a:xfrm>
                <a:off x="11290253" y="2753347"/>
                <a:ext cx="404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3" name="Freihand 162">
                <a:extLst>
                  <a:ext uri="{FF2B5EF4-FFF2-40B4-BE49-F238E27FC236}">
                    <a16:creationId xmlns:a16="http://schemas.microsoft.com/office/drawing/2014/main" id="{CC098FAB-5F08-4F3C-B354-3664EC64C6CF}"/>
                  </a:ext>
                </a:extLst>
              </p14:cNvPr>
              <p14:cNvContentPartPr/>
              <p14:nvPr/>
            </p14:nvContentPartPr>
            <p14:xfrm>
              <a:off x="10648373" y="3388027"/>
              <a:ext cx="323280" cy="137880"/>
            </p14:xfrm>
          </p:contentPart>
        </mc:Choice>
        <mc:Fallback xmlns="">
          <p:pic>
            <p:nvPicPr>
              <p:cNvPr id="163" name="Freihand 162">
                <a:extLst>
                  <a:ext uri="{FF2B5EF4-FFF2-40B4-BE49-F238E27FC236}">
                    <a16:creationId xmlns:a16="http://schemas.microsoft.com/office/drawing/2014/main" id="{CC098FAB-5F08-4F3C-B354-3664EC64C6CF}"/>
                  </a:ext>
                </a:extLst>
              </p:cNvPr>
              <p:cNvPicPr/>
              <p:nvPr/>
            </p:nvPicPr>
            <p:blipFill>
              <a:blip r:embed="rId154"/>
              <a:stretch>
                <a:fillRect/>
              </a:stretch>
            </p:blipFill>
            <p:spPr>
              <a:xfrm>
                <a:off x="10644053" y="3383707"/>
                <a:ext cx="331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4" name="Freihand 163">
                <a:extLst>
                  <a:ext uri="{FF2B5EF4-FFF2-40B4-BE49-F238E27FC236}">
                    <a16:creationId xmlns:a16="http://schemas.microsoft.com/office/drawing/2014/main" id="{0FDC385F-DDC2-4756-9B6E-06AC96BF349E}"/>
                  </a:ext>
                </a:extLst>
              </p14:cNvPr>
              <p14:cNvContentPartPr/>
              <p14:nvPr/>
            </p14:nvContentPartPr>
            <p14:xfrm>
              <a:off x="10908293" y="3222067"/>
              <a:ext cx="14400" cy="38520"/>
            </p14:xfrm>
          </p:contentPart>
        </mc:Choice>
        <mc:Fallback xmlns="">
          <p:pic>
            <p:nvPicPr>
              <p:cNvPr id="164" name="Freihand 163">
                <a:extLst>
                  <a:ext uri="{FF2B5EF4-FFF2-40B4-BE49-F238E27FC236}">
                    <a16:creationId xmlns:a16="http://schemas.microsoft.com/office/drawing/2014/main" id="{0FDC385F-DDC2-4756-9B6E-06AC96BF349E}"/>
                  </a:ext>
                </a:extLst>
              </p:cNvPr>
              <p:cNvPicPr/>
              <p:nvPr/>
            </p:nvPicPr>
            <p:blipFill>
              <a:blip r:embed="rId156"/>
              <a:stretch>
                <a:fillRect/>
              </a:stretch>
            </p:blipFill>
            <p:spPr>
              <a:xfrm>
                <a:off x="10903973" y="3217747"/>
                <a:ext cx="230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5" name="Freihand 164">
                <a:extLst>
                  <a:ext uri="{FF2B5EF4-FFF2-40B4-BE49-F238E27FC236}">
                    <a16:creationId xmlns:a16="http://schemas.microsoft.com/office/drawing/2014/main" id="{F60D459D-9500-415F-8857-E43177662BF3}"/>
                  </a:ext>
                </a:extLst>
              </p14:cNvPr>
              <p14:cNvContentPartPr/>
              <p14:nvPr/>
            </p14:nvContentPartPr>
            <p14:xfrm>
              <a:off x="10753133" y="3484147"/>
              <a:ext cx="494280" cy="372240"/>
            </p14:xfrm>
          </p:contentPart>
        </mc:Choice>
        <mc:Fallback xmlns="">
          <p:pic>
            <p:nvPicPr>
              <p:cNvPr id="165" name="Freihand 164">
                <a:extLst>
                  <a:ext uri="{FF2B5EF4-FFF2-40B4-BE49-F238E27FC236}">
                    <a16:creationId xmlns:a16="http://schemas.microsoft.com/office/drawing/2014/main" id="{F60D459D-9500-415F-8857-E43177662BF3}"/>
                  </a:ext>
                </a:extLst>
              </p:cNvPr>
              <p:cNvPicPr/>
              <p:nvPr/>
            </p:nvPicPr>
            <p:blipFill>
              <a:blip r:embed="rId158"/>
              <a:stretch>
                <a:fillRect/>
              </a:stretch>
            </p:blipFill>
            <p:spPr>
              <a:xfrm>
                <a:off x="10748813" y="3479827"/>
                <a:ext cx="50292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6" name="Freihand 165">
                <a:extLst>
                  <a:ext uri="{FF2B5EF4-FFF2-40B4-BE49-F238E27FC236}">
                    <a16:creationId xmlns:a16="http://schemas.microsoft.com/office/drawing/2014/main" id="{102CD399-AA46-4DBD-A2D3-6959CBC74ADD}"/>
                  </a:ext>
                </a:extLst>
              </p14:cNvPr>
              <p14:cNvContentPartPr/>
              <p14:nvPr/>
            </p14:nvContentPartPr>
            <p14:xfrm>
              <a:off x="11141933" y="3536707"/>
              <a:ext cx="97200" cy="7200"/>
            </p14:xfrm>
          </p:contentPart>
        </mc:Choice>
        <mc:Fallback xmlns="">
          <p:pic>
            <p:nvPicPr>
              <p:cNvPr id="166" name="Freihand 165">
                <a:extLst>
                  <a:ext uri="{FF2B5EF4-FFF2-40B4-BE49-F238E27FC236}">
                    <a16:creationId xmlns:a16="http://schemas.microsoft.com/office/drawing/2014/main" id="{102CD399-AA46-4DBD-A2D3-6959CBC74ADD}"/>
                  </a:ext>
                </a:extLst>
              </p:cNvPr>
              <p:cNvPicPr/>
              <p:nvPr/>
            </p:nvPicPr>
            <p:blipFill>
              <a:blip r:embed="rId160"/>
              <a:stretch>
                <a:fillRect/>
              </a:stretch>
            </p:blipFill>
            <p:spPr>
              <a:xfrm>
                <a:off x="11137613" y="3532387"/>
                <a:ext cx="105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7" name="Freihand 166">
                <a:extLst>
                  <a:ext uri="{FF2B5EF4-FFF2-40B4-BE49-F238E27FC236}">
                    <a16:creationId xmlns:a16="http://schemas.microsoft.com/office/drawing/2014/main" id="{31AE4197-556E-4CAB-B711-3872790852BB}"/>
                  </a:ext>
                </a:extLst>
              </p14:cNvPr>
              <p14:cNvContentPartPr/>
              <p14:nvPr/>
            </p14:nvContentPartPr>
            <p14:xfrm>
              <a:off x="11267933" y="3525187"/>
              <a:ext cx="91440" cy="136080"/>
            </p14:xfrm>
          </p:contentPart>
        </mc:Choice>
        <mc:Fallback xmlns="">
          <p:pic>
            <p:nvPicPr>
              <p:cNvPr id="167" name="Freihand 166">
                <a:extLst>
                  <a:ext uri="{FF2B5EF4-FFF2-40B4-BE49-F238E27FC236}">
                    <a16:creationId xmlns:a16="http://schemas.microsoft.com/office/drawing/2014/main" id="{31AE4197-556E-4CAB-B711-3872790852BB}"/>
                  </a:ext>
                </a:extLst>
              </p:cNvPr>
              <p:cNvPicPr/>
              <p:nvPr/>
            </p:nvPicPr>
            <p:blipFill>
              <a:blip r:embed="rId162"/>
              <a:stretch>
                <a:fillRect/>
              </a:stretch>
            </p:blipFill>
            <p:spPr>
              <a:xfrm>
                <a:off x="11263613" y="3520867"/>
                <a:ext cx="100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8" name="Freihand 167">
                <a:extLst>
                  <a:ext uri="{FF2B5EF4-FFF2-40B4-BE49-F238E27FC236}">
                    <a16:creationId xmlns:a16="http://schemas.microsoft.com/office/drawing/2014/main" id="{B67CBBA2-BF1B-4CCC-985C-7C0248FEA542}"/>
                  </a:ext>
                </a:extLst>
              </p14:cNvPr>
              <p14:cNvContentPartPr/>
              <p14:nvPr/>
            </p14:nvContentPartPr>
            <p14:xfrm>
              <a:off x="11380973" y="3491347"/>
              <a:ext cx="199800" cy="113040"/>
            </p14:xfrm>
          </p:contentPart>
        </mc:Choice>
        <mc:Fallback xmlns="">
          <p:pic>
            <p:nvPicPr>
              <p:cNvPr id="168" name="Freihand 167">
                <a:extLst>
                  <a:ext uri="{FF2B5EF4-FFF2-40B4-BE49-F238E27FC236}">
                    <a16:creationId xmlns:a16="http://schemas.microsoft.com/office/drawing/2014/main" id="{B67CBBA2-BF1B-4CCC-985C-7C0248FEA542}"/>
                  </a:ext>
                </a:extLst>
              </p:cNvPr>
              <p:cNvPicPr/>
              <p:nvPr/>
            </p:nvPicPr>
            <p:blipFill>
              <a:blip r:embed="rId164"/>
              <a:stretch>
                <a:fillRect/>
              </a:stretch>
            </p:blipFill>
            <p:spPr>
              <a:xfrm>
                <a:off x="11376653" y="3487027"/>
                <a:ext cx="208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9" name="Freihand 168">
                <a:extLst>
                  <a:ext uri="{FF2B5EF4-FFF2-40B4-BE49-F238E27FC236}">
                    <a16:creationId xmlns:a16="http://schemas.microsoft.com/office/drawing/2014/main" id="{2C26FFD3-04A5-4BBA-992C-DDF9018324FC}"/>
                  </a:ext>
                </a:extLst>
              </p14:cNvPr>
              <p14:cNvContentPartPr/>
              <p14:nvPr/>
            </p14:nvContentPartPr>
            <p14:xfrm>
              <a:off x="11566373" y="3216307"/>
              <a:ext cx="371880" cy="302400"/>
            </p14:xfrm>
          </p:contentPart>
        </mc:Choice>
        <mc:Fallback xmlns="">
          <p:pic>
            <p:nvPicPr>
              <p:cNvPr id="169" name="Freihand 168">
                <a:extLst>
                  <a:ext uri="{FF2B5EF4-FFF2-40B4-BE49-F238E27FC236}">
                    <a16:creationId xmlns:a16="http://schemas.microsoft.com/office/drawing/2014/main" id="{2C26FFD3-04A5-4BBA-992C-DDF9018324FC}"/>
                  </a:ext>
                </a:extLst>
              </p:cNvPr>
              <p:cNvPicPr/>
              <p:nvPr/>
            </p:nvPicPr>
            <p:blipFill>
              <a:blip r:embed="rId166"/>
              <a:stretch>
                <a:fillRect/>
              </a:stretch>
            </p:blipFill>
            <p:spPr>
              <a:xfrm>
                <a:off x="11562053" y="3211987"/>
                <a:ext cx="3805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0" name="Freihand 169">
                <a:extLst>
                  <a:ext uri="{FF2B5EF4-FFF2-40B4-BE49-F238E27FC236}">
                    <a16:creationId xmlns:a16="http://schemas.microsoft.com/office/drawing/2014/main" id="{FDF196B0-C8D1-42A8-AA46-4703B9F9DCED}"/>
                  </a:ext>
                </a:extLst>
              </p14:cNvPr>
              <p14:cNvContentPartPr/>
              <p14:nvPr/>
            </p14:nvContentPartPr>
            <p14:xfrm>
              <a:off x="10188653" y="2474347"/>
              <a:ext cx="1893960" cy="1484280"/>
            </p14:xfrm>
          </p:contentPart>
        </mc:Choice>
        <mc:Fallback xmlns="">
          <p:pic>
            <p:nvPicPr>
              <p:cNvPr id="170" name="Freihand 169">
                <a:extLst>
                  <a:ext uri="{FF2B5EF4-FFF2-40B4-BE49-F238E27FC236}">
                    <a16:creationId xmlns:a16="http://schemas.microsoft.com/office/drawing/2014/main" id="{FDF196B0-C8D1-42A8-AA46-4703B9F9DCED}"/>
                  </a:ext>
                </a:extLst>
              </p:cNvPr>
              <p:cNvPicPr/>
              <p:nvPr/>
            </p:nvPicPr>
            <p:blipFill>
              <a:blip r:embed="rId168"/>
              <a:stretch>
                <a:fillRect/>
              </a:stretch>
            </p:blipFill>
            <p:spPr>
              <a:xfrm>
                <a:off x="10184333" y="2470027"/>
                <a:ext cx="1902600" cy="1492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3" name="Freihand 172">
                <a:extLst>
                  <a:ext uri="{FF2B5EF4-FFF2-40B4-BE49-F238E27FC236}">
                    <a16:creationId xmlns:a16="http://schemas.microsoft.com/office/drawing/2014/main" id="{977DDD5B-A817-4853-A311-7155DCB6CA92}"/>
                  </a:ext>
                </a:extLst>
              </p14:cNvPr>
              <p14:cNvContentPartPr/>
              <p14:nvPr/>
            </p14:nvContentPartPr>
            <p14:xfrm>
              <a:off x="6625013" y="2376427"/>
              <a:ext cx="3360960" cy="331920"/>
            </p14:xfrm>
          </p:contentPart>
        </mc:Choice>
        <mc:Fallback xmlns="">
          <p:pic>
            <p:nvPicPr>
              <p:cNvPr id="173" name="Freihand 172">
                <a:extLst>
                  <a:ext uri="{FF2B5EF4-FFF2-40B4-BE49-F238E27FC236}">
                    <a16:creationId xmlns:a16="http://schemas.microsoft.com/office/drawing/2014/main" id="{977DDD5B-A817-4853-A311-7155DCB6CA92}"/>
                  </a:ext>
                </a:extLst>
              </p:cNvPr>
              <p:cNvPicPr/>
              <p:nvPr/>
            </p:nvPicPr>
            <p:blipFill>
              <a:blip r:embed="rId170"/>
              <a:stretch>
                <a:fillRect/>
              </a:stretch>
            </p:blipFill>
            <p:spPr>
              <a:xfrm>
                <a:off x="6620693" y="2372107"/>
                <a:ext cx="3369600" cy="340560"/>
              </a:xfrm>
              <a:prstGeom prst="rect">
                <a:avLst/>
              </a:prstGeom>
            </p:spPr>
          </p:pic>
        </mc:Fallback>
      </mc:AlternateContent>
      <p:grpSp>
        <p:nvGrpSpPr>
          <p:cNvPr id="179" name="Gruppieren 178">
            <a:extLst>
              <a:ext uri="{FF2B5EF4-FFF2-40B4-BE49-F238E27FC236}">
                <a16:creationId xmlns:a16="http://schemas.microsoft.com/office/drawing/2014/main" id="{DC3C7A0C-95DC-4593-A358-E1A3D56CE574}"/>
              </a:ext>
            </a:extLst>
          </p:cNvPr>
          <p:cNvGrpSpPr/>
          <p:nvPr/>
        </p:nvGrpSpPr>
        <p:grpSpPr>
          <a:xfrm>
            <a:off x="4361333" y="3829747"/>
            <a:ext cx="4391640" cy="2929680"/>
            <a:chOff x="4361333" y="3829747"/>
            <a:chExt cx="4391640" cy="2929680"/>
          </a:xfrm>
        </p:grpSpPr>
        <mc:AlternateContent xmlns:mc="http://schemas.openxmlformats.org/markup-compatibility/2006" xmlns:p14="http://schemas.microsoft.com/office/powerpoint/2010/main">
          <mc:Choice Requires="p14">
            <p:contentPart p14:bwMode="auto" r:id="rId171">
              <p14:nvContentPartPr>
                <p14:cNvPr id="45" name="Freihand 44">
                  <a:extLst>
                    <a:ext uri="{FF2B5EF4-FFF2-40B4-BE49-F238E27FC236}">
                      <a16:creationId xmlns:a16="http://schemas.microsoft.com/office/drawing/2014/main" id="{465AD0C9-5D66-4A31-B669-FB9A39C8E09F}"/>
                    </a:ext>
                  </a:extLst>
                </p14:cNvPr>
                <p14:cNvContentPartPr/>
                <p14:nvPr/>
              </p14:nvContentPartPr>
              <p14:xfrm>
                <a:off x="4361333" y="4442107"/>
                <a:ext cx="4005360" cy="38160"/>
              </p14:xfrm>
            </p:contentPart>
          </mc:Choice>
          <mc:Fallback xmlns="">
            <p:pic>
              <p:nvPicPr>
                <p:cNvPr id="45" name="Freihand 44">
                  <a:extLst>
                    <a:ext uri="{FF2B5EF4-FFF2-40B4-BE49-F238E27FC236}">
                      <a16:creationId xmlns:a16="http://schemas.microsoft.com/office/drawing/2014/main" id="{465AD0C9-5D66-4A31-B669-FB9A39C8E09F}"/>
                    </a:ext>
                  </a:extLst>
                </p:cNvPr>
                <p:cNvPicPr/>
                <p:nvPr/>
              </p:nvPicPr>
              <p:blipFill>
                <a:blip r:embed="rId172"/>
                <a:stretch>
                  <a:fillRect/>
                </a:stretch>
              </p:blipFill>
              <p:spPr>
                <a:xfrm>
                  <a:off x="4357013" y="4437787"/>
                  <a:ext cx="4014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6" name="Freihand 45">
                  <a:extLst>
                    <a:ext uri="{FF2B5EF4-FFF2-40B4-BE49-F238E27FC236}">
                      <a16:creationId xmlns:a16="http://schemas.microsoft.com/office/drawing/2014/main" id="{D5A95D95-A06F-49DE-A5DB-8CF162067E60}"/>
                    </a:ext>
                  </a:extLst>
                </p14:cNvPr>
                <p14:cNvContentPartPr/>
                <p14:nvPr/>
              </p14:nvContentPartPr>
              <p14:xfrm>
                <a:off x="4585613" y="3829747"/>
                <a:ext cx="4084200" cy="905760"/>
              </p14:xfrm>
            </p:contentPart>
          </mc:Choice>
          <mc:Fallback xmlns="">
            <p:pic>
              <p:nvPicPr>
                <p:cNvPr id="46" name="Freihand 45">
                  <a:extLst>
                    <a:ext uri="{FF2B5EF4-FFF2-40B4-BE49-F238E27FC236}">
                      <a16:creationId xmlns:a16="http://schemas.microsoft.com/office/drawing/2014/main" id="{D5A95D95-A06F-49DE-A5DB-8CF162067E60}"/>
                    </a:ext>
                  </a:extLst>
                </p:cNvPr>
                <p:cNvPicPr/>
                <p:nvPr/>
              </p:nvPicPr>
              <p:blipFill>
                <a:blip r:embed="rId174"/>
                <a:stretch>
                  <a:fillRect/>
                </a:stretch>
              </p:blipFill>
              <p:spPr>
                <a:xfrm>
                  <a:off x="4581293" y="3825427"/>
                  <a:ext cx="4092840" cy="914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8" name="Freihand 47">
                  <a:extLst>
                    <a:ext uri="{FF2B5EF4-FFF2-40B4-BE49-F238E27FC236}">
                      <a16:creationId xmlns:a16="http://schemas.microsoft.com/office/drawing/2014/main" id="{3FD0D9E1-275B-426E-8897-254B13059FDF}"/>
                    </a:ext>
                  </a:extLst>
                </p14:cNvPr>
                <p14:cNvContentPartPr/>
                <p14:nvPr/>
              </p14:nvContentPartPr>
              <p14:xfrm>
                <a:off x="5543933" y="4772227"/>
                <a:ext cx="211320" cy="221400"/>
              </p14:xfrm>
            </p:contentPart>
          </mc:Choice>
          <mc:Fallback xmlns="">
            <p:pic>
              <p:nvPicPr>
                <p:cNvPr id="48" name="Freihand 47">
                  <a:extLst>
                    <a:ext uri="{FF2B5EF4-FFF2-40B4-BE49-F238E27FC236}">
                      <a16:creationId xmlns:a16="http://schemas.microsoft.com/office/drawing/2014/main" id="{3FD0D9E1-275B-426E-8897-254B13059FDF}"/>
                    </a:ext>
                  </a:extLst>
                </p:cNvPr>
                <p:cNvPicPr/>
                <p:nvPr/>
              </p:nvPicPr>
              <p:blipFill>
                <a:blip r:embed="rId176"/>
                <a:stretch>
                  <a:fillRect/>
                </a:stretch>
              </p:blipFill>
              <p:spPr>
                <a:xfrm>
                  <a:off x="5539613" y="4767907"/>
                  <a:ext cx="219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9" name="Freihand 48">
                  <a:extLst>
                    <a:ext uri="{FF2B5EF4-FFF2-40B4-BE49-F238E27FC236}">
                      <a16:creationId xmlns:a16="http://schemas.microsoft.com/office/drawing/2014/main" id="{1C9691C4-3AB3-4820-AB35-21A187B156A1}"/>
                    </a:ext>
                  </a:extLst>
                </p14:cNvPr>
                <p14:cNvContentPartPr/>
                <p14:nvPr/>
              </p14:nvContentPartPr>
              <p14:xfrm>
                <a:off x="5733653" y="4880227"/>
                <a:ext cx="318240" cy="83160"/>
              </p14:xfrm>
            </p:contentPart>
          </mc:Choice>
          <mc:Fallback xmlns="">
            <p:pic>
              <p:nvPicPr>
                <p:cNvPr id="49" name="Freihand 48">
                  <a:extLst>
                    <a:ext uri="{FF2B5EF4-FFF2-40B4-BE49-F238E27FC236}">
                      <a16:creationId xmlns:a16="http://schemas.microsoft.com/office/drawing/2014/main" id="{1C9691C4-3AB3-4820-AB35-21A187B156A1}"/>
                    </a:ext>
                  </a:extLst>
                </p:cNvPr>
                <p:cNvPicPr/>
                <p:nvPr/>
              </p:nvPicPr>
              <p:blipFill>
                <a:blip r:embed="rId178"/>
                <a:stretch>
                  <a:fillRect/>
                </a:stretch>
              </p:blipFill>
              <p:spPr>
                <a:xfrm>
                  <a:off x="5729333" y="4875907"/>
                  <a:ext cx="326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0" name="Freihand 49">
                  <a:extLst>
                    <a:ext uri="{FF2B5EF4-FFF2-40B4-BE49-F238E27FC236}">
                      <a16:creationId xmlns:a16="http://schemas.microsoft.com/office/drawing/2014/main" id="{F693EEF2-CBA1-4B8E-B0DE-4578F976A1DE}"/>
                    </a:ext>
                  </a:extLst>
                </p14:cNvPr>
                <p14:cNvContentPartPr/>
                <p14:nvPr/>
              </p14:nvContentPartPr>
              <p14:xfrm>
                <a:off x="6041093" y="4883107"/>
                <a:ext cx="276120" cy="190080"/>
              </p14:xfrm>
            </p:contentPart>
          </mc:Choice>
          <mc:Fallback xmlns="">
            <p:pic>
              <p:nvPicPr>
                <p:cNvPr id="50" name="Freihand 49">
                  <a:extLst>
                    <a:ext uri="{FF2B5EF4-FFF2-40B4-BE49-F238E27FC236}">
                      <a16:creationId xmlns:a16="http://schemas.microsoft.com/office/drawing/2014/main" id="{F693EEF2-CBA1-4B8E-B0DE-4578F976A1DE}"/>
                    </a:ext>
                  </a:extLst>
                </p:cNvPr>
                <p:cNvPicPr/>
                <p:nvPr/>
              </p:nvPicPr>
              <p:blipFill>
                <a:blip r:embed="rId180"/>
                <a:stretch>
                  <a:fillRect/>
                </a:stretch>
              </p:blipFill>
              <p:spPr>
                <a:xfrm>
                  <a:off x="6036773" y="4878787"/>
                  <a:ext cx="284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1" name="Freihand 50">
                  <a:extLst>
                    <a:ext uri="{FF2B5EF4-FFF2-40B4-BE49-F238E27FC236}">
                      <a16:creationId xmlns:a16="http://schemas.microsoft.com/office/drawing/2014/main" id="{08077789-25F4-4BF8-A13C-2E62AC98F111}"/>
                    </a:ext>
                  </a:extLst>
                </p14:cNvPr>
                <p14:cNvContentPartPr/>
                <p14:nvPr/>
              </p14:nvContentPartPr>
              <p14:xfrm>
                <a:off x="6353573" y="4884907"/>
                <a:ext cx="302400" cy="104400"/>
              </p14:xfrm>
            </p:contentPart>
          </mc:Choice>
          <mc:Fallback xmlns="">
            <p:pic>
              <p:nvPicPr>
                <p:cNvPr id="51" name="Freihand 50">
                  <a:extLst>
                    <a:ext uri="{FF2B5EF4-FFF2-40B4-BE49-F238E27FC236}">
                      <a16:creationId xmlns:a16="http://schemas.microsoft.com/office/drawing/2014/main" id="{08077789-25F4-4BF8-A13C-2E62AC98F111}"/>
                    </a:ext>
                  </a:extLst>
                </p:cNvPr>
                <p:cNvPicPr/>
                <p:nvPr/>
              </p:nvPicPr>
              <p:blipFill>
                <a:blip r:embed="rId182"/>
                <a:stretch>
                  <a:fillRect/>
                </a:stretch>
              </p:blipFill>
              <p:spPr>
                <a:xfrm>
                  <a:off x="6349253" y="4880587"/>
                  <a:ext cx="3110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2" name="Freihand 51">
                  <a:extLst>
                    <a:ext uri="{FF2B5EF4-FFF2-40B4-BE49-F238E27FC236}">
                      <a16:creationId xmlns:a16="http://schemas.microsoft.com/office/drawing/2014/main" id="{93E2F2D6-6EFE-4B7C-8F40-A6FD79FA2944}"/>
                    </a:ext>
                  </a:extLst>
                </p14:cNvPr>
                <p14:cNvContentPartPr/>
                <p14:nvPr/>
              </p14:nvContentPartPr>
              <p14:xfrm>
                <a:off x="6662093" y="4869787"/>
                <a:ext cx="130320" cy="219240"/>
              </p14:xfrm>
            </p:contentPart>
          </mc:Choice>
          <mc:Fallback xmlns="">
            <p:pic>
              <p:nvPicPr>
                <p:cNvPr id="52" name="Freihand 51">
                  <a:extLst>
                    <a:ext uri="{FF2B5EF4-FFF2-40B4-BE49-F238E27FC236}">
                      <a16:creationId xmlns:a16="http://schemas.microsoft.com/office/drawing/2014/main" id="{93E2F2D6-6EFE-4B7C-8F40-A6FD79FA2944}"/>
                    </a:ext>
                  </a:extLst>
                </p:cNvPr>
                <p:cNvPicPr/>
                <p:nvPr/>
              </p:nvPicPr>
              <p:blipFill>
                <a:blip r:embed="rId184"/>
                <a:stretch>
                  <a:fillRect/>
                </a:stretch>
              </p:blipFill>
              <p:spPr>
                <a:xfrm>
                  <a:off x="6657773" y="4865467"/>
                  <a:ext cx="1389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3" name="Freihand 52">
                  <a:extLst>
                    <a:ext uri="{FF2B5EF4-FFF2-40B4-BE49-F238E27FC236}">
                      <a16:creationId xmlns:a16="http://schemas.microsoft.com/office/drawing/2014/main" id="{460F1587-822E-4A29-85F5-D8CDBAF04E99}"/>
                    </a:ext>
                  </a:extLst>
                </p14:cNvPr>
                <p14:cNvContentPartPr/>
                <p14:nvPr/>
              </p14:nvContentPartPr>
              <p14:xfrm>
                <a:off x="6817613" y="4844587"/>
                <a:ext cx="236880" cy="131040"/>
              </p14:xfrm>
            </p:contentPart>
          </mc:Choice>
          <mc:Fallback xmlns="">
            <p:pic>
              <p:nvPicPr>
                <p:cNvPr id="53" name="Freihand 52">
                  <a:extLst>
                    <a:ext uri="{FF2B5EF4-FFF2-40B4-BE49-F238E27FC236}">
                      <a16:creationId xmlns:a16="http://schemas.microsoft.com/office/drawing/2014/main" id="{460F1587-822E-4A29-85F5-D8CDBAF04E99}"/>
                    </a:ext>
                  </a:extLst>
                </p:cNvPr>
                <p:cNvPicPr/>
                <p:nvPr/>
              </p:nvPicPr>
              <p:blipFill>
                <a:blip r:embed="rId186"/>
                <a:stretch>
                  <a:fillRect/>
                </a:stretch>
              </p:blipFill>
              <p:spPr>
                <a:xfrm>
                  <a:off x="6813293" y="4840267"/>
                  <a:ext cx="245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54" name="Freihand 53">
                  <a:extLst>
                    <a:ext uri="{FF2B5EF4-FFF2-40B4-BE49-F238E27FC236}">
                      <a16:creationId xmlns:a16="http://schemas.microsoft.com/office/drawing/2014/main" id="{C7462F91-9CB5-4193-966F-D9A1FAD59ECD}"/>
                    </a:ext>
                  </a:extLst>
                </p14:cNvPr>
                <p14:cNvContentPartPr/>
                <p14:nvPr/>
              </p14:nvContentPartPr>
              <p14:xfrm>
                <a:off x="7044053" y="4831987"/>
                <a:ext cx="111240" cy="132480"/>
              </p14:xfrm>
            </p:contentPart>
          </mc:Choice>
          <mc:Fallback xmlns="">
            <p:pic>
              <p:nvPicPr>
                <p:cNvPr id="54" name="Freihand 53">
                  <a:extLst>
                    <a:ext uri="{FF2B5EF4-FFF2-40B4-BE49-F238E27FC236}">
                      <a16:creationId xmlns:a16="http://schemas.microsoft.com/office/drawing/2014/main" id="{C7462F91-9CB5-4193-966F-D9A1FAD59ECD}"/>
                    </a:ext>
                  </a:extLst>
                </p:cNvPr>
                <p:cNvPicPr/>
                <p:nvPr/>
              </p:nvPicPr>
              <p:blipFill>
                <a:blip r:embed="rId188"/>
                <a:stretch>
                  <a:fillRect/>
                </a:stretch>
              </p:blipFill>
              <p:spPr>
                <a:xfrm>
                  <a:off x="7039733" y="4827667"/>
                  <a:ext cx="119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5" name="Freihand 54">
                  <a:extLst>
                    <a:ext uri="{FF2B5EF4-FFF2-40B4-BE49-F238E27FC236}">
                      <a16:creationId xmlns:a16="http://schemas.microsoft.com/office/drawing/2014/main" id="{6FE216BF-EDA5-4D20-94BB-97C13C225BF3}"/>
                    </a:ext>
                  </a:extLst>
                </p14:cNvPr>
                <p14:cNvContentPartPr/>
                <p14:nvPr/>
              </p14:nvContentPartPr>
              <p14:xfrm>
                <a:off x="7148813" y="4855387"/>
                <a:ext cx="500400" cy="183240"/>
              </p14:xfrm>
            </p:contentPart>
          </mc:Choice>
          <mc:Fallback xmlns="">
            <p:pic>
              <p:nvPicPr>
                <p:cNvPr id="55" name="Freihand 54">
                  <a:extLst>
                    <a:ext uri="{FF2B5EF4-FFF2-40B4-BE49-F238E27FC236}">
                      <a16:creationId xmlns:a16="http://schemas.microsoft.com/office/drawing/2014/main" id="{6FE216BF-EDA5-4D20-94BB-97C13C225BF3}"/>
                    </a:ext>
                  </a:extLst>
                </p:cNvPr>
                <p:cNvPicPr/>
                <p:nvPr/>
              </p:nvPicPr>
              <p:blipFill>
                <a:blip r:embed="rId190"/>
                <a:stretch>
                  <a:fillRect/>
                </a:stretch>
              </p:blipFill>
              <p:spPr>
                <a:xfrm>
                  <a:off x="7144493" y="4851067"/>
                  <a:ext cx="509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6" name="Freihand 55">
                  <a:extLst>
                    <a:ext uri="{FF2B5EF4-FFF2-40B4-BE49-F238E27FC236}">
                      <a16:creationId xmlns:a16="http://schemas.microsoft.com/office/drawing/2014/main" id="{BE8E2B87-26CC-4E28-B985-D136CCAE1F4F}"/>
                    </a:ext>
                  </a:extLst>
                </p14:cNvPr>
                <p14:cNvContentPartPr/>
                <p14:nvPr/>
              </p14:nvContentPartPr>
              <p14:xfrm>
                <a:off x="7761533" y="4797067"/>
                <a:ext cx="106560" cy="138600"/>
              </p14:xfrm>
            </p:contentPart>
          </mc:Choice>
          <mc:Fallback xmlns="">
            <p:pic>
              <p:nvPicPr>
                <p:cNvPr id="56" name="Freihand 55">
                  <a:extLst>
                    <a:ext uri="{FF2B5EF4-FFF2-40B4-BE49-F238E27FC236}">
                      <a16:creationId xmlns:a16="http://schemas.microsoft.com/office/drawing/2014/main" id="{BE8E2B87-26CC-4E28-B985-D136CCAE1F4F}"/>
                    </a:ext>
                  </a:extLst>
                </p:cNvPr>
                <p:cNvPicPr/>
                <p:nvPr/>
              </p:nvPicPr>
              <p:blipFill>
                <a:blip r:embed="rId192"/>
                <a:stretch>
                  <a:fillRect/>
                </a:stretch>
              </p:blipFill>
              <p:spPr>
                <a:xfrm>
                  <a:off x="7757213" y="4792747"/>
                  <a:ext cx="115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7" name="Freihand 56">
                  <a:extLst>
                    <a:ext uri="{FF2B5EF4-FFF2-40B4-BE49-F238E27FC236}">
                      <a16:creationId xmlns:a16="http://schemas.microsoft.com/office/drawing/2014/main" id="{33A3F38F-464D-4E80-AD54-ADDDECA57863}"/>
                    </a:ext>
                  </a:extLst>
                </p14:cNvPr>
                <p14:cNvContentPartPr/>
                <p14:nvPr/>
              </p14:nvContentPartPr>
              <p14:xfrm>
                <a:off x="7910573" y="4816147"/>
                <a:ext cx="127800" cy="74880"/>
              </p14:xfrm>
            </p:contentPart>
          </mc:Choice>
          <mc:Fallback xmlns="">
            <p:pic>
              <p:nvPicPr>
                <p:cNvPr id="57" name="Freihand 56">
                  <a:extLst>
                    <a:ext uri="{FF2B5EF4-FFF2-40B4-BE49-F238E27FC236}">
                      <a16:creationId xmlns:a16="http://schemas.microsoft.com/office/drawing/2014/main" id="{33A3F38F-464D-4E80-AD54-ADDDECA57863}"/>
                    </a:ext>
                  </a:extLst>
                </p:cNvPr>
                <p:cNvPicPr/>
                <p:nvPr/>
              </p:nvPicPr>
              <p:blipFill>
                <a:blip r:embed="rId194"/>
                <a:stretch>
                  <a:fillRect/>
                </a:stretch>
              </p:blipFill>
              <p:spPr>
                <a:xfrm>
                  <a:off x="7906253" y="4811827"/>
                  <a:ext cx="136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8" name="Freihand 57">
                  <a:extLst>
                    <a:ext uri="{FF2B5EF4-FFF2-40B4-BE49-F238E27FC236}">
                      <a16:creationId xmlns:a16="http://schemas.microsoft.com/office/drawing/2014/main" id="{8C0C0F85-3407-4227-8D3F-15ED64BED857}"/>
                    </a:ext>
                  </a:extLst>
                </p14:cNvPr>
                <p14:cNvContentPartPr/>
                <p14:nvPr/>
              </p14:nvContentPartPr>
              <p14:xfrm>
                <a:off x="8082653" y="4698067"/>
                <a:ext cx="181080" cy="189720"/>
              </p14:xfrm>
            </p:contentPart>
          </mc:Choice>
          <mc:Fallback xmlns="">
            <p:pic>
              <p:nvPicPr>
                <p:cNvPr id="58" name="Freihand 57">
                  <a:extLst>
                    <a:ext uri="{FF2B5EF4-FFF2-40B4-BE49-F238E27FC236}">
                      <a16:creationId xmlns:a16="http://schemas.microsoft.com/office/drawing/2014/main" id="{8C0C0F85-3407-4227-8D3F-15ED64BED857}"/>
                    </a:ext>
                  </a:extLst>
                </p:cNvPr>
                <p:cNvPicPr/>
                <p:nvPr/>
              </p:nvPicPr>
              <p:blipFill>
                <a:blip r:embed="rId196"/>
                <a:stretch>
                  <a:fillRect/>
                </a:stretch>
              </p:blipFill>
              <p:spPr>
                <a:xfrm>
                  <a:off x="8078333" y="4693747"/>
                  <a:ext cx="1897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9" name="Freihand 58">
                  <a:extLst>
                    <a:ext uri="{FF2B5EF4-FFF2-40B4-BE49-F238E27FC236}">
                      <a16:creationId xmlns:a16="http://schemas.microsoft.com/office/drawing/2014/main" id="{3A8F76E0-E3DA-438D-BB38-C28C7C5FAED7}"/>
                    </a:ext>
                  </a:extLst>
                </p14:cNvPr>
                <p14:cNvContentPartPr/>
                <p14:nvPr/>
              </p14:nvContentPartPr>
              <p14:xfrm>
                <a:off x="8050253" y="4670707"/>
                <a:ext cx="58320" cy="10800"/>
              </p14:xfrm>
            </p:contentPart>
          </mc:Choice>
          <mc:Fallback xmlns="">
            <p:pic>
              <p:nvPicPr>
                <p:cNvPr id="59" name="Freihand 58">
                  <a:extLst>
                    <a:ext uri="{FF2B5EF4-FFF2-40B4-BE49-F238E27FC236}">
                      <a16:creationId xmlns:a16="http://schemas.microsoft.com/office/drawing/2014/main" id="{3A8F76E0-E3DA-438D-BB38-C28C7C5FAED7}"/>
                    </a:ext>
                  </a:extLst>
                </p:cNvPr>
                <p:cNvPicPr/>
                <p:nvPr/>
              </p:nvPicPr>
              <p:blipFill>
                <a:blip r:embed="rId198"/>
                <a:stretch>
                  <a:fillRect/>
                </a:stretch>
              </p:blipFill>
              <p:spPr>
                <a:xfrm>
                  <a:off x="8045933" y="4666387"/>
                  <a:ext cx="66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60" name="Freihand 59">
                  <a:extLst>
                    <a:ext uri="{FF2B5EF4-FFF2-40B4-BE49-F238E27FC236}">
                      <a16:creationId xmlns:a16="http://schemas.microsoft.com/office/drawing/2014/main" id="{93B712BA-BB55-4724-BE89-B40E500DB1F0}"/>
                    </a:ext>
                  </a:extLst>
                </p14:cNvPr>
                <p14:cNvContentPartPr/>
                <p14:nvPr/>
              </p14:nvContentPartPr>
              <p14:xfrm>
                <a:off x="8310533" y="4761427"/>
                <a:ext cx="82080" cy="111960"/>
              </p14:xfrm>
            </p:contentPart>
          </mc:Choice>
          <mc:Fallback xmlns="">
            <p:pic>
              <p:nvPicPr>
                <p:cNvPr id="60" name="Freihand 59">
                  <a:extLst>
                    <a:ext uri="{FF2B5EF4-FFF2-40B4-BE49-F238E27FC236}">
                      <a16:creationId xmlns:a16="http://schemas.microsoft.com/office/drawing/2014/main" id="{93B712BA-BB55-4724-BE89-B40E500DB1F0}"/>
                    </a:ext>
                  </a:extLst>
                </p:cNvPr>
                <p:cNvPicPr/>
                <p:nvPr/>
              </p:nvPicPr>
              <p:blipFill>
                <a:blip r:embed="rId200"/>
                <a:stretch>
                  <a:fillRect/>
                </a:stretch>
              </p:blipFill>
              <p:spPr>
                <a:xfrm>
                  <a:off x="8306213" y="4757107"/>
                  <a:ext cx="90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1" name="Freihand 60">
                  <a:extLst>
                    <a:ext uri="{FF2B5EF4-FFF2-40B4-BE49-F238E27FC236}">
                      <a16:creationId xmlns:a16="http://schemas.microsoft.com/office/drawing/2014/main" id="{90239529-E1F2-4096-B2B2-8A46D9685828}"/>
                    </a:ext>
                  </a:extLst>
                </p14:cNvPr>
                <p14:cNvContentPartPr/>
                <p14:nvPr/>
              </p14:nvContentPartPr>
              <p14:xfrm>
                <a:off x="6079253" y="5212147"/>
                <a:ext cx="310680" cy="88200"/>
              </p14:xfrm>
            </p:contentPart>
          </mc:Choice>
          <mc:Fallback xmlns="">
            <p:pic>
              <p:nvPicPr>
                <p:cNvPr id="61" name="Freihand 60">
                  <a:extLst>
                    <a:ext uri="{FF2B5EF4-FFF2-40B4-BE49-F238E27FC236}">
                      <a16:creationId xmlns:a16="http://schemas.microsoft.com/office/drawing/2014/main" id="{90239529-E1F2-4096-B2B2-8A46D9685828}"/>
                    </a:ext>
                  </a:extLst>
                </p:cNvPr>
                <p:cNvPicPr/>
                <p:nvPr/>
              </p:nvPicPr>
              <p:blipFill>
                <a:blip r:embed="rId202"/>
                <a:stretch>
                  <a:fillRect/>
                </a:stretch>
              </p:blipFill>
              <p:spPr>
                <a:xfrm>
                  <a:off x="6074933" y="5207827"/>
                  <a:ext cx="319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2" name="Freihand 61">
                  <a:extLst>
                    <a:ext uri="{FF2B5EF4-FFF2-40B4-BE49-F238E27FC236}">
                      <a16:creationId xmlns:a16="http://schemas.microsoft.com/office/drawing/2014/main" id="{3A3FAF5D-5242-4E18-BFD7-1D6E0EAE3E2B}"/>
                    </a:ext>
                  </a:extLst>
                </p14:cNvPr>
                <p14:cNvContentPartPr/>
                <p14:nvPr/>
              </p14:nvContentPartPr>
              <p14:xfrm>
                <a:off x="6663173" y="5167147"/>
                <a:ext cx="20520" cy="153000"/>
              </p14:xfrm>
            </p:contentPart>
          </mc:Choice>
          <mc:Fallback xmlns="">
            <p:pic>
              <p:nvPicPr>
                <p:cNvPr id="62" name="Freihand 61">
                  <a:extLst>
                    <a:ext uri="{FF2B5EF4-FFF2-40B4-BE49-F238E27FC236}">
                      <a16:creationId xmlns:a16="http://schemas.microsoft.com/office/drawing/2014/main" id="{3A3FAF5D-5242-4E18-BFD7-1D6E0EAE3E2B}"/>
                    </a:ext>
                  </a:extLst>
                </p:cNvPr>
                <p:cNvPicPr/>
                <p:nvPr/>
              </p:nvPicPr>
              <p:blipFill>
                <a:blip r:embed="rId204"/>
                <a:stretch>
                  <a:fillRect/>
                </a:stretch>
              </p:blipFill>
              <p:spPr>
                <a:xfrm>
                  <a:off x="6658853" y="5162827"/>
                  <a:ext cx="29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3" name="Freihand 62">
                  <a:extLst>
                    <a:ext uri="{FF2B5EF4-FFF2-40B4-BE49-F238E27FC236}">
                      <a16:creationId xmlns:a16="http://schemas.microsoft.com/office/drawing/2014/main" id="{0574FF2B-2006-4799-AABA-9BA0576EEE25}"/>
                    </a:ext>
                  </a:extLst>
                </p14:cNvPr>
                <p14:cNvContentPartPr/>
                <p14:nvPr/>
              </p14:nvContentPartPr>
              <p14:xfrm>
                <a:off x="6600173" y="5114227"/>
                <a:ext cx="136440" cy="126360"/>
              </p14:xfrm>
            </p:contentPart>
          </mc:Choice>
          <mc:Fallback xmlns="">
            <p:pic>
              <p:nvPicPr>
                <p:cNvPr id="63" name="Freihand 62">
                  <a:extLst>
                    <a:ext uri="{FF2B5EF4-FFF2-40B4-BE49-F238E27FC236}">
                      <a16:creationId xmlns:a16="http://schemas.microsoft.com/office/drawing/2014/main" id="{0574FF2B-2006-4799-AABA-9BA0576EEE25}"/>
                    </a:ext>
                  </a:extLst>
                </p:cNvPr>
                <p:cNvPicPr/>
                <p:nvPr/>
              </p:nvPicPr>
              <p:blipFill>
                <a:blip r:embed="rId206"/>
                <a:stretch>
                  <a:fillRect/>
                </a:stretch>
              </p:blipFill>
              <p:spPr>
                <a:xfrm>
                  <a:off x="6595853" y="5109907"/>
                  <a:ext cx="145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64" name="Freihand 63">
                  <a:extLst>
                    <a:ext uri="{FF2B5EF4-FFF2-40B4-BE49-F238E27FC236}">
                      <a16:creationId xmlns:a16="http://schemas.microsoft.com/office/drawing/2014/main" id="{65406896-4CCB-474B-B3CD-16C2E6E8B660}"/>
                    </a:ext>
                  </a:extLst>
                </p14:cNvPr>
                <p14:cNvContentPartPr/>
                <p14:nvPr/>
              </p14:nvContentPartPr>
              <p14:xfrm>
                <a:off x="6753533" y="5215747"/>
                <a:ext cx="107280" cy="87480"/>
              </p14:xfrm>
            </p:contentPart>
          </mc:Choice>
          <mc:Fallback xmlns="">
            <p:pic>
              <p:nvPicPr>
                <p:cNvPr id="64" name="Freihand 63">
                  <a:extLst>
                    <a:ext uri="{FF2B5EF4-FFF2-40B4-BE49-F238E27FC236}">
                      <a16:creationId xmlns:a16="http://schemas.microsoft.com/office/drawing/2014/main" id="{65406896-4CCB-474B-B3CD-16C2E6E8B660}"/>
                    </a:ext>
                  </a:extLst>
                </p:cNvPr>
                <p:cNvPicPr/>
                <p:nvPr/>
              </p:nvPicPr>
              <p:blipFill>
                <a:blip r:embed="rId208"/>
                <a:stretch>
                  <a:fillRect/>
                </a:stretch>
              </p:blipFill>
              <p:spPr>
                <a:xfrm>
                  <a:off x="6749213" y="5211427"/>
                  <a:ext cx="115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5" name="Freihand 64">
                  <a:extLst>
                    <a:ext uri="{FF2B5EF4-FFF2-40B4-BE49-F238E27FC236}">
                      <a16:creationId xmlns:a16="http://schemas.microsoft.com/office/drawing/2014/main" id="{7C253725-6528-4193-BD8A-EE6C1E89D372}"/>
                    </a:ext>
                  </a:extLst>
                </p14:cNvPr>
                <p14:cNvContentPartPr/>
                <p14:nvPr/>
              </p14:nvContentPartPr>
              <p14:xfrm>
                <a:off x="6853973" y="5206387"/>
                <a:ext cx="70200" cy="68040"/>
              </p14:xfrm>
            </p:contentPart>
          </mc:Choice>
          <mc:Fallback xmlns="">
            <p:pic>
              <p:nvPicPr>
                <p:cNvPr id="65" name="Freihand 64">
                  <a:extLst>
                    <a:ext uri="{FF2B5EF4-FFF2-40B4-BE49-F238E27FC236}">
                      <a16:creationId xmlns:a16="http://schemas.microsoft.com/office/drawing/2014/main" id="{7C253725-6528-4193-BD8A-EE6C1E89D372}"/>
                    </a:ext>
                  </a:extLst>
                </p:cNvPr>
                <p:cNvPicPr/>
                <p:nvPr/>
              </p:nvPicPr>
              <p:blipFill>
                <a:blip r:embed="rId210"/>
                <a:stretch>
                  <a:fillRect/>
                </a:stretch>
              </p:blipFill>
              <p:spPr>
                <a:xfrm>
                  <a:off x="6849653" y="5202067"/>
                  <a:ext cx="78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66" name="Freihand 65">
                  <a:extLst>
                    <a:ext uri="{FF2B5EF4-FFF2-40B4-BE49-F238E27FC236}">
                      <a16:creationId xmlns:a16="http://schemas.microsoft.com/office/drawing/2014/main" id="{2D7FFF71-AF2F-4ECC-B22C-B672FB56AD58}"/>
                    </a:ext>
                  </a:extLst>
                </p14:cNvPr>
                <p14:cNvContentPartPr/>
                <p14:nvPr/>
              </p14:nvContentPartPr>
              <p14:xfrm>
                <a:off x="6983213" y="5138347"/>
                <a:ext cx="258120" cy="138240"/>
              </p14:xfrm>
            </p:contentPart>
          </mc:Choice>
          <mc:Fallback xmlns="">
            <p:pic>
              <p:nvPicPr>
                <p:cNvPr id="66" name="Freihand 65">
                  <a:extLst>
                    <a:ext uri="{FF2B5EF4-FFF2-40B4-BE49-F238E27FC236}">
                      <a16:creationId xmlns:a16="http://schemas.microsoft.com/office/drawing/2014/main" id="{2D7FFF71-AF2F-4ECC-B22C-B672FB56AD58}"/>
                    </a:ext>
                  </a:extLst>
                </p:cNvPr>
                <p:cNvPicPr/>
                <p:nvPr/>
              </p:nvPicPr>
              <p:blipFill>
                <a:blip r:embed="rId212"/>
                <a:stretch>
                  <a:fillRect/>
                </a:stretch>
              </p:blipFill>
              <p:spPr>
                <a:xfrm>
                  <a:off x="6978893" y="5134027"/>
                  <a:ext cx="266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67" name="Freihand 66">
                  <a:extLst>
                    <a:ext uri="{FF2B5EF4-FFF2-40B4-BE49-F238E27FC236}">
                      <a16:creationId xmlns:a16="http://schemas.microsoft.com/office/drawing/2014/main" id="{4DF6199E-EDCC-40DD-9822-1AA540767F17}"/>
                    </a:ext>
                  </a:extLst>
                </p14:cNvPr>
                <p14:cNvContentPartPr/>
                <p14:nvPr/>
              </p14:nvContentPartPr>
              <p14:xfrm>
                <a:off x="7302173" y="5102707"/>
                <a:ext cx="104400" cy="146520"/>
              </p14:xfrm>
            </p:contentPart>
          </mc:Choice>
          <mc:Fallback xmlns="">
            <p:pic>
              <p:nvPicPr>
                <p:cNvPr id="67" name="Freihand 66">
                  <a:extLst>
                    <a:ext uri="{FF2B5EF4-FFF2-40B4-BE49-F238E27FC236}">
                      <a16:creationId xmlns:a16="http://schemas.microsoft.com/office/drawing/2014/main" id="{4DF6199E-EDCC-40DD-9822-1AA540767F17}"/>
                    </a:ext>
                  </a:extLst>
                </p:cNvPr>
                <p:cNvPicPr/>
                <p:nvPr/>
              </p:nvPicPr>
              <p:blipFill>
                <a:blip r:embed="rId214"/>
                <a:stretch>
                  <a:fillRect/>
                </a:stretch>
              </p:blipFill>
              <p:spPr>
                <a:xfrm>
                  <a:off x="7297853" y="5098387"/>
                  <a:ext cx="113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68" name="Freihand 67">
                  <a:extLst>
                    <a:ext uri="{FF2B5EF4-FFF2-40B4-BE49-F238E27FC236}">
                      <a16:creationId xmlns:a16="http://schemas.microsoft.com/office/drawing/2014/main" id="{97CFD3EF-D8FB-434B-9680-08D73C840E84}"/>
                    </a:ext>
                  </a:extLst>
                </p14:cNvPr>
                <p14:cNvContentPartPr/>
                <p14:nvPr/>
              </p14:nvContentPartPr>
              <p14:xfrm>
                <a:off x="7374173" y="5193067"/>
                <a:ext cx="89280" cy="56520"/>
              </p14:xfrm>
            </p:contentPart>
          </mc:Choice>
          <mc:Fallback xmlns="">
            <p:pic>
              <p:nvPicPr>
                <p:cNvPr id="68" name="Freihand 67">
                  <a:extLst>
                    <a:ext uri="{FF2B5EF4-FFF2-40B4-BE49-F238E27FC236}">
                      <a16:creationId xmlns:a16="http://schemas.microsoft.com/office/drawing/2014/main" id="{97CFD3EF-D8FB-434B-9680-08D73C840E84}"/>
                    </a:ext>
                  </a:extLst>
                </p:cNvPr>
                <p:cNvPicPr/>
                <p:nvPr/>
              </p:nvPicPr>
              <p:blipFill>
                <a:blip r:embed="rId216"/>
                <a:stretch>
                  <a:fillRect/>
                </a:stretch>
              </p:blipFill>
              <p:spPr>
                <a:xfrm>
                  <a:off x="7369853" y="5188747"/>
                  <a:ext cx="979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69" name="Freihand 68">
                  <a:extLst>
                    <a:ext uri="{FF2B5EF4-FFF2-40B4-BE49-F238E27FC236}">
                      <a16:creationId xmlns:a16="http://schemas.microsoft.com/office/drawing/2014/main" id="{B7565042-DB54-44FD-B7B8-A2497CEF3DCE}"/>
                    </a:ext>
                  </a:extLst>
                </p14:cNvPr>
                <p14:cNvContentPartPr/>
                <p14:nvPr/>
              </p14:nvContentPartPr>
              <p14:xfrm>
                <a:off x="7445453" y="5123227"/>
                <a:ext cx="165600" cy="135360"/>
              </p14:xfrm>
            </p:contentPart>
          </mc:Choice>
          <mc:Fallback xmlns="">
            <p:pic>
              <p:nvPicPr>
                <p:cNvPr id="69" name="Freihand 68">
                  <a:extLst>
                    <a:ext uri="{FF2B5EF4-FFF2-40B4-BE49-F238E27FC236}">
                      <a16:creationId xmlns:a16="http://schemas.microsoft.com/office/drawing/2014/main" id="{B7565042-DB54-44FD-B7B8-A2497CEF3DCE}"/>
                    </a:ext>
                  </a:extLst>
                </p:cNvPr>
                <p:cNvPicPr/>
                <p:nvPr/>
              </p:nvPicPr>
              <p:blipFill>
                <a:blip r:embed="rId218"/>
                <a:stretch>
                  <a:fillRect/>
                </a:stretch>
              </p:blipFill>
              <p:spPr>
                <a:xfrm>
                  <a:off x="7441133" y="5118907"/>
                  <a:ext cx="174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0" name="Freihand 69">
                  <a:extLst>
                    <a:ext uri="{FF2B5EF4-FFF2-40B4-BE49-F238E27FC236}">
                      <a16:creationId xmlns:a16="http://schemas.microsoft.com/office/drawing/2014/main" id="{C4C6EC3D-61D1-4BB5-9E78-0C0209EB3791}"/>
                    </a:ext>
                  </a:extLst>
                </p14:cNvPr>
                <p14:cNvContentPartPr/>
                <p14:nvPr/>
              </p14:nvContentPartPr>
              <p14:xfrm>
                <a:off x="7590533" y="5137627"/>
                <a:ext cx="27000" cy="29520"/>
              </p14:xfrm>
            </p:contentPart>
          </mc:Choice>
          <mc:Fallback xmlns="">
            <p:pic>
              <p:nvPicPr>
                <p:cNvPr id="70" name="Freihand 69">
                  <a:extLst>
                    <a:ext uri="{FF2B5EF4-FFF2-40B4-BE49-F238E27FC236}">
                      <a16:creationId xmlns:a16="http://schemas.microsoft.com/office/drawing/2014/main" id="{C4C6EC3D-61D1-4BB5-9E78-0C0209EB3791}"/>
                    </a:ext>
                  </a:extLst>
                </p:cNvPr>
                <p:cNvPicPr/>
                <p:nvPr/>
              </p:nvPicPr>
              <p:blipFill>
                <a:blip r:embed="rId220"/>
                <a:stretch>
                  <a:fillRect/>
                </a:stretch>
              </p:blipFill>
              <p:spPr>
                <a:xfrm>
                  <a:off x="7586213" y="5133307"/>
                  <a:ext cx="35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1" name="Freihand 70">
                  <a:extLst>
                    <a:ext uri="{FF2B5EF4-FFF2-40B4-BE49-F238E27FC236}">
                      <a16:creationId xmlns:a16="http://schemas.microsoft.com/office/drawing/2014/main" id="{EAA09BE1-DE65-4FC9-A771-F8719441246B}"/>
                    </a:ext>
                  </a:extLst>
                </p14:cNvPr>
                <p14:cNvContentPartPr/>
                <p14:nvPr/>
              </p14:nvContentPartPr>
              <p14:xfrm>
                <a:off x="7643813" y="5182987"/>
                <a:ext cx="191160" cy="80640"/>
              </p14:xfrm>
            </p:contentPart>
          </mc:Choice>
          <mc:Fallback xmlns="">
            <p:pic>
              <p:nvPicPr>
                <p:cNvPr id="71" name="Freihand 70">
                  <a:extLst>
                    <a:ext uri="{FF2B5EF4-FFF2-40B4-BE49-F238E27FC236}">
                      <a16:creationId xmlns:a16="http://schemas.microsoft.com/office/drawing/2014/main" id="{EAA09BE1-DE65-4FC9-A771-F8719441246B}"/>
                    </a:ext>
                  </a:extLst>
                </p:cNvPr>
                <p:cNvPicPr/>
                <p:nvPr/>
              </p:nvPicPr>
              <p:blipFill>
                <a:blip r:embed="rId222"/>
                <a:stretch>
                  <a:fillRect/>
                </a:stretch>
              </p:blipFill>
              <p:spPr>
                <a:xfrm>
                  <a:off x="7639493" y="5178667"/>
                  <a:ext cx="199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73" name="Freihand 72">
                  <a:extLst>
                    <a:ext uri="{FF2B5EF4-FFF2-40B4-BE49-F238E27FC236}">
                      <a16:creationId xmlns:a16="http://schemas.microsoft.com/office/drawing/2014/main" id="{936A0C62-6704-46DF-9321-3F5B2147F9A6}"/>
                    </a:ext>
                  </a:extLst>
                </p14:cNvPr>
                <p14:cNvContentPartPr/>
                <p14:nvPr/>
              </p14:nvContentPartPr>
              <p14:xfrm>
                <a:off x="5511893" y="5533627"/>
                <a:ext cx="335880" cy="34560"/>
              </p14:xfrm>
            </p:contentPart>
          </mc:Choice>
          <mc:Fallback xmlns="">
            <p:pic>
              <p:nvPicPr>
                <p:cNvPr id="73" name="Freihand 72">
                  <a:extLst>
                    <a:ext uri="{FF2B5EF4-FFF2-40B4-BE49-F238E27FC236}">
                      <a16:creationId xmlns:a16="http://schemas.microsoft.com/office/drawing/2014/main" id="{936A0C62-6704-46DF-9321-3F5B2147F9A6}"/>
                    </a:ext>
                  </a:extLst>
                </p:cNvPr>
                <p:cNvPicPr/>
                <p:nvPr/>
              </p:nvPicPr>
              <p:blipFill>
                <a:blip r:embed="rId224"/>
                <a:stretch>
                  <a:fillRect/>
                </a:stretch>
              </p:blipFill>
              <p:spPr>
                <a:xfrm>
                  <a:off x="5507573" y="5529307"/>
                  <a:ext cx="344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74" name="Freihand 73">
                  <a:extLst>
                    <a:ext uri="{FF2B5EF4-FFF2-40B4-BE49-F238E27FC236}">
                      <a16:creationId xmlns:a16="http://schemas.microsoft.com/office/drawing/2014/main" id="{79375869-F840-4C77-899A-6836C8F82FDA}"/>
                    </a:ext>
                  </a:extLst>
                </p14:cNvPr>
                <p14:cNvContentPartPr/>
                <p14:nvPr/>
              </p14:nvContentPartPr>
              <p14:xfrm>
                <a:off x="5787653" y="5459467"/>
                <a:ext cx="143280" cy="196200"/>
              </p14:xfrm>
            </p:contentPart>
          </mc:Choice>
          <mc:Fallback xmlns="">
            <p:pic>
              <p:nvPicPr>
                <p:cNvPr id="74" name="Freihand 73">
                  <a:extLst>
                    <a:ext uri="{FF2B5EF4-FFF2-40B4-BE49-F238E27FC236}">
                      <a16:creationId xmlns:a16="http://schemas.microsoft.com/office/drawing/2014/main" id="{79375869-F840-4C77-899A-6836C8F82FDA}"/>
                    </a:ext>
                  </a:extLst>
                </p:cNvPr>
                <p:cNvPicPr/>
                <p:nvPr/>
              </p:nvPicPr>
              <p:blipFill>
                <a:blip r:embed="rId226"/>
                <a:stretch>
                  <a:fillRect/>
                </a:stretch>
              </p:blipFill>
              <p:spPr>
                <a:xfrm>
                  <a:off x="5783333" y="5455147"/>
                  <a:ext cx="151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5" name="Freihand 74">
                  <a:extLst>
                    <a:ext uri="{FF2B5EF4-FFF2-40B4-BE49-F238E27FC236}">
                      <a16:creationId xmlns:a16="http://schemas.microsoft.com/office/drawing/2014/main" id="{7EE30C77-C84B-4590-9926-2C430B4A7631}"/>
                    </a:ext>
                  </a:extLst>
                </p14:cNvPr>
                <p14:cNvContentPartPr/>
                <p14:nvPr/>
              </p14:nvContentPartPr>
              <p14:xfrm>
                <a:off x="6122453" y="5398987"/>
                <a:ext cx="211320" cy="212400"/>
              </p14:xfrm>
            </p:contentPart>
          </mc:Choice>
          <mc:Fallback xmlns="">
            <p:pic>
              <p:nvPicPr>
                <p:cNvPr id="75" name="Freihand 74">
                  <a:extLst>
                    <a:ext uri="{FF2B5EF4-FFF2-40B4-BE49-F238E27FC236}">
                      <a16:creationId xmlns:a16="http://schemas.microsoft.com/office/drawing/2014/main" id="{7EE30C77-C84B-4590-9926-2C430B4A7631}"/>
                    </a:ext>
                  </a:extLst>
                </p:cNvPr>
                <p:cNvPicPr/>
                <p:nvPr/>
              </p:nvPicPr>
              <p:blipFill>
                <a:blip r:embed="rId228"/>
                <a:stretch>
                  <a:fillRect/>
                </a:stretch>
              </p:blipFill>
              <p:spPr>
                <a:xfrm>
                  <a:off x="6118133" y="5394667"/>
                  <a:ext cx="2199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6" name="Freihand 75">
                  <a:extLst>
                    <a:ext uri="{FF2B5EF4-FFF2-40B4-BE49-F238E27FC236}">
                      <a16:creationId xmlns:a16="http://schemas.microsoft.com/office/drawing/2014/main" id="{0EBC4F89-A531-42BE-B77E-826B277D449A}"/>
                    </a:ext>
                  </a:extLst>
                </p14:cNvPr>
                <p14:cNvContentPartPr/>
                <p14:nvPr/>
              </p14:nvContentPartPr>
              <p14:xfrm>
                <a:off x="6240533" y="5505187"/>
                <a:ext cx="76320" cy="98640"/>
              </p14:xfrm>
            </p:contentPart>
          </mc:Choice>
          <mc:Fallback xmlns="">
            <p:pic>
              <p:nvPicPr>
                <p:cNvPr id="76" name="Freihand 75">
                  <a:extLst>
                    <a:ext uri="{FF2B5EF4-FFF2-40B4-BE49-F238E27FC236}">
                      <a16:creationId xmlns:a16="http://schemas.microsoft.com/office/drawing/2014/main" id="{0EBC4F89-A531-42BE-B77E-826B277D449A}"/>
                    </a:ext>
                  </a:extLst>
                </p:cNvPr>
                <p:cNvPicPr/>
                <p:nvPr/>
              </p:nvPicPr>
              <p:blipFill>
                <a:blip r:embed="rId230"/>
                <a:stretch>
                  <a:fillRect/>
                </a:stretch>
              </p:blipFill>
              <p:spPr>
                <a:xfrm>
                  <a:off x="6236213" y="5500867"/>
                  <a:ext cx="84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7" name="Freihand 76">
                  <a:extLst>
                    <a:ext uri="{FF2B5EF4-FFF2-40B4-BE49-F238E27FC236}">
                      <a16:creationId xmlns:a16="http://schemas.microsoft.com/office/drawing/2014/main" id="{40DE976F-43D4-448B-9ECC-77C6FBFE134E}"/>
                    </a:ext>
                  </a:extLst>
                </p14:cNvPr>
                <p14:cNvContentPartPr/>
                <p14:nvPr/>
              </p14:nvContentPartPr>
              <p14:xfrm>
                <a:off x="6337733" y="5502667"/>
                <a:ext cx="318600" cy="101160"/>
              </p14:xfrm>
            </p:contentPart>
          </mc:Choice>
          <mc:Fallback xmlns="">
            <p:pic>
              <p:nvPicPr>
                <p:cNvPr id="77" name="Freihand 76">
                  <a:extLst>
                    <a:ext uri="{FF2B5EF4-FFF2-40B4-BE49-F238E27FC236}">
                      <a16:creationId xmlns:a16="http://schemas.microsoft.com/office/drawing/2014/main" id="{40DE976F-43D4-448B-9ECC-77C6FBFE134E}"/>
                    </a:ext>
                  </a:extLst>
                </p:cNvPr>
                <p:cNvPicPr/>
                <p:nvPr/>
              </p:nvPicPr>
              <p:blipFill>
                <a:blip r:embed="rId232"/>
                <a:stretch>
                  <a:fillRect/>
                </a:stretch>
              </p:blipFill>
              <p:spPr>
                <a:xfrm>
                  <a:off x="6333413" y="5498347"/>
                  <a:ext cx="327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8" name="Freihand 77">
                  <a:extLst>
                    <a:ext uri="{FF2B5EF4-FFF2-40B4-BE49-F238E27FC236}">
                      <a16:creationId xmlns:a16="http://schemas.microsoft.com/office/drawing/2014/main" id="{916AE63F-31D3-4750-A7E3-C737F8C65DF2}"/>
                    </a:ext>
                  </a:extLst>
                </p14:cNvPr>
                <p14:cNvContentPartPr/>
                <p14:nvPr/>
              </p14:nvContentPartPr>
              <p14:xfrm>
                <a:off x="6585413" y="5433187"/>
                <a:ext cx="63000" cy="27720"/>
              </p14:xfrm>
            </p:contentPart>
          </mc:Choice>
          <mc:Fallback xmlns="">
            <p:pic>
              <p:nvPicPr>
                <p:cNvPr id="78" name="Freihand 77">
                  <a:extLst>
                    <a:ext uri="{FF2B5EF4-FFF2-40B4-BE49-F238E27FC236}">
                      <a16:creationId xmlns:a16="http://schemas.microsoft.com/office/drawing/2014/main" id="{916AE63F-31D3-4750-A7E3-C737F8C65DF2}"/>
                    </a:ext>
                  </a:extLst>
                </p:cNvPr>
                <p:cNvPicPr/>
                <p:nvPr/>
              </p:nvPicPr>
              <p:blipFill>
                <a:blip r:embed="rId234"/>
                <a:stretch>
                  <a:fillRect/>
                </a:stretch>
              </p:blipFill>
              <p:spPr>
                <a:xfrm>
                  <a:off x="6581093" y="5428867"/>
                  <a:ext cx="71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9" name="Freihand 78">
                  <a:extLst>
                    <a:ext uri="{FF2B5EF4-FFF2-40B4-BE49-F238E27FC236}">
                      <a16:creationId xmlns:a16="http://schemas.microsoft.com/office/drawing/2014/main" id="{005C2CB1-02D1-4F77-AFF1-EB55A32F0FDD}"/>
                    </a:ext>
                  </a:extLst>
                </p14:cNvPr>
                <p14:cNvContentPartPr/>
                <p14:nvPr/>
              </p14:nvContentPartPr>
              <p14:xfrm>
                <a:off x="6654173" y="5450467"/>
                <a:ext cx="101520" cy="124920"/>
              </p14:xfrm>
            </p:contentPart>
          </mc:Choice>
          <mc:Fallback xmlns="">
            <p:pic>
              <p:nvPicPr>
                <p:cNvPr id="79" name="Freihand 78">
                  <a:extLst>
                    <a:ext uri="{FF2B5EF4-FFF2-40B4-BE49-F238E27FC236}">
                      <a16:creationId xmlns:a16="http://schemas.microsoft.com/office/drawing/2014/main" id="{005C2CB1-02D1-4F77-AFF1-EB55A32F0FDD}"/>
                    </a:ext>
                  </a:extLst>
                </p:cNvPr>
                <p:cNvPicPr/>
                <p:nvPr/>
              </p:nvPicPr>
              <p:blipFill>
                <a:blip r:embed="rId236"/>
                <a:stretch>
                  <a:fillRect/>
                </a:stretch>
              </p:blipFill>
              <p:spPr>
                <a:xfrm>
                  <a:off x="6649853" y="5446147"/>
                  <a:ext cx="110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80" name="Freihand 79">
                  <a:extLst>
                    <a:ext uri="{FF2B5EF4-FFF2-40B4-BE49-F238E27FC236}">
                      <a16:creationId xmlns:a16="http://schemas.microsoft.com/office/drawing/2014/main" id="{9870C814-1C22-4CE9-B1D6-B3C194AF6DB6}"/>
                    </a:ext>
                  </a:extLst>
                </p14:cNvPr>
                <p14:cNvContentPartPr/>
                <p14:nvPr/>
              </p14:nvContentPartPr>
              <p14:xfrm>
                <a:off x="6042533" y="5611387"/>
                <a:ext cx="732240" cy="124560"/>
              </p14:xfrm>
            </p:contentPart>
          </mc:Choice>
          <mc:Fallback xmlns="">
            <p:pic>
              <p:nvPicPr>
                <p:cNvPr id="80" name="Freihand 79">
                  <a:extLst>
                    <a:ext uri="{FF2B5EF4-FFF2-40B4-BE49-F238E27FC236}">
                      <a16:creationId xmlns:a16="http://schemas.microsoft.com/office/drawing/2014/main" id="{9870C814-1C22-4CE9-B1D6-B3C194AF6DB6}"/>
                    </a:ext>
                  </a:extLst>
                </p:cNvPr>
                <p:cNvPicPr/>
                <p:nvPr/>
              </p:nvPicPr>
              <p:blipFill>
                <a:blip r:embed="rId238"/>
                <a:stretch>
                  <a:fillRect/>
                </a:stretch>
              </p:blipFill>
              <p:spPr>
                <a:xfrm>
                  <a:off x="6038213" y="5607067"/>
                  <a:ext cx="740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81" name="Freihand 80">
                  <a:extLst>
                    <a:ext uri="{FF2B5EF4-FFF2-40B4-BE49-F238E27FC236}">
                      <a16:creationId xmlns:a16="http://schemas.microsoft.com/office/drawing/2014/main" id="{64185579-D0BA-4D7F-8FA3-97681490EC52}"/>
                    </a:ext>
                  </a:extLst>
                </p14:cNvPr>
                <p14:cNvContentPartPr/>
                <p14:nvPr/>
              </p14:nvContentPartPr>
              <p14:xfrm>
                <a:off x="7062053" y="5467387"/>
                <a:ext cx="7920" cy="169560"/>
              </p14:xfrm>
            </p:contentPart>
          </mc:Choice>
          <mc:Fallback xmlns="">
            <p:pic>
              <p:nvPicPr>
                <p:cNvPr id="81" name="Freihand 80">
                  <a:extLst>
                    <a:ext uri="{FF2B5EF4-FFF2-40B4-BE49-F238E27FC236}">
                      <a16:creationId xmlns:a16="http://schemas.microsoft.com/office/drawing/2014/main" id="{64185579-D0BA-4D7F-8FA3-97681490EC52}"/>
                    </a:ext>
                  </a:extLst>
                </p:cNvPr>
                <p:cNvPicPr/>
                <p:nvPr/>
              </p:nvPicPr>
              <p:blipFill>
                <a:blip r:embed="rId240"/>
                <a:stretch>
                  <a:fillRect/>
                </a:stretch>
              </p:blipFill>
              <p:spPr>
                <a:xfrm>
                  <a:off x="7057733" y="5463067"/>
                  <a:ext cx="16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82" name="Freihand 81">
                  <a:extLst>
                    <a:ext uri="{FF2B5EF4-FFF2-40B4-BE49-F238E27FC236}">
                      <a16:creationId xmlns:a16="http://schemas.microsoft.com/office/drawing/2014/main" id="{C4F0145E-FC40-4CC4-B9A7-2D5A4B6D955A}"/>
                    </a:ext>
                  </a:extLst>
                </p14:cNvPr>
                <p14:cNvContentPartPr/>
                <p14:nvPr/>
              </p14:nvContentPartPr>
              <p14:xfrm>
                <a:off x="6935333" y="5385667"/>
                <a:ext cx="228600" cy="155160"/>
              </p14:xfrm>
            </p:contentPart>
          </mc:Choice>
          <mc:Fallback xmlns="">
            <p:pic>
              <p:nvPicPr>
                <p:cNvPr id="82" name="Freihand 81">
                  <a:extLst>
                    <a:ext uri="{FF2B5EF4-FFF2-40B4-BE49-F238E27FC236}">
                      <a16:creationId xmlns:a16="http://schemas.microsoft.com/office/drawing/2014/main" id="{C4F0145E-FC40-4CC4-B9A7-2D5A4B6D955A}"/>
                    </a:ext>
                  </a:extLst>
                </p:cNvPr>
                <p:cNvPicPr/>
                <p:nvPr/>
              </p:nvPicPr>
              <p:blipFill>
                <a:blip r:embed="rId242"/>
                <a:stretch>
                  <a:fillRect/>
                </a:stretch>
              </p:blipFill>
              <p:spPr>
                <a:xfrm>
                  <a:off x="6931013" y="5381347"/>
                  <a:ext cx="237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83" name="Freihand 82">
                  <a:extLst>
                    <a:ext uri="{FF2B5EF4-FFF2-40B4-BE49-F238E27FC236}">
                      <a16:creationId xmlns:a16="http://schemas.microsoft.com/office/drawing/2014/main" id="{F7384FCB-B7E6-493F-80E5-2780EB7BE4F3}"/>
                    </a:ext>
                  </a:extLst>
                </p14:cNvPr>
                <p14:cNvContentPartPr/>
                <p14:nvPr/>
              </p14:nvContentPartPr>
              <p14:xfrm>
                <a:off x="7163933" y="5484307"/>
                <a:ext cx="240120" cy="135000"/>
              </p14:xfrm>
            </p:contentPart>
          </mc:Choice>
          <mc:Fallback xmlns="">
            <p:pic>
              <p:nvPicPr>
                <p:cNvPr id="83" name="Freihand 82">
                  <a:extLst>
                    <a:ext uri="{FF2B5EF4-FFF2-40B4-BE49-F238E27FC236}">
                      <a16:creationId xmlns:a16="http://schemas.microsoft.com/office/drawing/2014/main" id="{F7384FCB-B7E6-493F-80E5-2780EB7BE4F3}"/>
                    </a:ext>
                  </a:extLst>
                </p:cNvPr>
                <p:cNvPicPr/>
                <p:nvPr/>
              </p:nvPicPr>
              <p:blipFill>
                <a:blip r:embed="rId244"/>
                <a:stretch>
                  <a:fillRect/>
                </a:stretch>
              </p:blipFill>
              <p:spPr>
                <a:xfrm>
                  <a:off x="7159613" y="5479987"/>
                  <a:ext cx="248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84" name="Freihand 83">
                  <a:extLst>
                    <a:ext uri="{FF2B5EF4-FFF2-40B4-BE49-F238E27FC236}">
                      <a16:creationId xmlns:a16="http://schemas.microsoft.com/office/drawing/2014/main" id="{7AE5C8FA-CB19-4F35-B8BC-E3504BBA92EF}"/>
                    </a:ext>
                  </a:extLst>
                </p14:cNvPr>
                <p14:cNvContentPartPr/>
                <p14:nvPr/>
              </p14:nvContentPartPr>
              <p14:xfrm>
                <a:off x="7386053" y="5432467"/>
                <a:ext cx="18720" cy="29160"/>
              </p14:xfrm>
            </p:contentPart>
          </mc:Choice>
          <mc:Fallback xmlns="">
            <p:pic>
              <p:nvPicPr>
                <p:cNvPr id="84" name="Freihand 83">
                  <a:extLst>
                    <a:ext uri="{FF2B5EF4-FFF2-40B4-BE49-F238E27FC236}">
                      <a16:creationId xmlns:a16="http://schemas.microsoft.com/office/drawing/2014/main" id="{7AE5C8FA-CB19-4F35-B8BC-E3504BBA92EF}"/>
                    </a:ext>
                  </a:extLst>
                </p:cNvPr>
                <p:cNvPicPr/>
                <p:nvPr/>
              </p:nvPicPr>
              <p:blipFill>
                <a:blip r:embed="rId246"/>
                <a:stretch>
                  <a:fillRect/>
                </a:stretch>
              </p:blipFill>
              <p:spPr>
                <a:xfrm>
                  <a:off x="7381733" y="5428147"/>
                  <a:ext cx="27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85" name="Freihand 84">
                  <a:extLst>
                    <a:ext uri="{FF2B5EF4-FFF2-40B4-BE49-F238E27FC236}">
                      <a16:creationId xmlns:a16="http://schemas.microsoft.com/office/drawing/2014/main" id="{361D894B-04B8-48F8-BAE3-11D073790E7B}"/>
                    </a:ext>
                  </a:extLst>
                </p14:cNvPr>
                <p14:cNvContentPartPr/>
                <p14:nvPr/>
              </p14:nvContentPartPr>
              <p14:xfrm>
                <a:off x="7422773" y="5483587"/>
                <a:ext cx="87480" cy="112680"/>
              </p14:xfrm>
            </p:contentPart>
          </mc:Choice>
          <mc:Fallback xmlns="">
            <p:pic>
              <p:nvPicPr>
                <p:cNvPr id="85" name="Freihand 84">
                  <a:extLst>
                    <a:ext uri="{FF2B5EF4-FFF2-40B4-BE49-F238E27FC236}">
                      <a16:creationId xmlns:a16="http://schemas.microsoft.com/office/drawing/2014/main" id="{361D894B-04B8-48F8-BAE3-11D073790E7B}"/>
                    </a:ext>
                  </a:extLst>
                </p:cNvPr>
                <p:cNvPicPr/>
                <p:nvPr/>
              </p:nvPicPr>
              <p:blipFill>
                <a:blip r:embed="rId248"/>
                <a:stretch>
                  <a:fillRect/>
                </a:stretch>
              </p:blipFill>
              <p:spPr>
                <a:xfrm>
                  <a:off x="7418453" y="5479267"/>
                  <a:ext cx="96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86" name="Freihand 85">
                  <a:extLst>
                    <a:ext uri="{FF2B5EF4-FFF2-40B4-BE49-F238E27FC236}">
                      <a16:creationId xmlns:a16="http://schemas.microsoft.com/office/drawing/2014/main" id="{FEB0CB13-1814-4F12-87CC-7EABF37A1762}"/>
                    </a:ext>
                  </a:extLst>
                </p14:cNvPr>
                <p14:cNvContentPartPr/>
                <p14:nvPr/>
              </p14:nvContentPartPr>
              <p14:xfrm>
                <a:off x="7526813" y="5473867"/>
                <a:ext cx="152640" cy="104040"/>
              </p14:xfrm>
            </p:contentPart>
          </mc:Choice>
          <mc:Fallback xmlns="">
            <p:pic>
              <p:nvPicPr>
                <p:cNvPr id="86" name="Freihand 85">
                  <a:extLst>
                    <a:ext uri="{FF2B5EF4-FFF2-40B4-BE49-F238E27FC236}">
                      <a16:creationId xmlns:a16="http://schemas.microsoft.com/office/drawing/2014/main" id="{FEB0CB13-1814-4F12-87CC-7EABF37A1762}"/>
                    </a:ext>
                  </a:extLst>
                </p:cNvPr>
                <p:cNvPicPr/>
                <p:nvPr/>
              </p:nvPicPr>
              <p:blipFill>
                <a:blip r:embed="rId250"/>
                <a:stretch>
                  <a:fillRect/>
                </a:stretch>
              </p:blipFill>
              <p:spPr>
                <a:xfrm>
                  <a:off x="7522493" y="5469547"/>
                  <a:ext cx="161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87" name="Freihand 86">
                  <a:extLst>
                    <a:ext uri="{FF2B5EF4-FFF2-40B4-BE49-F238E27FC236}">
                      <a16:creationId xmlns:a16="http://schemas.microsoft.com/office/drawing/2014/main" id="{C6EF8B60-B185-4B74-9902-D22A188AAF55}"/>
                    </a:ext>
                  </a:extLst>
                </p14:cNvPr>
                <p14:cNvContentPartPr/>
                <p14:nvPr/>
              </p14:nvContentPartPr>
              <p14:xfrm>
                <a:off x="7669013" y="5464507"/>
                <a:ext cx="143640" cy="103680"/>
              </p14:xfrm>
            </p:contentPart>
          </mc:Choice>
          <mc:Fallback xmlns="">
            <p:pic>
              <p:nvPicPr>
                <p:cNvPr id="87" name="Freihand 86">
                  <a:extLst>
                    <a:ext uri="{FF2B5EF4-FFF2-40B4-BE49-F238E27FC236}">
                      <a16:creationId xmlns:a16="http://schemas.microsoft.com/office/drawing/2014/main" id="{C6EF8B60-B185-4B74-9902-D22A188AAF55}"/>
                    </a:ext>
                  </a:extLst>
                </p:cNvPr>
                <p:cNvPicPr/>
                <p:nvPr/>
              </p:nvPicPr>
              <p:blipFill>
                <a:blip r:embed="rId252"/>
                <a:stretch>
                  <a:fillRect/>
                </a:stretch>
              </p:blipFill>
              <p:spPr>
                <a:xfrm>
                  <a:off x="7664693" y="5460187"/>
                  <a:ext cx="152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88" name="Freihand 87">
                  <a:extLst>
                    <a:ext uri="{FF2B5EF4-FFF2-40B4-BE49-F238E27FC236}">
                      <a16:creationId xmlns:a16="http://schemas.microsoft.com/office/drawing/2014/main" id="{2665B881-B6BF-4D29-87D8-700321C73861}"/>
                    </a:ext>
                  </a:extLst>
                </p14:cNvPr>
                <p14:cNvContentPartPr/>
                <p14:nvPr/>
              </p14:nvContentPartPr>
              <p14:xfrm>
                <a:off x="7817333" y="5387827"/>
                <a:ext cx="110520" cy="142560"/>
              </p14:xfrm>
            </p:contentPart>
          </mc:Choice>
          <mc:Fallback xmlns="">
            <p:pic>
              <p:nvPicPr>
                <p:cNvPr id="88" name="Freihand 87">
                  <a:extLst>
                    <a:ext uri="{FF2B5EF4-FFF2-40B4-BE49-F238E27FC236}">
                      <a16:creationId xmlns:a16="http://schemas.microsoft.com/office/drawing/2014/main" id="{2665B881-B6BF-4D29-87D8-700321C73861}"/>
                    </a:ext>
                  </a:extLst>
                </p:cNvPr>
                <p:cNvPicPr/>
                <p:nvPr/>
              </p:nvPicPr>
              <p:blipFill>
                <a:blip r:embed="rId254"/>
                <a:stretch>
                  <a:fillRect/>
                </a:stretch>
              </p:blipFill>
              <p:spPr>
                <a:xfrm>
                  <a:off x="7813013" y="5383507"/>
                  <a:ext cx="119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89" name="Freihand 88">
                  <a:extLst>
                    <a:ext uri="{FF2B5EF4-FFF2-40B4-BE49-F238E27FC236}">
                      <a16:creationId xmlns:a16="http://schemas.microsoft.com/office/drawing/2014/main" id="{3AF7441B-D541-4A92-9F92-825BCEDE7AE3}"/>
                    </a:ext>
                  </a:extLst>
                </p14:cNvPr>
                <p14:cNvContentPartPr/>
                <p14:nvPr/>
              </p14:nvContentPartPr>
              <p14:xfrm>
                <a:off x="7879253" y="5469547"/>
                <a:ext cx="96480" cy="75960"/>
              </p14:xfrm>
            </p:contentPart>
          </mc:Choice>
          <mc:Fallback xmlns="">
            <p:pic>
              <p:nvPicPr>
                <p:cNvPr id="89" name="Freihand 88">
                  <a:extLst>
                    <a:ext uri="{FF2B5EF4-FFF2-40B4-BE49-F238E27FC236}">
                      <a16:creationId xmlns:a16="http://schemas.microsoft.com/office/drawing/2014/main" id="{3AF7441B-D541-4A92-9F92-825BCEDE7AE3}"/>
                    </a:ext>
                  </a:extLst>
                </p:cNvPr>
                <p:cNvPicPr/>
                <p:nvPr/>
              </p:nvPicPr>
              <p:blipFill>
                <a:blip r:embed="rId256"/>
                <a:stretch>
                  <a:fillRect/>
                </a:stretch>
              </p:blipFill>
              <p:spPr>
                <a:xfrm>
                  <a:off x="7874933" y="5465227"/>
                  <a:ext cx="105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0" name="Freihand 89">
                  <a:extLst>
                    <a:ext uri="{FF2B5EF4-FFF2-40B4-BE49-F238E27FC236}">
                      <a16:creationId xmlns:a16="http://schemas.microsoft.com/office/drawing/2014/main" id="{C5618B18-D2A3-4AD9-A08F-F21806E1F0EB}"/>
                    </a:ext>
                  </a:extLst>
                </p14:cNvPr>
                <p14:cNvContentPartPr/>
                <p14:nvPr/>
              </p14:nvContentPartPr>
              <p14:xfrm>
                <a:off x="7967453" y="5369827"/>
                <a:ext cx="164160" cy="163440"/>
              </p14:xfrm>
            </p:contentPart>
          </mc:Choice>
          <mc:Fallback xmlns="">
            <p:pic>
              <p:nvPicPr>
                <p:cNvPr id="90" name="Freihand 89">
                  <a:extLst>
                    <a:ext uri="{FF2B5EF4-FFF2-40B4-BE49-F238E27FC236}">
                      <a16:creationId xmlns:a16="http://schemas.microsoft.com/office/drawing/2014/main" id="{C5618B18-D2A3-4AD9-A08F-F21806E1F0EB}"/>
                    </a:ext>
                  </a:extLst>
                </p:cNvPr>
                <p:cNvPicPr/>
                <p:nvPr/>
              </p:nvPicPr>
              <p:blipFill>
                <a:blip r:embed="rId258"/>
                <a:stretch>
                  <a:fillRect/>
                </a:stretch>
              </p:blipFill>
              <p:spPr>
                <a:xfrm>
                  <a:off x="7963133" y="5365507"/>
                  <a:ext cx="172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91" name="Freihand 90">
                  <a:extLst>
                    <a:ext uri="{FF2B5EF4-FFF2-40B4-BE49-F238E27FC236}">
                      <a16:creationId xmlns:a16="http://schemas.microsoft.com/office/drawing/2014/main" id="{42E1C906-680B-45F3-9E52-716D272A9181}"/>
                    </a:ext>
                  </a:extLst>
                </p14:cNvPr>
                <p14:cNvContentPartPr/>
                <p14:nvPr/>
              </p14:nvContentPartPr>
              <p14:xfrm>
                <a:off x="8122613" y="5375587"/>
                <a:ext cx="14400" cy="47880"/>
              </p14:xfrm>
            </p:contentPart>
          </mc:Choice>
          <mc:Fallback xmlns="">
            <p:pic>
              <p:nvPicPr>
                <p:cNvPr id="91" name="Freihand 90">
                  <a:extLst>
                    <a:ext uri="{FF2B5EF4-FFF2-40B4-BE49-F238E27FC236}">
                      <a16:creationId xmlns:a16="http://schemas.microsoft.com/office/drawing/2014/main" id="{42E1C906-680B-45F3-9E52-716D272A9181}"/>
                    </a:ext>
                  </a:extLst>
                </p:cNvPr>
                <p:cNvPicPr/>
                <p:nvPr/>
              </p:nvPicPr>
              <p:blipFill>
                <a:blip r:embed="rId260"/>
                <a:stretch>
                  <a:fillRect/>
                </a:stretch>
              </p:blipFill>
              <p:spPr>
                <a:xfrm>
                  <a:off x="8118293" y="5371267"/>
                  <a:ext cx="23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92" name="Freihand 91">
                  <a:extLst>
                    <a:ext uri="{FF2B5EF4-FFF2-40B4-BE49-F238E27FC236}">
                      <a16:creationId xmlns:a16="http://schemas.microsoft.com/office/drawing/2014/main" id="{A6179BFC-C3F7-4F1A-A5A8-E5F456FFF863}"/>
                    </a:ext>
                  </a:extLst>
                </p14:cNvPr>
                <p14:cNvContentPartPr/>
                <p14:nvPr/>
              </p14:nvContentPartPr>
              <p14:xfrm>
                <a:off x="8152853" y="5429947"/>
                <a:ext cx="229680" cy="47160"/>
              </p14:xfrm>
            </p:contentPart>
          </mc:Choice>
          <mc:Fallback xmlns="">
            <p:pic>
              <p:nvPicPr>
                <p:cNvPr id="92" name="Freihand 91">
                  <a:extLst>
                    <a:ext uri="{FF2B5EF4-FFF2-40B4-BE49-F238E27FC236}">
                      <a16:creationId xmlns:a16="http://schemas.microsoft.com/office/drawing/2014/main" id="{A6179BFC-C3F7-4F1A-A5A8-E5F456FFF863}"/>
                    </a:ext>
                  </a:extLst>
                </p:cNvPr>
                <p:cNvPicPr/>
                <p:nvPr/>
              </p:nvPicPr>
              <p:blipFill>
                <a:blip r:embed="rId262"/>
                <a:stretch>
                  <a:fillRect/>
                </a:stretch>
              </p:blipFill>
              <p:spPr>
                <a:xfrm>
                  <a:off x="8148533" y="5425627"/>
                  <a:ext cx="238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93" name="Freihand 92">
                  <a:extLst>
                    <a:ext uri="{FF2B5EF4-FFF2-40B4-BE49-F238E27FC236}">
                      <a16:creationId xmlns:a16="http://schemas.microsoft.com/office/drawing/2014/main" id="{21DD0E1B-8220-4BF5-A53E-CEEA06F209A9}"/>
                    </a:ext>
                  </a:extLst>
                </p14:cNvPr>
                <p14:cNvContentPartPr/>
                <p14:nvPr/>
              </p14:nvContentPartPr>
              <p14:xfrm>
                <a:off x="8436533" y="5203867"/>
                <a:ext cx="12960" cy="279000"/>
              </p14:xfrm>
            </p:contentPart>
          </mc:Choice>
          <mc:Fallback xmlns="">
            <p:pic>
              <p:nvPicPr>
                <p:cNvPr id="93" name="Freihand 92">
                  <a:extLst>
                    <a:ext uri="{FF2B5EF4-FFF2-40B4-BE49-F238E27FC236}">
                      <a16:creationId xmlns:a16="http://schemas.microsoft.com/office/drawing/2014/main" id="{21DD0E1B-8220-4BF5-A53E-CEEA06F209A9}"/>
                    </a:ext>
                  </a:extLst>
                </p:cNvPr>
                <p:cNvPicPr/>
                <p:nvPr/>
              </p:nvPicPr>
              <p:blipFill>
                <a:blip r:embed="rId264"/>
                <a:stretch>
                  <a:fillRect/>
                </a:stretch>
              </p:blipFill>
              <p:spPr>
                <a:xfrm>
                  <a:off x="8432213" y="5199547"/>
                  <a:ext cx="216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94" name="Freihand 93">
                  <a:extLst>
                    <a:ext uri="{FF2B5EF4-FFF2-40B4-BE49-F238E27FC236}">
                      <a16:creationId xmlns:a16="http://schemas.microsoft.com/office/drawing/2014/main" id="{4C88A5E1-E875-41C3-8222-C2BF8BED3D27}"/>
                    </a:ext>
                  </a:extLst>
                </p14:cNvPr>
                <p14:cNvContentPartPr/>
                <p14:nvPr/>
              </p14:nvContentPartPr>
              <p14:xfrm>
                <a:off x="8518613" y="5158147"/>
                <a:ext cx="24480" cy="273960"/>
              </p14:xfrm>
            </p:contentPart>
          </mc:Choice>
          <mc:Fallback xmlns="">
            <p:pic>
              <p:nvPicPr>
                <p:cNvPr id="94" name="Freihand 93">
                  <a:extLst>
                    <a:ext uri="{FF2B5EF4-FFF2-40B4-BE49-F238E27FC236}">
                      <a16:creationId xmlns:a16="http://schemas.microsoft.com/office/drawing/2014/main" id="{4C88A5E1-E875-41C3-8222-C2BF8BED3D27}"/>
                    </a:ext>
                  </a:extLst>
                </p:cNvPr>
                <p:cNvPicPr/>
                <p:nvPr/>
              </p:nvPicPr>
              <p:blipFill>
                <a:blip r:embed="rId266"/>
                <a:stretch>
                  <a:fillRect/>
                </a:stretch>
              </p:blipFill>
              <p:spPr>
                <a:xfrm>
                  <a:off x="8514293" y="5153827"/>
                  <a:ext cx="331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95" name="Freihand 94">
                  <a:extLst>
                    <a:ext uri="{FF2B5EF4-FFF2-40B4-BE49-F238E27FC236}">
                      <a16:creationId xmlns:a16="http://schemas.microsoft.com/office/drawing/2014/main" id="{D55AFBFF-D6CF-46BC-B0D1-136BB7B6F2A0}"/>
                    </a:ext>
                  </a:extLst>
                </p14:cNvPr>
                <p14:cNvContentPartPr/>
                <p14:nvPr/>
              </p14:nvContentPartPr>
              <p14:xfrm>
                <a:off x="8536253" y="5390707"/>
                <a:ext cx="27720" cy="66960"/>
              </p14:xfrm>
            </p:contentPart>
          </mc:Choice>
          <mc:Fallback xmlns="">
            <p:pic>
              <p:nvPicPr>
                <p:cNvPr id="95" name="Freihand 94">
                  <a:extLst>
                    <a:ext uri="{FF2B5EF4-FFF2-40B4-BE49-F238E27FC236}">
                      <a16:creationId xmlns:a16="http://schemas.microsoft.com/office/drawing/2014/main" id="{D55AFBFF-D6CF-46BC-B0D1-136BB7B6F2A0}"/>
                    </a:ext>
                  </a:extLst>
                </p:cNvPr>
                <p:cNvPicPr/>
                <p:nvPr/>
              </p:nvPicPr>
              <p:blipFill>
                <a:blip r:embed="rId268"/>
                <a:stretch>
                  <a:fillRect/>
                </a:stretch>
              </p:blipFill>
              <p:spPr>
                <a:xfrm>
                  <a:off x="8531933" y="5386387"/>
                  <a:ext cx="36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6" name="Freihand 95">
                  <a:extLst>
                    <a:ext uri="{FF2B5EF4-FFF2-40B4-BE49-F238E27FC236}">
                      <a16:creationId xmlns:a16="http://schemas.microsoft.com/office/drawing/2014/main" id="{EDA0B920-6672-4CE2-9570-6EFF501FF1A2}"/>
                    </a:ext>
                  </a:extLst>
                </p14:cNvPr>
                <p14:cNvContentPartPr/>
                <p14:nvPr/>
              </p14:nvContentPartPr>
              <p14:xfrm>
                <a:off x="8596013" y="5116027"/>
                <a:ext cx="16560" cy="328680"/>
              </p14:xfrm>
            </p:contentPart>
          </mc:Choice>
          <mc:Fallback xmlns="">
            <p:pic>
              <p:nvPicPr>
                <p:cNvPr id="96" name="Freihand 95">
                  <a:extLst>
                    <a:ext uri="{FF2B5EF4-FFF2-40B4-BE49-F238E27FC236}">
                      <a16:creationId xmlns:a16="http://schemas.microsoft.com/office/drawing/2014/main" id="{EDA0B920-6672-4CE2-9570-6EFF501FF1A2}"/>
                    </a:ext>
                  </a:extLst>
                </p:cNvPr>
                <p:cNvPicPr/>
                <p:nvPr/>
              </p:nvPicPr>
              <p:blipFill>
                <a:blip r:embed="rId270"/>
                <a:stretch>
                  <a:fillRect/>
                </a:stretch>
              </p:blipFill>
              <p:spPr>
                <a:xfrm>
                  <a:off x="8591693" y="5111707"/>
                  <a:ext cx="252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97" name="Freihand 96">
                  <a:extLst>
                    <a:ext uri="{FF2B5EF4-FFF2-40B4-BE49-F238E27FC236}">
                      <a16:creationId xmlns:a16="http://schemas.microsoft.com/office/drawing/2014/main" id="{36D01FAE-00E3-45E8-94F7-40014989869E}"/>
                    </a:ext>
                  </a:extLst>
                </p14:cNvPr>
                <p14:cNvContentPartPr/>
                <p14:nvPr/>
              </p14:nvContentPartPr>
              <p14:xfrm>
                <a:off x="6969893" y="5627947"/>
                <a:ext cx="619560" cy="99720"/>
              </p14:xfrm>
            </p:contentPart>
          </mc:Choice>
          <mc:Fallback xmlns="">
            <p:pic>
              <p:nvPicPr>
                <p:cNvPr id="97" name="Freihand 96">
                  <a:extLst>
                    <a:ext uri="{FF2B5EF4-FFF2-40B4-BE49-F238E27FC236}">
                      <a16:creationId xmlns:a16="http://schemas.microsoft.com/office/drawing/2014/main" id="{36D01FAE-00E3-45E8-94F7-40014989869E}"/>
                    </a:ext>
                  </a:extLst>
                </p:cNvPr>
                <p:cNvPicPr/>
                <p:nvPr/>
              </p:nvPicPr>
              <p:blipFill>
                <a:blip r:embed="rId272"/>
                <a:stretch>
                  <a:fillRect/>
                </a:stretch>
              </p:blipFill>
              <p:spPr>
                <a:xfrm>
                  <a:off x="6965573" y="5623627"/>
                  <a:ext cx="628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2" name="Freihand 131">
                  <a:extLst>
                    <a:ext uri="{FF2B5EF4-FFF2-40B4-BE49-F238E27FC236}">
                      <a16:creationId xmlns:a16="http://schemas.microsoft.com/office/drawing/2014/main" id="{79B5590E-EEBA-43FC-99DB-705480A7460A}"/>
                    </a:ext>
                  </a:extLst>
                </p14:cNvPr>
                <p14:cNvContentPartPr/>
                <p14:nvPr/>
              </p14:nvContentPartPr>
              <p14:xfrm>
                <a:off x="6263573" y="6199627"/>
                <a:ext cx="72720" cy="225000"/>
              </p14:xfrm>
            </p:contentPart>
          </mc:Choice>
          <mc:Fallback xmlns="">
            <p:pic>
              <p:nvPicPr>
                <p:cNvPr id="132" name="Freihand 131">
                  <a:extLst>
                    <a:ext uri="{FF2B5EF4-FFF2-40B4-BE49-F238E27FC236}">
                      <a16:creationId xmlns:a16="http://schemas.microsoft.com/office/drawing/2014/main" id="{79B5590E-EEBA-43FC-99DB-705480A7460A}"/>
                    </a:ext>
                  </a:extLst>
                </p:cNvPr>
                <p:cNvPicPr/>
                <p:nvPr/>
              </p:nvPicPr>
              <p:blipFill>
                <a:blip r:embed="rId274"/>
                <a:stretch>
                  <a:fillRect/>
                </a:stretch>
              </p:blipFill>
              <p:spPr>
                <a:xfrm>
                  <a:off x="6259253" y="6195307"/>
                  <a:ext cx="813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3" name="Freihand 132">
                  <a:extLst>
                    <a:ext uri="{FF2B5EF4-FFF2-40B4-BE49-F238E27FC236}">
                      <a16:creationId xmlns:a16="http://schemas.microsoft.com/office/drawing/2014/main" id="{2CE163EA-C57A-43D7-9837-5F4D4E1702BF}"/>
                    </a:ext>
                  </a:extLst>
                </p14:cNvPr>
                <p14:cNvContentPartPr/>
                <p14:nvPr/>
              </p14:nvContentPartPr>
              <p14:xfrm>
                <a:off x="6145493" y="6146707"/>
                <a:ext cx="273600" cy="201600"/>
              </p14:xfrm>
            </p:contentPart>
          </mc:Choice>
          <mc:Fallback xmlns="">
            <p:pic>
              <p:nvPicPr>
                <p:cNvPr id="133" name="Freihand 132">
                  <a:extLst>
                    <a:ext uri="{FF2B5EF4-FFF2-40B4-BE49-F238E27FC236}">
                      <a16:creationId xmlns:a16="http://schemas.microsoft.com/office/drawing/2014/main" id="{2CE163EA-C57A-43D7-9837-5F4D4E1702BF}"/>
                    </a:ext>
                  </a:extLst>
                </p:cNvPr>
                <p:cNvPicPr/>
                <p:nvPr/>
              </p:nvPicPr>
              <p:blipFill>
                <a:blip r:embed="rId276"/>
                <a:stretch>
                  <a:fillRect/>
                </a:stretch>
              </p:blipFill>
              <p:spPr>
                <a:xfrm>
                  <a:off x="6141173" y="6142387"/>
                  <a:ext cx="2822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4" name="Freihand 133">
                  <a:extLst>
                    <a:ext uri="{FF2B5EF4-FFF2-40B4-BE49-F238E27FC236}">
                      <a16:creationId xmlns:a16="http://schemas.microsoft.com/office/drawing/2014/main" id="{1606D43B-5AE3-449C-B054-E8842B443387}"/>
                    </a:ext>
                  </a:extLst>
                </p14:cNvPr>
                <p14:cNvContentPartPr/>
                <p14:nvPr/>
              </p14:nvContentPartPr>
              <p14:xfrm>
                <a:off x="6423053" y="6249667"/>
                <a:ext cx="281880" cy="116280"/>
              </p14:xfrm>
            </p:contentPart>
          </mc:Choice>
          <mc:Fallback xmlns="">
            <p:pic>
              <p:nvPicPr>
                <p:cNvPr id="134" name="Freihand 133">
                  <a:extLst>
                    <a:ext uri="{FF2B5EF4-FFF2-40B4-BE49-F238E27FC236}">
                      <a16:creationId xmlns:a16="http://schemas.microsoft.com/office/drawing/2014/main" id="{1606D43B-5AE3-449C-B054-E8842B443387}"/>
                    </a:ext>
                  </a:extLst>
                </p:cNvPr>
                <p:cNvPicPr/>
                <p:nvPr/>
              </p:nvPicPr>
              <p:blipFill>
                <a:blip r:embed="rId278"/>
                <a:stretch>
                  <a:fillRect/>
                </a:stretch>
              </p:blipFill>
              <p:spPr>
                <a:xfrm>
                  <a:off x="6418733" y="6245347"/>
                  <a:ext cx="290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5" name="Freihand 134">
                  <a:extLst>
                    <a:ext uri="{FF2B5EF4-FFF2-40B4-BE49-F238E27FC236}">
                      <a16:creationId xmlns:a16="http://schemas.microsoft.com/office/drawing/2014/main" id="{EAB231F4-04C6-4206-A70E-6D0B25603CA2}"/>
                    </a:ext>
                  </a:extLst>
                </p14:cNvPr>
                <p14:cNvContentPartPr/>
                <p14:nvPr/>
              </p14:nvContentPartPr>
              <p14:xfrm>
                <a:off x="6666773" y="6183067"/>
                <a:ext cx="183600" cy="177840"/>
              </p14:xfrm>
            </p:contentPart>
          </mc:Choice>
          <mc:Fallback xmlns="">
            <p:pic>
              <p:nvPicPr>
                <p:cNvPr id="135" name="Freihand 134">
                  <a:extLst>
                    <a:ext uri="{FF2B5EF4-FFF2-40B4-BE49-F238E27FC236}">
                      <a16:creationId xmlns:a16="http://schemas.microsoft.com/office/drawing/2014/main" id="{EAB231F4-04C6-4206-A70E-6D0B25603CA2}"/>
                    </a:ext>
                  </a:extLst>
                </p:cNvPr>
                <p:cNvPicPr/>
                <p:nvPr/>
              </p:nvPicPr>
              <p:blipFill>
                <a:blip r:embed="rId280"/>
                <a:stretch>
                  <a:fillRect/>
                </a:stretch>
              </p:blipFill>
              <p:spPr>
                <a:xfrm>
                  <a:off x="6662453" y="6178747"/>
                  <a:ext cx="192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6" name="Freihand 135">
                  <a:extLst>
                    <a:ext uri="{FF2B5EF4-FFF2-40B4-BE49-F238E27FC236}">
                      <a16:creationId xmlns:a16="http://schemas.microsoft.com/office/drawing/2014/main" id="{855F85C0-467D-4181-8BAA-6D695236C41B}"/>
                    </a:ext>
                  </a:extLst>
                </p14:cNvPr>
                <p14:cNvContentPartPr/>
                <p14:nvPr/>
              </p14:nvContentPartPr>
              <p14:xfrm>
                <a:off x="6878093" y="6232387"/>
                <a:ext cx="140040" cy="101160"/>
              </p14:xfrm>
            </p:contentPart>
          </mc:Choice>
          <mc:Fallback xmlns="">
            <p:pic>
              <p:nvPicPr>
                <p:cNvPr id="136" name="Freihand 135">
                  <a:extLst>
                    <a:ext uri="{FF2B5EF4-FFF2-40B4-BE49-F238E27FC236}">
                      <a16:creationId xmlns:a16="http://schemas.microsoft.com/office/drawing/2014/main" id="{855F85C0-467D-4181-8BAA-6D695236C41B}"/>
                    </a:ext>
                  </a:extLst>
                </p:cNvPr>
                <p:cNvPicPr/>
                <p:nvPr/>
              </p:nvPicPr>
              <p:blipFill>
                <a:blip r:embed="rId282"/>
                <a:stretch>
                  <a:fillRect/>
                </a:stretch>
              </p:blipFill>
              <p:spPr>
                <a:xfrm>
                  <a:off x="6873773" y="6228067"/>
                  <a:ext cx="148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7" name="Freihand 136">
                  <a:extLst>
                    <a:ext uri="{FF2B5EF4-FFF2-40B4-BE49-F238E27FC236}">
                      <a16:creationId xmlns:a16="http://schemas.microsoft.com/office/drawing/2014/main" id="{4F99DFCA-FF24-4A9A-A1EB-27536D72E081}"/>
                    </a:ext>
                  </a:extLst>
                </p14:cNvPr>
                <p14:cNvContentPartPr/>
                <p14:nvPr/>
              </p14:nvContentPartPr>
              <p14:xfrm>
                <a:off x="7216133" y="6174787"/>
                <a:ext cx="138960" cy="160920"/>
              </p14:xfrm>
            </p:contentPart>
          </mc:Choice>
          <mc:Fallback xmlns="">
            <p:pic>
              <p:nvPicPr>
                <p:cNvPr id="137" name="Freihand 136">
                  <a:extLst>
                    <a:ext uri="{FF2B5EF4-FFF2-40B4-BE49-F238E27FC236}">
                      <a16:creationId xmlns:a16="http://schemas.microsoft.com/office/drawing/2014/main" id="{4F99DFCA-FF24-4A9A-A1EB-27536D72E081}"/>
                    </a:ext>
                  </a:extLst>
                </p:cNvPr>
                <p:cNvPicPr/>
                <p:nvPr/>
              </p:nvPicPr>
              <p:blipFill>
                <a:blip r:embed="rId284"/>
                <a:stretch>
                  <a:fillRect/>
                </a:stretch>
              </p:blipFill>
              <p:spPr>
                <a:xfrm>
                  <a:off x="7211813" y="6170467"/>
                  <a:ext cx="147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8" name="Freihand 137">
                  <a:extLst>
                    <a:ext uri="{FF2B5EF4-FFF2-40B4-BE49-F238E27FC236}">
                      <a16:creationId xmlns:a16="http://schemas.microsoft.com/office/drawing/2014/main" id="{68354E4F-2F98-481D-AE3A-DC80F2324414}"/>
                    </a:ext>
                  </a:extLst>
                </p14:cNvPr>
                <p14:cNvContentPartPr/>
                <p14:nvPr/>
              </p14:nvContentPartPr>
              <p14:xfrm>
                <a:off x="7388213" y="6218347"/>
                <a:ext cx="291960" cy="83520"/>
              </p14:xfrm>
            </p:contentPart>
          </mc:Choice>
          <mc:Fallback xmlns="">
            <p:pic>
              <p:nvPicPr>
                <p:cNvPr id="138" name="Freihand 137">
                  <a:extLst>
                    <a:ext uri="{FF2B5EF4-FFF2-40B4-BE49-F238E27FC236}">
                      <a16:creationId xmlns:a16="http://schemas.microsoft.com/office/drawing/2014/main" id="{68354E4F-2F98-481D-AE3A-DC80F2324414}"/>
                    </a:ext>
                  </a:extLst>
                </p:cNvPr>
                <p:cNvPicPr/>
                <p:nvPr/>
              </p:nvPicPr>
              <p:blipFill>
                <a:blip r:embed="rId286"/>
                <a:stretch>
                  <a:fillRect/>
                </a:stretch>
              </p:blipFill>
              <p:spPr>
                <a:xfrm>
                  <a:off x="7383893" y="6214027"/>
                  <a:ext cx="300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9" name="Freihand 138">
                  <a:extLst>
                    <a:ext uri="{FF2B5EF4-FFF2-40B4-BE49-F238E27FC236}">
                      <a16:creationId xmlns:a16="http://schemas.microsoft.com/office/drawing/2014/main" id="{BEA59703-69EB-49B2-BF5D-ABD63E010DE4}"/>
                    </a:ext>
                  </a:extLst>
                </p14:cNvPr>
                <p14:cNvContentPartPr/>
                <p14:nvPr/>
              </p14:nvContentPartPr>
              <p14:xfrm>
                <a:off x="7681613" y="6164707"/>
                <a:ext cx="97200" cy="36720"/>
              </p14:xfrm>
            </p:contentPart>
          </mc:Choice>
          <mc:Fallback xmlns="">
            <p:pic>
              <p:nvPicPr>
                <p:cNvPr id="139" name="Freihand 138">
                  <a:extLst>
                    <a:ext uri="{FF2B5EF4-FFF2-40B4-BE49-F238E27FC236}">
                      <a16:creationId xmlns:a16="http://schemas.microsoft.com/office/drawing/2014/main" id="{BEA59703-69EB-49B2-BF5D-ABD63E010DE4}"/>
                    </a:ext>
                  </a:extLst>
                </p:cNvPr>
                <p:cNvPicPr/>
                <p:nvPr/>
              </p:nvPicPr>
              <p:blipFill>
                <a:blip r:embed="rId288"/>
                <a:stretch>
                  <a:fillRect/>
                </a:stretch>
              </p:blipFill>
              <p:spPr>
                <a:xfrm>
                  <a:off x="7677293" y="6160387"/>
                  <a:ext cx="105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0" name="Freihand 139">
                  <a:extLst>
                    <a:ext uri="{FF2B5EF4-FFF2-40B4-BE49-F238E27FC236}">
                      <a16:creationId xmlns:a16="http://schemas.microsoft.com/office/drawing/2014/main" id="{45A93D90-E79A-44B7-AD93-CB76A40CD5CB}"/>
                    </a:ext>
                  </a:extLst>
                </p14:cNvPr>
                <p14:cNvContentPartPr/>
                <p14:nvPr/>
              </p14:nvContentPartPr>
              <p14:xfrm>
                <a:off x="7747853" y="6123667"/>
                <a:ext cx="222120" cy="149040"/>
              </p14:xfrm>
            </p:contentPart>
          </mc:Choice>
          <mc:Fallback xmlns="">
            <p:pic>
              <p:nvPicPr>
                <p:cNvPr id="140" name="Freihand 139">
                  <a:extLst>
                    <a:ext uri="{FF2B5EF4-FFF2-40B4-BE49-F238E27FC236}">
                      <a16:creationId xmlns:a16="http://schemas.microsoft.com/office/drawing/2014/main" id="{45A93D90-E79A-44B7-AD93-CB76A40CD5CB}"/>
                    </a:ext>
                  </a:extLst>
                </p:cNvPr>
                <p:cNvPicPr/>
                <p:nvPr/>
              </p:nvPicPr>
              <p:blipFill>
                <a:blip r:embed="rId290"/>
                <a:stretch>
                  <a:fillRect/>
                </a:stretch>
              </p:blipFill>
              <p:spPr>
                <a:xfrm>
                  <a:off x="7743533" y="6119347"/>
                  <a:ext cx="230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1" name="Freihand 140">
                  <a:extLst>
                    <a:ext uri="{FF2B5EF4-FFF2-40B4-BE49-F238E27FC236}">
                      <a16:creationId xmlns:a16="http://schemas.microsoft.com/office/drawing/2014/main" id="{7FA2122D-BEB1-436E-89BA-885BF292FE77}"/>
                    </a:ext>
                  </a:extLst>
                </p14:cNvPr>
                <p14:cNvContentPartPr/>
                <p14:nvPr/>
              </p14:nvContentPartPr>
              <p14:xfrm>
                <a:off x="7491173" y="6394387"/>
                <a:ext cx="288000" cy="230400"/>
              </p14:xfrm>
            </p:contentPart>
          </mc:Choice>
          <mc:Fallback xmlns="">
            <p:pic>
              <p:nvPicPr>
                <p:cNvPr id="141" name="Freihand 140">
                  <a:extLst>
                    <a:ext uri="{FF2B5EF4-FFF2-40B4-BE49-F238E27FC236}">
                      <a16:creationId xmlns:a16="http://schemas.microsoft.com/office/drawing/2014/main" id="{7FA2122D-BEB1-436E-89BA-885BF292FE77}"/>
                    </a:ext>
                  </a:extLst>
                </p:cNvPr>
                <p:cNvPicPr/>
                <p:nvPr/>
              </p:nvPicPr>
              <p:blipFill>
                <a:blip r:embed="rId292"/>
                <a:stretch>
                  <a:fillRect/>
                </a:stretch>
              </p:blipFill>
              <p:spPr>
                <a:xfrm>
                  <a:off x="7486853" y="6390067"/>
                  <a:ext cx="296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2" name="Freihand 141">
                  <a:extLst>
                    <a:ext uri="{FF2B5EF4-FFF2-40B4-BE49-F238E27FC236}">
                      <a16:creationId xmlns:a16="http://schemas.microsoft.com/office/drawing/2014/main" id="{BC2B4AD2-10DA-4293-9460-E9B5F79CBF31}"/>
                    </a:ext>
                  </a:extLst>
                </p14:cNvPr>
                <p14:cNvContentPartPr/>
                <p14:nvPr/>
              </p14:nvContentPartPr>
              <p14:xfrm>
                <a:off x="7750013" y="6453067"/>
                <a:ext cx="118800" cy="101160"/>
              </p14:xfrm>
            </p:contentPart>
          </mc:Choice>
          <mc:Fallback xmlns="">
            <p:pic>
              <p:nvPicPr>
                <p:cNvPr id="142" name="Freihand 141">
                  <a:extLst>
                    <a:ext uri="{FF2B5EF4-FFF2-40B4-BE49-F238E27FC236}">
                      <a16:creationId xmlns:a16="http://schemas.microsoft.com/office/drawing/2014/main" id="{BC2B4AD2-10DA-4293-9460-E9B5F79CBF31}"/>
                    </a:ext>
                  </a:extLst>
                </p:cNvPr>
                <p:cNvPicPr/>
                <p:nvPr/>
              </p:nvPicPr>
              <p:blipFill>
                <a:blip r:embed="rId294"/>
                <a:stretch>
                  <a:fillRect/>
                </a:stretch>
              </p:blipFill>
              <p:spPr>
                <a:xfrm>
                  <a:off x="7745693" y="6448747"/>
                  <a:ext cx="127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3" name="Freihand 142">
                  <a:extLst>
                    <a:ext uri="{FF2B5EF4-FFF2-40B4-BE49-F238E27FC236}">
                      <a16:creationId xmlns:a16="http://schemas.microsoft.com/office/drawing/2014/main" id="{BAD75363-3548-44E5-8427-813893DEE944}"/>
                    </a:ext>
                  </a:extLst>
                </p14:cNvPr>
                <p14:cNvContentPartPr/>
                <p14:nvPr/>
              </p14:nvContentPartPr>
              <p14:xfrm>
                <a:off x="7850813" y="6343987"/>
                <a:ext cx="200520" cy="213840"/>
              </p14:xfrm>
            </p:contentPart>
          </mc:Choice>
          <mc:Fallback xmlns="">
            <p:pic>
              <p:nvPicPr>
                <p:cNvPr id="143" name="Freihand 142">
                  <a:extLst>
                    <a:ext uri="{FF2B5EF4-FFF2-40B4-BE49-F238E27FC236}">
                      <a16:creationId xmlns:a16="http://schemas.microsoft.com/office/drawing/2014/main" id="{BAD75363-3548-44E5-8427-813893DEE944}"/>
                    </a:ext>
                  </a:extLst>
                </p:cNvPr>
                <p:cNvPicPr/>
                <p:nvPr/>
              </p:nvPicPr>
              <p:blipFill>
                <a:blip r:embed="rId296"/>
                <a:stretch>
                  <a:fillRect/>
                </a:stretch>
              </p:blipFill>
              <p:spPr>
                <a:xfrm>
                  <a:off x="7846493" y="6339667"/>
                  <a:ext cx="209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4" name="Freihand 143">
                  <a:extLst>
                    <a:ext uri="{FF2B5EF4-FFF2-40B4-BE49-F238E27FC236}">
                      <a16:creationId xmlns:a16="http://schemas.microsoft.com/office/drawing/2014/main" id="{577CDC1B-A595-49C7-8EE9-F1045989E50B}"/>
                    </a:ext>
                  </a:extLst>
                </p14:cNvPr>
                <p14:cNvContentPartPr/>
                <p14:nvPr/>
              </p14:nvContentPartPr>
              <p14:xfrm>
                <a:off x="5919413" y="5953387"/>
                <a:ext cx="2416680" cy="748800"/>
              </p14:xfrm>
            </p:contentPart>
          </mc:Choice>
          <mc:Fallback xmlns="">
            <p:pic>
              <p:nvPicPr>
                <p:cNvPr id="144" name="Freihand 143">
                  <a:extLst>
                    <a:ext uri="{FF2B5EF4-FFF2-40B4-BE49-F238E27FC236}">
                      <a16:creationId xmlns:a16="http://schemas.microsoft.com/office/drawing/2014/main" id="{577CDC1B-A595-49C7-8EE9-F1045989E50B}"/>
                    </a:ext>
                  </a:extLst>
                </p:cNvPr>
                <p:cNvPicPr/>
                <p:nvPr/>
              </p:nvPicPr>
              <p:blipFill>
                <a:blip r:embed="rId298"/>
                <a:stretch>
                  <a:fillRect/>
                </a:stretch>
              </p:blipFill>
              <p:spPr>
                <a:xfrm>
                  <a:off x="5915093" y="5949067"/>
                  <a:ext cx="2425320" cy="7574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5" name="Freihand 144">
                  <a:extLst>
                    <a:ext uri="{FF2B5EF4-FFF2-40B4-BE49-F238E27FC236}">
                      <a16:creationId xmlns:a16="http://schemas.microsoft.com/office/drawing/2014/main" id="{6540370A-1CF7-48DF-9E2A-BB1F1CC3FC47}"/>
                    </a:ext>
                  </a:extLst>
                </p14:cNvPr>
                <p14:cNvContentPartPr/>
                <p14:nvPr/>
              </p14:nvContentPartPr>
              <p14:xfrm>
                <a:off x="5790893" y="5886787"/>
                <a:ext cx="2398680" cy="872640"/>
              </p14:xfrm>
            </p:contentPart>
          </mc:Choice>
          <mc:Fallback xmlns="">
            <p:pic>
              <p:nvPicPr>
                <p:cNvPr id="145" name="Freihand 144">
                  <a:extLst>
                    <a:ext uri="{FF2B5EF4-FFF2-40B4-BE49-F238E27FC236}">
                      <a16:creationId xmlns:a16="http://schemas.microsoft.com/office/drawing/2014/main" id="{6540370A-1CF7-48DF-9E2A-BB1F1CC3FC47}"/>
                    </a:ext>
                  </a:extLst>
                </p:cNvPr>
                <p:cNvPicPr/>
                <p:nvPr/>
              </p:nvPicPr>
              <p:blipFill>
                <a:blip r:embed="rId300"/>
                <a:stretch>
                  <a:fillRect/>
                </a:stretch>
              </p:blipFill>
              <p:spPr>
                <a:xfrm>
                  <a:off x="5786573" y="5882467"/>
                  <a:ext cx="2407320" cy="881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76" name="Freihand 175">
                  <a:extLst>
                    <a:ext uri="{FF2B5EF4-FFF2-40B4-BE49-F238E27FC236}">
                      <a16:creationId xmlns:a16="http://schemas.microsoft.com/office/drawing/2014/main" id="{29164A57-D1F8-4036-BBB5-934D24A1BF49}"/>
                    </a:ext>
                  </a:extLst>
                </p14:cNvPr>
                <p14:cNvContentPartPr/>
                <p14:nvPr/>
              </p14:nvContentPartPr>
              <p14:xfrm>
                <a:off x="5914373" y="5691307"/>
                <a:ext cx="2838600" cy="943560"/>
              </p14:xfrm>
            </p:contentPart>
          </mc:Choice>
          <mc:Fallback xmlns="">
            <p:pic>
              <p:nvPicPr>
                <p:cNvPr id="176" name="Freihand 175">
                  <a:extLst>
                    <a:ext uri="{FF2B5EF4-FFF2-40B4-BE49-F238E27FC236}">
                      <a16:creationId xmlns:a16="http://schemas.microsoft.com/office/drawing/2014/main" id="{29164A57-D1F8-4036-BBB5-934D24A1BF49}"/>
                    </a:ext>
                  </a:extLst>
                </p:cNvPr>
                <p:cNvPicPr/>
                <p:nvPr/>
              </p:nvPicPr>
              <p:blipFill>
                <a:blip r:embed="rId302"/>
                <a:stretch>
                  <a:fillRect/>
                </a:stretch>
              </p:blipFill>
              <p:spPr>
                <a:xfrm>
                  <a:off x="5910053" y="5686987"/>
                  <a:ext cx="2847240" cy="952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78" name="Freihand 177">
                  <a:extLst>
                    <a:ext uri="{FF2B5EF4-FFF2-40B4-BE49-F238E27FC236}">
                      <a16:creationId xmlns:a16="http://schemas.microsoft.com/office/drawing/2014/main" id="{AC811C52-E43A-44F9-B7A9-ACF4B01924C9}"/>
                    </a:ext>
                  </a:extLst>
                </p14:cNvPr>
                <p14:cNvContentPartPr/>
                <p14:nvPr/>
              </p14:nvContentPartPr>
              <p14:xfrm>
                <a:off x="5372933" y="4534627"/>
                <a:ext cx="3290760" cy="1399320"/>
              </p14:xfrm>
            </p:contentPart>
          </mc:Choice>
          <mc:Fallback xmlns="">
            <p:pic>
              <p:nvPicPr>
                <p:cNvPr id="178" name="Freihand 177">
                  <a:extLst>
                    <a:ext uri="{FF2B5EF4-FFF2-40B4-BE49-F238E27FC236}">
                      <a16:creationId xmlns:a16="http://schemas.microsoft.com/office/drawing/2014/main" id="{AC811C52-E43A-44F9-B7A9-ACF4B01924C9}"/>
                    </a:ext>
                  </a:extLst>
                </p:cNvPr>
                <p:cNvPicPr/>
                <p:nvPr/>
              </p:nvPicPr>
              <p:blipFill>
                <a:blip r:embed="rId304"/>
                <a:stretch>
                  <a:fillRect/>
                </a:stretch>
              </p:blipFill>
              <p:spPr>
                <a:xfrm>
                  <a:off x="5368613" y="4530307"/>
                  <a:ext cx="3299400" cy="140796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Das </a:t>
            </a:r>
            <a:r>
              <a:rPr lang="de-DE" sz="2400" b="1" dirty="0" err="1">
                <a:solidFill>
                  <a:srgbClr val="000000"/>
                </a:solidFill>
                <a:latin typeface="Sparkasse Rg" pitchFamily="34" charset="0"/>
              </a:rPr>
              <a:t>keynesianische</a:t>
            </a:r>
            <a:r>
              <a:rPr lang="de-DE" sz="2400" b="1" dirty="0">
                <a:solidFill>
                  <a:srgbClr val="000000"/>
                </a:solidFill>
                <a:latin typeface="Sparkasse Rg" pitchFamily="34" charset="0"/>
              </a:rPr>
              <a:t> Gütermarktmodell</a:t>
            </a: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dirty="0">
                <a:solidFill>
                  <a:srgbClr val="000000"/>
                </a:solidFill>
              </a:rPr>
              <a:t>Die gesamtwirtschaftliche Nachfrage ergibt sich als</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 (privater Konsum); I (Investitionen); G (Staatsausgaben); I und G sind fest vorgegeben (konstant),</a:t>
            </a:r>
          </a:p>
          <a:p>
            <a:pPr eaLnBrk="1" hangingPunct="1">
              <a:buClrTx/>
              <a:buFontTx/>
              <a:buNone/>
            </a:pPr>
            <a:r>
              <a:rPr lang="de-DE" sz="1600" dirty="0">
                <a:solidFill>
                  <a:srgbClr val="000000"/>
                </a:solidFill>
              </a:rPr>
              <a:t>während C selbst positiv vom Einkommen  (der gesamtwirtschaftlichen Produktion) Y abhängt (</a:t>
            </a:r>
            <a:r>
              <a:rPr lang="de-DE" sz="1600" dirty="0" err="1">
                <a:solidFill>
                  <a:srgbClr val="000000"/>
                </a:solidFill>
              </a:rPr>
              <a:t>Keynesianische</a:t>
            </a:r>
            <a:r>
              <a:rPr lang="de-DE" sz="1600" dirty="0">
                <a:solidFill>
                  <a:srgbClr val="000000"/>
                </a:solidFill>
              </a:rPr>
              <a:t> Konsumhypothese): </a:t>
            </a: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(autonomer Konsum); 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&lt;1(marginale Konsumquote)</a:t>
            </a: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Da die gesamtwirtschaftliche Produktion Y durch die Nachfrage Y</a:t>
            </a:r>
            <a:r>
              <a:rPr lang="de-DE" sz="1600" baseline="30000" dirty="0">
                <a:solidFill>
                  <a:srgbClr val="000000"/>
                </a:solidFill>
              </a:rPr>
              <a:t>D</a:t>
            </a:r>
            <a:r>
              <a:rPr lang="de-DE" sz="1600" dirty="0">
                <a:solidFill>
                  <a:srgbClr val="000000"/>
                </a:solidFill>
              </a:rPr>
              <a:t> bestimmt wird, gilt: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1237B1C-9F84-44EA-9E5E-5043E8989111}"/>
                  </a:ext>
                </a:extLst>
              </p14:cNvPr>
              <p14:cNvContentPartPr/>
              <p14:nvPr/>
            </p14:nvContentPartPr>
            <p14:xfrm>
              <a:off x="376493" y="942547"/>
              <a:ext cx="2929680" cy="64440"/>
            </p14:xfrm>
          </p:contentPart>
        </mc:Choice>
        <mc:Fallback xmlns="">
          <p:pic>
            <p:nvPicPr>
              <p:cNvPr id="2" name="Freihand 1">
                <a:extLst>
                  <a:ext uri="{FF2B5EF4-FFF2-40B4-BE49-F238E27FC236}">
                    <a16:creationId xmlns:a16="http://schemas.microsoft.com/office/drawing/2014/main" id="{C1237B1C-9F84-44EA-9E5E-5043E8989111}"/>
                  </a:ext>
                </a:extLst>
              </p:cNvPr>
              <p:cNvPicPr/>
              <p:nvPr/>
            </p:nvPicPr>
            <p:blipFill>
              <a:blip r:embed="rId4"/>
              <a:stretch>
                <a:fillRect/>
              </a:stretch>
            </p:blipFill>
            <p:spPr>
              <a:xfrm>
                <a:off x="372173" y="938227"/>
                <a:ext cx="29383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3" name="Freihand 32">
                <a:extLst>
                  <a:ext uri="{FF2B5EF4-FFF2-40B4-BE49-F238E27FC236}">
                    <a16:creationId xmlns:a16="http://schemas.microsoft.com/office/drawing/2014/main" id="{2921A7AD-5175-4FA8-AA61-BFE10968605D}"/>
                  </a:ext>
                </a:extLst>
              </p14:cNvPr>
              <p14:cNvContentPartPr/>
              <p14:nvPr/>
            </p14:nvContentPartPr>
            <p14:xfrm>
              <a:off x="58973" y="2684947"/>
              <a:ext cx="461160" cy="37080"/>
            </p14:xfrm>
          </p:contentPart>
        </mc:Choice>
        <mc:Fallback xmlns="">
          <p:pic>
            <p:nvPicPr>
              <p:cNvPr id="33" name="Freihand 32">
                <a:extLst>
                  <a:ext uri="{FF2B5EF4-FFF2-40B4-BE49-F238E27FC236}">
                    <a16:creationId xmlns:a16="http://schemas.microsoft.com/office/drawing/2014/main" id="{2921A7AD-5175-4FA8-AA61-BFE10968605D}"/>
                  </a:ext>
                </a:extLst>
              </p:cNvPr>
              <p:cNvPicPr/>
              <p:nvPr/>
            </p:nvPicPr>
            <p:blipFill>
              <a:blip r:embed="rId6"/>
              <a:stretch>
                <a:fillRect/>
              </a:stretch>
            </p:blipFill>
            <p:spPr>
              <a:xfrm>
                <a:off x="54653" y="2680627"/>
                <a:ext cx="469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 name="Freihand 36">
                <a:extLst>
                  <a:ext uri="{FF2B5EF4-FFF2-40B4-BE49-F238E27FC236}">
                    <a16:creationId xmlns:a16="http://schemas.microsoft.com/office/drawing/2014/main" id="{DD82C9FC-5C4D-45DF-9F9F-E715A6F57366}"/>
                  </a:ext>
                </a:extLst>
              </p14:cNvPr>
              <p14:cNvContentPartPr/>
              <p14:nvPr/>
            </p14:nvContentPartPr>
            <p14:xfrm>
              <a:off x="4994573" y="2306227"/>
              <a:ext cx="492480" cy="439200"/>
            </p14:xfrm>
          </p:contentPart>
        </mc:Choice>
        <mc:Fallback xmlns="">
          <p:pic>
            <p:nvPicPr>
              <p:cNvPr id="37" name="Freihand 36">
                <a:extLst>
                  <a:ext uri="{FF2B5EF4-FFF2-40B4-BE49-F238E27FC236}">
                    <a16:creationId xmlns:a16="http://schemas.microsoft.com/office/drawing/2014/main" id="{DD82C9FC-5C4D-45DF-9F9F-E715A6F57366}"/>
                  </a:ext>
                </a:extLst>
              </p:cNvPr>
              <p:cNvPicPr/>
              <p:nvPr/>
            </p:nvPicPr>
            <p:blipFill>
              <a:blip r:embed="rId8"/>
              <a:stretch>
                <a:fillRect/>
              </a:stretch>
            </p:blipFill>
            <p:spPr>
              <a:xfrm>
                <a:off x="4990253" y="2301907"/>
                <a:ext cx="50112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Freihand 37">
                <a:extLst>
                  <a:ext uri="{FF2B5EF4-FFF2-40B4-BE49-F238E27FC236}">
                    <a16:creationId xmlns:a16="http://schemas.microsoft.com/office/drawing/2014/main" id="{845D6C4E-3B98-4D9A-9500-21C1CB32C9E1}"/>
                  </a:ext>
                </a:extLst>
              </p14:cNvPr>
              <p14:cNvContentPartPr/>
              <p14:nvPr/>
            </p14:nvContentPartPr>
            <p14:xfrm>
              <a:off x="557213" y="2707987"/>
              <a:ext cx="324360" cy="45360"/>
            </p14:xfrm>
          </p:contentPart>
        </mc:Choice>
        <mc:Fallback xmlns="">
          <p:pic>
            <p:nvPicPr>
              <p:cNvPr id="38" name="Freihand 37">
                <a:extLst>
                  <a:ext uri="{FF2B5EF4-FFF2-40B4-BE49-F238E27FC236}">
                    <a16:creationId xmlns:a16="http://schemas.microsoft.com/office/drawing/2014/main" id="{845D6C4E-3B98-4D9A-9500-21C1CB32C9E1}"/>
                  </a:ext>
                </a:extLst>
              </p:cNvPr>
              <p:cNvPicPr/>
              <p:nvPr/>
            </p:nvPicPr>
            <p:blipFill>
              <a:blip r:embed="rId10"/>
              <a:stretch>
                <a:fillRect/>
              </a:stretch>
            </p:blipFill>
            <p:spPr>
              <a:xfrm>
                <a:off x="552893" y="2703667"/>
                <a:ext cx="3330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Freihand 38">
                <a:extLst>
                  <a:ext uri="{FF2B5EF4-FFF2-40B4-BE49-F238E27FC236}">
                    <a16:creationId xmlns:a16="http://schemas.microsoft.com/office/drawing/2014/main" id="{5D13D37C-6604-43C4-9555-BB2A80652B56}"/>
                  </a:ext>
                </a:extLst>
              </p14:cNvPr>
              <p14:cNvContentPartPr/>
              <p14:nvPr/>
            </p14:nvContentPartPr>
            <p14:xfrm>
              <a:off x="562613" y="2250787"/>
              <a:ext cx="339120" cy="558360"/>
            </p14:xfrm>
          </p:contentPart>
        </mc:Choice>
        <mc:Fallback xmlns="">
          <p:pic>
            <p:nvPicPr>
              <p:cNvPr id="39" name="Freihand 38">
                <a:extLst>
                  <a:ext uri="{FF2B5EF4-FFF2-40B4-BE49-F238E27FC236}">
                    <a16:creationId xmlns:a16="http://schemas.microsoft.com/office/drawing/2014/main" id="{5D13D37C-6604-43C4-9555-BB2A80652B56}"/>
                  </a:ext>
                </a:extLst>
              </p:cNvPr>
              <p:cNvPicPr/>
              <p:nvPr/>
            </p:nvPicPr>
            <p:blipFill>
              <a:blip r:embed="rId12"/>
              <a:stretch>
                <a:fillRect/>
              </a:stretch>
            </p:blipFill>
            <p:spPr>
              <a:xfrm>
                <a:off x="558293" y="2246467"/>
                <a:ext cx="34776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Freihand 40">
                <a:extLst>
                  <a:ext uri="{FF2B5EF4-FFF2-40B4-BE49-F238E27FC236}">
                    <a16:creationId xmlns:a16="http://schemas.microsoft.com/office/drawing/2014/main" id="{50D2F936-8290-4AD6-930D-3901B5CB4AEB}"/>
                  </a:ext>
                </a:extLst>
              </p14:cNvPr>
              <p14:cNvContentPartPr/>
              <p14:nvPr/>
            </p14:nvContentPartPr>
            <p14:xfrm>
              <a:off x="556493" y="2232067"/>
              <a:ext cx="336600" cy="570960"/>
            </p14:xfrm>
          </p:contentPart>
        </mc:Choice>
        <mc:Fallback xmlns="">
          <p:pic>
            <p:nvPicPr>
              <p:cNvPr id="41" name="Freihand 40">
                <a:extLst>
                  <a:ext uri="{FF2B5EF4-FFF2-40B4-BE49-F238E27FC236}">
                    <a16:creationId xmlns:a16="http://schemas.microsoft.com/office/drawing/2014/main" id="{50D2F936-8290-4AD6-930D-3901B5CB4AEB}"/>
                  </a:ext>
                </a:extLst>
              </p:cNvPr>
              <p:cNvPicPr/>
              <p:nvPr/>
            </p:nvPicPr>
            <p:blipFill>
              <a:blip r:embed="rId14"/>
              <a:stretch>
                <a:fillRect/>
              </a:stretch>
            </p:blipFill>
            <p:spPr>
              <a:xfrm>
                <a:off x="552173" y="2227747"/>
                <a:ext cx="345240" cy="579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7125" name="Freihand 167124">
                <a:extLst>
                  <a:ext uri="{FF2B5EF4-FFF2-40B4-BE49-F238E27FC236}">
                    <a16:creationId xmlns:a16="http://schemas.microsoft.com/office/drawing/2014/main" id="{BDDE62E8-6DAD-469E-84B0-A32E49439403}"/>
                  </a:ext>
                </a:extLst>
              </p14:cNvPr>
              <p14:cNvContentPartPr/>
              <p14:nvPr/>
            </p14:nvContentPartPr>
            <p14:xfrm>
              <a:off x="569453" y="2647867"/>
              <a:ext cx="783720" cy="90720"/>
            </p14:xfrm>
          </p:contentPart>
        </mc:Choice>
        <mc:Fallback xmlns="">
          <p:pic>
            <p:nvPicPr>
              <p:cNvPr id="167125" name="Freihand 167124">
                <a:extLst>
                  <a:ext uri="{FF2B5EF4-FFF2-40B4-BE49-F238E27FC236}">
                    <a16:creationId xmlns:a16="http://schemas.microsoft.com/office/drawing/2014/main" id="{BDDE62E8-6DAD-469E-84B0-A32E49439403}"/>
                  </a:ext>
                </a:extLst>
              </p:cNvPr>
              <p:cNvPicPr/>
              <p:nvPr/>
            </p:nvPicPr>
            <p:blipFill>
              <a:blip r:embed="rId16"/>
              <a:stretch>
                <a:fillRect/>
              </a:stretch>
            </p:blipFill>
            <p:spPr>
              <a:xfrm>
                <a:off x="565133" y="2643547"/>
                <a:ext cx="792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7171" name="Freihand 167170">
                <a:extLst>
                  <a:ext uri="{FF2B5EF4-FFF2-40B4-BE49-F238E27FC236}">
                    <a16:creationId xmlns:a16="http://schemas.microsoft.com/office/drawing/2014/main" id="{5D377717-3D85-4CF8-B6B1-17B9919AFC48}"/>
                  </a:ext>
                </a:extLst>
              </p14:cNvPr>
              <p14:cNvContentPartPr/>
              <p14:nvPr/>
            </p14:nvContentPartPr>
            <p14:xfrm>
              <a:off x="5914373" y="3354907"/>
              <a:ext cx="637200" cy="893880"/>
            </p14:xfrm>
          </p:contentPart>
        </mc:Choice>
        <mc:Fallback xmlns="">
          <p:pic>
            <p:nvPicPr>
              <p:cNvPr id="167171" name="Freihand 167170">
                <a:extLst>
                  <a:ext uri="{FF2B5EF4-FFF2-40B4-BE49-F238E27FC236}">
                    <a16:creationId xmlns:a16="http://schemas.microsoft.com/office/drawing/2014/main" id="{5D377717-3D85-4CF8-B6B1-17B9919AFC48}"/>
                  </a:ext>
                </a:extLst>
              </p:cNvPr>
              <p:cNvPicPr/>
              <p:nvPr/>
            </p:nvPicPr>
            <p:blipFill>
              <a:blip r:embed="rId18"/>
              <a:stretch>
                <a:fillRect/>
              </a:stretch>
            </p:blipFill>
            <p:spPr>
              <a:xfrm>
                <a:off x="5910053" y="3350587"/>
                <a:ext cx="645840" cy="902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7207" name="Freihand 167206">
                <a:extLst>
                  <a:ext uri="{FF2B5EF4-FFF2-40B4-BE49-F238E27FC236}">
                    <a16:creationId xmlns:a16="http://schemas.microsoft.com/office/drawing/2014/main" id="{E511A32A-8462-4299-8015-C9216F15358C}"/>
                  </a:ext>
                </a:extLst>
              </p14:cNvPr>
              <p14:cNvContentPartPr/>
              <p14:nvPr/>
            </p14:nvContentPartPr>
            <p14:xfrm>
              <a:off x="2409413" y="4133227"/>
              <a:ext cx="45360" cy="30600"/>
            </p14:xfrm>
          </p:contentPart>
        </mc:Choice>
        <mc:Fallback xmlns="">
          <p:pic>
            <p:nvPicPr>
              <p:cNvPr id="167207" name="Freihand 167206">
                <a:extLst>
                  <a:ext uri="{FF2B5EF4-FFF2-40B4-BE49-F238E27FC236}">
                    <a16:creationId xmlns:a16="http://schemas.microsoft.com/office/drawing/2014/main" id="{E511A32A-8462-4299-8015-C9216F15358C}"/>
                  </a:ext>
                </a:extLst>
              </p:cNvPr>
              <p:cNvPicPr/>
              <p:nvPr/>
            </p:nvPicPr>
            <p:blipFill>
              <a:blip r:embed="rId20"/>
              <a:stretch>
                <a:fillRect/>
              </a:stretch>
            </p:blipFill>
            <p:spPr>
              <a:xfrm>
                <a:off x="2405093" y="4128907"/>
                <a:ext cx="54000" cy="39240"/>
              </a:xfrm>
              <a:prstGeom prst="rect">
                <a:avLst/>
              </a:prstGeom>
            </p:spPr>
          </p:pic>
        </mc:Fallback>
      </mc:AlternateContent>
      <p:grpSp>
        <p:nvGrpSpPr>
          <p:cNvPr id="167250" name="Gruppieren 167249">
            <a:extLst>
              <a:ext uri="{FF2B5EF4-FFF2-40B4-BE49-F238E27FC236}">
                <a16:creationId xmlns:a16="http://schemas.microsoft.com/office/drawing/2014/main" id="{FCBAD9BF-2401-4F56-A833-F9C3188FEDDC}"/>
              </a:ext>
            </a:extLst>
          </p:cNvPr>
          <p:cNvGrpSpPr/>
          <p:nvPr/>
        </p:nvGrpSpPr>
        <p:grpSpPr>
          <a:xfrm>
            <a:off x="-103027" y="2149267"/>
            <a:ext cx="12319920" cy="2585880"/>
            <a:chOff x="-103027" y="2149267"/>
            <a:chExt cx="12319920" cy="2585880"/>
          </a:xfrm>
        </p:grpSpPr>
        <mc:AlternateContent xmlns:mc="http://schemas.openxmlformats.org/markup-compatibility/2006" xmlns:p14="http://schemas.microsoft.com/office/powerpoint/2010/main">
          <mc:Choice Requires="p14">
            <p:contentPart p14:bwMode="auto" r:id="rId21">
              <p14:nvContentPartPr>
                <p14:cNvPr id="25" name="Freihand 24">
                  <a:extLst>
                    <a:ext uri="{FF2B5EF4-FFF2-40B4-BE49-F238E27FC236}">
                      <a16:creationId xmlns:a16="http://schemas.microsoft.com/office/drawing/2014/main" id="{95B92FCF-417A-4FBD-AF1A-5F393970F0D1}"/>
                    </a:ext>
                  </a:extLst>
                </p14:cNvPr>
                <p14:cNvContentPartPr/>
                <p14:nvPr/>
              </p14:nvContentPartPr>
              <p14:xfrm>
                <a:off x="7967453" y="2524747"/>
                <a:ext cx="285480" cy="40680"/>
              </p14:xfrm>
            </p:contentPart>
          </mc:Choice>
          <mc:Fallback xmlns="">
            <p:pic>
              <p:nvPicPr>
                <p:cNvPr id="25" name="Freihand 24">
                  <a:extLst>
                    <a:ext uri="{FF2B5EF4-FFF2-40B4-BE49-F238E27FC236}">
                      <a16:creationId xmlns:a16="http://schemas.microsoft.com/office/drawing/2014/main" id="{95B92FCF-417A-4FBD-AF1A-5F393970F0D1}"/>
                    </a:ext>
                  </a:extLst>
                </p:cNvPr>
                <p:cNvPicPr/>
                <p:nvPr/>
              </p:nvPicPr>
              <p:blipFill>
                <a:blip r:embed="rId22"/>
                <a:stretch>
                  <a:fillRect/>
                </a:stretch>
              </p:blipFill>
              <p:spPr>
                <a:xfrm>
                  <a:off x="7963133" y="2520427"/>
                  <a:ext cx="294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5DFD958B-CCA8-41B2-9BFA-9FD6ABBA3C99}"/>
                    </a:ext>
                  </a:extLst>
                </p14:cNvPr>
                <p14:cNvContentPartPr/>
                <p14:nvPr/>
              </p14:nvContentPartPr>
              <p14:xfrm>
                <a:off x="7840013" y="2439067"/>
                <a:ext cx="289800" cy="205560"/>
              </p14:xfrm>
            </p:contentPart>
          </mc:Choice>
          <mc:Fallback xmlns="">
            <p:pic>
              <p:nvPicPr>
                <p:cNvPr id="26" name="Freihand 25">
                  <a:extLst>
                    <a:ext uri="{FF2B5EF4-FFF2-40B4-BE49-F238E27FC236}">
                      <a16:creationId xmlns:a16="http://schemas.microsoft.com/office/drawing/2014/main" id="{5DFD958B-CCA8-41B2-9BFA-9FD6ABBA3C99}"/>
                    </a:ext>
                  </a:extLst>
                </p:cNvPr>
                <p:cNvPicPr/>
                <p:nvPr/>
              </p:nvPicPr>
              <p:blipFill>
                <a:blip r:embed="rId24"/>
                <a:stretch>
                  <a:fillRect/>
                </a:stretch>
              </p:blipFill>
              <p:spPr>
                <a:xfrm>
                  <a:off x="7835693" y="2434747"/>
                  <a:ext cx="2984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0577110F-4CCF-4CDA-84B8-77167A365689}"/>
                    </a:ext>
                  </a:extLst>
                </p14:cNvPr>
                <p14:cNvContentPartPr/>
                <p14:nvPr/>
              </p14:nvContentPartPr>
              <p14:xfrm>
                <a:off x="8072573" y="2179507"/>
                <a:ext cx="2629800" cy="36720"/>
              </p14:xfrm>
            </p:contentPart>
          </mc:Choice>
          <mc:Fallback xmlns="">
            <p:pic>
              <p:nvPicPr>
                <p:cNvPr id="28" name="Freihand 27">
                  <a:extLst>
                    <a:ext uri="{FF2B5EF4-FFF2-40B4-BE49-F238E27FC236}">
                      <a16:creationId xmlns:a16="http://schemas.microsoft.com/office/drawing/2014/main" id="{0577110F-4CCF-4CDA-84B8-77167A365689}"/>
                    </a:ext>
                  </a:extLst>
                </p:cNvPr>
                <p:cNvPicPr/>
                <p:nvPr/>
              </p:nvPicPr>
              <p:blipFill>
                <a:blip r:embed="rId26"/>
                <a:stretch>
                  <a:fillRect/>
                </a:stretch>
              </p:blipFill>
              <p:spPr>
                <a:xfrm>
                  <a:off x="8068253" y="2175187"/>
                  <a:ext cx="26384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0786CAC5-205E-4C34-A966-8977B513DA03}"/>
                    </a:ext>
                  </a:extLst>
                </p14:cNvPr>
                <p14:cNvContentPartPr/>
                <p14:nvPr/>
              </p14:nvContentPartPr>
              <p14:xfrm>
                <a:off x="8110733" y="2521147"/>
                <a:ext cx="7200" cy="5400"/>
              </p14:xfrm>
            </p:contentPart>
          </mc:Choice>
          <mc:Fallback xmlns="">
            <p:pic>
              <p:nvPicPr>
                <p:cNvPr id="29" name="Freihand 28">
                  <a:extLst>
                    <a:ext uri="{FF2B5EF4-FFF2-40B4-BE49-F238E27FC236}">
                      <a16:creationId xmlns:a16="http://schemas.microsoft.com/office/drawing/2014/main" id="{0786CAC5-205E-4C34-A966-8977B513DA03}"/>
                    </a:ext>
                  </a:extLst>
                </p:cNvPr>
                <p:cNvPicPr/>
                <p:nvPr/>
              </p:nvPicPr>
              <p:blipFill>
                <a:blip r:embed="rId28"/>
                <a:stretch>
                  <a:fillRect/>
                </a:stretch>
              </p:blipFill>
              <p:spPr>
                <a:xfrm>
                  <a:off x="8106413" y="2516827"/>
                  <a:ext cx="15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0A29B422-A4E3-4FB1-AD8C-8BFBDBEBEA4F}"/>
                    </a:ext>
                  </a:extLst>
                </p14:cNvPr>
                <p14:cNvContentPartPr/>
                <p14:nvPr/>
              </p14:nvContentPartPr>
              <p14:xfrm>
                <a:off x="8205053" y="2234227"/>
                <a:ext cx="580680" cy="293760"/>
              </p14:xfrm>
            </p:contentPart>
          </mc:Choice>
          <mc:Fallback xmlns="">
            <p:pic>
              <p:nvPicPr>
                <p:cNvPr id="30" name="Freihand 29">
                  <a:extLst>
                    <a:ext uri="{FF2B5EF4-FFF2-40B4-BE49-F238E27FC236}">
                      <a16:creationId xmlns:a16="http://schemas.microsoft.com/office/drawing/2014/main" id="{0A29B422-A4E3-4FB1-AD8C-8BFBDBEBEA4F}"/>
                    </a:ext>
                  </a:extLst>
                </p:cNvPr>
                <p:cNvPicPr/>
                <p:nvPr/>
              </p:nvPicPr>
              <p:blipFill>
                <a:blip r:embed="rId30"/>
                <a:stretch>
                  <a:fillRect/>
                </a:stretch>
              </p:blipFill>
              <p:spPr>
                <a:xfrm>
                  <a:off x="8200733" y="2229907"/>
                  <a:ext cx="589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DB59C911-0628-4EB6-B676-9E3D21E3A5E9}"/>
                    </a:ext>
                  </a:extLst>
                </p14:cNvPr>
                <p14:cNvContentPartPr/>
                <p14:nvPr/>
              </p14:nvContentPartPr>
              <p14:xfrm>
                <a:off x="8632733" y="2190667"/>
                <a:ext cx="208800" cy="48240"/>
              </p14:xfrm>
            </p:contentPart>
          </mc:Choice>
          <mc:Fallback xmlns="">
            <p:pic>
              <p:nvPicPr>
                <p:cNvPr id="31" name="Freihand 30">
                  <a:extLst>
                    <a:ext uri="{FF2B5EF4-FFF2-40B4-BE49-F238E27FC236}">
                      <a16:creationId xmlns:a16="http://schemas.microsoft.com/office/drawing/2014/main" id="{DB59C911-0628-4EB6-B676-9E3D21E3A5E9}"/>
                    </a:ext>
                  </a:extLst>
                </p:cNvPr>
                <p:cNvPicPr/>
                <p:nvPr/>
              </p:nvPicPr>
              <p:blipFill>
                <a:blip r:embed="rId32"/>
                <a:stretch>
                  <a:fillRect/>
                </a:stretch>
              </p:blipFill>
              <p:spPr>
                <a:xfrm>
                  <a:off x="8628413" y="2186347"/>
                  <a:ext cx="217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96B3E439-D3AF-4174-A111-BEA9C7B3E976}"/>
                    </a:ext>
                  </a:extLst>
                </p14:cNvPr>
                <p14:cNvContentPartPr/>
                <p14:nvPr/>
              </p14:nvContentPartPr>
              <p14:xfrm>
                <a:off x="403133" y="2182027"/>
                <a:ext cx="33840" cy="245880"/>
              </p14:xfrm>
            </p:contentPart>
          </mc:Choice>
          <mc:Fallback xmlns="">
            <p:pic>
              <p:nvPicPr>
                <p:cNvPr id="34" name="Freihand 33">
                  <a:extLst>
                    <a:ext uri="{FF2B5EF4-FFF2-40B4-BE49-F238E27FC236}">
                      <a16:creationId xmlns:a16="http://schemas.microsoft.com/office/drawing/2014/main" id="{96B3E439-D3AF-4174-A111-BEA9C7B3E976}"/>
                    </a:ext>
                  </a:extLst>
                </p:cNvPr>
                <p:cNvPicPr/>
                <p:nvPr/>
              </p:nvPicPr>
              <p:blipFill>
                <a:blip r:embed="rId34"/>
                <a:stretch>
                  <a:fillRect/>
                </a:stretch>
              </p:blipFill>
              <p:spPr>
                <a:xfrm>
                  <a:off x="398813" y="2177707"/>
                  <a:ext cx="42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0B5E317E-9579-4376-A712-18C9EEB0FD0C}"/>
                    </a:ext>
                  </a:extLst>
                </p14:cNvPr>
                <p14:cNvContentPartPr/>
                <p14:nvPr/>
              </p14:nvContentPartPr>
              <p14:xfrm>
                <a:off x="334013" y="2276347"/>
                <a:ext cx="199440" cy="37800"/>
              </p14:xfrm>
            </p:contentPart>
          </mc:Choice>
          <mc:Fallback xmlns="">
            <p:pic>
              <p:nvPicPr>
                <p:cNvPr id="35" name="Freihand 34">
                  <a:extLst>
                    <a:ext uri="{FF2B5EF4-FFF2-40B4-BE49-F238E27FC236}">
                      <a16:creationId xmlns:a16="http://schemas.microsoft.com/office/drawing/2014/main" id="{0B5E317E-9579-4376-A712-18C9EEB0FD0C}"/>
                    </a:ext>
                  </a:extLst>
                </p:cNvPr>
                <p:cNvPicPr/>
                <p:nvPr/>
              </p:nvPicPr>
              <p:blipFill>
                <a:blip r:embed="rId36"/>
                <a:stretch>
                  <a:fillRect/>
                </a:stretch>
              </p:blipFill>
              <p:spPr>
                <a:xfrm>
                  <a:off x="329693" y="2272027"/>
                  <a:ext cx="2080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66936" name="Freihand 166935">
                  <a:extLst>
                    <a:ext uri="{FF2B5EF4-FFF2-40B4-BE49-F238E27FC236}">
                      <a16:creationId xmlns:a16="http://schemas.microsoft.com/office/drawing/2014/main" id="{F86A84A0-D2D1-41C7-86BB-D1CD470A7731}"/>
                    </a:ext>
                  </a:extLst>
                </p14:cNvPr>
                <p14:cNvContentPartPr/>
                <p14:nvPr/>
              </p14:nvContentPartPr>
              <p14:xfrm>
                <a:off x="8115413" y="2869987"/>
                <a:ext cx="43200" cy="141120"/>
              </p14:xfrm>
            </p:contentPart>
          </mc:Choice>
          <mc:Fallback xmlns="">
            <p:pic>
              <p:nvPicPr>
                <p:cNvPr id="166936" name="Freihand 166935">
                  <a:extLst>
                    <a:ext uri="{FF2B5EF4-FFF2-40B4-BE49-F238E27FC236}">
                      <a16:creationId xmlns:a16="http://schemas.microsoft.com/office/drawing/2014/main" id="{F86A84A0-D2D1-41C7-86BB-D1CD470A7731}"/>
                    </a:ext>
                  </a:extLst>
                </p:cNvPr>
                <p:cNvPicPr/>
                <p:nvPr/>
              </p:nvPicPr>
              <p:blipFill>
                <a:blip r:embed="rId38"/>
                <a:stretch>
                  <a:fillRect/>
                </a:stretch>
              </p:blipFill>
              <p:spPr>
                <a:xfrm>
                  <a:off x="8111093" y="2865667"/>
                  <a:ext cx="51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66937" name="Freihand 166936">
                  <a:extLst>
                    <a:ext uri="{FF2B5EF4-FFF2-40B4-BE49-F238E27FC236}">
                      <a16:creationId xmlns:a16="http://schemas.microsoft.com/office/drawing/2014/main" id="{F5AFDE1D-A7F2-42A1-9D85-7A8DBAE16341}"/>
                    </a:ext>
                  </a:extLst>
                </p14:cNvPr>
                <p14:cNvContentPartPr/>
                <p14:nvPr/>
              </p14:nvContentPartPr>
              <p14:xfrm>
                <a:off x="8122613" y="2864947"/>
                <a:ext cx="171360" cy="63360"/>
              </p14:xfrm>
            </p:contentPart>
          </mc:Choice>
          <mc:Fallback xmlns="">
            <p:pic>
              <p:nvPicPr>
                <p:cNvPr id="166937" name="Freihand 166936">
                  <a:extLst>
                    <a:ext uri="{FF2B5EF4-FFF2-40B4-BE49-F238E27FC236}">
                      <a16:creationId xmlns:a16="http://schemas.microsoft.com/office/drawing/2014/main" id="{F5AFDE1D-A7F2-42A1-9D85-7A8DBAE16341}"/>
                    </a:ext>
                  </a:extLst>
                </p:cNvPr>
                <p:cNvPicPr/>
                <p:nvPr/>
              </p:nvPicPr>
              <p:blipFill>
                <a:blip r:embed="rId40"/>
                <a:stretch>
                  <a:fillRect/>
                </a:stretch>
              </p:blipFill>
              <p:spPr>
                <a:xfrm>
                  <a:off x="8118293" y="2860627"/>
                  <a:ext cx="180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66938" name="Freihand 166937">
                  <a:extLst>
                    <a:ext uri="{FF2B5EF4-FFF2-40B4-BE49-F238E27FC236}">
                      <a16:creationId xmlns:a16="http://schemas.microsoft.com/office/drawing/2014/main" id="{6BE3F642-F35D-4BD8-A497-85FBE0BF709E}"/>
                    </a:ext>
                  </a:extLst>
                </p14:cNvPr>
                <p14:cNvContentPartPr/>
                <p14:nvPr/>
              </p14:nvContentPartPr>
              <p14:xfrm>
                <a:off x="8140973" y="2974027"/>
                <a:ext cx="137520" cy="36000"/>
              </p14:xfrm>
            </p:contentPart>
          </mc:Choice>
          <mc:Fallback xmlns="">
            <p:pic>
              <p:nvPicPr>
                <p:cNvPr id="166938" name="Freihand 166937">
                  <a:extLst>
                    <a:ext uri="{FF2B5EF4-FFF2-40B4-BE49-F238E27FC236}">
                      <a16:creationId xmlns:a16="http://schemas.microsoft.com/office/drawing/2014/main" id="{6BE3F642-F35D-4BD8-A497-85FBE0BF709E}"/>
                    </a:ext>
                  </a:extLst>
                </p:cNvPr>
                <p:cNvPicPr/>
                <p:nvPr/>
              </p:nvPicPr>
              <p:blipFill>
                <a:blip r:embed="rId42"/>
                <a:stretch>
                  <a:fillRect/>
                </a:stretch>
              </p:blipFill>
              <p:spPr>
                <a:xfrm>
                  <a:off x="8136653" y="2969707"/>
                  <a:ext cx="1461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6939" name="Freihand 166938">
                  <a:extLst>
                    <a:ext uri="{FF2B5EF4-FFF2-40B4-BE49-F238E27FC236}">
                      <a16:creationId xmlns:a16="http://schemas.microsoft.com/office/drawing/2014/main" id="{8EEF8ADB-40E8-4106-BCDE-95B9128CF3EA}"/>
                    </a:ext>
                  </a:extLst>
                </p14:cNvPr>
                <p14:cNvContentPartPr/>
                <p14:nvPr/>
              </p14:nvContentPartPr>
              <p14:xfrm>
                <a:off x="8292173" y="2873227"/>
                <a:ext cx="241920" cy="141840"/>
              </p14:xfrm>
            </p:contentPart>
          </mc:Choice>
          <mc:Fallback xmlns="">
            <p:pic>
              <p:nvPicPr>
                <p:cNvPr id="166939" name="Freihand 166938">
                  <a:extLst>
                    <a:ext uri="{FF2B5EF4-FFF2-40B4-BE49-F238E27FC236}">
                      <a16:creationId xmlns:a16="http://schemas.microsoft.com/office/drawing/2014/main" id="{8EEF8ADB-40E8-4106-BCDE-95B9128CF3EA}"/>
                    </a:ext>
                  </a:extLst>
                </p:cNvPr>
                <p:cNvPicPr/>
                <p:nvPr/>
              </p:nvPicPr>
              <p:blipFill>
                <a:blip r:embed="rId44"/>
                <a:stretch>
                  <a:fillRect/>
                </a:stretch>
              </p:blipFill>
              <p:spPr>
                <a:xfrm>
                  <a:off x="8287853" y="2868907"/>
                  <a:ext cx="250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6940" name="Freihand 166939">
                  <a:extLst>
                    <a:ext uri="{FF2B5EF4-FFF2-40B4-BE49-F238E27FC236}">
                      <a16:creationId xmlns:a16="http://schemas.microsoft.com/office/drawing/2014/main" id="{58250F97-7F54-433F-87A1-4C7E623CC187}"/>
                    </a:ext>
                  </a:extLst>
                </p14:cNvPr>
                <p14:cNvContentPartPr/>
                <p14:nvPr/>
              </p14:nvContentPartPr>
              <p14:xfrm>
                <a:off x="8580173" y="2808787"/>
                <a:ext cx="199440" cy="209160"/>
              </p14:xfrm>
            </p:contentPart>
          </mc:Choice>
          <mc:Fallback xmlns="">
            <p:pic>
              <p:nvPicPr>
                <p:cNvPr id="166940" name="Freihand 166939">
                  <a:extLst>
                    <a:ext uri="{FF2B5EF4-FFF2-40B4-BE49-F238E27FC236}">
                      <a16:creationId xmlns:a16="http://schemas.microsoft.com/office/drawing/2014/main" id="{58250F97-7F54-433F-87A1-4C7E623CC187}"/>
                    </a:ext>
                  </a:extLst>
                </p:cNvPr>
                <p:cNvPicPr/>
                <p:nvPr/>
              </p:nvPicPr>
              <p:blipFill>
                <a:blip r:embed="rId46"/>
                <a:stretch>
                  <a:fillRect/>
                </a:stretch>
              </p:blipFill>
              <p:spPr>
                <a:xfrm>
                  <a:off x="8575853" y="2804467"/>
                  <a:ext cx="208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6941" name="Freihand 166940">
                  <a:extLst>
                    <a:ext uri="{FF2B5EF4-FFF2-40B4-BE49-F238E27FC236}">
                      <a16:creationId xmlns:a16="http://schemas.microsoft.com/office/drawing/2014/main" id="{CD331410-6093-46A7-8CA1-021274F5962F}"/>
                    </a:ext>
                  </a:extLst>
                </p14:cNvPr>
                <p14:cNvContentPartPr/>
                <p14:nvPr/>
              </p14:nvContentPartPr>
              <p14:xfrm>
                <a:off x="8635613" y="2963587"/>
                <a:ext cx="124920" cy="38520"/>
              </p14:xfrm>
            </p:contentPart>
          </mc:Choice>
          <mc:Fallback xmlns="">
            <p:pic>
              <p:nvPicPr>
                <p:cNvPr id="166941" name="Freihand 166940">
                  <a:extLst>
                    <a:ext uri="{FF2B5EF4-FFF2-40B4-BE49-F238E27FC236}">
                      <a16:creationId xmlns:a16="http://schemas.microsoft.com/office/drawing/2014/main" id="{CD331410-6093-46A7-8CA1-021274F5962F}"/>
                    </a:ext>
                  </a:extLst>
                </p:cNvPr>
                <p:cNvPicPr/>
                <p:nvPr/>
              </p:nvPicPr>
              <p:blipFill>
                <a:blip r:embed="rId48"/>
                <a:stretch>
                  <a:fillRect/>
                </a:stretch>
              </p:blipFill>
              <p:spPr>
                <a:xfrm>
                  <a:off x="8631293" y="2959267"/>
                  <a:ext cx="1335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942" name="Freihand 166941">
                  <a:extLst>
                    <a:ext uri="{FF2B5EF4-FFF2-40B4-BE49-F238E27FC236}">
                      <a16:creationId xmlns:a16="http://schemas.microsoft.com/office/drawing/2014/main" id="{E09E7085-B366-4B92-BE8C-346456F90E25}"/>
                    </a:ext>
                  </a:extLst>
                </p14:cNvPr>
                <p14:cNvContentPartPr/>
                <p14:nvPr/>
              </p14:nvContentPartPr>
              <p14:xfrm>
                <a:off x="8717693" y="2929747"/>
                <a:ext cx="324720" cy="91440"/>
              </p14:xfrm>
            </p:contentPart>
          </mc:Choice>
          <mc:Fallback xmlns="">
            <p:pic>
              <p:nvPicPr>
                <p:cNvPr id="166942" name="Freihand 166941">
                  <a:extLst>
                    <a:ext uri="{FF2B5EF4-FFF2-40B4-BE49-F238E27FC236}">
                      <a16:creationId xmlns:a16="http://schemas.microsoft.com/office/drawing/2014/main" id="{E09E7085-B366-4B92-BE8C-346456F90E25}"/>
                    </a:ext>
                  </a:extLst>
                </p:cNvPr>
                <p:cNvPicPr/>
                <p:nvPr/>
              </p:nvPicPr>
              <p:blipFill>
                <a:blip r:embed="rId50"/>
                <a:stretch>
                  <a:fillRect/>
                </a:stretch>
              </p:blipFill>
              <p:spPr>
                <a:xfrm>
                  <a:off x="8713373" y="2925427"/>
                  <a:ext cx="333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6943" name="Freihand 166942">
                  <a:extLst>
                    <a:ext uri="{FF2B5EF4-FFF2-40B4-BE49-F238E27FC236}">
                      <a16:creationId xmlns:a16="http://schemas.microsoft.com/office/drawing/2014/main" id="{FC1D0E06-9386-4516-894E-D8AAFA2544D0}"/>
                    </a:ext>
                  </a:extLst>
                </p14:cNvPr>
                <p14:cNvContentPartPr/>
                <p14:nvPr/>
              </p14:nvContentPartPr>
              <p14:xfrm>
                <a:off x="9174173" y="2988427"/>
                <a:ext cx="360" cy="360"/>
              </p14:xfrm>
            </p:contentPart>
          </mc:Choice>
          <mc:Fallback xmlns="">
            <p:pic>
              <p:nvPicPr>
                <p:cNvPr id="166943" name="Freihand 166942">
                  <a:extLst>
                    <a:ext uri="{FF2B5EF4-FFF2-40B4-BE49-F238E27FC236}">
                      <a16:creationId xmlns:a16="http://schemas.microsoft.com/office/drawing/2014/main" id="{FC1D0E06-9386-4516-894E-D8AAFA2544D0}"/>
                    </a:ext>
                  </a:extLst>
                </p:cNvPr>
                <p:cNvPicPr/>
                <p:nvPr/>
              </p:nvPicPr>
              <p:blipFill>
                <a:blip r:embed="rId52"/>
                <a:stretch>
                  <a:fillRect/>
                </a:stretch>
              </p:blipFill>
              <p:spPr>
                <a:xfrm>
                  <a:off x="9169853" y="2984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6944" name="Freihand 166943">
                  <a:extLst>
                    <a:ext uri="{FF2B5EF4-FFF2-40B4-BE49-F238E27FC236}">
                      <a16:creationId xmlns:a16="http://schemas.microsoft.com/office/drawing/2014/main" id="{4C12287E-463E-4502-9E0E-9CA92544F570}"/>
                    </a:ext>
                  </a:extLst>
                </p14:cNvPr>
                <p14:cNvContentPartPr/>
                <p14:nvPr/>
              </p14:nvContentPartPr>
              <p14:xfrm>
                <a:off x="9108653" y="2954947"/>
                <a:ext cx="229680" cy="102240"/>
              </p14:xfrm>
            </p:contentPart>
          </mc:Choice>
          <mc:Fallback xmlns="">
            <p:pic>
              <p:nvPicPr>
                <p:cNvPr id="166944" name="Freihand 166943">
                  <a:extLst>
                    <a:ext uri="{FF2B5EF4-FFF2-40B4-BE49-F238E27FC236}">
                      <a16:creationId xmlns:a16="http://schemas.microsoft.com/office/drawing/2014/main" id="{4C12287E-463E-4502-9E0E-9CA92544F570}"/>
                    </a:ext>
                  </a:extLst>
                </p:cNvPr>
                <p:cNvPicPr/>
                <p:nvPr/>
              </p:nvPicPr>
              <p:blipFill>
                <a:blip r:embed="rId54"/>
                <a:stretch>
                  <a:fillRect/>
                </a:stretch>
              </p:blipFill>
              <p:spPr>
                <a:xfrm>
                  <a:off x="9104333" y="2950627"/>
                  <a:ext cx="238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6947" name="Freihand 166946">
                  <a:extLst>
                    <a:ext uri="{FF2B5EF4-FFF2-40B4-BE49-F238E27FC236}">
                      <a16:creationId xmlns:a16="http://schemas.microsoft.com/office/drawing/2014/main" id="{FE351639-B14A-411A-B710-6C16F8724CD7}"/>
                    </a:ext>
                  </a:extLst>
                </p14:cNvPr>
                <p14:cNvContentPartPr/>
                <p14:nvPr/>
              </p14:nvContentPartPr>
              <p14:xfrm>
                <a:off x="9371093" y="2945227"/>
                <a:ext cx="240840" cy="95760"/>
              </p14:xfrm>
            </p:contentPart>
          </mc:Choice>
          <mc:Fallback xmlns="">
            <p:pic>
              <p:nvPicPr>
                <p:cNvPr id="166947" name="Freihand 166946">
                  <a:extLst>
                    <a:ext uri="{FF2B5EF4-FFF2-40B4-BE49-F238E27FC236}">
                      <a16:creationId xmlns:a16="http://schemas.microsoft.com/office/drawing/2014/main" id="{FE351639-B14A-411A-B710-6C16F8724CD7}"/>
                    </a:ext>
                  </a:extLst>
                </p:cNvPr>
                <p:cNvPicPr/>
                <p:nvPr/>
              </p:nvPicPr>
              <p:blipFill>
                <a:blip r:embed="rId56"/>
                <a:stretch>
                  <a:fillRect/>
                </a:stretch>
              </p:blipFill>
              <p:spPr>
                <a:xfrm>
                  <a:off x="9366773" y="2940907"/>
                  <a:ext cx="249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6948" name="Freihand 166947">
                  <a:extLst>
                    <a:ext uri="{FF2B5EF4-FFF2-40B4-BE49-F238E27FC236}">
                      <a16:creationId xmlns:a16="http://schemas.microsoft.com/office/drawing/2014/main" id="{4C724D29-84A5-4E92-8080-A493693F2FE6}"/>
                    </a:ext>
                  </a:extLst>
                </p14:cNvPr>
                <p14:cNvContentPartPr/>
                <p14:nvPr/>
              </p14:nvContentPartPr>
              <p14:xfrm>
                <a:off x="9838733" y="2797987"/>
                <a:ext cx="116640" cy="299160"/>
              </p14:xfrm>
            </p:contentPart>
          </mc:Choice>
          <mc:Fallback xmlns="">
            <p:pic>
              <p:nvPicPr>
                <p:cNvPr id="166948" name="Freihand 166947">
                  <a:extLst>
                    <a:ext uri="{FF2B5EF4-FFF2-40B4-BE49-F238E27FC236}">
                      <a16:creationId xmlns:a16="http://schemas.microsoft.com/office/drawing/2014/main" id="{4C724D29-84A5-4E92-8080-A493693F2FE6}"/>
                    </a:ext>
                  </a:extLst>
                </p:cNvPr>
                <p:cNvPicPr/>
                <p:nvPr/>
              </p:nvPicPr>
              <p:blipFill>
                <a:blip r:embed="rId58"/>
                <a:stretch>
                  <a:fillRect/>
                </a:stretch>
              </p:blipFill>
              <p:spPr>
                <a:xfrm>
                  <a:off x="9834413" y="2793667"/>
                  <a:ext cx="1252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6949" name="Freihand 166948">
                  <a:extLst>
                    <a:ext uri="{FF2B5EF4-FFF2-40B4-BE49-F238E27FC236}">
                      <a16:creationId xmlns:a16="http://schemas.microsoft.com/office/drawing/2014/main" id="{4C1F1CB1-93DA-498E-ACA5-3EB0A8C84756}"/>
                    </a:ext>
                  </a:extLst>
                </p14:cNvPr>
                <p14:cNvContentPartPr/>
                <p14:nvPr/>
              </p14:nvContentPartPr>
              <p14:xfrm>
                <a:off x="9939533" y="2892667"/>
                <a:ext cx="147960" cy="119160"/>
              </p14:xfrm>
            </p:contentPart>
          </mc:Choice>
          <mc:Fallback xmlns="">
            <p:pic>
              <p:nvPicPr>
                <p:cNvPr id="166949" name="Freihand 166948">
                  <a:extLst>
                    <a:ext uri="{FF2B5EF4-FFF2-40B4-BE49-F238E27FC236}">
                      <a16:creationId xmlns:a16="http://schemas.microsoft.com/office/drawing/2014/main" id="{4C1F1CB1-93DA-498E-ACA5-3EB0A8C84756}"/>
                    </a:ext>
                  </a:extLst>
                </p:cNvPr>
                <p:cNvPicPr/>
                <p:nvPr/>
              </p:nvPicPr>
              <p:blipFill>
                <a:blip r:embed="rId60"/>
                <a:stretch>
                  <a:fillRect/>
                </a:stretch>
              </p:blipFill>
              <p:spPr>
                <a:xfrm>
                  <a:off x="9935213" y="2888347"/>
                  <a:ext cx="156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6950" name="Freihand 166949">
                  <a:extLst>
                    <a:ext uri="{FF2B5EF4-FFF2-40B4-BE49-F238E27FC236}">
                      <a16:creationId xmlns:a16="http://schemas.microsoft.com/office/drawing/2014/main" id="{B84BDA46-7280-4C89-A27D-EA9E7EEFFDD1}"/>
                    </a:ext>
                  </a:extLst>
                </p14:cNvPr>
                <p14:cNvContentPartPr/>
                <p14:nvPr/>
              </p14:nvContentPartPr>
              <p14:xfrm>
                <a:off x="10119893" y="2779267"/>
                <a:ext cx="133920" cy="208080"/>
              </p14:xfrm>
            </p:contentPart>
          </mc:Choice>
          <mc:Fallback xmlns="">
            <p:pic>
              <p:nvPicPr>
                <p:cNvPr id="166950" name="Freihand 166949">
                  <a:extLst>
                    <a:ext uri="{FF2B5EF4-FFF2-40B4-BE49-F238E27FC236}">
                      <a16:creationId xmlns:a16="http://schemas.microsoft.com/office/drawing/2014/main" id="{B84BDA46-7280-4C89-A27D-EA9E7EEFFDD1}"/>
                    </a:ext>
                  </a:extLst>
                </p:cNvPr>
                <p:cNvPicPr/>
                <p:nvPr/>
              </p:nvPicPr>
              <p:blipFill>
                <a:blip r:embed="rId62"/>
                <a:stretch>
                  <a:fillRect/>
                </a:stretch>
              </p:blipFill>
              <p:spPr>
                <a:xfrm>
                  <a:off x="10115573" y="2774947"/>
                  <a:ext cx="142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66951" name="Freihand 166950">
                  <a:extLst>
                    <a:ext uri="{FF2B5EF4-FFF2-40B4-BE49-F238E27FC236}">
                      <a16:creationId xmlns:a16="http://schemas.microsoft.com/office/drawing/2014/main" id="{1B8001B7-C5D8-49E9-A6B6-821DCC964112}"/>
                    </a:ext>
                  </a:extLst>
                </p14:cNvPr>
                <p14:cNvContentPartPr/>
                <p14:nvPr/>
              </p14:nvContentPartPr>
              <p14:xfrm>
                <a:off x="10255253" y="2785747"/>
                <a:ext cx="156240" cy="245880"/>
              </p14:xfrm>
            </p:contentPart>
          </mc:Choice>
          <mc:Fallback xmlns="">
            <p:pic>
              <p:nvPicPr>
                <p:cNvPr id="166951" name="Freihand 166950">
                  <a:extLst>
                    <a:ext uri="{FF2B5EF4-FFF2-40B4-BE49-F238E27FC236}">
                      <a16:creationId xmlns:a16="http://schemas.microsoft.com/office/drawing/2014/main" id="{1B8001B7-C5D8-49E9-A6B6-821DCC964112}"/>
                    </a:ext>
                  </a:extLst>
                </p:cNvPr>
                <p:cNvPicPr/>
                <p:nvPr/>
              </p:nvPicPr>
              <p:blipFill>
                <a:blip r:embed="rId64"/>
                <a:stretch>
                  <a:fillRect/>
                </a:stretch>
              </p:blipFill>
              <p:spPr>
                <a:xfrm>
                  <a:off x="10250933" y="2781427"/>
                  <a:ext cx="1648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66952" name="Freihand 166951">
                  <a:extLst>
                    <a:ext uri="{FF2B5EF4-FFF2-40B4-BE49-F238E27FC236}">
                      <a16:creationId xmlns:a16="http://schemas.microsoft.com/office/drawing/2014/main" id="{041A2DD0-EF5B-48BC-9F4D-A0C1F79DD1E0}"/>
                    </a:ext>
                  </a:extLst>
                </p14:cNvPr>
                <p14:cNvContentPartPr/>
                <p14:nvPr/>
              </p14:nvContentPartPr>
              <p14:xfrm>
                <a:off x="10033133" y="2724187"/>
                <a:ext cx="48960" cy="10080"/>
              </p14:xfrm>
            </p:contentPart>
          </mc:Choice>
          <mc:Fallback xmlns="">
            <p:pic>
              <p:nvPicPr>
                <p:cNvPr id="166952" name="Freihand 166951">
                  <a:extLst>
                    <a:ext uri="{FF2B5EF4-FFF2-40B4-BE49-F238E27FC236}">
                      <a16:creationId xmlns:a16="http://schemas.microsoft.com/office/drawing/2014/main" id="{041A2DD0-EF5B-48BC-9F4D-A0C1F79DD1E0}"/>
                    </a:ext>
                  </a:extLst>
                </p:cNvPr>
                <p:cNvPicPr/>
                <p:nvPr/>
              </p:nvPicPr>
              <p:blipFill>
                <a:blip r:embed="rId66"/>
                <a:stretch>
                  <a:fillRect/>
                </a:stretch>
              </p:blipFill>
              <p:spPr>
                <a:xfrm>
                  <a:off x="10028813" y="2719867"/>
                  <a:ext cx="57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66953" name="Freihand 166952">
                  <a:extLst>
                    <a:ext uri="{FF2B5EF4-FFF2-40B4-BE49-F238E27FC236}">
                      <a16:creationId xmlns:a16="http://schemas.microsoft.com/office/drawing/2014/main" id="{603EC818-2469-45F0-B5E7-F557818C3BBA}"/>
                    </a:ext>
                  </a:extLst>
                </p14:cNvPr>
                <p14:cNvContentPartPr/>
                <p14:nvPr/>
              </p14:nvContentPartPr>
              <p14:xfrm>
                <a:off x="10116293" y="2715907"/>
                <a:ext cx="23760" cy="10440"/>
              </p14:xfrm>
            </p:contentPart>
          </mc:Choice>
          <mc:Fallback xmlns="">
            <p:pic>
              <p:nvPicPr>
                <p:cNvPr id="166953" name="Freihand 166952">
                  <a:extLst>
                    <a:ext uri="{FF2B5EF4-FFF2-40B4-BE49-F238E27FC236}">
                      <a16:creationId xmlns:a16="http://schemas.microsoft.com/office/drawing/2014/main" id="{603EC818-2469-45F0-B5E7-F557818C3BBA}"/>
                    </a:ext>
                  </a:extLst>
                </p:cNvPr>
                <p:cNvPicPr/>
                <p:nvPr/>
              </p:nvPicPr>
              <p:blipFill>
                <a:blip r:embed="rId68"/>
                <a:stretch>
                  <a:fillRect/>
                </a:stretch>
              </p:blipFill>
              <p:spPr>
                <a:xfrm>
                  <a:off x="10111973" y="2711587"/>
                  <a:ext cx="32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5B69E7FB-5F9F-45FE-9745-C0B89E6D4ED6}"/>
                    </a:ext>
                  </a:extLst>
                </p14:cNvPr>
                <p14:cNvContentPartPr/>
                <p14:nvPr/>
              </p14:nvContentPartPr>
              <p14:xfrm>
                <a:off x="713093" y="2863867"/>
                <a:ext cx="30240" cy="288360"/>
              </p14:xfrm>
            </p:contentPart>
          </mc:Choice>
          <mc:Fallback xmlns="">
            <p:pic>
              <p:nvPicPr>
                <p:cNvPr id="46" name="Freihand 45">
                  <a:extLst>
                    <a:ext uri="{FF2B5EF4-FFF2-40B4-BE49-F238E27FC236}">
                      <a16:creationId xmlns:a16="http://schemas.microsoft.com/office/drawing/2014/main" id="{5B69E7FB-5F9F-45FE-9745-C0B89E6D4ED6}"/>
                    </a:ext>
                  </a:extLst>
                </p:cNvPr>
                <p:cNvPicPr/>
                <p:nvPr/>
              </p:nvPicPr>
              <p:blipFill>
                <a:blip r:embed="rId70"/>
                <a:stretch>
                  <a:fillRect/>
                </a:stretch>
              </p:blipFill>
              <p:spPr>
                <a:xfrm>
                  <a:off x="708773" y="2859547"/>
                  <a:ext cx="388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0A30B2C2-2601-4D22-BD2D-02A567E28DB5}"/>
                    </a:ext>
                  </a:extLst>
                </p14:cNvPr>
                <p14:cNvContentPartPr/>
                <p14:nvPr/>
              </p14:nvContentPartPr>
              <p14:xfrm>
                <a:off x="694733" y="3088147"/>
                <a:ext cx="267480" cy="31320"/>
              </p14:xfrm>
            </p:contentPart>
          </mc:Choice>
          <mc:Fallback xmlns="">
            <p:pic>
              <p:nvPicPr>
                <p:cNvPr id="47" name="Freihand 46">
                  <a:extLst>
                    <a:ext uri="{FF2B5EF4-FFF2-40B4-BE49-F238E27FC236}">
                      <a16:creationId xmlns:a16="http://schemas.microsoft.com/office/drawing/2014/main" id="{0A30B2C2-2601-4D22-BD2D-02A567E28DB5}"/>
                    </a:ext>
                  </a:extLst>
                </p:cNvPr>
                <p:cNvPicPr/>
                <p:nvPr/>
              </p:nvPicPr>
              <p:blipFill>
                <a:blip r:embed="rId72"/>
                <a:stretch>
                  <a:fillRect/>
                </a:stretch>
              </p:blipFill>
              <p:spPr>
                <a:xfrm>
                  <a:off x="690413" y="3083827"/>
                  <a:ext cx="276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CA5FACB4-B9E2-4981-9469-92869A809E53}"/>
                    </a:ext>
                  </a:extLst>
                </p14:cNvPr>
                <p14:cNvContentPartPr/>
                <p14:nvPr/>
              </p14:nvContentPartPr>
              <p14:xfrm>
                <a:off x="766733" y="3072307"/>
                <a:ext cx="295560" cy="60840"/>
              </p14:xfrm>
            </p:contentPart>
          </mc:Choice>
          <mc:Fallback xmlns="">
            <p:pic>
              <p:nvPicPr>
                <p:cNvPr id="48" name="Freihand 47">
                  <a:extLst>
                    <a:ext uri="{FF2B5EF4-FFF2-40B4-BE49-F238E27FC236}">
                      <a16:creationId xmlns:a16="http://schemas.microsoft.com/office/drawing/2014/main" id="{CA5FACB4-B9E2-4981-9469-92869A809E53}"/>
                    </a:ext>
                  </a:extLst>
                </p:cNvPr>
                <p:cNvPicPr/>
                <p:nvPr/>
              </p:nvPicPr>
              <p:blipFill>
                <a:blip r:embed="rId74"/>
                <a:stretch>
                  <a:fillRect/>
                </a:stretch>
              </p:blipFill>
              <p:spPr>
                <a:xfrm>
                  <a:off x="762413" y="3067987"/>
                  <a:ext cx="304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C6C0AD5A-AD7F-4882-8C30-2E175E75D053}"/>
                    </a:ext>
                  </a:extLst>
                </p14:cNvPr>
                <p14:cNvContentPartPr/>
                <p14:nvPr/>
              </p14:nvContentPartPr>
              <p14:xfrm>
                <a:off x="1007933" y="2991307"/>
                <a:ext cx="116640" cy="192960"/>
              </p14:xfrm>
            </p:contentPart>
          </mc:Choice>
          <mc:Fallback xmlns="">
            <p:pic>
              <p:nvPicPr>
                <p:cNvPr id="49" name="Freihand 48">
                  <a:extLst>
                    <a:ext uri="{FF2B5EF4-FFF2-40B4-BE49-F238E27FC236}">
                      <a16:creationId xmlns:a16="http://schemas.microsoft.com/office/drawing/2014/main" id="{C6C0AD5A-AD7F-4882-8C30-2E175E75D053}"/>
                    </a:ext>
                  </a:extLst>
                </p:cNvPr>
                <p:cNvPicPr/>
                <p:nvPr/>
              </p:nvPicPr>
              <p:blipFill>
                <a:blip r:embed="rId76"/>
                <a:stretch>
                  <a:fillRect/>
                </a:stretch>
              </p:blipFill>
              <p:spPr>
                <a:xfrm>
                  <a:off x="1003613" y="2986987"/>
                  <a:ext cx="125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A6CF0480-6D79-4417-85AB-5B728D411524}"/>
                    </a:ext>
                  </a:extLst>
                </p14:cNvPr>
                <p14:cNvContentPartPr/>
                <p14:nvPr/>
              </p14:nvContentPartPr>
              <p14:xfrm>
                <a:off x="1339493" y="2998507"/>
                <a:ext cx="9000" cy="117000"/>
              </p14:xfrm>
            </p:contentPart>
          </mc:Choice>
          <mc:Fallback xmlns="">
            <p:pic>
              <p:nvPicPr>
                <p:cNvPr id="50" name="Freihand 49">
                  <a:extLst>
                    <a:ext uri="{FF2B5EF4-FFF2-40B4-BE49-F238E27FC236}">
                      <a16:creationId xmlns:a16="http://schemas.microsoft.com/office/drawing/2014/main" id="{A6CF0480-6D79-4417-85AB-5B728D411524}"/>
                    </a:ext>
                  </a:extLst>
                </p:cNvPr>
                <p:cNvPicPr/>
                <p:nvPr/>
              </p:nvPicPr>
              <p:blipFill>
                <a:blip r:embed="rId78"/>
                <a:stretch>
                  <a:fillRect/>
                </a:stretch>
              </p:blipFill>
              <p:spPr>
                <a:xfrm>
                  <a:off x="1335173" y="2994187"/>
                  <a:ext cx="17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6A3C6CB6-A272-4311-BFF7-5A736D610FC0}"/>
                    </a:ext>
                  </a:extLst>
                </p14:cNvPr>
                <p14:cNvContentPartPr/>
                <p14:nvPr/>
              </p14:nvContentPartPr>
              <p14:xfrm>
                <a:off x="1326173" y="2890507"/>
                <a:ext cx="79560" cy="59400"/>
              </p14:xfrm>
            </p:contentPart>
          </mc:Choice>
          <mc:Fallback xmlns="">
            <p:pic>
              <p:nvPicPr>
                <p:cNvPr id="51" name="Freihand 50">
                  <a:extLst>
                    <a:ext uri="{FF2B5EF4-FFF2-40B4-BE49-F238E27FC236}">
                      <a16:creationId xmlns:a16="http://schemas.microsoft.com/office/drawing/2014/main" id="{6A3C6CB6-A272-4311-BFF7-5A736D610FC0}"/>
                    </a:ext>
                  </a:extLst>
                </p:cNvPr>
                <p:cNvPicPr/>
                <p:nvPr/>
              </p:nvPicPr>
              <p:blipFill>
                <a:blip r:embed="rId80"/>
                <a:stretch>
                  <a:fillRect/>
                </a:stretch>
              </p:blipFill>
              <p:spPr>
                <a:xfrm>
                  <a:off x="1321853" y="2886187"/>
                  <a:ext cx="88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2E10EF3D-8B03-49F5-98CF-62E58CEEABEF}"/>
                    </a:ext>
                  </a:extLst>
                </p14:cNvPr>
                <p14:cNvContentPartPr/>
                <p14:nvPr/>
              </p14:nvContentPartPr>
              <p14:xfrm>
                <a:off x="1416893" y="2962507"/>
                <a:ext cx="96840" cy="139320"/>
              </p14:xfrm>
            </p:contentPart>
          </mc:Choice>
          <mc:Fallback xmlns="">
            <p:pic>
              <p:nvPicPr>
                <p:cNvPr id="52" name="Freihand 51">
                  <a:extLst>
                    <a:ext uri="{FF2B5EF4-FFF2-40B4-BE49-F238E27FC236}">
                      <a16:creationId xmlns:a16="http://schemas.microsoft.com/office/drawing/2014/main" id="{2E10EF3D-8B03-49F5-98CF-62E58CEEABEF}"/>
                    </a:ext>
                  </a:extLst>
                </p:cNvPr>
                <p:cNvPicPr/>
                <p:nvPr/>
              </p:nvPicPr>
              <p:blipFill>
                <a:blip r:embed="rId82"/>
                <a:stretch>
                  <a:fillRect/>
                </a:stretch>
              </p:blipFill>
              <p:spPr>
                <a:xfrm>
                  <a:off x="1412573" y="2958187"/>
                  <a:ext cx="105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82196847-1884-4FE2-8413-BFF895850882}"/>
                    </a:ext>
                  </a:extLst>
                </p14:cNvPr>
                <p14:cNvContentPartPr/>
                <p14:nvPr/>
              </p14:nvContentPartPr>
              <p14:xfrm>
                <a:off x="1510853" y="2873587"/>
                <a:ext cx="124200" cy="190800"/>
              </p14:xfrm>
            </p:contentPart>
          </mc:Choice>
          <mc:Fallback xmlns="">
            <p:pic>
              <p:nvPicPr>
                <p:cNvPr id="53" name="Freihand 52">
                  <a:extLst>
                    <a:ext uri="{FF2B5EF4-FFF2-40B4-BE49-F238E27FC236}">
                      <a16:creationId xmlns:a16="http://schemas.microsoft.com/office/drawing/2014/main" id="{82196847-1884-4FE2-8413-BFF895850882}"/>
                    </a:ext>
                  </a:extLst>
                </p:cNvPr>
                <p:cNvPicPr/>
                <p:nvPr/>
              </p:nvPicPr>
              <p:blipFill>
                <a:blip r:embed="rId84"/>
                <a:stretch>
                  <a:fillRect/>
                </a:stretch>
              </p:blipFill>
              <p:spPr>
                <a:xfrm>
                  <a:off x="1506533" y="2869267"/>
                  <a:ext cx="132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1310A0F3-0F91-495D-8EA9-1C8E8E67DAE0}"/>
                    </a:ext>
                  </a:extLst>
                </p14:cNvPr>
                <p14:cNvContentPartPr/>
                <p14:nvPr/>
              </p14:nvContentPartPr>
              <p14:xfrm>
                <a:off x="1901813" y="2894467"/>
                <a:ext cx="323280" cy="178920"/>
              </p14:xfrm>
            </p:contentPart>
          </mc:Choice>
          <mc:Fallback xmlns="">
            <p:pic>
              <p:nvPicPr>
                <p:cNvPr id="54" name="Freihand 53">
                  <a:extLst>
                    <a:ext uri="{FF2B5EF4-FFF2-40B4-BE49-F238E27FC236}">
                      <a16:creationId xmlns:a16="http://schemas.microsoft.com/office/drawing/2014/main" id="{1310A0F3-0F91-495D-8EA9-1C8E8E67DAE0}"/>
                    </a:ext>
                  </a:extLst>
                </p:cNvPr>
                <p:cNvPicPr/>
                <p:nvPr/>
              </p:nvPicPr>
              <p:blipFill>
                <a:blip r:embed="rId86"/>
                <a:stretch>
                  <a:fillRect/>
                </a:stretch>
              </p:blipFill>
              <p:spPr>
                <a:xfrm>
                  <a:off x="1897493" y="2890147"/>
                  <a:ext cx="3319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8C6FE0DF-E831-4668-8328-7304080745EA}"/>
                    </a:ext>
                  </a:extLst>
                </p14:cNvPr>
                <p14:cNvContentPartPr/>
                <p14:nvPr/>
              </p14:nvContentPartPr>
              <p14:xfrm>
                <a:off x="2213933" y="2931907"/>
                <a:ext cx="121320" cy="154440"/>
              </p14:xfrm>
            </p:contentPart>
          </mc:Choice>
          <mc:Fallback xmlns="">
            <p:pic>
              <p:nvPicPr>
                <p:cNvPr id="55" name="Freihand 54">
                  <a:extLst>
                    <a:ext uri="{FF2B5EF4-FFF2-40B4-BE49-F238E27FC236}">
                      <a16:creationId xmlns:a16="http://schemas.microsoft.com/office/drawing/2014/main" id="{8C6FE0DF-E831-4668-8328-7304080745EA}"/>
                    </a:ext>
                  </a:extLst>
                </p:cNvPr>
                <p:cNvPicPr/>
                <p:nvPr/>
              </p:nvPicPr>
              <p:blipFill>
                <a:blip r:embed="rId88"/>
                <a:stretch>
                  <a:fillRect/>
                </a:stretch>
              </p:blipFill>
              <p:spPr>
                <a:xfrm>
                  <a:off x="2209613" y="2927587"/>
                  <a:ext cx="129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D83310FB-D4E4-4155-BA91-70D52AC0E45B}"/>
                    </a:ext>
                  </a:extLst>
                </p14:cNvPr>
                <p14:cNvContentPartPr/>
                <p14:nvPr/>
              </p14:nvContentPartPr>
              <p14:xfrm>
                <a:off x="1707773" y="3040627"/>
                <a:ext cx="44280" cy="163800"/>
              </p14:xfrm>
            </p:contentPart>
          </mc:Choice>
          <mc:Fallback xmlns="">
            <p:pic>
              <p:nvPicPr>
                <p:cNvPr id="57" name="Freihand 56">
                  <a:extLst>
                    <a:ext uri="{FF2B5EF4-FFF2-40B4-BE49-F238E27FC236}">
                      <a16:creationId xmlns:a16="http://schemas.microsoft.com/office/drawing/2014/main" id="{D83310FB-D4E4-4155-BA91-70D52AC0E45B}"/>
                    </a:ext>
                  </a:extLst>
                </p:cNvPr>
                <p:cNvPicPr/>
                <p:nvPr/>
              </p:nvPicPr>
              <p:blipFill>
                <a:blip r:embed="rId90"/>
                <a:stretch>
                  <a:fillRect/>
                </a:stretch>
              </p:blipFill>
              <p:spPr>
                <a:xfrm>
                  <a:off x="1703453" y="3036307"/>
                  <a:ext cx="52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92C43FB0-E195-4F6A-9E90-B861A5A9C3B9}"/>
                    </a:ext>
                  </a:extLst>
                </p14:cNvPr>
                <p14:cNvContentPartPr/>
                <p14:nvPr/>
              </p14:nvContentPartPr>
              <p14:xfrm>
                <a:off x="2366573" y="2940907"/>
                <a:ext cx="75240" cy="105480"/>
              </p14:xfrm>
            </p:contentPart>
          </mc:Choice>
          <mc:Fallback xmlns="">
            <p:pic>
              <p:nvPicPr>
                <p:cNvPr id="58" name="Freihand 57">
                  <a:extLst>
                    <a:ext uri="{FF2B5EF4-FFF2-40B4-BE49-F238E27FC236}">
                      <a16:creationId xmlns:a16="http://schemas.microsoft.com/office/drawing/2014/main" id="{92C43FB0-E195-4F6A-9E90-B861A5A9C3B9}"/>
                    </a:ext>
                  </a:extLst>
                </p:cNvPr>
                <p:cNvPicPr/>
                <p:nvPr/>
              </p:nvPicPr>
              <p:blipFill>
                <a:blip r:embed="rId92"/>
                <a:stretch>
                  <a:fillRect/>
                </a:stretch>
              </p:blipFill>
              <p:spPr>
                <a:xfrm>
                  <a:off x="2362253" y="2936587"/>
                  <a:ext cx="83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F5AE7717-D420-421E-AE40-463C5FE4F4EE}"/>
                    </a:ext>
                  </a:extLst>
                </p14:cNvPr>
                <p14:cNvContentPartPr/>
                <p14:nvPr/>
              </p14:nvContentPartPr>
              <p14:xfrm>
                <a:off x="2705333" y="2860627"/>
                <a:ext cx="323280" cy="149760"/>
              </p14:xfrm>
            </p:contentPart>
          </mc:Choice>
          <mc:Fallback xmlns="">
            <p:pic>
              <p:nvPicPr>
                <p:cNvPr id="59" name="Freihand 58">
                  <a:extLst>
                    <a:ext uri="{FF2B5EF4-FFF2-40B4-BE49-F238E27FC236}">
                      <a16:creationId xmlns:a16="http://schemas.microsoft.com/office/drawing/2014/main" id="{F5AE7717-D420-421E-AE40-463C5FE4F4EE}"/>
                    </a:ext>
                  </a:extLst>
                </p:cNvPr>
                <p:cNvPicPr/>
                <p:nvPr/>
              </p:nvPicPr>
              <p:blipFill>
                <a:blip r:embed="rId94"/>
                <a:stretch>
                  <a:fillRect/>
                </a:stretch>
              </p:blipFill>
              <p:spPr>
                <a:xfrm>
                  <a:off x="2701013" y="2856307"/>
                  <a:ext cx="331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A68E6E9D-C628-478B-9D74-FEE0AD535A8F}"/>
                    </a:ext>
                  </a:extLst>
                </p14:cNvPr>
                <p14:cNvContentPartPr/>
                <p14:nvPr/>
              </p14:nvContentPartPr>
              <p14:xfrm>
                <a:off x="3231653" y="2841907"/>
                <a:ext cx="358560" cy="161640"/>
              </p14:xfrm>
            </p:contentPart>
          </mc:Choice>
          <mc:Fallback xmlns="">
            <p:pic>
              <p:nvPicPr>
                <p:cNvPr id="60" name="Freihand 59">
                  <a:extLst>
                    <a:ext uri="{FF2B5EF4-FFF2-40B4-BE49-F238E27FC236}">
                      <a16:creationId xmlns:a16="http://schemas.microsoft.com/office/drawing/2014/main" id="{A68E6E9D-C628-478B-9D74-FEE0AD535A8F}"/>
                    </a:ext>
                  </a:extLst>
                </p:cNvPr>
                <p:cNvPicPr/>
                <p:nvPr/>
              </p:nvPicPr>
              <p:blipFill>
                <a:blip r:embed="rId96"/>
                <a:stretch>
                  <a:fillRect/>
                </a:stretch>
              </p:blipFill>
              <p:spPr>
                <a:xfrm>
                  <a:off x="3227333" y="2837587"/>
                  <a:ext cx="367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33799DAC-3934-4F4B-9204-9DA5103FFC07}"/>
                    </a:ext>
                  </a:extLst>
                </p14:cNvPr>
                <p14:cNvContentPartPr/>
                <p14:nvPr/>
              </p14:nvContentPartPr>
              <p14:xfrm>
                <a:off x="3586253" y="2814187"/>
                <a:ext cx="162000" cy="156240"/>
              </p14:xfrm>
            </p:contentPart>
          </mc:Choice>
          <mc:Fallback xmlns="">
            <p:pic>
              <p:nvPicPr>
                <p:cNvPr id="61" name="Freihand 60">
                  <a:extLst>
                    <a:ext uri="{FF2B5EF4-FFF2-40B4-BE49-F238E27FC236}">
                      <a16:creationId xmlns:a16="http://schemas.microsoft.com/office/drawing/2014/main" id="{33799DAC-3934-4F4B-9204-9DA5103FFC07}"/>
                    </a:ext>
                  </a:extLst>
                </p:cNvPr>
                <p:cNvPicPr/>
                <p:nvPr/>
              </p:nvPicPr>
              <p:blipFill>
                <a:blip r:embed="rId98"/>
                <a:stretch>
                  <a:fillRect/>
                </a:stretch>
              </p:blipFill>
              <p:spPr>
                <a:xfrm>
                  <a:off x="3581933" y="2809867"/>
                  <a:ext cx="170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538C634F-5B25-43BC-9A5C-96952ED39378}"/>
                    </a:ext>
                  </a:extLst>
                </p14:cNvPr>
                <p14:cNvContentPartPr/>
                <p14:nvPr/>
              </p14:nvContentPartPr>
              <p14:xfrm>
                <a:off x="3813413" y="2881867"/>
                <a:ext cx="109440" cy="108720"/>
              </p14:xfrm>
            </p:contentPart>
          </mc:Choice>
          <mc:Fallback xmlns="">
            <p:pic>
              <p:nvPicPr>
                <p:cNvPr id="62" name="Freihand 61">
                  <a:extLst>
                    <a:ext uri="{FF2B5EF4-FFF2-40B4-BE49-F238E27FC236}">
                      <a16:creationId xmlns:a16="http://schemas.microsoft.com/office/drawing/2014/main" id="{538C634F-5B25-43BC-9A5C-96952ED39378}"/>
                    </a:ext>
                  </a:extLst>
                </p:cNvPr>
                <p:cNvPicPr/>
                <p:nvPr/>
              </p:nvPicPr>
              <p:blipFill>
                <a:blip r:embed="rId100"/>
                <a:stretch>
                  <a:fillRect/>
                </a:stretch>
              </p:blipFill>
              <p:spPr>
                <a:xfrm>
                  <a:off x="3809093" y="2877547"/>
                  <a:ext cx="1180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262E9EA5-CC97-4B5D-B418-F61DE9C91A38}"/>
                    </a:ext>
                  </a:extLst>
                </p14:cNvPr>
                <p14:cNvContentPartPr/>
                <p14:nvPr/>
              </p14:nvContentPartPr>
              <p14:xfrm>
                <a:off x="3968213" y="2812747"/>
                <a:ext cx="188640" cy="182160"/>
              </p14:xfrm>
            </p:contentPart>
          </mc:Choice>
          <mc:Fallback xmlns="">
            <p:pic>
              <p:nvPicPr>
                <p:cNvPr id="63" name="Freihand 62">
                  <a:extLst>
                    <a:ext uri="{FF2B5EF4-FFF2-40B4-BE49-F238E27FC236}">
                      <a16:creationId xmlns:a16="http://schemas.microsoft.com/office/drawing/2014/main" id="{262E9EA5-CC97-4B5D-B418-F61DE9C91A38}"/>
                    </a:ext>
                  </a:extLst>
                </p:cNvPr>
                <p:cNvPicPr/>
                <p:nvPr/>
              </p:nvPicPr>
              <p:blipFill>
                <a:blip r:embed="rId102"/>
                <a:stretch>
                  <a:fillRect/>
                </a:stretch>
              </p:blipFill>
              <p:spPr>
                <a:xfrm>
                  <a:off x="3963893" y="2808427"/>
                  <a:ext cx="197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6912" name="Freihand 166911">
                  <a:extLst>
                    <a:ext uri="{FF2B5EF4-FFF2-40B4-BE49-F238E27FC236}">
                      <a16:creationId xmlns:a16="http://schemas.microsoft.com/office/drawing/2014/main" id="{CA76384A-29F2-4B28-AF49-83BC3CAFB06F}"/>
                    </a:ext>
                  </a:extLst>
                </p14:cNvPr>
                <p14:cNvContentPartPr/>
                <p14:nvPr/>
              </p14:nvContentPartPr>
              <p14:xfrm>
                <a:off x="4177733" y="2917147"/>
                <a:ext cx="20880" cy="70920"/>
              </p14:xfrm>
            </p:contentPart>
          </mc:Choice>
          <mc:Fallback xmlns="">
            <p:pic>
              <p:nvPicPr>
                <p:cNvPr id="166912" name="Freihand 166911">
                  <a:extLst>
                    <a:ext uri="{FF2B5EF4-FFF2-40B4-BE49-F238E27FC236}">
                      <a16:creationId xmlns:a16="http://schemas.microsoft.com/office/drawing/2014/main" id="{CA76384A-29F2-4B28-AF49-83BC3CAFB06F}"/>
                    </a:ext>
                  </a:extLst>
                </p:cNvPr>
                <p:cNvPicPr/>
                <p:nvPr/>
              </p:nvPicPr>
              <p:blipFill>
                <a:blip r:embed="rId104"/>
                <a:stretch>
                  <a:fillRect/>
                </a:stretch>
              </p:blipFill>
              <p:spPr>
                <a:xfrm>
                  <a:off x="4173413" y="2912827"/>
                  <a:ext cx="29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6913" name="Freihand 166912">
                  <a:extLst>
                    <a:ext uri="{FF2B5EF4-FFF2-40B4-BE49-F238E27FC236}">
                      <a16:creationId xmlns:a16="http://schemas.microsoft.com/office/drawing/2014/main" id="{5FB5F659-F9B7-4A21-A715-A5322E728BC4}"/>
                    </a:ext>
                  </a:extLst>
                </p14:cNvPr>
                <p14:cNvContentPartPr/>
                <p14:nvPr/>
              </p14:nvContentPartPr>
              <p14:xfrm>
                <a:off x="4239293" y="2789347"/>
                <a:ext cx="91440" cy="192600"/>
              </p14:xfrm>
            </p:contentPart>
          </mc:Choice>
          <mc:Fallback xmlns="">
            <p:pic>
              <p:nvPicPr>
                <p:cNvPr id="166913" name="Freihand 166912">
                  <a:extLst>
                    <a:ext uri="{FF2B5EF4-FFF2-40B4-BE49-F238E27FC236}">
                      <a16:creationId xmlns:a16="http://schemas.microsoft.com/office/drawing/2014/main" id="{5FB5F659-F9B7-4A21-A715-A5322E728BC4}"/>
                    </a:ext>
                  </a:extLst>
                </p:cNvPr>
                <p:cNvPicPr/>
                <p:nvPr/>
              </p:nvPicPr>
              <p:blipFill>
                <a:blip r:embed="rId106"/>
                <a:stretch>
                  <a:fillRect/>
                </a:stretch>
              </p:blipFill>
              <p:spPr>
                <a:xfrm>
                  <a:off x="4234973" y="2785027"/>
                  <a:ext cx="100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6914" name="Freihand 166913">
                  <a:extLst>
                    <a:ext uri="{FF2B5EF4-FFF2-40B4-BE49-F238E27FC236}">
                      <a16:creationId xmlns:a16="http://schemas.microsoft.com/office/drawing/2014/main" id="{7AE30FDB-7C74-4841-85C5-AEAA2DBA6D18}"/>
                    </a:ext>
                  </a:extLst>
                </p14:cNvPr>
                <p14:cNvContentPartPr/>
                <p14:nvPr/>
              </p14:nvContentPartPr>
              <p14:xfrm>
                <a:off x="4202573" y="2863867"/>
                <a:ext cx="153720" cy="12960"/>
              </p14:xfrm>
            </p:contentPart>
          </mc:Choice>
          <mc:Fallback xmlns="">
            <p:pic>
              <p:nvPicPr>
                <p:cNvPr id="166914" name="Freihand 166913">
                  <a:extLst>
                    <a:ext uri="{FF2B5EF4-FFF2-40B4-BE49-F238E27FC236}">
                      <a16:creationId xmlns:a16="http://schemas.microsoft.com/office/drawing/2014/main" id="{7AE30FDB-7C74-4841-85C5-AEAA2DBA6D18}"/>
                    </a:ext>
                  </a:extLst>
                </p:cNvPr>
                <p:cNvPicPr/>
                <p:nvPr/>
              </p:nvPicPr>
              <p:blipFill>
                <a:blip r:embed="rId108"/>
                <a:stretch>
                  <a:fillRect/>
                </a:stretch>
              </p:blipFill>
              <p:spPr>
                <a:xfrm>
                  <a:off x="4198253" y="2859547"/>
                  <a:ext cx="162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6917" name="Freihand 166916">
                  <a:extLst>
                    <a:ext uri="{FF2B5EF4-FFF2-40B4-BE49-F238E27FC236}">
                      <a16:creationId xmlns:a16="http://schemas.microsoft.com/office/drawing/2014/main" id="{DC38D7AF-0EEC-4617-9DA7-57DB849B6E46}"/>
                    </a:ext>
                  </a:extLst>
                </p14:cNvPr>
                <p14:cNvContentPartPr/>
                <p14:nvPr/>
              </p14:nvContentPartPr>
              <p14:xfrm>
                <a:off x="4304093" y="2808067"/>
                <a:ext cx="214560" cy="154440"/>
              </p14:xfrm>
            </p:contentPart>
          </mc:Choice>
          <mc:Fallback xmlns="">
            <p:pic>
              <p:nvPicPr>
                <p:cNvPr id="166917" name="Freihand 166916">
                  <a:extLst>
                    <a:ext uri="{FF2B5EF4-FFF2-40B4-BE49-F238E27FC236}">
                      <a16:creationId xmlns:a16="http://schemas.microsoft.com/office/drawing/2014/main" id="{DC38D7AF-0EEC-4617-9DA7-57DB849B6E46}"/>
                    </a:ext>
                  </a:extLst>
                </p:cNvPr>
                <p:cNvPicPr/>
                <p:nvPr/>
              </p:nvPicPr>
              <p:blipFill>
                <a:blip r:embed="rId110"/>
                <a:stretch>
                  <a:fillRect/>
                </a:stretch>
              </p:blipFill>
              <p:spPr>
                <a:xfrm>
                  <a:off x="4299773" y="2803747"/>
                  <a:ext cx="223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6920" name="Freihand 166919">
                  <a:extLst>
                    <a:ext uri="{FF2B5EF4-FFF2-40B4-BE49-F238E27FC236}">
                      <a16:creationId xmlns:a16="http://schemas.microsoft.com/office/drawing/2014/main" id="{08393EC5-BA3E-4F70-A7D5-D0E32D58C01D}"/>
                    </a:ext>
                  </a:extLst>
                </p14:cNvPr>
                <p14:cNvContentPartPr/>
                <p14:nvPr/>
              </p14:nvContentPartPr>
              <p14:xfrm>
                <a:off x="4525133" y="2794387"/>
                <a:ext cx="194040" cy="169560"/>
              </p14:xfrm>
            </p:contentPart>
          </mc:Choice>
          <mc:Fallback xmlns="">
            <p:pic>
              <p:nvPicPr>
                <p:cNvPr id="166920" name="Freihand 166919">
                  <a:extLst>
                    <a:ext uri="{FF2B5EF4-FFF2-40B4-BE49-F238E27FC236}">
                      <a16:creationId xmlns:a16="http://schemas.microsoft.com/office/drawing/2014/main" id="{08393EC5-BA3E-4F70-A7D5-D0E32D58C01D}"/>
                    </a:ext>
                  </a:extLst>
                </p:cNvPr>
                <p:cNvPicPr/>
                <p:nvPr/>
              </p:nvPicPr>
              <p:blipFill>
                <a:blip r:embed="rId112"/>
                <a:stretch>
                  <a:fillRect/>
                </a:stretch>
              </p:blipFill>
              <p:spPr>
                <a:xfrm>
                  <a:off x="4520813" y="2790067"/>
                  <a:ext cx="202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6921" name="Freihand 166920">
                  <a:extLst>
                    <a:ext uri="{FF2B5EF4-FFF2-40B4-BE49-F238E27FC236}">
                      <a16:creationId xmlns:a16="http://schemas.microsoft.com/office/drawing/2014/main" id="{B9CD0811-ACCA-4BEF-A92F-73512BEA92AE}"/>
                    </a:ext>
                  </a:extLst>
                </p14:cNvPr>
                <p14:cNvContentPartPr/>
                <p14:nvPr/>
              </p14:nvContentPartPr>
              <p14:xfrm>
                <a:off x="4731413" y="2917147"/>
                <a:ext cx="135720" cy="51840"/>
              </p14:xfrm>
            </p:contentPart>
          </mc:Choice>
          <mc:Fallback xmlns="">
            <p:pic>
              <p:nvPicPr>
                <p:cNvPr id="166921" name="Freihand 166920">
                  <a:extLst>
                    <a:ext uri="{FF2B5EF4-FFF2-40B4-BE49-F238E27FC236}">
                      <a16:creationId xmlns:a16="http://schemas.microsoft.com/office/drawing/2014/main" id="{B9CD0811-ACCA-4BEF-A92F-73512BEA92AE}"/>
                    </a:ext>
                  </a:extLst>
                </p:cNvPr>
                <p:cNvPicPr/>
                <p:nvPr/>
              </p:nvPicPr>
              <p:blipFill>
                <a:blip r:embed="rId114"/>
                <a:stretch>
                  <a:fillRect/>
                </a:stretch>
              </p:blipFill>
              <p:spPr>
                <a:xfrm>
                  <a:off x="4727093" y="2912827"/>
                  <a:ext cx="144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6922" name="Freihand 166921">
                  <a:extLst>
                    <a:ext uri="{FF2B5EF4-FFF2-40B4-BE49-F238E27FC236}">
                      <a16:creationId xmlns:a16="http://schemas.microsoft.com/office/drawing/2014/main" id="{E0D03CA5-89DD-499B-A233-DD50F3F1A801}"/>
                    </a:ext>
                  </a:extLst>
                </p14:cNvPr>
                <p14:cNvContentPartPr/>
                <p14:nvPr/>
              </p14:nvContentPartPr>
              <p14:xfrm>
                <a:off x="5119133" y="2827867"/>
                <a:ext cx="155160" cy="169560"/>
              </p14:xfrm>
            </p:contentPart>
          </mc:Choice>
          <mc:Fallback xmlns="">
            <p:pic>
              <p:nvPicPr>
                <p:cNvPr id="166922" name="Freihand 166921">
                  <a:extLst>
                    <a:ext uri="{FF2B5EF4-FFF2-40B4-BE49-F238E27FC236}">
                      <a16:creationId xmlns:a16="http://schemas.microsoft.com/office/drawing/2014/main" id="{E0D03CA5-89DD-499B-A233-DD50F3F1A801}"/>
                    </a:ext>
                  </a:extLst>
                </p:cNvPr>
                <p:cNvPicPr/>
                <p:nvPr/>
              </p:nvPicPr>
              <p:blipFill>
                <a:blip r:embed="rId116"/>
                <a:stretch>
                  <a:fillRect/>
                </a:stretch>
              </p:blipFill>
              <p:spPr>
                <a:xfrm>
                  <a:off x="5114813" y="2823547"/>
                  <a:ext cx="163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6923" name="Freihand 166922">
                  <a:extLst>
                    <a:ext uri="{FF2B5EF4-FFF2-40B4-BE49-F238E27FC236}">
                      <a16:creationId xmlns:a16="http://schemas.microsoft.com/office/drawing/2014/main" id="{D106B421-2FE3-42EB-8D8F-8D3DB779491D}"/>
                    </a:ext>
                  </a:extLst>
                </p14:cNvPr>
                <p14:cNvContentPartPr/>
                <p14:nvPr/>
              </p14:nvContentPartPr>
              <p14:xfrm>
                <a:off x="5186453" y="2953867"/>
                <a:ext cx="115560" cy="20880"/>
              </p14:xfrm>
            </p:contentPart>
          </mc:Choice>
          <mc:Fallback xmlns="">
            <p:pic>
              <p:nvPicPr>
                <p:cNvPr id="166923" name="Freihand 166922">
                  <a:extLst>
                    <a:ext uri="{FF2B5EF4-FFF2-40B4-BE49-F238E27FC236}">
                      <a16:creationId xmlns:a16="http://schemas.microsoft.com/office/drawing/2014/main" id="{D106B421-2FE3-42EB-8D8F-8D3DB779491D}"/>
                    </a:ext>
                  </a:extLst>
                </p:cNvPr>
                <p:cNvPicPr/>
                <p:nvPr/>
              </p:nvPicPr>
              <p:blipFill>
                <a:blip r:embed="rId118"/>
                <a:stretch>
                  <a:fillRect/>
                </a:stretch>
              </p:blipFill>
              <p:spPr>
                <a:xfrm>
                  <a:off x="5182133" y="2949547"/>
                  <a:ext cx="124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6924" name="Freihand 166923">
                  <a:extLst>
                    <a:ext uri="{FF2B5EF4-FFF2-40B4-BE49-F238E27FC236}">
                      <a16:creationId xmlns:a16="http://schemas.microsoft.com/office/drawing/2014/main" id="{5172556F-12AA-45F1-80E0-5715F0A738CC}"/>
                    </a:ext>
                  </a:extLst>
                </p14:cNvPr>
                <p14:cNvContentPartPr/>
                <p14:nvPr/>
              </p14:nvContentPartPr>
              <p14:xfrm>
                <a:off x="5278973" y="2913907"/>
                <a:ext cx="245160" cy="70920"/>
              </p14:xfrm>
            </p:contentPart>
          </mc:Choice>
          <mc:Fallback xmlns="">
            <p:pic>
              <p:nvPicPr>
                <p:cNvPr id="166924" name="Freihand 166923">
                  <a:extLst>
                    <a:ext uri="{FF2B5EF4-FFF2-40B4-BE49-F238E27FC236}">
                      <a16:creationId xmlns:a16="http://schemas.microsoft.com/office/drawing/2014/main" id="{5172556F-12AA-45F1-80E0-5715F0A738CC}"/>
                    </a:ext>
                  </a:extLst>
                </p:cNvPr>
                <p:cNvPicPr/>
                <p:nvPr/>
              </p:nvPicPr>
              <p:blipFill>
                <a:blip r:embed="rId120"/>
                <a:stretch>
                  <a:fillRect/>
                </a:stretch>
              </p:blipFill>
              <p:spPr>
                <a:xfrm>
                  <a:off x="5274653" y="2909587"/>
                  <a:ext cx="253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6925" name="Freihand 166924">
                  <a:extLst>
                    <a:ext uri="{FF2B5EF4-FFF2-40B4-BE49-F238E27FC236}">
                      <a16:creationId xmlns:a16="http://schemas.microsoft.com/office/drawing/2014/main" id="{0FE502C1-B095-4554-AD73-C3D439FAEE98}"/>
                    </a:ext>
                  </a:extLst>
                </p14:cNvPr>
                <p14:cNvContentPartPr/>
                <p14:nvPr/>
              </p14:nvContentPartPr>
              <p14:xfrm>
                <a:off x="5548613" y="2912827"/>
                <a:ext cx="119520" cy="108720"/>
              </p14:xfrm>
            </p:contentPart>
          </mc:Choice>
          <mc:Fallback xmlns="">
            <p:pic>
              <p:nvPicPr>
                <p:cNvPr id="166925" name="Freihand 166924">
                  <a:extLst>
                    <a:ext uri="{FF2B5EF4-FFF2-40B4-BE49-F238E27FC236}">
                      <a16:creationId xmlns:a16="http://schemas.microsoft.com/office/drawing/2014/main" id="{0FE502C1-B095-4554-AD73-C3D439FAEE98}"/>
                    </a:ext>
                  </a:extLst>
                </p:cNvPr>
                <p:cNvPicPr/>
                <p:nvPr/>
              </p:nvPicPr>
              <p:blipFill>
                <a:blip r:embed="rId122"/>
                <a:stretch>
                  <a:fillRect/>
                </a:stretch>
              </p:blipFill>
              <p:spPr>
                <a:xfrm>
                  <a:off x="5544293" y="2908507"/>
                  <a:ext cx="128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6926" name="Freihand 166925">
                  <a:extLst>
                    <a:ext uri="{FF2B5EF4-FFF2-40B4-BE49-F238E27FC236}">
                      <a16:creationId xmlns:a16="http://schemas.microsoft.com/office/drawing/2014/main" id="{44A20F76-773B-4BE8-B26A-79FAA7014AEB}"/>
                    </a:ext>
                  </a:extLst>
                </p14:cNvPr>
                <p14:cNvContentPartPr/>
                <p14:nvPr/>
              </p14:nvContentPartPr>
              <p14:xfrm>
                <a:off x="5665253" y="2926507"/>
                <a:ext cx="368280" cy="70560"/>
              </p14:xfrm>
            </p:contentPart>
          </mc:Choice>
          <mc:Fallback xmlns="">
            <p:pic>
              <p:nvPicPr>
                <p:cNvPr id="166926" name="Freihand 166925">
                  <a:extLst>
                    <a:ext uri="{FF2B5EF4-FFF2-40B4-BE49-F238E27FC236}">
                      <a16:creationId xmlns:a16="http://schemas.microsoft.com/office/drawing/2014/main" id="{44A20F76-773B-4BE8-B26A-79FAA7014AEB}"/>
                    </a:ext>
                  </a:extLst>
                </p:cNvPr>
                <p:cNvPicPr/>
                <p:nvPr/>
              </p:nvPicPr>
              <p:blipFill>
                <a:blip r:embed="rId124"/>
                <a:stretch>
                  <a:fillRect/>
                </a:stretch>
              </p:blipFill>
              <p:spPr>
                <a:xfrm>
                  <a:off x="5660933" y="2922187"/>
                  <a:ext cx="376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6929" name="Freihand 166928">
                  <a:extLst>
                    <a:ext uri="{FF2B5EF4-FFF2-40B4-BE49-F238E27FC236}">
                      <a16:creationId xmlns:a16="http://schemas.microsoft.com/office/drawing/2014/main" id="{417AAA4E-5A0C-49C6-9637-0F483A9B65F3}"/>
                    </a:ext>
                  </a:extLst>
                </p14:cNvPr>
                <p14:cNvContentPartPr/>
                <p14:nvPr/>
              </p14:nvContentPartPr>
              <p14:xfrm>
                <a:off x="6155213" y="2861347"/>
                <a:ext cx="366480" cy="176400"/>
              </p14:xfrm>
            </p:contentPart>
          </mc:Choice>
          <mc:Fallback xmlns="">
            <p:pic>
              <p:nvPicPr>
                <p:cNvPr id="166929" name="Freihand 166928">
                  <a:extLst>
                    <a:ext uri="{FF2B5EF4-FFF2-40B4-BE49-F238E27FC236}">
                      <a16:creationId xmlns:a16="http://schemas.microsoft.com/office/drawing/2014/main" id="{417AAA4E-5A0C-49C6-9637-0F483A9B65F3}"/>
                    </a:ext>
                  </a:extLst>
                </p:cNvPr>
                <p:cNvPicPr/>
                <p:nvPr/>
              </p:nvPicPr>
              <p:blipFill>
                <a:blip r:embed="rId126"/>
                <a:stretch>
                  <a:fillRect/>
                </a:stretch>
              </p:blipFill>
              <p:spPr>
                <a:xfrm>
                  <a:off x="6150893" y="2857027"/>
                  <a:ext cx="375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6930" name="Freihand 166929">
                  <a:extLst>
                    <a:ext uri="{FF2B5EF4-FFF2-40B4-BE49-F238E27FC236}">
                      <a16:creationId xmlns:a16="http://schemas.microsoft.com/office/drawing/2014/main" id="{9B2B0324-C76B-4BA4-ABA6-499416DC0842}"/>
                    </a:ext>
                  </a:extLst>
                </p14:cNvPr>
                <p14:cNvContentPartPr/>
                <p14:nvPr/>
              </p14:nvContentPartPr>
              <p14:xfrm>
                <a:off x="6440693" y="2808067"/>
                <a:ext cx="64080" cy="21240"/>
              </p14:xfrm>
            </p:contentPart>
          </mc:Choice>
          <mc:Fallback xmlns="">
            <p:pic>
              <p:nvPicPr>
                <p:cNvPr id="166930" name="Freihand 166929">
                  <a:extLst>
                    <a:ext uri="{FF2B5EF4-FFF2-40B4-BE49-F238E27FC236}">
                      <a16:creationId xmlns:a16="http://schemas.microsoft.com/office/drawing/2014/main" id="{9B2B0324-C76B-4BA4-ABA6-499416DC0842}"/>
                    </a:ext>
                  </a:extLst>
                </p:cNvPr>
                <p:cNvPicPr/>
                <p:nvPr/>
              </p:nvPicPr>
              <p:blipFill>
                <a:blip r:embed="rId128"/>
                <a:stretch>
                  <a:fillRect/>
                </a:stretch>
              </p:blipFill>
              <p:spPr>
                <a:xfrm>
                  <a:off x="6436373" y="2803747"/>
                  <a:ext cx="72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6931" name="Freihand 166930">
                  <a:extLst>
                    <a:ext uri="{FF2B5EF4-FFF2-40B4-BE49-F238E27FC236}">
                      <a16:creationId xmlns:a16="http://schemas.microsoft.com/office/drawing/2014/main" id="{0C6E1269-EF8E-4D61-B0E9-3F7A4C2DD356}"/>
                    </a:ext>
                  </a:extLst>
                </p14:cNvPr>
                <p14:cNvContentPartPr/>
                <p14:nvPr/>
              </p14:nvContentPartPr>
              <p14:xfrm>
                <a:off x="6673973" y="2840107"/>
                <a:ext cx="182160" cy="175320"/>
              </p14:xfrm>
            </p:contentPart>
          </mc:Choice>
          <mc:Fallback xmlns="">
            <p:pic>
              <p:nvPicPr>
                <p:cNvPr id="166931" name="Freihand 166930">
                  <a:extLst>
                    <a:ext uri="{FF2B5EF4-FFF2-40B4-BE49-F238E27FC236}">
                      <a16:creationId xmlns:a16="http://schemas.microsoft.com/office/drawing/2014/main" id="{0C6E1269-EF8E-4D61-B0E9-3F7A4C2DD356}"/>
                    </a:ext>
                  </a:extLst>
                </p:cNvPr>
                <p:cNvPicPr/>
                <p:nvPr/>
              </p:nvPicPr>
              <p:blipFill>
                <a:blip r:embed="rId130"/>
                <a:stretch>
                  <a:fillRect/>
                </a:stretch>
              </p:blipFill>
              <p:spPr>
                <a:xfrm>
                  <a:off x="6669653" y="2835787"/>
                  <a:ext cx="190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6932" name="Freihand 166931">
                  <a:extLst>
                    <a:ext uri="{FF2B5EF4-FFF2-40B4-BE49-F238E27FC236}">
                      <a16:creationId xmlns:a16="http://schemas.microsoft.com/office/drawing/2014/main" id="{840E3FFB-CAC2-4E2A-BB5F-5F66B4881C6B}"/>
                    </a:ext>
                  </a:extLst>
                </p14:cNvPr>
                <p14:cNvContentPartPr/>
                <p14:nvPr/>
              </p14:nvContentPartPr>
              <p14:xfrm>
                <a:off x="6711053" y="2887987"/>
                <a:ext cx="128160" cy="151200"/>
              </p14:xfrm>
            </p:contentPart>
          </mc:Choice>
          <mc:Fallback xmlns="">
            <p:pic>
              <p:nvPicPr>
                <p:cNvPr id="166932" name="Freihand 166931">
                  <a:extLst>
                    <a:ext uri="{FF2B5EF4-FFF2-40B4-BE49-F238E27FC236}">
                      <a16:creationId xmlns:a16="http://schemas.microsoft.com/office/drawing/2014/main" id="{840E3FFB-CAC2-4E2A-BB5F-5F66B4881C6B}"/>
                    </a:ext>
                  </a:extLst>
                </p:cNvPr>
                <p:cNvPicPr/>
                <p:nvPr/>
              </p:nvPicPr>
              <p:blipFill>
                <a:blip r:embed="rId132"/>
                <a:stretch>
                  <a:fillRect/>
                </a:stretch>
              </p:blipFill>
              <p:spPr>
                <a:xfrm>
                  <a:off x="6706733" y="2883667"/>
                  <a:ext cx="136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6933" name="Freihand 166932">
                  <a:extLst>
                    <a:ext uri="{FF2B5EF4-FFF2-40B4-BE49-F238E27FC236}">
                      <a16:creationId xmlns:a16="http://schemas.microsoft.com/office/drawing/2014/main" id="{CFAF0565-DFED-4785-B36E-EDBA90C216C0}"/>
                    </a:ext>
                  </a:extLst>
                </p14:cNvPr>
                <p14:cNvContentPartPr/>
                <p14:nvPr/>
              </p14:nvContentPartPr>
              <p14:xfrm>
                <a:off x="6847133" y="2810227"/>
                <a:ext cx="223920" cy="222480"/>
              </p14:xfrm>
            </p:contentPart>
          </mc:Choice>
          <mc:Fallback xmlns="">
            <p:pic>
              <p:nvPicPr>
                <p:cNvPr id="166933" name="Freihand 166932">
                  <a:extLst>
                    <a:ext uri="{FF2B5EF4-FFF2-40B4-BE49-F238E27FC236}">
                      <a16:creationId xmlns:a16="http://schemas.microsoft.com/office/drawing/2014/main" id="{CFAF0565-DFED-4785-B36E-EDBA90C216C0}"/>
                    </a:ext>
                  </a:extLst>
                </p:cNvPr>
                <p:cNvPicPr/>
                <p:nvPr/>
              </p:nvPicPr>
              <p:blipFill>
                <a:blip r:embed="rId134"/>
                <a:stretch>
                  <a:fillRect/>
                </a:stretch>
              </p:blipFill>
              <p:spPr>
                <a:xfrm>
                  <a:off x="6842813" y="2805907"/>
                  <a:ext cx="2325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6934" name="Freihand 166933">
                  <a:extLst>
                    <a:ext uri="{FF2B5EF4-FFF2-40B4-BE49-F238E27FC236}">
                      <a16:creationId xmlns:a16="http://schemas.microsoft.com/office/drawing/2014/main" id="{F8A370F4-433D-434C-B377-ADFF267C276D}"/>
                    </a:ext>
                  </a:extLst>
                </p14:cNvPr>
                <p14:cNvContentPartPr/>
                <p14:nvPr/>
              </p14:nvContentPartPr>
              <p14:xfrm>
                <a:off x="7080053" y="2921467"/>
                <a:ext cx="281520" cy="208440"/>
              </p14:xfrm>
            </p:contentPart>
          </mc:Choice>
          <mc:Fallback xmlns="">
            <p:pic>
              <p:nvPicPr>
                <p:cNvPr id="166934" name="Freihand 166933">
                  <a:extLst>
                    <a:ext uri="{FF2B5EF4-FFF2-40B4-BE49-F238E27FC236}">
                      <a16:creationId xmlns:a16="http://schemas.microsoft.com/office/drawing/2014/main" id="{F8A370F4-433D-434C-B377-ADFF267C276D}"/>
                    </a:ext>
                  </a:extLst>
                </p:cNvPr>
                <p:cNvPicPr/>
                <p:nvPr/>
              </p:nvPicPr>
              <p:blipFill>
                <a:blip r:embed="rId136"/>
                <a:stretch>
                  <a:fillRect/>
                </a:stretch>
              </p:blipFill>
              <p:spPr>
                <a:xfrm>
                  <a:off x="7075733" y="2917147"/>
                  <a:ext cx="2901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66935" name="Freihand 166934">
                  <a:extLst>
                    <a:ext uri="{FF2B5EF4-FFF2-40B4-BE49-F238E27FC236}">
                      <a16:creationId xmlns:a16="http://schemas.microsoft.com/office/drawing/2014/main" id="{3E080F64-3EF0-4875-ABC7-590B2890F155}"/>
                    </a:ext>
                  </a:extLst>
                </p14:cNvPr>
                <p14:cNvContentPartPr/>
                <p14:nvPr/>
              </p14:nvContentPartPr>
              <p14:xfrm>
                <a:off x="7383173" y="2858107"/>
                <a:ext cx="433080" cy="125640"/>
              </p14:xfrm>
            </p:contentPart>
          </mc:Choice>
          <mc:Fallback xmlns="">
            <p:pic>
              <p:nvPicPr>
                <p:cNvPr id="166935" name="Freihand 166934">
                  <a:extLst>
                    <a:ext uri="{FF2B5EF4-FFF2-40B4-BE49-F238E27FC236}">
                      <a16:creationId xmlns:a16="http://schemas.microsoft.com/office/drawing/2014/main" id="{3E080F64-3EF0-4875-ABC7-590B2890F155}"/>
                    </a:ext>
                  </a:extLst>
                </p:cNvPr>
                <p:cNvPicPr/>
                <p:nvPr/>
              </p:nvPicPr>
              <p:blipFill>
                <a:blip r:embed="rId138"/>
                <a:stretch>
                  <a:fillRect/>
                </a:stretch>
              </p:blipFill>
              <p:spPr>
                <a:xfrm>
                  <a:off x="7378853" y="2853787"/>
                  <a:ext cx="441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6955" name="Freihand 166954">
                  <a:extLst>
                    <a:ext uri="{FF2B5EF4-FFF2-40B4-BE49-F238E27FC236}">
                      <a16:creationId xmlns:a16="http://schemas.microsoft.com/office/drawing/2014/main" id="{760FBC98-8326-4CB3-A199-492322C940D3}"/>
                    </a:ext>
                  </a:extLst>
                </p14:cNvPr>
                <p14:cNvContentPartPr/>
                <p14:nvPr/>
              </p14:nvContentPartPr>
              <p14:xfrm>
                <a:off x="644333" y="3280027"/>
                <a:ext cx="156960" cy="163080"/>
              </p14:xfrm>
            </p:contentPart>
          </mc:Choice>
          <mc:Fallback xmlns="">
            <p:pic>
              <p:nvPicPr>
                <p:cNvPr id="166955" name="Freihand 166954">
                  <a:extLst>
                    <a:ext uri="{FF2B5EF4-FFF2-40B4-BE49-F238E27FC236}">
                      <a16:creationId xmlns:a16="http://schemas.microsoft.com/office/drawing/2014/main" id="{760FBC98-8326-4CB3-A199-492322C940D3}"/>
                    </a:ext>
                  </a:extLst>
                </p:cNvPr>
                <p:cNvPicPr/>
                <p:nvPr/>
              </p:nvPicPr>
              <p:blipFill>
                <a:blip r:embed="rId140"/>
                <a:stretch>
                  <a:fillRect/>
                </a:stretch>
              </p:blipFill>
              <p:spPr>
                <a:xfrm>
                  <a:off x="640013" y="3275707"/>
                  <a:ext cx="165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6956" name="Freihand 166955">
                  <a:extLst>
                    <a:ext uri="{FF2B5EF4-FFF2-40B4-BE49-F238E27FC236}">
                      <a16:creationId xmlns:a16="http://schemas.microsoft.com/office/drawing/2014/main" id="{F5B175FE-3D07-472C-801A-CDACDC9124BE}"/>
                    </a:ext>
                  </a:extLst>
                </p14:cNvPr>
                <p14:cNvContentPartPr/>
                <p14:nvPr/>
              </p14:nvContentPartPr>
              <p14:xfrm>
                <a:off x="776453" y="3406027"/>
                <a:ext cx="114480" cy="105120"/>
              </p14:xfrm>
            </p:contentPart>
          </mc:Choice>
          <mc:Fallback xmlns="">
            <p:pic>
              <p:nvPicPr>
                <p:cNvPr id="166956" name="Freihand 166955">
                  <a:extLst>
                    <a:ext uri="{FF2B5EF4-FFF2-40B4-BE49-F238E27FC236}">
                      <a16:creationId xmlns:a16="http://schemas.microsoft.com/office/drawing/2014/main" id="{F5B175FE-3D07-472C-801A-CDACDC9124BE}"/>
                    </a:ext>
                  </a:extLst>
                </p:cNvPr>
                <p:cNvPicPr/>
                <p:nvPr/>
              </p:nvPicPr>
              <p:blipFill>
                <a:blip r:embed="rId142"/>
                <a:stretch>
                  <a:fillRect/>
                </a:stretch>
              </p:blipFill>
              <p:spPr>
                <a:xfrm>
                  <a:off x="772133" y="3401707"/>
                  <a:ext cx="123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6958" name="Freihand 166957">
                  <a:extLst>
                    <a:ext uri="{FF2B5EF4-FFF2-40B4-BE49-F238E27FC236}">
                      <a16:creationId xmlns:a16="http://schemas.microsoft.com/office/drawing/2014/main" id="{3E43386C-F11E-4FDB-8294-7505E464C343}"/>
                    </a:ext>
                  </a:extLst>
                </p14:cNvPr>
                <p14:cNvContentPartPr/>
                <p14:nvPr/>
              </p14:nvContentPartPr>
              <p14:xfrm>
                <a:off x="772853" y="3403507"/>
                <a:ext cx="122040" cy="120600"/>
              </p14:xfrm>
            </p:contentPart>
          </mc:Choice>
          <mc:Fallback xmlns="">
            <p:pic>
              <p:nvPicPr>
                <p:cNvPr id="166958" name="Freihand 166957">
                  <a:extLst>
                    <a:ext uri="{FF2B5EF4-FFF2-40B4-BE49-F238E27FC236}">
                      <a16:creationId xmlns:a16="http://schemas.microsoft.com/office/drawing/2014/main" id="{3E43386C-F11E-4FDB-8294-7505E464C343}"/>
                    </a:ext>
                  </a:extLst>
                </p:cNvPr>
                <p:cNvPicPr/>
                <p:nvPr/>
              </p:nvPicPr>
              <p:blipFill>
                <a:blip r:embed="rId144"/>
                <a:stretch>
                  <a:fillRect/>
                </a:stretch>
              </p:blipFill>
              <p:spPr>
                <a:xfrm>
                  <a:off x="768533" y="3399187"/>
                  <a:ext cx="130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6959" name="Freihand 166958">
                  <a:extLst>
                    <a:ext uri="{FF2B5EF4-FFF2-40B4-BE49-F238E27FC236}">
                      <a16:creationId xmlns:a16="http://schemas.microsoft.com/office/drawing/2014/main" id="{5794E34D-F405-4874-AE16-01C5070CE700}"/>
                    </a:ext>
                  </a:extLst>
                </p14:cNvPr>
                <p14:cNvContentPartPr/>
                <p14:nvPr/>
              </p14:nvContentPartPr>
              <p14:xfrm>
                <a:off x="1027013" y="3229987"/>
                <a:ext cx="140760" cy="202680"/>
              </p14:xfrm>
            </p:contentPart>
          </mc:Choice>
          <mc:Fallback xmlns="">
            <p:pic>
              <p:nvPicPr>
                <p:cNvPr id="166959" name="Freihand 166958">
                  <a:extLst>
                    <a:ext uri="{FF2B5EF4-FFF2-40B4-BE49-F238E27FC236}">
                      <a16:creationId xmlns:a16="http://schemas.microsoft.com/office/drawing/2014/main" id="{5794E34D-F405-4874-AE16-01C5070CE700}"/>
                    </a:ext>
                  </a:extLst>
                </p:cNvPr>
                <p:cNvPicPr/>
                <p:nvPr/>
              </p:nvPicPr>
              <p:blipFill>
                <a:blip r:embed="rId146"/>
                <a:stretch>
                  <a:fillRect/>
                </a:stretch>
              </p:blipFill>
              <p:spPr>
                <a:xfrm>
                  <a:off x="1022693" y="3225667"/>
                  <a:ext cx="149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6960" name="Freihand 166959">
                  <a:extLst>
                    <a:ext uri="{FF2B5EF4-FFF2-40B4-BE49-F238E27FC236}">
                      <a16:creationId xmlns:a16="http://schemas.microsoft.com/office/drawing/2014/main" id="{472324D4-AF3F-419A-86D2-985A478089DF}"/>
                    </a:ext>
                  </a:extLst>
                </p14:cNvPr>
                <p14:cNvContentPartPr/>
                <p14:nvPr/>
              </p14:nvContentPartPr>
              <p14:xfrm>
                <a:off x="1185773" y="3255547"/>
                <a:ext cx="249480" cy="172800"/>
              </p14:xfrm>
            </p:contentPart>
          </mc:Choice>
          <mc:Fallback xmlns="">
            <p:pic>
              <p:nvPicPr>
                <p:cNvPr id="166960" name="Freihand 166959">
                  <a:extLst>
                    <a:ext uri="{FF2B5EF4-FFF2-40B4-BE49-F238E27FC236}">
                      <a16:creationId xmlns:a16="http://schemas.microsoft.com/office/drawing/2014/main" id="{472324D4-AF3F-419A-86D2-985A478089DF}"/>
                    </a:ext>
                  </a:extLst>
                </p:cNvPr>
                <p:cNvPicPr/>
                <p:nvPr/>
              </p:nvPicPr>
              <p:blipFill>
                <a:blip r:embed="rId148"/>
                <a:stretch>
                  <a:fillRect/>
                </a:stretch>
              </p:blipFill>
              <p:spPr>
                <a:xfrm>
                  <a:off x="1181453" y="3251227"/>
                  <a:ext cx="258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6961" name="Freihand 166960">
                  <a:extLst>
                    <a:ext uri="{FF2B5EF4-FFF2-40B4-BE49-F238E27FC236}">
                      <a16:creationId xmlns:a16="http://schemas.microsoft.com/office/drawing/2014/main" id="{7DBF89B9-5F04-451F-B1AF-A6E94B81664C}"/>
                    </a:ext>
                  </a:extLst>
                </p14:cNvPr>
                <p14:cNvContentPartPr/>
                <p14:nvPr/>
              </p14:nvContentPartPr>
              <p14:xfrm>
                <a:off x="1567013" y="3320707"/>
                <a:ext cx="247680" cy="106920"/>
              </p14:xfrm>
            </p:contentPart>
          </mc:Choice>
          <mc:Fallback xmlns="">
            <p:pic>
              <p:nvPicPr>
                <p:cNvPr id="166961" name="Freihand 166960">
                  <a:extLst>
                    <a:ext uri="{FF2B5EF4-FFF2-40B4-BE49-F238E27FC236}">
                      <a16:creationId xmlns:a16="http://schemas.microsoft.com/office/drawing/2014/main" id="{7DBF89B9-5F04-451F-B1AF-A6E94B81664C}"/>
                    </a:ext>
                  </a:extLst>
                </p:cNvPr>
                <p:cNvPicPr/>
                <p:nvPr/>
              </p:nvPicPr>
              <p:blipFill>
                <a:blip r:embed="rId150"/>
                <a:stretch>
                  <a:fillRect/>
                </a:stretch>
              </p:blipFill>
              <p:spPr>
                <a:xfrm>
                  <a:off x="1562693" y="3316387"/>
                  <a:ext cx="256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6962" name="Freihand 166961">
                  <a:extLst>
                    <a:ext uri="{FF2B5EF4-FFF2-40B4-BE49-F238E27FC236}">
                      <a16:creationId xmlns:a16="http://schemas.microsoft.com/office/drawing/2014/main" id="{45AE196F-FF1E-45F5-BCDF-B8ABA181BDBB}"/>
                    </a:ext>
                  </a:extLst>
                </p14:cNvPr>
                <p14:cNvContentPartPr/>
                <p14:nvPr/>
              </p14:nvContentPartPr>
              <p14:xfrm>
                <a:off x="1771133" y="3253027"/>
                <a:ext cx="48240" cy="36000"/>
              </p14:xfrm>
            </p:contentPart>
          </mc:Choice>
          <mc:Fallback xmlns="">
            <p:pic>
              <p:nvPicPr>
                <p:cNvPr id="166962" name="Freihand 166961">
                  <a:extLst>
                    <a:ext uri="{FF2B5EF4-FFF2-40B4-BE49-F238E27FC236}">
                      <a16:creationId xmlns:a16="http://schemas.microsoft.com/office/drawing/2014/main" id="{45AE196F-FF1E-45F5-BCDF-B8ABA181BDBB}"/>
                    </a:ext>
                  </a:extLst>
                </p:cNvPr>
                <p:cNvPicPr/>
                <p:nvPr/>
              </p:nvPicPr>
              <p:blipFill>
                <a:blip r:embed="rId152"/>
                <a:stretch>
                  <a:fillRect/>
                </a:stretch>
              </p:blipFill>
              <p:spPr>
                <a:xfrm>
                  <a:off x="1766813" y="3248707"/>
                  <a:ext cx="56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6963" name="Freihand 166962">
                  <a:extLst>
                    <a:ext uri="{FF2B5EF4-FFF2-40B4-BE49-F238E27FC236}">
                      <a16:creationId xmlns:a16="http://schemas.microsoft.com/office/drawing/2014/main" id="{A4302645-8738-47DC-8EAA-AD0176CB7C2D}"/>
                    </a:ext>
                  </a:extLst>
                </p14:cNvPr>
                <p14:cNvContentPartPr/>
                <p14:nvPr/>
              </p14:nvContentPartPr>
              <p14:xfrm>
                <a:off x="1869773" y="3216307"/>
                <a:ext cx="221760" cy="171360"/>
              </p14:xfrm>
            </p:contentPart>
          </mc:Choice>
          <mc:Fallback xmlns="">
            <p:pic>
              <p:nvPicPr>
                <p:cNvPr id="166963" name="Freihand 166962">
                  <a:extLst>
                    <a:ext uri="{FF2B5EF4-FFF2-40B4-BE49-F238E27FC236}">
                      <a16:creationId xmlns:a16="http://schemas.microsoft.com/office/drawing/2014/main" id="{A4302645-8738-47DC-8EAA-AD0176CB7C2D}"/>
                    </a:ext>
                  </a:extLst>
                </p:cNvPr>
                <p:cNvPicPr/>
                <p:nvPr/>
              </p:nvPicPr>
              <p:blipFill>
                <a:blip r:embed="rId154"/>
                <a:stretch>
                  <a:fillRect/>
                </a:stretch>
              </p:blipFill>
              <p:spPr>
                <a:xfrm>
                  <a:off x="1865453" y="3211987"/>
                  <a:ext cx="230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6964" name="Freihand 166963">
                  <a:extLst>
                    <a:ext uri="{FF2B5EF4-FFF2-40B4-BE49-F238E27FC236}">
                      <a16:creationId xmlns:a16="http://schemas.microsoft.com/office/drawing/2014/main" id="{64B4D13F-1358-4837-8C40-43E36368D8DF}"/>
                    </a:ext>
                  </a:extLst>
                </p14:cNvPr>
                <p14:cNvContentPartPr/>
                <p14:nvPr/>
              </p14:nvContentPartPr>
              <p14:xfrm>
                <a:off x="2095133" y="3201187"/>
                <a:ext cx="51480" cy="205200"/>
              </p14:xfrm>
            </p:contentPart>
          </mc:Choice>
          <mc:Fallback xmlns="">
            <p:pic>
              <p:nvPicPr>
                <p:cNvPr id="166964" name="Freihand 166963">
                  <a:extLst>
                    <a:ext uri="{FF2B5EF4-FFF2-40B4-BE49-F238E27FC236}">
                      <a16:creationId xmlns:a16="http://schemas.microsoft.com/office/drawing/2014/main" id="{64B4D13F-1358-4837-8C40-43E36368D8DF}"/>
                    </a:ext>
                  </a:extLst>
                </p:cNvPr>
                <p:cNvPicPr/>
                <p:nvPr/>
              </p:nvPicPr>
              <p:blipFill>
                <a:blip r:embed="rId156"/>
                <a:stretch>
                  <a:fillRect/>
                </a:stretch>
              </p:blipFill>
              <p:spPr>
                <a:xfrm>
                  <a:off x="2090813" y="3196867"/>
                  <a:ext cx="601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6965" name="Freihand 166964">
                  <a:extLst>
                    <a:ext uri="{FF2B5EF4-FFF2-40B4-BE49-F238E27FC236}">
                      <a16:creationId xmlns:a16="http://schemas.microsoft.com/office/drawing/2014/main" id="{64CCD9A8-D819-4183-AF48-A015BE69104B}"/>
                    </a:ext>
                  </a:extLst>
                </p14:cNvPr>
                <p14:cNvContentPartPr/>
                <p14:nvPr/>
              </p14:nvContentPartPr>
              <p14:xfrm>
                <a:off x="2091893" y="3272467"/>
                <a:ext cx="180360" cy="135360"/>
              </p14:xfrm>
            </p:contentPart>
          </mc:Choice>
          <mc:Fallback xmlns="">
            <p:pic>
              <p:nvPicPr>
                <p:cNvPr id="166965" name="Freihand 166964">
                  <a:extLst>
                    <a:ext uri="{FF2B5EF4-FFF2-40B4-BE49-F238E27FC236}">
                      <a16:creationId xmlns:a16="http://schemas.microsoft.com/office/drawing/2014/main" id="{64CCD9A8-D819-4183-AF48-A015BE69104B}"/>
                    </a:ext>
                  </a:extLst>
                </p:cNvPr>
                <p:cNvPicPr/>
                <p:nvPr/>
              </p:nvPicPr>
              <p:blipFill>
                <a:blip r:embed="rId158"/>
                <a:stretch>
                  <a:fillRect/>
                </a:stretch>
              </p:blipFill>
              <p:spPr>
                <a:xfrm>
                  <a:off x="2087573" y="3268147"/>
                  <a:ext cx="189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6966" name="Freihand 166965">
                  <a:extLst>
                    <a:ext uri="{FF2B5EF4-FFF2-40B4-BE49-F238E27FC236}">
                      <a16:creationId xmlns:a16="http://schemas.microsoft.com/office/drawing/2014/main" id="{5CB2E2D4-D8D2-4F23-8FEB-07D7FD3A8161}"/>
                    </a:ext>
                  </a:extLst>
                </p14:cNvPr>
                <p14:cNvContentPartPr/>
                <p14:nvPr/>
              </p14:nvContentPartPr>
              <p14:xfrm>
                <a:off x="1518773" y="3431227"/>
                <a:ext cx="839520" cy="45360"/>
              </p14:xfrm>
            </p:contentPart>
          </mc:Choice>
          <mc:Fallback xmlns="">
            <p:pic>
              <p:nvPicPr>
                <p:cNvPr id="166966" name="Freihand 166965">
                  <a:extLst>
                    <a:ext uri="{FF2B5EF4-FFF2-40B4-BE49-F238E27FC236}">
                      <a16:creationId xmlns:a16="http://schemas.microsoft.com/office/drawing/2014/main" id="{5CB2E2D4-D8D2-4F23-8FEB-07D7FD3A8161}"/>
                    </a:ext>
                  </a:extLst>
                </p:cNvPr>
                <p:cNvPicPr/>
                <p:nvPr/>
              </p:nvPicPr>
              <p:blipFill>
                <a:blip r:embed="rId160"/>
                <a:stretch>
                  <a:fillRect/>
                </a:stretch>
              </p:blipFill>
              <p:spPr>
                <a:xfrm>
                  <a:off x="1514453" y="3426907"/>
                  <a:ext cx="8481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6967" name="Freihand 166966">
                  <a:extLst>
                    <a:ext uri="{FF2B5EF4-FFF2-40B4-BE49-F238E27FC236}">
                      <a16:creationId xmlns:a16="http://schemas.microsoft.com/office/drawing/2014/main" id="{41BE22B5-CC8D-4AEC-BAD9-278DDAB638BA}"/>
                    </a:ext>
                  </a:extLst>
                </p14:cNvPr>
                <p14:cNvContentPartPr/>
                <p14:nvPr/>
              </p14:nvContentPartPr>
              <p14:xfrm>
                <a:off x="2506613" y="3179227"/>
                <a:ext cx="413280" cy="178200"/>
              </p14:xfrm>
            </p:contentPart>
          </mc:Choice>
          <mc:Fallback xmlns="">
            <p:pic>
              <p:nvPicPr>
                <p:cNvPr id="166967" name="Freihand 166966">
                  <a:extLst>
                    <a:ext uri="{FF2B5EF4-FFF2-40B4-BE49-F238E27FC236}">
                      <a16:creationId xmlns:a16="http://schemas.microsoft.com/office/drawing/2014/main" id="{41BE22B5-CC8D-4AEC-BAD9-278DDAB638BA}"/>
                    </a:ext>
                  </a:extLst>
                </p:cNvPr>
                <p:cNvPicPr/>
                <p:nvPr/>
              </p:nvPicPr>
              <p:blipFill>
                <a:blip r:embed="rId162"/>
                <a:stretch>
                  <a:fillRect/>
                </a:stretch>
              </p:blipFill>
              <p:spPr>
                <a:xfrm>
                  <a:off x="2502293" y="3174907"/>
                  <a:ext cx="421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6968" name="Freihand 166967">
                  <a:extLst>
                    <a:ext uri="{FF2B5EF4-FFF2-40B4-BE49-F238E27FC236}">
                      <a16:creationId xmlns:a16="http://schemas.microsoft.com/office/drawing/2014/main" id="{3400A315-6173-4122-BE8A-FAC230ACE8BC}"/>
                    </a:ext>
                  </a:extLst>
                </p14:cNvPr>
                <p14:cNvContentPartPr/>
                <p14:nvPr/>
              </p14:nvContentPartPr>
              <p14:xfrm>
                <a:off x="2765813" y="3128827"/>
                <a:ext cx="19440" cy="18360"/>
              </p14:xfrm>
            </p:contentPart>
          </mc:Choice>
          <mc:Fallback xmlns="">
            <p:pic>
              <p:nvPicPr>
                <p:cNvPr id="166968" name="Freihand 166967">
                  <a:extLst>
                    <a:ext uri="{FF2B5EF4-FFF2-40B4-BE49-F238E27FC236}">
                      <a16:creationId xmlns:a16="http://schemas.microsoft.com/office/drawing/2014/main" id="{3400A315-6173-4122-BE8A-FAC230ACE8BC}"/>
                    </a:ext>
                  </a:extLst>
                </p:cNvPr>
                <p:cNvPicPr/>
                <p:nvPr/>
              </p:nvPicPr>
              <p:blipFill>
                <a:blip r:embed="rId164"/>
                <a:stretch>
                  <a:fillRect/>
                </a:stretch>
              </p:blipFill>
              <p:spPr>
                <a:xfrm>
                  <a:off x="2761493" y="3124507"/>
                  <a:ext cx="28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6969" name="Freihand 166968">
                  <a:extLst>
                    <a:ext uri="{FF2B5EF4-FFF2-40B4-BE49-F238E27FC236}">
                      <a16:creationId xmlns:a16="http://schemas.microsoft.com/office/drawing/2014/main" id="{19CE7024-D63D-404E-B1CB-2749FB64BDBC}"/>
                    </a:ext>
                  </a:extLst>
                </p14:cNvPr>
                <p14:cNvContentPartPr/>
                <p14:nvPr/>
              </p14:nvContentPartPr>
              <p14:xfrm>
                <a:off x="3045893" y="3199027"/>
                <a:ext cx="355320" cy="131040"/>
              </p14:xfrm>
            </p:contentPart>
          </mc:Choice>
          <mc:Fallback xmlns="">
            <p:pic>
              <p:nvPicPr>
                <p:cNvPr id="166969" name="Freihand 166968">
                  <a:extLst>
                    <a:ext uri="{FF2B5EF4-FFF2-40B4-BE49-F238E27FC236}">
                      <a16:creationId xmlns:a16="http://schemas.microsoft.com/office/drawing/2014/main" id="{19CE7024-D63D-404E-B1CB-2749FB64BDBC}"/>
                    </a:ext>
                  </a:extLst>
                </p:cNvPr>
                <p:cNvPicPr/>
                <p:nvPr/>
              </p:nvPicPr>
              <p:blipFill>
                <a:blip r:embed="rId166"/>
                <a:stretch>
                  <a:fillRect/>
                </a:stretch>
              </p:blipFill>
              <p:spPr>
                <a:xfrm>
                  <a:off x="3041573" y="3194707"/>
                  <a:ext cx="363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6970" name="Freihand 166969">
                  <a:extLst>
                    <a:ext uri="{FF2B5EF4-FFF2-40B4-BE49-F238E27FC236}">
                      <a16:creationId xmlns:a16="http://schemas.microsoft.com/office/drawing/2014/main" id="{DBE6544D-9533-4B07-B665-C7ABAAA3585B}"/>
                    </a:ext>
                  </a:extLst>
                </p14:cNvPr>
                <p14:cNvContentPartPr/>
                <p14:nvPr/>
              </p14:nvContentPartPr>
              <p14:xfrm>
                <a:off x="3387533" y="3192547"/>
                <a:ext cx="50760" cy="31320"/>
              </p14:xfrm>
            </p:contentPart>
          </mc:Choice>
          <mc:Fallback xmlns="">
            <p:pic>
              <p:nvPicPr>
                <p:cNvPr id="166970" name="Freihand 166969">
                  <a:extLst>
                    <a:ext uri="{FF2B5EF4-FFF2-40B4-BE49-F238E27FC236}">
                      <a16:creationId xmlns:a16="http://schemas.microsoft.com/office/drawing/2014/main" id="{DBE6544D-9533-4B07-B665-C7ABAAA3585B}"/>
                    </a:ext>
                  </a:extLst>
                </p:cNvPr>
                <p:cNvPicPr/>
                <p:nvPr/>
              </p:nvPicPr>
              <p:blipFill>
                <a:blip r:embed="rId168"/>
                <a:stretch>
                  <a:fillRect/>
                </a:stretch>
              </p:blipFill>
              <p:spPr>
                <a:xfrm>
                  <a:off x="3383213" y="3188227"/>
                  <a:ext cx="59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6971" name="Freihand 166970">
                  <a:extLst>
                    <a:ext uri="{FF2B5EF4-FFF2-40B4-BE49-F238E27FC236}">
                      <a16:creationId xmlns:a16="http://schemas.microsoft.com/office/drawing/2014/main" id="{24101504-321D-47C5-8E19-FB5A5705251B}"/>
                    </a:ext>
                  </a:extLst>
                </p14:cNvPr>
                <p14:cNvContentPartPr/>
                <p14:nvPr/>
              </p14:nvContentPartPr>
              <p14:xfrm>
                <a:off x="3419933" y="3248347"/>
                <a:ext cx="369720" cy="87480"/>
              </p14:xfrm>
            </p:contentPart>
          </mc:Choice>
          <mc:Fallback xmlns="">
            <p:pic>
              <p:nvPicPr>
                <p:cNvPr id="166971" name="Freihand 166970">
                  <a:extLst>
                    <a:ext uri="{FF2B5EF4-FFF2-40B4-BE49-F238E27FC236}">
                      <a16:creationId xmlns:a16="http://schemas.microsoft.com/office/drawing/2014/main" id="{24101504-321D-47C5-8E19-FB5A5705251B}"/>
                    </a:ext>
                  </a:extLst>
                </p:cNvPr>
                <p:cNvPicPr/>
                <p:nvPr/>
              </p:nvPicPr>
              <p:blipFill>
                <a:blip r:embed="rId170"/>
                <a:stretch>
                  <a:fillRect/>
                </a:stretch>
              </p:blipFill>
              <p:spPr>
                <a:xfrm>
                  <a:off x="3415613" y="3244027"/>
                  <a:ext cx="3783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6972" name="Freihand 166971">
                  <a:extLst>
                    <a:ext uri="{FF2B5EF4-FFF2-40B4-BE49-F238E27FC236}">
                      <a16:creationId xmlns:a16="http://schemas.microsoft.com/office/drawing/2014/main" id="{B9045FBA-AA5A-4C59-B9E0-87B49A2AD0A7}"/>
                    </a:ext>
                  </a:extLst>
                </p14:cNvPr>
                <p14:cNvContentPartPr/>
                <p14:nvPr/>
              </p14:nvContentPartPr>
              <p14:xfrm>
                <a:off x="4075493" y="3177427"/>
                <a:ext cx="15840" cy="169920"/>
              </p14:xfrm>
            </p:contentPart>
          </mc:Choice>
          <mc:Fallback xmlns="">
            <p:pic>
              <p:nvPicPr>
                <p:cNvPr id="166972" name="Freihand 166971">
                  <a:extLst>
                    <a:ext uri="{FF2B5EF4-FFF2-40B4-BE49-F238E27FC236}">
                      <a16:creationId xmlns:a16="http://schemas.microsoft.com/office/drawing/2014/main" id="{B9045FBA-AA5A-4C59-B9E0-87B49A2AD0A7}"/>
                    </a:ext>
                  </a:extLst>
                </p:cNvPr>
                <p:cNvPicPr/>
                <p:nvPr/>
              </p:nvPicPr>
              <p:blipFill>
                <a:blip r:embed="rId172"/>
                <a:stretch>
                  <a:fillRect/>
                </a:stretch>
              </p:blipFill>
              <p:spPr>
                <a:xfrm>
                  <a:off x="4071173" y="3173107"/>
                  <a:ext cx="24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6973" name="Freihand 166972">
                  <a:extLst>
                    <a:ext uri="{FF2B5EF4-FFF2-40B4-BE49-F238E27FC236}">
                      <a16:creationId xmlns:a16="http://schemas.microsoft.com/office/drawing/2014/main" id="{BD049DF6-B502-46FA-BB7F-26A906CC2C07}"/>
                    </a:ext>
                  </a:extLst>
                </p14:cNvPr>
                <p14:cNvContentPartPr/>
                <p14:nvPr/>
              </p14:nvContentPartPr>
              <p14:xfrm>
                <a:off x="4051373" y="3189307"/>
                <a:ext cx="164520" cy="75600"/>
              </p14:xfrm>
            </p:contentPart>
          </mc:Choice>
          <mc:Fallback xmlns="">
            <p:pic>
              <p:nvPicPr>
                <p:cNvPr id="166973" name="Freihand 166972">
                  <a:extLst>
                    <a:ext uri="{FF2B5EF4-FFF2-40B4-BE49-F238E27FC236}">
                      <a16:creationId xmlns:a16="http://schemas.microsoft.com/office/drawing/2014/main" id="{BD049DF6-B502-46FA-BB7F-26A906CC2C07}"/>
                    </a:ext>
                  </a:extLst>
                </p:cNvPr>
                <p:cNvPicPr/>
                <p:nvPr/>
              </p:nvPicPr>
              <p:blipFill>
                <a:blip r:embed="rId174"/>
                <a:stretch>
                  <a:fillRect/>
                </a:stretch>
              </p:blipFill>
              <p:spPr>
                <a:xfrm>
                  <a:off x="4047053" y="3184987"/>
                  <a:ext cx="173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6974" name="Freihand 166973">
                  <a:extLst>
                    <a:ext uri="{FF2B5EF4-FFF2-40B4-BE49-F238E27FC236}">
                      <a16:creationId xmlns:a16="http://schemas.microsoft.com/office/drawing/2014/main" id="{28F33111-9575-41CB-9CA4-5D355BE69B2F}"/>
                    </a:ext>
                  </a:extLst>
                </p14:cNvPr>
                <p14:cNvContentPartPr/>
                <p14:nvPr/>
              </p14:nvContentPartPr>
              <p14:xfrm>
                <a:off x="4069733" y="3315667"/>
                <a:ext cx="165600" cy="27720"/>
              </p14:xfrm>
            </p:contentPart>
          </mc:Choice>
          <mc:Fallback xmlns="">
            <p:pic>
              <p:nvPicPr>
                <p:cNvPr id="166974" name="Freihand 166973">
                  <a:extLst>
                    <a:ext uri="{FF2B5EF4-FFF2-40B4-BE49-F238E27FC236}">
                      <a16:creationId xmlns:a16="http://schemas.microsoft.com/office/drawing/2014/main" id="{28F33111-9575-41CB-9CA4-5D355BE69B2F}"/>
                    </a:ext>
                  </a:extLst>
                </p:cNvPr>
                <p:cNvPicPr/>
                <p:nvPr/>
              </p:nvPicPr>
              <p:blipFill>
                <a:blip r:embed="rId176"/>
                <a:stretch>
                  <a:fillRect/>
                </a:stretch>
              </p:blipFill>
              <p:spPr>
                <a:xfrm>
                  <a:off x="4065413" y="3311347"/>
                  <a:ext cx="174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6975" name="Freihand 166974">
                  <a:extLst>
                    <a:ext uri="{FF2B5EF4-FFF2-40B4-BE49-F238E27FC236}">
                      <a16:creationId xmlns:a16="http://schemas.microsoft.com/office/drawing/2014/main" id="{756AC8E4-8B36-41DC-966B-27E81A04DC09}"/>
                    </a:ext>
                  </a:extLst>
                </p14:cNvPr>
                <p14:cNvContentPartPr/>
                <p14:nvPr/>
              </p14:nvContentPartPr>
              <p14:xfrm>
                <a:off x="4276733" y="3269227"/>
                <a:ext cx="110880" cy="95760"/>
              </p14:xfrm>
            </p:contentPart>
          </mc:Choice>
          <mc:Fallback xmlns="">
            <p:pic>
              <p:nvPicPr>
                <p:cNvPr id="166975" name="Freihand 166974">
                  <a:extLst>
                    <a:ext uri="{FF2B5EF4-FFF2-40B4-BE49-F238E27FC236}">
                      <a16:creationId xmlns:a16="http://schemas.microsoft.com/office/drawing/2014/main" id="{756AC8E4-8B36-41DC-966B-27E81A04DC09}"/>
                    </a:ext>
                  </a:extLst>
                </p:cNvPr>
                <p:cNvPicPr/>
                <p:nvPr/>
              </p:nvPicPr>
              <p:blipFill>
                <a:blip r:embed="rId178"/>
                <a:stretch>
                  <a:fillRect/>
                </a:stretch>
              </p:blipFill>
              <p:spPr>
                <a:xfrm>
                  <a:off x="4272413" y="3264907"/>
                  <a:ext cx="119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6976" name="Freihand 166975">
                  <a:extLst>
                    <a:ext uri="{FF2B5EF4-FFF2-40B4-BE49-F238E27FC236}">
                      <a16:creationId xmlns:a16="http://schemas.microsoft.com/office/drawing/2014/main" id="{28AF25EA-C392-469C-919A-CA54D1F50835}"/>
                    </a:ext>
                  </a:extLst>
                </p14:cNvPr>
                <p14:cNvContentPartPr/>
                <p14:nvPr/>
              </p14:nvContentPartPr>
              <p14:xfrm>
                <a:off x="4300853" y="3288307"/>
                <a:ext cx="106200" cy="55800"/>
              </p14:xfrm>
            </p:contentPart>
          </mc:Choice>
          <mc:Fallback xmlns="">
            <p:pic>
              <p:nvPicPr>
                <p:cNvPr id="166976" name="Freihand 166975">
                  <a:extLst>
                    <a:ext uri="{FF2B5EF4-FFF2-40B4-BE49-F238E27FC236}">
                      <a16:creationId xmlns:a16="http://schemas.microsoft.com/office/drawing/2014/main" id="{28AF25EA-C392-469C-919A-CA54D1F50835}"/>
                    </a:ext>
                  </a:extLst>
                </p:cNvPr>
                <p:cNvPicPr/>
                <p:nvPr/>
              </p:nvPicPr>
              <p:blipFill>
                <a:blip r:embed="rId180"/>
                <a:stretch>
                  <a:fillRect/>
                </a:stretch>
              </p:blipFill>
              <p:spPr>
                <a:xfrm>
                  <a:off x="4296533" y="3283987"/>
                  <a:ext cx="114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6977" name="Freihand 166976">
                  <a:extLst>
                    <a:ext uri="{FF2B5EF4-FFF2-40B4-BE49-F238E27FC236}">
                      <a16:creationId xmlns:a16="http://schemas.microsoft.com/office/drawing/2014/main" id="{AF3FE750-1F67-4AF0-ADF6-6E88C0F0D71C}"/>
                    </a:ext>
                  </a:extLst>
                </p14:cNvPr>
                <p14:cNvContentPartPr/>
                <p14:nvPr/>
              </p14:nvContentPartPr>
              <p14:xfrm>
                <a:off x="4437653" y="3283627"/>
                <a:ext cx="17640" cy="118440"/>
              </p14:xfrm>
            </p:contentPart>
          </mc:Choice>
          <mc:Fallback xmlns="">
            <p:pic>
              <p:nvPicPr>
                <p:cNvPr id="166977" name="Freihand 166976">
                  <a:extLst>
                    <a:ext uri="{FF2B5EF4-FFF2-40B4-BE49-F238E27FC236}">
                      <a16:creationId xmlns:a16="http://schemas.microsoft.com/office/drawing/2014/main" id="{AF3FE750-1F67-4AF0-ADF6-6E88C0F0D71C}"/>
                    </a:ext>
                  </a:extLst>
                </p:cNvPr>
                <p:cNvPicPr/>
                <p:nvPr/>
              </p:nvPicPr>
              <p:blipFill>
                <a:blip r:embed="rId182"/>
                <a:stretch>
                  <a:fillRect/>
                </a:stretch>
              </p:blipFill>
              <p:spPr>
                <a:xfrm>
                  <a:off x="4433333" y="3279307"/>
                  <a:ext cx="26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6978" name="Freihand 166977">
                  <a:extLst>
                    <a:ext uri="{FF2B5EF4-FFF2-40B4-BE49-F238E27FC236}">
                      <a16:creationId xmlns:a16="http://schemas.microsoft.com/office/drawing/2014/main" id="{53F115A5-0752-4B9D-9195-C1646BB6E953}"/>
                    </a:ext>
                  </a:extLst>
                </p14:cNvPr>
                <p14:cNvContentPartPr/>
                <p14:nvPr/>
              </p14:nvContentPartPr>
              <p14:xfrm>
                <a:off x="4465373" y="3205867"/>
                <a:ext cx="105840" cy="191880"/>
              </p14:xfrm>
            </p:contentPart>
          </mc:Choice>
          <mc:Fallback xmlns="">
            <p:pic>
              <p:nvPicPr>
                <p:cNvPr id="166978" name="Freihand 166977">
                  <a:extLst>
                    <a:ext uri="{FF2B5EF4-FFF2-40B4-BE49-F238E27FC236}">
                      <a16:creationId xmlns:a16="http://schemas.microsoft.com/office/drawing/2014/main" id="{53F115A5-0752-4B9D-9195-C1646BB6E953}"/>
                    </a:ext>
                  </a:extLst>
                </p:cNvPr>
                <p:cNvPicPr/>
                <p:nvPr/>
              </p:nvPicPr>
              <p:blipFill>
                <a:blip r:embed="rId184"/>
                <a:stretch>
                  <a:fillRect/>
                </a:stretch>
              </p:blipFill>
              <p:spPr>
                <a:xfrm>
                  <a:off x="4461053" y="3201547"/>
                  <a:ext cx="114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6979" name="Freihand 166978">
                  <a:extLst>
                    <a:ext uri="{FF2B5EF4-FFF2-40B4-BE49-F238E27FC236}">
                      <a16:creationId xmlns:a16="http://schemas.microsoft.com/office/drawing/2014/main" id="{D9DE767A-33FF-46FF-9780-E66A232AA8C9}"/>
                    </a:ext>
                  </a:extLst>
                </p14:cNvPr>
                <p14:cNvContentPartPr/>
                <p14:nvPr/>
              </p14:nvContentPartPr>
              <p14:xfrm>
                <a:off x="4601453" y="3149347"/>
                <a:ext cx="249840" cy="204480"/>
              </p14:xfrm>
            </p:contentPart>
          </mc:Choice>
          <mc:Fallback xmlns="">
            <p:pic>
              <p:nvPicPr>
                <p:cNvPr id="166979" name="Freihand 166978">
                  <a:extLst>
                    <a:ext uri="{FF2B5EF4-FFF2-40B4-BE49-F238E27FC236}">
                      <a16:creationId xmlns:a16="http://schemas.microsoft.com/office/drawing/2014/main" id="{D9DE767A-33FF-46FF-9780-E66A232AA8C9}"/>
                    </a:ext>
                  </a:extLst>
                </p:cNvPr>
                <p:cNvPicPr/>
                <p:nvPr/>
              </p:nvPicPr>
              <p:blipFill>
                <a:blip r:embed="rId186"/>
                <a:stretch>
                  <a:fillRect/>
                </a:stretch>
              </p:blipFill>
              <p:spPr>
                <a:xfrm>
                  <a:off x="4597133" y="3145027"/>
                  <a:ext cx="2584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6980" name="Freihand 166979">
                  <a:extLst>
                    <a:ext uri="{FF2B5EF4-FFF2-40B4-BE49-F238E27FC236}">
                      <a16:creationId xmlns:a16="http://schemas.microsoft.com/office/drawing/2014/main" id="{1D0CE6BE-52FA-4DEF-A571-346F7A500435}"/>
                    </a:ext>
                  </a:extLst>
                </p14:cNvPr>
                <p14:cNvContentPartPr/>
                <p14:nvPr/>
              </p14:nvContentPartPr>
              <p14:xfrm>
                <a:off x="4876493" y="3232867"/>
                <a:ext cx="132480" cy="99720"/>
              </p14:xfrm>
            </p:contentPart>
          </mc:Choice>
          <mc:Fallback xmlns="">
            <p:pic>
              <p:nvPicPr>
                <p:cNvPr id="166980" name="Freihand 166979">
                  <a:extLst>
                    <a:ext uri="{FF2B5EF4-FFF2-40B4-BE49-F238E27FC236}">
                      <a16:creationId xmlns:a16="http://schemas.microsoft.com/office/drawing/2014/main" id="{1D0CE6BE-52FA-4DEF-A571-346F7A500435}"/>
                    </a:ext>
                  </a:extLst>
                </p:cNvPr>
                <p:cNvPicPr/>
                <p:nvPr/>
              </p:nvPicPr>
              <p:blipFill>
                <a:blip r:embed="rId188"/>
                <a:stretch>
                  <a:fillRect/>
                </a:stretch>
              </p:blipFill>
              <p:spPr>
                <a:xfrm>
                  <a:off x="4872173" y="3228547"/>
                  <a:ext cx="141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6981" name="Freihand 166980">
                  <a:extLst>
                    <a:ext uri="{FF2B5EF4-FFF2-40B4-BE49-F238E27FC236}">
                      <a16:creationId xmlns:a16="http://schemas.microsoft.com/office/drawing/2014/main" id="{547ED3A2-5957-469A-A6B6-DCC162B3ABF3}"/>
                    </a:ext>
                  </a:extLst>
                </p14:cNvPr>
                <p14:cNvContentPartPr/>
                <p14:nvPr/>
              </p14:nvContentPartPr>
              <p14:xfrm>
                <a:off x="4875413" y="3277147"/>
                <a:ext cx="127800" cy="6480"/>
              </p14:xfrm>
            </p:contentPart>
          </mc:Choice>
          <mc:Fallback xmlns="">
            <p:pic>
              <p:nvPicPr>
                <p:cNvPr id="166981" name="Freihand 166980">
                  <a:extLst>
                    <a:ext uri="{FF2B5EF4-FFF2-40B4-BE49-F238E27FC236}">
                      <a16:creationId xmlns:a16="http://schemas.microsoft.com/office/drawing/2014/main" id="{547ED3A2-5957-469A-A6B6-DCC162B3ABF3}"/>
                    </a:ext>
                  </a:extLst>
                </p:cNvPr>
                <p:cNvPicPr/>
                <p:nvPr/>
              </p:nvPicPr>
              <p:blipFill>
                <a:blip r:embed="rId190"/>
                <a:stretch>
                  <a:fillRect/>
                </a:stretch>
              </p:blipFill>
              <p:spPr>
                <a:xfrm>
                  <a:off x="4871093" y="3272827"/>
                  <a:ext cx="136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6982" name="Freihand 166981">
                  <a:extLst>
                    <a:ext uri="{FF2B5EF4-FFF2-40B4-BE49-F238E27FC236}">
                      <a16:creationId xmlns:a16="http://schemas.microsoft.com/office/drawing/2014/main" id="{C14296B5-50FA-4367-9114-9BC832575692}"/>
                    </a:ext>
                  </a:extLst>
                </p14:cNvPr>
                <p14:cNvContentPartPr/>
                <p14:nvPr/>
              </p14:nvContentPartPr>
              <p14:xfrm>
                <a:off x="5073413" y="3261307"/>
                <a:ext cx="234360" cy="91080"/>
              </p14:xfrm>
            </p:contentPart>
          </mc:Choice>
          <mc:Fallback xmlns="">
            <p:pic>
              <p:nvPicPr>
                <p:cNvPr id="166982" name="Freihand 166981">
                  <a:extLst>
                    <a:ext uri="{FF2B5EF4-FFF2-40B4-BE49-F238E27FC236}">
                      <a16:creationId xmlns:a16="http://schemas.microsoft.com/office/drawing/2014/main" id="{C14296B5-50FA-4367-9114-9BC832575692}"/>
                    </a:ext>
                  </a:extLst>
                </p:cNvPr>
                <p:cNvPicPr/>
                <p:nvPr/>
              </p:nvPicPr>
              <p:blipFill>
                <a:blip r:embed="rId192"/>
                <a:stretch>
                  <a:fillRect/>
                </a:stretch>
              </p:blipFill>
              <p:spPr>
                <a:xfrm>
                  <a:off x="5069093" y="3256987"/>
                  <a:ext cx="243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6983" name="Freihand 166982">
                  <a:extLst>
                    <a:ext uri="{FF2B5EF4-FFF2-40B4-BE49-F238E27FC236}">
                      <a16:creationId xmlns:a16="http://schemas.microsoft.com/office/drawing/2014/main" id="{A1D9EE36-C6D1-497B-AD58-CAB9327DF8A0}"/>
                    </a:ext>
                  </a:extLst>
                </p14:cNvPr>
                <p14:cNvContentPartPr/>
                <p14:nvPr/>
              </p14:nvContentPartPr>
              <p14:xfrm>
                <a:off x="5297333" y="3258067"/>
                <a:ext cx="182880" cy="106560"/>
              </p14:xfrm>
            </p:contentPart>
          </mc:Choice>
          <mc:Fallback xmlns="">
            <p:pic>
              <p:nvPicPr>
                <p:cNvPr id="166983" name="Freihand 166982">
                  <a:extLst>
                    <a:ext uri="{FF2B5EF4-FFF2-40B4-BE49-F238E27FC236}">
                      <a16:creationId xmlns:a16="http://schemas.microsoft.com/office/drawing/2014/main" id="{A1D9EE36-C6D1-497B-AD58-CAB9327DF8A0}"/>
                    </a:ext>
                  </a:extLst>
                </p:cNvPr>
                <p:cNvPicPr/>
                <p:nvPr/>
              </p:nvPicPr>
              <p:blipFill>
                <a:blip r:embed="rId194"/>
                <a:stretch>
                  <a:fillRect/>
                </a:stretch>
              </p:blipFill>
              <p:spPr>
                <a:xfrm>
                  <a:off x="5293013" y="3253747"/>
                  <a:ext cx="191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6984" name="Freihand 166983">
                  <a:extLst>
                    <a:ext uri="{FF2B5EF4-FFF2-40B4-BE49-F238E27FC236}">
                      <a16:creationId xmlns:a16="http://schemas.microsoft.com/office/drawing/2014/main" id="{2B18047D-F1DE-40CF-A3B7-31409F99C108}"/>
                    </a:ext>
                  </a:extLst>
                </p14:cNvPr>
                <p14:cNvContentPartPr/>
                <p14:nvPr/>
              </p14:nvContentPartPr>
              <p14:xfrm>
                <a:off x="5445653" y="3199027"/>
                <a:ext cx="17280" cy="16200"/>
              </p14:xfrm>
            </p:contentPart>
          </mc:Choice>
          <mc:Fallback xmlns="">
            <p:pic>
              <p:nvPicPr>
                <p:cNvPr id="166984" name="Freihand 166983">
                  <a:extLst>
                    <a:ext uri="{FF2B5EF4-FFF2-40B4-BE49-F238E27FC236}">
                      <a16:creationId xmlns:a16="http://schemas.microsoft.com/office/drawing/2014/main" id="{2B18047D-F1DE-40CF-A3B7-31409F99C108}"/>
                    </a:ext>
                  </a:extLst>
                </p:cNvPr>
                <p:cNvPicPr/>
                <p:nvPr/>
              </p:nvPicPr>
              <p:blipFill>
                <a:blip r:embed="rId196"/>
                <a:stretch>
                  <a:fillRect/>
                </a:stretch>
              </p:blipFill>
              <p:spPr>
                <a:xfrm>
                  <a:off x="5441333" y="3194707"/>
                  <a:ext cx="25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6985" name="Freihand 166984">
                  <a:extLst>
                    <a:ext uri="{FF2B5EF4-FFF2-40B4-BE49-F238E27FC236}">
                      <a16:creationId xmlns:a16="http://schemas.microsoft.com/office/drawing/2014/main" id="{965FDB38-AB19-4F18-ADDE-C58E8F61F4E3}"/>
                    </a:ext>
                  </a:extLst>
                </p14:cNvPr>
                <p14:cNvContentPartPr/>
                <p14:nvPr/>
              </p14:nvContentPartPr>
              <p14:xfrm>
                <a:off x="5488853" y="3240787"/>
                <a:ext cx="521280" cy="124200"/>
              </p14:xfrm>
            </p:contentPart>
          </mc:Choice>
          <mc:Fallback xmlns="">
            <p:pic>
              <p:nvPicPr>
                <p:cNvPr id="166985" name="Freihand 166984">
                  <a:extLst>
                    <a:ext uri="{FF2B5EF4-FFF2-40B4-BE49-F238E27FC236}">
                      <a16:creationId xmlns:a16="http://schemas.microsoft.com/office/drawing/2014/main" id="{965FDB38-AB19-4F18-ADDE-C58E8F61F4E3}"/>
                    </a:ext>
                  </a:extLst>
                </p:cNvPr>
                <p:cNvPicPr/>
                <p:nvPr/>
              </p:nvPicPr>
              <p:blipFill>
                <a:blip r:embed="rId198"/>
                <a:stretch>
                  <a:fillRect/>
                </a:stretch>
              </p:blipFill>
              <p:spPr>
                <a:xfrm>
                  <a:off x="5484533" y="3236467"/>
                  <a:ext cx="529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6986" name="Freihand 166985">
                  <a:extLst>
                    <a:ext uri="{FF2B5EF4-FFF2-40B4-BE49-F238E27FC236}">
                      <a16:creationId xmlns:a16="http://schemas.microsoft.com/office/drawing/2014/main" id="{9CD4AA8E-A999-49A7-B243-13F77DD6C428}"/>
                    </a:ext>
                  </a:extLst>
                </p14:cNvPr>
                <p14:cNvContentPartPr/>
                <p14:nvPr/>
              </p14:nvContentPartPr>
              <p14:xfrm>
                <a:off x="6167453" y="3251227"/>
                <a:ext cx="198720" cy="81000"/>
              </p14:xfrm>
            </p:contentPart>
          </mc:Choice>
          <mc:Fallback xmlns="">
            <p:pic>
              <p:nvPicPr>
                <p:cNvPr id="166986" name="Freihand 166985">
                  <a:extLst>
                    <a:ext uri="{FF2B5EF4-FFF2-40B4-BE49-F238E27FC236}">
                      <a16:creationId xmlns:a16="http://schemas.microsoft.com/office/drawing/2014/main" id="{9CD4AA8E-A999-49A7-B243-13F77DD6C428}"/>
                    </a:ext>
                  </a:extLst>
                </p:cNvPr>
                <p:cNvPicPr/>
                <p:nvPr/>
              </p:nvPicPr>
              <p:blipFill>
                <a:blip r:embed="rId200"/>
                <a:stretch>
                  <a:fillRect/>
                </a:stretch>
              </p:blipFill>
              <p:spPr>
                <a:xfrm>
                  <a:off x="6163133" y="3246907"/>
                  <a:ext cx="207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6987" name="Freihand 166986">
                  <a:extLst>
                    <a:ext uri="{FF2B5EF4-FFF2-40B4-BE49-F238E27FC236}">
                      <a16:creationId xmlns:a16="http://schemas.microsoft.com/office/drawing/2014/main" id="{20384840-BA0C-475B-BACA-B9C2A29B2468}"/>
                    </a:ext>
                  </a:extLst>
                </p14:cNvPr>
                <p14:cNvContentPartPr/>
                <p14:nvPr/>
              </p14:nvContentPartPr>
              <p14:xfrm>
                <a:off x="6495053" y="3181387"/>
                <a:ext cx="260640" cy="168120"/>
              </p14:xfrm>
            </p:contentPart>
          </mc:Choice>
          <mc:Fallback xmlns="">
            <p:pic>
              <p:nvPicPr>
                <p:cNvPr id="166987" name="Freihand 166986">
                  <a:extLst>
                    <a:ext uri="{FF2B5EF4-FFF2-40B4-BE49-F238E27FC236}">
                      <a16:creationId xmlns:a16="http://schemas.microsoft.com/office/drawing/2014/main" id="{20384840-BA0C-475B-BACA-B9C2A29B2468}"/>
                    </a:ext>
                  </a:extLst>
                </p:cNvPr>
                <p:cNvPicPr/>
                <p:nvPr/>
              </p:nvPicPr>
              <p:blipFill>
                <a:blip r:embed="rId202"/>
                <a:stretch>
                  <a:fillRect/>
                </a:stretch>
              </p:blipFill>
              <p:spPr>
                <a:xfrm>
                  <a:off x="6490733" y="3177067"/>
                  <a:ext cx="2692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6988" name="Freihand 166987">
                  <a:extLst>
                    <a:ext uri="{FF2B5EF4-FFF2-40B4-BE49-F238E27FC236}">
                      <a16:creationId xmlns:a16="http://schemas.microsoft.com/office/drawing/2014/main" id="{DE0360AF-E459-446A-BDAF-27B04EDC69A9}"/>
                    </a:ext>
                  </a:extLst>
                </p14:cNvPr>
                <p14:cNvContentPartPr/>
                <p14:nvPr/>
              </p14:nvContentPartPr>
              <p14:xfrm>
                <a:off x="6778733" y="3239347"/>
                <a:ext cx="207360" cy="83160"/>
              </p14:xfrm>
            </p:contentPart>
          </mc:Choice>
          <mc:Fallback xmlns="">
            <p:pic>
              <p:nvPicPr>
                <p:cNvPr id="166988" name="Freihand 166987">
                  <a:extLst>
                    <a:ext uri="{FF2B5EF4-FFF2-40B4-BE49-F238E27FC236}">
                      <a16:creationId xmlns:a16="http://schemas.microsoft.com/office/drawing/2014/main" id="{DE0360AF-E459-446A-BDAF-27B04EDC69A9}"/>
                    </a:ext>
                  </a:extLst>
                </p:cNvPr>
                <p:cNvPicPr/>
                <p:nvPr/>
              </p:nvPicPr>
              <p:blipFill>
                <a:blip r:embed="rId204"/>
                <a:stretch>
                  <a:fillRect/>
                </a:stretch>
              </p:blipFill>
              <p:spPr>
                <a:xfrm>
                  <a:off x="6774413" y="3235027"/>
                  <a:ext cx="216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6989" name="Freihand 166988">
                  <a:extLst>
                    <a:ext uri="{FF2B5EF4-FFF2-40B4-BE49-F238E27FC236}">
                      <a16:creationId xmlns:a16="http://schemas.microsoft.com/office/drawing/2014/main" id="{8928860D-E7A7-4E5E-A056-65F2B30733CB}"/>
                    </a:ext>
                  </a:extLst>
                </p14:cNvPr>
                <p14:cNvContentPartPr/>
                <p14:nvPr/>
              </p14:nvContentPartPr>
              <p14:xfrm>
                <a:off x="7057733" y="3137107"/>
                <a:ext cx="25920" cy="150480"/>
              </p14:xfrm>
            </p:contentPart>
          </mc:Choice>
          <mc:Fallback xmlns="">
            <p:pic>
              <p:nvPicPr>
                <p:cNvPr id="166989" name="Freihand 166988">
                  <a:extLst>
                    <a:ext uri="{FF2B5EF4-FFF2-40B4-BE49-F238E27FC236}">
                      <a16:creationId xmlns:a16="http://schemas.microsoft.com/office/drawing/2014/main" id="{8928860D-E7A7-4E5E-A056-65F2B30733CB}"/>
                    </a:ext>
                  </a:extLst>
                </p:cNvPr>
                <p:cNvPicPr/>
                <p:nvPr/>
              </p:nvPicPr>
              <p:blipFill>
                <a:blip r:embed="rId206"/>
                <a:stretch>
                  <a:fillRect/>
                </a:stretch>
              </p:blipFill>
              <p:spPr>
                <a:xfrm>
                  <a:off x="7053413" y="3132787"/>
                  <a:ext cx="34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6990" name="Freihand 166989">
                  <a:extLst>
                    <a:ext uri="{FF2B5EF4-FFF2-40B4-BE49-F238E27FC236}">
                      <a16:creationId xmlns:a16="http://schemas.microsoft.com/office/drawing/2014/main" id="{4B33FE07-7C46-4411-91F7-0FE08D4F2232}"/>
                    </a:ext>
                  </a:extLst>
                </p14:cNvPr>
                <p14:cNvContentPartPr/>
                <p14:nvPr/>
              </p14:nvContentPartPr>
              <p14:xfrm>
                <a:off x="7043693" y="3319267"/>
                <a:ext cx="13320" cy="25560"/>
              </p14:xfrm>
            </p:contentPart>
          </mc:Choice>
          <mc:Fallback xmlns="">
            <p:pic>
              <p:nvPicPr>
                <p:cNvPr id="166990" name="Freihand 166989">
                  <a:extLst>
                    <a:ext uri="{FF2B5EF4-FFF2-40B4-BE49-F238E27FC236}">
                      <a16:creationId xmlns:a16="http://schemas.microsoft.com/office/drawing/2014/main" id="{4B33FE07-7C46-4411-91F7-0FE08D4F2232}"/>
                    </a:ext>
                  </a:extLst>
                </p:cNvPr>
                <p:cNvPicPr/>
                <p:nvPr/>
              </p:nvPicPr>
              <p:blipFill>
                <a:blip r:embed="rId208"/>
                <a:stretch>
                  <a:fillRect/>
                </a:stretch>
              </p:blipFill>
              <p:spPr>
                <a:xfrm>
                  <a:off x="7039373" y="3314947"/>
                  <a:ext cx="21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6991" name="Freihand 166990">
                  <a:extLst>
                    <a:ext uri="{FF2B5EF4-FFF2-40B4-BE49-F238E27FC236}">
                      <a16:creationId xmlns:a16="http://schemas.microsoft.com/office/drawing/2014/main" id="{F7FB812B-AC1E-422B-B026-2DA44A3BAF8D}"/>
                    </a:ext>
                  </a:extLst>
                </p14:cNvPr>
                <p14:cNvContentPartPr/>
                <p14:nvPr/>
              </p14:nvContentPartPr>
              <p14:xfrm>
                <a:off x="6163133" y="3404587"/>
                <a:ext cx="1028880" cy="43200"/>
              </p14:xfrm>
            </p:contentPart>
          </mc:Choice>
          <mc:Fallback xmlns="">
            <p:pic>
              <p:nvPicPr>
                <p:cNvPr id="166991" name="Freihand 166990">
                  <a:extLst>
                    <a:ext uri="{FF2B5EF4-FFF2-40B4-BE49-F238E27FC236}">
                      <a16:creationId xmlns:a16="http://schemas.microsoft.com/office/drawing/2014/main" id="{F7FB812B-AC1E-422B-B026-2DA44A3BAF8D}"/>
                    </a:ext>
                  </a:extLst>
                </p:cNvPr>
                <p:cNvPicPr/>
                <p:nvPr/>
              </p:nvPicPr>
              <p:blipFill>
                <a:blip r:embed="rId210"/>
                <a:stretch>
                  <a:fillRect/>
                </a:stretch>
              </p:blipFill>
              <p:spPr>
                <a:xfrm>
                  <a:off x="6158813" y="3400267"/>
                  <a:ext cx="10375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6994" name="Freihand 166993">
                  <a:extLst>
                    <a:ext uri="{FF2B5EF4-FFF2-40B4-BE49-F238E27FC236}">
                      <a16:creationId xmlns:a16="http://schemas.microsoft.com/office/drawing/2014/main" id="{7C3631CA-49E9-481F-B317-9EA9CDE6CA6D}"/>
                    </a:ext>
                  </a:extLst>
                </p14:cNvPr>
                <p14:cNvContentPartPr/>
                <p14:nvPr/>
              </p14:nvContentPartPr>
              <p14:xfrm>
                <a:off x="7274813" y="3268507"/>
                <a:ext cx="145080" cy="14040"/>
              </p14:xfrm>
            </p:contentPart>
          </mc:Choice>
          <mc:Fallback xmlns="">
            <p:pic>
              <p:nvPicPr>
                <p:cNvPr id="166994" name="Freihand 166993">
                  <a:extLst>
                    <a:ext uri="{FF2B5EF4-FFF2-40B4-BE49-F238E27FC236}">
                      <a16:creationId xmlns:a16="http://schemas.microsoft.com/office/drawing/2014/main" id="{7C3631CA-49E9-481F-B317-9EA9CDE6CA6D}"/>
                    </a:ext>
                  </a:extLst>
                </p:cNvPr>
                <p:cNvPicPr/>
                <p:nvPr/>
              </p:nvPicPr>
              <p:blipFill>
                <a:blip r:embed="rId212"/>
                <a:stretch>
                  <a:fillRect/>
                </a:stretch>
              </p:blipFill>
              <p:spPr>
                <a:xfrm>
                  <a:off x="7270493" y="3264187"/>
                  <a:ext cx="153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6995" name="Freihand 166994">
                  <a:extLst>
                    <a:ext uri="{FF2B5EF4-FFF2-40B4-BE49-F238E27FC236}">
                      <a16:creationId xmlns:a16="http://schemas.microsoft.com/office/drawing/2014/main" id="{0413C3A3-33A4-47D4-A4E5-2B9E17B1E3E3}"/>
                    </a:ext>
                  </a:extLst>
                </p14:cNvPr>
                <p14:cNvContentPartPr/>
                <p14:nvPr/>
              </p14:nvContentPartPr>
              <p14:xfrm>
                <a:off x="7382453" y="3220627"/>
                <a:ext cx="86760" cy="140040"/>
              </p14:xfrm>
            </p:contentPart>
          </mc:Choice>
          <mc:Fallback xmlns="">
            <p:pic>
              <p:nvPicPr>
                <p:cNvPr id="166995" name="Freihand 166994">
                  <a:extLst>
                    <a:ext uri="{FF2B5EF4-FFF2-40B4-BE49-F238E27FC236}">
                      <a16:creationId xmlns:a16="http://schemas.microsoft.com/office/drawing/2014/main" id="{0413C3A3-33A4-47D4-A4E5-2B9E17B1E3E3}"/>
                    </a:ext>
                  </a:extLst>
                </p:cNvPr>
                <p:cNvPicPr/>
                <p:nvPr/>
              </p:nvPicPr>
              <p:blipFill>
                <a:blip r:embed="rId214"/>
                <a:stretch>
                  <a:fillRect/>
                </a:stretch>
              </p:blipFill>
              <p:spPr>
                <a:xfrm>
                  <a:off x="7378133" y="3216307"/>
                  <a:ext cx="95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6996" name="Freihand 166995">
                  <a:extLst>
                    <a:ext uri="{FF2B5EF4-FFF2-40B4-BE49-F238E27FC236}">
                      <a16:creationId xmlns:a16="http://schemas.microsoft.com/office/drawing/2014/main" id="{5E97C513-7E4A-4ABC-A4A7-744A07F4C1E6}"/>
                    </a:ext>
                  </a:extLst>
                </p14:cNvPr>
                <p14:cNvContentPartPr/>
                <p14:nvPr/>
              </p14:nvContentPartPr>
              <p14:xfrm>
                <a:off x="7566413" y="3223867"/>
                <a:ext cx="95760" cy="139320"/>
              </p14:xfrm>
            </p:contentPart>
          </mc:Choice>
          <mc:Fallback xmlns="">
            <p:pic>
              <p:nvPicPr>
                <p:cNvPr id="166996" name="Freihand 166995">
                  <a:extLst>
                    <a:ext uri="{FF2B5EF4-FFF2-40B4-BE49-F238E27FC236}">
                      <a16:creationId xmlns:a16="http://schemas.microsoft.com/office/drawing/2014/main" id="{5E97C513-7E4A-4ABC-A4A7-744A07F4C1E6}"/>
                    </a:ext>
                  </a:extLst>
                </p:cNvPr>
                <p:cNvPicPr/>
                <p:nvPr/>
              </p:nvPicPr>
              <p:blipFill>
                <a:blip r:embed="rId216"/>
                <a:stretch>
                  <a:fillRect/>
                </a:stretch>
              </p:blipFill>
              <p:spPr>
                <a:xfrm>
                  <a:off x="7562093" y="3219547"/>
                  <a:ext cx="104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6997" name="Freihand 166996">
                  <a:extLst>
                    <a:ext uri="{FF2B5EF4-FFF2-40B4-BE49-F238E27FC236}">
                      <a16:creationId xmlns:a16="http://schemas.microsoft.com/office/drawing/2014/main" id="{C5419641-ED10-4911-88B6-2AE7F642461D}"/>
                    </a:ext>
                  </a:extLst>
                </p14:cNvPr>
                <p14:cNvContentPartPr/>
                <p14:nvPr/>
              </p14:nvContentPartPr>
              <p14:xfrm>
                <a:off x="7691333" y="3249787"/>
                <a:ext cx="148680" cy="101520"/>
              </p14:xfrm>
            </p:contentPart>
          </mc:Choice>
          <mc:Fallback xmlns="">
            <p:pic>
              <p:nvPicPr>
                <p:cNvPr id="166997" name="Freihand 166996">
                  <a:extLst>
                    <a:ext uri="{FF2B5EF4-FFF2-40B4-BE49-F238E27FC236}">
                      <a16:creationId xmlns:a16="http://schemas.microsoft.com/office/drawing/2014/main" id="{C5419641-ED10-4911-88B6-2AE7F642461D}"/>
                    </a:ext>
                  </a:extLst>
                </p:cNvPr>
                <p:cNvPicPr/>
                <p:nvPr/>
              </p:nvPicPr>
              <p:blipFill>
                <a:blip r:embed="rId218"/>
                <a:stretch>
                  <a:fillRect/>
                </a:stretch>
              </p:blipFill>
              <p:spPr>
                <a:xfrm>
                  <a:off x="7687013" y="3245467"/>
                  <a:ext cx="157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6998" name="Freihand 166997">
                  <a:extLst>
                    <a:ext uri="{FF2B5EF4-FFF2-40B4-BE49-F238E27FC236}">
                      <a16:creationId xmlns:a16="http://schemas.microsoft.com/office/drawing/2014/main" id="{BB4B8C9C-0459-4C6A-B7C0-26EA532316AE}"/>
                    </a:ext>
                  </a:extLst>
                </p14:cNvPr>
                <p14:cNvContentPartPr/>
                <p14:nvPr/>
              </p14:nvContentPartPr>
              <p14:xfrm>
                <a:off x="7784213" y="3119467"/>
                <a:ext cx="17280" cy="29880"/>
              </p14:xfrm>
            </p:contentPart>
          </mc:Choice>
          <mc:Fallback xmlns="">
            <p:pic>
              <p:nvPicPr>
                <p:cNvPr id="166998" name="Freihand 166997">
                  <a:extLst>
                    <a:ext uri="{FF2B5EF4-FFF2-40B4-BE49-F238E27FC236}">
                      <a16:creationId xmlns:a16="http://schemas.microsoft.com/office/drawing/2014/main" id="{BB4B8C9C-0459-4C6A-B7C0-26EA532316AE}"/>
                    </a:ext>
                  </a:extLst>
                </p:cNvPr>
                <p:cNvPicPr/>
                <p:nvPr/>
              </p:nvPicPr>
              <p:blipFill>
                <a:blip r:embed="rId220"/>
                <a:stretch>
                  <a:fillRect/>
                </a:stretch>
              </p:blipFill>
              <p:spPr>
                <a:xfrm>
                  <a:off x="7779893" y="3115147"/>
                  <a:ext cx="25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6999" name="Freihand 166998">
                  <a:extLst>
                    <a:ext uri="{FF2B5EF4-FFF2-40B4-BE49-F238E27FC236}">
                      <a16:creationId xmlns:a16="http://schemas.microsoft.com/office/drawing/2014/main" id="{73117E0A-F771-49E3-ADDA-3EDAD0C1C3A3}"/>
                    </a:ext>
                  </a:extLst>
                </p14:cNvPr>
                <p14:cNvContentPartPr/>
                <p14:nvPr/>
              </p14:nvContentPartPr>
              <p14:xfrm>
                <a:off x="7881413" y="3161587"/>
                <a:ext cx="108000" cy="202320"/>
              </p14:xfrm>
            </p:contentPart>
          </mc:Choice>
          <mc:Fallback xmlns="">
            <p:pic>
              <p:nvPicPr>
                <p:cNvPr id="166999" name="Freihand 166998">
                  <a:extLst>
                    <a:ext uri="{FF2B5EF4-FFF2-40B4-BE49-F238E27FC236}">
                      <a16:creationId xmlns:a16="http://schemas.microsoft.com/office/drawing/2014/main" id="{73117E0A-F771-49E3-ADDA-3EDAD0C1C3A3}"/>
                    </a:ext>
                  </a:extLst>
                </p:cNvPr>
                <p:cNvPicPr/>
                <p:nvPr/>
              </p:nvPicPr>
              <p:blipFill>
                <a:blip r:embed="rId222"/>
                <a:stretch>
                  <a:fillRect/>
                </a:stretch>
              </p:blipFill>
              <p:spPr>
                <a:xfrm>
                  <a:off x="7877093" y="3157267"/>
                  <a:ext cx="116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7000" name="Freihand 166999">
                  <a:extLst>
                    <a:ext uri="{FF2B5EF4-FFF2-40B4-BE49-F238E27FC236}">
                      <a16:creationId xmlns:a16="http://schemas.microsoft.com/office/drawing/2014/main" id="{C412158E-EF50-4FA5-940E-6A10AD98727D}"/>
                    </a:ext>
                  </a:extLst>
                </p14:cNvPr>
                <p14:cNvContentPartPr/>
                <p14:nvPr/>
              </p14:nvContentPartPr>
              <p14:xfrm>
                <a:off x="8004533" y="3284347"/>
                <a:ext cx="93960" cy="97560"/>
              </p14:xfrm>
            </p:contentPart>
          </mc:Choice>
          <mc:Fallback xmlns="">
            <p:pic>
              <p:nvPicPr>
                <p:cNvPr id="167000" name="Freihand 166999">
                  <a:extLst>
                    <a:ext uri="{FF2B5EF4-FFF2-40B4-BE49-F238E27FC236}">
                      <a16:creationId xmlns:a16="http://schemas.microsoft.com/office/drawing/2014/main" id="{C412158E-EF50-4FA5-940E-6A10AD98727D}"/>
                    </a:ext>
                  </a:extLst>
                </p:cNvPr>
                <p:cNvPicPr/>
                <p:nvPr/>
              </p:nvPicPr>
              <p:blipFill>
                <a:blip r:embed="rId224"/>
                <a:stretch>
                  <a:fillRect/>
                </a:stretch>
              </p:blipFill>
              <p:spPr>
                <a:xfrm>
                  <a:off x="8000213" y="3280027"/>
                  <a:ext cx="1026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7001" name="Freihand 167000">
                  <a:extLst>
                    <a:ext uri="{FF2B5EF4-FFF2-40B4-BE49-F238E27FC236}">
                      <a16:creationId xmlns:a16="http://schemas.microsoft.com/office/drawing/2014/main" id="{3F6ED76F-3ABE-475E-B2D9-D8E9E890E9E4}"/>
                    </a:ext>
                  </a:extLst>
                </p14:cNvPr>
                <p14:cNvContentPartPr/>
                <p14:nvPr/>
              </p14:nvContentPartPr>
              <p14:xfrm>
                <a:off x="8242853" y="3225307"/>
                <a:ext cx="213840" cy="168120"/>
              </p14:xfrm>
            </p:contentPart>
          </mc:Choice>
          <mc:Fallback xmlns="">
            <p:pic>
              <p:nvPicPr>
                <p:cNvPr id="167001" name="Freihand 167000">
                  <a:extLst>
                    <a:ext uri="{FF2B5EF4-FFF2-40B4-BE49-F238E27FC236}">
                      <a16:creationId xmlns:a16="http://schemas.microsoft.com/office/drawing/2014/main" id="{3F6ED76F-3ABE-475E-B2D9-D8E9E890E9E4}"/>
                    </a:ext>
                  </a:extLst>
                </p:cNvPr>
                <p:cNvPicPr/>
                <p:nvPr/>
              </p:nvPicPr>
              <p:blipFill>
                <a:blip r:embed="rId226"/>
                <a:stretch>
                  <a:fillRect/>
                </a:stretch>
              </p:blipFill>
              <p:spPr>
                <a:xfrm>
                  <a:off x="8238533" y="3220987"/>
                  <a:ext cx="222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7002" name="Freihand 167001">
                  <a:extLst>
                    <a:ext uri="{FF2B5EF4-FFF2-40B4-BE49-F238E27FC236}">
                      <a16:creationId xmlns:a16="http://schemas.microsoft.com/office/drawing/2014/main" id="{9DDA27A2-7FAB-4329-8DDF-7A916E7F0D41}"/>
                    </a:ext>
                  </a:extLst>
                </p14:cNvPr>
                <p14:cNvContentPartPr/>
                <p14:nvPr/>
              </p14:nvContentPartPr>
              <p14:xfrm>
                <a:off x="8416733" y="3286147"/>
                <a:ext cx="106200" cy="155520"/>
              </p14:xfrm>
            </p:contentPart>
          </mc:Choice>
          <mc:Fallback xmlns="">
            <p:pic>
              <p:nvPicPr>
                <p:cNvPr id="167002" name="Freihand 167001">
                  <a:extLst>
                    <a:ext uri="{FF2B5EF4-FFF2-40B4-BE49-F238E27FC236}">
                      <a16:creationId xmlns:a16="http://schemas.microsoft.com/office/drawing/2014/main" id="{9DDA27A2-7FAB-4329-8DDF-7A916E7F0D41}"/>
                    </a:ext>
                  </a:extLst>
                </p:cNvPr>
                <p:cNvPicPr/>
                <p:nvPr/>
              </p:nvPicPr>
              <p:blipFill>
                <a:blip r:embed="rId228"/>
                <a:stretch>
                  <a:fillRect/>
                </a:stretch>
              </p:blipFill>
              <p:spPr>
                <a:xfrm>
                  <a:off x="8412413" y="3281827"/>
                  <a:ext cx="114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7003" name="Freihand 167002">
                  <a:extLst>
                    <a:ext uri="{FF2B5EF4-FFF2-40B4-BE49-F238E27FC236}">
                      <a16:creationId xmlns:a16="http://schemas.microsoft.com/office/drawing/2014/main" id="{3AD7BA27-D164-4900-A719-5484507F8966}"/>
                    </a:ext>
                  </a:extLst>
                </p14:cNvPr>
                <p14:cNvContentPartPr/>
                <p14:nvPr/>
              </p14:nvContentPartPr>
              <p14:xfrm>
                <a:off x="8536613" y="3208747"/>
                <a:ext cx="150480" cy="167760"/>
              </p14:xfrm>
            </p:contentPart>
          </mc:Choice>
          <mc:Fallback xmlns="">
            <p:pic>
              <p:nvPicPr>
                <p:cNvPr id="167003" name="Freihand 167002">
                  <a:extLst>
                    <a:ext uri="{FF2B5EF4-FFF2-40B4-BE49-F238E27FC236}">
                      <a16:creationId xmlns:a16="http://schemas.microsoft.com/office/drawing/2014/main" id="{3AD7BA27-D164-4900-A719-5484507F8966}"/>
                    </a:ext>
                  </a:extLst>
                </p:cNvPr>
                <p:cNvPicPr/>
                <p:nvPr/>
              </p:nvPicPr>
              <p:blipFill>
                <a:blip r:embed="rId230"/>
                <a:stretch>
                  <a:fillRect/>
                </a:stretch>
              </p:blipFill>
              <p:spPr>
                <a:xfrm>
                  <a:off x="8532293" y="3204427"/>
                  <a:ext cx="159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7004" name="Freihand 167003">
                  <a:extLst>
                    <a:ext uri="{FF2B5EF4-FFF2-40B4-BE49-F238E27FC236}">
                      <a16:creationId xmlns:a16="http://schemas.microsoft.com/office/drawing/2014/main" id="{A6A92187-AD8F-4015-A694-3B997FE6877D}"/>
                    </a:ext>
                  </a:extLst>
                </p14:cNvPr>
                <p14:cNvContentPartPr/>
                <p14:nvPr/>
              </p14:nvContentPartPr>
              <p14:xfrm>
                <a:off x="8693213" y="3261307"/>
                <a:ext cx="113760" cy="247680"/>
              </p14:xfrm>
            </p:contentPart>
          </mc:Choice>
          <mc:Fallback xmlns="">
            <p:pic>
              <p:nvPicPr>
                <p:cNvPr id="167004" name="Freihand 167003">
                  <a:extLst>
                    <a:ext uri="{FF2B5EF4-FFF2-40B4-BE49-F238E27FC236}">
                      <a16:creationId xmlns:a16="http://schemas.microsoft.com/office/drawing/2014/main" id="{A6A92187-AD8F-4015-A694-3B997FE6877D}"/>
                    </a:ext>
                  </a:extLst>
                </p:cNvPr>
                <p:cNvPicPr/>
                <p:nvPr/>
              </p:nvPicPr>
              <p:blipFill>
                <a:blip r:embed="rId232"/>
                <a:stretch>
                  <a:fillRect/>
                </a:stretch>
              </p:blipFill>
              <p:spPr>
                <a:xfrm>
                  <a:off x="8688893" y="3256987"/>
                  <a:ext cx="1224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7005" name="Freihand 167004">
                  <a:extLst>
                    <a:ext uri="{FF2B5EF4-FFF2-40B4-BE49-F238E27FC236}">
                      <a16:creationId xmlns:a16="http://schemas.microsoft.com/office/drawing/2014/main" id="{2306CB76-A8FC-468D-91D1-392DB40AF672}"/>
                    </a:ext>
                  </a:extLst>
                </p14:cNvPr>
                <p14:cNvContentPartPr/>
                <p14:nvPr/>
              </p14:nvContentPartPr>
              <p14:xfrm>
                <a:off x="8195333" y="3455707"/>
                <a:ext cx="641160" cy="16560"/>
              </p14:xfrm>
            </p:contentPart>
          </mc:Choice>
          <mc:Fallback xmlns="">
            <p:pic>
              <p:nvPicPr>
                <p:cNvPr id="167005" name="Freihand 167004">
                  <a:extLst>
                    <a:ext uri="{FF2B5EF4-FFF2-40B4-BE49-F238E27FC236}">
                      <a16:creationId xmlns:a16="http://schemas.microsoft.com/office/drawing/2014/main" id="{2306CB76-A8FC-468D-91D1-392DB40AF672}"/>
                    </a:ext>
                  </a:extLst>
                </p:cNvPr>
                <p:cNvPicPr/>
                <p:nvPr/>
              </p:nvPicPr>
              <p:blipFill>
                <a:blip r:embed="rId234"/>
                <a:stretch>
                  <a:fillRect/>
                </a:stretch>
              </p:blipFill>
              <p:spPr>
                <a:xfrm>
                  <a:off x="8191013" y="3451387"/>
                  <a:ext cx="649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7006" name="Freihand 167005">
                  <a:extLst>
                    <a:ext uri="{FF2B5EF4-FFF2-40B4-BE49-F238E27FC236}">
                      <a16:creationId xmlns:a16="http://schemas.microsoft.com/office/drawing/2014/main" id="{5EF6DAB6-320D-4FDD-B4D0-C79B12F7803E}"/>
                    </a:ext>
                  </a:extLst>
                </p14:cNvPr>
                <p14:cNvContentPartPr/>
                <p14:nvPr/>
              </p14:nvContentPartPr>
              <p14:xfrm>
                <a:off x="8989853" y="3224227"/>
                <a:ext cx="285480" cy="255600"/>
              </p14:xfrm>
            </p:contentPart>
          </mc:Choice>
          <mc:Fallback xmlns="">
            <p:pic>
              <p:nvPicPr>
                <p:cNvPr id="167006" name="Freihand 167005">
                  <a:extLst>
                    <a:ext uri="{FF2B5EF4-FFF2-40B4-BE49-F238E27FC236}">
                      <a16:creationId xmlns:a16="http://schemas.microsoft.com/office/drawing/2014/main" id="{5EF6DAB6-320D-4FDD-B4D0-C79B12F7803E}"/>
                    </a:ext>
                  </a:extLst>
                </p:cNvPr>
                <p:cNvPicPr/>
                <p:nvPr/>
              </p:nvPicPr>
              <p:blipFill>
                <a:blip r:embed="rId236"/>
                <a:stretch>
                  <a:fillRect/>
                </a:stretch>
              </p:blipFill>
              <p:spPr>
                <a:xfrm>
                  <a:off x="8985533" y="3219907"/>
                  <a:ext cx="2941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7007" name="Freihand 167006">
                  <a:extLst>
                    <a:ext uri="{FF2B5EF4-FFF2-40B4-BE49-F238E27FC236}">
                      <a16:creationId xmlns:a16="http://schemas.microsoft.com/office/drawing/2014/main" id="{0D509A09-9B53-4031-994C-48EDD24E2A2F}"/>
                    </a:ext>
                  </a:extLst>
                </p14:cNvPr>
                <p14:cNvContentPartPr/>
                <p14:nvPr/>
              </p14:nvContentPartPr>
              <p14:xfrm>
                <a:off x="9248333" y="3227107"/>
                <a:ext cx="51480" cy="222120"/>
              </p14:xfrm>
            </p:contentPart>
          </mc:Choice>
          <mc:Fallback xmlns="">
            <p:pic>
              <p:nvPicPr>
                <p:cNvPr id="167007" name="Freihand 167006">
                  <a:extLst>
                    <a:ext uri="{FF2B5EF4-FFF2-40B4-BE49-F238E27FC236}">
                      <a16:creationId xmlns:a16="http://schemas.microsoft.com/office/drawing/2014/main" id="{0D509A09-9B53-4031-994C-48EDD24E2A2F}"/>
                    </a:ext>
                  </a:extLst>
                </p:cNvPr>
                <p:cNvPicPr/>
                <p:nvPr/>
              </p:nvPicPr>
              <p:blipFill>
                <a:blip r:embed="rId238"/>
                <a:stretch>
                  <a:fillRect/>
                </a:stretch>
              </p:blipFill>
              <p:spPr>
                <a:xfrm>
                  <a:off x="9244013" y="3222787"/>
                  <a:ext cx="601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7008" name="Freihand 167007">
                  <a:extLst>
                    <a:ext uri="{FF2B5EF4-FFF2-40B4-BE49-F238E27FC236}">
                      <a16:creationId xmlns:a16="http://schemas.microsoft.com/office/drawing/2014/main" id="{50C94385-8286-420C-A8AD-E23DB732D335}"/>
                    </a:ext>
                  </a:extLst>
                </p14:cNvPr>
                <p14:cNvContentPartPr/>
                <p14:nvPr/>
              </p14:nvContentPartPr>
              <p14:xfrm>
                <a:off x="9272813" y="3323947"/>
                <a:ext cx="92160" cy="112320"/>
              </p14:xfrm>
            </p:contentPart>
          </mc:Choice>
          <mc:Fallback xmlns="">
            <p:pic>
              <p:nvPicPr>
                <p:cNvPr id="167008" name="Freihand 167007">
                  <a:extLst>
                    <a:ext uri="{FF2B5EF4-FFF2-40B4-BE49-F238E27FC236}">
                      <a16:creationId xmlns:a16="http://schemas.microsoft.com/office/drawing/2014/main" id="{50C94385-8286-420C-A8AD-E23DB732D335}"/>
                    </a:ext>
                  </a:extLst>
                </p:cNvPr>
                <p:cNvPicPr/>
                <p:nvPr/>
              </p:nvPicPr>
              <p:blipFill>
                <a:blip r:embed="rId240"/>
                <a:stretch>
                  <a:fillRect/>
                </a:stretch>
              </p:blipFill>
              <p:spPr>
                <a:xfrm>
                  <a:off x="9268493" y="3319627"/>
                  <a:ext cx="100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7009" name="Freihand 167008">
                  <a:extLst>
                    <a:ext uri="{FF2B5EF4-FFF2-40B4-BE49-F238E27FC236}">
                      <a16:creationId xmlns:a16="http://schemas.microsoft.com/office/drawing/2014/main" id="{64A6B125-4921-47F9-BB48-1895708CFBD6}"/>
                    </a:ext>
                  </a:extLst>
                </p14:cNvPr>
                <p14:cNvContentPartPr/>
                <p14:nvPr/>
              </p14:nvContentPartPr>
              <p14:xfrm>
                <a:off x="9376133" y="3209107"/>
                <a:ext cx="141840" cy="209520"/>
              </p14:xfrm>
            </p:contentPart>
          </mc:Choice>
          <mc:Fallback xmlns="">
            <p:pic>
              <p:nvPicPr>
                <p:cNvPr id="167009" name="Freihand 167008">
                  <a:extLst>
                    <a:ext uri="{FF2B5EF4-FFF2-40B4-BE49-F238E27FC236}">
                      <a16:creationId xmlns:a16="http://schemas.microsoft.com/office/drawing/2014/main" id="{64A6B125-4921-47F9-BB48-1895708CFBD6}"/>
                    </a:ext>
                  </a:extLst>
                </p:cNvPr>
                <p:cNvPicPr/>
                <p:nvPr/>
              </p:nvPicPr>
              <p:blipFill>
                <a:blip r:embed="rId242"/>
                <a:stretch>
                  <a:fillRect/>
                </a:stretch>
              </p:blipFill>
              <p:spPr>
                <a:xfrm>
                  <a:off x="9371813" y="3204787"/>
                  <a:ext cx="1504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7010" name="Freihand 167009">
                  <a:extLst>
                    <a:ext uri="{FF2B5EF4-FFF2-40B4-BE49-F238E27FC236}">
                      <a16:creationId xmlns:a16="http://schemas.microsoft.com/office/drawing/2014/main" id="{58E05F57-9C8E-47A0-A9B9-5BFD3FB7BB86}"/>
                    </a:ext>
                  </a:extLst>
                </p14:cNvPr>
                <p14:cNvContentPartPr/>
                <p14:nvPr/>
              </p14:nvContentPartPr>
              <p14:xfrm>
                <a:off x="9551453" y="3307747"/>
                <a:ext cx="97560" cy="87120"/>
              </p14:xfrm>
            </p:contentPart>
          </mc:Choice>
          <mc:Fallback xmlns="">
            <p:pic>
              <p:nvPicPr>
                <p:cNvPr id="167010" name="Freihand 167009">
                  <a:extLst>
                    <a:ext uri="{FF2B5EF4-FFF2-40B4-BE49-F238E27FC236}">
                      <a16:creationId xmlns:a16="http://schemas.microsoft.com/office/drawing/2014/main" id="{58E05F57-9C8E-47A0-A9B9-5BFD3FB7BB86}"/>
                    </a:ext>
                  </a:extLst>
                </p:cNvPr>
                <p:cNvPicPr/>
                <p:nvPr/>
              </p:nvPicPr>
              <p:blipFill>
                <a:blip r:embed="rId244"/>
                <a:stretch>
                  <a:fillRect/>
                </a:stretch>
              </p:blipFill>
              <p:spPr>
                <a:xfrm>
                  <a:off x="9547133" y="3303427"/>
                  <a:ext cx="106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7011" name="Freihand 167010">
                  <a:extLst>
                    <a:ext uri="{FF2B5EF4-FFF2-40B4-BE49-F238E27FC236}">
                      <a16:creationId xmlns:a16="http://schemas.microsoft.com/office/drawing/2014/main" id="{A9E3A5EE-1B32-4D59-9C2E-FFF7B6317D3C}"/>
                    </a:ext>
                  </a:extLst>
                </p14:cNvPr>
                <p14:cNvContentPartPr/>
                <p14:nvPr/>
              </p14:nvContentPartPr>
              <p14:xfrm>
                <a:off x="9818213" y="3230347"/>
                <a:ext cx="109800" cy="176040"/>
              </p14:xfrm>
            </p:contentPart>
          </mc:Choice>
          <mc:Fallback xmlns="">
            <p:pic>
              <p:nvPicPr>
                <p:cNvPr id="167011" name="Freihand 167010">
                  <a:extLst>
                    <a:ext uri="{FF2B5EF4-FFF2-40B4-BE49-F238E27FC236}">
                      <a16:creationId xmlns:a16="http://schemas.microsoft.com/office/drawing/2014/main" id="{A9E3A5EE-1B32-4D59-9C2E-FFF7B6317D3C}"/>
                    </a:ext>
                  </a:extLst>
                </p:cNvPr>
                <p:cNvPicPr/>
                <p:nvPr/>
              </p:nvPicPr>
              <p:blipFill>
                <a:blip r:embed="rId246"/>
                <a:stretch>
                  <a:fillRect/>
                </a:stretch>
              </p:blipFill>
              <p:spPr>
                <a:xfrm>
                  <a:off x="9813893" y="3226027"/>
                  <a:ext cx="118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7012" name="Freihand 167011">
                  <a:extLst>
                    <a:ext uri="{FF2B5EF4-FFF2-40B4-BE49-F238E27FC236}">
                      <a16:creationId xmlns:a16="http://schemas.microsoft.com/office/drawing/2014/main" id="{157609CA-A64E-4E1A-B958-9F37CF88F355}"/>
                    </a:ext>
                  </a:extLst>
                </p14:cNvPr>
                <p14:cNvContentPartPr/>
                <p14:nvPr/>
              </p14:nvContentPartPr>
              <p14:xfrm>
                <a:off x="9832613" y="3227107"/>
                <a:ext cx="307800" cy="121680"/>
              </p14:xfrm>
            </p:contentPart>
          </mc:Choice>
          <mc:Fallback xmlns="">
            <p:pic>
              <p:nvPicPr>
                <p:cNvPr id="167012" name="Freihand 167011">
                  <a:extLst>
                    <a:ext uri="{FF2B5EF4-FFF2-40B4-BE49-F238E27FC236}">
                      <a16:creationId xmlns:a16="http://schemas.microsoft.com/office/drawing/2014/main" id="{157609CA-A64E-4E1A-B958-9F37CF88F355}"/>
                    </a:ext>
                  </a:extLst>
                </p:cNvPr>
                <p:cNvPicPr/>
                <p:nvPr/>
              </p:nvPicPr>
              <p:blipFill>
                <a:blip r:embed="rId248"/>
                <a:stretch>
                  <a:fillRect/>
                </a:stretch>
              </p:blipFill>
              <p:spPr>
                <a:xfrm>
                  <a:off x="9828293" y="3222787"/>
                  <a:ext cx="316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7013" name="Freihand 167012">
                  <a:extLst>
                    <a:ext uri="{FF2B5EF4-FFF2-40B4-BE49-F238E27FC236}">
                      <a16:creationId xmlns:a16="http://schemas.microsoft.com/office/drawing/2014/main" id="{4B783620-BCC0-4A36-9F96-E82AA5593D95}"/>
                    </a:ext>
                  </a:extLst>
                </p14:cNvPr>
                <p14:cNvContentPartPr/>
                <p14:nvPr/>
              </p14:nvContentPartPr>
              <p14:xfrm>
                <a:off x="10175693" y="3282547"/>
                <a:ext cx="327240" cy="112320"/>
              </p14:xfrm>
            </p:contentPart>
          </mc:Choice>
          <mc:Fallback xmlns="">
            <p:pic>
              <p:nvPicPr>
                <p:cNvPr id="167013" name="Freihand 167012">
                  <a:extLst>
                    <a:ext uri="{FF2B5EF4-FFF2-40B4-BE49-F238E27FC236}">
                      <a16:creationId xmlns:a16="http://schemas.microsoft.com/office/drawing/2014/main" id="{4B783620-BCC0-4A36-9F96-E82AA5593D95}"/>
                    </a:ext>
                  </a:extLst>
                </p:cNvPr>
                <p:cNvPicPr/>
                <p:nvPr/>
              </p:nvPicPr>
              <p:blipFill>
                <a:blip r:embed="rId250"/>
                <a:stretch>
                  <a:fillRect/>
                </a:stretch>
              </p:blipFill>
              <p:spPr>
                <a:xfrm>
                  <a:off x="10171373" y="3278227"/>
                  <a:ext cx="335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7014" name="Freihand 167013">
                  <a:extLst>
                    <a:ext uri="{FF2B5EF4-FFF2-40B4-BE49-F238E27FC236}">
                      <a16:creationId xmlns:a16="http://schemas.microsoft.com/office/drawing/2014/main" id="{4E1014BB-9965-4EA1-83A3-E8A9A6DA0378}"/>
                    </a:ext>
                  </a:extLst>
                </p14:cNvPr>
                <p14:cNvContentPartPr/>
                <p14:nvPr/>
              </p14:nvContentPartPr>
              <p14:xfrm>
                <a:off x="10532813" y="3185707"/>
                <a:ext cx="347400" cy="196200"/>
              </p14:xfrm>
            </p:contentPart>
          </mc:Choice>
          <mc:Fallback xmlns="">
            <p:pic>
              <p:nvPicPr>
                <p:cNvPr id="167014" name="Freihand 167013">
                  <a:extLst>
                    <a:ext uri="{FF2B5EF4-FFF2-40B4-BE49-F238E27FC236}">
                      <a16:creationId xmlns:a16="http://schemas.microsoft.com/office/drawing/2014/main" id="{4E1014BB-9965-4EA1-83A3-E8A9A6DA0378}"/>
                    </a:ext>
                  </a:extLst>
                </p:cNvPr>
                <p:cNvPicPr/>
                <p:nvPr/>
              </p:nvPicPr>
              <p:blipFill>
                <a:blip r:embed="rId252"/>
                <a:stretch>
                  <a:fillRect/>
                </a:stretch>
              </p:blipFill>
              <p:spPr>
                <a:xfrm>
                  <a:off x="10528493" y="3181387"/>
                  <a:ext cx="3560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7015" name="Freihand 167014">
                  <a:extLst>
                    <a:ext uri="{FF2B5EF4-FFF2-40B4-BE49-F238E27FC236}">
                      <a16:creationId xmlns:a16="http://schemas.microsoft.com/office/drawing/2014/main" id="{2533713E-6F6A-4AF7-B317-24C67E4F5E3A}"/>
                    </a:ext>
                  </a:extLst>
                </p14:cNvPr>
                <p14:cNvContentPartPr/>
                <p14:nvPr/>
              </p14:nvContentPartPr>
              <p14:xfrm>
                <a:off x="10989293" y="3154387"/>
                <a:ext cx="183240" cy="189720"/>
              </p14:xfrm>
            </p:contentPart>
          </mc:Choice>
          <mc:Fallback xmlns="">
            <p:pic>
              <p:nvPicPr>
                <p:cNvPr id="167015" name="Freihand 167014">
                  <a:extLst>
                    <a:ext uri="{FF2B5EF4-FFF2-40B4-BE49-F238E27FC236}">
                      <a16:creationId xmlns:a16="http://schemas.microsoft.com/office/drawing/2014/main" id="{2533713E-6F6A-4AF7-B317-24C67E4F5E3A}"/>
                    </a:ext>
                  </a:extLst>
                </p:cNvPr>
                <p:cNvPicPr/>
                <p:nvPr/>
              </p:nvPicPr>
              <p:blipFill>
                <a:blip r:embed="rId254"/>
                <a:stretch>
                  <a:fillRect/>
                </a:stretch>
              </p:blipFill>
              <p:spPr>
                <a:xfrm>
                  <a:off x="10984973" y="3150067"/>
                  <a:ext cx="191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7016" name="Freihand 167015">
                  <a:extLst>
                    <a:ext uri="{FF2B5EF4-FFF2-40B4-BE49-F238E27FC236}">
                      <a16:creationId xmlns:a16="http://schemas.microsoft.com/office/drawing/2014/main" id="{55D7BA97-472B-4D82-9E2F-66DBF34C2036}"/>
                    </a:ext>
                  </a:extLst>
                </p14:cNvPr>
                <p14:cNvContentPartPr/>
                <p14:nvPr/>
              </p14:nvContentPartPr>
              <p14:xfrm>
                <a:off x="11159933" y="3147547"/>
                <a:ext cx="70560" cy="165960"/>
              </p14:xfrm>
            </p:contentPart>
          </mc:Choice>
          <mc:Fallback xmlns="">
            <p:pic>
              <p:nvPicPr>
                <p:cNvPr id="167016" name="Freihand 167015">
                  <a:extLst>
                    <a:ext uri="{FF2B5EF4-FFF2-40B4-BE49-F238E27FC236}">
                      <a16:creationId xmlns:a16="http://schemas.microsoft.com/office/drawing/2014/main" id="{55D7BA97-472B-4D82-9E2F-66DBF34C2036}"/>
                    </a:ext>
                  </a:extLst>
                </p:cNvPr>
                <p:cNvPicPr/>
                <p:nvPr/>
              </p:nvPicPr>
              <p:blipFill>
                <a:blip r:embed="rId256"/>
                <a:stretch>
                  <a:fillRect/>
                </a:stretch>
              </p:blipFill>
              <p:spPr>
                <a:xfrm>
                  <a:off x="11155613" y="3143227"/>
                  <a:ext cx="79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7017" name="Freihand 167016">
                  <a:extLst>
                    <a:ext uri="{FF2B5EF4-FFF2-40B4-BE49-F238E27FC236}">
                      <a16:creationId xmlns:a16="http://schemas.microsoft.com/office/drawing/2014/main" id="{73FECCAC-FDBE-4190-A049-837C44B7C266}"/>
                    </a:ext>
                  </a:extLst>
                </p14:cNvPr>
                <p14:cNvContentPartPr/>
                <p14:nvPr/>
              </p14:nvContentPartPr>
              <p14:xfrm>
                <a:off x="11223293" y="3154027"/>
                <a:ext cx="176040" cy="139320"/>
              </p14:xfrm>
            </p:contentPart>
          </mc:Choice>
          <mc:Fallback xmlns="">
            <p:pic>
              <p:nvPicPr>
                <p:cNvPr id="167017" name="Freihand 167016">
                  <a:extLst>
                    <a:ext uri="{FF2B5EF4-FFF2-40B4-BE49-F238E27FC236}">
                      <a16:creationId xmlns:a16="http://schemas.microsoft.com/office/drawing/2014/main" id="{73FECCAC-FDBE-4190-A049-837C44B7C266}"/>
                    </a:ext>
                  </a:extLst>
                </p:cNvPr>
                <p:cNvPicPr/>
                <p:nvPr/>
              </p:nvPicPr>
              <p:blipFill>
                <a:blip r:embed="rId258"/>
                <a:stretch>
                  <a:fillRect/>
                </a:stretch>
              </p:blipFill>
              <p:spPr>
                <a:xfrm>
                  <a:off x="11218973" y="3149707"/>
                  <a:ext cx="1846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7018" name="Freihand 167017">
                  <a:extLst>
                    <a:ext uri="{FF2B5EF4-FFF2-40B4-BE49-F238E27FC236}">
                      <a16:creationId xmlns:a16="http://schemas.microsoft.com/office/drawing/2014/main" id="{232EF755-E2EA-467F-B555-70013E7586A0}"/>
                    </a:ext>
                  </a:extLst>
                </p14:cNvPr>
                <p14:cNvContentPartPr/>
                <p14:nvPr/>
              </p14:nvContentPartPr>
              <p14:xfrm>
                <a:off x="11411933" y="3210907"/>
                <a:ext cx="73440" cy="77760"/>
              </p14:xfrm>
            </p:contentPart>
          </mc:Choice>
          <mc:Fallback xmlns="">
            <p:pic>
              <p:nvPicPr>
                <p:cNvPr id="167018" name="Freihand 167017">
                  <a:extLst>
                    <a:ext uri="{FF2B5EF4-FFF2-40B4-BE49-F238E27FC236}">
                      <a16:creationId xmlns:a16="http://schemas.microsoft.com/office/drawing/2014/main" id="{232EF755-E2EA-467F-B555-70013E7586A0}"/>
                    </a:ext>
                  </a:extLst>
                </p:cNvPr>
                <p:cNvPicPr/>
                <p:nvPr/>
              </p:nvPicPr>
              <p:blipFill>
                <a:blip r:embed="rId260"/>
                <a:stretch>
                  <a:fillRect/>
                </a:stretch>
              </p:blipFill>
              <p:spPr>
                <a:xfrm>
                  <a:off x="11407613" y="3206587"/>
                  <a:ext cx="82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7019" name="Freihand 167018">
                  <a:extLst>
                    <a:ext uri="{FF2B5EF4-FFF2-40B4-BE49-F238E27FC236}">
                      <a16:creationId xmlns:a16="http://schemas.microsoft.com/office/drawing/2014/main" id="{454546BA-8AD6-4580-B5CB-DAFB5A8FC8DD}"/>
                    </a:ext>
                  </a:extLst>
                </p14:cNvPr>
                <p14:cNvContentPartPr/>
                <p14:nvPr/>
              </p14:nvContentPartPr>
              <p14:xfrm>
                <a:off x="11498693" y="3196507"/>
                <a:ext cx="91440" cy="79200"/>
              </p14:xfrm>
            </p:contentPart>
          </mc:Choice>
          <mc:Fallback xmlns="">
            <p:pic>
              <p:nvPicPr>
                <p:cNvPr id="167019" name="Freihand 167018">
                  <a:extLst>
                    <a:ext uri="{FF2B5EF4-FFF2-40B4-BE49-F238E27FC236}">
                      <a16:creationId xmlns:a16="http://schemas.microsoft.com/office/drawing/2014/main" id="{454546BA-8AD6-4580-B5CB-DAFB5A8FC8DD}"/>
                    </a:ext>
                  </a:extLst>
                </p:cNvPr>
                <p:cNvPicPr/>
                <p:nvPr/>
              </p:nvPicPr>
              <p:blipFill>
                <a:blip r:embed="rId262"/>
                <a:stretch>
                  <a:fillRect/>
                </a:stretch>
              </p:blipFill>
              <p:spPr>
                <a:xfrm>
                  <a:off x="11494373" y="3192187"/>
                  <a:ext cx="100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7020" name="Freihand 167019">
                  <a:extLst>
                    <a:ext uri="{FF2B5EF4-FFF2-40B4-BE49-F238E27FC236}">
                      <a16:creationId xmlns:a16="http://schemas.microsoft.com/office/drawing/2014/main" id="{03C7CD3A-B107-4AF4-AB6D-CE8112BF55D1}"/>
                    </a:ext>
                  </a:extLst>
                </p14:cNvPr>
                <p14:cNvContentPartPr/>
                <p14:nvPr/>
              </p14:nvContentPartPr>
              <p14:xfrm>
                <a:off x="11572133" y="3178147"/>
                <a:ext cx="88920" cy="132120"/>
              </p14:xfrm>
            </p:contentPart>
          </mc:Choice>
          <mc:Fallback xmlns="">
            <p:pic>
              <p:nvPicPr>
                <p:cNvPr id="167020" name="Freihand 167019">
                  <a:extLst>
                    <a:ext uri="{FF2B5EF4-FFF2-40B4-BE49-F238E27FC236}">
                      <a16:creationId xmlns:a16="http://schemas.microsoft.com/office/drawing/2014/main" id="{03C7CD3A-B107-4AF4-AB6D-CE8112BF55D1}"/>
                    </a:ext>
                  </a:extLst>
                </p:cNvPr>
                <p:cNvPicPr/>
                <p:nvPr/>
              </p:nvPicPr>
              <p:blipFill>
                <a:blip r:embed="rId264"/>
                <a:stretch>
                  <a:fillRect/>
                </a:stretch>
              </p:blipFill>
              <p:spPr>
                <a:xfrm>
                  <a:off x="11567813" y="3173827"/>
                  <a:ext cx="97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021" name="Freihand 167020">
                  <a:extLst>
                    <a:ext uri="{FF2B5EF4-FFF2-40B4-BE49-F238E27FC236}">
                      <a16:creationId xmlns:a16="http://schemas.microsoft.com/office/drawing/2014/main" id="{D05190E5-853F-450A-A8A7-38ACB880F8C4}"/>
                    </a:ext>
                  </a:extLst>
                </p14:cNvPr>
                <p14:cNvContentPartPr/>
                <p14:nvPr/>
              </p14:nvContentPartPr>
              <p14:xfrm>
                <a:off x="10481333" y="3573067"/>
                <a:ext cx="289080" cy="101880"/>
              </p14:xfrm>
            </p:contentPart>
          </mc:Choice>
          <mc:Fallback xmlns="">
            <p:pic>
              <p:nvPicPr>
                <p:cNvPr id="167021" name="Freihand 167020">
                  <a:extLst>
                    <a:ext uri="{FF2B5EF4-FFF2-40B4-BE49-F238E27FC236}">
                      <a16:creationId xmlns:a16="http://schemas.microsoft.com/office/drawing/2014/main" id="{D05190E5-853F-450A-A8A7-38ACB880F8C4}"/>
                    </a:ext>
                  </a:extLst>
                </p:cNvPr>
                <p:cNvPicPr/>
                <p:nvPr/>
              </p:nvPicPr>
              <p:blipFill>
                <a:blip r:embed="rId266"/>
                <a:stretch>
                  <a:fillRect/>
                </a:stretch>
              </p:blipFill>
              <p:spPr>
                <a:xfrm>
                  <a:off x="10477013" y="3568747"/>
                  <a:ext cx="297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022" name="Freihand 167021">
                  <a:extLst>
                    <a:ext uri="{FF2B5EF4-FFF2-40B4-BE49-F238E27FC236}">
                      <a16:creationId xmlns:a16="http://schemas.microsoft.com/office/drawing/2014/main" id="{DE7EEA79-2B3F-42A8-8A36-F89FEF06994A}"/>
                    </a:ext>
                  </a:extLst>
                </p14:cNvPr>
                <p14:cNvContentPartPr/>
                <p14:nvPr/>
              </p14:nvContentPartPr>
              <p14:xfrm>
                <a:off x="10773653" y="3478387"/>
                <a:ext cx="360" cy="360"/>
              </p14:xfrm>
            </p:contentPart>
          </mc:Choice>
          <mc:Fallback xmlns="">
            <p:pic>
              <p:nvPicPr>
                <p:cNvPr id="167022" name="Freihand 167021">
                  <a:extLst>
                    <a:ext uri="{FF2B5EF4-FFF2-40B4-BE49-F238E27FC236}">
                      <a16:creationId xmlns:a16="http://schemas.microsoft.com/office/drawing/2014/main" id="{DE7EEA79-2B3F-42A8-8A36-F89FEF06994A}"/>
                    </a:ext>
                  </a:extLst>
                </p:cNvPr>
                <p:cNvPicPr/>
                <p:nvPr/>
              </p:nvPicPr>
              <p:blipFill>
                <a:blip r:embed="rId52"/>
                <a:stretch>
                  <a:fillRect/>
                </a:stretch>
              </p:blipFill>
              <p:spPr>
                <a:xfrm>
                  <a:off x="10769333" y="3474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7023" name="Freihand 167022">
                  <a:extLst>
                    <a:ext uri="{FF2B5EF4-FFF2-40B4-BE49-F238E27FC236}">
                      <a16:creationId xmlns:a16="http://schemas.microsoft.com/office/drawing/2014/main" id="{7F511ADC-A853-46E0-B645-376CCDA3720D}"/>
                    </a:ext>
                  </a:extLst>
                </p14:cNvPr>
                <p14:cNvContentPartPr/>
                <p14:nvPr/>
              </p14:nvContentPartPr>
              <p14:xfrm>
                <a:off x="10956173" y="3537787"/>
                <a:ext cx="9720" cy="172800"/>
              </p14:xfrm>
            </p:contentPart>
          </mc:Choice>
          <mc:Fallback xmlns="">
            <p:pic>
              <p:nvPicPr>
                <p:cNvPr id="167023" name="Freihand 167022">
                  <a:extLst>
                    <a:ext uri="{FF2B5EF4-FFF2-40B4-BE49-F238E27FC236}">
                      <a16:creationId xmlns:a16="http://schemas.microsoft.com/office/drawing/2014/main" id="{7F511ADC-A853-46E0-B645-376CCDA3720D}"/>
                    </a:ext>
                  </a:extLst>
                </p:cNvPr>
                <p:cNvPicPr/>
                <p:nvPr/>
              </p:nvPicPr>
              <p:blipFill>
                <a:blip r:embed="rId269"/>
                <a:stretch>
                  <a:fillRect/>
                </a:stretch>
              </p:blipFill>
              <p:spPr>
                <a:xfrm>
                  <a:off x="10951853" y="3533467"/>
                  <a:ext cx="183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7024" name="Freihand 167023">
                  <a:extLst>
                    <a:ext uri="{FF2B5EF4-FFF2-40B4-BE49-F238E27FC236}">
                      <a16:creationId xmlns:a16="http://schemas.microsoft.com/office/drawing/2014/main" id="{815B7616-A39D-4A0D-95A3-4F141365B73E}"/>
                    </a:ext>
                  </a:extLst>
                </p14:cNvPr>
                <p14:cNvContentPartPr/>
                <p14:nvPr/>
              </p14:nvContentPartPr>
              <p14:xfrm>
                <a:off x="10876973" y="3499267"/>
                <a:ext cx="133200" cy="190080"/>
              </p14:xfrm>
            </p:contentPart>
          </mc:Choice>
          <mc:Fallback xmlns="">
            <p:pic>
              <p:nvPicPr>
                <p:cNvPr id="167024" name="Freihand 167023">
                  <a:extLst>
                    <a:ext uri="{FF2B5EF4-FFF2-40B4-BE49-F238E27FC236}">
                      <a16:creationId xmlns:a16="http://schemas.microsoft.com/office/drawing/2014/main" id="{815B7616-A39D-4A0D-95A3-4F141365B73E}"/>
                    </a:ext>
                  </a:extLst>
                </p:cNvPr>
                <p:cNvPicPr/>
                <p:nvPr/>
              </p:nvPicPr>
              <p:blipFill>
                <a:blip r:embed="rId271"/>
                <a:stretch>
                  <a:fillRect/>
                </a:stretch>
              </p:blipFill>
              <p:spPr>
                <a:xfrm>
                  <a:off x="10872653" y="3494947"/>
                  <a:ext cx="141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7025" name="Freihand 167024">
                  <a:extLst>
                    <a:ext uri="{FF2B5EF4-FFF2-40B4-BE49-F238E27FC236}">
                      <a16:creationId xmlns:a16="http://schemas.microsoft.com/office/drawing/2014/main" id="{0902624A-9102-4772-A7DC-2ED249DD6861}"/>
                    </a:ext>
                  </a:extLst>
                </p14:cNvPr>
                <p14:cNvContentPartPr/>
                <p14:nvPr/>
              </p14:nvContentPartPr>
              <p14:xfrm>
                <a:off x="11011613" y="3470467"/>
                <a:ext cx="381600" cy="194760"/>
              </p14:xfrm>
            </p:contentPart>
          </mc:Choice>
          <mc:Fallback xmlns="">
            <p:pic>
              <p:nvPicPr>
                <p:cNvPr id="167025" name="Freihand 167024">
                  <a:extLst>
                    <a:ext uri="{FF2B5EF4-FFF2-40B4-BE49-F238E27FC236}">
                      <a16:creationId xmlns:a16="http://schemas.microsoft.com/office/drawing/2014/main" id="{0902624A-9102-4772-A7DC-2ED249DD6861}"/>
                    </a:ext>
                  </a:extLst>
                </p:cNvPr>
                <p:cNvPicPr/>
                <p:nvPr/>
              </p:nvPicPr>
              <p:blipFill>
                <a:blip r:embed="rId273"/>
                <a:stretch>
                  <a:fillRect/>
                </a:stretch>
              </p:blipFill>
              <p:spPr>
                <a:xfrm>
                  <a:off x="11007293" y="3466147"/>
                  <a:ext cx="3902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7026" name="Freihand 167025">
                  <a:extLst>
                    <a:ext uri="{FF2B5EF4-FFF2-40B4-BE49-F238E27FC236}">
                      <a16:creationId xmlns:a16="http://schemas.microsoft.com/office/drawing/2014/main" id="{AF7DC66B-F2FA-4379-81D9-BD82D9E086D1}"/>
                    </a:ext>
                  </a:extLst>
                </p14:cNvPr>
                <p14:cNvContentPartPr/>
                <p14:nvPr/>
              </p14:nvContentPartPr>
              <p14:xfrm>
                <a:off x="11419133" y="3457147"/>
                <a:ext cx="125280" cy="172440"/>
              </p14:xfrm>
            </p:contentPart>
          </mc:Choice>
          <mc:Fallback xmlns="">
            <p:pic>
              <p:nvPicPr>
                <p:cNvPr id="167026" name="Freihand 167025">
                  <a:extLst>
                    <a:ext uri="{FF2B5EF4-FFF2-40B4-BE49-F238E27FC236}">
                      <a16:creationId xmlns:a16="http://schemas.microsoft.com/office/drawing/2014/main" id="{AF7DC66B-F2FA-4379-81D9-BD82D9E086D1}"/>
                    </a:ext>
                  </a:extLst>
                </p:cNvPr>
                <p:cNvPicPr/>
                <p:nvPr/>
              </p:nvPicPr>
              <p:blipFill>
                <a:blip r:embed="rId275"/>
                <a:stretch>
                  <a:fillRect/>
                </a:stretch>
              </p:blipFill>
              <p:spPr>
                <a:xfrm>
                  <a:off x="11414813" y="3452827"/>
                  <a:ext cx="133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7027" name="Freihand 167026">
                  <a:extLst>
                    <a:ext uri="{FF2B5EF4-FFF2-40B4-BE49-F238E27FC236}">
                      <a16:creationId xmlns:a16="http://schemas.microsoft.com/office/drawing/2014/main" id="{CFAF3BF2-847F-499D-9281-54B721161CC6}"/>
                    </a:ext>
                  </a:extLst>
                </p14:cNvPr>
                <p14:cNvContentPartPr/>
                <p14:nvPr/>
              </p14:nvContentPartPr>
              <p14:xfrm>
                <a:off x="11491493" y="3447067"/>
                <a:ext cx="140400" cy="187200"/>
              </p14:xfrm>
            </p:contentPart>
          </mc:Choice>
          <mc:Fallback xmlns="">
            <p:pic>
              <p:nvPicPr>
                <p:cNvPr id="167027" name="Freihand 167026">
                  <a:extLst>
                    <a:ext uri="{FF2B5EF4-FFF2-40B4-BE49-F238E27FC236}">
                      <a16:creationId xmlns:a16="http://schemas.microsoft.com/office/drawing/2014/main" id="{CFAF3BF2-847F-499D-9281-54B721161CC6}"/>
                    </a:ext>
                  </a:extLst>
                </p:cNvPr>
                <p:cNvPicPr/>
                <p:nvPr/>
              </p:nvPicPr>
              <p:blipFill>
                <a:blip r:embed="rId277"/>
                <a:stretch>
                  <a:fillRect/>
                </a:stretch>
              </p:blipFill>
              <p:spPr>
                <a:xfrm>
                  <a:off x="11487173" y="3442747"/>
                  <a:ext cx="149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028" name="Freihand 167027">
                  <a:extLst>
                    <a:ext uri="{FF2B5EF4-FFF2-40B4-BE49-F238E27FC236}">
                      <a16:creationId xmlns:a16="http://schemas.microsoft.com/office/drawing/2014/main" id="{748A90A2-A8D6-44FA-BC80-8345F512291D}"/>
                    </a:ext>
                  </a:extLst>
                </p14:cNvPr>
                <p14:cNvContentPartPr/>
                <p14:nvPr/>
              </p14:nvContentPartPr>
              <p14:xfrm>
                <a:off x="11708213" y="3318187"/>
                <a:ext cx="25200" cy="208080"/>
              </p14:xfrm>
            </p:contentPart>
          </mc:Choice>
          <mc:Fallback xmlns="">
            <p:pic>
              <p:nvPicPr>
                <p:cNvPr id="167028" name="Freihand 167027">
                  <a:extLst>
                    <a:ext uri="{FF2B5EF4-FFF2-40B4-BE49-F238E27FC236}">
                      <a16:creationId xmlns:a16="http://schemas.microsoft.com/office/drawing/2014/main" id="{748A90A2-A8D6-44FA-BC80-8345F512291D}"/>
                    </a:ext>
                  </a:extLst>
                </p:cNvPr>
                <p:cNvPicPr/>
                <p:nvPr/>
              </p:nvPicPr>
              <p:blipFill>
                <a:blip r:embed="rId279"/>
                <a:stretch>
                  <a:fillRect/>
                </a:stretch>
              </p:blipFill>
              <p:spPr>
                <a:xfrm>
                  <a:off x="11703893" y="3313867"/>
                  <a:ext cx="338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7029" name="Freihand 167028">
                  <a:extLst>
                    <a:ext uri="{FF2B5EF4-FFF2-40B4-BE49-F238E27FC236}">
                      <a16:creationId xmlns:a16="http://schemas.microsoft.com/office/drawing/2014/main" id="{344A98AD-B046-4746-866F-902438B89B0E}"/>
                    </a:ext>
                  </a:extLst>
                </p14:cNvPr>
                <p14:cNvContentPartPr/>
                <p14:nvPr/>
              </p14:nvContentPartPr>
              <p14:xfrm>
                <a:off x="11707493" y="3273907"/>
                <a:ext cx="127800" cy="342360"/>
              </p14:xfrm>
            </p:contentPart>
          </mc:Choice>
          <mc:Fallback xmlns="">
            <p:pic>
              <p:nvPicPr>
                <p:cNvPr id="167029" name="Freihand 167028">
                  <a:extLst>
                    <a:ext uri="{FF2B5EF4-FFF2-40B4-BE49-F238E27FC236}">
                      <a16:creationId xmlns:a16="http://schemas.microsoft.com/office/drawing/2014/main" id="{344A98AD-B046-4746-866F-902438B89B0E}"/>
                    </a:ext>
                  </a:extLst>
                </p:cNvPr>
                <p:cNvPicPr/>
                <p:nvPr/>
              </p:nvPicPr>
              <p:blipFill>
                <a:blip r:embed="rId281"/>
                <a:stretch>
                  <a:fillRect/>
                </a:stretch>
              </p:blipFill>
              <p:spPr>
                <a:xfrm>
                  <a:off x="11703173" y="3269587"/>
                  <a:ext cx="1364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7030" name="Freihand 167029">
                  <a:extLst>
                    <a:ext uri="{FF2B5EF4-FFF2-40B4-BE49-F238E27FC236}">
                      <a16:creationId xmlns:a16="http://schemas.microsoft.com/office/drawing/2014/main" id="{FEDCE446-57D1-47D6-B984-475A2416AF1A}"/>
                    </a:ext>
                  </a:extLst>
                </p14:cNvPr>
                <p14:cNvContentPartPr/>
                <p14:nvPr/>
              </p14:nvContentPartPr>
              <p14:xfrm>
                <a:off x="11806133" y="3286867"/>
                <a:ext cx="114840" cy="326520"/>
              </p14:xfrm>
            </p:contentPart>
          </mc:Choice>
          <mc:Fallback xmlns="">
            <p:pic>
              <p:nvPicPr>
                <p:cNvPr id="167030" name="Freihand 167029">
                  <a:extLst>
                    <a:ext uri="{FF2B5EF4-FFF2-40B4-BE49-F238E27FC236}">
                      <a16:creationId xmlns:a16="http://schemas.microsoft.com/office/drawing/2014/main" id="{FEDCE446-57D1-47D6-B984-475A2416AF1A}"/>
                    </a:ext>
                  </a:extLst>
                </p:cNvPr>
                <p:cNvPicPr/>
                <p:nvPr/>
              </p:nvPicPr>
              <p:blipFill>
                <a:blip r:embed="rId283"/>
                <a:stretch>
                  <a:fillRect/>
                </a:stretch>
              </p:blipFill>
              <p:spPr>
                <a:xfrm>
                  <a:off x="11801813" y="3282547"/>
                  <a:ext cx="1234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031" name="Freihand 167030">
                  <a:extLst>
                    <a:ext uri="{FF2B5EF4-FFF2-40B4-BE49-F238E27FC236}">
                      <a16:creationId xmlns:a16="http://schemas.microsoft.com/office/drawing/2014/main" id="{AE223AB3-604A-4E75-955B-81965C6CAB8E}"/>
                    </a:ext>
                  </a:extLst>
                </p14:cNvPr>
                <p14:cNvContentPartPr/>
                <p14:nvPr/>
              </p14:nvContentPartPr>
              <p14:xfrm>
                <a:off x="11897933" y="3629947"/>
                <a:ext cx="5760" cy="30240"/>
              </p14:xfrm>
            </p:contentPart>
          </mc:Choice>
          <mc:Fallback xmlns="">
            <p:pic>
              <p:nvPicPr>
                <p:cNvPr id="167031" name="Freihand 167030">
                  <a:extLst>
                    <a:ext uri="{FF2B5EF4-FFF2-40B4-BE49-F238E27FC236}">
                      <a16:creationId xmlns:a16="http://schemas.microsoft.com/office/drawing/2014/main" id="{AE223AB3-604A-4E75-955B-81965C6CAB8E}"/>
                    </a:ext>
                  </a:extLst>
                </p:cNvPr>
                <p:cNvPicPr/>
                <p:nvPr/>
              </p:nvPicPr>
              <p:blipFill>
                <a:blip r:embed="rId285"/>
                <a:stretch>
                  <a:fillRect/>
                </a:stretch>
              </p:blipFill>
              <p:spPr>
                <a:xfrm>
                  <a:off x="11893613" y="3625627"/>
                  <a:ext cx="14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034" name="Freihand 167033">
                  <a:extLst>
                    <a:ext uri="{FF2B5EF4-FFF2-40B4-BE49-F238E27FC236}">
                      <a16:creationId xmlns:a16="http://schemas.microsoft.com/office/drawing/2014/main" id="{CAF52B35-3354-49B7-A287-1B5C6427C36D}"/>
                    </a:ext>
                  </a:extLst>
                </p14:cNvPr>
                <p14:cNvContentPartPr/>
                <p14:nvPr/>
              </p14:nvContentPartPr>
              <p14:xfrm>
                <a:off x="183533" y="3794827"/>
                <a:ext cx="16920" cy="171720"/>
              </p14:xfrm>
            </p:contentPart>
          </mc:Choice>
          <mc:Fallback xmlns="">
            <p:pic>
              <p:nvPicPr>
                <p:cNvPr id="167034" name="Freihand 167033">
                  <a:extLst>
                    <a:ext uri="{FF2B5EF4-FFF2-40B4-BE49-F238E27FC236}">
                      <a16:creationId xmlns:a16="http://schemas.microsoft.com/office/drawing/2014/main" id="{CAF52B35-3354-49B7-A287-1B5C6427C36D}"/>
                    </a:ext>
                  </a:extLst>
                </p:cNvPr>
                <p:cNvPicPr/>
                <p:nvPr/>
              </p:nvPicPr>
              <p:blipFill>
                <a:blip r:embed="rId287"/>
                <a:stretch>
                  <a:fillRect/>
                </a:stretch>
              </p:blipFill>
              <p:spPr>
                <a:xfrm>
                  <a:off x="179213" y="3790507"/>
                  <a:ext cx="25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035" name="Freihand 167034">
                  <a:extLst>
                    <a:ext uri="{FF2B5EF4-FFF2-40B4-BE49-F238E27FC236}">
                      <a16:creationId xmlns:a16="http://schemas.microsoft.com/office/drawing/2014/main" id="{DB246A71-60D3-46A4-B7FE-2E5282C90A28}"/>
                    </a:ext>
                  </a:extLst>
                </p14:cNvPr>
                <p14:cNvContentPartPr/>
                <p14:nvPr/>
              </p14:nvContentPartPr>
              <p14:xfrm>
                <a:off x="77693" y="3752707"/>
                <a:ext cx="180720" cy="225000"/>
              </p14:xfrm>
            </p:contentPart>
          </mc:Choice>
          <mc:Fallback xmlns="">
            <p:pic>
              <p:nvPicPr>
                <p:cNvPr id="167035" name="Freihand 167034">
                  <a:extLst>
                    <a:ext uri="{FF2B5EF4-FFF2-40B4-BE49-F238E27FC236}">
                      <a16:creationId xmlns:a16="http://schemas.microsoft.com/office/drawing/2014/main" id="{DB246A71-60D3-46A4-B7FE-2E5282C90A28}"/>
                    </a:ext>
                  </a:extLst>
                </p:cNvPr>
                <p:cNvPicPr/>
                <p:nvPr/>
              </p:nvPicPr>
              <p:blipFill>
                <a:blip r:embed="rId289"/>
                <a:stretch>
                  <a:fillRect/>
                </a:stretch>
              </p:blipFill>
              <p:spPr>
                <a:xfrm>
                  <a:off x="73373" y="3748387"/>
                  <a:ext cx="1893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036" name="Freihand 167035">
                  <a:extLst>
                    <a:ext uri="{FF2B5EF4-FFF2-40B4-BE49-F238E27FC236}">
                      <a16:creationId xmlns:a16="http://schemas.microsoft.com/office/drawing/2014/main" id="{D6591703-FB7F-4487-A6FA-46ABD8525E9C}"/>
                    </a:ext>
                  </a:extLst>
                </p14:cNvPr>
                <p14:cNvContentPartPr/>
                <p14:nvPr/>
              </p14:nvContentPartPr>
              <p14:xfrm>
                <a:off x="285773" y="3857827"/>
                <a:ext cx="207360" cy="139320"/>
              </p14:xfrm>
            </p:contentPart>
          </mc:Choice>
          <mc:Fallback xmlns="">
            <p:pic>
              <p:nvPicPr>
                <p:cNvPr id="167036" name="Freihand 167035">
                  <a:extLst>
                    <a:ext uri="{FF2B5EF4-FFF2-40B4-BE49-F238E27FC236}">
                      <a16:creationId xmlns:a16="http://schemas.microsoft.com/office/drawing/2014/main" id="{D6591703-FB7F-4487-A6FA-46ABD8525E9C}"/>
                    </a:ext>
                  </a:extLst>
                </p:cNvPr>
                <p:cNvPicPr/>
                <p:nvPr/>
              </p:nvPicPr>
              <p:blipFill>
                <a:blip r:embed="rId291"/>
                <a:stretch>
                  <a:fillRect/>
                </a:stretch>
              </p:blipFill>
              <p:spPr>
                <a:xfrm>
                  <a:off x="281453" y="3853507"/>
                  <a:ext cx="216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7037" name="Freihand 167036">
                  <a:extLst>
                    <a:ext uri="{FF2B5EF4-FFF2-40B4-BE49-F238E27FC236}">
                      <a16:creationId xmlns:a16="http://schemas.microsoft.com/office/drawing/2014/main" id="{91288A67-331F-4C29-855B-DA030FFF8B70}"/>
                    </a:ext>
                  </a:extLst>
                </p14:cNvPr>
                <p14:cNvContentPartPr/>
                <p14:nvPr/>
              </p14:nvContentPartPr>
              <p14:xfrm>
                <a:off x="517973" y="3738667"/>
                <a:ext cx="149400" cy="199800"/>
              </p14:xfrm>
            </p:contentPart>
          </mc:Choice>
          <mc:Fallback xmlns="">
            <p:pic>
              <p:nvPicPr>
                <p:cNvPr id="167037" name="Freihand 167036">
                  <a:extLst>
                    <a:ext uri="{FF2B5EF4-FFF2-40B4-BE49-F238E27FC236}">
                      <a16:creationId xmlns:a16="http://schemas.microsoft.com/office/drawing/2014/main" id="{91288A67-331F-4C29-855B-DA030FFF8B70}"/>
                    </a:ext>
                  </a:extLst>
                </p:cNvPr>
                <p:cNvPicPr/>
                <p:nvPr/>
              </p:nvPicPr>
              <p:blipFill>
                <a:blip r:embed="rId293"/>
                <a:stretch>
                  <a:fillRect/>
                </a:stretch>
              </p:blipFill>
              <p:spPr>
                <a:xfrm>
                  <a:off x="513653" y="3734347"/>
                  <a:ext cx="158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038" name="Freihand 167037">
                  <a:extLst>
                    <a:ext uri="{FF2B5EF4-FFF2-40B4-BE49-F238E27FC236}">
                      <a16:creationId xmlns:a16="http://schemas.microsoft.com/office/drawing/2014/main" id="{9DC6D086-1A6F-44A8-AC81-860F9E0FC206}"/>
                    </a:ext>
                  </a:extLst>
                </p14:cNvPr>
                <p14:cNvContentPartPr/>
                <p14:nvPr/>
              </p14:nvContentPartPr>
              <p14:xfrm>
                <a:off x="685373" y="3831187"/>
                <a:ext cx="100440" cy="113760"/>
              </p14:xfrm>
            </p:contentPart>
          </mc:Choice>
          <mc:Fallback xmlns="">
            <p:pic>
              <p:nvPicPr>
                <p:cNvPr id="167038" name="Freihand 167037">
                  <a:extLst>
                    <a:ext uri="{FF2B5EF4-FFF2-40B4-BE49-F238E27FC236}">
                      <a16:creationId xmlns:a16="http://schemas.microsoft.com/office/drawing/2014/main" id="{9DC6D086-1A6F-44A8-AC81-860F9E0FC206}"/>
                    </a:ext>
                  </a:extLst>
                </p:cNvPr>
                <p:cNvPicPr/>
                <p:nvPr/>
              </p:nvPicPr>
              <p:blipFill>
                <a:blip r:embed="rId295"/>
                <a:stretch>
                  <a:fillRect/>
                </a:stretch>
              </p:blipFill>
              <p:spPr>
                <a:xfrm>
                  <a:off x="681053" y="3826867"/>
                  <a:ext cx="109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7039" name="Freihand 167038">
                  <a:extLst>
                    <a:ext uri="{FF2B5EF4-FFF2-40B4-BE49-F238E27FC236}">
                      <a16:creationId xmlns:a16="http://schemas.microsoft.com/office/drawing/2014/main" id="{3237BC2E-7CB8-4367-BE7E-D4C2AB75956D}"/>
                    </a:ext>
                  </a:extLst>
                </p14:cNvPr>
                <p14:cNvContentPartPr/>
                <p14:nvPr/>
              </p14:nvContentPartPr>
              <p14:xfrm>
                <a:off x="798053" y="3755227"/>
                <a:ext cx="154440" cy="183600"/>
              </p14:xfrm>
            </p:contentPart>
          </mc:Choice>
          <mc:Fallback xmlns="">
            <p:pic>
              <p:nvPicPr>
                <p:cNvPr id="167039" name="Freihand 167038">
                  <a:extLst>
                    <a:ext uri="{FF2B5EF4-FFF2-40B4-BE49-F238E27FC236}">
                      <a16:creationId xmlns:a16="http://schemas.microsoft.com/office/drawing/2014/main" id="{3237BC2E-7CB8-4367-BE7E-D4C2AB75956D}"/>
                    </a:ext>
                  </a:extLst>
                </p:cNvPr>
                <p:cNvPicPr/>
                <p:nvPr/>
              </p:nvPicPr>
              <p:blipFill>
                <a:blip r:embed="rId297"/>
                <a:stretch>
                  <a:fillRect/>
                </a:stretch>
              </p:blipFill>
              <p:spPr>
                <a:xfrm>
                  <a:off x="793733" y="3750907"/>
                  <a:ext cx="163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7040" name="Freihand 167039">
                  <a:extLst>
                    <a:ext uri="{FF2B5EF4-FFF2-40B4-BE49-F238E27FC236}">
                      <a16:creationId xmlns:a16="http://schemas.microsoft.com/office/drawing/2014/main" id="{B248BAFF-C7FA-4DC9-9954-63EDE46A50F2}"/>
                    </a:ext>
                  </a:extLst>
                </p14:cNvPr>
                <p14:cNvContentPartPr/>
                <p14:nvPr/>
              </p14:nvContentPartPr>
              <p14:xfrm>
                <a:off x="1003973" y="3822187"/>
                <a:ext cx="120600" cy="122400"/>
              </p14:xfrm>
            </p:contentPart>
          </mc:Choice>
          <mc:Fallback xmlns="">
            <p:pic>
              <p:nvPicPr>
                <p:cNvPr id="167040" name="Freihand 167039">
                  <a:extLst>
                    <a:ext uri="{FF2B5EF4-FFF2-40B4-BE49-F238E27FC236}">
                      <a16:creationId xmlns:a16="http://schemas.microsoft.com/office/drawing/2014/main" id="{B248BAFF-C7FA-4DC9-9954-63EDE46A50F2}"/>
                    </a:ext>
                  </a:extLst>
                </p:cNvPr>
                <p:cNvPicPr/>
                <p:nvPr/>
              </p:nvPicPr>
              <p:blipFill>
                <a:blip r:embed="rId299"/>
                <a:stretch>
                  <a:fillRect/>
                </a:stretch>
              </p:blipFill>
              <p:spPr>
                <a:xfrm>
                  <a:off x="999653" y="3817867"/>
                  <a:ext cx="129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7041" name="Freihand 167040">
                  <a:extLst>
                    <a:ext uri="{FF2B5EF4-FFF2-40B4-BE49-F238E27FC236}">
                      <a16:creationId xmlns:a16="http://schemas.microsoft.com/office/drawing/2014/main" id="{C7846ABE-C2BC-417F-BD09-B9CEAF9C64C2}"/>
                    </a:ext>
                  </a:extLst>
                </p14:cNvPr>
                <p14:cNvContentPartPr/>
                <p14:nvPr/>
              </p14:nvContentPartPr>
              <p14:xfrm>
                <a:off x="1160213" y="3685747"/>
                <a:ext cx="263520" cy="238680"/>
              </p14:xfrm>
            </p:contentPart>
          </mc:Choice>
          <mc:Fallback xmlns="">
            <p:pic>
              <p:nvPicPr>
                <p:cNvPr id="167041" name="Freihand 167040">
                  <a:extLst>
                    <a:ext uri="{FF2B5EF4-FFF2-40B4-BE49-F238E27FC236}">
                      <a16:creationId xmlns:a16="http://schemas.microsoft.com/office/drawing/2014/main" id="{C7846ABE-C2BC-417F-BD09-B9CEAF9C64C2}"/>
                    </a:ext>
                  </a:extLst>
                </p:cNvPr>
                <p:cNvPicPr/>
                <p:nvPr/>
              </p:nvPicPr>
              <p:blipFill>
                <a:blip r:embed="rId301"/>
                <a:stretch>
                  <a:fillRect/>
                </a:stretch>
              </p:blipFill>
              <p:spPr>
                <a:xfrm>
                  <a:off x="1155893" y="3681427"/>
                  <a:ext cx="2721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7042" name="Freihand 167041">
                  <a:extLst>
                    <a:ext uri="{FF2B5EF4-FFF2-40B4-BE49-F238E27FC236}">
                      <a16:creationId xmlns:a16="http://schemas.microsoft.com/office/drawing/2014/main" id="{D793711D-4368-4B8C-8966-9C1850D7C74D}"/>
                    </a:ext>
                  </a:extLst>
                </p14:cNvPr>
                <p14:cNvContentPartPr/>
                <p14:nvPr/>
              </p14:nvContentPartPr>
              <p14:xfrm>
                <a:off x="1414733" y="3774307"/>
                <a:ext cx="19800" cy="41400"/>
              </p14:xfrm>
            </p:contentPart>
          </mc:Choice>
          <mc:Fallback xmlns="">
            <p:pic>
              <p:nvPicPr>
                <p:cNvPr id="167042" name="Freihand 167041">
                  <a:extLst>
                    <a:ext uri="{FF2B5EF4-FFF2-40B4-BE49-F238E27FC236}">
                      <a16:creationId xmlns:a16="http://schemas.microsoft.com/office/drawing/2014/main" id="{D793711D-4368-4B8C-8966-9C1850D7C74D}"/>
                    </a:ext>
                  </a:extLst>
                </p:cNvPr>
                <p:cNvPicPr/>
                <p:nvPr/>
              </p:nvPicPr>
              <p:blipFill>
                <a:blip r:embed="rId303"/>
                <a:stretch>
                  <a:fillRect/>
                </a:stretch>
              </p:blipFill>
              <p:spPr>
                <a:xfrm>
                  <a:off x="1410413" y="3769987"/>
                  <a:ext cx="28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7043" name="Freihand 167042">
                  <a:extLst>
                    <a:ext uri="{FF2B5EF4-FFF2-40B4-BE49-F238E27FC236}">
                      <a16:creationId xmlns:a16="http://schemas.microsoft.com/office/drawing/2014/main" id="{A5B823CF-8E75-40A6-877D-00C56941ED30}"/>
                    </a:ext>
                  </a:extLst>
                </p14:cNvPr>
                <p14:cNvContentPartPr/>
                <p14:nvPr/>
              </p14:nvContentPartPr>
              <p14:xfrm>
                <a:off x="1466213" y="3749827"/>
                <a:ext cx="91080" cy="143640"/>
              </p14:xfrm>
            </p:contentPart>
          </mc:Choice>
          <mc:Fallback xmlns="">
            <p:pic>
              <p:nvPicPr>
                <p:cNvPr id="167043" name="Freihand 167042">
                  <a:extLst>
                    <a:ext uri="{FF2B5EF4-FFF2-40B4-BE49-F238E27FC236}">
                      <a16:creationId xmlns:a16="http://schemas.microsoft.com/office/drawing/2014/main" id="{A5B823CF-8E75-40A6-877D-00C56941ED30}"/>
                    </a:ext>
                  </a:extLst>
                </p:cNvPr>
                <p:cNvPicPr/>
                <p:nvPr/>
              </p:nvPicPr>
              <p:blipFill>
                <a:blip r:embed="rId305"/>
                <a:stretch>
                  <a:fillRect/>
                </a:stretch>
              </p:blipFill>
              <p:spPr>
                <a:xfrm>
                  <a:off x="1461893" y="3745507"/>
                  <a:ext cx="99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7044" name="Freihand 167043">
                  <a:extLst>
                    <a:ext uri="{FF2B5EF4-FFF2-40B4-BE49-F238E27FC236}">
                      <a16:creationId xmlns:a16="http://schemas.microsoft.com/office/drawing/2014/main" id="{87DE4671-2820-4923-9541-D41A252F2C1A}"/>
                    </a:ext>
                  </a:extLst>
                </p14:cNvPr>
                <p14:cNvContentPartPr/>
                <p14:nvPr/>
              </p14:nvContentPartPr>
              <p14:xfrm>
                <a:off x="1619933" y="3799507"/>
                <a:ext cx="79560" cy="92160"/>
              </p14:xfrm>
            </p:contentPart>
          </mc:Choice>
          <mc:Fallback xmlns="">
            <p:pic>
              <p:nvPicPr>
                <p:cNvPr id="167044" name="Freihand 167043">
                  <a:extLst>
                    <a:ext uri="{FF2B5EF4-FFF2-40B4-BE49-F238E27FC236}">
                      <a16:creationId xmlns:a16="http://schemas.microsoft.com/office/drawing/2014/main" id="{87DE4671-2820-4923-9541-D41A252F2C1A}"/>
                    </a:ext>
                  </a:extLst>
                </p:cNvPr>
                <p:cNvPicPr/>
                <p:nvPr/>
              </p:nvPicPr>
              <p:blipFill>
                <a:blip r:embed="rId307"/>
                <a:stretch>
                  <a:fillRect/>
                </a:stretch>
              </p:blipFill>
              <p:spPr>
                <a:xfrm>
                  <a:off x="1615613" y="3795187"/>
                  <a:ext cx="882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7045" name="Freihand 167044">
                  <a:extLst>
                    <a:ext uri="{FF2B5EF4-FFF2-40B4-BE49-F238E27FC236}">
                      <a16:creationId xmlns:a16="http://schemas.microsoft.com/office/drawing/2014/main" id="{BD6133D7-E667-42FE-B589-A28744275171}"/>
                    </a:ext>
                  </a:extLst>
                </p14:cNvPr>
                <p14:cNvContentPartPr/>
                <p14:nvPr/>
              </p14:nvContentPartPr>
              <p14:xfrm>
                <a:off x="1829093" y="3731107"/>
                <a:ext cx="122040" cy="142200"/>
              </p14:xfrm>
            </p:contentPart>
          </mc:Choice>
          <mc:Fallback xmlns="">
            <p:pic>
              <p:nvPicPr>
                <p:cNvPr id="167045" name="Freihand 167044">
                  <a:extLst>
                    <a:ext uri="{FF2B5EF4-FFF2-40B4-BE49-F238E27FC236}">
                      <a16:creationId xmlns:a16="http://schemas.microsoft.com/office/drawing/2014/main" id="{BD6133D7-E667-42FE-B589-A28744275171}"/>
                    </a:ext>
                  </a:extLst>
                </p:cNvPr>
                <p:cNvPicPr/>
                <p:nvPr/>
              </p:nvPicPr>
              <p:blipFill>
                <a:blip r:embed="rId309"/>
                <a:stretch>
                  <a:fillRect/>
                </a:stretch>
              </p:blipFill>
              <p:spPr>
                <a:xfrm>
                  <a:off x="1824773" y="3726787"/>
                  <a:ext cx="1306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7046" name="Freihand 167045">
                  <a:extLst>
                    <a:ext uri="{FF2B5EF4-FFF2-40B4-BE49-F238E27FC236}">
                      <a16:creationId xmlns:a16="http://schemas.microsoft.com/office/drawing/2014/main" id="{8DD86B69-6ACC-46F6-9263-30A3EE04F904}"/>
                    </a:ext>
                  </a:extLst>
                </p14:cNvPr>
                <p14:cNvContentPartPr/>
                <p14:nvPr/>
              </p14:nvContentPartPr>
              <p14:xfrm>
                <a:off x="1900013" y="3870787"/>
                <a:ext cx="98280" cy="21600"/>
              </p14:xfrm>
            </p:contentPart>
          </mc:Choice>
          <mc:Fallback xmlns="">
            <p:pic>
              <p:nvPicPr>
                <p:cNvPr id="167046" name="Freihand 167045">
                  <a:extLst>
                    <a:ext uri="{FF2B5EF4-FFF2-40B4-BE49-F238E27FC236}">
                      <a16:creationId xmlns:a16="http://schemas.microsoft.com/office/drawing/2014/main" id="{8DD86B69-6ACC-46F6-9263-30A3EE04F904}"/>
                    </a:ext>
                  </a:extLst>
                </p:cNvPr>
                <p:cNvPicPr/>
                <p:nvPr/>
              </p:nvPicPr>
              <p:blipFill>
                <a:blip r:embed="rId311"/>
                <a:stretch>
                  <a:fillRect/>
                </a:stretch>
              </p:blipFill>
              <p:spPr>
                <a:xfrm>
                  <a:off x="1895693" y="3866467"/>
                  <a:ext cx="106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7047" name="Freihand 167046">
                  <a:extLst>
                    <a:ext uri="{FF2B5EF4-FFF2-40B4-BE49-F238E27FC236}">
                      <a16:creationId xmlns:a16="http://schemas.microsoft.com/office/drawing/2014/main" id="{48F1158A-7238-4B8B-A242-459383EBA326}"/>
                    </a:ext>
                  </a:extLst>
                </p14:cNvPr>
                <p14:cNvContentPartPr/>
                <p14:nvPr/>
              </p14:nvContentPartPr>
              <p14:xfrm>
                <a:off x="1989653" y="3820747"/>
                <a:ext cx="261000" cy="65520"/>
              </p14:xfrm>
            </p:contentPart>
          </mc:Choice>
          <mc:Fallback xmlns="">
            <p:pic>
              <p:nvPicPr>
                <p:cNvPr id="167047" name="Freihand 167046">
                  <a:extLst>
                    <a:ext uri="{FF2B5EF4-FFF2-40B4-BE49-F238E27FC236}">
                      <a16:creationId xmlns:a16="http://schemas.microsoft.com/office/drawing/2014/main" id="{48F1158A-7238-4B8B-A242-459383EBA326}"/>
                    </a:ext>
                  </a:extLst>
                </p:cNvPr>
                <p:cNvPicPr/>
                <p:nvPr/>
              </p:nvPicPr>
              <p:blipFill>
                <a:blip r:embed="rId313"/>
                <a:stretch>
                  <a:fillRect/>
                </a:stretch>
              </p:blipFill>
              <p:spPr>
                <a:xfrm>
                  <a:off x="1985333" y="3816427"/>
                  <a:ext cx="269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7048" name="Freihand 167047">
                  <a:extLst>
                    <a:ext uri="{FF2B5EF4-FFF2-40B4-BE49-F238E27FC236}">
                      <a16:creationId xmlns:a16="http://schemas.microsoft.com/office/drawing/2014/main" id="{4E9C3462-411C-43B9-B559-D99ED4B53ED5}"/>
                    </a:ext>
                  </a:extLst>
                </p14:cNvPr>
                <p14:cNvContentPartPr/>
                <p14:nvPr/>
              </p14:nvContentPartPr>
              <p14:xfrm>
                <a:off x="2276933" y="3816427"/>
                <a:ext cx="59040" cy="77400"/>
              </p14:xfrm>
            </p:contentPart>
          </mc:Choice>
          <mc:Fallback xmlns="">
            <p:pic>
              <p:nvPicPr>
                <p:cNvPr id="167048" name="Freihand 167047">
                  <a:extLst>
                    <a:ext uri="{FF2B5EF4-FFF2-40B4-BE49-F238E27FC236}">
                      <a16:creationId xmlns:a16="http://schemas.microsoft.com/office/drawing/2014/main" id="{4E9C3462-411C-43B9-B559-D99ED4B53ED5}"/>
                    </a:ext>
                  </a:extLst>
                </p:cNvPr>
                <p:cNvPicPr/>
                <p:nvPr/>
              </p:nvPicPr>
              <p:blipFill>
                <a:blip r:embed="rId315"/>
                <a:stretch>
                  <a:fillRect/>
                </a:stretch>
              </p:blipFill>
              <p:spPr>
                <a:xfrm>
                  <a:off x="2272613" y="3812107"/>
                  <a:ext cx="67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7049" name="Freihand 167048">
                  <a:extLst>
                    <a:ext uri="{FF2B5EF4-FFF2-40B4-BE49-F238E27FC236}">
                      <a16:creationId xmlns:a16="http://schemas.microsoft.com/office/drawing/2014/main" id="{392EB20A-9CD5-446A-8CC8-27FE2A6BD2DE}"/>
                    </a:ext>
                  </a:extLst>
                </p14:cNvPr>
                <p14:cNvContentPartPr/>
                <p14:nvPr/>
              </p14:nvContentPartPr>
              <p14:xfrm>
                <a:off x="2366573" y="3810307"/>
                <a:ext cx="301320" cy="53640"/>
              </p14:xfrm>
            </p:contentPart>
          </mc:Choice>
          <mc:Fallback xmlns="">
            <p:pic>
              <p:nvPicPr>
                <p:cNvPr id="167049" name="Freihand 167048">
                  <a:extLst>
                    <a:ext uri="{FF2B5EF4-FFF2-40B4-BE49-F238E27FC236}">
                      <a16:creationId xmlns:a16="http://schemas.microsoft.com/office/drawing/2014/main" id="{392EB20A-9CD5-446A-8CC8-27FE2A6BD2DE}"/>
                    </a:ext>
                  </a:extLst>
                </p:cNvPr>
                <p:cNvPicPr/>
                <p:nvPr/>
              </p:nvPicPr>
              <p:blipFill>
                <a:blip r:embed="rId317"/>
                <a:stretch>
                  <a:fillRect/>
                </a:stretch>
              </p:blipFill>
              <p:spPr>
                <a:xfrm>
                  <a:off x="2362253" y="3805987"/>
                  <a:ext cx="3099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7050" name="Freihand 167049">
                  <a:extLst>
                    <a:ext uri="{FF2B5EF4-FFF2-40B4-BE49-F238E27FC236}">
                      <a16:creationId xmlns:a16="http://schemas.microsoft.com/office/drawing/2014/main" id="{DA80F19B-B175-4EEE-B37E-1951187F51E1}"/>
                    </a:ext>
                  </a:extLst>
                </p14:cNvPr>
                <p14:cNvContentPartPr/>
                <p14:nvPr/>
              </p14:nvContentPartPr>
              <p14:xfrm>
                <a:off x="2884613" y="3785827"/>
                <a:ext cx="187560" cy="27000"/>
              </p14:xfrm>
            </p:contentPart>
          </mc:Choice>
          <mc:Fallback xmlns="">
            <p:pic>
              <p:nvPicPr>
                <p:cNvPr id="167050" name="Freihand 167049">
                  <a:extLst>
                    <a:ext uri="{FF2B5EF4-FFF2-40B4-BE49-F238E27FC236}">
                      <a16:creationId xmlns:a16="http://schemas.microsoft.com/office/drawing/2014/main" id="{DA80F19B-B175-4EEE-B37E-1951187F51E1}"/>
                    </a:ext>
                  </a:extLst>
                </p:cNvPr>
                <p:cNvPicPr/>
                <p:nvPr/>
              </p:nvPicPr>
              <p:blipFill>
                <a:blip r:embed="rId319"/>
                <a:stretch>
                  <a:fillRect/>
                </a:stretch>
              </p:blipFill>
              <p:spPr>
                <a:xfrm>
                  <a:off x="2880293" y="3781507"/>
                  <a:ext cx="196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7051" name="Freihand 167050">
                  <a:extLst>
                    <a:ext uri="{FF2B5EF4-FFF2-40B4-BE49-F238E27FC236}">
                      <a16:creationId xmlns:a16="http://schemas.microsoft.com/office/drawing/2014/main" id="{BBA29E6E-04D9-42D8-AAD8-06DECD24543E}"/>
                    </a:ext>
                  </a:extLst>
                </p14:cNvPr>
                <p14:cNvContentPartPr/>
                <p14:nvPr/>
              </p14:nvContentPartPr>
              <p14:xfrm>
                <a:off x="2904773" y="3846667"/>
                <a:ext cx="145080" cy="12600"/>
              </p14:xfrm>
            </p:contentPart>
          </mc:Choice>
          <mc:Fallback xmlns="">
            <p:pic>
              <p:nvPicPr>
                <p:cNvPr id="167051" name="Freihand 167050">
                  <a:extLst>
                    <a:ext uri="{FF2B5EF4-FFF2-40B4-BE49-F238E27FC236}">
                      <a16:creationId xmlns:a16="http://schemas.microsoft.com/office/drawing/2014/main" id="{BBA29E6E-04D9-42D8-AAD8-06DECD24543E}"/>
                    </a:ext>
                  </a:extLst>
                </p:cNvPr>
                <p:cNvPicPr/>
                <p:nvPr/>
              </p:nvPicPr>
              <p:blipFill>
                <a:blip r:embed="rId321"/>
                <a:stretch>
                  <a:fillRect/>
                </a:stretch>
              </p:blipFill>
              <p:spPr>
                <a:xfrm>
                  <a:off x="2900453" y="3842347"/>
                  <a:ext cx="153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7053" name="Freihand 167052">
                  <a:extLst>
                    <a:ext uri="{FF2B5EF4-FFF2-40B4-BE49-F238E27FC236}">
                      <a16:creationId xmlns:a16="http://schemas.microsoft.com/office/drawing/2014/main" id="{1A20C47A-6F3A-4171-A78D-1A606D5A213A}"/>
                    </a:ext>
                  </a:extLst>
                </p14:cNvPr>
                <p14:cNvContentPartPr/>
                <p14:nvPr/>
              </p14:nvContentPartPr>
              <p14:xfrm>
                <a:off x="2850413" y="3789067"/>
                <a:ext cx="23760" cy="30960"/>
              </p14:xfrm>
            </p:contentPart>
          </mc:Choice>
          <mc:Fallback xmlns="">
            <p:pic>
              <p:nvPicPr>
                <p:cNvPr id="167053" name="Freihand 167052">
                  <a:extLst>
                    <a:ext uri="{FF2B5EF4-FFF2-40B4-BE49-F238E27FC236}">
                      <a16:creationId xmlns:a16="http://schemas.microsoft.com/office/drawing/2014/main" id="{1A20C47A-6F3A-4171-A78D-1A606D5A213A}"/>
                    </a:ext>
                  </a:extLst>
                </p:cNvPr>
                <p:cNvPicPr/>
                <p:nvPr/>
              </p:nvPicPr>
              <p:blipFill>
                <a:blip r:embed="rId323"/>
                <a:stretch>
                  <a:fillRect/>
                </a:stretch>
              </p:blipFill>
              <p:spPr>
                <a:xfrm>
                  <a:off x="2846093" y="3784747"/>
                  <a:ext cx="32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7054" name="Freihand 167053">
                  <a:extLst>
                    <a:ext uri="{FF2B5EF4-FFF2-40B4-BE49-F238E27FC236}">
                      <a16:creationId xmlns:a16="http://schemas.microsoft.com/office/drawing/2014/main" id="{795453B2-70E8-4D2D-A60A-AD32BAB0B288}"/>
                    </a:ext>
                  </a:extLst>
                </p14:cNvPr>
                <p14:cNvContentPartPr/>
                <p14:nvPr/>
              </p14:nvContentPartPr>
              <p14:xfrm>
                <a:off x="2839253" y="3842707"/>
                <a:ext cx="32040" cy="23400"/>
              </p14:xfrm>
            </p:contentPart>
          </mc:Choice>
          <mc:Fallback xmlns="">
            <p:pic>
              <p:nvPicPr>
                <p:cNvPr id="167054" name="Freihand 167053">
                  <a:extLst>
                    <a:ext uri="{FF2B5EF4-FFF2-40B4-BE49-F238E27FC236}">
                      <a16:creationId xmlns:a16="http://schemas.microsoft.com/office/drawing/2014/main" id="{795453B2-70E8-4D2D-A60A-AD32BAB0B288}"/>
                    </a:ext>
                  </a:extLst>
                </p:cNvPr>
                <p:cNvPicPr/>
                <p:nvPr/>
              </p:nvPicPr>
              <p:blipFill>
                <a:blip r:embed="rId325"/>
                <a:stretch>
                  <a:fillRect/>
                </a:stretch>
              </p:blipFill>
              <p:spPr>
                <a:xfrm>
                  <a:off x="2834933" y="3838387"/>
                  <a:ext cx="40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7056" name="Freihand 167055">
                  <a:extLst>
                    <a:ext uri="{FF2B5EF4-FFF2-40B4-BE49-F238E27FC236}">
                      <a16:creationId xmlns:a16="http://schemas.microsoft.com/office/drawing/2014/main" id="{D6B874B8-1E36-4E1B-99CF-68739E9556C9}"/>
                    </a:ext>
                  </a:extLst>
                </p14:cNvPr>
                <p14:cNvContentPartPr/>
                <p14:nvPr/>
              </p14:nvContentPartPr>
              <p14:xfrm>
                <a:off x="3345053" y="3676387"/>
                <a:ext cx="196200" cy="94320"/>
              </p14:xfrm>
            </p:contentPart>
          </mc:Choice>
          <mc:Fallback xmlns="">
            <p:pic>
              <p:nvPicPr>
                <p:cNvPr id="167056" name="Freihand 167055">
                  <a:extLst>
                    <a:ext uri="{FF2B5EF4-FFF2-40B4-BE49-F238E27FC236}">
                      <a16:creationId xmlns:a16="http://schemas.microsoft.com/office/drawing/2014/main" id="{D6B874B8-1E36-4E1B-99CF-68739E9556C9}"/>
                    </a:ext>
                  </a:extLst>
                </p:cNvPr>
                <p:cNvPicPr/>
                <p:nvPr/>
              </p:nvPicPr>
              <p:blipFill>
                <a:blip r:embed="rId327"/>
                <a:stretch>
                  <a:fillRect/>
                </a:stretch>
              </p:blipFill>
              <p:spPr>
                <a:xfrm>
                  <a:off x="3340733" y="3672067"/>
                  <a:ext cx="204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7057" name="Freihand 167056">
                  <a:extLst>
                    <a:ext uri="{FF2B5EF4-FFF2-40B4-BE49-F238E27FC236}">
                      <a16:creationId xmlns:a16="http://schemas.microsoft.com/office/drawing/2014/main" id="{2B62AD80-BA25-47F6-9005-7CD789E00F5B}"/>
                    </a:ext>
                  </a:extLst>
                </p14:cNvPr>
                <p14:cNvContentPartPr/>
                <p14:nvPr/>
              </p14:nvContentPartPr>
              <p14:xfrm>
                <a:off x="3256493" y="3820027"/>
                <a:ext cx="412200" cy="20880"/>
              </p14:xfrm>
            </p:contentPart>
          </mc:Choice>
          <mc:Fallback xmlns="">
            <p:pic>
              <p:nvPicPr>
                <p:cNvPr id="167057" name="Freihand 167056">
                  <a:extLst>
                    <a:ext uri="{FF2B5EF4-FFF2-40B4-BE49-F238E27FC236}">
                      <a16:creationId xmlns:a16="http://schemas.microsoft.com/office/drawing/2014/main" id="{2B62AD80-BA25-47F6-9005-7CD789E00F5B}"/>
                    </a:ext>
                  </a:extLst>
                </p:cNvPr>
                <p:cNvPicPr/>
                <p:nvPr/>
              </p:nvPicPr>
              <p:blipFill>
                <a:blip r:embed="rId329"/>
                <a:stretch>
                  <a:fillRect/>
                </a:stretch>
              </p:blipFill>
              <p:spPr>
                <a:xfrm>
                  <a:off x="3252173" y="3815707"/>
                  <a:ext cx="420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7058" name="Freihand 167057">
                  <a:extLst>
                    <a:ext uri="{FF2B5EF4-FFF2-40B4-BE49-F238E27FC236}">
                      <a16:creationId xmlns:a16="http://schemas.microsoft.com/office/drawing/2014/main" id="{222A6F1C-9A76-490E-B906-078FF71DC456}"/>
                    </a:ext>
                  </a:extLst>
                </p14:cNvPr>
                <p14:cNvContentPartPr/>
                <p14:nvPr/>
              </p14:nvContentPartPr>
              <p14:xfrm>
                <a:off x="3431813" y="3888787"/>
                <a:ext cx="86040" cy="72360"/>
              </p14:xfrm>
            </p:contentPart>
          </mc:Choice>
          <mc:Fallback xmlns="">
            <p:pic>
              <p:nvPicPr>
                <p:cNvPr id="167058" name="Freihand 167057">
                  <a:extLst>
                    <a:ext uri="{FF2B5EF4-FFF2-40B4-BE49-F238E27FC236}">
                      <a16:creationId xmlns:a16="http://schemas.microsoft.com/office/drawing/2014/main" id="{222A6F1C-9A76-490E-B906-078FF71DC456}"/>
                    </a:ext>
                  </a:extLst>
                </p:cNvPr>
                <p:cNvPicPr/>
                <p:nvPr/>
              </p:nvPicPr>
              <p:blipFill>
                <a:blip r:embed="rId331"/>
                <a:stretch>
                  <a:fillRect/>
                </a:stretch>
              </p:blipFill>
              <p:spPr>
                <a:xfrm>
                  <a:off x="3427493" y="3884467"/>
                  <a:ext cx="94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7059" name="Freihand 167058">
                  <a:extLst>
                    <a:ext uri="{FF2B5EF4-FFF2-40B4-BE49-F238E27FC236}">
                      <a16:creationId xmlns:a16="http://schemas.microsoft.com/office/drawing/2014/main" id="{2273DA7E-F403-4B52-9CB5-7E28B2244B35}"/>
                    </a:ext>
                  </a:extLst>
                </p14:cNvPr>
                <p14:cNvContentPartPr/>
                <p14:nvPr/>
              </p14:nvContentPartPr>
              <p14:xfrm>
                <a:off x="3424253" y="3893107"/>
                <a:ext cx="129960" cy="184320"/>
              </p14:xfrm>
            </p:contentPart>
          </mc:Choice>
          <mc:Fallback xmlns="">
            <p:pic>
              <p:nvPicPr>
                <p:cNvPr id="167059" name="Freihand 167058">
                  <a:extLst>
                    <a:ext uri="{FF2B5EF4-FFF2-40B4-BE49-F238E27FC236}">
                      <a16:creationId xmlns:a16="http://schemas.microsoft.com/office/drawing/2014/main" id="{2273DA7E-F403-4B52-9CB5-7E28B2244B35}"/>
                    </a:ext>
                  </a:extLst>
                </p:cNvPr>
                <p:cNvPicPr/>
                <p:nvPr/>
              </p:nvPicPr>
              <p:blipFill>
                <a:blip r:embed="rId333"/>
                <a:stretch>
                  <a:fillRect/>
                </a:stretch>
              </p:blipFill>
              <p:spPr>
                <a:xfrm>
                  <a:off x="3419933" y="3888787"/>
                  <a:ext cx="138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7061" name="Freihand 167060">
                  <a:extLst>
                    <a:ext uri="{FF2B5EF4-FFF2-40B4-BE49-F238E27FC236}">
                      <a16:creationId xmlns:a16="http://schemas.microsoft.com/office/drawing/2014/main" id="{97CDCD0C-CEE5-49AD-AC8C-8E6FF5CBD6A9}"/>
                    </a:ext>
                  </a:extLst>
                </p14:cNvPr>
                <p14:cNvContentPartPr/>
                <p14:nvPr/>
              </p14:nvContentPartPr>
              <p14:xfrm>
                <a:off x="535973" y="2631307"/>
                <a:ext cx="852120" cy="70200"/>
              </p14:xfrm>
            </p:contentPart>
          </mc:Choice>
          <mc:Fallback xmlns="">
            <p:pic>
              <p:nvPicPr>
                <p:cNvPr id="167061" name="Freihand 167060">
                  <a:extLst>
                    <a:ext uri="{FF2B5EF4-FFF2-40B4-BE49-F238E27FC236}">
                      <a16:creationId xmlns:a16="http://schemas.microsoft.com/office/drawing/2014/main" id="{97CDCD0C-CEE5-49AD-AC8C-8E6FF5CBD6A9}"/>
                    </a:ext>
                  </a:extLst>
                </p:cNvPr>
                <p:cNvPicPr/>
                <p:nvPr/>
              </p:nvPicPr>
              <p:blipFill>
                <a:blip r:embed="rId335"/>
                <a:stretch>
                  <a:fillRect/>
                </a:stretch>
              </p:blipFill>
              <p:spPr>
                <a:xfrm>
                  <a:off x="531653" y="2626987"/>
                  <a:ext cx="860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67062" name="Freihand 167061">
                  <a:extLst>
                    <a:ext uri="{FF2B5EF4-FFF2-40B4-BE49-F238E27FC236}">
                      <a16:creationId xmlns:a16="http://schemas.microsoft.com/office/drawing/2014/main" id="{88F6159F-3B7D-44B2-971E-3679E8D606BB}"/>
                    </a:ext>
                  </a:extLst>
                </p14:cNvPr>
                <p14:cNvContentPartPr/>
                <p14:nvPr/>
              </p14:nvContentPartPr>
              <p14:xfrm>
                <a:off x="3814133" y="3803827"/>
                <a:ext cx="165960" cy="2520"/>
              </p14:xfrm>
            </p:contentPart>
          </mc:Choice>
          <mc:Fallback xmlns="">
            <p:pic>
              <p:nvPicPr>
                <p:cNvPr id="167062" name="Freihand 167061">
                  <a:extLst>
                    <a:ext uri="{FF2B5EF4-FFF2-40B4-BE49-F238E27FC236}">
                      <a16:creationId xmlns:a16="http://schemas.microsoft.com/office/drawing/2014/main" id="{88F6159F-3B7D-44B2-971E-3679E8D606BB}"/>
                    </a:ext>
                  </a:extLst>
                </p:cNvPr>
                <p:cNvPicPr/>
                <p:nvPr/>
              </p:nvPicPr>
              <p:blipFill>
                <a:blip r:embed="rId337"/>
                <a:stretch>
                  <a:fillRect/>
                </a:stretch>
              </p:blipFill>
              <p:spPr>
                <a:xfrm>
                  <a:off x="3809813" y="3799507"/>
                  <a:ext cx="174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67063" name="Freihand 167062">
                  <a:extLst>
                    <a:ext uri="{FF2B5EF4-FFF2-40B4-BE49-F238E27FC236}">
                      <a16:creationId xmlns:a16="http://schemas.microsoft.com/office/drawing/2014/main" id="{7D3B0CC1-347B-4612-850C-41492EB92E1B}"/>
                    </a:ext>
                  </a:extLst>
                </p14:cNvPr>
                <p14:cNvContentPartPr/>
                <p14:nvPr/>
              </p14:nvContentPartPr>
              <p14:xfrm>
                <a:off x="3822413" y="3840187"/>
                <a:ext cx="154800" cy="24480"/>
              </p14:xfrm>
            </p:contentPart>
          </mc:Choice>
          <mc:Fallback xmlns="">
            <p:pic>
              <p:nvPicPr>
                <p:cNvPr id="167063" name="Freihand 167062">
                  <a:extLst>
                    <a:ext uri="{FF2B5EF4-FFF2-40B4-BE49-F238E27FC236}">
                      <a16:creationId xmlns:a16="http://schemas.microsoft.com/office/drawing/2014/main" id="{7D3B0CC1-347B-4612-850C-41492EB92E1B}"/>
                    </a:ext>
                  </a:extLst>
                </p:cNvPr>
                <p:cNvPicPr/>
                <p:nvPr/>
              </p:nvPicPr>
              <p:blipFill>
                <a:blip r:embed="rId339"/>
                <a:stretch>
                  <a:fillRect/>
                </a:stretch>
              </p:blipFill>
              <p:spPr>
                <a:xfrm>
                  <a:off x="3818093" y="3835867"/>
                  <a:ext cx="163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67064" name="Freihand 167063">
                  <a:extLst>
                    <a:ext uri="{FF2B5EF4-FFF2-40B4-BE49-F238E27FC236}">
                      <a16:creationId xmlns:a16="http://schemas.microsoft.com/office/drawing/2014/main" id="{DD468CCD-E030-47AF-A963-3E3F212FFFC9}"/>
                    </a:ext>
                  </a:extLst>
                </p14:cNvPr>
                <p14:cNvContentPartPr/>
                <p14:nvPr/>
              </p14:nvContentPartPr>
              <p14:xfrm>
                <a:off x="4169453" y="3650827"/>
                <a:ext cx="153000" cy="138240"/>
              </p14:xfrm>
            </p:contentPart>
          </mc:Choice>
          <mc:Fallback xmlns="">
            <p:pic>
              <p:nvPicPr>
                <p:cNvPr id="167064" name="Freihand 167063">
                  <a:extLst>
                    <a:ext uri="{FF2B5EF4-FFF2-40B4-BE49-F238E27FC236}">
                      <a16:creationId xmlns:a16="http://schemas.microsoft.com/office/drawing/2014/main" id="{DD468CCD-E030-47AF-A963-3E3F212FFFC9}"/>
                    </a:ext>
                  </a:extLst>
                </p:cNvPr>
                <p:cNvPicPr/>
                <p:nvPr/>
              </p:nvPicPr>
              <p:blipFill>
                <a:blip r:embed="rId341"/>
                <a:stretch>
                  <a:fillRect/>
                </a:stretch>
              </p:blipFill>
              <p:spPr>
                <a:xfrm>
                  <a:off x="4165133" y="3646507"/>
                  <a:ext cx="161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67065" name="Freihand 167064">
                  <a:extLst>
                    <a:ext uri="{FF2B5EF4-FFF2-40B4-BE49-F238E27FC236}">
                      <a16:creationId xmlns:a16="http://schemas.microsoft.com/office/drawing/2014/main" id="{CFC7410C-206E-419A-BC54-C1145CD3E65F}"/>
                    </a:ext>
                  </a:extLst>
                </p14:cNvPr>
                <p14:cNvContentPartPr/>
                <p14:nvPr/>
              </p14:nvContentPartPr>
              <p14:xfrm>
                <a:off x="4295093" y="3748387"/>
                <a:ext cx="109800" cy="64440"/>
              </p14:xfrm>
            </p:contentPart>
          </mc:Choice>
          <mc:Fallback xmlns="">
            <p:pic>
              <p:nvPicPr>
                <p:cNvPr id="167065" name="Freihand 167064">
                  <a:extLst>
                    <a:ext uri="{FF2B5EF4-FFF2-40B4-BE49-F238E27FC236}">
                      <a16:creationId xmlns:a16="http://schemas.microsoft.com/office/drawing/2014/main" id="{CFC7410C-206E-419A-BC54-C1145CD3E65F}"/>
                    </a:ext>
                  </a:extLst>
                </p:cNvPr>
                <p:cNvPicPr/>
                <p:nvPr/>
              </p:nvPicPr>
              <p:blipFill>
                <a:blip r:embed="rId343"/>
                <a:stretch>
                  <a:fillRect/>
                </a:stretch>
              </p:blipFill>
              <p:spPr>
                <a:xfrm>
                  <a:off x="4290773" y="3744067"/>
                  <a:ext cx="1184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67066" name="Freihand 167065">
                  <a:extLst>
                    <a:ext uri="{FF2B5EF4-FFF2-40B4-BE49-F238E27FC236}">
                      <a16:creationId xmlns:a16="http://schemas.microsoft.com/office/drawing/2014/main" id="{06367386-71FF-479A-ABE7-4D39ECBFDA79}"/>
                    </a:ext>
                  </a:extLst>
                </p14:cNvPr>
                <p14:cNvContentPartPr/>
                <p14:nvPr/>
              </p14:nvContentPartPr>
              <p14:xfrm>
                <a:off x="4115813" y="3845227"/>
                <a:ext cx="364320" cy="11160"/>
              </p14:xfrm>
            </p:contentPart>
          </mc:Choice>
          <mc:Fallback xmlns="">
            <p:pic>
              <p:nvPicPr>
                <p:cNvPr id="167066" name="Freihand 167065">
                  <a:extLst>
                    <a:ext uri="{FF2B5EF4-FFF2-40B4-BE49-F238E27FC236}">
                      <a16:creationId xmlns:a16="http://schemas.microsoft.com/office/drawing/2014/main" id="{06367386-71FF-479A-ABE7-4D39ECBFDA79}"/>
                    </a:ext>
                  </a:extLst>
                </p:cNvPr>
                <p:cNvPicPr/>
                <p:nvPr/>
              </p:nvPicPr>
              <p:blipFill>
                <a:blip r:embed="rId345"/>
                <a:stretch>
                  <a:fillRect/>
                </a:stretch>
              </p:blipFill>
              <p:spPr>
                <a:xfrm>
                  <a:off x="4111493" y="3840907"/>
                  <a:ext cx="372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67067" name="Freihand 167066">
                  <a:extLst>
                    <a:ext uri="{FF2B5EF4-FFF2-40B4-BE49-F238E27FC236}">
                      <a16:creationId xmlns:a16="http://schemas.microsoft.com/office/drawing/2014/main" id="{3B1338A4-D4B2-42CC-B3A3-D4DC7F50A5CF}"/>
                    </a:ext>
                  </a:extLst>
                </p14:cNvPr>
                <p14:cNvContentPartPr/>
                <p14:nvPr/>
              </p14:nvContentPartPr>
              <p14:xfrm>
                <a:off x="4238213" y="3911467"/>
                <a:ext cx="118800" cy="52920"/>
              </p14:xfrm>
            </p:contentPart>
          </mc:Choice>
          <mc:Fallback xmlns="">
            <p:pic>
              <p:nvPicPr>
                <p:cNvPr id="167067" name="Freihand 167066">
                  <a:extLst>
                    <a:ext uri="{FF2B5EF4-FFF2-40B4-BE49-F238E27FC236}">
                      <a16:creationId xmlns:a16="http://schemas.microsoft.com/office/drawing/2014/main" id="{3B1338A4-D4B2-42CC-B3A3-D4DC7F50A5CF}"/>
                    </a:ext>
                  </a:extLst>
                </p:cNvPr>
                <p:cNvPicPr/>
                <p:nvPr/>
              </p:nvPicPr>
              <p:blipFill>
                <a:blip r:embed="rId347"/>
                <a:stretch>
                  <a:fillRect/>
                </a:stretch>
              </p:blipFill>
              <p:spPr>
                <a:xfrm>
                  <a:off x="4233893" y="3907147"/>
                  <a:ext cx="127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7068" name="Freihand 167067">
                  <a:extLst>
                    <a:ext uri="{FF2B5EF4-FFF2-40B4-BE49-F238E27FC236}">
                      <a16:creationId xmlns:a16="http://schemas.microsoft.com/office/drawing/2014/main" id="{756CB580-F197-450B-92DF-47F3C0A9F910}"/>
                    </a:ext>
                  </a:extLst>
                </p14:cNvPr>
                <p14:cNvContentPartPr/>
                <p14:nvPr/>
              </p14:nvContentPartPr>
              <p14:xfrm>
                <a:off x="4262693" y="3921187"/>
                <a:ext cx="115200" cy="203040"/>
              </p14:xfrm>
            </p:contentPart>
          </mc:Choice>
          <mc:Fallback xmlns="">
            <p:pic>
              <p:nvPicPr>
                <p:cNvPr id="167068" name="Freihand 167067">
                  <a:extLst>
                    <a:ext uri="{FF2B5EF4-FFF2-40B4-BE49-F238E27FC236}">
                      <a16:creationId xmlns:a16="http://schemas.microsoft.com/office/drawing/2014/main" id="{756CB580-F197-450B-92DF-47F3C0A9F910}"/>
                    </a:ext>
                  </a:extLst>
                </p:cNvPr>
                <p:cNvPicPr/>
                <p:nvPr/>
              </p:nvPicPr>
              <p:blipFill>
                <a:blip r:embed="rId349"/>
                <a:stretch>
                  <a:fillRect/>
                </a:stretch>
              </p:blipFill>
              <p:spPr>
                <a:xfrm>
                  <a:off x="4258373" y="3916867"/>
                  <a:ext cx="123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67070" name="Freihand 167069">
                  <a:extLst>
                    <a:ext uri="{FF2B5EF4-FFF2-40B4-BE49-F238E27FC236}">
                      <a16:creationId xmlns:a16="http://schemas.microsoft.com/office/drawing/2014/main" id="{3DA1D385-1CEC-4B16-8BFA-D863C7CA4AE7}"/>
                    </a:ext>
                  </a:extLst>
                </p14:cNvPr>
                <p14:cNvContentPartPr/>
                <p14:nvPr/>
              </p14:nvContentPartPr>
              <p14:xfrm>
                <a:off x="4618013" y="3801307"/>
                <a:ext cx="10080" cy="146880"/>
              </p14:xfrm>
            </p:contentPart>
          </mc:Choice>
          <mc:Fallback xmlns="">
            <p:pic>
              <p:nvPicPr>
                <p:cNvPr id="167070" name="Freihand 167069">
                  <a:extLst>
                    <a:ext uri="{FF2B5EF4-FFF2-40B4-BE49-F238E27FC236}">
                      <a16:creationId xmlns:a16="http://schemas.microsoft.com/office/drawing/2014/main" id="{3DA1D385-1CEC-4B16-8BFA-D863C7CA4AE7}"/>
                    </a:ext>
                  </a:extLst>
                </p:cNvPr>
                <p:cNvPicPr/>
                <p:nvPr/>
              </p:nvPicPr>
              <p:blipFill>
                <a:blip r:embed="rId351"/>
                <a:stretch>
                  <a:fillRect/>
                </a:stretch>
              </p:blipFill>
              <p:spPr>
                <a:xfrm>
                  <a:off x="4613693" y="3796987"/>
                  <a:ext cx="18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67071" name="Freihand 167070">
                  <a:extLst>
                    <a:ext uri="{FF2B5EF4-FFF2-40B4-BE49-F238E27FC236}">
                      <a16:creationId xmlns:a16="http://schemas.microsoft.com/office/drawing/2014/main" id="{DF159043-3507-4438-A368-0C449E9D22A0}"/>
                    </a:ext>
                  </a:extLst>
                </p14:cNvPr>
                <p14:cNvContentPartPr/>
                <p14:nvPr/>
              </p14:nvContentPartPr>
              <p14:xfrm>
                <a:off x="4571213" y="3866107"/>
                <a:ext cx="123480" cy="14400"/>
              </p14:xfrm>
            </p:contentPart>
          </mc:Choice>
          <mc:Fallback xmlns="">
            <p:pic>
              <p:nvPicPr>
                <p:cNvPr id="167071" name="Freihand 167070">
                  <a:extLst>
                    <a:ext uri="{FF2B5EF4-FFF2-40B4-BE49-F238E27FC236}">
                      <a16:creationId xmlns:a16="http://schemas.microsoft.com/office/drawing/2014/main" id="{DF159043-3507-4438-A368-0C449E9D22A0}"/>
                    </a:ext>
                  </a:extLst>
                </p:cNvPr>
                <p:cNvPicPr/>
                <p:nvPr/>
              </p:nvPicPr>
              <p:blipFill>
                <a:blip r:embed="rId353"/>
                <a:stretch>
                  <a:fillRect/>
                </a:stretch>
              </p:blipFill>
              <p:spPr>
                <a:xfrm>
                  <a:off x="4566893" y="3861787"/>
                  <a:ext cx="132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67073" name="Freihand 167072">
                  <a:extLst>
                    <a:ext uri="{FF2B5EF4-FFF2-40B4-BE49-F238E27FC236}">
                      <a16:creationId xmlns:a16="http://schemas.microsoft.com/office/drawing/2014/main" id="{D85B17EE-4E2B-4910-8A3B-331C49BDDDCB}"/>
                    </a:ext>
                  </a:extLst>
                </p14:cNvPr>
                <p14:cNvContentPartPr/>
                <p14:nvPr/>
              </p14:nvContentPartPr>
              <p14:xfrm>
                <a:off x="4836893" y="3780427"/>
                <a:ext cx="128160" cy="119880"/>
              </p14:xfrm>
            </p:contentPart>
          </mc:Choice>
          <mc:Fallback xmlns="">
            <p:pic>
              <p:nvPicPr>
                <p:cNvPr id="167073" name="Freihand 167072">
                  <a:extLst>
                    <a:ext uri="{FF2B5EF4-FFF2-40B4-BE49-F238E27FC236}">
                      <a16:creationId xmlns:a16="http://schemas.microsoft.com/office/drawing/2014/main" id="{D85B17EE-4E2B-4910-8A3B-331C49BDDDCB}"/>
                    </a:ext>
                  </a:extLst>
                </p:cNvPr>
                <p:cNvPicPr/>
                <p:nvPr/>
              </p:nvPicPr>
              <p:blipFill>
                <a:blip r:embed="rId355"/>
                <a:stretch>
                  <a:fillRect/>
                </a:stretch>
              </p:blipFill>
              <p:spPr>
                <a:xfrm>
                  <a:off x="4832573" y="3776107"/>
                  <a:ext cx="136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7074" name="Freihand 167073">
                  <a:extLst>
                    <a:ext uri="{FF2B5EF4-FFF2-40B4-BE49-F238E27FC236}">
                      <a16:creationId xmlns:a16="http://schemas.microsoft.com/office/drawing/2014/main" id="{8B819E5F-B975-409F-9421-23420028C404}"/>
                    </a:ext>
                  </a:extLst>
                </p14:cNvPr>
                <p14:cNvContentPartPr/>
                <p14:nvPr/>
              </p14:nvContentPartPr>
              <p14:xfrm>
                <a:off x="5000333" y="3839467"/>
                <a:ext cx="115200" cy="179280"/>
              </p14:xfrm>
            </p:contentPart>
          </mc:Choice>
          <mc:Fallback xmlns="">
            <p:pic>
              <p:nvPicPr>
                <p:cNvPr id="167074" name="Freihand 167073">
                  <a:extLst>
                    <a:ext uri="{FF2B5EF4-FFF2-40B4-BE49-F238E27FC236}">
                      <a16:creationId xmlns:a16="http://schemas.microsoft.com/office/drawing/2014/main" id="{8B819E5F-B975-409F-9421-23420028C404}"/>
                    </a:ext>
                  </a:extLst>
                </p:cNvPr>
                <p:cNvPicPr/>
                <p:nvPr/>
              </p:nvPicPr>
              <p:blipFill>
                <a:blip r:embed="rId357"/>
                <a:stretch>
                  <a:fillRect/>
                </a:stretch>
              </p:blipFill>
              <p:spPr>
                <a:xfrm>
                  <a:off x="4996013" y="3835147"/>
                  <a:ext cx="1238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7076" name="Freihand 167075">
                  <a:extLst>
                    <a:ext uri="{FF2B5EF4-FFF2-40B4-BE49-F238E27FC236}">
                      <a16:creationId xmlns:a16="http://schemas.microsoft.com/office/drawing/2014/main" id="{1AAEE771-CC1F-47C2-A6C6-D1BCAE7D2C8F}"/>
                    </a:ext>
                  </a:extLst>
                </p14:cNvPr>
                <p14:cNvContentPartPr/>
                <p14:nvPr/>
              </p14:nvContentPartPr>
              <p14:xfrm>
                <a:off x="5202653" y="3816787"/>
                <a:ext cx="4320" cy="2520"/>
              </p14:xfrm>
            </p:contentPart>
          </mc:Choice>
          <mc:Fallback xmlns="">
            <p:pic>
              <p:nvPicPr>
                <p:cNvPr id="167076" name="Freihand 167075">
                  <a:extLst>
                    <a:ext uri="{FF2B5EF4-FFF2-40B4-BE49-F238E27FC236}">
                      <a16:creationId xmlns:a16="http://schemas.microsoft.com/office/drawing/2014/main" id="{1AAEE771-CC1F-47C2-A6C6-D1BCAE7D2C8F}"/>
                    </a:ext>
                  </a:extLst>
                </p:cNvPr>
                <p:cNvPicPr/>
                <p:nvPr/>
              </p:nvPicPr>
              <p:blipFill>
                <a:blip r:embed="rId359"/>
                <a:stretch>
                  <a:fillRect/>
                </a:stretch>
              </p:blipFill>
              <p:spPr>
                <a:xfrm>
                  <a:off x="5198333" y="3812467"/>
                  <a:ext cx="12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7077" name="Freihand 167076">
                  <a:extLst>
                    <a:ext uri="{FF2B5EF4-FFF2-40B4-BE49-F238E27FC236}">
                      <a16:creationId xmlns:a16="http://schemas.microsoft.com/office/drawing/2014/main" id="{1AB5DCCE-F9BA-4B82-99E9-995CE46F10A1}"/>
                    </a:ext>
                  </a:extLst>
                </p14:cNvPr>
                <p14:cNvContentPartPr/>
                <p14:nvPr/>
              </p14:nvContentPartPr>
              <p14:xfrm>
                <a:off x="5360693" y="3695467"/>
                <a:ext cx="110520" cy="54000"/>
              </p14:xfrm>
            </p:contentPart>
          </mc:Choice>
          <mc:Fallback xmlns="">
            <p:pic>
              <p:nvPicPr>
                <p:cNvPr id="167077" name="Freihand 167076">
                  <a:extLst>
                    <a:ext uri="{FF2B5EF4-FFF2-40B4-BE49-F238E27FC236}">
                      <a16:creationId xmlns:a16="http://schemas.microsoft.com/office/drawing/2014/main" id="{1AB5DCCE-F9BA-4B82-99E9-995CE46F10A1}"/>
                    </a:ext>
                  </a:extLst>
                </p:cNvPr>
                <p:cNvPicPr/>
                <p:nvPr/>
              </p:nvPicPr>
              <p:blipFill>
                <a:blip r:embed="rId361"/>
                <a:stretch>
                  <a:fillRect/>
                </a:stretch>
              </p:blipFill>
              <p:spPr>
                <a:xfrm>
                  <a:off x="5356373" y="3691147"/>
                  <a:ext cx="119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7078" name="Freihand 167077">
                  <a:extLst>
                    <a:ext uri="{FF2B5EF4-FFF2-40B4-BE49-F238E27FC236}">
                      <a16:creationId xmlns:a16="http://schemas.microsoft.com/office/drawing/2014/main" id="{8458A5E9-D14A-4F06-BE1A-86474676BC25}"/>
                    </a:ext>
                  </a:extLst>
                </p14:cNvPr>
                <p14:cNvContentPartPr/>
                <p14:nvPr/>
              </p14:nvContentPartPr>
              <p14:xfrm>
                <a:off x="5404253" y="3661267"/>
                <a:ext cx="95040" cy="199800"/>
              </p14:xfrm>
            </p:contentPart>
          </mc:Choice>
          <mc:Fallback xmlns="">
            <p:pic>
              <p:nvPicPr>
                <p:cNvPr id="167078" name="Freihand 167077">
                  <a:extLst>
                    <a:ext uri="{FF2B5EF4-FFF2-40B4-BE49-F238E27FC236}">
                      <a16:creationId xmlns:a16="http://schemas.microsoft.com/office/drawing/2014/main" id="{8458A5E9-D14A-4F06-BE1A-86474676BC25}"/>
                    </a:ext>
                  </a:extLst>
                </p:cNvPr>
                <p:cNvPicPr/>
                <p:nvPr/>
              </p:nvPicPr>
              <p:blipFill>
                <a:blip r:embed="rId363"/>
                <a:stretch>
                  <a:fillRect/>
                </a:stretch>
              </p:blipFill>
              <p:spPr>
                <a:xfrm>
                  <a:off x="5399933" y="3656947"/>
                  <a:ext cx="1036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7079" name="Freihand 167078">
                  <a:extLst>
                    <a:ext uri="{FF2B5EF4-FFF2-40B4-BE49-F238E27FC236}">
                      <a16:creationId xmlns:a16="http://schemas.microsoft.com/office/drawing/2014/main" id="{447C3156-E6F5-456E-9FEF-78E870F35A7F}"/>
                    </a:ext>
                  </a:extLst>
                </p14:cNvPr>
                <p14:cNvContentPartPr/>
                <p14:nvPr/>
              </p14:nvContentPartPr>
              <p14:xfrm>
                <a:off x="5265653" y="3849907"/>
                <a:ext cx="302040" cy="30960"/>
              </p14:xfrm>
            </p:contentPart>
          </mc:Choice>
          <mc:Fallback xmlns="">
            <p:pic>
              <p:nvPicPr>
                <p:cNvPr id="167079" name="Freihand 167078">
                  <a:extLst>
                    <a:ext uri="{FF2B5EF4-FFF2-40B4-BE49-F238E27FC236}">
                      <a16:creationId xmlns:a16="http://schemas.microsoft.com/office/drawing/2014/main" id="{447C3156-E6F5-456E-9FEF-78E870F35A7F}"/>
                    </a:ext>
                  </a:extLst>
                </p:cNvPr>
                <p:cNvPicPr/>
                <p:nvPr/>
              </p:nvPicPr>
              <p:blipFill>
                <a:blip r:embed="rId365"/>
                <a:stretch>
                  <a:fillRect/>
                </a:stretch>
              </p:blipFill>
              <p:spPr>
                <a:xfrm>
                  <a:off x="5261333" y="3845587"/>
                  <a:ext cx="310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7080" name="Freihand 167079">
                  <a:extLst>
                    <a:ext uri="{FF2B5EF4-FFF2-40B4-BE49-F238E27FC236}">
                      <a16:creationId xmlns:a16="http://schemas.microsoft.com/office/drawing/2014/main" id="{7D343DCD-F141-4EE7-859B-C57472EBF043}"/>
                    </a:ext>
                  </a:extLst>
                </p14:cNvPr>
                <p14:cNvContentPartPr/>
                <p14:nvPr/>
              </p14:nvContentPartPr>
              <p14:xfrm>
                <a:off x="5315333" y="3903187"/>
                <a:ext cx="199080" cy="201600"/>
              </p14:xfrm>
            </p:contentPart>
          </mc:Choice>
          <mc:Fallback xmlns="">
            <p:pic>
              <p:nvPicPr>
                <p:cNvPr id="167080" name="Freihand 167079">
                  <a:extLst>
                    <a:ext uri="{FF2B5EF4-FFF2-40B4-BE49-F238E27FC236}">
                      <a16:creationId xmlns:a16="http://schemas.microsoft.com/office/drawing/2014/main" id="{7D343DCD-F141-4EE7-859B-C57472EBF043}"/>
                    </a:ext>
                  </a:extLst>
                </p:cNvPr>
                <p:cNvPicPr/>
                <p:nvPr/>
              </p:nvPicPr>
              <p:blipFill>
                <a:blip r:embed="rId367"/>
                <a:stretch>
                  <a:fillRect/>
                </a:stretch>
              </p:blipFill>
              <p:spPr>
                <a:xfrm>
                  <a:off x="5311013" y="3898867"/>
                  <a:ext cx="207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7082" name="Freihand 167081">
                  <a:extLst>
                    <a:ext uri="{FF2B5EF4-FFF2-40B4-BE49-F238E27FC236}">
                      <a16:creationId xmlns:a16="http://schemas.microsoft.com/office/drawing/2014/main" id="{610B465C-95B9-48EF-B254-414CC2FB921F}"/>
                    </a:ext>
                  </a:extLst>
                </p14:cNvPr>
                <p14:cNvContentPartPr/>
                <p14:nvPr/>
              </p14:nvContentPartPr>
              <p14:xfrm>
                <a:off x="5319293" y="3830107"/>
                <a:ext cx="185040" cy="310320"/>
              </p14:xfrm>
            </p:contentPart>
          </mc:Choice>
          <mc:Fallback xmlns="">
            <p:pic>
              <p:nvPicPr>
                <p:cNvPr id="167082" name="Freihand 167081">
                  <a:extLst>
                    <a:ext uri="{FF2B5EF4-FFF2-40B4-BE49-F238E27FC236}">
                      <a16:creationId xmlns:a16="http://schemas.microsoft.com/office/drawing/2014/main" id="{610B465C-95B9-48EF-B254-414CC2FB921F}"/>
                    </a:ext>
                  </a:extLst>
                </p:cNvPr>
                <p:cNvPicPr/>
                <p:nvPr/>
              </p:nvPicPr>
              <p:blipFill>
                <a:blip r:embed="rId369"/>
                <a:stretch>
                  <a:fillRect/>
                </a:stretch>
              </p:blipFill>
              <p:spPr>
                <a:xfrm>
                  <a:off x="5314973" y="3825787"/>
                  <a:ext cx="1936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67083" name="Freihand 167082">
                  <a:extLst>
                    <a:ext uri="{FF2B5EF4-FFF2-40B4-BE49-F238E27FC236}">
                      <a16:creationId xmlns:a16="http://schemas.microsoft.com/office/drawing/2014/main" id="{748EF159-B0AC-40F5-B95F-91ADE67CD76C}"/>
                    </a:ext>
                  </a:extLst>
                </p14:cNvPr>
                <p14:cNvContentPartPr/>
                <p14:nvPr/>
              </p14:nvContentPartPr>
              <p14:xfrm>
                <a:off x="5317493" y="3515467"/>
                <a:ext cx="202680" cy="389880"/>
              </p14:xfrm>
            </p:contentPart>
          </mc:Choice>
          <mc:Fallback xmlns="">
            <p:pic>
              <p:nvPicPr>
                <p:cNvPr id="167083" name="Freihand 167082">
                  <a:extLst>
                    <a:ext uri="{FF2B5EF4-FFF2-40B4-BE49-F238E27FC236}">
                      <a16:creationId xmlns:a16="http://schemas.microsoft.com/office/drawing/2014/main" id="{748EF159-B0AC-40F5-B95F-91ADE67CD76C}"/>
                    </a:ext>
                  </a:extLst>
                </p:cNvPr>
                <p:cNvPicPr/>
                <p:nvPr/>
              </p:nvPicPr>
              <p:blipFill>
                <a:blip r:embed="rId371"/>
                <a:stretch>
                  <a:fillRect/>
                </a:stretch>
              </p:blipFill>
              <p:spPr>
                <a:xfrm>
                  <a:off x="5313173" y="3511147"/>
                  <a:ext cx="21132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67103" name="Freihand 167102">
                  <a:extLst>
                    <a:ext uri="{FF2B5EF4-FFF2-40B4-BE49-F238E27FC236}">
                      <a16:creationId xmlns:a16="http://schemas.microsoft.com/office/drawing/2014/main" id="{8FD63AF5-0959-46F3-A50D-9B47EBBF22B6}"/>
                    </a:ext>
                  </a:extLst>
                </p14:cNvPr>
                <p14:cNvContentPartPr/>
                <p14:nvPr/>
              </p14:nvContentPartPr>
              <p14:xfrm>
                <a:off x="8064653" y="3758827"/>
                <a:ext cx="141120" cy="86760"/>
              </p14:xfrm>
            </p:contentPart>
          </mc:Choice>
          <mc:Fallback xmlns="">
            <p:pic>
              <p:nvPicPr>
                <p:cNvPr id="167103" name="Freihand 167102">
                  <a:extLst>
                    <a:ext uri="{FF2B5EF4-FFF2-40B4-BE49-F238E27FC236}">
                      <a16:creationId xmlns:a16="http://schemas.microsoft.com/office/drawing/2014/main" id="{8FD63AF5-0959-46F3-A50D-9B47EBBF22B6}"/>
                    </a:ext>
                  </a:extLst>
                </p:cNvPr>
                <p:cNvPicPr/>
                <p:nvPr/>
              </p:nvPicPr>
              <p:blipFill>
                <a:blip r:embed="rId373"/>
                <a:stretch>
                  <a:fillRect/>
                </a:stretch>
              </p:blipFill>
              <p:spPr>
                <a:xfrm>
                  <a:off x="8060333" y="3754507"/>
                  <a:ext cx="149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67104" name="Freihand 167103">
                  <a:extLst>
                    <a:ext uri="{FF2B5EF4-FFF2-40B4-BE49-F238E27FC236}">
                      <a16:creationId xmlns:a16="http://schemas.microsoft.com/office/drawing/2014/main" id="{9E2F4684-040A-4499-BD44-BC58CD64E868}"/>
                    </a:ext>
                  </a:extLst>
                </p14:cNvPr>
                <p14:cNvContentPartPr/>
                <p14:nvPr/>
              </p14:nvContentPartPr>
              <p14:xfrm>
                <a:off x="8131253" y="3763867"/>
                <a:ext cx="89640" cy="205560"/>
              </p14:xfrm>
            </p:contentPart>
          </mc:Choice>
          <mc:Fallback xmlns="">
            <p:pic>
              <p:nvPicPr>
                <p:cNvPr id="167104" name="Freihand 167103">
                  <a:extLst>
                    <a:ext uri="{FF2B5EF4-FFF2-40B4-BE49-F238E27FC236}">
                      <a16:creationId xmlns:a16="http://schemas.microsoft.com/office/drawing/2014/main" id="{9E2F4684-040A-4499-BD44-BC58CD64E868}"/>
                    </a:ext>
                  </a:extLst>
                </p:cNvPr>
                <p:cNvPicPr/>
                <p:nvPr/>
              </p:nvPicPr>
              <p:blipFill>
                <a:blip r:embed="rId375"/>
                <a:stretch>
                  <a:fillRect/>
                </a:stretch>
              </p:blipFill>
              <p:spPr>
                <a:xfrm>
                  <a:off x="8126933" y="3759547"/>
                  <a:ext cx="982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7105" name="Freihand 167104">
                  <a:extLst>
                    <a:ext uri="{FF2B5EF4-FFF2-40B4-BE49-F238E27FC236}">
                      <a16:creationId xmlns:a16="http://schemas.microsoft.com/office/drawing/2014/main" id="{567A1A86-DDE7-49E1-A304-2ED6C7A0179B}"/>
                    </a:ext>
                  </a:extLst>
                </p14:cNvPr>
                <p14:cNvContentPartPr/>
                <p14:nvPr/>
              </p14:nvContentPartPr>
              <p14:xfrm>
                <a:off x="8462813" y="3757387"/>
                <a:ext cx="20880" cy="189720"/>
              </p14:xfrm>
            </p:contentPart>
          </mc:Choice>
          <mc:Fallback xmlns="">
            <p:pic>
              <p:nvPicPr>
                <p:cNvPr id="167105" name="Freihand 167104">
                  <a:extLst>
                    <a:ext uri="{FF2B5EF4-FFF2-40B4-BE49-F238E27FC236}">
                      <a16:creationId xmlns:a16="http://schemas.microsoft.com/office/drawing/2014/main" id="{567A1A86-DDE7-49E1-A304-2ED6C7A0179B}"/>
                    </a:ext>
                  </a:extLst>
                </p:cNvPr>
                <p:cNvPicPr/>
                <p:nvPr/>
              </p:nvPicPr>
              <p:blipFill>
                <a:blip r:embed="rId377"/>
                <a:stretch>
                  <a:fillRect/>
                </a:stretch>
              </p:blipFill>
              <p:spPr>
                <a:xfrm>
                  <a:off x="8458493" y="3753067"/>
                  <a:ext cx="295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7106" name="Freihand 167105">
                  <a:extLst>
                    <a:ext uri="{FF2B5EF4-FFF2-40B4-BE49-F238E27FC236}">
                      <a16:creationId xmlns:a16="http://schemas.microsoft.com/office/drawing/2014/main" id="{AC4385DE-3855-4B17-8D4F-672EC05CF349}"/>
                    </a:ext>
                  </a:extLst>
                </p14:cNvPr>
                <p14:cNvContentPartPr/>
                <p14:nvPr/>
              </p14:nvContentPartPr>
              <p14:xfrm>
                <a:off x="8350853" y="3592147"/>
                <a:ext cx="264240" cy="207000"/>
              </p14:xfrm>
            </p:contentPart>
          </mc:Choice>
          <mc:Fallback xmlns="">
            <p:pic>
              <p:nvPicPr>
                <p:cNvPr id="167106" name="Freihand 167105">
                  <a:extLst>
                    <a:ext uri="{FF2B5EF4-FFF2-40B4-BE49-F238E27FC236}">
                      <a16:creationId xmlns:a16="http://schemas.microsoft.com/office/drawing/2014/main" id="{AC4385DE-3855-4B17-8D4F-672EC05CF349}"/>
                    </a:ext>
                  </a:extLst>
                </p:cNvPr>
                <p:cNvPicPr/>
                <p:nvPr/>
              </p:nvPicPr>
              <p:blipFill>
                <a:blip r:embed="rId379"/>
                <a:stretch>
                  <a:fillRect/>
                </a:stretch>
              </p:blipFill>
              <p:spPr>
                <a:xfrm>
                  <a:off x="8346533" y="3587827"/>
                  <a:ext cx="272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7108" name="Freihand 167107">
                  <a:extLst>
                    <a:ext uri="{FF2B5EF4-FFF2-40B4-BE49-F238E27FC236}">
                      <a16:creationId xmlns:a16="http://schemas.microsoft.com/office/drawing/2014/main" id="{EE193665-5C04-40D3-8B61-B2E508FF8A42}"/>
                    </a:ext>
                  </a:extLst>
                </p14:cNvPr>
                <p14:cNvContentPartPr/>
                <p14:nvPr/>
              </p14:nvContentPartPr>
              <p14:xfrm>
                <a:off x="6810773" y="4149067"/>
                <a:ext cx="484200" cy="38520"/>
              </p14:xfrm>
            </p:contentPart>
          </mc:Choice>
          <mc:Fallback xmlns="">
            <p:pic>
              <p:nvPicPr>
                <p:cNvPr id="167108" name="Freihand 167107">
                  <a:extLst>
                    <a:ext uri="{FF2B5EF4-FFF2-40B4-BE49-F238E27FC236}">
                      <a16:creationId xmlns:a16="http://schemas.microsoft.com/office/drawing/2014/main" id="{EE193665-5C04-40D3-8B61-B2E508FF8A42}"/>
                    </a:ext>
                  </a:extLst>
                </p:cNvPr>
                <p:cNvPicPr/>
                <p:nvPr/>
              </p:nvPicPr>
              <p:blipFill>
                <a:blip r:embed="rId381"/>
                <a:stretch>
                  <a:fillRect/>
                </a:stretch>
              </p:blipFill>
              <p:spPr>
                <a:xfrm>
                  <a:off x="6806453" y="4144747"/>
                  <a:ext cx="492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67110" name="Freihand 167109">
                  <a:extLst>
                    <a:ext uri="{FF2B5EF4-FFF2-40B4-BE49-F238E27FC236}">
                      <a16:creationId xmlns:a16="http://schemas.microsoft.com/office/drawing/2014/main" id="{100D4863-4D9C-4320-80F6-74A7CBD7146A}"/>
                    </a:ext>
                  </a:extLst>
                </p14:cNvPr>
                <p14:cNvContentPartPr/>
                <p14:nvPr/>
              </p14:nvContentPartPr>
              <p14:xfrm>
                <a:off x="6938213" y="4281187"/>
                <a:ext cx="101880" cy="88200"/>
              </p14:xfrm>
            </p:contentPart>
          </mc:Choice>
          <mc:Fallback xmlns="">
            <p:pic>
              <p:nvPicPr>
                <p:cNvPr id="167110" name="Freihand 167109">
                  <a:extLst>
                    <a:ext uri="{FF2B5EF4-FFF2-40B4-BE49-F238E27FC236}">
                      <a16:creationId xmlns:a16="http://schemas.microsoft.com/office/drawing/2014/main" id="{100D4863-4D9C-4320-80F6-74A7CBD7146A}"/>
                    </a:ext>
                  </a:extLst>
                </p:cNvPr>
                <p:cNvPicPr/>
                <p:nvPr/>
              </p:nvPicPr>
              <p:blipFill>
                <a:blip r:embed="rId383"/>
                <a:stretch>
                  <a:fillRect/>
                </a:stretch>
              </p:blipFill>
              <p:spPr>
                <a:xfrm>
                  <a:off x="6933893" y="4276867"/>
                  <a:ext cx="110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67111" name="Freihand 167110">
                  <a:extLst>
                    <a:ext uri="{FF2B5EF4-FFF2-40B4-BE49-F238E27FC236}">
                      <a16:creationId xmlns:a16="http://schemas.microsoft.com/office/drawing/2014/main" id="{1A135FB6-A062-4FD4-9F7E-24189240469C}"/>
                    </a:ext>
                  </a:extLst>
                </p14:cNvPr>
                <p14:cNvContentPartPr/>
                <p14:nvPr/>
              </p14:nvContentPartPr>
              <p14:xfrm>
                <a:off x="7057733" y="4312147"/>
                <a:ext cx="137520" cy="52200"/>
              </p14:xfrm>
            </p:contentPart>
          </mc:Choice>
          <mc:Fallback xmlns="">
            <p:pic>
              <p:nvPicPr>
                <p:cNvPr id="167111" name="Freihand 167110">
                  <a:extLst>
                    <a:ext uri="{FF2B5EF4-FFF2-40B4-BE49-F238E27FC236}">
                      <a16:creationId xmlns:a16="http://schemas.microsoft.com/office/drawing/2014/main" id="{1A135FB6-A062-4FD4-9F7E-24189240469C}"/>
                    </a:ext>
                  </a:extLst>
                </p:cNvPr>
                <p:cNvPicPr/>
                <p:nvPr/>
              </p:nvPicPr>
              <p:blipFill>
                <a:blip r:embed="rId385"/>
                <a:stretch>
                  <a:fillRect/>
                </a:stretch>
              </p:blipFill>
              <p:spPr>
                <a:xfrm>
                  <a:off x="7053413" y="4307827"/>
                  <a:ext cx="146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7112" name="Freihand 167111">
                  <a:extLst>
                    <a:ext uri="{FF2B5EF4-FFF2-40B4-BE49-F238E27FC236}">
                      <a16:creationId xmlns:a16="http://schemas.microsoft.com/office/drawing/2014/main" id="{44C66EBC-A400-49C6-8EEC-24D9F1745E36}"/>
                    </a:ext>
                  </a:extLst>
                </p14:cNvPr>
                <p14:cNvContentPartPr/>
                <p14:nvPr/>
              </p14:nvContentPartPr>
              <p14:xfrm>
                <a:off x="7191653" y="4308907"/>
                <a:ext cx="70200" cy="79560"/>
              </p14:xfrm>
            </p:contentPart>
          </mc:Choice>
          <mc:Fallback xmlns="">
            <p:pic>
              <p:nvPicPr>
                <p:cNvPr id="167112" name="Freihand 167111">
                  <a:extLst>
                    <a:ext uri="{FF2B5EF4-FFF2-40B4-BE49-F238E27FC236}">
                      <a16:creationId xmlns:a16="http://schemas.microsoft.com/office/drawing/2014/main" id="{44C66EBC-A400-49C6-8EEC-24D9F1745E36}"/>
                    </a:ext>
                  </a:extLst>
                </p:cNvPr>
                <p:cNvPicPr/>
                <p:nvPr/>
              </p:nvPicPr>
              <p:blipFill>
                <a:blip r:embed="rId387"/>
                <a:stretch>
                  <a:fillRect/>
                </a:stretch>
              </p:blipFill>
              <p:spPr>
                <a:xfrm>
                  <a:off x="7187333" y="4304587"/>
                  <a:ext cx="788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7113" name="Freihand 167112">
                  <a:extLst>
                    <a:ext uri="{FF2B5EF4-FFF2-40B4-BE49-F238E27FC236}">
                      <a16:creationId xmlns:a16="http://schemas.microsoft.com/office/drawing/2014/main" id="{F77DD43F-51F3-4A82-9B5A-743F02353B5A}"/>
                    </a:ext>
                  </a:extLst>
                </p14:cNvPr>
                <p14:cNvContentPartPr/>
                <p14:nvPr/>
              </p14:nvContentPartPr>
              <p14:xfrm>
                <a:off x="7289573" y="4203427"/>
                <a:ext cx="73800" cy="191520"/>
              </p14:xfrm>
            </p:contentPart>
          </mc:Choice>
          <mc:Fallback xmlns="">
            <p:pic>
              <p:nvPicPr>
                <p:cNvPr id="167113" name="Freihand 167112">
                  <a:extLst>
                    <a:ext uri="{FF2B5EF4-FFF2-40B4-BE49-F238E27FC236}">
                      <a16:creationId xmlns:a16="http://schemas.microsoft.com/office/drawing/2014/main" id="{F77DD43F-51F3-4A82-9B5A-743F02353B5A}"/>
                    </a:ext>
                  </a:extLst>
                </p:cNvPr>
                <p:cNvPicPr/>
                <p:nvPr/>
              </p:nvPicPr>
              <p:blipFill>
                <a:blip r:embed="rId389"/>
                <a:stretch>
                  <a:fillRect/>
                </a:stretch>
              </p:blipFill>
              <p:spPr>
                <a:xfrm>
                  <a:off x="7285253" y="4199107"/>
                  <a:ext cx="82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7085" name="Freihand 167084">
                  <a:extLst>
                    <a:ext uri="{FF2B5EF4-FFF2-40B4-BE49-F238E27FC236}">
                      <a16:creationId xmlns:a16="http://schemas.microsoft.com/office/drawing/2014/main" id="{D9138011-C585-42ED-AE8F-CDBA36DB6E0B}"/>
                    </a:ext>
                  </a:extLst>
                </p14:cNvPr>
                <p14:cNvContentPartPr/>
                <p14:nvPr/>
              </p14:nvContentPartPr>
              <p14:xfrm>
                <a:off x="5788733" y="3839467"/>
                <a:ext cx="162000" cy="7920"/>
              </p14:xfrm>
            </p:contentPart>
          </mc:Choice>
          <mc:Fallback xmlns="">
            <p:pic>
              <p:nvPicPr>
                <p:cNvPr id="167085" name="Freihand 167084">
                  <a:extLst>
                    <a:ext uri="{FF2B5EF4-FFF2-40B4-BE49-F238E27FC236}">
                      <a16:creationId xmlns:a16="http://schemas.microsoft.com/office/drawing/2014/main" id="{D9138011-C585-42ED-AE8F-CDBA36DB6E0B}"/>
                    </a:ext>
                  </a:extLst>
                </p:cNvPr>
                <p:cNvPicPr/>
                <p:nvPr/>
              </p:nvPicPr>
              <p:blipFill>
                <a:blip r:embed="rId391"/>
                <a:stretch>
                  <a:fillRect/>
                </a:stretch>
              </p:blipFill>
              <p:spPr>
                <a:xfrm>
                  <a:off x="5784413" y="3835147"/>
                  <a:ext cx="1706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7086" name="Freihand 167085">
                  <a:extLst>
                    <a:ext uri="{FF2B5EF4-FFF2-40B4-BE49-F238E27FC236}">
                      <a16:creationId xmlns:a16="http://schemas.microsoft.com/office/drawing/2014/main" id="{6CE9179D-28F5-444E-B4DE-B8AEF9721076}"/>
                    </a:ext>
                  </a:extLst>
                </p14:cNvPr>
                <p14:cNvContentPartPr/>
                <p14:nvPr/>
              </p14:nvContentPartPr>
              <p14:xfrm>
                <a:off x="5794853" y="3889867"/>
                <a:ext cx="150480" cy="5040"/>
              </p14:xfrm>
            </p:contentPart>
          </mc:Choice>
          <mc:Fallback xmlns="">
            <p:pic>
              <p:nvPicPr>
                <p:cNvPr id="167086" name="Freihand 167085">
                  <a:extLst>
                    <a:ext uri="{FF2B5EF4-FFF2-40B4-BE49-F238E27FC236}">
                      <a16:creationId xmlns:a16="http://schemas.microsoft.com/office/drawing/2014/main" id="{6CE9179D-28F5-444E-B4DE-B8AEF9721076}"/>
                    </a:ext>
                  </a:extLst>
                </p:cNvPr>
                <p:cNvPicPr/>
                <p:nvPr/>
              </p:nvPicPr>
              <p:blipFill>
                <a:blip r:embed="rId393"/>
                <a:stretch>
                  <a:fillRect/>
                </a:stretch>
              </p:blipFill>
              <p:spPr>
                <a:xfrm>
                  <a:off x="5790533" y="3885547"/>
                  <a:ext cx="1591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7087" name="Freihand 167086">
                  <a:extLst>
                    <a:ext uri="{FF2B5EF4-FFF2-40B4-BE49-F238E27FC236}">
                      <a16:creationId xmlns:a16="http://schemas.microsoft.com/office/drawing/2014/main" id="{6B915F9F-C3A6-48CF-BDDC-939A7628C785}"/>
                    </a:ext>
                  </a:extLst>
                </p14:cNvPr>
                <p14:cNvContentPartPr/>
                <p14:nvPr/>
              </p14:nvContentPartPr>
              <p14:xfrm>
                <a:off x="6153053" y="3647587"/>
                <a:ext cx="115920" cy="119520"/>
              </p14:xfrm>
            </p:contentPart>
          </mc:Choice>
          <mc:Fallback xmlns="">
            <p:pic>
              <p:nvPicPr>
                <p:cNvPr id="167087" name="Freihand 167086">
                  <a:extLst>
                    <a:ext uri="{FF2B5EF4-FFF2-40B4-BE49-F238E27FC236}">
                      <a16:creationId xmlns:a16="http://schemas.microsoft.com/office/drawing/2014/main" id="{6B915F9F-C3A6-48CF-BDDC-939A7628C785}"/>
                    </a:ext>
                  </a:extLst>
                </p:cNvPr>
                <p:cNvPicPr/>
                <p:nvPr/>
              </p:nvPicPr>
              <p:blipFill>
                <a:blip r:embed="rId395"/>
                <a:stretch>
                  <a:fillRect/>
                </a:stretch>
              </p:blipFill>
              <p:spPr>
                <a:xfrm>
                  <a:off x="6148733" y="3643267"/>
                  <a:ext cx="124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67088" name="Freihand 167087">
                  <a:extLst>
                    <a:ext uri="{FF2B5EF4-FFF2-40B4-BE49-F238E27FC236}">
                      <a16:creationId xmlns:a16="http://schemas.microsoft.com/office/drawing/2014/main" id="{B2F38E5C-E7AC-4B14-9BB4-8BE31E492FAD}"/>
                    </a:ext>
                  </a:extLst>
                </p14:cNvPr>
                <p14:cNvContentPartPr/>
                <p14:nvPr/>
              </p14:nvContentPartPr>
              <p14:xfrm>
                <a:off x="6274373" y="3722827"/>
                <a:ext cx="96480" cy="77400"/>
              </p14:xfrm>
            </p:contentPart>
          </mc:Choice>
          <mc:Fallback xmlns="">
            <p:pic>
              <p:nvPicPr>
                <p:cNvPr id="167088" name="Freihand 167087">
                  <a:extLst>
                    <a:ext uri="{FF2B5EF4-FFF2-40B4-BE49-F238E27FC236}">
                      <a16:creationId xmlns:a16="http://schemas.microsoft.com/office/drawing/2014/main" id="{B2F38E5C-E7AC-4B14-9BB4-8BE31E492FAD}"/>
                    </a:ext>
                  </a:extLst>
                </p:cNvPr>
                <p:cNvPicPr/>
                <p:nvPr/>
              </p:nvPicPr>
              <p:blipFill>
                <a:blip r:embed="rId397"/>
                <a:stretch>
                  <a:fillRect/>
                </a:stretch>
              </p:blipFill>
              <p:spPr>
                <a:xfrm>
                  <a:off x="6270053" y="3718507"/>
                  <a:ext cx="105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67089" name="Freihand 167088">
                  <a:extLst>
                    <a:ext uri="{FF2B5EF4-FFF2-40B4-BE49-F238E27FC236}">
                      <a16:creationId xmlns:a16="http://schemas.microsoft.com/office/drawing/2014/main" id="{E5D25F19-3E7E-4D8C-8F01-953853A42EBD}"/>
                    </a:ext>
                  </a:extLst>
                </p14:cNvPr>
                <p14:cNvContentPartPr/>
                <p14:nvPr/>
              </p14:nvContentPartPr>
              <p14:xfrm>
                <a:off x="6069533" y="3809587"/>
                <a:ext cx="420480" cy="43560"/>
              </p14:xfrm>
            </p:contentPart>
          </mc:Choice>
          <mc:Fallback xmlns="">
            <p:pic>
              <p:nvPicPr>
                <p:cNvPr id="167089" name="Freihand 167088">
                  <a:extLst>
                    <a:ext uri="{FF2B5EF4-FFF2-40B4-BE49-F238E27FC236}">
                      <a16:creationId xmlns:a16="http://schemas.microsoft.com/office/drawing/2014/main" id="{E5D25F19-3E7E-4D8C-8F01-953853A42EBD}"/>
                    </a:ext>
                  </a:extLst>
                </p:cNvPr>
                <p:cNvPicPr/>
                <p:nvPr/>
              </p:nvPicPr>
              <p:blipFill>
                <a:blip r:embed="rId399"/>
                <a:stretch>
                  <a:fillRect/>
                </a:stretch>
              </p:blipFill>
              <p:spPr>
                <a:xfrm>
                  <a:off x="6065213" y="3805267"/>
                  <a:ext cx="429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67090" name="Freihand 167089">
                  <a:extLst>
                    <a:ext uri="{FF2B5EF4-FFF2-40B4-BE49-F238E27FC236}">
                      <a16:creationId xmlns:a16="http://schemas.microsoft.com/office/drawing/2014/main" id="{886D07F4-9173-4936-B393-9FA0B0E2F6CB}"/>
                    </a:ext>
                  </a:extLst>
                </p14:cNvPr>
                <p14:cNvContentPartPr/>
                <p14:nvPr/>
              </p14:nvContentPartPr>
              <p14:xfrm>
                <a:off x="6191573" y="3894187"/>
                <a:ext cx="112320" cy="65520"/>
              </p14:xfrm>
            </p:contentPart>
          </mc:Choice>
          <mc:Fallback xmlns="">
            <p:pic>
              <p:nvPicPr>
                <p:cNvPr id="167090" name="Freihand 167089">
                  <a:extLst>
                    <a:ext uri="{FF2B5EF4-FFF2-40B4-BE49-F238E27FC236}">
                      <a16:creationId xmlns:a16="http://schemas.microsoft.com/office/drawing/2014/main" id="{886D07F4-9173-4936-B393-9FA0B0E2F6CB}"/>
                    </a:ext>
                  </a:extLst>
                </p:cNvPr>
                <p:cNvPicPr/>
                <p:nvPr/>
              </p:nvPicPr>
              <p:blipFill>
                <a:blip r:embed="rId401"/>
                <a:stretch>
                  <a:fillRect/>
                </a:stretch>
              </p:blipFill>
              <p:spPr>
                <a:xfrm>
                  <a:off x="6187253" y="3889867"/>
                  <a:ext cx="120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67091" name="Freihand 167090">
                  <a:extLst>
                    <a:ext uri="{FF2B5EF4-FFF2-40B4-BE49-F238E27FC236}">
                      <a16:creationId xmlns:a16="http://schemas.microsoft.com/office/drawing/2014/main" id="{80BDDCB1-0EEA-4CAF-85AB-8D1E7FF8ACFD}"/>
                    </a:ext>
                  </a:extLst>
                </p14:cNvPr>
                <p14:cNvContentPartPr/>
                <p14:nvPr/>
              </p14:nvContentPartPr>
              <p14:xfrm>
                <a:off x="6222893" y="3912187"/>
                <a:ext cx="101880" cy="176400"/>
              </p14:xfrm>
            </p:contentPart>
          </mc:Choice>
          <mc:Fallback xmlns="">
            <p:pic>
              <p:nvPicPr>
                <p:cNvPr id="167091" name="Freihand 167090">
                  <a:extLst>
                    <a:ext uri="{FF2B5EF4-FFF2-40B4-BE49-F238E27FC236}">
                      <a16:creationId xmlns:a16="http://schemas.microsoft.com/office/drawing/2014/main" id="{80BDDCB1-0EEA-4CAF-85AB-8D1E7FF8ACFD}"/>
                    </a:ext>
                  </a:extLst>
                </p:cNvPr>
                <p:cNvPicPr/>
                <p:nvPr/>
              </p:nvPicPr>
              <p:blipFill>
                <a:blip r:embed="rId403"/>
                <a:stretch>
                  <a:fillRect/>
                </a:stretch>
              </p:blipFill>
              <p:spPr>
                <a:xfrm>
                  <a:off x="6218573" y="3907867"/>
                  <a:ext cx="110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67093" name="Freihand 167092">
                  <a:extLst>
                    <a:ext uri="{FF2B5EF4-FFF2-40B4-BE49-F238E27FC236}">
                      <a16:creationId xmlns:a16="http://schemas.microsoft.com/office/drawing/2014/main" id="{BF33E3A6-F926-418C-9A4C-E9BCD6E1F1F6}"/>
                    </a:ext>
                  </a:extLst>
                </p14:cNvPr>
                <p14:cNvContentPartPr/>
                <p14:nvPr/>
              </p14:nvContentPartPr>
              <p14:xfrm>
                <a:off x="6632933" y="3780067"/>
                <a:ext cx="30240" cy="143280"/>
              </p14:xfrm>
            </p:contentPart>
          </mc:Choice>
          <mc:Fallback xmlns="">
            <p:pic>
              <p:nvPicPr>
                <p:cNvPr id="167093" name="Freihand 167092">
                  <a:extLst>
                    <a:ext uri="{FF2B5EF4-FFF2-40B4-BE49-F238E27FC236}">
                      <a16:creationId xmlns:a16="http://schemas.microsoft.com/office/drawing/2014/main" id="{BF33E3A6-F926-418C-9A4C-E9BCD6E1F1F6}"/>
                    </a:ext>
                  </a:extLst>
                </p:cNvPr>
                <p:cNvPicPr/>
                <p:nvPr/>
              </p:nvPicPr>
              <p:blipFill>
                <a:blip r:embed="rId405"/>
                <a:stretch>
                  <a:fillRect/>
                </a:stretch>
              </p:blipFill>
              <p:spPr>
                <a:xfrm>
                  <a:off x="6628613" y="3775747"/>
                  <a:ext cx="38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67094" name="Freihand 167093">
                  <a:extLst>
                    <a:ext uri="{FF2B5EF4-FFF2-40B4-BE49-F238E27FC236}">
                      <a16:creationId xmlns:a16="http://schemas.microsoft.com/office/drawing/2014/main" id="{6FA4CE35-2443-4FE4-A37B-819D5B6CB16C}"/>
                    </a:ext>
                  </a:extLst>
                </p14:cNvPr>
                <p14:cNvContentPartPr/>
                <p14:nvPr/>
              </p14:nvContentPartPr>
              <p14:xfrm>
                <a:off x="6568853" y="3831547"/>
                <a:ext cx="146160" cy="11880"/>
              </p14:xfrm>
            </p:contentPart>
          </mc:Choice>
          <mc:Fallback xmlns="">
            <p:pic>
              <p:nvPicPr>
                <p:cNvPr id="167094" name="Freihand 167093">
                  <a:extLst>
                    <a:ext uri="{FF2B5EF4-FFF2-40B4-BE49-F238E27FC236}">
                      <a16:creationId xmlns:a16="http://schemas.microsoft.com/office/drawing/2014/main" id="{6FA4CE35-2443-4FE4-A37B-819D5B6CB16C}"/>
                    </a:ext>
                  </a:extLst>
                </p:cNvPr>
                <p:cNvPicPr/>
                <p:nvPr/>
              </p:nvPicPr>
              <p:blipFill>
                <a:blip r:embed="rId407"/>
                <a:stretch>
                  <a:fillRect/>
                </a:stretch>
              </p:blipFill>
              <p:spPr>
                <a:xfrm>
                  <a:off x="6564533" y="3827227"/>
                  <a:ext cx="154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67095" name="Freihand 167094">
                  <a:extLst>
                    <a:ext uri="{FF2B5EF4-FFF2-40B4-BE49-F238E27FC236}">
                      <a16:creationId xmlns:a16="http://schemas.microsoft.com/office/drawing/2014/main" id="{294F199A-B14B-41F1-B16A-54A56F655DAF}"/>
                    </a:ext>
                  </a:extLst>
                </p14:cNvPr>
                <p14:cNvContentPartPr/>
                <p14:nvPr/>
              </p14:nvContentPartPr>
              <p14:xfrm>
                <a:off x="6902213" y="3724627"/>
                <a:ext cx="213480" cy="155520"/>
              </p14:xfrm>
            </p:contentPart>
          </mc:Choice>
          <mc:Fallback xmlns="">
            <p:pic>
              <p:nvPicPr>
                <p:cNvPr id="167095" name="Freihand 167094">
                  <a:extLst>
                    <a:ext uri="{FF2B5EF4-FFF2-40B4-BE49-F238E27FC236}">
                      <a16:creationId xmlns:a16="http://schemas.microsoft.com/office/drawing/2014/main" id="{294F199A-B14B-41F1-B16A-54A56F655DAF}"/>
                    </a:ext>
                  </a:extLst>
                </p:cNvPr>
                <p:cNvPicPr/>
                <p:nvPr/>
              </p:nvPicPr>
              <p:blipFill>
                <a:blip r:embed="rId409"/>
                <a:stretch>
                  <a:fillRect/>
                </a:stretch>
              </p:blipFill>
              <p:spPr>
                <a:xfrm>
                  <a:off x="6897893" y="3720307"/>
                  <a:ext cx="222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67096" name="Freihand 167095">
                  <a:extLst>
                    <a:ext uri="{FF2B5EF4-FFF2-40B4-BE49-F238E27FC236}">
                      <a16:creationId xmlns:a16="http://schemas.microsoft.com/office/drawing/2014/main" id="{070629E8-9057-464E-B85C-6426FF3C57FB}"/>
                    </a:ext>
                  </a:extLst>
                </p14:cNvPr>
                <p14:cNvContentPartPr/>
                <p14:nvPr/>
              </p14:nvContentPartPr>
              <p14:xfrm>
                <a:off x="7071413" y="3822187"/>
                <a:ext cx="118800" cy="189360"/>
              </p14:xfrm>
            </p:contentPart>
          </mc:Choice>
          <mc:Fallback xmlns="">
            <p:pic>
              <p:nvPicPr>
                <p:cNvPr id="167096" name="Freihand 167095">
                  <a:extLst>
                    <a:ext uri="{FF2B5EF4-FFF2-40B4-BE49-F238E27FC236}">
                      <a16:creationId xmlns:a16="http://schemas.microsoft.com/office/drawing/2014/main" id="{070629E8-9057-464E-B85C-6426FF3C57FB}"/>
                    </a:ext>
                  </a:extLst>
                </p:cNvPr>
                <p:cNvPicPr/>
                <p:nvPr/>
              </p:nvPicPr>
              <p:blipFill>
                <a:blip r:embed="rId411"/>
                <a:stretch>
                  <a:fillRect/>
                </a:stretch>
              </p:blipFill>
              <p:spPr>
                <a:xfrm>
                  <a:off x="7067093" y="3817867"/>
                  <a:ext cx="127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7098" name="Freihand 167097">
                  <a:extLst>
                    <a:ext uri="{FF2B5EF4-FFF2-40B4-BE49-F238E27FC236}">
                      <a16:creationId xmlns:a16="http://schemas.microsoft.com/office/drawing/2014/main" id="{1B75EA64-2775-4E65-BE29-53DDA0D44D9D}"/>
                    </a:ext>
                  </a:extLst>
                </p14:cNvPr>
                <p14:cNvContentPartPr/>
                <p14:nvPr/>
              </p14:nvContentPartPr>
              <p14:xfrm>
                <a:off x="7033253" y="3844507"/>
                <a:ext cx="141840" cy="81720"/>
              </p14:xfrm>
            </p:contentPart>
          </mc:Choice>
          <mc:Fallback xmlns="">
            <p:pic>
              <p:nvPicPr>
                <p:cNvPr id="167098" name="Freihand 167097">
                  <a:extLst>
                    <a:ext uri="{FF2B5EF4-FFF2-40B4-BE49-F238E27FC236}">
                      <a16:creationId xmlns:a16="http://schemas.microsoft.com/office/drawing/2014/main" id="{1B75EA64-2775-4E65-BE29-53DDA0D44D9D}"/>
                    </a:ext>
                  </a:extLst>
                </p:cNvPr>
                <p:cNvPicPr/>
                <p:nvPr/>
              </p:nvPicPr>
              <p:blipFill>
                <a:blip r:embed="rId413"/>
                <a:stretch>
                  <a:fillRect/>
                </a:stretch>
              </p:blipFill>
              <p:spPr>
                <a:xfrm>
                  <a:off x="7028933" y="3840187"/>
                  <a:ext cx="150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67099" name="Freihand 167098">
                  <a:extLst>
                    <a:ext uri="{FF2B5EF4-FFF2-40B4-BE49-F238E27FC236}">
                      <a16:creationId xmlns:a16="http://schemas.microsoft.com/office/drawing/2014/main" id="{DF7BA0FC-EA14-4006-B9F1-B996B0A7BCEE}"/>
                    </a:ext>
                  </a:extLst>
                </p14:cNvPr>
                <p14:cNvContentPartPr/>
                <p14:nvPr/>
              </p14:nvContentPartPr>
              <p14:xfrm>
                <a:off x="7053413" y="3847387"/>
                <a:ext cx="147960" cy="250560"/>
              </p14:xfrm>
            </p:contentPart>
          </mc:Choice>
          <mc:Fallback xmlns="">
            <p:pic>
              <p:nvPicPr>
                <p:cNvPr id="167099" name="Freihand 167098">
                  <a:extLst>
                    <a:ext uri="{FF2B5EF4-FFF2-40B4-BE49-F238E27FC236}">
                      <a16:creationId xmlns:a16="http://schemas.microsoft.com/office/drawing/2014/main" id="{DF7BA0FC-EA14-4006-B9F1-B996B0A7BCEE}"/>
                    </a:ext>
                  </a:extLst>
                </p:cNvPr>
                <p:cNvPicPr/>
                <p:nvPr/>
              </p:nvPicPr>
              <p:blipFill>
                <a:blip r:embed="rId415"/>
                <a:stretch>
                  <a:fillRect/>
                </a:stretch>
              </p:blipFill>
              <p:spPr>
                <a:xfrm>
                  <a:off x="7049093" y="3843067"/>
                  <a:ext cx="1566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67101" name="Freihand 167100">
                  <a:extLst>
                    <a:ext uri="{FF2B5EF4-FFF2-40B4-BE49-F238E27FC236}">
                      <a16:creationId xmlns:a16="http://schemas.microsoft.com/office/drawing/2014/main" id="{0A0B1E5C-06D7-4930-B4DD-865E786B694D}"/>
                    </a:ext>
                  </a:extLst>
                </p14:cNvPr>
                <p14:cNvContentPartPr/>
                <p14:nvPr/>
              </p14:nvContentPartPr>
              <p14:xfrm>
                <a:off x="7036493" y="3853867"/>
                <a:ext cx="159840" cy="253440"/>
              </p14:xfrm>
            </p:contentPart>
          </mc:Choice>
          <mc:Fallback xmlns="">
            <p:pic>
              <p:nvPicPr>
                <p:cNvPr id="167101" name="Freihand 167100">
                  <a:extLst>
                    <a:ext uri="{FF2B5EF4-FFF2-40B4-BE49-F238E27FC236}">
                      <a16:creationId xmlns:a16="http://schemas.microsoft.com/office/drawing/2014/main" id="{0A0B1E5C-06D7-4930-B4DD-865E786B694D}"/>
                    </a:ext>
                  </a:extLst>
                </p:cNvPr>
                <p:cNvPicPr/>
                <p:nvPr/>
              </p:nvPicPr>
              <p:blipFill>
                <a:blip r:embed="rId417"/>
                <a:stretch>
                  <a:fillRect/>
                </a:stretch>
              </p:blipFill>
              <p:spPr>
                <a:xfrm>
                  <a:off x="7032173" y="3849547"/>
                  <a:ext cx="1684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67114" name="Freihand 167113">
                  <a:extLst>
                    <a:ext uri="{FF2B5EF4-FFF2-40B4-BE49-F238E27FC236}">
                      <a16:creationId xmlns:a16="http://schemas.microsoft.com/office/drawing/2014/main" id="{4035CF72-F441-4568-A2E8-D4C4DDEAE029}"/>
                    </a:ext>
                  </a:extLst>
                </p14:cNvPr>
                <p14:cNvContentPartPr/>
                <p14:nvPr/>
              </p14:nvContentPartPr>
              <p14:xfrm>
                <a:off x="6040373" y="3552187"/>
                <a:ext cx="459360" cy="289080"/>
              </p14:xfrm>
            </p:contentPart>
          </mc:Choice>
          <mc:Fallback xmlns="">
            <p:pic>
              <p:nvPicPr>
                <p:cNvPr id="167114" name="Freihand 167113">
                  <a:extLst>
                    <a:ext uri="{FF2B5EF4-FFF2-40B4-BE49-F238E27FC236}">
                      <a16:creationId xmlns:a16="http://schemas.microsoft.com/office/drawing/2014/main" id="{4035CF72-F441-4568-A2E8-D4C4DDEAE029}"/>
                    </a:ext>
                  </a:extLst>
                </p:cNvPr>
                <p:cNvPicPr/>
                <p:nvPr/>
              </p:nvPicPr>
              <p:blipFill>
                <a:blip r:embed="rId419"/>
                <a:stretch>
                  <a:fillRect/>
                </a:stretch>
              </p:blipFill>
              <p:spPr>
                <a:xfrm>
                  <a:off x="6036053" y="3547867"/>
                  <a:ext cx="4680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67115" name="Freihand 167114">
                  <a:extLst>
                    <a:ext uri="{FF2B5EF4-FFF2-40B4-BE49-F238E27FC236}">
                      <a16:creationId xmlns:a16="http://schemas.microsoft.com/office/drawing/2014/main" id="{2B8470A2-CBCA-494E-9AB9-9EB3C5FCC53B}"/>
                    </a:ext>
                  </a:extLst>
                </p14:cNvPr>
                <p14:cNvContentPartPr/>
                <p14:nvPr/>
              </p14:nvContentPartPr>
              <p14:xfrm>
                <a:off x="6181493" y="3888067"/>
                <a:ext cx="74880" cy="102240"/>
              </p14:xfrm>
            </p:contentPart>
          </mc:Choice>
          <mc:Fallback xmlns="">
            <p:pic>
              <p:nvPicPr>
                <p:cNvPr id="167115" name="Freihand 167114">
                  <a:extLst>
                    <a:ext uri="{FF2B5EF4-FFF2-40B4-BE49-F238E27FC236}">
                      <a16:creationId xmlns:a16="http://schemas.microsoft.com/office/drawing/2014/main" id="{2B8470A2-CBCA-494E-9AB9-9EB3C5FCC53B}"/>
                    </a:ext>
                  </a:extLst>
                </p:cNvPr>
                <p:cNvPicPr/>
                <p:nvPr/>
              </p:nvPicPr>
              <p:blipFill>
                <a:blip r:embed="rId421"/>
                <a:stretch>
                  <a:fillRect/>
                </a:stretch>
              </p:blipFill>
              <p:spPr>
                <a:xfrm>
                  <a:off x="6177173" y="3883747"/>
                  <a:ext cx="83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67116" name="Freihand 167115">
                  <a:extLst>
                    <a:ext uri="{FF2B5EF4-FFF2-40B4-BE49-F238E27FC236}">
                      <a16:creationId xmlns:a16="http://schemas.microsoft.com/office/drawing/2014/main" id="{D13A2B43-501B-47D8-A8BF-E249D6135A46}"/>
                    </a:ext>
                  </a:extLst>
                </p14:cNvPr>
                <p14:cNvContentPartPr/>
                <p14:nvPr/>
              </p14:nvContentPartPr>
              <p14:xfrm>
                <a:off x="6188693" y="3900307"/>
                <a:ext cx="117360" cy="219600"/>
              </p14:xfrm>
            </p:contentPart>
          </mc:Choice>
          <mc:Fallback xmlns="">
            <p:pic>
              <p:nvPicPr>
                <p:cNvPr id="167116" name="Freihand 167115">
                  <a:extLst>
                    <a:ext uri="{FF2B5EF4-FFF2-40B4-BE49-F238E27FC236}">
                      <a16:creationId xmlns:a16="http://schemas.microsoft.com/office/drawing/2014/main" id="{D13A2B43-501B-47D8-A8BF-E249D6135A46}"/>
                    </a:ext>
                  </a:extLst>
                </p:cNvPr>
                <p:cNvPicPr/>
                <p:nvPr/>
              </p:nvPicPr>
              <p:blipFill>
                <a:blip r:embed="rId423"/>
                <a:stretch>
                  <a:fillRect/>
                </a:stretch>
              </p:blipFill>
              <p:spPr>
                <a:xfrm>
                  <a:off x="6184373" y="3895987"/>
                  <a:ext cx="126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67119" name="Freihand 167118">
                  <a:extLst>
                    <a:ext uri="{FF2B5EF4-FFF2-40B4-BE49-F238E27FC236}">
                      <a16:creationId xmlns:a16="http://schemas.microsoft.com/office/drawing/2014/main" id="{9CC99014-4856-4F88-ABDD-2109444EA922}"/>
                    </a:ext>
                  </a:extLst>
                </p14:cNvPr>
                <p14:cNvContentPartPr/>
                <p14:nvPr/>
              </p14:nvContentPartPr>
              <p14:xfrm>
                <a:off x="6478493" y="3602227"/>
                <a:ext cx="78480" cy="421920"/>
              </p14:xfrm>
            </p:contentPart>
          </mc:Choice>
          <mc:Fallback xmlns="">
            <p:pic>
              <p:nvPicPr>
                <p:cNvPr id="167119" name="Freihand 167118">
                  <a:extLst>
                    <a:ext uri="{FF2B5EF4-FFF2-40B4-BE49-F238E27FC236}">
                      <a16:creationId xmlns:a16="http://schemas.microsoft.com/office/drawing/2014/main" id="{9CC99014-4856-4F88-ABDD-2109444EA922}"/>
                    </a:ext>
                  </a:extLst>
                </p:cNvPr>
                <p:cNvPicPr/>
                <p:nvPr/>
              </p:nvPicPr>
              <p:blipFill>
                <a:blip r:embed="rId425"/>
                <a:stretch>
                  <a:fillRect/>
                </a:stretch>
              </p:blipFill>
              <p:spPr>
                <a:xfrm>
                  <a:off x="6474173" y="3597907"/>
                  <a:ext cx="8712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67120" name="Freihand 167119">
                  <a:extLst>
                    <a:ext uri="{FF2B5EF4-FFF2-40B4-BE49-F238E27FC236}">
                      <a16:creationId xmlns:a16="http://schemas.microsoft.com/office/drawing/2014/main" id="{2DB516BB-D7EA-42DB-9070-83969F69B3A3}"/>
                    </a:ext>
                  </a:extLst>
                </p14:cNvPr>
                <p14:cNvContentPartPr/>
                <p14:nvPr/>
              </p14:nvContentPartPr>
              <p14:xfrm>
                <a:off x="6437813" y="3849547"/>
                <a:ext cx="196200" cy="297720"/>
              </p14:xfrm>
            </p:contentPart>
          </mc:Choice>
          <mc:Fallback xmlns="">
            <p:pic>
              <p:nvPicPr>
                <p:cNvPr id="167120" name="Freihand 167119">
                  <a:extLst>
                    <a:ext uri="{FF2B5EF4-FFF2-40B4-BE49-F238E27FC236}">
                      <a16:creationId xmlns:a16="http://schemas.microsoft.com/office/drawing/2014/main" id="{2DB516BB-D7EA-42DB-9070-83969F69B3A3}"/>
                    </a:ext>
                  </a:extLst>
                </p:cNvPr>
                <p:cNvPicPr/>
                <p:nvPr/>
              </p:nvPicPr>
              <p:blipFill>
                <a:blip r:embed="rId427"/>
                <a:stretch>
                  <a:fillRect/>
                </a:stretch>
              </p:blipFill>
              <p:spPr>
                <a:xfrm>
                  <a:off x="6433493" y="3845227"/>
                  <a:ext cx="2048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67122" name="Freihand 167121">
                  <a:extLst>
                    <a:ext uri="{FF2B5EF4-FFF2-40B4-BE49-F238E27FC236}">
                      <a16:creationId xmlns:a16="http://schemas.microsoft.com/office/drawing/2014/main" id="{D24028C4-A31D-4A99-96C1-C4B69D08E5E1}"/>
                    </a:ext>
                  </a:extLst>
                </p14:cNvPr>
                <p14:cNvContentPartPr/>
                <p14:nvPr/>
              </p14:nvContentPartPr>
              <p14:xfrm>
                <a:off x="3720893" y="3624547"/>
                <a:ext cx="29880" cy="347760"/>
              </p14:xfrm>
            </p:contentPart>
          </mc:Choice>
          <mc:Fallback xmlns="">
            <p:pic>
              <p:nvPicPr>
                <p:cNvPr id="167122" name="Freihand 167121">
                  <a:extLst>
                    <a:ext uri="{FF2B5EF4-FFF2-40B4-BE49-F238E27FC236}">
                      <a16:creationId xmlns:a16="http://schemas.microsoft.com/office/drawing/2014/main" id="{D24028C4-A31D-4A99-96C1-C4B69D08E5E1}"/>
                    </a:ext>
                  </a:extLst>
                </p:cNvPr>
                <p:cNvPicPr/>
                <p:nvPr/>
              </p:nvPicPr>
              <p:blipFill>
                <a:blip r:embed="rId429"/>
                <a:stretch>
                  <a:fillRect/>
                </a:stretch>
              </p:blipFill>
              <p:spPr>
                <a:xfrm>
                  <a:off x="3716573" y="3620227"/>
                  <a:ext cx="385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67123" name="Freihand 167122">
                  <a:extLst>
                    <a:ext uri="{FF2B5EF4-FFF2-40B4-BE49-F238E27FC236}">
                      <a16:creationId xmlns:a16="http://schemas.microsoft.com/office/drawing/2014/main" id="{BA92F46D-9C82-45B5-AE1B-18BFBB8320E1}"/>
                    </a:ext>
                  </a:extLst>
                </p14:cNvPr>
                <p14:cNvContentPartPr/>
                <p14:nvPr/>
              </p14:nvContentPartPr>
              <p14:xfrm>
                <a:off x="3643493" y="3783307"/>
                <a:ext cx="224280" cy="327600"/>
              </p14:xfrm>
            </p:contentPart>
          </mc:Choice>
          <mc:Fallback xmlns="">
            <p:pic>
              <p:nvPicPr>
                <p:cNvPr id="167123" name="Freihand 167122">
                  <a:extLst>
                    <a:ext uri="{FF2B5EF4-FFF2-40B4-BE49-F238E27FC236}">
                      <a16:creationId xmlns:a16="http://schemas.microsoft.com/office/drawing/2014/main" id="{BA92F46D-9C82-45B5-AE1B-18BFBB8320E1}"/>
                    </a:ext>
                  </a:extLst>
                </p:cNvPr>
                <p:cNvPicPr/>
                <p:nvPr/>
              </p:nvPicPr>
              <p:blipFill>
                <a:blip r:embed="rId431"/>
                <a:stretch>
                  <a:fillRect/>
                </a:stretch>
              </p:blipFill>
              <p:spPr>
                <a:xfrm>
                  <a:off x="3639173" y="3778987"/>
                  <a:ext cx="2329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67173" name="Freihand 167172">
                  <a:extLst>
                    <a:ext uri="{FF2B5EF4-FFF2-40B4-BE49-F238E27FC236}">
                      <a16:creationId xmlns:a16="http://schemas.microsoft.com/office/drawing/2014/main" id="{0A3E60C0-F641-4ED6-9173-ED17CEBB3C69}"/>
                    </a:ext>
                  </a:extLst>
                </p14:cNvPr>
                <p14:cNvContentPartPr/>
                <p14:nvPr/>
              </p14:nvContentPartPr>
              <p14:xfrm>
                <a:off x="242213" y="4134667"/>
                <a:ext cx="138600" cy="122400"/>
              </p14:xfrm>
            </p:contentPart>
          </mc:Choice>
          <mc:Fallback xmlns="">
            <p:pic>
              <p:nvPicPr>
                <p:cNvPr id="167173" name="Freihand 167172">
                  <a:extLst>
                    <a:ext uri="{FF2B5EF4-FFF2-40B4-BE49-F238E27FC236}">
                      <a16:creationId xmlns:a16="http://schemas.microsoft.com/office/drawing/2014/main" id="{0A3E60C0-F641-4ED6-9173-ED17CEBB3C69}"/>
                    </a:ext>
                  </a:extLst>
                </p:cNvPr>
                <p:cNvPicPr/>
                <p:nvPr/>
              </p:nvPicPr>
              <p:blipFill>
                <a:blip r:embed="rId433"/>
                <a:stretch>
                  <a:fillRect/>
                </a:stretch>
              </p:blipFill>
              <p:spPr>
                <a:xfrm>
                  <a:off x="237893" y="4130347"/>
                  <a:ext cx="147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67174" name="Freihand 167173">
                  <a:extLst>
                    <a:ext uri="{FF2B5EF4-FFF2-40B4-BE49-F238E27FC236}">
                      <a16:creationId xmlns:a16="http://schemas.microsoft.com/office/drawing/2014/main" id="{8A1C9D65-A745-423D-A498-CE097B26F7D0}"/>
                    </a:ext>
                  </a:extLst>
                </p14:cNvPr>
                <p14:cNvContentPartPr/>
                <p14:nvPr/>
              </p14:nvContentPartPr>
              <p14:xfrm>
                <a:off x="185333" y="4277227"/>
                <a:ext cx="234000" cy="18360"/>
              </p14:xfrm>
            </p:contentPart>
          </mc:Choice>
          <mc:Fallback xmlns="">
            <p:pic>
              <p:nvPicPr>
                <p:cNvPr id="167174" name="Freihand 167173">
                  <a:extLst>
                    <a:ext uri="{FF2B5EF4-FFF2-40B4-BE49-F238E27FC236}">
                      <a16:creationId xmlns:a16="http://schemas.microsoft.com/office/drawing/2014/main" id="{8A1C9D65-A745-423D-A498-CE097B26F7D0}"/>
                    </a:ext>
                  </a:extLst>
                </p:cNvPr>
                <p:cNvPicPr/>
                <p:nvPr/>
              </p:nvPicPr>
              <p:blipFill>
                <a:blip r:embed="rId435"/>
                <a:stretch>
                  <a:fillRect/>
                </a:stretch>
              </p:blipFill>
              <p:spPr>
                <a:xfrm>
                  <a:off x="181013" y="4272907"/>
                  <a:ext cx="242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67175" name="Freihand 167174">
                  <a:extLst>
                    <a:ext uri="{FF2B5EF4-FFF2-40B4-BE49-F238E27FC236}">
                      <a16:creationId xmlns:a16="http://schemas.microsoft.com/office/drawing/2014/main" id="{2B84BAF3-3D7C-491A-8488-64ADC5114823}"/>
                    </a:ext>
                  </a:extLst>
                </p14:cNvPr>
                <p14:cNvContentPartPr/>
                <p14:nvPr/>
              </p14:nvContentPartPr>
              <p14:xfrm>
                <a:off x="156533" y="4321867"/>
                <a:ext cx="156960" cy="147240"/>
              </p14:xfrm>
            </p:contentPart>
          </mc:Choice>
          <mc:Fallback xmlns="">
            <p:pic>
              <p:nvPicPr>
                <p:cNvPr id="167175" name="Freihand 167174">
                  <a:extLst>
                    <a:ext uri="{FF2B5EF4-FFF2-40B4-BE49-F238E27FC236}">
                      <a16:creationId xmlns:a16="http://schemas.microsoft.com/office/drawing/2014/main" id="{2B84BAF3-3D7C-491A-8488-64ADC5114823}"/>
                    </a:ext>
                  </a:extLst>
                </p:cNvPr>
                <p:cNvPicPr/>
                <p:nvPr/>
              </p:nvPicPr>
              <p:blipFill>
                <a:blip r:embed="rId437"/>
                <a:stretch>
                  <a:fillRect/>
                </a:stretch>
              </p:blipFill>
              <p:spPr>
                <a:xfrm>
                  <a:off x="152213" y="4317547"/>
                  <a:ext cx="165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67176" name="Freihand 167175">
                  <a:extLst>
                    <a:ext uri="{FF2B5EF4-FFF2-40B4-BE49-F238E27FC236}">
                      <a16:creationId xmlns:a16="http://schemas.microsoft.com/office/drawing/2014/main" id="{D1D0A5B8-8DA1-445C-B53F-E7A777217DEE}"/>
                    </a:ext>
                  </a:extLst>
                </p14:cNvPr>
                <p14:cNvContentPartPr/>
                <p14:nvPr/>
              </p14:nvContentPartPr>
              <p14:xfrm>
                <a:off x="310973" y="4365787"/>
                <a:ext cx="86760" cy="105480"/>
              </p14:xfrm>
            </p:contentPart>
          </mc:Choice>
          <mc:Fallback xmlns="">
            <p:pic>
              <p:nvPicPr>
                <p:cNvPr id="167176" name="Freihand 167175">
                  <a:extLst>
                    <a:ext uri="{FF2B5EF4-FFF2-40B4-BE49-F238E27FC236}">
                      <a16:creationId xmlns:a16="http://schemas.microsoft.com/office/drawing/2014/main" id="{D1D0A5B8-8DA1-445C-B53F-E7A777217DEE}"/>
                    </a:ext>
                  </a:extLst>
                </p:cNvPr>
                <p:cNvPicPr/>
                <p:nvPr/>
              </p:nvPicPr>
              <p:blipFill>
                <a:blip r:embed="rId439"/>
                <a:stretch>
                  <a:fillRect/>
                </a:stretch>
              </p:blipFill>
              <p:spPr>
                <a:xfrm>
                  <a:off x="306653" y="4361467"/>
                  <a:ext cx="95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67177" name="Freihand 167176">
                  <a:extLst>
                    <a:ext uri="{FF2B5EF4-FFF2-40B4-BE49-F238E27FC236}">
                      <a16:creationId xmlns:a16="http://schemas.microsoft.com/office/drawing/2014/main" id="{0B23FA66-7462-4C2C-99C4-CD9960DC21C0}"/>
                    </a:ext>
                  </a:extLst>
                </p14:cNvPr>
                <p14:cNvContentPartPr/>
                <p14:nvPr/>
              </p14:nvContentPartPr>
              <p14:xfrm>
                <a:off x="509333" y="4138627"/>
                <a:ext cx="112680" cy="248400"/>
              </p14:xfrm>
            </p:contentPart>
          </mc:Choice>
          <mc:Fallback xmlns="">
            <p:pic>
              <p:nvPicPr>
                <p:cNvPr id="167177" name="Freihand 167176">
                  <a:extLst>
                    <a:ext uri="{FF2B5EF4-FFF2-40B4-BE49-F238E27FC236}">
                      <a16:creationId xmlns:a16="http://schemas.microsoft.com/office/drawing/2014/main" id="{0B23FA66-7462-4C2C-99C4-CD9960DC21C0}"/>
                    </a:ext>
                  </a:extLst>
                </p:cNvPr>
                <p:cNvPicPr/>
                <p:nvPr/>
              </p:nvPicPr>
              <p:blipFill>
                <a:blip r:embed="rId441"/>
                <a:stretch>
                  <a:fillRect/>
                </a:stretch>
              </p:blipFill>
              <p:spPr>
                <a:xfrm>
                  <a:off x="505013" y="4134307"/>
                  <a:ext cx="1213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67178" name="Freihand 167177">
                  <a:extLst>
                    <a:ext uri="{FF2B5EF4-FFF2-40B4-BE49-F238E27FC236}">
                      <a16:creationId xmlns:a16="http://schemas.microsoft.com/office/drawing/2014/main" id="{20780902-F359-4DC3-8D0E-F33F3AF5ED55}"/>
                    </a:ext>
                  </a:extLst>
                </p14:cNvPr>
                <p14:cNvContentPartPr/>
                <p14:nvPr/>
              </p14:nvContentPartPr>
              <p14:xfrm>
                <a:off x="853853" y="4143307"/>
                <a:ext cx="360" cy="360"/>
              </p14:xfrm>
            </p:contentPart>
          </mc:Choice>
          <mc:Fallback xmlns="">
            <p:pic>
              <p:nvPicPr>
                <p:cNvPr id="167178" name="Freihand 167177">
                  <a:extLst>
                    <a:ext uri="{FF2B5EF4-FFF2-40B4-BE49-F238E27FC236}">
                      <a16:creationId xmlns:a16="http://schemas.microsoft.com/office/drawing/2014/main" id="{20780902-F359-4DC3-8D0E-F33F3AF5ED55}"/>
                    </a:ext>
                  </a:extLst>
                </p:cNvPr>
                <p:cNvPicPr/>
                <p:nvPr/>
              </p:nvPicPr>
              <p:blipFill>
                <a:blip r:embed="rId52"/>
                <a:stretch>
                  <a:fillRect/>
                </a:stretch>
              </p:blipFill>
              <p:spPr>
                <a:xfrm>
                  <a:off x="849533" y="413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67180" name="Freihand 167179">
                  <a:extLst>
                    <a:ext uri="{FF2B5EF4-FFF2-40B4-BE49-F238E27FC236}">
                      <a16:creationId xmlns:a16="http://schemas.microsoft.com/office/drawing/2014/main" id="{E1B516F7-AFE7-42DB-9472-F607A91D3B16}"/>
                    </a:ext>
                  </a:extLst>
                </p14:cNvPr>
                <p14:cNvContentPartPr/>
                <p14:nvPr/>
              </p14:nvContentPartPr>
              <p14:xfrm>
                <a:off x="786173" y="4119187"/>
                <a:ext cx="135360" cy="90360"/>
              </p14:xfrm>
            </p:contentPart>
          </mc:Choice>
          <mc:Fallback xmlns="">
            <p:pic>
              <p:nvPicPr>
                <p:cNvPr id="167180" name="Freihand 167179">
                  <a:extLst>
                    <a:ext uri="{FF2B5EF4-FFF2-40B4-BE49-F238E27FC236}">
                      <a16:creationId xmlns:a16="http://schemas.microsoft.com/office/drawing/2014/main" id="{E1B516F7-AFE7-42DB-9472-F607A91D3B16}"/>
                    </a:ext>
                  </a:extLst>
                </p:cNvPr>
                <p:cNvPicPr/>
                <p:nvPr/>
              </p:nvPicPr>
              <p:blipFill>
                <a:blip r:embed="rId444"/>
                <a:stretch>
                  <a:fillRect/>
                </a:stretch>
              </p:blipFill>
              <p:spPr>
                <a:xfrm>
                  <a:off x="781853" y="4114867"/>
                  <a:ext cx="144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67181" name="Freihand 167180">
                  <a:extLst>
                    <a:ext uri="{FF2B5EF4-FFF2-40B4-BE49-F238E27FC236}">
                      <a16:creationId xmlns:a16="http://schemas.microsoft.com/office/drawing/2014/main" id="{8D7B8190-4262-4DF6-9CBE-90CF778CA1F1}"/>
                    </a:ext>
                  </a:extLst>
                </p14:cNvPr>
                <p14:cNvContentPartPr/>
                <p14:nvPr/>
              </p14:nvContentPartPr>
              <p14:xfrm>
                <a:off x="722453" y="4242667"/>
                <a:ext cx="214200" cy="3240"/>
              </p14:xfrm>
            </p:contentPart>
          </mc:Choice>
          <mc:Fallback xmlns="">
            <p:pic>
              <p:nvPicPr>
                <p:cNvPr id="167181" name="Freihand 167180">
                  <a:extLst>
                    <a:ext uri="{FF2B5EF4-FFF2-40B4-BE49-F238E27FC236}">
                      <a16:creationId xmlns:a16="http://schemas.microsoft.com/office/drawing/2014/main" id="{8D7B8190-4262-4DF6-9CBE-90CF778CA1F1}"/>
                    </a:ext>
                  </a:extLst>
                </p:cNvPr>
                <p:cNvPicPr/>
                <p:nvPr/>
              </p:nvPicPr>
              <p:blipFill>
                <a:blip r:embed="rId446"/>
                <a:stretch>
                  <a:fillRect/>
                </a:stretch>
              </p:blipFill>
              <p:spPr>
                <a:xfrm>
                  <a:off x="718133" y="4238347"/>
                  <a:ext cx="2228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67183" name="Freihand 167182">
                  <a:extLst>
                    <a:ext uri="{FF2B5EF4-FFF2-40B4-BE49-F238E27FC236}">
                      <a16:creationId xmlns:a16="http://schemas.microsoft.com/office/drawing/2014/main" id="{FC484E02-DB36-4320-AE2F-063F4D5A3C12}"/>
                    </a:ext>
                  </a:extLst>
                </p14:cNvPr>
                <p14:cNvContentPartPr/>
                <p14:nvPr/>
              </p14:nvContentPartPr>
              <p14:xfrm>
                <a:off x="777893" y="4313947"/>
                <a:ext cx="91800" cy="113400"/>
              </p14:xfrm>
            </p:contentPart>
          </mc:Choice>
          <mc:Fallback xmlns="">
            <p:pic>
              <p:nvPicPr>
                <p:cNvPr id="167183" name="Freihand 167182">
                  <a:extLst>
                    <a:ext uri="{FF2B5EF4-FFF2-40B4-BE49-F238E27FC236}">
                      <a16:creationId xmlns:a16="http://schemas.microsoft.com/office/drawing/2014/main" id="{FC484E02-DB36-4320-AE2F-063F4D5A3C12}"/>
                    </a:ext>
                  </a:extLst>
                </p:cNvPr>
                <p:cNvPicPr/>
                <p:nvPr/>
              </p:nvPicPr>
              <p:blipFill>
                <a:blip r:embed="rId448"/>
                <a:stretch>
                  <a:fillRect/>
                </a:stretch>
              </p:blipFill>
              <p:spPr>
                <a:xfrm>
                  <a:off x="773573" y="4309627"/>
                  <a:ext cx="100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67184" name="Freihand 167183">
                  <a:extLst>
                    <a:ext uri="{FF2B5EF4-FFF2-40B4-BE49-F238E27FC236}">
                      <a16:creationId xmlns:a16="http://schemas.microsoft.com/office/drawing/2014/main" id="{219A643A-93CA-4073-AEA5-89F1066713AB}"/>
                    </a:ext>
                  </a:extLst>
                </p14:cNvPr>
                <p14:cNvContentPartPr/>
                <p14:nvPr/>
              </p14:nvContentPartPr>
              <p14:xfrm>
                <a:off x="921173" y="4119187"/>
                <a:ext cx="134640" cy="317880"/>
              </p14:xfrm>
            </p:contentPart>
          </mc:Choice>
          <mc:Fallback xmlns="">
            <p:pic>
              <p:nvPicPr>
                <p:cNvPr id="167184" name="Freihand 167183">
                  <a:extLst>
                    <a:ext uri="{FF2B5EF4-FFF2-40B4-BE49-F238E27FC236}">
                      <a16:creationId xmlns:a16="http://schemas.microsoft.com/office/drawing/2014/main" id="{219A643A-93CA-4073-AEA5-89F1066713AB}"/>
                    </a:ext>
                  </a:extLst>
                </p:cNvPr>
                <p:cNvPicPr/>
                <p:nvPr/>
              </p:nvPicPr>
              <p:blipFill>
                <a:blip r:embed="rId450"/>
                <a:stretch>
                  <a:fillRect/>
                </a:stretch>
              </p:blipFill>
              <p:spPr>
                <a:xfrm>
                  <a:off x="916853" y="4114867"/>
                  <a:ext cx="1432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67185" name="Freihand 167184">
                  <a:extLst>
                    <a:ext uri="{FF2B5EF4-FFF2-40B4-BE49-F238E27FC236}">
                      <a16:creationId xmlns:a16="http://schemas.microsoft.com/office/drawing/2014/main" id="{DE82D637-DAFB-4416-B6FB-520B73D7849A}"/>
                    </a:ext>
                  </a:extLst>
                </p14:cNvPr>
                <p14:cNvContentPartPr/>
                <p14:nvPr/>
              </p14:nvContentPartPr>
              <p14:xfrm>
                <a:off x="1127453" y="4290907"/>
                <a:ext cx="228240" cy="5040"/>
              </p14:xfrm>
            </p:contentPart>
          </mc:Choice>
          <mc:Fallback xmlns="">
            <p:pic>
              <p:nvPicPr>
                <p:cNvPr id="167185" name="Freihand 167184">
                  <a:extLst>
                    <a:ext uri="{FF2B5EF4-FFF2-40B4-BE49-F238E27FC236}">
                      <a16:creationId xmlns:a16="http://schemas.microsoft.com/office/drawing/2014/main" id="{DE82D637-DAFB-4416-B6FB-520B73D7849A}"/>
                    </a:ext>
                  </a:extLst>
                </p:cNvPr>
                <p:cNvPicPr/>
                <p:nvPr/>
              </p:nvPicPr>
              <p:blipFill>
                <a:blip r:embed="rId452"/>
                <a:stretch>
                  <a:fillRect/>
                </a:stretch>
              </p:blipFill>
              <p:spPr>
                <a:xfrm>
                  <a:off x="1123133" y="4286587"/>
                  <a:ext cx="2368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67186" name="Freihand 167185">
                  <a:extLst>
                    <a:ext uri="{FF2B5EF4-FFF2-40B4-BE49-F238E27FC236}">
                      <a16:creationId xmlns:a16="http://schemas.microsoft.com/office/drawing/2014/main" id="{9F0757ED-9690-45C8-9A2E-5BFE061BCB24}"/>
                    </a:ext>
                  </a:extLst>
                </p14:cNvPr>
                <p14:cNvContentPartPr/>
                <p14:nvPr/>
              </p14:nvContentPartPr>
              <p14:xfrm>
                <a:off x="1167053" y="4315747"/>
                <a:ext cx="182520" cy="13680"/>
              </p14:xfrm>
            </p:contentPart>
          </mc:Choice>
          <mc:Fallback xmlns="">
            <p:pic>
              <p:nvPicPr>
                <p:cNvPr id="167186" name="Freihand 167185">
                  <a:extLst>
                    <a:ext uri="{FF2B5EF4-FFF2-40B4-BE49-F238E27FC236}">
                      <a16:creationId xmlns:a16="http://schemas.microsoft.com/office/drawing/2014/main" id="{9F0757ED-9690-45C8-9A2E-5BFE061BCB24}"/>
                    </a:ext>
                  </a:extLst>
                </p:cNvPr>
                <p:cNvPicPr/>
                <p:nvPr/>
              </p:nvPicPr>
              <p:blipFill>
                <a:blip r:embed="rId454"/>
                <a:stretch>
                  <a:fillRect/>
                </a:stretch>
              </p:blipFill>
              <p:spPr>
                <a:xfrm>
                  <a:off x="1162733" y="4311427"/>
                  <a:ext cx="191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67188" name="Freihand 167187">
                  <a:extLst>
                    <a:ext uri="{FF2B5EF4-FFF2-40B4-BE49-F238E27FC236}">
                      <a16:creationId xmlns:a16="http://schemas.microsoft.com/office/drawing/2014/main" id="{43DAD3D4-361C-4C26-8535-B12DF02DAC48}"/>
                    </a:ext>
                  </a:extLst>
                </p14:cNvPr>
                <p14:cNvContentPartPr/>
                <p14:nvPr/>
              </p14:nvContentPartPr>
              <p14:xfrm>
                <a:off x="1503293" y="4105147"/>
                <a:ext cx="124920" cy="82080"/>
              </p14:xfrm>
            </p:contentPart>
          </mc:Choice>
          <mc:Fallback xmlns="">
            <p:pic>
              <p:nvPicPr>
                <p:cNvPr id="167188" name="Freihand 167187">
                  <a:extLst>
                    <a:ext uri="{FF2B5EF4-FFF2-40B4-BE49-F238E27FC236}">
                      <a16:creationId xmlns:a16="http://schemas.microsoft.com/office/drawing/2014/main" id="{43DAD3D4-361C-4C26-8535-B12DF02DAC48}"/>
                    </a:ext>
                  </a:extLst>
                </p:cNvPr>
                <p:cNvPicPr/>
                <p:nvPr/>
              </p:nvPicPr>
              <p:blipFill>
                <a:blip r:embed="rId456"/>
                <a:stretch>
                  <a:fillRect/>
                </a:stretch>
              </p:blipFill>
              <p:spPr>
                <a:xfrm>
                  <a:off x="1498973" y="4100827"/>
                  <a:ext cx="133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67189" name="Freihand 167188">
                  <a:extLst>
                    <a:ext uri="{FF2B5EF4-FFF2-40B4-BE49-F238E27FC236}">
                      <a16:creationId xmlns:a16="http://schemas.microsoft.com/office/drawing/2014/main" id="{B99EB37A-24DA-4572-90DE-BB0E240533F0}"/>
                    </a:ext>
                  </a:extLst>
                </p14:cNvPr>
                <p14:cNvContentPartPr/>
                <p14:nvPr/>
              </p14:nvContentPartPr>
              <p14:xfrm>
                <a:off x="1654853" y="4021627"/>
                <a:ext cx="3600" cy="75960"/>
              </p14:xfrm>
            </p:contentPart>
          </mc:Choice>
          <mc:Fallback xmlns="">
            <p:pic>
              <p:nvPicPr>
                <p:cNvPr id="167189" name="Freihand 167188">
                  <a:extLst>
                    <a:ext uri="{FF2B5EF4-FFF2-40B4-BE49-F238E27FC236}">
                      <a16:creationId xmlns:a16="http://schemas.microsoft.com/office/drawing/2014/main" id="{B99EB37A-24DA-4572-90DE-BB0E240533F0}"/>
                    </a:ext>
                  </a:extLst>
                </p:cNvPr>
                <p:cNvPicPr/>
                <p:nvPr/>
              </p:nvPicPr>
              <p:blipFill>
                <a:blip r:embed="rId458"/>
                <a:stretch>
                  <a:fillRect/>
                </a:stretch>
              </p:blipFill>
              <p:spPr>
                <a:xfrm>
                  <a:off x="1650533" y="4017307"/>
                  <a:ext cx="12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67190" name="Freihand 167189">
                  <a:extLst>
                    <a:ext uri="{FF2B5EF4-FFF2-40B4-BE49-F238E27FC236}">
                      <a16:creationId xmlns:a16="http://schemas.microsoft.com/office/drawing/2014/main" id="{322A04AC-E8CA-4D8B-9FA9-35D4F44A6203}"/>
                    </a:ext>
                  </a:extLst>
                </p14:cNvPr>
                <p14:cNvContentPartPr/>
                <p14:nvPr/>
              </p14:nvContentPartPr>
              <p14:xfrm>
                <a:off x="1732253" y="4143307"/>
                <a:ext cx="9360" cy="6120"/>
              </p14:xfrm>
            </p:contentPart>
          </mc:Choice>
          <mc:Fallback xmlns="">
            <p:pic>
              <p:nvPicPr>
                <p:cNvPr id="167190" name="Freihand 167189">
                  <a:extLst>
                    <a:ext uri="{FF2B5EF4-FFF2-40B4-BE49-F238E27FC236}">
                      <a16:creationId xmlns:a16="http://schemas.microsoft.com/office/drawing/2014/main" id="{322A04AC-E8CA-4D8B-9FA9-35D4F44A6203}"/>
                    </a:ext>
                  </a:extLst>
                </p:cNvPr>
                <p:cNvPicPr/>
                <p:nvPr/>
              </p:nvPicPr>
              <p:blipFill>
                <a:blip r:embed="rId460"/>
                <a:stretch>
                  <a:fillRect/>
                </a:stretch>
              </p:blipFill>
              <p:spPr>
                <a:xfrm>
                  <a:off x="1727933" y="4138987"/>
                  <a:ext cx="18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67191" name="Freihand 167190">
                  <a:extLst>
                    <a:ext uri="{FF2B5EF4-FFF2-40B4-BE49-F238E27FC236}">
                      <a16:creationId xmlns:a16="http://schemas.microsoft.com/office/drawing/2014/main" id="{5A6FC1DE-DA99-4F64-96E8-A61C4EAA2BBF}"/>
                    </a:ext>
                  </a:extLst>
                </p14:cNvPr>
                <p14:cNvContentPartPr/>
                <p14:nvPr/>
              </p14:nvContentPartPr>
              <p14:xfrm>
                <a:off x="1808573" y="4120267"/>
                <a:ext cx="75960" cy="42840"/>
              </p14:xfrm>
            </p:contentPart>
          </mc:Choice>
          <mc:Fallback xmlns="">
            <p:pic>
              <p:nvPicPr>
                <p:cNvPr id="167191" name="Freihand 167190">
                  <a:extLst>
                    <a:ext uri="{FF2B5EF4-FFF2-40B4-BE49-F238E27FC236}">
                      <a16:creationId xmlns:a16="http://schemas.microsoft.com/office/drawing/2014/main" id="{5A6FC1DE-DA99-4F64-96E8-A61C4EAA2BBF}"/>
                    </a:ext>
                  </a:extLst>
                </p:cNvPr>
                <p:cNvPicPr/>
                <p:nvPr/>
              </p:nvPicPr>
              <p:blipFill>
                <a:blip r:embed="rId462"/>
                <a:stretch>
                  <a:fillRect/>
                </a:stretch>
              </p:blipFill>
              <p:spPr>
                <a:xfrm>
                  <a:off x="1804253" y="4115947"/>
                  <a:ext cx="84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67192" name="Freihand 167191">
                  <a:extLst>
                    <a:ext uri="{FF2B5EF4-FFF2-40B4-BE49-F238E27FC236}">
                      <a16:creationId xmlns:a16="http://schemas.microsoft.com/office/drawing/2014/main" id="{84E5F88C-A502-4547-ADFE-9AA5B2DD5CB2}"/>
                    </a:ext>
                  </a:extLst>
                </p14:cNvPr>
                <p14:cNvContentPartPr/>
                <p14:nvPr/>
              </p14:nvContentPartPr>
              <p14:xfrm>
                <a:off x="1823333" y="4118107"/>
                <a:ext cx="65160" cy="114840"/>
              </p14:xfrm>
            </p:contentPart>
          </mc:Choice>
          <mc:Fallback xmlns="">
            <p:pic>
              <p:nvPicPr>
                <p:cNvPr id="167192" name="Freihand 167191">
                  <a:extLst>
                    <a:ext uri="{FF2B5EF4-FFF2-40B4-BE49-F238E27FC236}">
                      <a16:creationId xmlns:a16="http://schemas.microsoft.com/office/drawing/2014/main" id="{84E5F88C-A502-4547-ADFE-9AA5B2DD5CB2}"/>
                    </a:ext>
                  </a:extLst>
                </p:cNvPr>
                <p:cNvPicPr/>
                <p:nvPr/>
              </p:nvPicPr>
              <p:blipFill>
                <a:blip r:embed="rId464"/>
                <a:stretch>
                  <a:fillRect/>
                </a:stretch>
              </p:blipFill>
              <p:spPr>
                <a:xfrm>
                  <a:off x="1819013" y="4113787"/>
                  <a:ext cx="73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7193" name="Freihand 167192">
                  <a:extLst>
                    <a:ext uri="{FF2B5EF4-FFF2-40B4-BE49-F238E27FC236}">
                      <a16:creationId xmlns:a16="http://schemas.microsoft.com/office/drawing/2014/main" id="{4F685868-136B-49C0-84BB-6CE6B889BC2E}"/>
                    </a:ext>
                  </a:extLst>
                </p14:cNvPr>
                <p14:cNvContentPartPr/>
                <p14:nvPr/>
              </p14:nvContentPartPr>
              <p14:xfrm>
                <a:off x="2030693" y="4139707"/>
                <a:ext cx="154080" cy="20520"/>
              </p14:xfrm>
            </p:contentPart>
          </mc:Choice>
          <mc:Fallback xmlns="">
            <p:pic>
              <p:nvPicPr>
                <p:cNvPr id="167193" name="Freihand 167192">
                  <a:extLst>
                    <a:ext uri="{FF2B5EF4-FFF2-40B4-BE49-F238E27FC236}">
                      <a16:creationId xmlns:a16="http://schemas.microsoft.com/office/drawing/2014/main" id="{4F685868-136B-49C0-84BB-6CE6B889BC2E}"/>
                    </a:ext>
                  </a:extLst>
                </p:cNvPr>
                <p:cNvPicPr/>
                <p:nvPr/>
              </p:nvPicPr>
              <p:blipFill>
                <a:blip r:embed="rId466"/>
                <a:stretch>
                  <a:fillRect/>
                </a:stretch>
              </p:blipFill>
              <p:spPr>
                <a:xfrm>
                  <a:off x="2026373" y="4135387"/>
                  <a:ext cx="162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67195" name="Freihand 167194">
                  <a:extLst>
                    <a:ext uri="{FF2B5EF4-FFF2-40B4-BE49-F238E27FC236}">
                      <a16:creationId xmlns:a16="http://schemas.microsoft.com/office/drawing/2014/main" id="{A9ECAACB-62FA-485E-8A94-9BFB3C5D66CD}"/>
                    </a:ext>
                  </a:extLst>
                </p14:cNvPr>
                <p14:cNvContentPartPr/>
                <p14:nvPr/>
              </p14:nvContentPartPr>
              <p14:xfrm>
                <a:off x="2279093" y="4126747"/>
                <a:ext cx="115920" cy="61920"/>
              </p14:xfrm>
            </p:contentPart>
          </mc:Choice>
          <mc:Fallback xmlns="">
            <p:pic>
              <p:nvPicPr>
                <p:cNvPr id="167195" name="Freihand 167194">
                  <a:extLst>
                    <a:ext uri="{FF2B5EF4-FFF2-40B4-BE49-F238E27FC236}">
                      <a16:creationId xmlns:a16="http://schemas.microsoft.com/office/drawing/2014/main" id="{A9ECAACB-62FA-485E-8A94-9BFB3C5D66CD}"/>
                    </a:ext>
                  </a:extLst>
                </p:cNvPr>
                <p:cNvPicPr/>
                <p:nvPr/>
              </p:nvPicPr>
              <p:blipFill>
                <a:blip r:embed="rId468"/>
                <a:stretch>
                  <a:fillRect/>
                </a:stretch>
              </p:blipFill>
              <p:spPr>
                <a:xfrm>
                  <a:off x="2274773" y="4122427"/>
                  <a:ext cx="124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67197" name="Freihand 167196">
                  <a:extLst>
                    <a:ext uri="{FF2B5EF4-FFF2-40B4-BE49-F238E27FC236}">
                      <a16:creationId xmlns:a16="http://schemas.microsoft.com/office/drawing/2014/main" id="{E3CA53EF-2DFE-4FC8-BDEF-D501A6584550}"/>
                    </a:ext>
                  </a:extLst>
                </p14:cNvPr>
                <p14:cNvContentPartPr/>
                <p14:nvPr/>
              </p14:nvContentPartPr>
              <p14:xfrm>
                <a:off x="2433533" y="4158067"/>
                <a:ext cx="43920" cy="7200"/>
              </p14:xfrm>
            </p:contentPart>
          </mc:Choice>
          <mc:Fallback xmlns="">
            <p:pic>
              <p:nvPicPr>
                <p:cNvPr id="167197" name="Freihand 167196">
                  <a:extLst>
                    <a:ext uri="{FF2B5EF4-FFF2-40B4-BE49-F238E27FC236}">
                      <a16:creationId xmlns:a16="http://schemas.microsoft.com/office/drawing/2014/main" id="{E3CA53EF-2DFE-4FC8-BDEF-D501A6584550}"/>
                    </a:ext>
                  </a:extLst>
                </p:cNvPr>
                <p:cNvPicPr/>
                <p:nvPr/>
              </p:nvPicPr>
              <p:blipFill>
                <a:blip r:embed="rId470"/>
                <a:stretch>
                  <a:fillRect/>
                </a:stretch>
              </p:blipFill>
              <p:spPr>
                <a:xfrm>
                  <a:off x="2429213" y="4153747"/>
                  <a:ext cx="52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67198" name="Freihand 167197">
                  <a:extLst>
                    <a:ext uri="{FF2B5EF4-FFF2-40B4-BE49-F238E27FC236}">
                      <a16:creationId xmlns:a16="http://schemas.microsoft.com/office/drawing/2014/main" id="{642FB35D-BAF1-449E-BC32-9BBB92C40258}"/>
                    </a:ext>
                  </a:extLst>
                </p14:cNvPr>
                <p14:cNvContentPartPr/>
                <p14:nvPr/>
              </p14:nvContentPartPr>
              <p14:xfrm>
                <a:off x="2531453" y="4089307"/>
                <a:ext cx="92160" cy="98280"/>
              </p14:xfrm>
            </p:contentPart>
          </mc:Choice>
          <mc:Fallback xmlns="">
            <p:pic>
              <p:nvPicPr>
                <p:cNvPr id="167198" name="Freihand 167197">
                  <a:extLst>
                    <a:ext uri="{FF2B5EF4-FFF2-40B4-BE49-F238E27FC236}">
                      <a16:creationId xmlns:a16="http://schemas.microsoft.com/office/drawing/2014/main" id="{642FB35D-BAF1-449E-BC32-9BBB92C40258}"/>
                    </a:ext>
                  </a:extLst>
                </p:cNvPr>
                <p:cNvPicPr/>
                <p:nvPr/>
              </p:nvPicPr>
              <p:blipFill>
                <a:blip r:embed="rId472"/>
                <a:stretch>
                  <a:fillRect/>
                </a:stretch>
              </p:blipFill>
              <p:spPr>
                <a:xfrm>
                  <a:off x="2527133" y="4084987"/>
                  <a:ext cx="100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67199" name="Freihand 167198">
                  <a:extLst>
                    <a:ext uri="{FF2B5EF4-FFF2-40B4-BE49-F238E27FC236}">
                      <a16:creationId xmlns:a16="http://schemas.microsoft.com/office/drawing/2014/main" id="{BCC397F1-5234-4DE5-8B73-A068CF43238A}"/>
                    </a:ext>
                  </a:extLst>
                </p14:cNvPr>
                <p14:cNvContentPartPr/>
                <p14:nvPr/>
              </p14:nvContentPartPr>
              <p14:xfrm>
                <a:off x="1527413" y="4253107"/>
                <a:ext cx="1065960" cy="64440"/>
              </p14:xfrm>
            </p:contentPart>
          </mc:Choice>
          <mc:Fallback xmlns="">
            <p:pic>
              <p:nvPicPr>
                <p:cNvPr id="167199" name="Freihand 167198">
                  <a:extLst>
                    <a:ext uri="{FF2B5EF4-FFF2-40B4-BE49-F238E27FC236}">
                      <a16:creationId xmlns:a16="http://schemas.microsoft.com/office/drawing/2014/main" id="{BCC397F1-5234-4DE5-8B73-A068CF43238A}"/>
                    </a:ext>
                  </a:extLst>
                </p:cNvPr>
                <p:cNvPicPr/>
                <p:nvPr/>
              </p:nvPicPr>
              <p:blipFill>
                <a:blip r:embed="rId474"/>
                <a:stretch>
                  <a:fillRect/>
                </a:stretch>
              </p:blipFill>
              <p:spPr>
                <a:xfrm>
                  <a:off x="1523093" y="4248787"/>
                  <a:ext cx="1074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67201" name="Freihand 167200">
                  <a:extLst>
                    <a:ext uri="{FF2B5EF4-FFF2-40B4-BE49-F238E27FC236}">
                      <a16:creationId xmlns:a16="http://schemas.microsoft.com/office/drawing/2014/main" id="{3EAA44B0-B952-4846-BC34-5EFC4EE8BD0B}"/>
                    </a:ext>
                  </a:extLst>
                </p14:cNvPr>
                <p14:cNvContentPartPr/>
                <p14:nvPr/>
              </p14:nvContentPartPr>
              <p14:xfrm>
                <a:off x="1915853" y="4399267"/>
                <a:ext cx="89280" cy="55440"/>
              </p14:xfrm>
            </p:contentPart>
          </mc:Choice>
          <mc:Fallback xmlns="">
            <p:pic>
              <p:nvPicPr>
                <p:cNvPr id="167201" name="Freihand 167200">
                  <a:extLst>
                    <a:ext uri="{FF2B5EF4-FFF2-40B4-BE49-F238E27FC236}">
                      <a16:creationId xmlns:a16="http://schemas.microsoft.com/office/drawing/2014/main" id="{3EAA44B0-B952-4846-BC34-5EFC4EE8BD0B}"/>
                    </a:ext>
                  </a:extLst>
                </p:cNvPr>
                <p:cNvPicPr/>
                <p:nvPr/>
              </p:nvPicPr>
              <p:blipFill>
                <a:blip r:embed="rId476"/>
                <a:stretch>
                  <a:fillRect/>
                </a:stretch>
              </p:blipFill>
              <p:spPr>
                <a:xfrm>
                  <a:off x="1911533" y="4394947"/>
                  <a:ext cx="97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67202" name="Freihand 167201">
                  <a:extLst>
                    <a:ext uri="{FF2B5EF4-FFF2-40B4-BE49-F238E27FC236}">
                      <a16:creationId xmlns:a16="http://schemas.microsoft.com/office/drawing/2014/main" id="{AB575B39-BB2D-46F5-814F-D7F87EE548B3}"/>
                    </a:ext>
                  </a:extLst>
                </p14:cNvPr>
                <p14:cNvContentPartPr/>
                <p14:nvPr/>
              </p14:nvContentPartPr>
              <p14:xfrm>
                <a:off x="1966613" y="4400707"/>
                <a:ext cx="59400" cy="120960"/>
              </p14:xfrm>
            </p:contentPart>
          </mc:Choice>
          <mc:Fallback xmlns="">
            <p:pic>
              <p:nvPicPr>
                <p:cNvPr id="167202" name="Freihand 167201">
                  <a:extLst>
                    <a:ext uri="{FF2B5EF4-FFF2-40B4-BE49-F238E27FC236}">
                      <a16:creationId xmlns:a16="http://schemas.microsoft.com/office/drawing/2014/main" id="{AB575B39-BB2D-46F5-814F-D7F87EE548B3}"/>
                    </a:ext>
                  </a:extLst>
                </p:cNvPr>
                <p:cNvPicPr/>
                <p:nvPr/>
              </p:nvPicPr>
              <p:blipFill>
                <a:blip r:embed="rId478"/>
                <a:stretch>
                  <a:fillRect/>
                </a:stretch>
              </p:blipFill>
              <p:spPr>
                <a:xfrm>
                  <a:off x="1962293" y="4396387"/>
                  <a:ext cx="68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67203" name="Freihand 167202">
                  <a:extLst>
                    <a:ext uri="{FF2B5EF4-FFF2-40B4-BE49-F238E27FC236}">
                      <a16:creationId xmlns:a16="http://schemas.microsoft.com/office/drawing/2014/main" id="{B02E849D-C5A4-4777-AD74-B7F554EFED15}"/>
                    </a:ext>
                  </a:extLst>
                </p14:cNvPr>
                <p14:cNvContentPartPr/>
                <p14:nvPr/>
              </p14:nvContentPartPr>
              <p14:xfrm>
                <a:off x="2045453" y="4309627"/>
                <a:ext cx="155160" cy="89280"/>
              </p14:xfrm>
            </p:contentPart>
          </mc:Choice>
          <mc:Fallback xmlns="">
            <p:pic>
              <p:nvPicPr>
                <p:cNvPr id="167203" name="Freihand 167202">
                  <a:extLst>
                    <a:ext uri="{FF2B5EF4-FFF2-40B4-BE49-F238E27FC236}">
                      <a16:creationId xmlns:a16="http://schemas.microsoft.com/office/drawing/2014/main" id="{B02E849D-C5A4-4777-AD74-B7F554EFED15}"/>
                    </a:ext>
                  </a:extLst>
                </p:cNvPr>
                <p:cNvPicPr/>
                <p:nvPr/>
              </p:nvPicPr>
              <p:blipFill>
                <a:blip r:embed="rId480"/>
                <a:stretch>
                  <a:fillRect/>
                </a:stretch>
              </p:blipFill>
              <p:spPr>
                <a:xfrm>
                  <a:off x="2041133" y="4305307"/>
                  <a:ext cx="163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67204" name="Freihand 167203">
                  <a:extLst>
                    <a:ext uri="{FF2B5EF4-FFF2-40B4-BE49-F238E27FC236}">
                      <a16:creationId xmlns:a16="http://schemas.microsoft.com/office/drawing/2014/main" id="{2001575F-8D71-499B-9AF7-997B7ACF76A0}"/>
                    </a:ext>
                  </a:extLst>
                </p14:cNvPr>
                <p14:cNvContentPartPr/>
                <p14:nvPr/>
              </p14:nvContentPartPr>
              <p14:xfrm>
                <a:off x="2759333" y="4258867"/>
                <a:ext cx="146160" cy="11880"/>
              </p14:xfrm>
            </p:contentPart>
          </mc:Choice>
          <mc:Fallback xmlns="">
            <p:pic>
              <p:nvPicPr>
                <p:cNvPr id="167204" name="Freihand 167203">
                  <a:extLst>
                    <a:ext uri="{FF2B5EF4-FFF2-40B4-BE49-F238E27FC236}">
                      <a16:creationId xmlns:a16="http://schemas.microsoft.com/office/drawing/2014/main" id="{2001575F-8D71-499B-9AF7-997B7ACF76A0}"/>
                    </a:ext>
                  </a:extLst>
                </p:cNvPr>
                <p:cNvPicPr/>
                <p:nvPr/>
              </p:nvPicPr>
              <p:blipFill>
                <a:blip r:embed="rId482"/>
                <a:stretch>
                  <a:fillRect/>
                </a:stretch>
              </p:blipFill>
              <p:spPr>
                <a:xfrm>
                  <a:off x="2755013" y="4254547"/>
                  <a:ext cx="154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67205" name="Freihand 167204">
                  <a:extLst>
                    <a:ext uri="{FF2B5EF4-FFF2-40B4-BE49-F238E27FC236}">
                      <a16:creationId xmlns:a16="http://schemas.microsoft.com/office/drawing/2014/main" id="{5745FFD2-805D-4294-B570-6ACD74DA3EF3}"/>
                    </a:ext>
                  </a:extLst>
                </p14:cNvPr>
                <p14:cNvContentPartPr/>
                <p14:nvPr/>
              </p14:nvContentPartPr>
              <p14:xfrm>
                <a:off x="2779493" y="4291627"/>
                <a:ext cx="141480" cy="15480"/>
              </p14:xfrm>
            </p:contentPart>
          </mc:Choice>
          <mc:Fallback xmlns="">
            <p:pic>
              <p:nvPicPr>
                <p:cNvPr id="167205" name="Freihand 167204">
                  <a:extLst>
                    <a:ext uri="{FF2B5EF4-FFF2-40B4-BE49-F238E27FC236}">
                      <a16:creationId xmlns:a16="http://schemas.microsoft.com/office/drawing/2014/main" id="{5745FFD2-805D-4294-B570-6ACD74DA3EF3}"/>
                    </a:ext>
                  </a:extLst>
                </p:cNvPr>
                <p:cNvPicPr/>
                <p:nvPr/>
              </p:nvPicPr>
              <p:blipFill>
                <a:blip r:embed="rId484"/>
                <a:stretch>
                  <a:fillRect/>
                </a:stretch>
              </p:blipFill>
              <p:spPr>
                <a:xfrm>
                  <a:off x="2775173" y="4287307"/>
                  <a:ext cx="150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67209" name="Freihand 167208">
                  <a:extLst>
                    <a:ext uri="{FF2B5EF4-FFF2-40B4-BE49-F238E27FC236}">
                      <a16:creationId xmlns:a16="http://schemas.microsoft.com/office/drawing/2014/main" id="{F1A1F2FA-752D-4AC5-A4FD-97163978755A}"/>
                    </a:ext>
                  </a:extLst>
                </p14:cNvPr>
                <p14:cNvContentPartPr/>
                <p14:nvPr/>
              </p14:nvContentPartPr>
              <p14:xfrm>
                <a:off x="3046613" y="4118107"/>
                <a:ext cx="82800" cy="84240"/>
              </p14:xfrm>
            </p:contentPart>
          </mc:Choice>
          <mc:Fallback xmlns="">
            <p:pic>
              <p:nvPicPr>
                <p:cNvPr id="167209" name="Freihand 167208">
                  <a:extLst>
                    <a:ext uri="{FF2B5EF4-FFF2-40B4-BE49-F238E27FC236}">
                      <a16:creationId xmlns:a16="http://schemas.microsoft.com/office/drawing/2014/main" id="{F1A1F2FA-752D-4AC5-A4FD-97163978755A}"/>
                    </a:ext>
                  </a:extLst>
                </p:cNvPr>
                <p:cNvPicPr/>
                <p:nvPr/>
              </p:nvPicPr>
              <p:blipFill>
                <a:blip r:embed="rId486"/>
                <a:stretch>
                  <a:fillRect/>
                </a:stretch>
              </p:blipFill>
              <p:spPr>
                <a:xfrm>
                  <a:off x="3042293" y="4113787"/>
                  <a:ext cx="914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67210" name="Freihand 167209">
                  <a:extLst>
                    <a:ext uri="{FF2B5EF4-FFF2-40B4-BE49-F238E27FC236}">
                      <a16:creationId xmlns:a16="http://schemas.microsoft.com/office/drawing/2014/main" id="{A186A3DF-9047-4748-A620-A7DB4BBF1E0D}"/>
                    </a:ext>
                  </a:extLst>
                </p14:cNvPr>
                <p14:cNvContentPartPr/>
                <p14:nvPr/>
              </p14:nvContentPartPr>
              <p14:xfrm>
                <a:off x="3139133" y="4179307"/>
                <a:ext cx="55080" cy="83520"/>
              </p14:xfrm>
            </p:contentPart>
          </mc:Choice>
          <mc:Fallback xmlns="">
            <p:pic>
              <p:nvPicPr>
                <p:cNvPr id="167210" name="Freihand 167209">
                  <a:extLst>
                    <a:ext uri="{FF2B5EF4-FFF2-40B4-BE49-F238E27FC236}">
                      <a16:creationId xmlns:a16="http://schemas.microsoft.com/office/drawing/2014/main" id="{A186A3DF-9047-4748-A620-A7DB4BBF1E0D}"/>
                    </a:ext>
                  </a:extLst>
                </p:cNvPr>
                <p:cNvPicPr/>
                <p:nvPr/>
              </p:nvPicPr>
              <p:blipFill>
                <a:blip r:embed="rId488"/>
                <a:stretch>
                  <a:fillRect/>
                </a:stretch>
              </p:blipFill>
              <p:spPr>
                <a:xfrm>
                  <a:off x="3134813" y="4174987"/>
                  <a:ext cx="63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67211" name="Freihand 167210">
                  <a:extLst>
                    <a:ext uri="{FF2B5EF4-FFF2-40B4-BE49-F238E27FC236}">
                      <a16:creationId xmlns:a16="http://schemas.microsoft.com/office/drawing/2014/main" id="{D54A543E-18F5-4532-BE5E-AB7AAC62F172}"/>
                    </a:ext>
                  </a:extLst>
                </p14:cNvPr>
                <p14:cNvContentPartPr/>
                <p14:nvPr/>
              </p14:nvContentPartPr>
              <p14:xfrm>
                <a:off x="3232733" y="4180387"/>
                <a:ext cx="2880" cy="3600"/>
              </p14:xfrm>
            </p:contentPart>
          </mc:Choice>
          <mc:Fallback xmlns="">
            <p:pic>
              <p:nvPicPr>
                <p:cNvPr id="167211" name="Freihand 167210">
                  <a:extLst>
                    <a:ext uri="{FF2B5EF4-FFF2-40B4-BE49-F238E27FC236}">
                      <a16:creationId xmlns:a16="http://schemas.microsoft.com/office/drawing/2014/main" id="{D54A543E-18F5-4532-BE5E-AB7AAC62F172}"/>
                    </a:ext>
                  </a:extLst>
                </p:cNvPr>
                <p:cNvPicPr/>
                <p:nvPr/>
              </p:nvPicPr>
              <p:blipFill>
                <a:blip r:embed="rId490"/>
                <a:stretch>
                  <a:fillRect/>
                </a:stretch>
              </p:blipFill>
              <p:spPr>
                <a:xfrm>
                  <a:off x="3228413" y="4176067"/>
                  <a:ext cx="115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67212" name="Freihand 167211">
                  <a:extLst>
                    <a:ext uri="{FF2B5EF4-FFF2-40B4-BE49-F238E27FC236}">
                      <a16:creationId xmlns:a16="http://schemas.microsoft.com/office/drawing/2014/main" id="{87DF02C9-EEF2-45D5-A6DD-8C1DBB204C78}"/>
                    </a:ext>
                  </a:extLst>
                </p14:cNvPr>
                <p14:cNvContentPartPr/>
                <p14:nvPr/>
              </p14:nvContentPartPr>
              <p14:xfrm>
                <a:off x="3289973" y="4139707"/>
                <a:ext cx="48600" cy="44640"/>
              </p14:xfrm>
            </p:contentPart>
          </mc:Choice>
          <mc:Fallback xmlns="">
            <p:pic>
              <p:nvPicPr>
                <p:cNvPr id="167212" name="Freihand 167211">
                  <a:extLst>
                    <a:ext uri="{FF2B5EF4-FFF2-40B4-BE49-F238E27FC236}">
                      <a16:creationId xmlns:a16="http://schemas.microsoft.com/office/drawing/2014/main" id="{87DF02C9-EEF2-45D5-A6DD-8C1DBB204C78}"/>
                    </a:ext>
                  </a:extLst>
                </p:cNvPr>
                <p:cNvPicPr/>
                <p:nvPr/>
              </p:nvPicPr>
              <p:blipFill>
                <a:blip r:embed="rId492"/>
                <a:stretch>
                  <a:fillRect/>
                </a:stretch>
              </p:blipFill>
              <p:spPr>
                <a:xfrm>
                  <a:off x="3285653" y="4135387"/>
                  <a:ext cx="57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67213" name="Freihand 167212">
                  <a:extLst>
                    <a:ext uri="{FF2B5EF4-FFF2-40B4-BE49-F238E27FC236}">
                      <a16:creationId xmlns:a16="http://schemas.microsoft.com/office/drawing/2014/main" id="{DA2B42AD-1D4D-4FFD-8B50-7DD837C85AB7}"/>
                    </a:ext>
                  </a:extLst>
                </p14:cNvPr>
                <p14:cNvContentPartPr/>
                <p14:nvPr/>
              </p14:nvContentPartPr>
              <p14:xfrm>
                <a:off x="3301133" y="4147987"/>
                <a:ext cx="58320" cy="100080"/>
              </p14:xfrm>
            </p:contentPart>
          </mc:Choice>
          <mc:Fallback xmlns="">
            <p:pic>
              <p:nvPicPr>
                <p:cNvPr id="167213" name="Freihand 167212">
                  <a:extLst>
                    <a:ext uri="{FF2B5EF4-FFF2-40B4-BE49-F238E27FC236}">
                      <a16:creationId xmlns:a16="http://schemas.microsoft.com/office/drawing/2014/main" id="{DA2B42AD-1D4D-4FFD-8B50-7DD837C85AB7}"/>
                    </a:ext>
                  </a:extLst>
                </p:cNvPr>
                <p:cNvPicPr/>
                <p:nvPr/>
              </p:nvPicPr>
              <p:blipFill>
                <a:blip r:embed="rId494"/>
                <a:stretch>
                  <a:fillRect/>
                </a:stretch>
              </p:blipFill>
              <p:spPr>
                <a:xfrm>
                  <a:off x="3296813" y="4143667"/>
                  <a:ext cx="66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67214" name="Freihand 167213">
                  <a:extLst>
                    <a:ext uri="{FF2B5EF4-FFF2-40B4-BE49-F238E27FC236}">
                      <a16:creationId xmlns:a16="http://schemas.microsoft.com/office/drawing/2014/main" id="{BA87FCDC-B290-4EE7-B844-DF95DE344A1E}"/>
                    </a:ext>
                  </a:extLst>
                </p14:cNvPr>
                <p14:cNvContentPartPr/>
                <p14:nvPr/>
              </p14:nvContentPartPr>
              <p14:xfrm>
                <a:off x="3431813" y="4164547"/>
                <a:ext cx="99000" cy="11520"/>
              </p14:xfrm>
            </p:contentPart>
          </mc:Choice>
          <mc:Fallback xmlns="">
            <p:pic>
              <p:nvPicPr>
                <p:cNvPr id="167214" name="Freihand 167213">
                  <a:extLst>
                    <a:ext uri="{FF2B5EF4-FFF2-40B4-BE49-F238E27FC236}">
                      <a16:creationId xmlns:a16="http://schemas.microsoft.com/office/drawing/2014/main" id="{BA87FCDC-B290-4EE7-B844-DF95DE344A1E}"/>
                    </a:ext>
                  </a:extLst>
                </p:cNvPr>
                <p:cNvPicPr/>
                <p:nvPr/>
              </p:nvPicPr>
              <p:blipFill>
                <a:blip r:embed="rId496"/>
                <a:stretch>
                  <a:fillRect/>
                </a:stretch>
              </p:blipFill>
              <p:spPr>
                <a:xfrm>
                  <a:off x="3427493" y="4160227"/>
                  <a:ext cx="107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67215" name="Freihand 167214">
                  <a:extLst>
                    <a:ext uri="{FF2B5EF4-FFF2-40B4-BE49-F238E27FC236}">
                      <a16:creationId xmlns:a16="http://schemas.microsoft.com/office/drawing/2014/main" id="{6B71B4B3-3A8E-462B-BFBE-2E1BAB45A0BE}"/>
                    </a:ext>
                  </a:extLst>
                </p14:cNvPr>
                <p14:cNvContentPartPr/>
                <p14:nvPr/>
              </p14:nvContentPartPr>
              <p14:xfrm>
                <a:off x="3605333" y="4153387"/>
                <a:ext cx="77400" cy="56880"/>
              </p14:xfrm>
            </p:contentPart>
          </mc:Choice>
          <mc:Fallback xmlns="">
            <p:pic>
              <p:nvPicPr>
                <p:cNvPr id="167215" name="Freihand 167214">
                  <a:extLst>
                    <a:ext uri="{FF2B5EF4-FFF2-40B4-BE49-F238E27FC236}">
                      <a16:creationId xmlns:a16="http://schemas.microsoft.com/office/drawing/2014/main" id="{6B71B4B3-3A8E-462B-BFBE-2E1BAB45A0BE}"/>
                    </a:ext>
                  </a:extLst>
                </p:cNvPr>
                <p:cNvPicPr/>
                <p:nvPr/>
              </p:nvPicPr>
              <p:blipFill>
                <a:blip r:embed="rId498"/>
                <a:stretch>
                  <a:fillRect/>
                </a:stretch>
              </p:blipFill>
              <p:spPr>
                <a:xfrm>
                  <a:off x="3601013" y="4149067"/>
                  <a:ext cx="86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67216" name="Freihand 167215">
                  <a:extLst>
                    <a:ext uri="{FF2B5EF4-FFF2-40B4-BE49-F238E27FC236}">
                      <a16:creationId xmlns:a16="http://schemas.microsoft.com/office/drawing/2014/main" id="{BD3DB0D7-FE76-4723-8321-943BC400939C}"/>
                    </a:ext>
                  </a:extLst>
                </p14:cNvPr>
                <p14:cNvContentPartPr/>
                <p14:nvPr/>
              </p14:nvContentPartPr>
              <p14:xfrm>
                <a:off x="3669773" y="4198027"/>
                <a:ext cx="62280" cy="52560"/>
              </p14:xfrm>
            </p:contentPart>
          </mc:Choice>
          <mc:Fallback xmlns="">
            <p:pic>
              <p:nvPicPr>
                <p:cNvPr id="167216" name="Freihand 167215">
                  <a:extLst>
                    <a:ext uri="{FF2B5EF4-FFF2-40B4-BE49-F238E27FC236}">
                      <a16:creationId xmlns:a16="http://schemas.microsoft.com/office/drawing/2014/main" id="{BD3DB0D7-FE76-4723-8321-943BC400939C}"/>
                    </a:ext>
                  </a:extLst>
                </p:cNvPr>
                <p:cNvPicPr/>
                <p:nvPr/>
              </p:nvPicPr>
              <p:blipFill>
                <a:blip r:embed="rId500"/>
                <a:stretch>
                  <a:fillRect/>
                </a:stretch>
              </p:blipFill>
              <p:spPr>
                <a:xfrm>
                  <a:off x="3665453" y="4193707"/>
                  <a:ext cx="70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67218" name="Freihand 167217">
                  <a:extLst>
                    <a:ext uri="{FF2B5EF4-FFF2-40B4-BE49-F238E27FC236}">
                      <a16:creationId xmlns:a16="http://schemas.microsoft.com/office/drawing/2014/main" id="{3F095EA8-E7CC-48F3-BE14-400B1C59F98E}"/>
                    </a:ext>
                  </a:extLst>
                </p14:cNvPr>
                <p14:cNvContentPartPr/>
                <p14:nvPr/>
              </p14:nvContentPartPr>
              <p14:xfrm>
                <a:off x="3792893" y="4176067"/>
                <a:ext cx="94680" cy="4680"/>
              </p14:xfrm>
            </p:contentPart>
          </mc:Choice>
          <mc:Fallback xmlns="">
            <p:pic>
              <p:nvPicPr>
                <p:cNvPr id="167218" name="Freihand 167217">
                  <a:extLst>
                    <a:ext uri="{FF2B5EF4-FFF2-40B4-BE49-F238E27FC236}">
                      <a16:creationId xmlns:a16="http://schemas.microsoft.com/office/drawing/2014/main" id="{3F095EA8-E7CC-48F3-BE14-400B1C59F98E}"/>
                    </a:ext>
                  </a:extLst>
                </p:cNvPr>
                <p:cNvPicPr/>
                <p:nvPr/>
              </p:nvPicPr>
              <p:blipFill>
                <a:blip r:embed="rId502"/>
                <a:stretch>
                  <a:fillRect/>
                </a:stretch>
              </p:blipFill>
              <p:spPr>
                <a:xfrm>
                  <a:off x="3788573" y="4171747"/>
                  <a:ext cx="103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67219" name="Freihand 167218">
                  <a:extLst>
                    <a:ext uri="{FF2B5EF4-FFF2-40B4-BE49-F238E27FC236}">
                      <a16:creationId xmlns:a16="http://schemas.microsoft.com/office/drawing/2014/main" id="{F5F1F2BD-25A8-4401-9EFF-48C76742A4E7}"/>
                    </a:ext>
                  </a:extLst>
                </p14:cNvPr>
                <p14:cNvContentPartPr/>
                <p14:nvPr/>
              </p14:nvContentPartPr>
              <p14:xfrm>
                <a:off x="3934373" y="4147987"/>
                <a:ext cx="79200" cy="86760"/>
              </p14:xfrm>
            </p:contentPart>
          </mc:Choice>
          <mc:Fallback xmlns="">
            <p:pic>
              <p:nvPicPr>
                <p:cNvPr id="167219" name="Freihand 167218">
                  <a:extLst>
                    <a:ext uri="{FF2B5EF4-FFF2-40B4-BE49-F238E27FC236}">
                      <a16:creationId xmlns:a16="http://schemas.microsoft.com/office/drawing/2014/main" id="{F5F1F2BD-25A8-4401-9EFF-48C76742A4E7}"/>
                    </a:ext>
                  </a:extLst>
                </p:cNvPr>
                <p:cNvPicPr/>
                <p:nvPr/>
              </p:nvPicPr>
              <p:blipFill>
                <a:blip r:embed="rId504"/>
                <a:stretch>
                  <a:fillRect/>
                </a:stretch>
              </p:blipFill>
              <p:spPr>
                <a:xfrm>
                  <a:off x="3930053" y="4143667"/>
                  <a:ext cx="878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67220" name="Freihand 167219">
                  <a:extLst>
                    <a:ext uri="{FF2B5EF4-FFF2-40B4-BE49-F238E27FC236}">
                      <a16:creationId xmlns:a16="http://schemas.microsoft.com/office/drawing/2014/main" id="{C2014DF9-E01F-4B11-821F-446440E20D10}"/>
                    </a:ext>
                  </a:extLst>
                </p14:cNvPr>
                <p14:cNvContentPartPr/>
                <p14:nvPr/>
              </p14:nvContentPartPr>
              <p14:xfrm>
                <a:off x="4029413" y="4201987"/>
                <a:ext cx="46800" cy="92880"/>
              </p14:xfrm>
            </p:contentPart>
          </mc:Choice>
          <mc:Fallback xmlns="">
            <p:pic>
              <p:nvPicPr>
                <p:cNvPr id="167220" name="Freihand 167219">
                  <a:extLst>
                    <a:ext uri="{FF2B5EF4-FFF2-40B4-BE49-F238E27FC236}">
                      <a16:creationId xmlns:a16="http://schemas.microsoft.com/office/drawing/2014/main" id="{C2014DF9-E01F-4B11-821F-446440E20D10}"/>
                    </a:ext>
                  </a:extLst>
                </p:cNvPr>
                <p:cNvPicPr/>
                <p:nvPr/>
              </p:nvPicPr>
              <p:blipFill>
                <a:blip r:embed="rId506"/>
                <a:stretch>
                  <a:fillRect/>
                </a:stretch>
              </p:blipFill>
              <p:spPr>
                <a:xfrm>
                  <a:off x="4025093" y="4197667"/>
                  <a:ext cx="55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67221" name="Freihand 167220">
                  <a:extLst>
                    <a:ext uri="{FF2B5EF4-FFF2-40B4-BE49-F238E27FC236}">
                      <a16:creationId xmlns:a16="http://schemas.microsoft.com/office/drawing/2014/main" id="{CA9338BF-C42A-4845-A793-FCD1989B342C}"/>
                    </a:ext>
                  </a:extLst>
                </p14:cNvPr>
                <p14:cNvContentPartPr/>
                <p14:nvPr/>
              </p14:nvContentPartPr>
              <p14:xfrm>
                <a:off x="4121213" y="4201267"/>
                <a:ext cx="28080" cy="1800"/>
              </p14:xfrm>
            </p:contentPart>
          </mc:Choice>
          <mc:Fallback xmlns="">
            <p:pic>
              <p:nvPicPr>
                <p:cNvPr id="167221" name="Freihand 167220">
                  <a:extLst>
                    <a:ext uri="{FF2B5EF4-FFF2-40B4-BE49-F238E27FC236}">
                      <a16:creationId xmlns:a16="http://schemas.microsoft.com/office/drawing/2014/main" id="{CA9338BF-C42A-4845-A793-FCD1989B342C}"/>
                    </a:ext>
                  </a:extLst>
                </p:cNvPr>
                <p:cNvPicPr/>
                <p:nvPr/>
              </p:nvPicPr>
              <p:blipFill>
                <a:blip r:embed="rId508"/>
                <a:stretch>
                  <a:fillRect/>
                </a:stretch>
              </p:blipFill>
              <p:spPr>
                <a:xfrm>
                  <a:off x="4116893" y="4196947"/>
                  <a:ext cx="36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67222" name="Freihand 167221">
                  <a:extLst>
                    <a:ext uri="{FF2B5EF4-FFF2-40B4-BE49-F238E27FC236}">
                      <a16:creationId xmlns:a16="http://schemas.microsoft.com/office/drawing/2014/main" id="{DBCDDEF5-7807-4DF6-B6C6-FCC22AE28E6C}"/>
                    </a:ext>
                  </a:extLst>
                </p14:cNvPr>
                <p14:cNvContentPartPr/>
                <p14:nvPr/>
              </p14:nvContentPartPr>
              <p14:xfrm>
                <a:off x="4170533" y="4165267"/>
                <a:ext cx="78840" cy="108720"/>
              </p14:xfrm>
            </p:contentPart>
          </mc:Choice>
          <mc:Fallback xmlns="">
            <p:pic>
              <p:nvPicPr>
                <p:cNvPr id="167222" name="Freihand 167221">
                  <a:extLst>
                    <a:ext uri="{FF2B5EF4-FFF2-40B4-BE49-F238E27FC236}">
                      <a16:creationId xmlns:a16="http://schemas.microsoft.com/office/drawing/2014/main" id="{DBCDDEF5-7807-4DF6-B6C6-FCC22AE28E6C}"/>
                    </a:ext>
                  </a:extLst>
                </p:cNvPr>
                <p:cNvPicPr/>
                <p:nvPr/>
              </p:nvPicPr>
              <p:blipFill>
                <a:blip r:embed="rId510"/>
                <a:stretch>
                  <a:fillRect/>
                </a:stretch>
              </p:blipFill>
              <p:spPr>
                <a:xfrm>
                  <a:off x="4166213" y="4160947"/>
                  <a:ext cx="87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67223" name="Freihand 167222">
                  <a:extLst>
                    <a:ext uri="{FF2B5EF4-FFF2-40B4-BE49-F238E27FC236}">
                      <a16:creationId xmlns:a16="http://schemas.microsoft.com/office/drawing/2014/main" id="{46C65A48-0694-4BCE-B745-71557050BE72}"/>
                    </a:ext>
                  </a:extLst>
                </p14:cNvPr>
                <p14:cNvContentPartPr/>
                <p14:nvPr/>
              </p14:nvContentPartPr>
              <p14:xfrm>
                <a:off x="2954813" y="4287307"/>
                <a:ext cx="1314360" cy="36720"/>
              </p14:xfrm>
            </p:contentPart>
          </mc:Choice>
          <mc:Fallback xmlns="">
            <p:pic>
              <p:nvPicPr>
                <p:cNvPr id="167223" name="Freihand 167222">
                  <a:extLst>
                    <a:ext uri="{FF2B5EF4-FFF2-40B4-BE49-F238E27FC236}">
                      <a16:creationId xmlns:a16="http://schemas.microsoft.com/office/drawing/2014/main" id="{46C65A48-0694-4BCE-B745-71557050BE72}"/>
                    </a:ext>
                  </a:extLst>
                </p:cNvPr>
                <p:cNvPicPr/>
                <p:nvPr/>
              </p:nvPicPr>
              <p:blipFill>
                <a:blip r:embed="rId512"/>
                <a:stretch>
                  <a:fillRect/>
                </a:stretch>
              </p:blipFill>
              <p:spPr>
                <a:xfrm>
                  <a:off x="2950493" y="4282987"/>
                  <a:ext cx="1323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67224" name="Freihand 167223">
                  <a:extLst>
                    <a:ext uri="{FF2B5EF4-FFF2-40B4-BE49-F238E27FC236}">
                      <a16:creationId xmlns:a16="http://schemas.microsoft.com/office/drawing/2014/main" id="{7372CC24-41F0-42A5-8153-2806762CD819}"/>
                    </a:ext>
                  </a:extLst>
                </p14:cNvPr>
                <p14:cNvContentPartPr/>
                <p14:nvPr/>
              </p14:nvContentPartPr>
              <p14:xfrm>
                <a:off x="3563933" y="4364347"/>
                <a:ext cx="132120" cy="48960"/>
              </p14:xfrm>
            </p:contentPart>
          </mc:Choice>
          <mc:Fallback xmlns="">
            <p:pic>
              <p:nvPicPr>
                <p:cNvPr id="167224" name="Freihand 167223">
                  <a:extLst>
                    <a:ext uri="{FF2B5EF4-FFF2-40B4-BE49-F238E27FC236}">
                      <a16:creationId xmlns:a16="http://schemas.microsoft.com/office/drawing/2014/main" id="{7372CC24-41F0-42A5-8153-2806762CD819}"/>
                    </a:ext>
                  </a:extLst>
                </p:cNvPr>
                <p:cNvPicPr/>
                <p:nvPr/>
              </p:nvPicPr>
              <p:blipFill>
                <a:blip r:embed="rId514"/>
                <a:stretch>
                  <a:fillRect/>
                </a:stretch>
              </p:blipFill>
              <p:spPr>
                <a:xfrm>
                  <a:off x="3559613" y="4360027"/>
                  <a:ext cx="140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67225" name="Freihand 167224">
                  <a:extLst>
                    <a:ext uri="{FF2B5EF4-FFF2-40B4-BE49-F238E27FC236}">
                      <a16:creationId xmlns:a16="http://schemas.microsoft.com/office/drawing/2014/main" id="{B3213338-35BD-441C-80CA-9D7FD5C9F21C}"/>
                    </a:ext>
                  </a:extLst>
                </p14:cNvPr>
                <p14:cNvContentPartPr/>
                <p14:nvPr/>
              </p14:nvContentPartPr>
              <p14:xfrm>
                <a:off x="3635213" y="4364347"/>
                <a:ext cx="65880" cy="118440"/>
              </p14:xfrm>
            </p:contentPart>
          </mc:Choice>
          <mc:Fallback xmlns="">
            <p:pic>
              <p:nvPicPr>
                <p:cNvPr id="167225" name="Freihand 167224">
                  <a:extLst>
                    <a:ext uri="{FF2B5EF4-FFF2-40B4-BE49-F238E27FC236}">
                      <a16:creationId xmlns:a16="http://schemas.microsoft.com/office/drawing/2014/main" id="{B3213338-35BD-441C-80CA-9D7FD5C9F21C}"/>
                    </a:ext>
                  </a:extLst>
                </p:cNvPr>
                <p:cNvPicPr/>
                <p:nvPr/>
              </p:nvPicPr>
              <p:blipFill>
                <a:blip r:embed="rId516"/>
                <a:stretch>
                  <a:fillRect/>
                </a:stretch>
              </p:blipFill>
              <p:spPr>
                <a:xfrm>
                  <a:off x="3630893" y="4360027"/>
                  <a:ext cx="74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67226" name="Freihand 167225">
                  <a:extLst>
                    <a:ext uri="{FF2B5EF4-FFF2-40B4-BE49-F238E27FC236}">
                      <a16:creationId xmlns:a16="http://schemas.microsoft.com/office/drawing/2014/main" id="{4530A82E-DE5F-4BBA-B3B1-CFD408959CBC}"/>
                    </a:ext>
                  </a:extLst>
                </p14:cNvPr>
                <p14:cNvContentPartPr/>
                <p14:nvPr/>
              </p14:nvContentPartPr>
              <p14:xfrm>
                <a:off x="3707213" y="4328347"/>
                <a:ext cx="129240" cy="75960"/>
              </p14:xfrm>
            </p:contentPart>
          </mc:Choice>
          <mc:Fallback xmlns="">
            <p:pic>
              <p:nvPicPr>
                <p:cNvPr id="167226" name="Freihand 167225">
                  <a:extLst>
                    <a:ext uri="{FF2B5EF4-FFF2-40B4-BE49-F238E27FC236}">
                      <a16:creationId xmlns:a16="http://schemas.microsoft.com/office/drawing/2014/main" id="{4530A82E-DE5F-4BBA-B3B1-CFD408959CBC}"/>
                    </a:ext>
                  </a:extLst>
                </p:cNvPr>
                <p:cNvPicPr/>
                <p:nvPr/>
              </p:nvPicPr>
              <p:blipFill>
                <a:blip r:embed="rId518"/>
                <a:stretch>
                  <a:fillRect/>
                </a:stretch>
              </p:blipFill>
              <p:spPr>
                <a:xfrm>
                  <a:off x="3702893" y="4324027"/>
                  <a:ext cx="137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67228" name="Freihand 167227">
                  <a:extLst>
                    <a:ext uri="{FF2B5EF4-FFF2-40B4-BE49-F238E27FC236}">
                      <a16:creationId xmlns:a16="http://schemas.microsoft.com/office/drawing/2014/main" id="{3E367C02-9378-4402-960B-892DB75FB899}"/>
                    </a:ext>
                  </a:extLst>
                </p14:cNvPr>
                <p14:cNvContentPartPr/>
                <p14:nvPr/>
              </p14:nvContentPartPr>
              <p14:xfrm>
                <a:off x="3023213" y="4110907"/>
                <a:ext cx="394560" cy="184320"/>
              </p14:xfrm>
            </p:contentPart>
          </mc:Choice>
          <mc:Fallback xmlns="">
            <p:pic>
              <p:nvPicPr>
                <p:cNvPr id="167228" name="Freihand 167227">
                  <a:extLst>
                    <a:ext uri="{FF2B5EF4-FFF2-40B4-BE49-F238E27FC236}">
                      <a16:creationId xmlns:a16="http://schemas.microsoft.com/office/drawing/2014/main" id="{3E367C02-9378-4402-960B-892DB75FB899}"/>
                    </a:ext>
                  </a:extLst>
                </p:cNvPr>
                <p:cNvPicPr/>
                <p:nvPr/>
              </p:nvPicPr>
              <p:blipFill>
                <a:blip r:embed="rId520"/>
                <a:stretch>
                  <a:fillRect/>
                </a:stretch>
              </p:blipFill>
              <p:spPr>
                <a:xfrm>
                  <a:off x="3018893" y="4106587"/>
                  <a:ext cx="403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67229" name="Freihand 167228">
                  <a:extLst>
                    <a:ext uri="{FF2B5EF4-FFF2-40B4-BE49-F238E27FC236}">
                      <a16:creationId xmlns:a16="http://schemas.microsoft.com/office/drawing/2014/main" id="{67337985-942F-4FBB-B25D-B203F6B92314}"/>
                    </a:ext>
                  </a:extLst>
                </p14:cNvPr>
                <p14:cNvContentPartPr/>
                <p14:nvPr/>
              </p14:nvContentPartPr>
              <p14:xfrm>
                <a:off x="3901253" y="4149787"/>
                <a:ext cx="325800" cy="136440"/>
              </p14:xfrm>
            </p:contentPart>
          </mc:Choice>
          <mc:Fallback xmlns="">
            <p:pic>
              <p:nvPicPr>
                <p:cNvPr id="167229" name="Freihand 167228">
                  <a:extLst>
                    <a:ext uri="{FF2B5EF4-FFF2-40B4-BE49-F238E27FC236}">
                      <a16:creationId xmlns:a16="http://schemas.microsoft.com/office/drawing/2014/main" id="{67337985-942F-4FBB-B25D-B203F6B92314}"/>
                    </a:ext>
                  </a:extLst>
                </p:cNvPr>
                <p:cNvPicPr/>
                <p:nvPr/>
              </p:nvPicPr>
              <p:blipFill>
                <a:blip r:embed="rId522"/>
                <a:stretch>
                  <a:fillRect/>
                </a:stretch>
              </p:blipFill>
              <p:spPr>
                <a:xfrm>
                  <a:off x="3896933" y="4145467"/>
                  <a:ext cx="334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67231" name="Freihand 167230">
                  <a:extLst>
                    <a:ext uri="{FF2B5EF4-FFF2-40B4-BE49-F238E27FC236}">
                      <a16:creationId xmlns:a16="http://schemas.microsoft.com/office/drawing/2014/main" id="{D7B5C4E7-BA58-4165-850B-F7F04389DDE4}"/>
                    </a:ext>
                  </a:extLst>
                </p14:cNvPr>
                <p14:cNvContentPartPr/>
                <p14:nvPr/>
              </p14:nvContentPartPr>
              <p14:xfrm>
                <a:off x="4393013" y="4281187"/>
                <a:ext cx="109800" cy="12600"/>
              </p14:xfrm>
            </p:contentPart>
          </mc:Choice>
          <mc:Fallback xmlns="">
            <p:pic>
              <p:nvPicPr>
                <p:cNvPr id="167231" name="Freihand 167230">
                  <a:extLst>
                    <a:ext uri="{FF2B5EF4-FFF2-40B4-BE49-F238E27FC236}">
                      <a16:creationId xmlns:a16="http://schemas.microsoft.com/office/drawing/2014/main" id="{D7B5C4E7-BA58-4165-850B-F7F04389DDE4}"/>
                    </a:ext>
                  </a:extLst>
                </p:cNvPr>
                <p:cNvPicPr/>
                <p:nvPr/>
              </p:nvPicPr>
              <p:blipFill>
                <a:blip r:embed="rId524"/>
                <a:stretch>
                  <a:fillRect/>
                </a:stretch>
              </p:blipFill>
              <p:spPr>
                <a:xfrm>
                  <a:off x="4388693" y="4276867"/>
                  <a:ext cx="118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67232" name="Freihand 167231">
                  <a:extLst>
                    <a:ext uri="{FF2B5EF4-FFF2-40B4-BE49-F238E27FC236}">
                      <a16:creationId xmlns:a16="http://schemas.microsoft.com/office/drawing/2014/main" id="{202C50FC-071C-4D69-9075-4DFFD1B09C14}"/>
                    </a:ext>
                  </a:extLst>
                </p14:cNvPr>
                <p14:cNvContentPartPr/>
                <p14:nvPr/>
              </p14:nvContentPartPr>
              <p14:xfrm>
                <a:off x="4403813" y="4333027"/>
                <a:ext cx="92160" cy="8640"/>
              </p14:xfrm>
            </p:contentPart>
          </mc:Choice>
          <mc:Fallback xmlns="">
            <p:pic>
              <p:nvPicPr>
                <p:cNvPr id="167232" name="Freihand 167231">
                  <a:extLst>
                    <a:ext uri="{FF2B5EF4-FFF2-40B4-BE49-F238E27FC236}">
                      <a16:creationId xmlns:a16="http://schemas.microsoft.com/office/drawing/2014/main" id="{202C50FC-071C-4D69-9075-4DFFD1B09C14}"/>
                    </a:ext>
                  </a:extLst>
                </p:cNvPr>
                <p:cNvPicPr/>
                <p:nvPr/>
              </p:nvPicPr>
              <p:blipFill>
                <a:blip r:embed="rId526"/>
                <a:stretch>
                  <a:fillRect/>
                </a:stretch>
              </p:blipFill>
              <p:spPr>
                <a:xfrm>
                  <a:off x="4399493" y="4328707"/>
                  <a:ext cx="100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67234" name="Freihand 167233">
                  <a:extLst>
                    <a:ext uri="{FF2B5EF4-FFF2-40B4-BE49-F238E27FC236}">
                      <a16:creationId xmlns:a16="http://schemas.microsoft.com/office/drawing/2014/main" id="{3C6A0931-D57D-4EA6-A91F-5519A2812C56}"/>
                    </a:ext>
                  </a:extLst>
                </p14:cNvPr>
                <p14:cNvContentPartPr/>
                <p14:nvPr/>
              </p14:nvContentPartPr>
              <p14:xfrm>
                <a:off x="4567613" y="4300267"/>
                <a:ext cx="117360" cy="13680"/>
              </p14:xfrm>
            </p:contentPart>
          </mc:Choice>
          <mc:Fallback xmlns="">
            <p:pic>
              <p:nvPicPr>
                <p:cNvPr id="167234" name="Freihand 167233">
                  <a:extLst>
                    <a:ext uri="{FF2B5EF4-FFF2-40B4-BE49-F238E27FC236}">
                      <a16:creationId xmlns:a16="http://schemas.microsoft.com/office/drawing/2014/main" id="{3C6A0931-D57D-4EA6-A91F-5519A2812C56}"/>
                    </a:ext>
                  </a:extLst>
                </p:cNvPr>
                <p:cNvPicPr/>
                <p:nvPr/>
              </p:nvPicPr>
              <p:blipFill>
                <a:blip r:embed="rId528"/>
                <a:stretch>
                  <a:fillRect/>
                </a:stretch>
              </p:blipFill>
              <p:spPr>
                <a:xfrm>
                  <a:off x="4563293" y="4295947"/>
                  <a:ext cx="126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67235" name="Freihand 167234">
                  <a:extLst>
                    <a:ext uri="{FF2B5EF4-FFF2-40B4-BE49-F238E27FC236}">
                      <a16:creationId xmlns:a16="http://schemas.microsoft.com/office/drawing/2014/main" id="{376C1B33-46C4-4B74-B35D-FAF30AACC670}"/>
                    </a:ext>
                  </a:extLst>
                </p14:cNvPr>
                <p14:cNvContentPartPr/>
                <p14:nvPr/>
              </p14:nvContentPartPr>
              <p14:xfrm>
                <a:off x="4788653" y="4170307"/>
                <a:ext cx="119160" cy="77040"/>
              </p14:xfrm>
            </p:contentPart>
          </mc:Choice>
          <mc:Fallback xmlns="">
            <p:pic>
              <p:nvPicPr>
                <p:cNvPr id="167235" name="Freihand 167234">
                  <a:extLst>
                    <a:ext uri="{FF2B5EF4-FFF2-40B4-BE49-F238E27FC236}">
                      <a16:creationId xmlns:a16="http://schemas.microsoft.com/office/drawing/2014/main" id="{376C1B33-46C4-4B74-B35D-FAF30AACC670}"/>
                    </a:ext>
                  </a:extLst>
                </p:cNvPr>
                <p:cNvPicPr/>
                <p:nvPr/>
              </p:nvPicPr>
              <p:blipFill>
                <a:blip r:embed="rId530"/>
                <a:stretch>
                  <a:fillRect/>
                </a:stretch>
              </p:blipFill>
              <p:spPr>
                <a:xfrm>
                  <a:off x="4784333" y="4165987"/>
                  <a:ext cx="127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67236" name="Freihand 167235">
                  <a:extLst>
                    <a:ext uri="{FF2B5EF4-FFF2-40B4-BE49-F238E27FC236}">
                      <a16:creationId xmlns:a16="http://schemas.microsoft.com/office/drawing/2014/main" id="{2E694E5F-4157-48D3-852E-76C986D50D9A}"/>
                    </a:ext>
                  </a:extLst>
                </p14:cNvPr>
                <p14:cNvContentPartPr/>
                <p14:nvPr/>
              </p14:nvContentPartPr>
              <p14:xfrm>
                <a:off x="4910693" y="4221067"/>
                <a:ext cx="52560" cy="54000"/>
              </p14:xfrm>
            </p:contentPart>
          </mc:Choice>
          <mc:Fallback xmlns="">
            <p:pic>
              <p:nvPicPr>
                <p:cNvPr id="167236" name="Freihand 167235">
                  <a:extLst>
                    <a:ext uri="{FF2B5EF4-FFF2-40B4-BE49-F238E27FC236}">
                      <a16:creationId xmlns:a16="http://schemas.microsoft.com/office/drawing/2014/main" id="{2E694E5F-4157-48D3-852E-76C986D50D9A}"/>
                    </a:ext>
                  </a:extLst>
                </p:cNvPr>
                <p:cNvPicPr/>
                <p:nvPr/>
              </p:nvPicPr>
              <p:blipFill>
                <a:blip r:embed="rId532"/>
                <a:stretch>
                  <a:fillRect/>
                </a:stretch>
              </p:blipFill>
              <p:spPr>
                <a:xfrm>
                  <a:off x="4906373" y="4216747"/>
                  <a:ext cx="61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67238" name="Freihand 167237">
                  <a:extLst>
                    <a:ext uri="{FF2B5EF4-FFF2-40B4-BE49-F238E27FC236}">
                      <a16:creationId xmlns:a16="http://schemas.microsoft.com/office/drawing/2014/main" id="{AB220118-92A8-4827-A84C-2AFE84C9F811}"/>
                    </a:ext>
                  </a:extLst>
                </p14:cNvPr>
                <p14:cNvContentPartPr/>
                <p14:nvPr/>
              </p14:nvContentPartPr>
              <p14:xfrm>
                <a:off x="4726733" y="4329787"/>
                <a:ext cx="371520" cy="15120"/>
              </p14:xfrm>
            </p:contentPart>
          </mc:Choice>
          <mc:Fallback xmlns="">
            <p:pic>
              <p:nvPicPr>
                <p:cNvPr id="167238" name="Freihand 167237">
                  <a:extLst>
                    <a:ext uri="{FF2B5EF4-FFF2-40B4-BE49-F238E27FC236}">
                      <a16:creationId xmlns:a16="http://schemas.microsoft.com/office/drawing/2014/main" id="{AB220118-92A8-4827-A84C-2AFE84C9F811}"/>
                    </a:ext>
                  </a:extLst>
                </p:cNvPr>
                <p:cNvPicPr/>
                <p:nvPr/>
              </p:nvPicPr>
              <p:blipFill>
                <a:blip r:embed="rId534"/>
                <a:stretch>
                  <a:fillRect/>
                </a:stretch>
              </p:blipFill>
              <p:spPr>
                <a:xfrm>
                  <a:off x="4722413" y="4325467"/>
                  <a:ext cx="380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67239" name="Freihand 167238">
                  <a:extLst>
                    <a:ext uri="{FF2B5EF4-FFF2-40B4-BE49-F238E27FC236}">
                      <a16:creationId xmlns:a16="http://schemas.microsoft.com/office/drawing/2014/main" id="{DAA4EA9A-332D-4601-A26A-F42FF44FFA00}"/>
                    </a:ext>
                  </a:extLst>
                </p14:cNvPr>
                <p14:cNvContentPartPr/>
                <p14:nvPr/>
              </p14:nvContentPartPr>
              <p14:xfrm>
                <a:off x="4809893" y="4416187"/>
                <a:ext cx="64080" cy="30960"/>
              </p14:xfrm>
            </p:contentPart>
          </mc:Choice>
          <mc:Fallback xmlns="">
            <p:pic>
              <p:nvPicPr>
                <p:cNvPr id="167239" name="Freihand 167238">
                  <a:extLst>
                    <a:ext uri="{FF2B5EF4-FFF2-40B4-BE49-F238E27FC236}">
                      <a16:creationId xmlns:a16="http://schemas.microsoft.com/office/drawing/2014/main" id="{DAA4EA9A-332D-4601-A26A-F42FF44FFA00}"/>
                    </a:ext>
                  </a:extLst>
                </p:cNvPr>
                <p:cNvPicPr/>
                <p:nvPr/>
              </p:nvPicPr>
              <p:blipFill>
                <a:blip r:embed="rId536"/>
                <a:stretch>
                  <a:fillRect/>
                </a:stretch>
              </p:blipFill>
              <p:spPr>
                <a:xfrm>
                  <a:off x="4805573" y="4411867"/>
                  <a:ext cx="72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67240" name="Freihand 167239">
                  <a:extLst>
                    <a:ext uri="{FF2B5EF4-FFF2-40B4-BE49-F238E27FC236}">
                      <a16:creationId xmlns:a16="http://schemas.microsoft.com/office/drawing/2014/main" id="{3AE3CEC4-B47B-4F47-9AAE-102B813C5F1D}"/>
                    </a:ext>
                  </a:extLst>
                </p14:cNvPr>
                <p14:cNvContentPartPr/>
                <p14:nvPr/>
              </p14:nvContentPartPr>
              <p14:xfrm>
                <a:off x="4842293" y="4420507"/>
                <a:ext cx="58320" cy="122400"/>
              </p14:xfrm>
            </p:contentPart>
          </mc:Choice>
          <mc:Fallback xmlns="">
            <p:pic>
              <p:nvPicPr>
                <p:cNvPr id="167240" name="Freihand 167239">
                  <a:extLst>
                    <a:ext uri="{FF2B5EF4-FFF2-40B4-BE49-F238E27FC236}">
                      <a16:creationId xmlns:a16="http://schemas.microsoft.com/office/drawing/2014/main" id="{3AE3CEC4-B47B-4F47-9AAE-102B813C5F1D}"/>
                    </a:ext>
                  </a:extLst>
                </p:cNvPr>
                <p:cNvPicPr/>
                <p:nvPr/>
              </p:nvPicPr>
              <p:blipFill>
                <a:blip r:embed="rId538"/>
                <a:stretch>
                  <a:fillRect/>
                </a:stretch>
              </p:blipFill>
              <p:spPr>
                <a:xfrm>
                  <a:off x="4837973" y="4416187"/>
                  <a:ext cx="66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67241" name="Freihand 167240">
                  <a:extLst>
                    <a:ext uri="{FF2B5EF4-FFF2-40B4-BE49-F238E27FC236}">
                      <a16:creationId xmlns:a16="http://schemas.microsoft.com/office/drawing/2014/main" id="{DA186359-72AC-4E51-AC56-372EA60897CF}"/>
                    </a:ext>
                  </a:extLst>
                </p14:cNvPr>
                <p14:cNvContentPartPr/>
                <p14:nvPr/>
              </p14:nvContentPartPr>
              <p14:xfrm>
                <a:off x="4939133" y="4376947"/>
                <a:ext cx="88920" cy="94680"/>
              </p14:xfrm>
            </p:contentPart>
          </mc:Choice>
          <mc:Fallback xmlns="">
            <p:pic>
              <p:nvPicPr>
                <p:cNvPr id="167241" name="Freihand 167240">
                  <a:extLst>
                    <a:ext uri="{FF2B5EF4-FFF2-40B4-BE49-F238E27FC236}">
                      <a16:creationId xmlns:a16="http://schemas.microsoft.com/office/drawing/2014/main" id="{DA186359-72AC-4E51-AC56-372EA60897CF}"/>
                    </a:ext>
                  </a:extLst>
                </p:cNvPr>
                <p:cNvPicPr/>
                <p:nvPr/>
              </p:nvPicPr>
              <p:blipFill>
                <a:blip r:embed="rId540"/>
                <a:stretch>
                  <a:fillRect/>
                </a:stretch>
              </p:blipFill>
              <p:spPr>
                <a:xfrm>
                  <a:off x="4934813" y="4372627"/>
                  <a:ext cx="97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67242" name="Freihand 167241">
                  <a:extLst>
                    <a:ext uri="{FF2B5EF4-FFF2-40B4-BE49-F238E27FC236}">
                      <a16:creationId xmlns:a16="http://schemas.microsoft.com/office/drawing/2014/main" id="{2AFA63D2-51B8-4240-8782-B15E1A26733D}"/>
                    </a:ext>
                  </a:extLst>
                </p14:cNvPr>
                <p14:cNvContentPartPr/>
                <p14:nvPr/>
              </p14:nvContentPartPr>
              <p14:xfrm>
                <a:off x="5216333" y="4273987"/>
                <a:ext cx="155520" cy="110520"/>
              </p14:xfrm>
            </p:contentPart>
          </mc:Choice>
          <mc:Fallback xmlns="">
            <p:pic>
              <p:nvPicPr>
                <p:cNvPr id="167242" name="Freihand 167241">
                  <a:extLst>
                    <a:ext uri="{FF2B5EF4-FFF2-40B4-BE49-F238E27FC236}">
                      <a16:creationId xmlns:a16="http://schemas.microsoft.com/office/drawing/2014/main" id="{2AFA63D2-51B8-4240-8782-B15E1A26733D}"/>
                    </a:ext>
                  </a:extLst>
                </p:cNvPr>
                <p:cNvPicPr/>
                <p:nvPr/>
              </p:nvPicPr>
              <p:blipFill>
                <a:blip r:embed="rId542"/>
                <a:stretch>
                  <a:fillRect/>
                </a:stretch>
              </p:blipFill>
              <p:spPr>
                <a:xfrm>
                  <a:off x="5212013" y="4269667"/>
                  <a:ext cx="164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167243" name="Freihand 167242">
                  <a:extLst>
                    <a:ext uri="{FF2B5EF4-FFF2-40B4-BE49-F238E27FC236}">
                      <a16:creationId xmlns:a16="http://schemas.microsoft.com/office/drawing/2014/main" id="{7AC034BC-4E5B-4260-AF31-4BF159A20B3B}"/>
                    </a:ext>
                  </a:extLst>
                </p14:cNvPr>
                <p14:cNvContentPartPr/>
                <p14:nvPr/>
              </p14:nvContentPartPr>
              <p14:xfrm>
                <a:off x="5449973" y="4263187"/>
                <a:ext cx="165240" cy="119880"/>
              </p14:xfrm>
            </p:contentPart>
          </mc:Choice>
          <mc:Fallback xmlns="">
            <p:pic>
              <p:nvPicPr>
                <p:cNvPr id="167243" name="Freihand 167242">
                  <a:extLst>
                    <a:ext uri="{FF2B5EF4-FFF2-40B4-BE49-F238E27FC236}">
                      <a16:creationId xmlns:a16="http://schemas.microsoft.com/office/drawing/2014/main" id="{7AC034BC-4E5B-4260-AF31-4BF159A20B3B}"/>
                    </a:ext>
                  </a:extLst>
                </p:cNvPr>
                <p:cNvPicPr/>
                <p:nvPr/>
              </p:nvPicPr>
              <p:blipFill>
                <a:blip r:embed="rId544"/>
                <a:stretch>
                  <a:fillRect/>
                </a:stretch>
              </p:blipFill>
              <p:spPr>
                <a:xfrm>
                  <a:off x="5445653" y="4258867"/>
                  <a:ext cx="173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67245" name="Freihand 167244">
                  <a:extLst>
                    <a:ext uri="{FF2B5EF4-FFF2-40B4-BE49-F238E27FC236}">
                      <a16:creationId xmlns:a16="http://schemas.microsoft.com/office/drawing/2014/main" id="{83D90EA6-68AD-4C4A-8324-128ABF9D7CE5}"/>
                    </a:ext>
                  </a:extLst>
                </p14:cNvPr>
                <p14:cNvContentPartPr/>
                <p14:nvPr/>
              </p14:nvContentPartPr>
              <p14:xfrm>
                <a:off x="1057253" y="2473267"/>
                <a:ext cx="11159640" cy="2261880"/>
              </p14:xfrm>
            </p:contentPart>
          </mc:Choice>
          <mc:Fallback xmlns="">
            <p:pic>
              <p:nvPicPr>
                <p:cNvPr id="167245" name="Freihand 167244">
                  <a:extLst>
                    <a:ext uri="{FF2B5EF4-FFF2-40B4-BE49-F238E27FC236}">
                      <a16:creationId xmlns:a16="http://schemas.microsoft.com/office/drawing/2014/main" id="{83D90EA6-68AD-4C4A-8324-128ABF9D7CE5}"/>
                    </a:ext>
                  </a:extLst>
                </p:cNvPr>
                <p:cNvPicPr/>
                <p:nvPr/>
              </p:nvPicPr>
              <p:blipFill>
                <a:blip r:embed="rId546"/>
                <a:stretch>
                  <a:fillRect/>
                </a:stretch>
              </p:blipFill>
              <p:spPr>
                <a:xfrm>
                  <a:off x="1052933" y="2468947"/>
                  <a:ext cx="11168280" cy="22705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67247" name="Freihand 167246">
                  <a:extLst>
                    <a:ext uri="{FF2B5EF4-FFF2-40B4-BE49-F238E27FC236}">
                      <a16:creationId xmlns:a16="http://schemas.microsoft.com/office/drawing/2014/main" id="{03D6B3A4-CD30-4538-BFA6-9F8679524044}"/>
                    </a:ext>
                  </a:extLst>
                </p14:cNvPr>
                <p14:cNvContentPartPr/>
                <p14:nvPr/>
              </p14:nvContentPartPr>
              <p14:xfrm>
                <a:off x="7565333" y="2836867"/>
                <a:ext cx="4475160" cy="1099080"/>
              </p14:xfrm>
            </p:contentPart>
          </mc:Choice>
          <mc:Fallback xmlns="">
            <p:pic>
              <p:nvPicPr>
                <p:cNvPr id="167247" name="Freihand 167246">
                  <a:extLst>
                    <a:ext uri="{FF2B5EF4-FFF2-40B4-BE49-F238E27FC236}">
                      <a16:creationId xmlns:a16="http://schemas.microsoft.com/office/drawing/2014/main" id="{03D6B3A4-CD30-4538-BFA6-9F8679524044}"/>
                    </a:ext>
                  </a:extLst>
                </p:cNvPr>
                <p:cNvPicPr/>
                <p:nvPr/>
              </p:nvPicPr>
              <p:blipFill>
                <a:blip r:embed="rId548"/>
                <a:stretch>
                  <a:fillRect/>
                </a:stretch>
              </p:blipFill>
              <p:spPr>
                <a:xfrm>
                  <a:off x="7561013" y="2832547"/>
                  <a:ext cx="4483800" cy="11077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67249" name="Freihand 167248">
                  <a:extLst>
                    <a:ext uri="{FF2B5EF4-FFF2-40B4-BE49-F238E27FC236}">
                      <a16:creationId xmlns:a16="http://schemas.microsoft.com/office/drawing/2014/main" id="{DA6440EF-6DF9-4898-999D-0DF7803F9998}"/>
                    </a:ext>
                  </a:extLst>
                </p14:cNvPr>
                <p14:cNvContentPartPr/>
                <p14:nvPr/>
              </p14:nvContentPartPr>
              <p14:xfrm>
                <a:off x="-103027" y="2149267"/>
                <a:ext cx="1711080" cy="804600"/>
              </p14:xfrm>
            </p:contentPart>
          </mc:Choice>
          <mc:Fallback xmlns="">
            <p:pic>
              <p:nvPicPr>
                <p:cNvPr id="167249" name="Freihand 167248">
                  <a:extLst>
                    <a:ext uri="{FF2B5EF4-FFF2-40B4-BE49-F238E27FC236}">
                      <a16:creationId xmlns:a16="http://schemas.microsoft.com/office/drawing/2014/main" id="{DA6440EF-6DF9-4898-999D-0DF7803F9998}"/>
                    </a:ext>
                  </a:extLst>
                </p:cNvPr>
                <p:cNvPicPr/>
                <p:nvPr/>
              </p:nvPicPr>
              <p:blipFill>
                <a:blip r:embed="rId550"/>
                <a:stretch>
                  <a:fillRect/>
                </a:stretch>
              </p:blipFill>
              <p:spPr>
                <a:xfrm>
                  <a:off x="-107347" y="2144947"/>
                  <a:ext cx="1719720" cy="813240"/>
                </a:xfrm>
                <a:prstGeom prst="rect">
                  <a:avLst/>
                </a:prstGeom>
              </p:spPr>
            </p:pic>
          </mc:Fallback>
        </mc:AlternateContent>
      </p:grpSp>
      <p:grpSp>
        <p:nvGrpSpPr>
          <p:cNvPr id="167305" name="Gruppieren 167304">
            <a:extLst>
              <a:ext uri="{FF2B5EF4-FFF2-40B4-BE49-F238E27FC236}">
                <a16:creationId xmlns:a16="http://schemas.microsoft.com/office/drawing/2014/main" id="{10815C80-00D9-48EA-9C77-F907710748AC}"/>
              </a:ext>
            </a:extLst>
          </p:cNvPr>
          <p:cNvGrpSpPr/>
          <p:nvPr/>
        </p:nvGrpSpPr>
        <p:grpSpPr>
          <a:xfrm>
            <a:off x="5598293" y="37507"/>
            <a:ext cx="6339240" cy="1561320"/>
            <a:chOff x="5598293" y="37507"/>
            <a:chExt cx="6339240" cy="1561320"/>
          </a:xfrm>
        </p:grpSpPr>
        <mc:AlternateContent xmlns:mc="http://schemas.openxmlformats.org/markup-compatibility/2006" xmlns:p14="http://schemas.microsoft.com/office/powerpoint/2010/main">
          <mc:Choice Requires="p14">
            <p:contentPart p14:bwMode="auto" r:id="rId551">
              <p14:nvContentPartPr>
                <p14:cNvPr id="167126" name="Freihand 167125">
                  <a:extLst>
                    <a:ext uri="{FF2B5EF4-FFF2-40B4-BE49-F238E27FC236}">
                      <a16:creationId xmlns:a16="http://schemas.microsoft.com/office/drawing/2014/main" id="{9AB4D5D5-F2A3-42A3-9C02-D94FA1A7DB90}"/>
                    </a:ext>
                  </a:extLst>
                </p14:cNvPr>
                <p14:cNvContentPartPr/>
                <p14:nvPr/>
              </p14:nvContentPartPr>
              <p14:xfrm>
                <a:off x="9377213" y="248107"/>
                <a:ext cx="166320" cy="165600"/>
              </p14:xfrm>
            </p:contentPart>
          </mc:Choice>
          <mc:Fallback xmlns="">
            <p:pic>
              <p:nvPicPr>
                <p:cNvPr id="167126" name="Freihand 167125">
                  <a:extLst>
                    <a:ext uri="{FF2B5EF4-FFF2-40B4-BE49-F238E27FC236}">
                      <a16:creationId xmlns:a16="http://schemas.microsoft.com/office/drawing/2014/main" id="{9AB4D5D5-F2A3-42A3-9C02-D94FA1A7DB90}"/>
                    </a:ext>
                  </a:extLst>
                </p:cNvPr>
                <p:cNvPicPr/>
                <p:nvPr/>
              </p:nvPicPr>
              <p:blipFill>
                <a:blip r:embed="rId552"/>
                <a:stretch>
                  <a:fillRect/>
                </a:stretch>
              </p:blipFill>
              <p:spPr>
                <a:xfrm>
                  <a:off x="9372893" y="243787"/>
                  <a:ext cx="174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67127" name="Freihand 167126">
                  <a:extLst>
                    <a:ext uri="{FF2B5EF4-FFF2-40B4-BE49-F238E27FC236}">
                      <a16:creationId xmlns:a16="http://schemas.microsoft.com/office/drawing/2014/main" id="{D063C45D-B738-47B3-858A-1656D5199663}"/>
                    </a:ext>
                  </a:extLst>
                </p14:cNvPr>
                <p14:cNvContentPartPr/>
                <p14:nvPr/>
              </p14:nvContentPartPr>
              <p14:xfrm>
                <a:off x="9564413" y="185107"/>
                <a:ext cx="120600" cy="210960"/>
              </p14:xfrm>
            </p:contentPart>
          </mc:Choice>
          <mc:Fallback xmlns="">
            <p:pic>
              <p:nvPicPr>
                <p:cNvPr id="167127" name="Freihand 167126">
                  <a:extLst>
                    <a:ext uri="{FF2B5EF4-FFF2-40B4-BE49-F238E27FC236}">
                      <a16:creationId xmlns:a16="http://schemas.microsoft.com/office/drawing/2014/main" id="{D063C45D-B738-47B3-858A-1656D5199663}"/>
                    </a:ext>
                  </a:extLst>
                </p:cNvPr>
                <p:cNvPicPr/>
                <p:nvPr/>
              </p:nvPicPr>
              <p:blipFill>
                <a:blip r:embed="rId554"/>
                <a:stretch>
                  <a:fillRect/>
                </a:stretch>
              </p:blipFill>
              <p:spPr>
                <a:xfrm>
                  <a:off x="9560093" y="180787"/>
                  <a:ext cx="129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7128" name="Freihand 167127">
                  <a:extLst>
                    <a:ext uri="{FF2B5EF4-FFF2-40B4-BE49-F238E27FC236}">
                      <a16:creationId xmlns:a16="http://schemas.microsoft.com/office/drawing/2014/main" id="{6390F5C0-A286-4A16-9AEB-9C883D796DB5}"/>
                    </a:ext>
                  </a:extLst>
                </p14:cNvPr>
                <p14:cNvContentPartPr/>
                <p14:nvPr/>
              </p14:nvContentPartPr>
              <p14:xfrm>
                <a:off x="9726053" y="244147"/>
                <a:ext cx="106560" cy="133200"/>
              </p14:xfrm>
            </p:contentPart>
          </mc:Choice>
          <mc:Fallback xmlns="">
            <p:pic>
              <p:nvPicPr>
                <p:cNvPr id="167128" name="Freihand 167127">
                  <a:extLst>
                    <a:ext uri="{FF2B5EF4-FFF2-40B4-BE49-F238E27FC236}">
                      <a16:creationId xmlns:a16="http://schemas.microsoft.com/office/drawing/2014/main" id="{6390F5C0-A286-4A16-9AEB-9C883D796DB5}"/>
                    </a:ext>
                  </a:extLst>
                </p:cNvPr>
                <p:cNvPicPr/>
                <p:nvPr/>
              </p:nvPicPr>
              <p:blipFill>
                <a:blip r:embed="rId556"/>
                <a:stretch>
                  <a:fillRect/>
                </a:stretch>
              </p:blipFill>
              <p:spPr>
                <a:xfrm>
                  <a:off x="9721733" y="239827"/>
                  <a:ext cx="115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67129" name="Freihand 167128">
                  <a:extLst>
                    <a:ext uri="{FF2B5EF4-FFF2-40B4-BE49-F238E27FC236}">
                      <a16:creationId xmlns:a16="http://schemas.microsoft.com/office/drawing/2014/main" id="{5476BC68-2B79-4DF2-822F-623A9A94422A}"/>
                    </a:ext>
                  </a:extLst>
                </p14:cNvPr>
                <p14:cNvContentPartPr/>
                <p14:nvPr/>
              </p14:nvContentPartPr>
              <p14:xfrm>
                <a:off x="9849533" y="234067"/>
                <a:ext cx="95760" cy="158760"/>
              </p14:xfrm>
            </p:contentPart>
          </mc:Choice>
          <mc:Fallback xmlns="">
            <p:pic>
              <p:nvPicPr>
                <p:cNvPr id="167129" name="Freihand 167128">
                  <a:extLst>
                    <a:ext uri="{FF2B5EF4-FFF2-40B4-BE49-F238E27FC236}">
                      <a16:creationId xmlns:a16="http://schemas.microsoft.com/office/drawing/2014/main" id="{5476BC68-2B79-4DF2-822F-623A9A94422A}"/>
                    </a:ext>
                  </a:extLst>
                </p:cNvPr>
                <p:cNvPicPr/>
                <p:nvPr/>
              </p:nvPicPr>
              <p:blipFill>
                <a:blip r:embed="rId558"/>
                <a:stretch>
                  <a:fillRect/>
                </a:stretch>
              </p:blipFill>
              <p:spPr>
                <a:xfrm>
                  <a:off x="9845213" y="229747"/>
                  <a:ext cx="104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67130" name="Freihand 167129">
                  <a:extLst>
                    <a:ext uri="{FF2B5EF4-FFF2-40B4-BE49-F238E27FC236}">
                      <a16:creationId xmlns:a16="http://schemas.microsoft.com/office/drawing/2014/main" id="{B0923D67-856A-47B5-B642-6BF3CB9D6E77}"/>
                    </a:ext>
                  </a:extLst>
                </p14:cNvPr>
                <p14:cNvContentPartPr/>
                <p14:nvPr/>
              </p14:nvContentPartPr>
              <p14:xfrm>
                <a:off x="10014053" y="277987"/>
                <a:ext cx="155160" cy="58680"/>
              </p14:xfrm>
            </p:contentPart>
          </mc:Choice>
          <mc:Fallback xmlns="">
            <p:pic>
              <p:nvPicPr>
                <p:cNvPr id="167130" name="Freihand 167129">
                  <a:extLst>
                    <a:ext uri="{FF2B5EF4-FFF2-40B4-BE49-F238E27FC236}">
                      <a16:creationId xmlns:a16="http://schemas.microsoft.com/office/drawing/2014/main" id="{B0923D67-856A-47B5-B642-6BF3CB9D6E77}"/>
                    </a:ext>
                  </a:extLst>
                </p:cNvPr>
                <p:cNvPicPr/>
                <p:nvPr/>
              </p:nvPicPr>
              <p:blipFill>
                <a:blip r:embed="rId560"/>
                <a:stretch>
                  <a:fillRect/>
                </a:stretch>
              </p:blipFill>
              <p:spPr>
                <a:xfrm>
                  <a:off x="10009733" y="273667"/>
                  <a:ext cx="163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67132" name="Freihand 167131">
                  <a:extLst>
                    <a:ext uri="{FF2B5EF4-FFF2-40B4-BE49-F238E27FC236}">
                      <a16:creationId xmlns:a16="http://schemas.microsoft.com/office/drawing/2014/main" id="{A6C454AF-C9EE-45B8-B22D-2547A1ED4C0A}"/>
                    </a:ext>
                  </a:extLst>
                </p14:cNvPr>
                <p14:cNvContentPartPr/>
                <p14:nvPr/>
              </p14:nvContentPartPr>
              <p14:xfrm>
                <a:off x="10260293" y="204547"/>
                <a:ext cx="137880" cy="172080"/>
              </p14:xfrm>
            </p:contentPart>
          </mc:Choice>
          <mc:Fallback xmlns="">
            <p:pic>
              <p:nvPicPr>
                <p:cNvPr id="167132" name="Freihand 167131">
                  <a:extLst>
                    <a:ext uri="{FF2B5EF4-FFF2-40B4-BE49-F238E27FC236}">
                      <a16:creationId xmlns:a16="http://schemas.microsoft.com/office/drawing/2014/main" id="{A6C454AF-C9EE-45B8-B22D-2547A1ED4C0A}"/>
                    </a:ext>
                  </a:extLst>
                </p:cNvPr>
                <p:cNvPicPr/>
                <p:nvPr/>
              </p:nvPicPr>
              <p:blipFill>
                <a:blip r:embed="rId562"/>
                <a:stretch>
                  <a:fillRect/>
                </a:stretch>
              </p:blipFill>
              <p:spPr>
                <a:xfrm>
                  <a:off x="10255973" y="200227"/>
                  <a:ext cx="146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67133" name="Freihand 167132">
                  <a:extLst>
                    <a:ext uri="{FF2B5EF4-FFF2-40B4-BE49-F238E27FC236}">
                      <a16:creationId xmlns:a16="http://schemas.microsoft.com/office/drawing/2014/main" id="{BE365196-50EB-4B7F-BFF2-6EFEEF92AB54}"/>
                    </a:ext>
                  </a:extLst>
                </p14:cNvPr>
                <p14:cNvContentPartPr/>
                <p14:nvPr/>
              </p14:nvContentPartPr>
              <p14:xfrm>
                <a:off x="10460453" y="212467"/>
                <a:ext cx="118080" cy="153360"/>
              </p14:xfrm>
            </p:contentPart>
          </mc:Choice>
          <mc:Fallback xmlns="">
            <p:pic>
              <p:nvPicPr>
                <p:cNvPr id="167133" name="Freihand 167132">
                  <a:extLst>
                    <a:ext uri="{FF2B5EF4-FFF2-40B4-BE49-F238E27FC236}">
                      <a16:creationId xmlns:a16="http://schemas.microsoft.com/office/drawing/2014/main" id="{BE365196-50EB-4B7F-BFF2-6EFEEF92AB54}"/>
                    </a:ext>
                  </a:extLst>
                </p:cNvPr>
                <p:cNvPicPr/>
                <p:nvPr/>
              </p:nvPicPr>
              <p:blipFill>
                <a:blip r:embed="rId564"/>
                <a:stretch>
                  <a:fillRect/>
                </a:stretch>
              </p:blipFill>
              <p:spPr>
                <a:xfrm>
                  <a:off x="10456133" y="208147"/>
                  <a:ext cx="126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67134" name="Freihand 167133">
                  <a:extLst>
                    <a:ext uri="{FF2B5EF4-FFF2-40B4-BE49-F238E27FC236}">
                      <a16:creationId xmlns:a16="http://schemas.microsoft.com/office/drawing/2014/main" id="{5918A613-9493-4168-96C3-D4A45064992F}"/>
                    </a:ext>
                  </a:extLst>
                </p14:cNvPr>
                <p14:cNvContentPartPr/>
                <p14:nvPr/>
              </p14:nvContentPartPr>
              <p14:xfrm>
                <a:off x="10744493" y="232627"/>
                <a:ext cx="9720" cy="147960"/>
              </p14:xfrm>
            </p:contentPart>
          </mc:Choice>
          <mc:Fallback xmlns="">
            <p:pic>
              <p:nvPicPr>
                <p:cNvPr id="167134" name="Freihand 167133">
                  <a:extLst>
                    <a:ext uri="{FF2B5EF4-FFF2-40B4-BE49-F238E27FC236}">
                      <a16:creationId xmlns:a16="http://schemas.microsoft.com/office/drawing/2014/main" id="{5918A613-9493-4168-96C3-D4A45064992F}"/>
                    </a:ext>
                  </a:extLst>
                </p:cNvPr>
                <p:cNvPicPr/>
                <p:nvPr/>
              </p:nvPicPr>
              <p:blipFill>
                <a:blip r:embed="rId566"/>
                <a:stretch>
                  <a:fillRect/>
                </a:stretch>
              </p:blipFill>
              <p:spPr>
                <a:xfrm>
                  <a:off x="10740173" y="228307"/>
                  <a:ext cx="18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67135" name="Freihand 167134">
                  <a:extLst>
                    <a:ext uri="{FF2B5EF4-FFF2-40B4-BE49-F238E27FC236}">
                      <a16:creationId xmlns:a16="http://schemas.microsoft.com/office/drawing/2014/main" id="{7879362B-07C4-48C0-996F-21D584691AD1}"/>
                    </a:ext>
                  </a:extLst>
                </p14:cNvPr>
                <p14:cNvContentPartPr/>
                <p14:nvPr/>
              </p14:nvContentPartPr>
              <p14:xfrm>
                <a:off x="10668893" y="280867"/>
                <a:ext cx="139680" cy="26640"/>
              </p14:xfrm>
            </p:contentPart>
          </mc:Choice>
          <mc:Fallback xmlns="">
            <p:pic>
              <p:nvPicPr>
                <p:cNvPr id="167135" name="Freihand 167134">
                  <a:extLst>
                    <a:ext uri="{FF2B5EF4-FFF2-40B4-BE49-F238E27FC236}">
                      <a16:creationId xmlns:a16="http://schemas.microsoft.com/office/drawing/2014/main" id="{7879362B-07C4-48C0-996F-21D584691AD1}"/>
                    </a:ext>
                  </a:extLst>
                </p:cNvPr>
                <p:cNvPicPr/>
                <p:nvPr/>
              </p:nvPicPr>
              <p:blipFill>
                <a:blip r:embed="rId568"/>
                <a:stretch>
                  <a:fillRect/>
                </a:stretch>
              </p:blipFill>
              <p:spPr>
                <a:xfrm>
                  <a:off x="10664573" y="276547"/>
                  <a:ext cx="148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67136" name="Freihand 167135">
                  <a:extLst>
                    <a:ext uri="{FF2B5EF4-FFF2-40B4-BE49-F238E27FC236}">
                      <a16:creationId xmlns:a16="http://schemas.microsoft.com/office/drawing/2014/main" id="{F214EF23-A28A-41A5-96FE-B4ABE4C75715}"/>
                    </a:ext>
                  </a:extLst>
                </p14:cNvPr>
                <p14:cNvContentPartPr/>
                <p14:nvPr/>
              </p14:nvContentPartPr>
              <p14:xfrm>
                <a:off x="10882373" y="173947"/>
                <a:ext cx="110880" cy="172800"/>
              </p14:xfrm>
            </p:contentPart>
          </mc:Choice>
          <mc:Fallback xmlns="">
            <p:pic>
              <p:nvPicPr>
                <p:cNvPr id="167136" name="Freihand 167135">
                  <a:extLst>
                    <a:ext uri="{FF2B5EF4-FFF2-40B4-BE49-F238E27FC236}">
                      <a16:creationId xmlns:a16="http://schemas.microsoft.com/office/drawing/2014/main" id="{F214EF23-A28A-41A5-96FE-B4ABE4C75715}"/>
                    </a:ext>
                  </a:extLst>
                </p:cNvPr>
                <p:cNvPicPr/>
                <p:nvPr/>
              </p:nvPicPr>
              <p:blipFill>
                <a:blip r:embed="rId570"/>
                <a:stretch>
                  <a:fillRect/>
                </a:stretch>
              </p:blipFill>
              <p:spPr>
                <a:xfrm>
                  <a:off x="10878053" y="169627"/>
                  <a:ext cx="119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67137" name="Freihand 167136">
                  <a:extLst>
                    <a:ext uri="{FF2B5EF4-FFF2-40B4-BE49-F238E27FC236}">
                      <a16:creationId xmlns:a16="http://schemas.microsoft.com/office/drawing/2014/main" id="{93E5C2F3-D274-4EC2-8A69-3AFCDCEC4459}"/>
                    </a:ext>
                  </a:extLst>
                </p14:cNvPr>
                <p14:cNvContentPartPr/>
                <p14:nvPr/>
              </p14:nvContentPartPr>
              <p14:xfrm>
                <a:off x="11025293" y="226147"/>
                <a:ext cx="132120" cy="121680"/>
              </p14:xfrm>
            </p:contentPart>
          </mc:Choice>
          <mc:Fallback xmlns="">
            <p:pic>
              <p:nvPicPr>
                <p:cNvPr id="167137" name="Freihand 167136">
                  <a:extLst>
                    <a:ext uri="{FF2B5EF4-FFF2-40B4-BE49-F238E27FC236}">
                      <a16:creationId xmlns:a16="http://schemas.microsoft.com/office/drawing/2014/main" id="{93E5C2F3-D274-4EC2-8A69-3AFCDCEC4459}"/>
                    </a:ext>
                  </a:extLst>
                </p:cNvPr>
                <p:cNvPicPr/>
                <p:nvPr/>
              </p:nvPicPr>
              <p:blipFill>
                <a:blip r:embed="rId572"/>
                <a:stretch>
                  <a:fillRect/>
                </a:stretch>
              </p:blipFill>
              <p:spPr>
                <a:xfrm>
                  <a:off x="11020973" y="221827"/>
                  <a:ext cx="140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67139" name="Freihand 167138">
                  <a:extLst>
                    <a:ext uri="{FF2B5EF4-FFF2-40B4-BE49-F238E27FC236}">
                      <a16:creationId xmlns:a16="http://schemas.microsoft.com/office/drawing/2014/main" id="{ED3F911C-E112-46CB-830E-49F65E39F731}"/>
                    </a:ext>
                  </a:extLst>
                </p14:cNvPr>
                <p14:cNvContentPartPr/>
                <p14:nvPr/>
              </p14:nvContentPartPr>
              <p14:xfrm>
                <a:off x="10303133" y="57667"/>
                <a:ext cx="92880" cy="96480"/>
              </p14:xfrm>
            </p:contentPart>
          </mc:Choice>
          <mc:Fallback xmlns="">
            <p:pic>
              <p:nvPicPr>
                <p:cNvPr id="167139" name="Freihand 167138">
                  <a:extLst>
                    <a:ext uri="{FF2B5EF4-FFF2-40B4-BE49-F238E27FC236}">
                      <a16:creationId xmlns:a16="http://schemas.microsoft.com/office/drawing/2014/main" id="{ED3F911C-E112-46CB-830E-49F65E39F731}"/>
                    </a:ext>
                  </a:extLst>
                </p:cNvPr>
                <p:cNvPicPr/>
                <p:nvPr/>
              </p:nvPicPr>
              <p:blipFill>
                <a:blip r:embed="rId574"/>
                <a:stretch>
                  <a:fillRect/>
                </a:stretch>
              </p:blipFill>
              <p:spPr>
                <a:xfrm>
                  <a:off x="10298813" y="53347"/>
                  <a:ext cx="101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67140" name="Freihand 167139">
                  <a:extLst>
                    <a:ext uri="{FF2B5EF4-FFF2-40B4-BE49-F238E27FC236}">
                      <a16:creationId xmlns:a16="http://schemas.microsoft.com/office/drawing/2014/main" id="{DD8B8916-24AD-4A0E-AAA5-6B4BEB58CC8F}"/>
                    </a:ext>
                  </a:extLst>
                </p14:cNvPr>
                <p14:cNvContentPartPr/>
                <p14:nvPr/>
              </p14:nvContentPartPr>
              <p14:xfrm>
                <a:off x="10386293" y="142627"/>
                <a:ext cx="54000" cy="37440"/>
              </p14:xfrm>
            </p:contentPart>
          </mc:Choice>
          <mc:Fallback xmlns="">
            <p:pic>
              <p:nvPicPr>
                <p:cNvPr id="167140" name="Freihand 167139">
                  <a:extLst>
                    <a:ext uri="{FF2B5EF4-FFF2-40B4-BE49-F238E27FC236}">
                      <a16:creationId xmlns:a16="http://schemas.microsoft.com/office/drawing/2014/main" id="{DD8B8916-24AD-4A0E-AAA5-6B4BEB58CC8F}"/>
                    </a:ext>
                  </a:extLst>
                </p:cNvPr>
                <p:cNvPicPr/>
                <p:nvPr/>
              </p:nvPicPr>
              <p:blipFill>
                <a:blip r:embed="rId576"/>
                <a:stretch>
                  <a:fillRect/>
                </a:stretch>
              </p:blipFill>
              <p:spPr>
                <a:xfrm>
                  <a:off x="10381973" y="138307"/>
                  <a:ext cx="62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67141" name="Freihand 167140">
                  <a:extLst>
                    <a:ext uri="{FF2B5EF4-FFF2-40B4-BE49-F238E27FC236}">
                      <a16:creationId xmlns:a16="http://schemas.microsoft.com/office/drawing/2014/main" id="{00F12F14-BE6C-4A2C-B9F8-01EF5A1145A0}"/>
                    </a:ext>
                  </a:extLst>
                </p14:cNvPr>
                <p14:cNvContentPartPr/>
                <p14:nvPr/>
              </p14:nvContentPartPr>
              <p14:xfrm>
                <a:off x="10802813" y="37507"/>
                <a:ext cx="75600" cy="76680"/>
              </p14:xfrm>
            </p:contentPart>
          </mc:Choice>
          <mc:Fallback xmlns="">
            <p:pic>
              <p:nvPicPr>
                <p:cNvPr id="167141" name="Freihand 167140">
                  <a:extLst>
                    <a:ext uri="{FF2B5EF4-FFF2-40B4-BE49-F238E27FC236}">
                      <a16:creationId xmlns:a16="http://schemas.microsoft.com/office/drawing/2014/main" id="{00F12F14-BE6C-4A2C-B9F8-01EF5A1145A0}"/>
                    </a:ext>
                  </a:extLst>
                </p:cNvPr>
                <p:cNvPicPr/>
                <p:nvPr/>
              </p:nvPicPr>
              <p:blipFill>
                <a:blip r:embed="rId578"/>
                <a:stretch>
                  <a:fillRect/>
                </a:stretch>
              </p:blipFill>
              <p:spPr>
                <a:xfrm>
                  <a:off x="10798493" y="33187"/>
                  <a:ext cx="84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67142" name="Freihand 167141">
                  <a:extLst>
                    <a:ext uri="{FF2B5EF4-FFF2-40B4-BE49-F238E27FC236}">
                      <a16:creationId xmlns:a16="http://schemas.microsoft.com/office/drawing/2014/main" id="{0077C6A0-AC7D-408B-AA3F-246B7E5F255C}"/>
                    </a:ext>
                  </a:extLst>
                </p14:cNvPr>
                <p14:cNvContentPartPr/>
                <p14:nvPr/>
              </p14:nvContentPartPr>
              <p14:xfrm>
                <a:off x="10908653" y="83587"/>
                <a:ext cx="47880" cy="95760"/>
              </p14:xfrm>
            </p:contentPart>
          </mc:Choice>
          <mc:Fallback xmlns="">
            <p:pic>
              <p:nvPicPr>
                <p:cNvPr id="167142" name="Freihand 167141">
                  <a:extLst>
                    <a:ext uri="{FF2B5EF4-FFF2-40B4-BE49-F238E27FC236}">
                      <a16:creationId xmlns:a16="http://schemas.microsoft.com/office/drawing/2014/main" id="{0077C6A0-AC7D-408B-AA3F-246B7E5F255C}"/>
                    </a:ext>
                  </a:extLst>
                </p:cNvPr>
                <p:cNvPicPr/>
                <p:nvPr/>
              </p:nvPicPr>
              <p:blipFill>
                <a:blip r:embed="rId580"/>
                <a:stretch>
                  <a:fillRect/>
                </a:stretch>
              </p:blipFill>
              <p:spPr>
                <a:xfrm>
                  <a:off x="10904333" y="79267"/>
                  <a:ext cx="56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67144" name="Freihand 167143">
                  <a:extLst>
                    <a:ext uri="{FF2B5EF4-FFF2-40B4-BE49-F238E27FC236}">
                      <a16:creationId xmlns:a16="http://schemas.microsoft.com/office/drawing/2014/main" id="{6644FDEE-494E-4B23-96EF-3FDEA6C7A575}"/>
                    </a:ext>
                  </a:extLst>
                </p14:cNvPr>
                <p14:cNvContentPartPr/>
                <p14:nvPr/>
              </p14:nvContentPartPr>
              <p14:xfrm>
                <a:off x="10110893" y="442147"/>
                <a:ext cx="1189800" cy="99000"/>
              </p14:xfrm>
            </p:contentPart>
          </mc:Choice>
          <mc:Fallback xmlns="">
            <p:pic>
              <p:nvPicPr>
                <p:cNvPr id="167144" name="Freihand 167143">
                  <a:extLst>
                    <a:ext uri="{FF2B5EF4-FFF2-40B4-BE49-F238E27FC236}">
                      <a16:creationId xmlns:a16="http://schemas.microsoft.com/office/drawing/2014/main" id="{6644FDEE-494E-4B23-96EF-3FDEA6C7A575}"/>
                    </a:ext>
                  </a:extLst>
                </p:cNvPr>
                <p:cNvPicPr/>
                <p:nvPr/>
              </p:nvPicPr>
              <p:blipFill>
                <a:blip r:embed="rId582"/>
                <a:stretch>
                  <a:fillRect/>
                </a:stretch>
              </p:blipFill>
              <p:spPr>
                <a:xfrm>
                  <a:off x="10106573" y="437827"/>
                  <a:ext cx="1198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67145" name="Freihand 167144">
                  <a:extLst>
                    <a:ext uri="{FF2B5EF4-FFF2-40B4-BE49-F238E27FC236}">
                      <a16:creationId xmlns:a16="http://schemas.microsoft.com/office/drawing/2014/main" id="{9A3BE664-D703-4902-B1C2-156BCF23CDCA}"/>
                    </a:ext>
                  </a:extLst>
                </p14:cNvPr>
                <p14:cNvContentPartPr/>
                <p14:nvPr/>
              </p14:nvContentPartPr>
              <p14:xfrm>
                <a:off x="9183893" y="130027"/>
                <a:ext cx="2149200" cy="459360"/>
              </p14:xfrm>
            </p:contentPart>
          </mc:Choice>
          <mc:Fallback xmlns="">
            <p:pic>
              <p:nvPicPr>
                <p:cNvPr id="167145" name="Freihand 167144">
                  <a:extLst>
                    <a:ext uri="{FF2B5EF4-FFF2-40B4-BE49-F238E27FC236}">
                      <a16:creationId xmlns:a16="http://schemas.microsoft.com/office/drawing/2014/main" id="{9A3BE664-D703-4902-B1C2-156BCF23CDCA}"/>
                    </a:ext>
                  </a:extLst>
                </p:cNvPr>
                <p:cNvPicPr/>
                <p:nvPr/>
              </p:nvPicPr>
              <p:blipFill>
                <a:blip r:embed="rId584"/>
                <a:stretch>
                  <a:fillRect/>
                </a:stretch>
              </p:blipFill>
              <p:spPr>
                <a:xfrm>
                  <a:off x="9179573" y="125707"/>
                  <a:ext cx="2157840" cy="4680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67147" name="Freihand 167146">
                  <a:extLst>
                    <a:ext uri="{FF2B5EF4-FFF2-40B4-BE49-F238E27FC236}">
                      <a16:creationId xmlns:a16="http://schemas.microsoft.com/office/drawing/2014/main" id="{8C36FC98-F3EA-407B-BA12-EA662C92F056}"/>
                    </a:ext>
                  </a:extLst>
                </p14:cNvPr>
                <p14:cNvContentPartPr/>
                <p14:nvPr/>
              </p14:nvContentPartPr>
              <p14:xfrm>
                <a:off x="10420133" y="530347"/>
                <a:ext cx="32760" cy="265680"/>
              </p14:xfrm>
            </p:contentPart>
          </mc:Choice>
          <mc:Fallback xmlns="">
            <p:pic>
              <p:nvPicPr>
                <p:cNvPr id="167147" name="Freihand 167146">
                  <a:extLst>
                    <a:ext uri="{FF2B5EF4-FFF2-40B4-BE49-F238E27FC236}">
                      <a16:creationId xmlns:a16="http://schemas.microsoft.com/office/drawing/2014/main" id="{8C36FC98-F3EA-407B-BA12-EA662C92F056}"/>
                    </a:ext>
                  </a:extLst>
                </p:cNvPr>
                <p:cNvPicPr/>
                <p:nvPr/>
              </p:nvPicPr>
              <p:blipFill>
                <a:blip r:embed="rId586"/>
                <a:stretch>
                  <a:fillRect/>
                </a:stretch>
              </p:blipFill>
              <p:spPr>
                <a:xfrm>
                  <a:off x="10415813" y="526027"/>
                  <a:ext cx="414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67148" name="Freihand 167147">
                  <a:extLst>
                    <a:ext uri="{FF2B5EF4-FFF2-40B4-BE49-F238E27FC236}">
                      <a16:creationId xmlns:a16="http://schemas.microsoft.com/office/drawing/2014/main" id="{3CB874F5-1467-496E-99DA-CF8890E35222}"/>
                    </a:ext>
                  </a:extLst>
                </p14:cNvPr>
                <p14:cNvContentPartPr/>
                <p14:nvPr/>
              </p14:nvContentPartPr>
              <p14:xfrm>
                <a:off x="10323293" y="429547"/>
                <a:ext cx="193680" cy="232200"/>
              </p14:xfrm>
            </p:contentPart>
          </mc:Choice>
          <mc:Fallback xmlns="">
            <p:pic>
              <p:nvPicPr>
                <p:cNvPr id="167148" name="Freihand 167147">
                  <a:extLst>
                    <a:ext uri="{FF2B5EF4-FFF2-40B4-BE49-F238E27FC236}">
                      <a16:creationId xmlns:a16="http://schemas.microsoft.com/office/drawing/2014/main" id="{3CB874F5-1467-496E-99DA-CF8890E35222}"/>
                    </a:ext>
                  </a:extLst>
                </p:cNvPr>
                <p:cNvPicPr/>
                <p:nvPr/>
              </p:nvPicPr>
              <p:blipFill>
                <a:blip r:embed="rId588"/>
                <a:stretch>
                  <a:fillRect/>
                </a:stretch>
              </p:blipFill>
              <p:spPr>
                <a:xfrm>
                  <a:off x="10318973" y="425227"/>
                  <a:ext cx="202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67149" name="Freihand 167148">
                  <a:extLst>
                    <a:ext uri="{FF2B5EF4-FFF2-40B4-BE49-F238E27FC236}">
                      <a16:creationId xmlns:a16="http://schemas.microsoft.com/office/drawing/2014/main" id="{19484B2A-6A6A-4A68-84FF-AF44E13BAE2B}"/>
                    </a:ext>
                  </a:extLst>
                </p14:cNvPr>
                <p14:cNvContentPartPr/>
                <p14:nvPr/>
              </p14:nvContentPartPr>
              <p14:xfrm>
                <a:off x="10249133" y="928507"/>
                <a:ext cx="37440" cy="164520"/>
              </p14:xfrm>
            </p:contentPart>
          </mc:Choice>
          <mc:Fallback xmlns="">
            <p:pic>
              <p:nvPicPr>
                <p:cNvPr id="167149" name="Freihand 167148">
                  <a:extLst>
                    <a:ext uri="{FF2B5EF4-FFF2-40B4-BE49-F238E27FC236}">
                      <a16:creationId xmlns:a16="http://schemas.microsoft.com/office/drawing/2014/main" id="{19484B2A-6A6A-4A68-84FF-AF44E13BAE2B}"/>
                    </a:ext>
                  </a:extLst>
                </p:cNvPr>
                <p:cNvPicPr/>
                <p:nvPr/>
              </p:nvPicPr>
              <p:blipFill>
                <a:blip r:embed="rId590"/>
                <a:stretch>
                  <a:fillRect/>
                </a:stretch>
              </p:blipFill>
              <p:spPr>
                <a:xfrm>
                  <a:off x="10244813" y="924187"/>
                  <a:ext cx="46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67150" name="Freihand 167149">
                  <a:extLst>
                    <a:ext uri="{FF2B5EF4-FFF2-40B4-BE49-F238E27FC236}">
                      <a16:creationId xmlns:a16="http://schemas.microsoft.com/office/drawing/2014/main" id="{88699108-0A8C-4490-9233-A29644C0FF26}"/>
                    </a:ext>
                  </a:extLst>
                </p14:cNvPr>
                <p14:cNvContentPartPr/>
                <p14:nvPr/>
              </p14:nvContentPartPr>
              <p14:xfrm>
                <a:off x="10167053" y="867307"/>
                <a:ext cx="200520" cy="113040"/>
              </p14:xfrm>
            </p:contentPart>
          </mc:Choice>
          <mc:Fallback xmlns="">
            <p:pic>
              <p:nvPicPr>
                <p:cNvPr id="167150" name="Freihand 167149">
                  <a:extLst>
                    <a:ext uri="{FF2B5EF4-FFF2-40B4-BE49-F238E27FC236}">
                      <a16:creationId xmlns:a16="http://schemas.microsoft.com/office/drawing/2014/main" id="{88699108-0A8C-4490-9233-A29644C0FF26}"/>
                    </a:ext>
                  </a:extLst>
                </p:cNvPr>
                <p:cNvPicPr/>
                <p:nvPr/>
              </p:nvPicPr>
              <p:blipFill>
                <a:blip r:embed="rId592"/>
                <a:stretch>
                  <a:fillRect/>
                </a:stretch>
              </p:blipFill>
              <p:spPr>
                <a:xfrm>
                  <a:off x="10162733" y="862987"/>
                  <a:ext cx="209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67151" name="Freihand 167150">
                  <a:extLst>
                    <a:ext uri="{FF2B5EF4-FFF2-40B4-BE49-F238E27FC236}">
                      <a16:creationId xmlns:a16="http://schemas.microsoft.com/office/drawing/2014/main" id="{5FF210AD-4B54-452D-B4F2-DFB7472A97C8}"/>
                    </a:ext>
                  </a:extLst>
                </p14:cNvPr>
                <p14:cNvContentPartPr/>
                <p14:nvPr/>
              </p14:nvContentPartPr>
              <p14:xfrm>
                <a:off x="10187933" y="952267"/>
                <a:ext cx="219600" cy="106200"/>
              </p14:xfrm>
            </p:contentPart>
          </mc:Choice>
          <mc:Fallback xmlns="">
            <p:pic>
              <p:nvPicPr>
                <p:cNvPr id="167151" name="Freihand 167150">
                  <a:extLst>
                    <a:ext uri="{FF2B5EF4-FFF2-40B4-BE49-F238E27FC236}">
                      <a16:creationId xmlns:a16="http://schemas.microsoft.com/office/drawing/2014/main" id="{5FF210AD-4B54-452D-B4F2-DFB7472A97C8}"/>
                    </a:ext>
                  </a:extLst>
                </p:cNvPr>
                <p:cNvPicPr/>
                <p:nvPr/>
              </p:nvPicPr>
              <p:blipFill>
                <a:blip r:embed="rId594"/>
                <a:stretch>
                  <a:fillRect/>
                </a:stretch>
              </p:blipFill>
              <p:spPr>
                <a:xfrm>
                  <a:off x="10183613" y="947947"/>
                  <a:ext cx="228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67152" name="Freihand 167151">
                  <a:extLst>
                    <a:ext uri="{FF2B5EF4-FFF2-40B4-BE49-F238E27FC236}">
                      <a16:creationId xmlns:a16="http://schemas.microsoft.com/office/drawing/2014/main" id="{AB0F1E37-6F8A-4507-B394-EC7F78C8246D}"/>
                    </a:ext>
                  </a:extLst>
                </p14:cNvPr>
                <p14:cNvContentPartPr/>
                <p14:nvPr/>
              </p14:nvContentPartPr>
              <p14:xfrm>
                <a:off x="10393853" y="910507"/>
                <a:ext cx="92160" cy="146160"/>
              </p14:xfrm>
            </p:contentPart>
          </mc:Choice>
          <mc:Fallback xmlns="">
            <p:pic>
              <p:nvPicPr>
                <p:cNvPr id="167152" name="Freihand 167151">
                  <a:extLst>
                    <a:ext uri="{FF2B5EF4-FFF2-40B4-BE49-F238E27FC236}">
                      <a16:creationId xmlns:a16="http://schemas.microsoft.com/office/drawing/2014/main" id="{AB0F1E37-6F8A-4507-B394-EC7F78C8246D}"/>
                    </a:ext>
                  </a:extLst>
                </p:cNvPr>
                <p:cNvPicPr/>
                <p:nvPr/>
              </p:nvPicPr>
              <p:blipFill>
                <a:blip r:embed="rId596"/>
                <a:stretch>
                  <a:fillRect/>
                </a:stretch>
              </p:blipFill>
              <p:spPr>
                <a:xfrm>
                  <a:off x="10389533" y="906187"/>
                  <a:ext cx="100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67153" name="Freihand 167152">
                  <a:extLst>
                    <a:ext uri="{FF2B5EF4-FFF2-40B4-BE49-F238E27FC236}">
                      <a16:creationId xmlns:a16="http://schemas.microsoft.com/office/drawing/2014/main" id="{D5EBD4EB-F92C-4EE7-9205-80546BACEC03}"/>
                    </a:ext>
                  </a:extLst>
                </p14:cNvPr>
                <p14:cNvContentPartPr/>
                <p14:nvPr/>
              </p14:nvContentPartPr>
              <p14:xfrm>
                <a:off x="10415093" y="873787"/>
                <a:ext cx="106920" cy="201600"/>
              </p14:xfrm>
            </p:contentPart>
          </mc:Choice>
          <mc:Fallback xmlns="">
            <p:pic>
              <p:nvPicPr>
                <p:cNvPr id="167153" name="Freihand 167152">
                  <a:extLst>
                    <a:ext uri="{FF2B5EF4-FFF2-40B4-BE49-F238E27FC236}">
                      <a16:creationId xmlns:a16="http://schemas.microsoft.com/office/drawing/2014/main" id="{D5EBD4EB-F92C-4EE7-9205-80546BACEC03}"/>
                    </a:ext>
                  </a:extLst>
                </p:cNvPr>
                <p:cNvPicPr/>
                <p:nvPr/>
              </p:nvPicPr>
              <p:blipFill>
                <a:blip r:embed="rId598"/>
                <a:stretch>
                  <a:fillRect/>
                </a:stretch>
              </p:blipFill>
              <p:spPr>
                <a:xfrm>
                  <a:off x="10410773" y="869467"/>
                  <a:ext cx="115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67154" name="Freihand 167153">
                  <a:extLst>
                    <a:ext uri="{FF2B5EF4-FFF2-40B4-BE49-F238E27FC236}">
                      <a16:creationId xmlns:a16="http://schemas.microsoft.com/office/drawing/2014/main" id="{8D6CC947-A6D9-4AEC-AF44-0D550F616D4E}"/>
                    </a:ext>
                  </a:extLst>
                </p14:cNvPr>
                <p14:cNvContentPartPr/>
                <p14:nvPr/>
              </p14:nvContentPartPr>
              <p14:xfrm>
                <a:off x="10490693" y="940747"/>
                <a:ext cx="51120" cy="90000"/>
              </p14:xfrm>
            </p:contentPart>
          </mc:Choice>
          <mc:Fallback xmlns="">
            <p:pic>
              <p:nvPicPr>
                <p:cNvPr id="167154" name="Freihand 167153">
                  <a:extLst>
                    <a:ext uri="{FF2B5EF4-FFF2-40B4-BE49-F238E27FC236}">
                      <a16:creationId xmlns:a16="http://schemas.microsoft.com/office/drawing/2014/main" id="{8D6CC947-A6D9-4AEC-AF44-0D550F616D4E}"/>
                    </a:ext>
                  </a:extLst>
                </p:cNvPr>
                <p:cNvPicPr/>
                <p:nvPr/>
              </p:nvPicPr>
              <p:blipFill>
                <a:blip r:embed="rId600"/>
                <a:stretch>
                  <a:fillRect/>
                </a:stretch>
              </p:blipFill>
              <p:spPr>
                <a:xfrm>
                  <a:off x="10486373" y="936427"/>
                  <a:ext cx="59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167155" name="Freihand 167154">
                  <a:extLst>
                    <a:ext uri="{FF2B5EF4-FFF2-40B4-BE49-F238E27FC236}">
                      <a16:creationId xmlns:a16="http://schemas.microsoft.com/office/drawing/2014/main" id="{275ABE23-704F-40D8-94EE-BC565C16FDB1}"/>
                    </a:ext>
                  </a:extLst>
                </p14:cNvPr>
                <p14:cNvContentPartPr/>
                <p14:nvPr/>
              </p14:nvContentPartPr>
              <p14:xfrm>
                <a:off x="10547933" y="942187"/>
                <a:ext cx="41400" cy="78120"/>
              </p14:xfrm>
            </p:contentPart>
          </mc:Choice>
          <mc:Fallback xmlns="">
            <p:pic>
              <p:nvPicPr>
                <p:cNvPr id="167155" name="Freihand 167154">
                  <a:extLst>
                    <a:ext uri="{FF2B5EF4-FFF2-40B4-BE49-F238E27FC236}">
                      <a16:creationId xmlns:a16="http://schemas.microsoft.com/office/drawing/2014/main" id="{275ABE23-704F-40D8-94EE-BC565C16FDB1}"/>
                    </a:ext>
                  </a:extLst>
                </p:cNvPr>
                <p:cNvPicPr/>
                <p:nvPr/>
              </p:nvPicPr>
              <p:blipFill>
                <a:blip r:embed="rId602"/>
                <a:stretch>
                  <a:fillRect/>
                </a:stretch>
              </p:blipFill>
              <p:spPr>
                <a:xfrm>
                  <a:off x="10543613" y="937867"/>
                  <a:ext cx="50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67156" name="Freihand 167155">
                  <a:extLst>
                    <a:ext uri="{FF2B5EF4-FFF2-40B4-BE49-F238E27FC236}">
                      <a16:creationId xmlns:a16="http://schemas.microsoft.com/office/drawing/2014/main" id="{4A4FF3F0-392F-4FDF-880C-61D6A53D73DF}"/>
                    </a:ext>
                  </a:extLst>
                </p14:cNvPr>
                <p14:cNvContentPartPr/>
                <p14:nvPr/>
              </p14:nvContentPartPr>
              <p14:xfrm>
                <a:off x="10585733" y="918067"/>
                <a:ext cx="94680" cy="125640"/>
              </p14:xfrm>
            </p:contentPart>
          </mc:Choice>
          <mc:Fallback xmlns="">
            <p:pic>
              <p:nvPicPr>
                <p:cNvPr id="167156" name="Freihand 167155">
                  <a:extLst>
                    <a:ext uri="{FF2B5EF4-FFF2-40B4-BE49-F238E27FC236}">
                      <a16:creationId xmlns:a16="http://schemas.microsoft.com/office/drawing/2014/main" id="{4A4FF3F0-392F-4FDF-880C-61D6A53D73DF}"/>
                    </a:ext>
                  </a:extLst>
                </p:cNvPr>
                <p:cNvPicPr/>
                <p:nvPr/>
              </p:nvPicPr>
              <p:blipFill>
                <a:blip r:embed="rId604"/>
                <a:stretch>
                  <a:fillRect/>
                </a:stretch>
              </p:blipFill>
              <p:spPr>
                <a:xfrm>
                  <a:off x="10581413" y="913747"/>
                  <a:ext cx="103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167157" name="Freihand 167156">
                  <a:extLst>
                    <a:ext uri="{FF2B5EF4-FFF2-40B4-BE49-F238E27FC236}">
                      <a16:creationId xmlns:a16="http://schemas.microsoft.com/office/drawing/2014/main" id="{A1BD96A6-0DE8-4332-888B-76FBEB8A80DB}"/>
                    </a:ext>
                  </a:extLst>
                </p14:cNvPr>
                <p14:cNvContentPartPr/>
                <p14:nvPr/>
              </p14:nvContentPartPr>
              <p14:xfrm>
                <a:off x="10669253" y="816547"/>
                <a:ext cx="244800" cy="177840"/>
              </p14:xfrm>
            </p:contentPart>
          </mc:Choice>
          <mc:Fallback xmlns="">
            <p:pic>
              <p:nvPicPr>
                <p:cNvPr id="167157" name="Freihand 167156">
                  <a:extLst>
                    <a:ext uri="{FF2B5EF4-FFF2-40B4-BE49-F238E27FC236}">
                      <a16:creationId xmlns:a16="http://schemas.microsoft.com/office/drawing/2014/main" id="{A1BD96A6-0DE8-4332-888B-76FBEB8A80DB}"/>
                    </a:ext>
                  </a:extLst>
                </p:cNvPr>
                <p:cNvPicPr/>
                <p:nvPr/>
              </p:nvPicPr>
              <p:blipFill>
                <a:blip r:embed="rId606"/>
                <a:stretch>
                  <a:fillRect/>
                </a:stretch>
              </p:blipFill>
              <p:spPr>
                <a:xfrm>
                  <a:off x="10664933" y="812227"/>
                  <a:ext cx="253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67158" name="Freihand 167157">
                  <a:extLst>
                    <a:ext uri="{FF2B5EF4-FFF2-40B4-BE49-F238E27FC236}">
                      <a16:creationId xmlns:a16="http://schemas.microsoft.com/office/drawing/2014/main" id="{264B733C-15D7-41B8-B1A6-2DAE17B6CB03}"/>
                    </a:ext>
                  </a:extLst>
                </p14:cNvPr>
                <p14:cNvContentPartPr/>
                <p14:nvPr/>
              </p14:nvContentPartPr>
              <p14:xfrm>
                <a:off x="11011613" y="540787"/>
                <a:ext cx="47520" cy="239400"/>
              </p14:xfrm>
            </p:contentPart>
          </mc:Choice>
          <mc:Fallback xmlns="">
            <p:pic>
              <p:nvPicPr>
                <p:cNvPr id="167158" name="Freihand 167157">
                  <a:extLst>
                    <a:ext uri="{FF2B5EF4-FFF2-40B4-BE49-F238E27FC236}">
                      <a16:creationId xmlns:a16="http://schemas.microsoft.com/office/drawing/2014/main" id="{264B733C-15D7-41B8-B1A6-2DAE17B6CB03}"/>
                    </a:ext>
                  </a:extLst>
                </p:cNvPr>
                <p:cNvPicPr/>
                <p:nvPr/>
              </p:nvPicPr>
              <p:blipFill>
                <a:blip r:embed="rId608"/>
                <a:stretch>
                  <a:fillRect/>
                </a:stretch>
              </p:blipFill>
              <p:spPr>
                <a:xfrm>
                  <a:off x="11007293" y="536467"/>
                  <a:ext cx="561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67159" name="Freihand 167158">
                  <a:extLst>
                    <a:ext uri="{FF2B5EF4-FFF2-40B4-BE49-F238E27FC236}">
                      <a16:creationId xmlns:a16="http://schemas.microsoft.com/office/drawing/2014/main" id="{7D858D74-0D91-4634-85D2-4E043529F50F}"/>
                    </a:ext>
                  </a:extLst>
                </p14:cNvPr>
                <p14:cNvContentPartPr/>
                <p14:nvPr/>
              </p14:nvContentPartPr>
              <p14:xfrm>
                <a:off x="10914413" y="463747"/>
                <a:ext cx="156240" cy="156960"/>
              </p14:xfrm>
            </p:contentPart>
          </mc:Choice>
          <mc:Fallback xmlns="">
            <p:pic>
              <p:nvPicPr>
                <p:cNvPr id="167159" name="Freihand 167158">
                  <a:extLst>
                    <a:ext uri="{FF2B5EF4-FFF2-40B4-BE49-F238E27FC236}">
                      <a16:creationId xmlns:a16="http://schemas.microsoft.com/office/drawing/2014/main" id="{7D858D74-0D91-4634-85D2-4E043529F50F}"/>
                    </a:ext>
                  </a:extLst>
                </p:cNvPr>
                <p:cNvPicPr/>
                <p:nvPr/>
              </p:nvPicPr>
              <p:blipFill>
                <a:blip r:embed="rId610"/>
                <a:stretch>
                  <a:fillRect/>
                </a:stretch>
              </p:blipFill>
              <p:spPr>
                <a:xfrm>
                  <a:off x="10910093" y="459427"/>
                  <a:ext cx="164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67160" name="Freihand 167159">
                  <a:extLst>
                    <a:ext uri="{FF2B5EF4-FFF2-40B4-BE49-F238E27FC236}">
                      <a16:creationId xmlns:a16="http://schemas.microsoft.com/office/drawing/2014/main" id="{E2D570A3-734C-410E-910F-4D0CB9E9C3EE}"/>
                    </a:ext>
                  </a:extLst>
                </p14:cNvPr>
                <p14:cNvContentPartPr/>
                <p14:nvPr/>
              </p14:nvContentPartPr>
              <p14:xfrm>
                <a:off x="11051213" y="778387"/>
                <a:ext cx="145080" cy="158400"/>
              </p14:xfrm>
            </p:contentPart>
          </mc:Choice>
          <mc:Fallback xmlns="">
            <p:pic>
              <p:nvPicPr>
                <p:cNvPr id="167160" name="Freihand 167159">
                  <a:extLst>
                    <a:ext uri="{FF2B5EF4-FFF2-40B4-BE49-F238E27FC236}">
                      <a16:creationId xmlns:a16="http://schemas.microsoft.com/office/drawing/2014/main" id="{E2D570A3-734C-410E-910F-4D0CB9E9C3EE}"/>
                    </a:ext>
                  </a:extLst>
                </p:cNvPr>
                <p:cNvPicPr/>
                <p:nvPr/>
              </p:nvPicPr>
              <p:blipFill>
                <a:blip r:embed="rId612"/>
                <a:stretch>
                  <a:fillRect/>
                </a:stretch>
              </p:blipFill>
              <p:spPr>
                <a:xfrm>
                  <a:off x="11046893" y="774067"/>
                  <a:ext cx="153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67161" name="Freihand 167160">
                  <a:extLst>
                    <a:ext uri="{FF2B5EF4-FFF2-40B4-BE49-F238E27FC236}">
                      <a16:creationId xmlns:a16="http://schemas.microsoft.com/office/drawing/2014/main" id="{AF74898D-0B42-479A-A15C-70CF26E93480}"/>
                    </a:ext>
                  </a:extLst>
                </p14:cNvPr>
                <p14:cNvContentPartPr/>
                <p14:nvPr/>
              </p14:nvContentPartPr>
              <p14:xfrm>
                <a:off x="11197733" y="830947"/>
                <a:ext cx="172800" cy="100440"/>
              </p14:xfrm>
            </p:contentPart>
          </mc:Choice>
          <mc:Fallback xmlns="">
            <p:pic>
              <p:nvPicPr>
                <p:cNvPr id="167161" name="Freihand 167160">
                  <a:extLst>
                    <a:ext uri="{FF2B5EF4-FFF2-40B4-BE49-F238E27FC236}">
                      <a16:creationId xmlns:a16="http://schemas.microsoft.com/office/drawing/2014/main" id="{AF74898D-0B42-479A-A15C-70CF26E93480}"/>
                    </a:ext>
                  </a:extLst>
                </p:cNvPr>
                <p:cNvPicPr/>
                <p:nvPr/>
              </p:nvPicPr>
              <p:blipFill>
                <a:blip r:embed="rId614"/>
                <a:stretch>
                  <a:fillRect/>
                </a:stretch>
              </p:blipFill>
              <p:spPr>
                <a:xfrm>
                  <a:off x="11193413" y="826627"/>
                  <a:ext cx="181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67162" name="Freihand 167161">
                  <a:extLst>
                    <a:ext uri="{FF2B5EF4-FFF2-40B4-BE49-F238E27FC236}">
                      <a16:creationId xmlns:a16="http://schemas.microsoft.com/office/drawing/2014/main" id="{A0A4FB0A-2FCA-4A9D-93CD-A1655FFF09FA}"/>
                    </a:ext>
                  </a:extLst>
                </p14:cNvPr>
                <p14:cNvContentPartPr/>
                <p14:nvPr/>
              </p14:nvContentPartPr>
              <p14:xfrm>
                <a:off x="11414453" y="834187"/>
                <a:ext cx="360" cy="360"/>
              </p14:xfrm>
            </p:contentPart>
          </mc:Choice>
          <mc:Fallback xmlns="">
            <p:pic>
              <p:nvPicPr>
                <p:cNvPr id="167162" name="Freihand 167161">
                  <a:extLst>
                    <a:ext uri="{FF2B5EF4-FFF2-40B4-BE49-F238E27FC236}">
                      <a16:creationId xmlns:a16="http://schemas.microsoft.com/office/drawing/2014/main" id="{A0A4FB0A-2FCA-4A9D-93CD-A1655FFF09FA}"/>
                    </a:ext>
                  </a:extLst>
                </p:cNvPr>
                <p:cNvPicPr/>
                <p:nvPr/>
              </p:nvPicPr>
              <p:blipFill>
                <a:blip r:embed="rId52"/>
                <a:stretch>
                  <a:fillRect/>
                </a:stretch>
              </p:blipFill>
              <p:spPr>
                <a:xfrm>
                  <a:off x="11410133" y="829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67163" name="Freihand 167162">
                  <a:extLst>
                    <a:ext uri="{FF2B5EF4-FFF2-40B4-BE49-F238E27FC236}">
                      <a16:creationId xmlns:a16="http://schemas.microsoft.com/office/drawing/2014/main" id="{19875333-25FE-480E-8226-48AAA3B8E42B}"/>
                    </a:ext>
                  </a:extLst>
                </p14:cNvPr>
                <p14:cNvContentPartPr/>
                <p14:nvPr/>
              </p14:nvContentPartPr>
              <p14:xfrm>
                <a:off x="11373773" y="819787"/>
                <a:ext cx="127080" cy="72000"/>
              </p14:xfrm>
            </p:contentPart>
          </mc:Choice>
          <mc:Fallback xmlns="">
            <p:pic>
              <p:nvPicPr>
                <p:cNvPr id="167163" name="Freihand 167162">
                  <a:extLst>
                    <a:ext uri="{FF2B5EF4-FFF2-40B4-BE49-F238E27FC236}">
                      <a16:creationId xmlns:a16="http://schemas.microsoft.com/office/drawing/2014/main" id="{19875333-25FE-480E-8226-48AAA3B8E42B}"/>
                    </a:ext>
                  </a:extLst>
                </p:cNvPr>
                <p:cNvPicPr/>
                <p:nvPr/>
              </p:nvPicPr>
              <p:blipFill>
                <a:blip r:embed="rId617"/>
                <a:stretch>
                  <a:fillRect/>
                </a:stretch>
              </p:blipFill>
              <p:spPr>
                <a:xfrm>
                  <a:off x="11369453" y="815467"/>
                  <a:ext cx="135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67164" name="Freihand 167163">
                  <a:extLst>
                    <a:ext uri="{FF2B5EF4-FFF2-40B4-BE49-F238E27FC236}">
                      <a16:creationId xmlns:a16="http://schemas.microsoft.com/office/drawing/2014/main" id="{E908A224-C315-4037-88C2-1412D42A0425}"/>
                    </a:ext>
                  </a:extLst>
                </p14:cNvPr>
                <p14:cNvContentPartPr/>
                <p14:nvPr/>
              </p14:nvContentPartPr>
              <p14:xfrm>
                <a:off x="11479613" y="783067"/>
                <a:ext cx="23040" cy="137160"/>
              </p14:xfrm>
            </p:contentPart>
          </mc:Choice>
          <mc:Fallback xmlns="">
            <p:pic>
              <p:nvPicPr>
                <p:cNvPr id="167164" name="Freihand 167163">
                  <a:extLst>
                    <a:ext uri="{FF2B5EF4-FFF2-40B4-BE49-F238E27FC236}">
                      <a16:creationId xmlns:a16="http://schemas.microsoft.com/office/drawing/2014/main" id="{E908A224-C315-4037-88C2-1412D42A0425}"/>
                    </a:ext>
                  </a:extLst>
                </p:cNvPr>
                <p:cNvPicPr/>
                <p:nvPr/>
              </p:nvPicPr>
              <p:blipFill>
                <a:blip r:embed="rId619"/>
                <a:stretch>
                  <a:fillRect/>
                </a:stretch>
              </p:blipFill>
              <p:spPr>
                <a:xfrm>
                  <a:off x="11475293" y="778747"/>
                  <a:ext cx="31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67165" name="Freihand 167164">
                  <a:extLst>
                    <a:ext uri="{FF2B5EF4-FFF2-40B4-BE49-F238E27FC236}">
                      <a16:creationId xmlns:a16="http://schemas.microsoft.com/office/drawing/2014/main" id="{7F6D89BE-D46C-4FC8-BFFB-BCD81ADAF329}"/>
                    </a:ext>
                  </a:extLst>
                </p14:cNvPr>
                <p14:cNvContentPartPr/>
                <p14:nvPr/>
              </p14:nvContentPartPr>
              <p14:xfrm>
                <a:off x="11528933" y="690187"/>
                <a:ext cx="75240" cy="196560"/>
              </p14:xfrm>
            </p:contentPart>
          </mc:Choice>
          <mc:Fallback xmlns="">
            <p:pic>
              <p:nvPicPr>
                <p:cNvPr id="167165" name="Freihand 167164">
                  <a:extLst>
                    <a:ext uri="{FF2B5EF4-FFF2-40B4-BE49-F238E27FC236}">
                      <a16:creationId xmlns:a16="http://schemas.microsoft.com/office/drawing/2014/main" id="{7F6D89BE-D46C-4FC8-BFFB-BCD81ADAF329}"/>
                    </a:ext>
                  </a:extLst>
                </p:cNvPr>
                <p:cNvPicPr/>
                <p:nvPr/>
              </p:nvPicPr>
              <p:blipFill>
                <a:blip r:embed="rId621"/>
                <a:stretch>
                  <a:fillRect/>
                </a:stretch>
              </p:blipFill>
              <p:spPr>
                <a:xfrm>
                  <a:off x="11524613" y="685867"/>
                  <a:ext cx="838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67166" name="Freihand 167165">
                  <a:extLst>
                    <a:ext uri="{FF2B5EF4-FFF2-40B4-BE49-F238E27FC236}">
                      <a16:creationId xmlns:a16="http://schemas.microsoft.com/office/drawing/2014/main" id="{DCE53B4C-DB91-44A6-AB1A-D91F9C31DDB0}"/>
                    </a:ext>
                  </a:extLst>
                </p14:cNvPr>
                <p14:cNvContentPartPr/>
                <p14:nvPr/>
              </p14:nvContentPartPr>
              <p14:xfrm>
                <a:off x="11611013" y="696667"/>
                <a:ext cx="180000" cy="163440"/>
              </p14:xfrm>
            </p:contentPart>
          </mc:Choice>
          <mc:Fallback xmlns="">
            <p:pic>
              <p:nvPicPr>
                <p:cNvPr id="167166" name="Freihand 167165">
                  <a:extLst>
                    <a:ext uri="{FF2B5EF4-FFF2-40B4-BE49-F238E27FC236}">
                      <a16:creationId xmlns:a16="http://schemas.microsoft.com/office/drawing/2014/main" id="{DCE53B4C-DB91-44A6-AB1A-D91F9C31DDB0}"/>
                    </a:ext>
                  </a:extLst>
                </p:cNvPr>
                <p:cNvPicPr/>
                <p:nvPr/>
              </p:nvPicPr>
              <p:blipFill>
                <a:blip r:embed="rId623"/>
                <a:stretch>
                  <a:fillRect/>
                </a:stretch>
              </p:blipFill>
              <p:spPr>
                <a:xfrm>
                  <a:off x="11606693" y="692347"/>
                  <a:ext cx="1886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67167" name="Freihand 167166">
                  <a:extLst>
                    <a:ext uri="{FF2B5EF4-FFF2-40B4-BE49-F238E27FC236}">
                      <a16:creationId xmlns:a16="http://schemas.microsoft.com/office/drawing/2014/main" id="{3BD5C6B7-5B93-4876-B077-2A4610903426}"/>
                    </a:ext>
                  </a:extLst>
                </p14:cNvPr>
                <p14:cNvContentPartPr/>
                <p14:nvPr/>
              </p14:nvContentPartPr>
              <p14:xfrm>
                <a:off x="11414453" y="978187"/>
                <a:ext cx="142560" cy="124200"/>
              </p14:xfrm>
            </p:contentPart>
          </mc:Choice>
          <mc:Fallback xmlns="">
            <p:pic>
              <p:nvPicPr>
                <p:cNvPr id="167167" name="Freihand 167166">
                  <a:extLst>
                    <a:ext uri="{FF2B5EF4-FFF2-40B4-BE49-F238E27FC236}">
                      <a16:creationId xmlns:a16="http://schemas.microsoft.com/office/drawing/2014/main" id="{3BD5C6B7-5B93-4876-B077-2A4610903426}"/>
                    </a:ext>
                  </a:extLst>
                </p:cNvPr>
                <p:cNvPicPr/>
                <p:nvPr/>
              </p:nvPicPr>
              <p:blipFill>
                <a:blip r:embed="rId625"/>
                <a:stretch>
                  <a:fillRect/>
                </a:stretch>
              </p:blipFill>
              <p:spPr>
                <a:xfrm>
                  <a:off x="11410133" y="973867"/>
                  <a:ext cx="151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67168" name="Freihand 167167">
                  <a:extLst>
                    <a:ext uri="{FF2B5EF4-FFF2-40B4-BE49-F238E27FC236}">
                      <a16:creationId xmlns:a16="http://schemas.microsoft.com/office/drawing/2014/main" id="{2772D6B3-ADAF-47E9-8B64-340C56D9EAC3}"/>
                    </a:ext>
                  </a:extLst>
                </p14:cNvPr>
                <p14:cNvContentPartPr/>
                <p14:nvPr/>
              </p14:nvContentPartPr>
              <p14:xfrm>
                <a:off x="11487173" y="1059907"/>
                <a:ext cx="96120" cy="17640"/>
              </p14:xfrm>
            </p:contentPart>
          </mc:Choice>
          <mc:Fallback xmlns="">
            <p:pic>
              <p:nvPicPr>
                <p:cNvPr id="167168" name="Freihand 167167">
                  <a:extLst>
                    <a:ext uri="{FF2B5EF4-FFF2-40B4-BE49-F238E27FC236}">
                      <a16:creationId xmlns:a16="http://schemas.microsoft.com/office/drawing/2014/main" id="{2772D6B3-ADAF-47E9-8B64-340C56D9EAC3}"/>
                    </a:ext>
                  </a:extLst>
                </p:cNvPr>
                <p:cNvPicPr/>
                <p:nvPr/>
              </p:nvPicPr>
              <p:blipFill>
                <a:blip r:embed="rId627"/>
                <a:stretch>
                  <a:fillRect/>
                </a:stretch>
              </p:blipFill>
              <p:spPr>
                <a:xfrm>
                  <a:off x="11482853" y="1055587"/>
                  <a:ext cx="104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7169" name="Freihand 167168">
                  <a:extLst>
                    <a:ext uri="{FF2B5EF4-FFF2-40B4-BE49-F238E27FC236}">
                      <a16:creationId xmlns:a16="http://schemas.microsoft.com/office/drawing/2014/main" id="{93CF4C8D-7803-4ADF-839F-8F408D858F32}"/>
                    </a:ext>
                  </a:extLst>
                </p14:cNvPr>
                <p14:cNvContentPartPr/>
                <p14:nvPr/>
              </p14:nvContentPartPr>
              <p14:xfrm>
                <a:off x="11560973" y="943267"/>
                <a:ext cx="376560" cy="181080"/>
              </p14:xfrm>
            </p:contentPart>
          </mc:Choice>
          <mc:Fallback xmlns="">
            <p:pic>
              <p:nvPicPr>
                <p:cNvPr id="167169" name="Freihand 167168">
                  <a:extLst>
                    <a:ext uri="{FF2B5EF4-FFF2-40B4-BE49-F238E27FC236}">
                      <a16:creationId xmlns:a16="http://schemas.microsoft.com/office/drawing/2014/main" id="{93CF4C8D-7803-4ADF-839F-8F408D858F32}"/>
                    </a:ext>
                  </a:extLst>
                </p:cNvPr>
                <p:cNvPicPr/>
                <p:nvPr/>
              </p:nvPicPr>
              <p:blipFill>
                <a:blip r:embed="rId629"/>
                <a:stretch>
                  <a:fillRect/>
                </a:stretch>
              </p:blipFill>
              <p:spPr>
                <a:xfrm>
                  <a:off x="11556653" y="938947"/>
                  <a:ext cx="385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 name="Freihand 2">
                  <a:extLst>
                    <a:ext uri="{FF2B5EF4-FFF2-40B4-BE49-F238E27FC236}">
                      <a16:creationId xmlns:a16="http://schemas.microsoft.com/office/drawing/2014/main" id="{57CAFBCE-2E81-439D-81C1-A2FA812BBADE}"/>
                    </a:ext>
                  </a:extLst>
                </p14:cNvPr>
                <p14:cNvContentPartPr/>
                <p14:nvPr/>
              </p14:nvContentPartPr>
              <p14:xfrm>
                <a:off x="5959733" y="1416667"/>
                <a:ext cx="172440" cy="19080"/>
              </p14:xfrm>
            </p:contentPart>
          </mc:Choice>
          <mc:Fallback xmlns="">
            <p:pic>
              <p:nvPicPr>
                <p:cNvPr id="3" name="Freihand 2">
                  <a:extLst>
                    <a:ext uri="{FF2B5EF4-FFF2-40B4-BE49-F238E27FC236}">
                      <a16:creationId xmlns:a16="http://schemas.microsoft.com/office/drawing/2014/main" id="{57CAFBCE-2E81-439D-81C1-A2FA812BBADE}"/>
                    </a:ext>
                  </a:extLst>
                </p:cNvPr>
                <p:cNvPicPr/>
                <p:nvPr/>
              </p:nvPicPr>
              <p:blipFill>
                <a:blip r:embed="rId631"/>
                <a:stretch>
                  <a:fillRect/>
                </a:stretch>
              </p:blipFill>
              <p:spPr>
                <a:xfrm>
                  <a:off x="5955413" y="1412347"/>
                  <a:ext cx="181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 name="Freihand 3">
                  <a:extLst>
                    <a:ext uri="{FF2B5EF4-FFF2-40B4-BE49-F238E27FC236}">
                      <a16:creationId xmlns:a16="http://schemas.microsoft.com/office/drawing/2014/main" id="{4C0AACAF-3BF3-4636-AC00-0E9FB1C36E07}"/>
                    </a:ext>
                  </a:extLst>
                </p14:cNvPr>
                <p14:cNvContentPartPr/>
                <p14:nvPr/>
              </p14:nvContentPartPr>
              <p14:xfrm>
                <a:off x="6201653" y="1406587"/>
                <a:ext cx="140400" cy="37440"/>
              </p14:xfrm>
            </p:contentPart>
          </mc:Choice>
          <mc:Fallback xmlns="">
            <p:pic>
              <p:nvPicPr>
                <p:cNvPr id="4" name="Freihand 3">
                  <a:extLst>
                    <a:ext uri="{FF2B5EF4-FFF2-40B4-BE49-F238E27FC236}">
                      <a16:creationId xmlns:a16="http://schemas.microsoft.com/office/drawing/2014/main" id="{4C0AACAF-3BF3-4636-AC00-0E9FB1C36E07}"/>
                    </a:ext>
                  </a:extLst>
                </p:cNvPr>
                <p:cNvPicPr/>
                <p:nvPr/>
              </p:nvPicPr>
              <p:blipFill>
                <a:blip r:embed="rId633"/>
                <a:stretch>
                  <a:fillRect/>
                </a:stretch>
              </p:blipFill>
              <p:spPr>
                <a:xfrm>
                  <a:off x="6197333" y="1402267"/>
                  <a:ext cx="149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5" name="Freihand 4">
                  <a:extLst>
                    <a:ext uri="{FF2B5EF4-FFF2-40B4-BE49-F238E27FC236}">
                      <a16:creationId xmlns:a16="http://schemas.microsoft.com/office/drawing/2014/main" id="{C4E36D33-DFCE-4C69-BDDC-BD1A0EAD67E6}"/>
                    </a:ext>
                  </a:extLst>
                </p14:cNvPr>
                <p14:cNvContentPartPr/>
                <p14:nvPr/>
              </p14:nvContentPartPr>
              <p14:xfrm>
                <a:off x="6430973" y="1409467"/>
                <a:ext cx="204480" cy="51480"/>
              </p14:xfrm>
            </p:contentPart>
          </mc:Choice>
          <mc:Fallback xmlns="">
            <p:pic>
              <p:nvPicPr>
                <p:cNvPr id="5" name="Freihand 4">
                  <a:extLst>
                    <a:ext uri="{FF2B5EF4-FFF2-40B4-BE49-F238E27FC236}">
                      <a16:creationId xmlns:a16="http://schemas.microsoft.com/office/drawing/2014/main" id="{C4E36D33-DFCE-4C69-BDDC-BD1A0EAD67E6}"/>
                    </a:ext>
                  </a:extLst>
                </p:cNvPr>
                <p:cNvPicPr/>
                <p:nvPr/>
              </p:nvPicPr>
              <p:blipFill>
                <a:blip r:embed="rId635"/>
                <a:stretch>
                  <a:fillRect/>
                </a:stretch>
              </p:blipFill>
              <p:spPr>
                <a:xfrm>
                  <a:off x="6426653" y="1405147"/>
                  <a:ext cx="213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8" name="Freihand 7">
                  <a:extLst>
                    <a:ext uri="{FF2B5EF4-FFF2-40B4-BE49-F238E27FC236}">
                      <a16:creationId xmlns:a16="http://schemas.microsoft.com/office/drawing/2014/main" id="{2AFA36CE-99CE-4A96-878A-F56A9F218283}"/>
                    </a:ext>
                  </a:extLst>
                </p14:cNvPr>
                <p14:cNvContentPartPr/>
                <p14:nvPr/>
              </p14:nvContentPartPr>
              <p14:xfrm>
                <a:off x="6859373" y="1195627"/>
                <a:ext cx="15840" cy="150840"/>
              </p14:xfrm>
            </p:contentPart>
          </mc:Choice>
          <mc:Fallback xmlns="">
            <p:pic>
              <p:nvPicPr>
                <p:cNvPr id="8" name="Freihand 7">
                  <a:extLst>
                    <a:ext uri="{FF2B5EF4-FFF2-40B4-BE49-F238E27FC236}">
                      <a16:creationId xmlns:a16="http://schemas.microsoft.com/office/drawing/2014/main" id="{2AFA36CE-99CE-4A96-878A-F56A9F218283}"/>
                    </a:ext>
                  </a:extLst>
                </p:cNvPr>
                <p:cNvPicPr/>
                <p:nvPr/>
              </p:nvPicPr>
              <p:blipFill>
                <a:blip r:embed="rId637"/>
                <a:stretch>
                  <a:fillRect/>
                </a:stretch>
              </p:blipFill>
              <p:spPr>
                <a:xfrm>
                  <a:off x="6855053" y="1191307"/>
                  <a:ext cx="24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9" name="Freihand 8">
                  <a:extLst>
                    <a:ext uri="{FF2B5EF4-FFF2-40B4-BE49-F238E27FC236}">
                      <a16:creationId xmlns:a16="http://schemas.microsoft.com/office/drawing/2014/main" id="{F8CEF56C-C085-49D4-AC1B-CAEE84A40442}"/>
                    </a:ext>
                  </a:extLst>
                </p14:cNvPr>
                <p14:cNvContentPartPr/>
                <p14:nvPr/>
              </p14:nvContentPartPr>
              <p14:xfrm>
                <a:off x="6815453" y="1263667"/>
                <a:ext cx="177120" cy="19080"/>
              </p14:xfrm>
            </p:contentPart>
          </mc:Choice>
          <mc:Fallback xmlns="">
            <p:pic>
              <p:nvPicPr>
                <p:cNvPr id="9" name="Freihand 8">
                  <a:extLst>
                    <a:ext uri="{FF2B5EF4-FFF2-40B4-BE49-F238E27FC236}">
                      <a16:creationId xmlns:a16="http://schemas.microsoft.com/office/drawing/2014/main" id="{F8CEF56C-C085-49D4-AC1B-CAEE84A40442}"/>
                    </a:ext>
                  </a:extLst>
                </p:cNvPr>
                <p:cNvPicPr/>
                <p:nvPr/>
              </p:nvPicPr>
              <p:blipFill>
                <a:blip r:embed="rId639"/>
                <a:stretch>
                  <a:fillRect/>
                </a:stretch>
              </p:blipFill>
              <p:spPr>
                <a:xfrm>
                  <a:off x="6811133" y="1259347"/>
                  <a:ext cx="185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0" name="Freihand 9">
                  <a:extLst>
                    <a:ext uri="{FF2B5EF4-FFF2-40B4-BE49-F238E27FC236}">
                      <a16:creationId xmlns:a16="http://schemas.microsoft.com/office/drawing/2014/main" id="{A8DFD129-FF84-4E65-B063-3107E26300EA}"/>
                    </a:ext>
                  </a:extLst>
                </p14:cNvPr>
                <p14:cNvContentPartPr/>
                <p14:nvPr/>
              </p14:nvContentPartPr>
              <p14:xfrm>
                <a:off x="7086893" y="1062787"/>
                <a:ext cx="106200" cy="240120"/>
              </p14:xfrm>
            </p:contentPart>
          </mc:Choice>
          <mc:Fallback xmlns="">
            <p:pic>
              <p:nvPicPr>
                <p:cNvPr id="10" name="Freihand 9">
                  <a:extLst>
                    <a:ext uri="{FF2B5EF4-FFF2-40B4-BE49-F238E27FC236}">
                      <a16:creationId xmlns:a16="http://schemas.microsoft.com/office/drawing/2014/main" id="{A8DFD129-FF84-4E65-B063-3107E26300EA}"/>
                    </a:ext>
                  </a:extLst>
                </p:cNvPr>
                <p:cNvPicPr/>
                <p:nvPr/>
              </p:nvPicPr>
              <p:blipFill>
                <a:blip r:embed="rId641"/>
                <a:stretch>
                  <a:fillRect/>
                </a:stretch>
              </p:blipFill>
              <p:spPr>
                <a:xfrm>
                  <a:off x="7082573" y="1058467"/>
                  <a:ext cx="1148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1" name="Freihand 10">
                  <a:extLst>
                    <a:ext uri="{FF2B5EF4-FFF2-40B4-BE49-F238E27FC236}">
                      <a16:creationId xmlns:a16="http://schemas.microsoft.com/office/drawing/2014/main" id="{EBF9D4A4-4F7A-468E-ABCD-2F9FF637EE97}"/>
                    </a:ext>
                  </a:extLst>
                </p14:cNvPr>
                <p14:cNvContentPartPr/>
                <p14:nvPr/>
              </p14:nvContentPartPr>
              <p14:xfrm>
                <a:off x="7408733" y="1077907"/>
                <a:ext cx="18360" cy="136440"/>
              </p14:xfrm>
            </p:contentPart>
          </mc:Choice>
          <mc:Fallback xmlns="">
            <p:pic>
              <p:nvPicPr>
                <p:cNvPr id="11" name="Freihand 10">
                  <a:extLst>
                    <a:ext uri="{FF2B5EF4-FFF2-40B4-BE49-F238E27FC236}">
                      <a16:creationId xmlns:a16="http://schemas.microsoft.com/office/drawing/2014/main" id="{EBF9D4A4-4F7A-468E-ABCD-2F9FF637EE97}"/>
                    </a:ext>
                  </a:extLst>
                </p:cNvPr>
                <p:cNvPicPr/>
                <p:nvPr/>
              </p:nvPicPr>
              <p:blipFill>
                <a:blip r:embed="rId643"/>
                <a:stretch>
                  <a:fillRect/>
                </a:stretch>
              </p:blipFill>
              <p:spPr>
                <a:xfrm>
                  <a:off x="7404413" y="1073587"/>
                  <a:ext cx="27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2" name="Freihand 11">
                  <a:extLst>
                    <a:ext uri="{FF2B5EF4-FFF2-40B4-BE49-F238E27FC236}">
                      <a16:creationId xmlns:a16="http://schemas.microsoft.com/office/drawing/2014/main" id="{13FC65C3-1927-46DE-BF86-8DA6F712C3AB}"/>
                    </a:ext>
                  </a:extLst>
                </p14:cNvPr>
                <p14:cNvContentPartPr/>
                <p14:nvPr/>
              </p14:nvContentPartPr>
              <p14:xfrm>
                <a:off x="7398653" y="1062427"/>
                <a:ext cx="124920" cy="17280"/>
              </p14:xfrm>
            </p:contentPart>
          </mc:Choice>
          <mc:Fallback xmlns="">
            <p:pic>
              <p:nvPicPr>
                <p:cNvPr id="12" name="Freihand 11">
                  <a:extLst>
                    <a:ext uri="{FF2B5EF4-FFF2-40B4-BE49-F238E27FC236}">
                      <a16:creationId xmlns:a16="http://schemas.microsoft.com/office/drawing/2014/main" id="{13FC65C3-1927-46DE-BF86-8DA6F712C3AB}"/>
                    </a:ext>
                  </a:extLst>
                </p:cNvPr>
                <p:cNvPicPr/>
                <p:nvPr/>
              </p:nvPicPr>
              <p:blipFill>
                <a:blip r:embed="rId645"/>
                <a:stretch>
                  <a:fillRect/>
                </a:stretch>
              </p:blipFill>
              <p:spPr>
                <a:xfrm>
                  <a:off x="7394333" y="1058107"/>
                  <a:ext cx="133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3" name="Freihand 12">
                  <a:extLst>
                    <a:ext uri="{FF2B5EF4-FFF2-40B4-BE49-F238E27FC236}">
                      <a16:creationId xmlns:a16="http://schemas.microsoft.com/office/drawing/2014/main" id="{E40C2B7E-FFCA-47B5-9255-4A6CF39325C7}"/>
                    </a:ext>
                  </a:extLst>
                </p14:cNvPr>
                <p14:cNvContentPartPr/>
                <p14:nvPr/>
              </p14:nvContentPartPr>
              <p14:xfrm>
                <a:off x="7425293" y="1135867"/>
                <a:ext cx="140040" cy="97920"/>
              </p14:xfrm>
            </p:contentPart>
          </mc:Choice>
          <mc:Fallback xmlns="">
            <p:pic>
              <p:nvPicPr>
                <p:cNvPr id="13" name="Freihand 12">
                  <a:extLst>
                    <a:ext uri="{FF2B5EF4-FFF2-40B4-BE49-F238E27FC236}">
                      <a16:creationId xmlns:a16="http://schemas.microsoft.com/office/drawing/2014/main" id="{E40C2B7E-FFCA-47B5-9255-4A6CF39325C7}"/>
                    </a:ext>
                  </a:extLst>
                </p:cNvPr>
                <p:cNvPicPr/>
                <p:nvPr/>
              </p:nvPicPr>
              <p:blipFill>
                <a:blip r:embed="rId647"/>
                <a:stretch>
                  <a:fillRect/>
                </a:stretch>
              </p:blipFill>
              <p:spPr>
                <a:xfrm>
                  <a:off x="7420973" y="1131547"/>
                  <a:ext cx="148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4" name="Freihand 13">
                  <a:extLst>
                    <a:ext uri="{FF2B5EF4-FFF2-40B4-BE49-F238E27FC236}">
                      <a16:creationId xmlns:a16="http://schemas.microsoft.com/office/drawing/2014/main" id="{AD591FD6-5A72-48A7-A7B1-3E3BF060E760}"/>
                    </a:ext>
                  </a:extLst>
                </p14:cNvPr>
                <p14:cNvContentPartPr/>
                <p14:nvPr/>
              </p14:nvContentPartPr>
              <p14:xfrm>
                <a:off x="7634453" y="1117507"/>
                <a:ext cx="91800" cy="99000"/>
              </p14:xfrm>
            </p:contentPart>
          </mc:Choice>
          <mc:Fallback xmlns="">
            <p:pic>
              <p:nvPicPr>
                <p:cNvPr id="14" name="Freihand 13">
                  <a:extLst>
                    <a:ext uri="{FF2B5EF4-FFF2-40B4-BE49-F238E27FC236}">
                      <a16:creationId xmlns:a16="http://schemas.microsoft.com/office/drawing/2014/main" id="{AD591FD6-5A72-48A7-A7B1-3E3BF060E760}"/>
                    </a:ext>
                  </a:extLst>
                </p:cNvPr>
                <p:cNvPicPr/>
                <p:nvPr/>
              </p:nvPicPr>
              <p:blipFill>
                <a:blip r:embed="rId649"/>
                <a:stretch>
                  <a:fillRect/>
                </a:stretch>
              </p:blipFill>
              <p:spPr>
                <a:xfrm>
                  <a:off x="7630133" y="1113187"/>
                  <a:ext cx="100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5" name="Freihand 14">
                  <a:extLst>
                    <a:ext uri="{FF2B5EF4-FFF2-40B4-BE49-F238E27FC236}">
                      <a16:creationId xmlns:a16="http://schemas.microsoft.com/office/drawing/2014/main" id="{EE55FEDB-972D-4E1E-A632-ABE7320AAD62}"/>
                    </a:ext>
                  </a:extLst>
                </p14:cNvPr>
                <p14:cNvContentPartPr/>
                <p14:nvPr/>
              </p14:nvContentPartPr>
              <p14:xfrm>
                <a:off x="7616453" y="1144147"/>
                <a:ext cx="179640" cy="60480"/>
              </p14:xfrm>
            </p:contentPart>
          </mc:Choice>
          <mc:Fallback xmlns="">
            <p:pic>
              <p:nvPicPr>
                <p:cNvPr id="15" name="Freihand 14">
                  <a:extLst>
                    <a:ext uri="{FF2B5EF4-FFF2-40B4-BE49-F238E27FC236}">
                      <a16:creationId xmlns:a16="http://schemas.microsoft.com/office/drawing/2014/main" id="{EE55FEDB-972D-4E1E-A632-ABE7320AAD62}"/>
                    </a:ext>
                  </a:extLst>
                </p:cNvPr>
                <p:cNvPicPr/>
                <p:nvPr/>
              </p:nvPicPr>
              <p:blipFill>
                <a:blip r:embed="rId651"/>
                <a:stretch>
                  <a:fillRect/>
                </a:stretch>
              </p:blipFill>
              <p:spPr>
                <a:xfrm>
                  <a:off x="7612133" y="1139827"/>
                  <a:ext cx="188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6" name="Freihand 15">
                  <a:extLst>
                    <a:ext uri="{FF2B5EF4-FFF2-40B4-BE49-F238E27FC236}">
                      <a16:creationId xmlns:a16="http://schemas.microsoft.com/office/drawing/2014/main" id="{5A253DEE-763A-4313-9EC4-4664B2B99FB5}"/>
                    </a:ext>
                  </a:extLst>
                </p14:cNvPr>
                <p14:cNvContentPartPr/>
                <p14:nvPr/>
              </p14:nvContentPartPr>
              <p14:xfrm>
                <a:off x="7822013" y="1042627"/>
                <a:ext cx="289080" cy="150480"/>
              </p14:xfrm>
            </p:contentPart>
          </mc:Choice>
          <mc:Fallback xmlns="">
            <p:pic>
              <p:nvPicPr>
                <p:cNvPr id="16" name="Freihand 15">
                  <a:extLst>
                    <a:ext uri="{FF2B5EF4-FFF2-40B4-BE49-F238E27FC236}">
                      <a16:creationId xmlns:a16="http://schemas.microsoft.com/office/drawing/2014/main" id="{5A253DEE-763A-4313-9EC4-4664B2B99FB5}"/>
                    </a:ext>
                  </a:extLst>
                </p:cNvPr>
                <p:cNvPicPr/>
                <p:nvPr/>
              </p:nvPicPr>
              <p:blipFill>
                <a:blip r:embed="rId653"/>
                <a:stretch>
                  <a:fillRect/>
                </a:stretch>
              </p:blipFill>
              <p:spPr>
                <a:xfrm>
                  <a:off x="7817693" y="1038307"/>
                  <a:ext cx="297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7" name="Freihand 16">
                  <a:extLst>
                    <a:ext uri="{FF2B5EF4-FFF2-40B4-BE49-F238E27FC236}">
                      <a16:creationId xmlns:a16="http://schemas.microsoft.com/office/drawing/2014/main" id="{4351B802-105A-4709-A76A-E3218952D2E1}"/>
                    </a:ext>
                  </a:extLst>
                </p14:cNvPr>
                <p14:cNvContentPartPr/>
                <p14:nvPr/>
              </p14:nvContentPartPr>
              <p14:xfrm>
                <a:off x="7987253" y="1041907"/>
                <a:ext cx="165600" cy="190080"/>
              </p14:xfrm>
            </p:contentPart>
          </mc:Choice>
          <mc:Fallback xmlns="">
            <p:pic>
              <p:nvPicPr>
                <p:cNvPr id="17" name="Freihand 16">
                  <a:extLst>
                    <a:ext uri="{FF2B5EF4-FFF2-40B4-BE49-F238E27FC236}">
                      <a16:creationId xmlns:a16="http://schemas.microsoft.com/office/drawing/2014/main" id="{4351B802-105A-4709-A76A-E3218952D2E1}"/>
                    </a:ext>
                  </a:extLst>
                </p:cNvPr>
                <p:cNvPicPr/>
                <p:nvPr/>
              </p:nvPicPr>
              <p:blipFill>
                <a:blip r:embed="rId655"/>
                <a:stretch>
                  <a:fillRect/>
                </a:stretch>
              </p:blipFill>
              <p:spPr>
                <a:xfrm>
                  <a:off x="7982933" y="1037587"/>
                  <a:ext cx="174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8" name="Freihand 17">
                  <a:extLst>
                    <a:ext uri="{FF2B5EF4-FFF2-40B4-BE49-F238E27FC236}">
                      <a16:creationId xmlns:a16="http://schemas.microsoft.com/office/drawing/2014/main" id="{E8904711-C8CC-4667-971C-250FAA63896E}"/>
                    </a:ext>
                  </a:extLst>
                </p14:cNvPr>
                <p14:cNvContentPartPr/>
                <p14:nvPr/>
              </p14:nvContentPartPr>
              <p14:xfrm>
                <a:off x="8212253" y="1128667"/>
                <a:ext cx="262080" cy="77760"/>
              </p14:xfrm>
            </p:contentPart>
          </mc:Choice>
          <mc:Fallback xmlns="">
            <p:pic>
              <p:nvPicPr>
                <p:cNvPr id="18" name="Freihand 17">
                  <a:extLst>
                    <a:ext uri="{FF2B5EF4-FFF2-40B4-BE49-F238E27FC236}">
                      <a16:creationId xmlns:a16="http://schemas.microsoft.com/office/drawing/2014/main" id="{E8904711-C8CC-4667-971C-250FAA63896E}"/>
                    </a:ext>
                  </a:extLst>
                </p:cNvPr>
                <p:cNvPicPr/>
                <p:nvPr/>
              </p:nvPicPr>
              <p:blipFill>
                <a:blip r:embed="rId657"/>
                <a:stretch>
                  <a:fillRect/>
                </a:stretch>
              </p:blipFill>
              <p:spPr>
                <a:xfrm>
                  <a:off x="8207933" y="1124347"/>
                  <a:ext cx="270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9" name="Freihand 18">
                  <a:extLst>
                    <a:ext uri="{FF2B5EF4-FFF2-40B4-BE49-F238E27FC236}">
                      <a16:creationId xmlns:a16="http://schemas.microsoft.com/office/drawing/2014/main" id="{23B9EE4D-8B9B-43EC-B7C3-D7CB205CC792}"/>
                    </a:ext>
                  </a:extLst>
                </p14:cNvPr>
                <p14:cNvContentPartPr/>
                <p14:nvPr/>
              </p14:nvContentPartPr>
              <p14:xfrm>
                <a:off x="8454533" y="956227"/>
                <a:ext cx="129240" cy="384840"/>
              </p14:xfrm>
            </p:contentPart>
          </mc:Choice>
          <mc:Fallback xmlns="">
            <p:pic>
              <p:nvPicPr>
                <p:cNvPr id="19" name="Freihand 18">
                  <a:extLst>
                    <a:ext uri="{FF2B5EF4-FFF2-40B4-BE49-F238E27FC236}">
                      <a16:creationId xmlns:a16="http://schemas.microsoft.com/office/drawing/2014/main" id="{23B9EE4D-8B9B-43EC-B7C3-D7CB205CC792}"/>
                    </a:ext>
                  </a:extLst>
                </p:cNvPr>
                <p:cNvPicPr/>
                <p:nvPr/>
              </p:nvPicPr>
              <p:blipFill>
                <a:blip r:embed="rId659"/>
                <a:stretch>
                  <a:fillRect/>
                </a:stretch>
              </p:blipFill>
              <p:spPr>
                <a:xfrm>
                  <a:off x="8450213" y="951907"/>
                  <a:ext cx="1378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22" name="Freihand 21">
                  <a:extLst>
                    <a:ext uri="{FF2B5EF4-FFF2-40B4-BE49-F238E27FC236}">
                      <a16:creationId xmlns:a16="http://schemas.microsoft.com/office/drawing/2014/main" id="{E8062F8B-D2C5-4351-A1DE-56B7D6CF4C49}"/>
                    </a:ext>
                  </a:extLst>
                </p14:cNvPr>
                <p14:cNvContentPartPr/>
                <p14:nvPr/>
              </p14:nvContentPartPr>
              <p14:xfrm>
                <a:off x="7294613" y="876307"/>
                <a:ext cx="972720" cy="633240"/>
              </p14:xfrm>
            </p:contentPart>
          </mc:Choice>
          <mc:Fallback xmlns="">
            <p:pic>
              <p:nvPicPr>
                <p:cNvPr id="22" name="Freihand 21">
                  <a:extLst>
                    <a:ext uri="{FF2B5EF4-FFF2-40B4-BE49-F238E27FC236}">
                      <a16:creationId xmlns:a16="http://schemas.microsoft.com/office/drawing/2014/main" id="{E8062F8B-D2C5-4351-A1DE-56B7D6CF4C49}"/>
                    </a:ext>
                  </a:extLst>
                </p:cNvPr>
                <p:cNvPicPr/>
                <p:nvPr/>
              </p:nvPicPr>
              <p:blipFill>
                <a:blip r:embed="rId661"/>
                <a:stretch>
                  <a:fillRect/>
                </a:stretch>
              </p:blipFill>
              <p:spPr>
                <a:xfrm>
                  <a:off x="7290293" y="871987"/>
                  <a:ext cx="98136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23" name="Freihand 22">
                  <a:extLst>
                    <a:ext uri="{FF2B5EF4-FFF2-40B4-BE49-F238E27FC236}">
                      <a16:creationId xmlns:a16="http://schemas.microsoft.com/office/drawing/2014/main" id="{CAEC242A-B0C4-451B-B502-61CB3D0D3264}"/>
                    </a:ext>
                  </a:extLst>
                </p14:cNvPr>
                <p14:cNvContentPartPr/>
                <p14:nvPr/>
              </p14:nvContentPartPr>
              <p14:xfrm>
                <a:off x="7749653" y="825187"/>
                <a:ext cx="373680" cy="525600"/>
              </p14:xfrm>
            </p:contentPart>
          </mc:Choice>
          <mc:Fallback xmlns="">
            <p:pic>
              <p:nvPicPr>
                <p:cNvPr id="23" name="Freihand 22">
                  <a:extLst>
                    <a:ext uri="{FF2B5EF4-FFF2-40B4-BE49-F238E27FC236}">
                      <a16:creationId xmlns:a16="http://schemas.microsoft.com/office/drawing/2014/main" id="{CAEC242A-B0C4-451B-B502-61CB3D0D3264}"/>
                    </a:ext>
                  </a:extLst>
                </p:cNvPr>
                <p:cNvPicPr/>
                <p:nvPr/>
              </p:nvPicPr>
              <p:blipFill>
                <a:blip r:embed="rId663"/>
                <a:stretch>
                  <a:fillRect/>
                </a:stretch>
              </p:blipFill>
              <p:spPr>
                <a:xfrm>
                  <a:off x="7745333" y="820867"/>
                  <a:ext cx="38232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3" name="Freihand 42">
                  <a:extLst>
                    <a:ext uri="{FF2B5EF4-FFF2-40B4-BE49-F238E27FC236}">
                      <a16:creationId xmlns:a16="http://schemas.microsoft.com/office/drawing/2014/main" id="{7C786157-4159-4382-9D35-944CABF1B724}"/>
                    </a:ext>
                  </a:extLst>
                </p14:cNvPr>
                <p14:cNvContentPartPr/>
                <p14:nvPr/>
              </p14:nvContentPartPr>
              <p14:xfrm>
                <a:off x="6254933" y="1137667"/>
                <a:ext cx="360" cy="360"/>
              </p14:xfrm>
            </p:contentPart>
          </mc:Choice>
          <mc:Fallback xmlns="">
            <p:pic>
              <p:nvPicPr>
                <p:cNvPr id="43" name="Freihand 42">
                  <a:extLst>
                    <a:ext uri="{FF2B5EF4-FFF2-40B4-BE49-F238E27FC236}">
                      <a16:creationId xmlns:a16="http://schemas.microsoft.com/office/drawing/2014/main" id="{7C786157-4159-4382-9D35-944CABF1B724}"/>
                    </a:ext>
                  </a:extLst>
                </p:cNvPr>
                <p:cNvPicPr/>
                <p:nvPr/>
              </p:nvPicPr>
              <p:blipFill>
                <a:blip r:embed="rId52"/>
                <a:stretch>
                  <a:fillRect/>
                </a:stretch>
              </p:blipFill>
              <p:spPr>
                <a:xfrm>
                  <a:off x="6250613" y="1133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4" name="Freihand 43">
                  <a:extLst>
                    <a:ext uri="{FF2B5EF4-FFF2-40B4-BE49-F238E27FC236}">
                      <a16:creationId xmlns:a16="http://schemas.microsoft.com/office/drawing/2014/main" id="{9903BD6D-EBF9-494A-99C5-B8F8ECE68B3E}"/>
                    </a:ext>
                  </a:extLst>
                </p14:cNvPr>
                <p14:cNvContentPartPr/>
                <p14:nvPr/>
              </p14:nvContentPartPr>
              <p14:xfrm>
                <a:off x="5921573" y="1017427"/>
                <a:ext cx="266400" cy="581400"/>
              </p14:xfrm>
            </p:contentPart>
          </mc:Choice>
          <mc:Fallback xmlns="">
            <p:pic>
              <p:nvPicPr>
                <p:cNvPr id="44" name="Freihand 43">
                  <a:extLst>
                    <a:ext uri="{FF2B5EF4-FFF2-40B4-BE49-F238E27FC236}">
                      <a16:creationId xmlns:a16="http://schemas.microsoft.com/office/drawing/2014/main" id="{9903BD6D-EBF9-494A-99C5-B8F8ECE68B3E}"/>
                    </a:ext>
                  </a:extLst>
                </p:cNvPr>
                <p:cNvPicPr/>
                <p:nvPr/>
              </p:nvPicPr>
              <p:blipFill>
                <a:blip r:embed="rId666"/>
                <a:stretch>
                  <a:fillRect/>
                </a:stretch>
              </p:blipFill>
              <p:spPr>
                <a:xfrm>
                  <a:off x="5917253" y="1013107"/>
                  <a:ext cx="27504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67251" name="Freihand 167250">
                  <a:extLst>
                    <a:ext uri="{FF2B5EF4-FFF2-40B4-BE49-F238E27FC236}">
                      <a16:creationId xmlns:a16="http://schemas.microsoft.com/office/drawing/2014/main" id="{468040E8-FDBA-4B24-BEF3-DD75DF478424}"/>
                    </a:ext>
                  </a:extLst>
                </p14:cNvPr>
                <p14:cNvContentPartPr/>
                <p14:nvPr/>
              </p14:nvContentPartPr>
              <p14:xfrm>
                <a:off x="5598293" y="887107"/>
                <a:ext cx="1148400" cy="150120"/>
              </p14:xfrm>
            </p:contentPart>
          </mc:Choice>
          <mc:Fallback xmlns="">
            <p:pic>
              <p:nvPicPr>
                <p:cNvPr id="167251" name="Freihand 167250">
                  <a:extLst>
                    <a:ext uri="{FF2B5EF4-FFF2-40B4-BE49-F238E27FC236}">
                      <a16:creationId xmlns:a16="http://schemas.microsoft.com/office/drawing/2014/main" id="{468040E8-FDBA-4B24-BEF3-DD75DF478424}"/>
                    </a:ext>
                  </a:extLst>
                </p:cNvPr>
                <p:cNvPicPr/>
                <p:nvPr/>
              </p:nvPicPr>
              <p:blipFill>
                <a:blip r:embed="rId668"/>
                <a:stretch>
                  <a:fillRect/>
                </a:stretch>
              </p:blipFill>
              <p:spPr>
                <a:xfrm>
                  <a:off x="5593973" y="882787"/>
                  <a:ext cx="11570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67252" name="Freihand 167251">
                  <a:extLst>
                    <a:ext uri="{FF2B5EF4-FFF2-40B4-BE49-F238E27FC236}">
                      <a16:creationId xmlns:a16="http://schemas.microsoft.com/office/drawing/2014/main" id="{3CA923D7-E664-4941-BE01-5B96A110D1F5}"/>
                    </a:ext>
                  </a:extLst>
                </p14:cNvPr>
                <p14:cNvContentPartPr/>
                <p14:nvPr/>
              </p14:nvContentPartPr>
              <p14:xfrm>
                <a:off x="5850653" y="592627"/>
                <a:ext cx="185760" cy="173160"/>
              </p14:xfrm>
            </p:contentPart>
          </mc:Choice>
          <mc:Fallback xmlns="">
            <p:pic>
              <p:nvPicPr>
                <p:cNvPr id="167252" name="Freihand 167251">
                  <a:extLst>
                    <a:ext uri="{FF2B5EF4-FFF2-40B4-BE49-F238E27FC236}">
                      <a16:creationId xmlns:a16="http://schemas.microsoft.com/office/drawing/2014/main" id="{3CA923D7-E664-4941-BE01-5B96A110D1F5}"/>
                    </a:ext>
                  </a:extLst>
                </p:cNvPr>
                <p:cNvPicPr/>
                <p:nvPr/>
              </p:nvPicPr>
              <p:blipFill>
                <a:blip r:embed="rId670"/>
                <a:stretch>
                  <a:fillRect/>
                </a:stretch>
              </p:blipFill>
              <p:spPr>
                <a:xfrm>
                  <a:off x="5846333" y="588307"/>
                  <a:ext cx="194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67253" name="Freihand 167252">
                  <a:extLst>
                    <a:ext uri="{FF2B5EF4-FFF2-40B4-BE49-F238E27FC236}">
                      <a16:creationId xmlns:a16="http://schemas.microsoft.com/office/drawing/2014/main" id="{8CE785D4-6C29-4D07-A060-DA6F9233A467}"/>
                    </a:ext>
                  </a:extLst>
                </p14:cNvPr>
                <p14:cNvContentPartPr/>
                <p14:nvPr/>
              </p14:nvContentPartPr>
              <p14:xfrm>
                <a:off x="5986733" y="687667"/>
                <a:ext cx="250560" cy="102600"/>
              </p14:xfrm>
            </p:contentPart>
          </mc:Choice>
          <mc:Fallback xmlns="">
            <p:pic>
              <p:nvPicPr>
                <p:cNvPr id="167253" name="Freihand 167252">
                  <a:extLst>
                    <a:ext uri="{FF2B5EF4-FFF2-40B4-BE49-F238E27FC236}">
                      <a16:creationId xmlns:a16="http://schemas.microsoft.com/office/drawing/2014/main" id="{8CE785D4-6C29-4D07-A060-DA6F9233A467}"/>
                    </a:ext>
                  </a:extLst>
                </p:cNvPr>
                <p:cNvPicPr/>
                <p:nvPr/>
              </p:nvPicPr>
              <p:blipFill>
                <a:blip r:embed="rId672"/>
                <a:stretch>
                  <a:fillRect/>
                </a:stretch>
              </p:blipFill>
              <p:spPr>
                <a:xfrm>
                  <a:off x="5982413" y="683347"/>
                  <a:ext cx="259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67254" name="Freihand 167253">
                  <a:extLst>
                    <a:ext uri="{FF2B5EF4-FFF2-40B4-BE49-F238E27FC236}">
                      <a16:creationId xmlns:a16="http://schemas.microsoft.com/office/drawing/2014/main" id="{851F7538-9E29-4BFB-93B2-443FCD6C0DC4}"/>
                    </a:ext>
                  </a:extLst>
                </p14:cNvPr>
                <p14:cNvContentPartPr/>
                <p14:nvPr/>
              </p14:nvContentPartPr>
              <p14:xfrm>
                <a:off x="6263933" y="675067"/>
                <a:ext cx="474120" cy="124920"/>
              </p14:xfrm>
            </p:contentPart>
          </mc:Choice>
          <mc:Fallback xmlns="">
            <p:pic>
              <p:nvPicPr>
                <p:cNvPr id="167254" name="Freihand 167253">
                  <a:extLst>
                    <a:ext uri="{FF2B5EF4-FFF2-40B4-BE49-F238E27FC236}">
                      <a16:creationId xmlns:a16="http://schemas.microsoft.com/office/drawing/2014/main" id="{851F7538-9E29-4BFB-93B2-443FCD6C0DC4}"/>
                    </a:ext>
                  </a:extLst>
                </p:cNvPr>
                <p:cNvPicPr/>
                <p:nvPr/>
              </p:nvPicPr>
              <p:blipFill>
                <a:blip r:embed="rId674"/>
                <a:stretch>
                  <a:fillRect/>
                </a:stretch>
              </p:blipFill>
              <p:spPr>
                <a:xfrm>
                  <a:off x="6259613" y="670747"/>
                  <a:ext cx="482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67255" name="Freihand 167254">
                  <a:extLst>
                    <a:ext uri="{FF2B5EF4-FFF2-40B4-BE49-F238E27FC236}">
                      <a16:creationId xmlns:a16="http://schemas.microsoft.com/office/drawing/2014/main" id="{4253D479-1771-4295-9EFA-C4EEDD7F0288}"/>
                    </a:ext>
                  </a:extLst>
                </p14:cNvPr>
                <p14:cNvContentPartPr/>
                <p14:nvPr/>
              </p14:nvContentPartPr>
              <p14:xfrm>
                <a:off x="6774773" y="613147"/>
                <a:ext cx="502200" cy="170640"/>
              </p14:xfrm>
            </p:contentPart>
          </mc:Choice>
          <mc:Fallback xmlns="">
            <p:pic>
              <p:nvPicPr>
                <p:cNvPr id="167255" name="Freihand 167254">
                  <a:extLst>
                    <a:ext uri="{FF2B5EF4-FFF2-40B4-BE49-F238E27FC236}">
                      <a16:creationId xmlns:a16="http://schemas.microsoft.com/office/drawing/2014/main" id="{4253D479-1771-4295-9EFA-C4EEDD7F0288}"/>
                    </a:ext>
                  </a:extLst>
                </p:cNvPr>
                <p:cNvPicPr/>
                <p:nvPr/>
              </p:nvPicPr>
              <p:blipFill>
                <a:blip r:embed="rId676"/>
                <a:stretch>
                  <a:fillRect/>
                </a:stretch>
              </p:blipFill>
              <p:spPr>
                <a:xfrm>
                  <a:off x="6770453" y="608827"/>
                  <a:ext cx="510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67256" name="Freihand 167255">
                  <a:extLst>
                    <a:ext uri="{FF2B5EF4-FFF2-40B4-BE49-F238E27FC236}">
                      <a16:creationId xmlns:a16="http://schemas.microsoft.com/office/drawing/2014/main" id="{87641D9B-B06C-4319-B285-0C2238445E78}"/>
                    </a:ext>
                  </a:extLst>
                </p14:cNvPr>
                <p14:cNvContentPartPr/>
                <p14:nvPr/>
              </p14:nvContentPartPr>
              <p14:xfrm>
                <a:off x="7314053" y="599107"/>
                <a:ext cx="177480" cy="121320"/>
              </p14:xfrm>
            </p:contentPart>
          </mc:Choice>
          <mc:Fallback xmlns="">
            <p:pic>
              <p:nvPicPr>
                <p:cNvPr id="167256" name="Freihand 167255">
                  <a:extLst>
                    <a:ext uri="{FF2B5EF4-FFF2-40B4-BE49-F238E27FC236}">
                      <a16:creationId xmlns:a16="http://schemas.microsoft.com/office/drawing/2014/main" id="{87641D9B-B06C-4319-B285-0C2238445E78}"/>
                    </a:ext>
                  </a:extLst>
                </p:cNvPr>
                <p:cNvPicPr/>
                <p:nvPr/>
              </p:nvPicPr>
              <p:blipFill>
                <a:blip r:embed="rId678"/>
                <a:stretch>
                  <a:fillRect/>
                </a:stretch>
              </p:blipFill>
              <p:spPr>
                <a:xfrm>
                  <a:off x="7309733" y="594787"/>
                  <a:ext cx="186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67257" name="Freihand 167256">
                  <a:extLst>
                    <a:ext uri="{FF2B5EF4-FFF2-40B4-BE49-F238E27FC236}">
                      <a16:creationId xmlns:a16="http://schemas.microsoft.com/office/drawing/2014/main" id="{320E8651-1606-4343-96C2-6ACC09480A65}"/>
                    </a:ext>
                  </a:extLst>
                </p14:cNvPr>
                <p14:cNvContentPartPr/>
                <p14:nvPr/>
              </p14:nvContentPartPr>
              <p14:xfrm>
                <a:off x="7537613" y="525307"/>
                <a:ext cx="206640" cy="164880"/>
              </p14:xfrm>
            </p:contentPart>
          </mc:Choice>
          <mc:Fallback xmlns="">
            <p:pic>
              <p:nvPicPr>
                <p:cNvPr id="167257" name="Freihand 167256">
                  <a:extLst>
                    <a:ext uri="{FF2B5EF4-FFF2-40B4-BE49-F238E27FC236}">
                      <a16:creationId xmlns:a16="http://schemas.microsoft.com/office/drawing/2014/main" id="{320E8651-1606-4343-96C2-6ACC09480A65}"/>
                    </a:ext>
                  </a:extLst>
                </p:cNvPr>
                <p:cNvPicPr/>
                <p:nvPr/>
              </p:nvPicPr>
              <p:blipFill>
                <a:blip r:embed="rId680"/>
                <a:stretch>
                  <a:fillRect/>
                </a:stretch>
              </p:blipFill>
              <p:spPr>
                <a:xfrm>
                  <a:off x="7533293" y="520987"/>
                  <a:ext cx="215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67258" name="Freihand 167257">
                  <a:extLst>
                    <a:ext uri="{FF2B5EF4-FFF2-40B4-BE49-F238E27FC236}">
                      <a16:creationId xmlns:a16="http://schemas.microsoft.com/office/drawing/2014/main" id="{CC52A4D1-926A-434B-8116-52BD3617A6F1}"/>
                    </a:ext>
                  </a:extLst>
                </p14:cNvPr>
                <p14:cNvContentPartPr/>
                <p14:nvPr/>
              </p14:nvContentPartPr>
              <p14:xfrm>
                <a:off x="7498733" y="462667"/>
                <a:ext cx="37800" cy="12960"/>
              </p14:xfrm>
            </p:contentPart>
          </mc:Choice>
          <mc:Fallback xmlns="">
            <p:pic>
              <p:nvPicPr>
                <p:cNvPr id="167258" name="Freihand 167257">
                  <a:extLst>
                    <a:ext uri="{FF2B5EF4-FFF2-40B4-BE49-F238E27FC236}">
                      <a16:creationId xmlns:a16="http://schemas.microsoft.com/office/drawing/2014/main" id="{CC52A4D1-926A-434B-8116-52BD3617A6F1}"/>
                    </a:ext>
                  </a:extLst>
                </p:cNvPr>
                <p:cNvPicPr/>
                <p:nvPr/>
              </p:nvPicPr>
              <p:blipFill>
                <a:blip r:embed="rId682"/>
                <a:stretch>
                  <a:fillRect/>
                </a:stretch>
              </p:blipFill>
              <p:spPr>
                <a:xfrm>
                  <a:off x="7494413" y="458347"/>
                  <a:ext cx="46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67286" name="Freihand 167285">
                  <a:extLst>
                    <a:ext uri="{FF2B5EF4-FFF2-40B4-BE49-F238E27FC236}">
                      <a16:creationId xmlns:a16="http://schemas.microsoft.com/office/drawing/2014/main" id="{732256E8-8F31-4899-8C4C-4AF7FD0F8556}"/>
                    </a:ext>
                  </a:extLst>
                </p14:cNvPr>
                <p14:cNvContentPartPr/>
                <p14:nvPr/>
              </p14:nvContentPartPr>
              <p14:xfrm>
                <a:off x="7983653" y="535027"/>
                <a:ext cx="94680" cy="213480"/>
              </p14:xfrm>
            </p:contentPart>
          </mc:Choice>
          <mc:Fallback xmlns="">
            <p:pic>
              <p:nvPicPr>
                <p:cNvPr id="167286" name="Freihand 167285">
                  <a:extLst>
                    <a:ext uri="{FF2B5EF4-FFF2-40B4-BE49-F238E27FC236}">
                      <a16:creationId xmlns:a16="http://schemas.microsoft.com/office/drawing/2014/main" id="{732256E8-8F31-4899-8C4C-4AF7FD0F8556}"/>
                    </a:ext>
                  </a:extLst>
                </p:cNvPr>
                <p:cNvPicPr/>
                <p:nvPr/>
              </p:nvPicPr>
              <p:blipFill>
                <a:blip r:embed="rId684"/>
                <a:stretch>
                  <a:fillRect/>
                </a:stretch>
              </p:blipFill>
              <p:spPr>
                <a:xfrm>
                  <a:off x="7979333" y="530707"/>
                  <a:ext cx="1033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67287" name="Freihand 167286">
                  <a:extLst>
                    <a:ext uri="{FF2B5EF4-FFF2-40B4-BE49-F238E27FC236}">
                      <a16:creationId xmlns:a16="http://schemas.microsoft.com/office/drawing/2014/main" id="{5C19F7CB-C7BA-4535-8369-667569D44067}"/>
                    </a:ext>
                  </a:extLst>
                </p14:cNvPr>
                <p14:cNvContentPartPr/>
                <p14:nvPr/>
              </p14:nvContentPartPr>
              <p14:xfrm>
                <a:off x="8161853" y="562747"/>
                <a:ext cx="133560" cy="118080"/>
              </p14:xfrm>
            </p:contentPart>
          </mc:Choice>
          <mc:Fallback xmlns="">
            <p:pic>
              <p:nvPicPr>
                <p:cNvPr id="167287" name="Freihand 167286">
                  <a:extLst>
                    <a:ext uri="{FF2B5EF4-FFF2-40B4-BE49-F238E27FC236}">
                      <a16:creationId xmlns:a16="http://schemas.microsoft.com/office/drawing/2014/main" id="{5C19F7CB-C7BA-4535-8369-667569D44067}"/>
                    </a:ext>
                  </a:extLst>
                </p:cNvPr>
                <p:cNvPicPr/>
                <p:nvPr/>
              </p:nvPicPr>
              <p:blipFill>
                <a:blip r:embed="rId686"/>
                <a:stretch>
                  <a:fillRect/>
                </a:stretch>
              </p:blipFill>
              <p:spPr>
                <a:xfrm>
                  <a:off x="8157533" y="558427"/>
                  <a:ext cx="142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67288" name="Freihand 167287">
                  <a:extLst>
                    <a:ext uri="{FF2B5EF4-FFF2-40B4-BE49-F238E27FC236}">
                      <a16:creationId xmlns:a16="http://schemas.microsoft.com/office/drawing/2014/main" id="{4BB269C5-8DAF-4A47-92B6-07536D2D609A}"/>
                    </a:ext>
                  </a:extLst>
                </p14:cNvPr>
                <p14:cNvContentPartPr/>
                <p14:nvPr/>
              </p14:nvContentPartPr>
              <p14:xfrm>
                <a:off x="8304773" y="630427"/>
                <a:ext cx="129600" cy="68760"/>
              </p14:xfrm>
            </p:contentPart>
          </mc:Choice>
          <mc:Fallback xmlns="">
            <p:pic>
              <p:nvPicPr>
                <p:cNvPr id="167288" name="Freihand 167287">
                  <a:extLst>
                    <a:ext uri="{FF2B5EF4-FFF2-40B4-BE49-F238E27FC236}">
                      <a16:creationId xmlns:a16="http://schemas.microsoft.com/office/drawing/2014/main" id="{4BB269C5-8DAF-4A47-92B6-07536D2D609A}"/>
                    </a:ext>
                  </a:extLst>
                </p:cNvPr>
                <p:cNvPicPr/>
                <p:nvPr/>
              </p:nvPicPr>
              <p:blipFill>
                <a:blip r:embed="rId688"/>
                <a:stretch>
                  <a:fillRect/>
                </a:stretch>
              </p:blipFill>
              <p:spPr>
                <a:xfrm>
                  <a:off x="8300453" y="626107"/>
                  <a:ext cx="138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67289" name="Freihand 167288">
                  <a:extLst>
                    <a:ext uri="{FF2B5EF4-FFF2-40B4-BE49-F238E27FC236}">
                      <a16:creationId xmlns:a16="http://schemas.microsoft.com/office/drawing/2014/main" id="{8FCAE60F-4DA5-4B64-B02E-EFEAC98F7A53}"/>
                    </a:ext>
                  </a:extLst>
                </p14:cNvPr>
                <p14:cNvContentPartPr/>
                <p14:nvPr/>
              </p14:nvContentPartPr>
              <p14:xfrm>
                <a:off x="8454533" y="531067"/>
                <a:ext cx="132120" cy="185040"/>
              </p14:xfrm>
            </p:contentPart>
          </mc:Choice>
          <mc:Fallback xmlns="">
            <p:pic>
              <p:nvPicPr>
                <p:cNvPr id="167289" name="Freihand 167288">
                  <a:extLst>
                    <a:ext uri="{FF2B5EF4-FFF2-40B4-BE49-F238E27FC236}">
                      <a16:creationId xmlns:a16="http://schemas.microsoft.com/office/drawing/2014/main" id="{8FCAE60F-4DA5-4B64-B02E-EFEAC98F7A53}"/>
                    </a:ext>
                  </a:extLst>
                </p:cNvPr>
                <p:cNvPicPr/>
                <p:nvPr/>
              </p:nvPicPr>
              <p:blipFill>
                <a:blip r:embed="rId690"/>
                <a:stretch>
                  <a:fillRect/>
                </a:stretch>
              </p:blipFill>
              <p:spPr>
                <a:xfrm>
                  <a:off x="8450213" y="526747"/>
                  <a:ext cx="1407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67290" name="Freihand 167289">
                  <a:extLst>
                    <a:ext uri="{FF2B5EF4-FFF2-40B4-BE49-F238E27FC236}">
                      <a16:creationId xmlns:a16="http://schemas.microsoft.com/office/drawing/2014/main" id="{93FB3712-64E2-4F6F-A4EF-0868F0CCA8D1}"/>
                    </a:ext>
                  </a:extLst>
                </p14:cNvPr>
                <p14:cNvContentPartPr/>
                <p14:nvPr/>
              </p14:nvContentPartPr>
              <p14:xfrm>
                <a:off x="8596013" y="524227"/>
                <a:ext cx="167040" cy="245520"/>
              </p14:xfrm>
            </p:contentPart>
          </mc:Choice>
          <mc:Fallback xmlns="">
            <p:pic>
              <p:nvPicPr>
                <p:cNvPr id="167290" name="Freihand 167289">
                  <a:extLst>
                    <a:ext uri="{FF2B5EF4-FFF2-40B4-BE49-F238E27FC236}">
                      <a16:creationId xmlns:a16="http://schemas.microsoft.com/office/drawing/2014/main" id="{93FB3712-64E2-4F6F-A4EF-0868F0CCA8D1}"/>
                    </a:ext>
                  </a:extLst>
                </p:cNvPr>
                <p:cNvPicPr/>
                <p:nvPr/>
              </p:nvPicPr>
              <p:blipFill>
                <a:blip r:embed="rId692"/>
                <a:stretch>
                  <a:fillRect/>
                </a:stretch>
              </p:blipFill>
              <p:spPr>
                <a:xfrm>
                  <a:off x="8591693" y="519907"/>
                  <a:ext cx="1756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167291" name="Freihand 167290">
                  <a:extLst>
                    <a:ext uri="{FF2B5EF4-FFF2-40B4-BE49-F238E27FC236}">
                      <a16:creationId xmlns:a16="http://schemas.microsoft.com/office/drawing/2014/main" id="{458191F1-C1D1-4318-B009-D55CB04EF9D1}"/>
                    </a:ext>
                  </a:extLst>
                </p14:cNvPr>
                <p14:cNvContentPartPr/>
                <p14:nvPr/>
              </p14:nvContentPartPr>
              <p14:xfrm>
                <a:off x="8772773" y="646987"/>
                <a:ext cx="82440" cy="65520"/>
              </p14:xfrm>
            </p:contentPart>
          </mc:Choice>
          <mc:Fallback xmlns="">
            <p:pic>
              <p:nvPicPr>
                <p:cNvPr id="167291" name="Freihand 167290">
                  <a:extLst>
                    <a:ext uri="{FF2B5EF4-FFF2-40B4-BE49-F238E27FC236}">
                      <a16:creationId xmlns:a16="http://schemas.microsoft.com/office/drawing/2014/main" id="{458191F1-C1D1-4318-B009-D55CB04EF9D1}"/>
                    </a:ext>
                  </a:extLst>
                </p:cNvPr>
                <p:cNvPicPr/>
                <p:nvPr/>
              </p:nvPicPr>
              <p:blipFill>
                <a:blip r:embed="rId694"/>
                <a:stretch>
                  <a:fillRect/>
                </a:stretch>
              </p:blipFill>
              <p:spPr>
                <a:xfrm>
                  <a:off x="8768453" y="642667"/>
                  <a:ext cx="910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67292" name="Freihand 167291">
                  <a:extLst>
                    <a:ext uri="{FF2B5EF4-FFF2-40B4-BE49-F238E27FC236}">
                      <a16:creationId xmlns:a16="http://schemas.microsoft.com/office/drawing/2014/main" id="{56251C5D-0B5D-413D-ABC0-01DC5DCA9A48}"/>
                    </a:ext>
                  </a:extLst>
                </p14:cNvPr>
                <p14:cNvContentPartPr/>
                <p14:nvPr/>
              </p14:nvContentPartPr>
              <p14:xfrm>
                <a:off x="8820293" y="635107"/>
                <a:ext cx="186840" cy="207720"/>
              </p14:xfrm>
            </p:contentPart>
          </mc:Choice>
          <mc:Fallback xmlns="">
            <p:pic>
              <p:nvPicPr>
                <p:cNvPr id="167292" name="Freihand 167291">
                  <a:extLst>
                    <a:ext uri="{FF2B5EF4-FFF2-40B4-BE49-F238E27FC236}">
                      <a16:creationId xmlns:a16="http://schemas.microsoft.com/office/drawing/2014/main" id="{56251C5D-0B5D-413D-ABC0-01DC5DCA9A48}"/>
                    </a:ext>
                  </a:extLst>
                </p:cNvPr>
                <p:cNvPicPr/>
                <p:nvPr/>
              </p:nvPicPr>
              <p:blipFill>
                <a:blip r:embed="rId696"/>
                <a:stretch>
                  <a:fillRect/>
                </a:stretch>
              </p:blipFill>
              <p:spPr>
                <a:xfrm>
                  <a:off x="8815973" y="630787"/>
                  <a:ext cx="1954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67293" name="Freihand 167292">
                  <a:extLst>
                    <a:ext uri="{FF2B5EF4-FFF2-40B4-BE49-F238E27FC236}">
                      <a16:creationId xmlns:a16="http://schemas.microsoft.com/office/drawing/2014/main" id="{BDAB091D-EC44-496A-A264-B4ABCC737484}"/>
                    </a:ext>
                  </a:extLst>
                </p14:cNvPr>
                <p14:cNvContentPartPr/>
                <p14:nvPr/>
              </p14:nvContentPartPr>
              <p14:xfrm>
                <a:off x="9019013" y="643027"/>
                <a:ext cx="82800" cy="112320"/>
              </p14:xfrm>
            </p:contentPart>
          </mc:Choice>
          <mc:Fallback xmlns="">
            <p:pic>
              <p:nvPicPr>
                <p:cNvPr id="167293" name="Freihand 167292">
                  <a:extLst>
                    <a:ext uri="{FF2B5EF4-FFF2-40B4-BE49-F238E27FC236}">
                      <a16:creationId xmlns:a16="http://schemas.microsoft.com/office/drawing/2014/main" id="{BDAB091D-EC44-496A-A264-B4ABCC737484}"/>
                    </a:ext>
                  </a:extLst>
                </p:cNvPr>
                <p:cNvPicPr/>
                <p:nvPr/>
              </p:nvPicPr>
              <p:blipFill>
                <a:blip r:embed="rId698"/>
                <a:stretch>
                  <a:fillRect/>
                </a:stretch>
              </p:blipFill>
              <p:spPr>
                <a:xfrm>
                  <a:off x="9014693" y="638707"/>
                  <a:ext cx="91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67294" name="Freihand 167293">
                  <a:extLst>
                    <a:ext uri="{FF2B5EF4-FFF2-40B4-BE49-F238E27FC236}">
                      <a16:creationId xmlns:a16="http://schemas.microsoft.com/office/drawing/2014/main" id="{ADA2AF77-6B72-42A5-91C4-0704CEAEC68B}"/>
                    </a:ext>
                  </a:extLst>
                </p14:cNvPr>
                <p14:cNvContentPartPr/>
                <p14:nvPr/>
              </p14:nvContentPartPr>
              <p14:xfrm>
                <a:off x="9115133" y="613147"/>
                <a:ext cx="32040" cy="119160"/>
              </p14:xfrm>
            </p:contentPart>
          </mc:Choice>
          <mc:Fallback xmlns="">
            <p:pic>
              <p:nvPicPr>
                <p:cNvPr id="167294" name="Freihand 167293">
                  <a:extLst>
                    <a:ext uri="{FF2B5EF4-FFF2-40B4-BE49-F238E27FC236}">
                      <a16:creationId xmlns:a16="http://schemas.microsoft.com/office/drawing/2014/main" id="{ADA2AF77-6B72-42A5-91C4-0704CEAEC68B}"/>
                    </a:ext>
                  </a:extLst>
                </p:cNvPr>
                <p:cNvPicPr/>
                <p:nvPr/>
              </p:nvPicPr>
              <p:blipFill>
                <a:blip r:embed="rId700"/>
                <a:stretch>
                  <a:fillRect/>
                </a:stretch>
              </p:blipFill>
              <p:spPr>
                <a:xfrm>
                  <a:off x="9110813" y="608827"/>
                  <a:ext cx="40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67295" name="Freihand 167294">
                  <a:extLst>
                    <a:ext uri="{FF2B5EF4-FFF2-40B4-BE49-F238E27FC236}">
                      <a16:creationId xmlns:a16="http://schemas.microsoft.com/office/drawing/2014/main" id="{73C939AC-D6E5-40D0-A85D-94B841DCD267}"/>
                    </a:ext>
                  </a:extLst>
                </p14:cNvPr>
                <p14:cNvContentPartPr/>
                <p14:nvPr/>
              </p14:nvContentPartPr>
              <p14:xfrm>
                <a:off x="9175613" y="601267"/>
                <a:ext cx="306000" cy="155520"/>
              </p14:xfrm>
            </p:contentPart>
          </mc:Choice>
          <mc:Fallback xmlns="">
            <p:pic>
              <p:nvPicPr>
                <p:cNvPr id="167295" name="Freihand 167294">
                  <a:extLst>
                    <a:ext uri="{FF2B5EF4-FFF2-40B4-BE49-F238E27FC236}">
                      <a16:creationId xmlns:a16="http://schemas.microsoft.com/office/drawing/2014/main" id="{73C939AC-D6E5-40D0-A85D-94B841DCD267}"/>
                    </a:ext>
                  </a:extLst>
                </p:cNvPr>
                <p:cNvPicPr/>
                <p:nvPr/>
              </p:nvPicPr>
              <p:blipFill>
                <a:blip r:embed="rId702"/>
                <a:stretch>
                  <a:fillRect/>
                </a:stretch>
              </p:blipFill>
              <p:spPr>
                <a:xfrm>
                  <a:off x="9171293" y="596947"/>
                  <a:ext cx="3146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67296" name="Freihand 167295">
                  <a:extLst>
                    <a:ext uri="{FF2B5EF4-FFF2-40B4-BE49-F238E27FC236}">
                      <a16:creationId xmlns:a16="http://schemas.microsoft.com/office/drawing/2014/main" id="{C059DFFF-5571-4DA7-B75F-82C20F6055FD}"/>
                    </a:ext>
                  </a:extLst>
                </p14:cNvPr>
                <p14:cNvContentPartPr/>
                <p14:nvPr/>
              </p14:nvContentPartPr>
              <p14:xfrm>
                <a:off x="9502853" y="668227"/>
                <a:ext cx="303480" cy="219240"/>
              </p14:xfrm>
            </p:contentPart>
          </mc:Choice>
          <mc:Fallback xmlns="">
            <p:pic>
              <p:nvPicPr>
                <p:cNvPr id="167296" name="Freihand 167295">
                  <a:extLst>
                    <a:ext uri="{FF2B5EF4-FFF2-40B4-BE49-F238E27FC236}">
                      <a16:creationId xmlns:a16="http://schemas.microsoft.com/office/drawing/2014/main" id="{C059DFFF-5571-4DA7-B75F-82C20F6055FD}"/>
                    </a:ext>
                  </a:extLst>
                </p:cNvPr>
                <p:cNvPicPr/>
                <p:nvPr/>
              </p:nvPicPr>
              <p:blipFill>
                <a:blip r:embed="rId704"/>
                <a:stretch>
                  <a:fillRect/>
                </a:stretch>
              </p:blipFill>
              <p:spPr>
                <a:xfrm>
                  <a:off x="9498533" y="663907"/>
                  <a:ext cx="3121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67297" name="Freihand 167296">
                  <a:extLst>
                    <a:ext uri="{FF2B5EF4-FFF2-40B4-BE49-F238E27FC236}">
                      <a16:creationId xmlns:a16="http://schemas.microsoft.com/office/drawing/2014/main" id="{BEED6330-0979-4AF6-AC7A-D753D23ACD80}"/>
                    </a:ext>
                  </a:extLst>
                </p14:cNvPr>
                <p14:cNvContentPartPr/>
                <p14:nvPr/>
              </p14:nvContentPartPr>
              <p14:xfrm>
                <a:off x="9471533" y="864067"/>
                <a:ext cx="190440" cy="135360"/>
              </p14:xfrm>
            </p:contentPart>
          </mc:Choice>
          <mc:Fallback xmlns="">
            <p:pic>
              <p:nvPicPr>
                <p:cNvPr id="167297" name="Freihand 167296">
                  <a:extLst>
                    <a:ext uri="{FF2B5EF4-FFF2-40B4-BE49-F238E27FC236}">
                      <a16:creationId xmlns:a16="http://schemas.microsoft.com/office/drawing/2014/main" id="{BEED6330-0979-4AF6-AC7A-D753D23ACD80}"/>
                    </a:ext>
                  </a:extLst>
                </p:cNvPr>
                <p:cNvPicPr/>
                <p:nvPr/>
              </p:nvPicPr>
              <p:blipFill>
                <a:blip r:embed="rId706"/>
                <a:stretch>
                  <a:fillRect/>
                </a:stretch>
              </p:blipFill>
              <p:spPr>
                <a:xfrm>
                  <a:off x="9467213" y="859747"/>
                  <a:ext cx="199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67298" name="Freihand 167297">
                  <a:extLst>
                    <a:ext uri="{FF2B5EF4-FFF2-40B4-BE49-F238E27FC236}">
                      <a16:creationId xmlns:a16="http://schemas.microsoft.com/office/drawing/2014/main" id="{F74C7C38-E19D-4DC0-B1B1-BC70DA3FCAB8}"/>
                    </a:ext>
                  </a:extLst>
                </p14:cNvPr>
                <p14:cNvContentPartPr/>
                <p14:nvPr/>
              </p14:nvContentPartPr>
              <p14:xfrm>
                <a:off x="9628493" y="923467"/>
                <a:ext cx="113760" cy="70920"/>
              </p14:xfrm>
            </p:contentPart>
          </mc:Choice>
          <mc:Fallback xmlns="">
            <p:pic>
              <p:nvPicPr>
                <p:cNvPr id="167298" name="Freihand 167297">
                  <a:extLst>
                    <a:ext uri="{FF2B5EF4-FFF2-40B4-BE49-F238E27FC236}">
                      <a16:creationId xmlns:a16="http://schemas.microsoft.com/office/drawing/2014/main" id="{F74C7C38-E19D-4DC0-B1B1-BC70DA3FCAB8}"/>
                    </a:ext>
                  </a:extLst>
                </p:cNvPr>
                <p:cNvPicPr/>
                <p:nvPr/>
              </p:nvPicPr>
              <p:blipFill>
                <a:blip r:embed="rId708"/>
                <a:stretch>
                  <a:fillRect/>
                </a:stretch>
              </p:blipFill>
              <p:spPr>
                <a:xfrm>
                  <a:off x="9624173" y="919147"/>
                  <a:ext cx="122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67299" name="Freihand 167298">
                  <a:extLst>
                    <a:ext uri="{FF2B5EF4-FFF2-40B4-BE49-F238E27FC236}">
                      <a16:creationId xmlns:a16="http://schemas.microsoft.com/office/drawing/2014/main" id="{CC571BE8-FFB6-4868-8D87-99726A60BB07}"/>
                    </a:ext>
                  </a:extLst>
                </p14:cNvPr>
                <p14:cNvContentPartPr/>
                <p14:nvPr/>
              </p14:nvContentPartPr>
              <p14:xfrm>
                <a:off x="9755573" y="913747"/>
                <a:ext cx="85320" cy="97200"/>
              </p14:xfrm>
            </p:contentPart>
          </mc:Choice>
          <mc:Fallback xmlns="">
            <p:pic>
              <p:nvPicPr>
                <p:cNvPr id="167299" name="Freihand 167298">
                  <a:extLst>
                    <a:ext uri="{FF2B5EF4-FFF2-40B4-BE49-F238E27FC236}">
                      <a16:creationId xmlns:a16="http://schemas.microsoft.com/office/drawing/2014/main" id="{CC571BE8-FFB6-4868-8D87-99726A60BB07}"/>
                    </a:ext>
                  </a:extLst>
                </p:cNvPr>
                <p:cNvPicPr/>
                <p:nvPr/>
              </p:nvPicPr>
              <p:blipFill>
                <a:blip r:embed="rId710"/>
                <a:stretch>
                  <a:fillRect/>
                </a:stretch>
              </p:blipFill>
              <p:spPr>
                <a:xfrm>
                  <a:off x="9751253" y="909427"/>
                  <a:ext cx="93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67300" name="Freihand 167299">
                  <a:extLst>
                    <a:ext uri="{FF2B5EF4-FFF2-40B4-BE49-F238E27FC236}">
                      <a16:creationId xmlns:a16="http://schemas.microsoft.com/office/drawing/2014/main" id="{E29E2CD9-2EB8-4AB9-84A4-3D5737378CBC}"/>
                    </a:ext>
                  </a:extLst>
                </p14:cNvPr>
                <p14:cNvContentPartPr/>
                <p14:nvPr/>
              </p14:nvContentPartPr>
              <p14:xfrm>
                <a:off x="9917933" y="869107"/>
                <a:ext cx="42840" cy="128880"/>
              </p14:xfrm>
            </p:contentPart>
          </mc:Choice>
          <mc:Fallback xmlns="">
            <p:pic>
              <p:nvPicPr>
                <p:cNvPr id="167300" name="Freihand 167299">
                  <a:extLst>
                    <a:ext uri="{FF2B5EF4-FFF2-40B4-BE49-F238E27FC236}">
                      <a16:creationId xmlns:a16="http://schemas.microsoft.com/office/drawing/2014/main" id="{E29E2CD9-2EB8-4AB9-84A4-3D5737378CBC}"/>
                    </a:ext>
                  </a:extLst>
                </p:cNvPr>
                <p:cNvPicPr/>
                <p:nvPr/>
              </p:nvPicPr>
              <p:blipFill>
                <a:blip r:embed="rId712"/>
                <a:stretch>
                  <a:fillRect/>
                </a:stretch>
              </p:blipFill>
              <p:spPr>
                <a:xfrm>
                  <a:off x="9913613" y="864787"/>
                  <a:ext cx="51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67301" name="Freihand 167300">
                  <a:extLst>
                    <a:ext uri="{FF2B5EF4-FFF2-40B4-BE49-F238E27FC236}">
                      <a16:creationId xmlns:a16="http://schemas.microsoft.com/office/drawing/2014/main" id="{6199D3DE-1CCA-40CB-B6F5-0C3012C75AD6}"/>
                    </a:ext>
                  </a:extLst>
                </p14:cNvPr>
                <p14:cNvContentPartPr/>
                <p14:nvPr/>
              </p14:nvContentPartPr>
              <p14:xfrm>
                <a:off x="9872933" y="855067"/>
                <a:ext cx="143280" cy="168840"/>
              </p14:xfrm>
            </p:contentPart>
          </mc:Choice>
          <mc:Fallback xmlns="">
            <p:pic>
              <p:nvPicPr>
                <p:cNvPr id="167301" name="Freihand 167300">
                  <a:extLst>
                    <a:ext uri="{FF2B5EF4-FFF2-40B4-BE49-F238E27FC236}">
                      <a16:creationId xmlns:a16="http://schemas.microsoft.com/office/drawing/2014/main" id="{6199D3DE-1CCA-40CB-B6F5-0C3012C75AD6}"/>
                    </a:ext>
                  </a:extLst>
                </p:cNvPr>
                <p:cNvPicPr/>
                <p:nvPr/>
              </p:nvPicPr>
              <p:blipFill>
                <a:blip r:embed="rId714"/>
                <a:stretch>
                  <a:fillRect/>
                </a:stretch>
              </p:blipFill>
              <p:spPr>
                <a:xfrm>
                  <a:off x="9868613" y="850747"/>
                  <a:ext cx="1519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67302" name="Freihand 167301">
                  <a:extLst>
                    <a:ext uri="{FF2B5EF4-FFF2-40B4-BE49-F238E27FC236}">
                      <a16:creationId xmlns:a16="http://schemas.microsoft.com/office/drawing/2014/main" id="{6FCB1C7B-827F-4AF3-BB9D-EE00CB144E81}"/>
                    </a:ext>
                  </a:extLst>
                </p14:cNvPr>
                <p14:cNvContentPartPr/>
                <p14:nvPr/>
              </p14:nvContentPartPr>
              <p14:xfrm>
                <a:off x="10042493" y="879547"/>
                <a:ext cx="120600" cy="123480"/>
              </p14:xfrm>
            </p:contentPart>
          </mc:Choice>
          <mc:Fallback xmlns="">
            <p:pic>
              <p:nvPicPr>
                <p:cNvPr id="167302" name="Freihand 167301">
                  <a:extLst>
                    <a:ext uri="{FF2B5EF4-FFF2-40B4-BE49-F238E27FC236}">
                      <a16:creationId xmlns:a16="http://schemas.microsoft.com/office/drawing/2014/main" id="{6FCB1C7B-827F-4AF3-BB9D-EE00CB144E81}"/>
                    </a:ext>
                  </a:extLst>
                </p:cNvPr>
                <p:cNvPicPr/>
                <p:nvPr/>
              </p:nvPicPr>
              <p:blipFill>
                <a:blip r:embed="rId716"/>
                <a:stretch>
                  <a:fillRect/>
                </a:stretch>
              </p:blipFill>
              <p:spPr>
                <a:xfrm>
                  <a:off x="10038173" y="875227"/>
                  <a:ext cx="129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67303" name="Freihand 167302">
                  <a:extLst>
                    <a:ext uri="{FF2B5EF4-FFF2-40B4-BE49-F238E27FC236}">
                      <a16:creationId xmlns:a16="http://schemas.microsoft.com/office/drawing/2014/main" id="{81EEDDE9-E8A7-40F9-ADF2-F04445272F9D}"/>
                    </a:ext>
                  </a:extLst>
                </p14:cNvPr>
                <p14:cNvContentPartPr/>
                <p14:nvPr/>
              </p14:nvContentPartPr>
              <p14:xfrm>
                <a:off x="10064813" y="852187"/>
                <a:ext cx="136080" cy="88560"/>
              </p14:xfrm>
            </p:contentPart>
          </mc:Choice>
          <mc:Fallback xmlns="">
            <p:pic>
              <p:nvPicPr>
                <p:cNvPr id="167303" name="Freihand 167302">
                  <a:extLst>
                    <a:ext uri="{FF2B5EF4-FFF2-40B4-BE49-F238E27FC236}">
                      <a16:creationId xmlns:a16="http://schemas.microsoft.com/office/drawing/2014/main" id="{81EEDDE9-E8A7-40F9-ADF2-F04445272F9D}"/>
                    </a:ext>
                  </a:extLst>
                </p:cNvPr>
                <p:cNvPicPr/>
                <p:nvPr/>
              </p:nvPicPr>
              <p:blipFill>
                <a:blip r:embed="rId718"/>
                <a:stretch>
                  <a:fillRect/>
                </a:stretch>
              </p:blipFill>
              <p:spPr>
                <a:xfrm>
                  <a:off x="10060493" y="847867"/>
                  <a:ext cx="144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67304" name="Freihand 167303">
                  <a:extLst>
                    <a:ext uri="{FF2B5EF4-FFF2-40B4-BE49-F238E27FC236}">
                      <a16:creationId xmlns:a16="http://schemas.microsoft.com/office/drawing/2014/main" id="{CA8F7B41-A788-4565-A206-7F1CFC592DEE}"/>
                    </a:ext>
                  </a:extLst>
                </p14:cNvPr>
                <p14:cNvContentPartPr/>
                <p14:nvPr/>
              </p14:nvContentPartPr>
              <p14:xfrm>
                <a:off x="10095053" y="730507"/>
                <a:ext cx="144000" cy="353880"/>
              </p14:xfrm>
            </p:contentPart>
          </mc:Choice>
          <mc:Fallback xmlns="">
            <p:pic>
              <p:nvPicPr>
                <p:cNvPr id="167304" name="Freihand 167303">
                  <a:extLst>
                    <a:ext uri="{FF2B5EF4-FFF2-40B4-BE49-F238E27FC236}">
                      <a16:creationId xmlns:a16="http://schemas.microsoft.com/office/drawing/2014/main" id="{CA8F7B41-A788-4565-A206-7F1CFC592DEE}"/>
                    </a:ext>
                  </a:extLst>
                </p:cNvPr>
                <p:cNvPicPr/>
                <p:nvPr/>
              </p:nvPicPr>
              <p:blipFill>
                <a:blip r:embed="rId720"/>
                <a:stretch>
                  <a:fillRect/>
                </a:stretch>
              </p:blipFill>
              <p:spPr>
                <a:xfrm>
                  <a:off x="10090733" y="726187"/>
                  <a:ext cx="152640" cy="36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1">
            <p14:nvContentPartPr>
              <p14:cNvPr id="167346" name="Freihand 167345">
                <a:extLst>
                  <a:ext uri="{FF2B5EF4-FFF2-40B4-BE49-F238E27FC236}">
                    <a16:creationId xmlns:a16="http://schemas.microsoft.com/office/drawing/2014/main" id="{C924AED2-99E4-4D3F-B3D1-2942AA357253}"/>
                  </a:ext>
                </a:extLst>
              </p14:cNvPr>
              <p14:cNvContentPartPr/>
              <p14:nvPr/>
            </p14:nvContentPartPr>
            <p14:xfrm>
              <a:off x="4572293" y="4612387"/>
              <a:ext cx="3186360" cy="1163880"/>
            </p14:xfrm>
          </p:contentPart>
        </mc:Choice>
        <mc:Fallback xmlns="">
          <p:pic>
            <p:nvPicPr>
              <p:cNvPr id="167346" name="Freihand 167345">
                <a:extLst>
                  <a:ext uri="{FF2B5EF4-FFF2-40B4-BE49-F238E27FC236}">
                    <a16:creationId xmlns:a16="http://schemas.microsoft.com/office/drawing/2014/main" id="{C924AED2-99E4-4D3F-B3D1-2942AA357253}"/>
                  </a:ext>
                </a:extLst>
              </p:cNvPr>
              <p:cNvPicPr/>
              <p:nvPr/>
            </p:nvPicPr>
            <p:blipFill>
              <a:blip r:embed="rId722"/>
              <a:stretch>
                <a:fillRect/>
              </a:stretch>
            </p:blipFill>
            <p:spPr>
              <a:xfrm>
                <a:off x="4567973" y="4608067"/>
                <a:ext cx="3195000" cy="1172520"/>
              </a:xfrm>
              <a:prstGeom prst="rect">
                <a:avLst/>
              </a:prstGeom>
            </p:spPr>
          </p:pic>
        </mc:Fallback>
      </mc:AlternateContent>
      <p:grpSp>
        <p:nvGrpSpPr>
          <p:cNvPr id="167349" name="Gruppieren 167348">
            <a:extLst>
              <a:ext uri="{FF2B5EF4-FFF2-40B4-BE49-F238E27FC236}">
                <a16:creationId xmlns:a16="http://schemas.microsoft.com/office/drawing/2014/main" id="{7EAB9947-B3A3-4B6C-A474-80A906B68C0D}"/>
              </a:ext>
            </a:extLst>
          </p:cNvPr>
          <p:cNvGrpSpPr/>
          <p:nvPr/>
        </p:nvGrpSpPr>
        <p:grpSpPr>
          <a:xfrm>
            <a:off x="3787493" y="4835947"/>
            <a:ext cx="4651560" cy="1618560"/>
            <a:chOff x="3787493" y="4835947"/>
            <a:chExt cx="4651560" cy="1618560"/>
          </a:xfrm>
        </p:grpSpPr>
        <mc:AlternateContent xmlns:mc="http://schemas.openxmlformats.org/markup-compatibility/2006" xmlns:p14="http://schemas.microsoft.com/office/powerpoint/2010/main">
          <mc:Choice Requires="p14">
            <p:contentPart p14:bwMode="auto" r:id="rId723">
              <p14:nvContentPartPr>
                <p14:cNvPr id="167260" name="Freihand 167259">
                  <a:extLst>
                    <a:ext uri="{FF2B5EF4-FFF2-40B4-BE49-F238E27FC236}">
                      <a16:creationId xmlns:a16="http://schemas.microsoft.com/office/drawing/2014/main" id="{6CF7CB5C-8936-4A61-8324-1661BF367214}"/>
                    </a:ext>
                  </a:extLst>
                </p14:cNvPr>
                <p14:cNvContentPartPr/>
                <p14:nvPr/>
              </p14:nvContentPartPr>
              <p14:xfrm>
                <a:off x="4560773" y="5335267"/>
                <a:ext cx="619560" cy="407160"/>
              </p14:xfrm>
            </p:contentPart>
          </mc:Choice>
          <mc:Fallback xmlns="">
            <p:pic>
              <p:nvPicPr>
                <p:cNvPr id="167260" name="Freihand 167259">
                  <a:extLst>
                    <a:ext uri="{FF2B5EF4-FFF2-40B4-BE49-F238E27FC236}">
                      <a16:creationId xmlns:a16="http://schemas.microsoft.com/office/drawing/2014/main" id="{6CF7CB5C-8936-4A61-8324-1661BF367214}"/>
                    </a:ext>
                  </a:extLst>
                </p:cNvPr>
                <p:cNvPicPr/>
                <p:nvPr/>
              </p:nvPicPr>
              <p:blipFill>
                <a:blip r:embed="rId724"/>
                <a:stretch>
                  <a:fillRect/>
                </a:stretch>
              </p:blipFill>
              <p:spPr>
                <a:xfrm>
                  <a:off x="4556453" y="5330947"/>
                  <a:ext cx="6282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167261" name="Freihand 167260">
                  <a:extLst>
                    <a:ext uri="{FF2B5EF4-FFF2-40B4-BE49-F238E27FC236}">
                      <a16:creationId xmlns:a16="http://schemas.microsoft.com/office/drawing/2014/main" id="{47A52C3E-9DEF-4BC2-B380-D3CC225E0561}"/>
                    </a:ext>
                  </a:extLst>
                </p14:cNvPr>
                <p14:cNvContentPartPr/>
                <p14:nvPr/>
              </p14:nvContentPartPr>
              <p14:xfrm>
                <a:off x="5086733" y="5290627"/>
                <a:ext cx="154800" cy="195480"/>
              </p14:xfrm>
            </p:contentPart>
          </mc:Choice>
          <mc:Fallback xmlns="">
            <p:pic>
              <p:nvPicPr>
                <p:cNvPr id="167261" name="Freihand 167260">
                  <a:extLst>
                    <a:ext uri="{FF2B5EF4-FFF2-40B4-BE49-F238E27FC236}">
                      <a16:creationId xmlns:a16="http://schemas.microsoft.com/office/drawing/2014/main" id="{47A52C3E-9DEF-4BC2-B380-D3CC225E0561}"/>
                    </a:ext>
                  </a:extLst>
                </p:cNvPr>
                <p:cNvPicPr/>
                <p:nvPr/>
              </p:nvPicPr>
              <p:blipFill>
                <a:blip r:embed="rId726"/>
                <a:stretch>
                  <a:fillRect/>
                </a:stretch>
              </p:blipFill>
              <p:spPr>
                <a:xfrm>
                  <a:off x="5082413" y="5286307"/>
                  <a:ext cx="163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67263" name="Freihand 167262">
                  <a:extLst>
                    <a:ext uri="{FF2B5EF4-FFF2-40B4-BE49-F238E27FC236}">
                      <a16:creationId xmlns:a16="http://schemas.microsoft.com/office/drawing/2014/main" id="{DF869B61-88B0-4D1E-84B8-4A4F3557E6B4}"/>
                    </a:ext>
                  </a:extLst>
                </p14:cNvPr>
                <p14:cNvContentPartPr/>
                <p14:nvPr/>
              </p14:nvContentPartPr>
              <p14:xfrm>
                <a:off x="3850853" y="5892187"/>
                <a:ext cx="26640" cy="170280"/>
              </p14:xfrm>
            </p:contentPart>
          </mc:Choice>
          <mc:Fallback xmlns="">
            <p:pic>
              <p:nvPicPr>
                <p:cNvPr id="167263" name="Freihand 167262">
                  <a:extLst>
                    <a:ext uri="{FF2B5EF4-FFF2-40B4-BE49-F238E27FC236}">
                      <a16:creationId xmlns:a16="http://schemas.microsoft.com/office/drawing/2014/main" id="{DF869B61-88B0-4D1E-84B8-4A4F3557E6B4}"/>
                    </a:ext>
                  </a:extLst>
                </p:cNvPr>
                <p:cNvPicPr/>
                <p:nvPr/>
              </p:nvPicPr>
              <p:blipFill>
                <a:blip r:embed="rId728"/>
                <a:stretch>
                  <a:fillRect/>
                </a:stretch>
              </p:blipFill>
              <p:spPr>
                <a:xfrm>
                  <a:off x="3846533" y="5887867"/>
                  <a:ext cx="35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67264" name="Freihand 167263">
                  <a:extLst>
                    <a:ext uri="{FF2B5EF4-FFF2-40B4-BE49-F238E27FC236}">
                      <a16:creationId xmlns:a16="http://schemas.microsoft.com/office/drawing/2014/main" id="{4399FC6D-BCC7-4541-9085-FF47591648C1}"/>
                    </a:ext>
                  </a:extLst>
                </p14:cNvPr>
                <p14:cNvContentPartPr/>
                <p14:nvPr/>
              </p14:nvContentPartPr>
              <p14:xfrm>
                <a:off x="3833573" y="5894707"/>
                <a:ext cx="176400" cy="71640"/>
              </p14:xfrm>
            </p:contentPart>
          </mc:Choice>
          <mc:Fallback xmlns="">
            <p:pic>
              <p:nvPicPr>
                <p:cNvPr id="167264" name="Freihand 167263">
                  <a:extLst>
                    <a:ext uri="{FF2B5EF4-FFF2-40B4-BE49-F238E27FC236}">
                      <a16:creationId xmlns:a16="http://schemas.microsoft.com/office/drawing/2014/main" id="{4399FC6D-BCC7-4541-9085-FF47591648C1}"/>
                    </a:ext>
                  </a:extLst>
                </p:cNvPr>
                <p:cNvPicPr/>
                <p:nvPr/>
              </p:nvPicPr>
              <p:blipFill>
                <a:blip r:embed="rId730"/>
                <a:stretch>
                  <a:fillRect/>
                </a:stretch>
              </p:blipFill>
              <p:spPr>
                <a:xfrm>
                  <a:off x="3829253" y="5890387"/>
                  <a:ext cx="185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67265" name="Freihand 167264">
                  <a:extLst>
                    <a:ext uri="{FF2B5EF4-FFF2-40B4-BE49-F238E27FC236}">
                      <a16:creationId xmlns:a16="http://schemas.microsoft.com/office/drawing/2014/main" id="{B3CCEE5C-EA5D-4398-B295-5BD83EC69168}"/>
                    </a:ext>
                  </a:extLst>
                </p14:cNvPr>
                <p14:cNvContentPartPr/>
                <p14:nvPr/>
              </p14:nvContentPartPr>
              <p14:xfrm>
                <a:off x="3859853" y="6023227"/>
                <a:ext cx="114480" cy="20520"/>
              </p14:xfrm>
            </p:contentPart>
          </mc:Choice>
          <mc:Fallback xmlns="">
            <p:pic>
              <p:nvPicPr>
                <p:cNvPr id="167265" name="Freihand 167264">
                  <a:extLst>
                    <a:ext uri="{FF2B5EF4-FFF2-40B4-BE49-F238E27FC236}">
                      <a16:creationId xmlns:a16="http://schemas.microsoft.com/office/drawing/2014/main" id="{B3CCEE5C-EA5D-4398-B295-5BD83EC69168}"/>
                    </a:ext>
                  </a:extLst>
                </p:cNvPr>
                <p:cNvPicPr/>
                <p:nvPr/>
              </p:nvPicPr>
              <p:blipFill>
                <a:blip r:embed="rId732"/>
                <a:stretch>
                  <a:fillRect/>
                </a:stretch>
              </p:blipFill>
              <p:spPr>
                <a:xfrm>
                  <a:off x="3855533" y="6018907"/>
                  <a:ext cx="123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67266" name="Freihand 167265">
                  <a:extLst>
                    <a:ext uri="{FF2B5EF4-FFF2-40B4-BE49-F238E27FC236}">
                      <a16:creationId xmlns:a16="http://schemas.microsoft.com/office/drawing/2014/main" id="{856011F2-5DA7-4863-A1F9-B3838F6B4136}"/>
                    </a:ext>
                  </a:extLst>
                </p14:cNvPr>
                <p14:cNvContentPartPr/>
                <p14:nvPr/>
              </p14:nvContentPartPr>
              <p14:xfrm>
                <a:off x="4007093" y="5981107"/>
                <a:ext cx="184680" cy="45000"/>
              </p14:xfrm>
            </p:contentPart>
          </mc:Choice>
          <mc:Fallback xmlns="">
            <p:pic>
              <p:nvPicPr>
                <p:cNvPr id="167266" name="Freihand 167265">
                  <a:extLst>
                    <a:ext uri="{FF2B5EF4-FFF2-40B4-BE49-F238E27FC236}">
                      <a16:creationId xmlns:a16="http://schemas.microsoft.com/office/drawing/2014/main" id="{856011F2-5DA7-4863-A1F9-B3838F6B4136}"/>
                    </a:ext>
                  </a:extLst>
                </p:cNvPr>
                <p:cNvPicPr/>
                <p:nvPr/>
              </p:nvPicPr>
              <p:blipFill>
                <a:blip r:embed="rId734"/>
                <a:stretch>
                  <a:fillRect/>
                </a:stretch>
              </p:blipFill>
              <p:spPr>
                <a:xfrm>
                  <a:off x="4002773" y="5976787"/>
                  <a:ext cx="1933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67267" name="Freihand 167266">
                  <a:extLst>
                    <a:ext uri="{FF2B5EF4-FFF2-40B4-BE49-F238E27FC236}">
                      <a16:creationId xmlns:a16="http://schemas.microsoft.com/office/drawing/2014/main" id="{734154D5-0DDA-4F0A-B882-45E655124825}"/>
                    </a:ext>
                  </a:extLst>
                </p14:cNvPr>
                <p14:cNvContentPartPr/>
                <p14:nvPr/>
              </p14:nvContentPartPr>
              <p14:xfrm>
                <a:off x="4215533" y="5853307"/>
                <a:ext cx="190800" cy="191520"/>
              </p14:xfrm>
            </p:contentPart>
          </mc:Choice>
          <mc:Fallback xmlns="">
            <p:pic>
              <p:nvPicPr>
                <p:cNvPr id="167267" name="Freihand 167266">
                  <a:extLst>
                    <a:ext uri="{FF2B5EF4-FFF2-40B4-BE49-F238E27FC236}">
                      <a16:creationId xmlns:a16="http://schemas.microsoft.com/office/drawing/2014/main" id="{734154D5-0DDA-4F0A-B882-45E655124825}"/>
                    </a:ext>
                  </a:extLst>
                </p:cNvPr>
                <p:cNvPicPr/>
                <p:nvPr/>
              </p:nvPicPr>
              <p:blipFill>
                <a:blip r:embed="rId736"/>
                <a:stretch>
                  <a:fillRect/>
                </a:stretch>
              </p:blipFill>
              <p:spPr>
                <a:xfrm>
                  <a:off x="4211213" y="5848987"/>
                  <a:ext cx="199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67268" name="Freihand 167267">
                  <a:extLst>
                    <a:ext uri="{FF2B5EF4-FFF2-40B4-BE49-F238E27FC236}">
                      <a16:creationId xmlns:a16="http://schemas.microsoft.com/office/drawing/2014/main" id="{18F5320C-B18F-49D6-B841-EB15AF3B7563}"/>
                    </a:ext>
                  </a:extLst>
                </p14:cNvPr>
                <p14:cNvContentPartPr/>
                <p14:nvPr/>
              </p14:nvContentPartPr>
              <p14:xfrm>
                <a:off x="4421093" y="5848627"/>
                <a:ext cx="183240" cy="154080"/>
              </p14:xfrm>
            </p:contentPart>
          </mc:Choice>
          <mc:Fallback xmlns="">
            <p:pic>
              <p:nvPicPr>
                <p:cNvPr id="167268" name="Freihand 167267">
                  <a:extLst>
                    <a:ext uri="{FF2B5EF4-FFF2-40B4-BE49-F238E27FC236}">
                      <a16:creationId xmlns:a16="http://schemas.microsoft.com/office/drawing/2014/main" id="{18F5320C-B18F-49D6-B841-EB15AF3B7563}"/>
                    </a:ext>
                  </a:extLst>
                </p:cNvPr>
                <p:cNvPicPr/>
                <p:nvPr/>
              </p:nvPicPr>
              <p:blipFill>
                <a:blip r:embed="rId738"/>
                <a:stretch>
                  <a:fillRect/>
                </a:stretch>
              </p:blipFill>
              <p:spPr>
                <a:xfrm>
                  <a:off x="4416773" y="5844307"/>
                  <a:ext cx="191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67269" name="Freihand 167268">
                  <a:extLst>
                    <a:ext uri="{FF2B5EF4-FFF2-40B4-BE49-F238E27FC236}">
                      <a16:creationId xmlns:a16="http://schemas.microsoft.com/office/drawing/2014/main" id="{09C185E9-1A74-4A15-B8AC-5EBD7FD1F6E2}"/>
                    </a:ext>
                  </a:extLst>
                </p14:cNvPr>
                <p14:cNvContentPartPr/>
                <p14:nvPr/>
              </p14:nvContentPartPr>
              <p14:xfrm>
                <a:off x="4613333" y="5820547"/>
                <a:ext cx="290160" cy="283320"/>
              </p14:xfrm>
            </p:contentPart>
          </mc:Choice>
          <mc:Fallback xmlns="">
            <p:pic>
              <p:nvPicPr>
                <p:cNvPr id="167269" name="Freihand 167268">
                  <a:extLst>
                    <a:ext uri="{FF2B5EF4-FFF2-40B4-BE49-F238E27FC236}">
                      <a16:creationId xmlns:a16="http://schemas.microsoft.com/office/drawing/2014/main" id="{09C185E9-1A74-4A15-B8AC-5EBD7FD1F6E2}"/>
                    </a:ext>
                  </a:extLst>
                </p:cNvPr>
                <p:cNvPicPr/>
                <p:nvPr/>
              </p:nvPicPr>
              <p:blipFill>
                <a:blip r:embed="rId740"/>
                <a:stretch>
                  <a:fillRect/>
                </a:stretch>
              </p:blipFill>
              <p:spPr>
                <a:xfrm>
                  <a:off x="4609013" y="5816227"/>
                  <a:ext cx="2988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67270" name="Freihand 167269">
                  <a:extLst>
                    <a:ext uri="{FF2B5EF4-FFF2-40B4-BE49-F238E27FC236}">
                      <a16:creationId xmlns:a16="http://schemas.microsoft.com/office/drawing/2014/main" id="{8653FDE8-2561-480D-8352-6BA61D04F4F3}"/>
                    </a:ext>
                  </a:extLst>
                </p14:cNvPr>
                <p14:cNvContentPartPr/>
                <p14:nvPr/>
              </p14:nvContentPartPr>
              <p14:xfrm>
                <a:off x="4924013" y="5869147"/>
                <a:ext cx="93240" cy="92160"/>
              </p14:xfrm>
            </p:contentPart>
          </mc:Choice>
          <mc:Fallback xmlns="">
            <p:pic>
              <p:nvPicPr>
                <p:cNvPr id="167270" name="Freihand 167269">
                  <a:extLst>
                    <a:ext uri="{FF2B5EF4-FFF2-40B4-BE49-F238E27FC236}">
                      <a16:creationId xmlns:a16="http://schemas.microsoft.com/office/drawing/2014/main" id="{8653FDE8-2561-480D-8352-6BA61D04F4F3}"/>
                    </a:ext>
                  </a:extLst>
                </p:cNvPr>
                <p:cNvPicPr/>
                <p:nvPr/>
              </p:nvPicPr>
              <p:blipFill>
                <a:blip r:embed="rId742"/>
                <a:stretch>
                  <a:fillRect/>
                </a:stretch>
              </p:blipFill>
              <p:spPr>
                <a:xfrm>
                  <a:off x="4919693" y="5864827"/>
                  <a:ext cx="101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67271" name="Freihand 167270">
                  <a:extLst>
                    <a:ext uri="{FF2B5EF4-FFF2-40B4-BE49-F238E27FC236}">
                      <a16:creationId xmlns:a16="http://schemas.microsoft.com/office/drawing/2014/main" id="{0F04C586-72B9-4A35-8DD6-87BE83BC284A}"/>
                    </a:ext>
                  </a:extLst>
                </p14:cNvPr>
                <p14:cNvContentPartPr/>
                <p14:nvPr/>
              </p14:nvContentPartPr>
              <p14:xfrm>
                <a:off x="5086013" y="5940067"/>
                <a:ext cx="360" cy="360"/>
              </p14:xfrm>
            </p:contentPart>
          </mc:Choice>
          <mc:Fallback xmlns="">
            <p:pic>
              <p:nvPicPr>
                <p:cNvPr id="167271" name="Freihand 167270">
                  <a:extLst>
                    <a:ext uri="{FF2B5EF4-FFF2-40B4-BE49-F238E27FC236}">
                      <a16:creationId xmlns:a16="http://schemas.microsoft.com/office/drawing/2014/main" id="{0F04C586-72B9-4A35-8DD6-87BE83BC284A}"/>
                    </a:ext>
                  </a:extLst>
                </p:cNvPr>
                <p:cNvPicPr/>
                <p:nvPr/>
              </p:nvPicPr>
              <p:blipFill>
                <a:blip r:embed="rId52"/>
                <a:stretch>
                  <a:fillRect/>
                </a:stretch>
              </p:blipFill>
              <p:spPr>
                <a:xfrm>
                  <a:off x="5081693" y="5935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67272" name="Freihand 167271">
                  <a:extLst>
                    <a:ext uri="{FF2B5EF4-FFF2-40B4-BE49-F238E27FC236}">
                      <a16:creationId xmlns:a16="http://schemas.microsoft.com/office/drawing/2014/main" id="{CB98BDC2-4B0B-4591-A5C6-597BC3933853}"/>
                    </a:ext>
                  </a:extLst>
                </p14:cNvPr>
                <p14:cNvContentPartPr/>
                <p14:nvPr/>
              </p14:nvContentPartPr>
              <p14:xfrm>
                <a:off x="5049653" y="5832427"/>
                <a:ext cx="205200" cy="113760"/>
              </p14:xfrm>
            </p:contentPart>
          </mc:Choice>
          <mc:Fallback xmlns="">
            <p:pic>
              <p:nvPicPr>
                <p:cNvPr id="167272" name="Freihand 167271">
                  <a:extLst>
                    <a:ext uri="{FF2B5EF4-FFF2-40B4-BE49-F238E27FC236}">
                      <a16:creationId xmlns:a16="http://schemas.microsoft.com/office/drawing/2014/main" id="{CB98BDC2-4B0B-4591-A5C6-597BC3933853}"/>
                    </a:ext>
                  </a:extLst>
                </p:cNvPr>
                <p:cNvPicPr/>
                <p:nvPr/>
              </p:nvPicPr>
              <p:blipFill>
                <a:blip r:embed="rId745"/>
                <a:stretch>
                  <a:fillRect/>
                </a:stretch>
              </p:blipFill>
              <p:spPr>
                <a:xfrm>
                  <a:off x="5045333" y="5828107"/>
                  <a:ext cx="213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67273" name="Freihand 167272">
                  <a:extLst>
                    <a:ext uri="{FF2B5EF4-FFF2-40B4-BE49-F238E27FC236}">
                      <a16:creationId xmlns:a16="http://schemas.microsoft.com/office/drawing/2014/main" id="{1F5EF4D7-19BA-439A-ABE5-FEDE6EE775BE}"/>
                    </a:ext>
                  </a:extLst>
                </p14:cNvPr>
                <p14:cNvContentPartPr/>
                <p14:nvPr/>
              </p14:nvContentPartPr>
              <p14:xfrm>
                <a:off x="5242613" y="5764027"/>
                <a:ext cx="182520" cy="180720"/>
              </p14:xfrm>
            </p:contentPart>
          </mc:Choice>
          <mc:Fallback xmlns="">
            <p:pic>
              <p:nvPicPr>
                <p:cNvPr id="167273" name="Freihand 167272">
                  <a:extLst>
                    <a:ext uri="{FF2B5EF4-FFF2-40B4-BE49-F238E27FC236}">
                      <a16:creationId xmlns:a16="http://schemas.microsoft.com/office/drawing/2014/main" id="{1F5EF4D7-19BA-439A-ABE5-FEDE6EE775BE}"/>
                    </a:ext>
                  </a:extLst>
                </p:cNvPr>
                <p:cNvPicPr/>
                <p:nvPr/>
              </p:nvPicPr>
              <p:blipFill>
                <a:blip r:embed="rId747"/>
                <a:stretch>
                  <a:fillRect/>
                </a:stretch>
              </p:blipFill>
              <p:spPr>
                <a:xfrm>
                  <a:off x="5238293" y="5759707"/>
                  <a:ext cx="1911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67274" name="Freihand 167273">
                  <a:extLst>
                    <a:ext uri="{FF2B5EF4-FFF2-40B4-BE49-F238E27FC236}">
                      <a16:creationId xmlns:a16="http://schemas.microsoft.com/office/drawing/2014/main" id="{271ACDE6-2765-4CE9-B4C8-79ACC412CD86}"/>
                    </a:ext>
                  </a:extLst>
                </p14:cNvPr>
                <p14:cNvContentPartPr/>
                <p14:nvPr/>
              </p14:nvContentPartPr>
              <p14:xfrm>
                <a:off x="5140373" y="5740267"/>
                <a:ext cx="21600" cy="2880"/>
              </p14:xfrm>
            </p:contentPart>
          </mc:Choice>
          <mc:Fallback xmlns="">
            <p:pic>
              <p:nvPicPr>
                <p:cNvPr id="167274" name="Freihand 167273">
                  <a:extLst>
                    <a:ext uri="{FF2B5EF4-FFF2-40B4-BE49-F238E27FC236}">
                      <a16:creationId xmlns:a16="http://schemas.microsoft.com/office/drawing/2014/main" id="{271ACDE6-2765-4CE9-B4C8-79ACC412CD86}"/>
                    </a:ext>
                  </a:extLst>
                </p:cNvPr>
                <p:cNvPicPr/>
                <p:nvPr/>
              </p:nvPicPr>
              <p:blipFill>
                <a:blip r:embed="rId749"/>
                <a:stretch>
                  <a:fillRect/>
                </a:stretch>
              </p:blipFill>
              <p:spPr>
                <a:xfrm>
                  <a:off x="5136053" y="5735947"/>
                  <a:ext cx="302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67276" name="Freihand 167275">
                  <a:extLst>
                    <a:ext uri="{FF2B5EF4-FFF2-40B4-BE49-F238E27FC236}">
                      <a16:creationId xmlns:a16="http://schemas.microsoft.com/office/drawing/2014/main" id="{77469BAE-F5FA-4730-89CC-9FCBF7A49F7D}"/>
                    </a:ext>
                  </a:extLst>
                </p14:cNvPr>
                <p14:cNvContentPartPr/>
                <p14:nvPr/>
              </p14:nvContentPartPr>
              <p14:xfrm>
                <a:off x="3787493" y="6135907"/>
                <a:ext cx="142200" cy="244080"/>
              </p14:xfrm>
            </p:contentPart>
          </mc:Choice>
          <mc:Fallback xmlns="">
            <p:pic>
              <p:nvPicPr>
                <p:cNvPr id="167276" name="Freihand 167275">
                  <a:extLst>
                    <a:ext uri="{FF2B5EF4-FFF2-40B4-BE49-F238E27FC236}">
                      <a16:creationId xmlns:a16="http://schemas.microsoft.com/office/drawing/2014/main" id="{77469BAE-F5FA-4730-89CC-9FCBF7A49F7D}"/>
                    </a:ext>
                  </a:extLst>
                </p:cNvPr>
                <p:cNvPicPr/>
                <p:nvPr/>
              </p:nvPicPr>
              <p:blipFill>
                <a:blip r:embed="rId751"/>
                <a:stretch>
                  <a:fillRect/>
                </a:stretch>
              </p:blipFill>
              <p:spPr>
                <a:xfrm>
                  <a:off x="3783173" y="6131587"/>
                  <a:ext cx="1508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67277" name="Freihand 167276">
                  <a:extLst>
                    <a:ext uri="{FF2B5EF4-FFF2-40B4-BE49-F238E27FC236}">
                      <a16:creationId xmlns:a16="http://schemas.microsoft.com/office/drawing/2014/main" id="{8E27E89F-E8CC-48B0-9FD3-097CF0E998EF}"/>
                    </a:ext>
                  </a:extLst>
                </p14:cNvPr>
                <p14:cNvContentPartPr/>
                <p14:nvPr/>
              </p14:nvContentPartPr>
              <p14:xfrm>
                <a:off x="3987293" y="6133027"/>
                <a:ext cx="318240" cy="211680"/>
              </p14:xfrm>
            </p:contentPart>
          </mc:Choice>
          <mc:Fallback xmlns="">
            <p:pic>
              <p:nvPicPr>
                <p:cNvPr id="167277" name="Freihand 167276">
                  <a:extLst>
                    <a:ext uri="{FF2B5EF4-FFF2-40B4-BE49-F238E27FC236}">
                      <a16:creationId xmlns:a16="http://schemas.microsoft.com/office/drawing/2014/main" id="{8E27E89F-E8CC-48B0-9FD3-097CF0E998EF}"/>
                    </a:ext>
                  </a:extLst>
                </p:cNvPr>
                <p:cNvPicPr/>
                <p:nvPr/>
              </p:nvPicPr>
              <p:blipFill>
                <a:blip r:embed="rId753"/>
                <a:stretch>
                  <a:fillRect/>
                </a:stretch>
              </p:blipFill>
              <p:spPr>
                <a:xfrm>
                  <a:off x="3982973" y="6128707"/>
                  <a:ext cx="3268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167278" name="Freihand 167277">
                  <a:extLst>
                    <a:ext uri="{FF2B5EF4-FFF2-40B4-BE49-F238E27FC236}">
                      <a16:creationId xmlns:a16="http://schemas.microsoft.com/office/drawing/2014/main" id="{DFCC9A2E-7801-4415-9E73-79CFB6453474}"/>
                    </a:ext>
                  </a:extLst>
                </p14:cNvPr>
                <p14:cNvContentPartPr/>
                <p14:nvPr/>
              </p14:nvContentPartPr>
              <p14:xfrm>
                <a:off x="4293653" y="6205027"/>
                <a:ext cx="149040" cy="210240"/>
              </p14:xfrm>
            </p:contentPart>
          </mc:Choice>
          <mc:Fallback xmlns="">
            <p:pic>
              <p:nvPicPr>
                <p:cNvPr id="167278" name="Freihand 167277">
                  <a:extLst>
                    <a:ext uri="{FF2B5EF4-FFF2-40B4-BE49-F238E27FC236}">
                      <a16:creationId xmlns:a16="http://schemas.microsoft.com/office/drawing/2014/main" id="{DFCC9A2E-7801-4415-9E73-79CFB6453474}"/>
                    </a:ext>
                  </a:extLst>
                </p:cNvPr>
                <p:cNvPicPr/>
                <p:nvPr/>
              </p:nvPicPr>
              <p:blipFill>
                <a:blip r:embed="rId755"/>
                <a:stretch>
                  <a:fillRect/>
                </a:stretch>
              </p:blipFill>
              <p:spPr>
                <a:xfrm>
                  <a:off x="4289333" y="6200707"/>
                  <a:ext cx="157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167279" name="Freihand 167278">
                  <a:extLst>
                    <a:ext uri="{FF2B5EF4-FFF2-40B4-BE49-F238E27FC236}">
                      <a16:creationId xmlns:a16="http://schemas.microsoft.com/office/drawing/2014/main" id="{41CF0D0F-FE47-4574-9D80-7BE65FD16E41}"/>
                    </a:ext>
                  </a:extLst>
                </p14:cNvPr>
                <p14:cNvContentPartPr/>
                <p14:nvPr/>
              </p14:nvContentPartPr>
              <p14:xfrm>
                <a:off x="4450613" y="6239947"/>
                <a:ext cx="360" cy="360"/>
              </p14:xfrm>
            </p:contentPart>
          </mc:Choice>
          <mc:Fallback xmlns="">
            <p:pic>
              <p:nvPicPr>
                <p:cNvPr id="167279" name="Freihand 167278">
                  <a:extLst>
                    <a:ext uri="{FF2B5EF4-FFF2-40B4-BE49-F238E27FC236}">
                      <a16:creationId xmlns:a16="http://schemas.microsoft.com/office/drawing/2014/main" id="{41CF0D0F-FE47-4574-9D80-7BE65FD16E41}"/>
                    </a:ext>
                  </a:extLst>
                </p:cNvPr>
                <p:cNvPicPr/>
                <p:nvPr/>
              </p:nvPicPr>
              <p:blipFill>
                <a:blip r:embed="rId52"/>
                <a:stretch>
                  <a:fillRect/>
                </a:stretch>
              </p:blipFill>
              <p:spPr>
                <a:xfrm>
                  <a:off x="4446293" y="6235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67280" name="Freihand 167279">
                  <a:extLst>
                    <a:ext uri="{FF2B5EF4-FFF2-40B4-BE49-F238E27FC236}">
                      <a16:creationId xmlns:a16="http://schemas.microsoft.com/office/drawing/2014/main" id="{560400DA-81A9-40F4-AE51-1FF76FCC0B1E}"/>
                    </a:ext>
                  </a:extLst>
                </p14:cNvPr>
                <p14:cNvContentPartPr/>
                <p14:nvPr/>
              </p14:nvContentPartPr>
              <p14:xfrm>
                <a:off x="4396973" y="6181987"/>
                <a:ext cx="111960" cy="99720"/>
              </p14:xfrm>
            </p:contentPart>
          </mc:Choice>
          <mc:Fallback xmlns="">
            <p:pic>
              <p:nvPicPr>
                <p:cNvPr id="167280" name="Freihand 167279">
                  <a:extLst>
                    <a:ext uri="{FF2B5EF4-FFF2-40B4-BE49-F238E27FC236}">
                      <a16:creationId xmlns:a16="http://schemas.microsoft.com/office/drawing/2014/main" id="{560400DA-81A9-40F4-AE51-1FF76FCC0B1E}"/>
                    </a:ext>
                  </a:extLst>
                </p:cNvPr>
                <p:cNvPicPr/>
                <p:nvPr/>
              </p:nvPicPr>
              <p:blipFill>
                <a:blip r:embed="rId758"/>
                <a:stretch>
                  <a:fillRect/>
                </a:stretch>
              </p:blipFill>
              <p:spPr>
                <a:xfrm>
                  <a:off x="4392653" y="6177667"/>
                  <a:ext cx="120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67282" name="Freihand 167281">
                  <a:extLst>
                    <a:ext uri="{FF2B5EF4-FFF2-40B4-BE49-F238E27FC236}">
                      <a16:creationId xmlns:a16="http://schemas.microsoft.com/office/drawing/2014/main" id="{7DE886EE-A579-4168-89CC-0D12F0BC550C}"/>
                    </a:ext>
                  </a:extLst>
                </p14:cNvPr>
                <p14:cNvContentPartPr/>
                <p14:nvPr/>
              </p14:nvContentPartPr>
              <p14:xfrm>
                <a:off x="4507853" y="6093427"/>
                <a:ext cx="103680" cy="214920"/>
              </p14:xfrm>
            </p:contentPart>
          </mc:Choice>
          <mc:Fallback xmlns="">
            <p:pic>
              <p:nvPicPr>
                <p:cNvPr id="167282" name="Freihand 167281">
                  <a:extLst>
                    <a:ext uri="{FF2B5EF4-FFF2-40B4-BE49-F238E27FC236}">
                      <a16:creationId xmlns:a16="http://schemas.microsoft.com/office/drawing/2014/main" id="{7DE886EE-A579-4168-89CC-0D12F0BC550C}"/>
                    </a:ext>
                  </a:extLst>
                </p:cNvPr>
                <p:cNvPicPr/>
                <p:nvPr/>
              </p:nvPicPr>
              <p:blipFill>
                <a:blip r:embed="rId760"/>
                <a:stretch>
                  <a:fillRect/>
                </a:stretch>
              </p:blipFill>
              <p:spPr>
                <a:xfrm>
                  <a:off x="4503533" y="6089107"/>
                  <a:ext cx="112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67283" name="Freihand 167282">
                  <a:extLst>
                    <a:ext uri="{FF2B5EF4-FFF2-40B4-BE49-F238E27FC236}">
                      <a16:creationId xmlns:a16="http://schemas.microsoft.com/office/drawing/2014/main" id="{B2242F12-CBDE-4A31-BB48-1E8B86D32546}"/>
                    </a:ext>
                  </a:extLst>
                </p14:cNvPr>
                <p14:cNvContentPartPr/>
                <p14:nvPr/>
              </p14:nvContentPartPr>
              <p14:xfrm>
                <a:off x="4637813" y="6111067"/>
                <a:ext cx="286920" cy="203040"/>
              </p14:xfrm>
            </p:contentPart>
          </mc:Choice>
          <mc:Fallback xmlns="">
            <p:pic>
              <p:nvPicPr>
                <p:cNvPr id="167283" name="Freihand 167282">
                  <a:extLst>
                    <a:ext uri="{FF2B5EF4-FFF2-40B4-BE49-F238E27FC236}">
                      <a16:creationId xmlns:a16="http://schemas.microsoft.com/office/drawing/2014/main" id="{B2242F12-CBDE-4A31-BB48-1E8B86D32546}"/>
                    </a:ext>
                  </a:extLst>
                </p:cNvPr>
                <p:cNvPicPr/>
                <p:nvPr/>
              </p:nvPicPr>
              <p:blipFill>
                <a:blip r:embed="rId762"/>
                <a:stretch>
                  <a:fillRect/>
                </a:stretch>
              </p:blipFill>
              <p:spPr>
                <a:xfrm>
                  <a:off x="4633493" y="6106747"/>
                  <a:ext cx="2955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67284" name="Freihand 167283">
                  <a:extLst>
                    <a:ext uri="{FF2B5EF4-FFF2-40B4-BE49-F238E27FC236}">
                      <a16:creationId xmlns:a16="http://schemas.microsoft.com/office/drawing/2014/main" id="{24758A29-A9E9-4707-9C89-8971D210E97F}"/>
                    </a:ext>
                  </a:extLst>
                </p14:cNvPr>
                <p14:cNvContentPartPr/>
                <p14:nvPr/>
              </p14:nvContentPartPr>
              <p14:xfrm>
                <a:off x="4782173" y="6045187"/>
                <a:ext cx="209880" cy="409320"/>
              </p14:xfrm>
            </p:contentPart>
          </mc:Choice>
          <mc:Fallback xmlns="">
            <p:pic>
              <p:nvPicPr>
                <p:cNvPr id="167284" name="Freihand 167283">
                  <a:extLst>
                    <a:ext uri="{FF2B5EF4-FFF2-40B4-BE49-F238E27FC236}">
                      <a16:creationId xmlns:a16="http://schemas.microsoft.com/office/drawing/2014/main" id="{24758A29-A9E9-4707-9C89-8971D210E97F}"/>
                    </a:ext>
                  </a:extLst>
                </p:cNvPr>
                <p:cNvPicPr/>
                <p:nvPr/>
              </p:nvPicPr>
              <p:blipFill>
                <a:blip r:embed="rId764"/>
                <a:stretch>
                  <a:fillRect/>
                </a:stretch>
              </p:blipFill>
              <p:spPr>
                <a:xfrm>
                  <a:off x="4777853" y="6040867"/>
                  <a:ext cx="21852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67306" name="Freihand 167305">
                  <a:extLst>
                    <a:ext uri="{FF2B5EF4-FFF2-40B4-BE49-F238E27FC236}">
                      <a16:creationId xmlns:a16="http://schemas.microsoft.com/office/drawing/2014/main" id="{B95B1DFA-39DB-4DB2-B3E3-BF1F0440C9DB}"/>
                    </a:ext>
                  </a:extLst>
                </p14:cNvPr>
                <p14:cNvContentPartPr/>
                <p14:nvPr/>
              </p14:nvContentPartPr>
              <p14:xfrm>
                <a:off x="4879733" y="6282067"/>
                <a:ext cx="3600" cy="6120"/>
              </p14:xfrm>
            </p:contentPart>
          </mc:Choice>
          <mc:Fallback xmlns="">
            <p:pic>
              <p:nvPicPr>
                <p:cNvPr id="167306" name="Freihand 167305">
                  <a:extLst>
                    <a:ext uri="{FF2B5EF4-FFF2-40B4-BE49-F238E27FC236}">
                      <a16:creationId xmlns:a16="http://schemas.microsoft.com/office/drawing/2014/main" id="{B95B1DFA-39DB-4DB2-B3E3-BF1F0440C9DB}"/>
                    </a:ext>
                  </a:extLst>
                </p:cNvPr>
                <p:cNvPicPr/>
                <p:nvPr/>
              </p:nvPicPr>
              <p:blipFill>
                <a:blip r:embed="rId490"/>
                <a:stretch>
                  <a:fillRect/>
                </a:stretch>
              </p:blipFill>
              <p:spPr>
                <a:xfrm>
                  <a:off x="4875413" y="6277747"/>
                  <a:ext cx="122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167307" name="Freihand 167306">
                  <a:extLst>
                    <a:ext uri="{FF2B5EF4-FFF2-40B4-BE49-F238E27FC236}">
                      <a16:creationId xmlns:a16="http://schemas.microsoft.com/office/drawing/2014/main" id="{1723273C-A39A-4D2C-986C-1B63A6373CE5}"/>
                    </a:ext>
                  </a:extLst>
                </p14:cNvPr>
                <p14:cNvContentPartPr/>
                <p14:nvPr/>
              </p14:nvContentPartPr>
              <p14:xfrm>
                <a:off x="4897373" y="6269467"/>
                <a:ext cx="61200" cy="111240"/>
              </p14:xfrm>
            </p:contentPart>
          </mc:Choice>
          <mc:Fallback xmlns="">
            <p:pic>
              <p:nvPicPr>
                <p:cNvPr id="167307" name="Freihand 167306">
                  <a:extLst>
                    <a:ext uri="{FF2B5EF4-FFF2-40B4-BE49-F238E27FC236}">
                      <a16:creationId xmlns:a16="http://schemas.microsoft.com/office/drawing/2014/main" id="{1723273C-A39A-4D2C-986C-1B63A6373CE5}"/>
                    </a:ext>
                  </a:extLst>
                </p:cNvPr>
                <p:cNvPicPr/>
                <p:nvPr/>
              </p:nvPicPr>
              <p:blipFill>
                <a:blip r:embed="rId767"/>
                <a:stretch>
                  <a:fillRect/>
                </a:stretch>
              </p:blipFill>
              <p:spPr>
                <a:xfrm>
                  <a:off x="4893053" y="6265147"/>
                  <a:ext cx="69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167309" name="Freihand 167308">
                  <a:extLst>
                    <a:ext uri="{FF2B5EF4-FFF2-40B4-BE49-F238E27FC236}">
                      <a16:creationId xmlns:a16="http://schemas.microsoft.com/office/drawing/2014/main" id="{20E53C63-65A2-4FB8-B5F3-329468B75085}"/>
                    </a:ext>
                  </a:extLst>
                </p14:cNvPr>
                <p14:cNvContentPartPr/>
                <p14:nvPr/>
              </p14:nvContentPartPr>
              <p14:xfrm>
                <a:off x="4875413" y="6168307"/>
                <a:ext cx="123480" cy="127440"/>
              </p14:xfrm>
            </p:contentPart>
          </mc:Choice>
          <mc:Fallback xmlns="">
            <p:pic>
              <p:nvPicPr>
                <p:cNvPr id="167309" name="Freihand 167308">
                  <a:extLst>
                    <a:ext uri="{FF2B5EF4-FFF2-40B4-BE49-F238E27FC236}">
                      <a16:creationId xmlns:a16="http://schemas.microsoft.com/office/drawing/2014/main" id="{20E53C63-65A2-4FB8-B5F3-329468B75085}"/>
                    </a:ext>
                  </a:extLst>
                </p:cNvPr>
                <p:cNvPicPr/>
                <p:nvPr/>
              </p:nvPicPr>
              <p:blipFill>
                <a:blip r:embed="rId769"/>
                <a:stretch>
                  <a:fillRect/>
                </a:stretch>
              </p:blipFill>
              <p:spPr>
                <a:xfrm>
                  <a:off x="4871093" y="6163987"/>
                  <a:ext cx="132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167310" name="Freihand 167309">
                  <a:extLst>
                    <a:ext uri="{FF2B5EF4-FFF2-40B4-BE49-F238E27FC236}">
                      <a16:creationId xmlns:a16="http://schemas.microsoft.com/office/drawing/2014/main" id="{0A03D1C3-F669-40D2-9FED-B843A7CA2301}"/>
                    </a:ext>
                  </a:extLst>
                </p14:cNvPr>
                <p14:cNvContentPartPr/>
                <p14:nvPr/>
              </p14:nvContentPartPr>
              <p14:xfrm>
                <a:off x="5004653" y="6172627"/>
                <a:ext cx="177480" cy="128160"/>
              </p14:xfrm>
            </p:contentPart>
          </mc:Choice>
          <mc:Fallback xmlns="">
            <p:pic>
              <p:nvPicPr>
                <p:cNvPr id="167310" name="Freihand 167309">
                  <a:extLst>
                    <a:ext uri="{FF2B5EF4-FFF2-40B4-BE49-F238E27FC236}">
                      <a16:creationId xmlns:a16="http://schemas.microsoft.com/office/drawing/2014/main" id="{0A03D1C3-F669-40D2-9FED-B843A7CA2301}"/>
                    </a:ext>
                  </a:extLst>
                </p:cNvPr>
                <p:cNvPicPr/>
                <p:nvPr/>
              </p:nvPicPr>
              <p:blipFill>
                <a:blip r:embed="rId771"/>
                <a:stretch>
                  <a:fillRect/>
                </a:stretch>
              </p:blipFill>
              <p:spPr>
                <a:xfrm>
                  <a:off x="5000333" y="6168307"/>
                  <a:ext cx="186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167311" name="Freihand 167310">
                  <a:extLst>
                    <a:ext uri="{FF2B5EF4-FFF2-40B4-BE49-F238E27FC236}">
                      <a16:creationId xmlns:a16="http://schemas.microsoft.com/office/drawing/2014/main" id="{9DABD2D0-9AA5-4AE9-8793-509D578D2452}"/>
                    </a:ext>
                  </a:extLst>
                </p14:cNvPr>
                <p14:cNvContentPartPr/>
                <p14:nvPr/>
              </p14:nvContentPartPr>
              <p14:xfrm>
                <a:off x="5173853" y="6128347"/>
                <a:ext cx="54000" cy="50040"/>
              </p14:xfrm>
            </p:contentPart>
          </mc:Choice>
          <mc:Fallback xmlns="">
            <p:pic>
              <p:nvPicPr>
                <p:cNvPr id="167311" name="Freihand 167310">
                  <a:extLst>
                    <a:ext uri="{FF2B5EF4-FFF2-40B4-BE49-F238E27FC236}">
                      <a16:creationId xmlns:a16="http://schemas.microsoft.com/office/drawing/2014/main" id="{9DABD2D0-9AA5-4AE9-8793-509D578D2452}"/>
                    </a:ext>
                  </a:extLst>
                </p:cNvPr>
                <p:cNvPicPr/>
                <p:nvPr/>
              </p:nvPicPr>
              <p:blipFill>
                <a:blip r:embed="rId773"/>
                <a:stretch>
                  <a:fillRect/>
                </a:stretch>
              </p:blipFill>
              <p:spPr>
                <a:xfrm>
                  <a:off x="5169533" y="6124027"/>
                  <a:ext cx="62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167312" name="Freihand 167311">
                  <a:extLst>
                    <a:ext uri="{FF2B5EF4-FFF2-40B4-BE49-F238E27FC236}">
                      <a16:creationId xmlns:a16="http://schemas.microsoft.com/office/drawing/2014/main" id="{2FB6F440-A254-42DC-9269-3814B0E9AC52}"/>
                    </a:ext>
                  </a:extLst>
                </p14:cNvPr>
                <p14:cNvContentPartPr/>
                <p14:nvPr/>
              </p14:nvContentPartPr>
              <p14:xfrm>
                <a:off x="5245133" y="6082267"/>
                <a:ext cx="252720" cy="215280"/>
              </p14:xfrm>
            </p:contentPart>
          </mc:Choice>
          <mc:Fallback xmlns="">
            <p:pic>
              <p:nvPicPr>
                <p:cNvPr id="167312" name="Freihand 167311">
                  <a:extLst>
                    <a:ext uri="{FF2B5EF4-FFF2-40B4-BE49-F238E27FC236}">
                      <a16:creationId xmlns:a16="http://schemas.microsoft.com/office/drawing/2014/main" id="{2FB6F440-A254-42DC-9269-3814B0E9AC52}"/>
                    </a:ext>
                  </a:extLst>
                </p:cNvPr>
                <p:cNvPicPr/>
                <p:nvPr/>
              </p:nvPicPr>
              <p:blipFill>
                <a:blip r:embed="rId775"/>
                <a:stretch>
                  <a:fillRect/>
                </a:stretch>
              </p:blipFill>
              <p:spPr>
                <a:xfrm>
                  <a:off x="5240813" y="6077947"/>
                  <a:ext cx="2613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167313" name="Freihand 167312">
                  <a:extLst>
                    <a:ext uri="{FF2B5EF4-FFF2-40B4-BE49-F238E27FC236}">
                      <a16:creationId xmlns:a16="http://schemas.microsoft.com/office/drawing/2014/main" id="{33FA9668-BC22-4B71-B64D-192FEE62FFD1}"/>
                    </a:ext>
                  </a:extLst>
                </p14:cNvPr>
                <p14:cNvContentPartPr/>
                <p14:nvPr/>
              </p14:nvContentPartPr>
              <p14:xfrm>
                <a:off x="5593973" y="6080827"/>
                <a:ext cx="439560" cy="303480"/>
              </p14:xfrm>
            </p:contentPart>
          </mc:Choice>
          <mc:Fallback xmlns="">
            <p:pic>
              <p:nvPicPr>
                <p:cNvPr id="167313" name="Freihand 167312">
                  <a:extLst>
                    <a:ext uri="{FF2B5EF4-FFF2-40B4-BE49-F238E27FC236}">
                      <a16:creationId xmlns:a16="http://schemas.microsoft.com/office/drawing/2014/main" id="{33FA9668-BC22-4B71-B64D-192FEE62FFD1}"/>
                    </a:ext>
                  </a:extLst>
                </p:cNvPr>
                <p:cNvPicPr/>
                <p:nvPr/>
              </p:nvPicPr>
              <p:blipFill>
                <a:blip r:embed="rId777"/>
                <a:stretch>
                  <a:fillRect/>
                </a:stretch>
              </p:blipFill>
              <p:spPr>
                <a:xfrm>
                  <a:off x="5589653" y="6076507"/>
                  <a:ext cx="4482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167314" name="Freihand 167313">
                  <a:extLst>
                    <a:ext uri="{FF2B5EF4-FFF2-40B4-BE49-F238E27FC236}">
                      <a16:creationId xmlns:a16="http://schemas.microsoft.com/office/drawing/2014/main" id="{BEC04090-F900-4100-A5F8-9C702AE8D105}"/>
                    </a:ext>
                  </a:extLst>
                </p14:cNvPr>
                <p14:cNvContentPartPr/>
                <p14:nvPr/>
              </p14:nvContentPartPr>
              <p14:xfrm>
                <a:off x="6142613" y="6094507"/>
                <a:ext cx="220320" cy="144720"/>
              </p14:xfrm>
            </p:contentPart>
          </mc:Choice>
          <mc:Fallback xmlns="">
            <p:pic>
              <p:nvPicPr>
                <p:cNvPr id="167314" name="Freihand 167313">
                  <a:extLst>
                    <a:ext uri="{FF2B5EF4-FFF2-40B4-BE49-F238E27FC236}">
                      <a16:creationId xmlns:a16="http://schemas.microsoft.com/office/drawing/2014/main" id="{BEC04090-F900-4100-A5F8-9C702AE8D105}"/>
                    </a:ext>
                  </a:extLst>
                </p:cNvPr>
                <p:cNvPicPr/>
                <p:nvPr/>
              </p:nvPicPr>
              <p:blipFill>
                <a:blip r:embed="rId779"/>
                <a:stretch>
                  <a:fillRect/>
                </a:stretch>
              </p:blipFill>
              <p:spPr>
                <a:xfrm>
                  <a:off x="6138293" y="6090187"/>
                  <a:ext cx="228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167315" name="Freihand 167314">
                  <a:extLst>
                    <a:ext uri="{FF2B5EF4-FFF2-40B4-BE49-F238E27FC236}">
                      <a16:creationId xmlns:a16="http://schemas.microsoft.com/office/drawing/2014/main" id="{C8EA6350-F231-4535-96A8-41014E974DB7}"/>
                    </a:ext>
                  </a:extLst>
                </p14:cNvPr>
                <p14:cNvContentPartPr/>
                <p14:nvPr/>
              </p14:nvContentPartPr>
              <p14:xfrm>
                <a:off x="6349973" y="6170467"/>
                <a:ext cx="123120" cy="104040"/>
              </p14:xfrm>
            </p:contentPart>
          </mc:Choice>
          <mc:Fallback xmlns="">
            <p:pic>
              <p:nvPicPr>
                <p:cNvPr id="167315" name="Freihand 167314">
                  <a:extLst>
                    <a:ext uri="{FF2B5EF4-FFF2-40B4-BE49-F238E27FC236}">
                      <a16:creationId xmlns:a16="http://schemas.microsoft.com/office/drawing/2014/main" id="{C8EA6350-F231-4535-96A8-41014E974DB7}"/>
                    </a:ext>
                  </a:extLst>
                </p:cNvPr>
                <p:cNvPicPr/>
                <p:nvPr/>
              </p:nvPicPr>
              <p:blipFill>
                <a:blip r:embed="rId781"/>
                <a:stretch>
                  <a:fillRect/>
                </a:stretch>
              </p:blipFill>
              <p:spPr>
                <a:xfrm>
                  <a:off x="6345653" y="6166147"/>
                  <a:ext cx="131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167316" name="Freihand 167315">
                  <a:extLst>
                    <a:ext uri="{FF2B5EF4-FFF2-40B4-BE49-F238E27FC236}">
                      <a16:creationId xmlns:a16="http://schemas.microsoft.com/office/drawing/2014/main" id="{FAC75980-95F4-4208-A1E3-37C4CA9BA687}"/>
                    </a:ext>
                  </a:extLst>
                </p14:cNvPr>
                <p14:cNvContentPartPr/>
                <p14:nvPr/>
              </p14:nvContentPartPr>
              <p14:xfrm>
                <a:off x="6632573" y="6094867"/>
                <a:ext cx="28440" cy="192600"/>
              </p14:xfrm>
            </p:contentPart>
          </mc:Choice>
          <mc:Fallback xmlns="">
            <p:pic>
              <p:nvPicPr>
                <p:cNvPr id="167316" name="Freihand 167315">
                  <a:extLst>
                    <a:ext uri="{FF2B5EF4-FFF2-40B4-BE49-F238E27FC236}">
                      <a16:creationId xmlns:a16="http://schemas.microsoft.com/office/drawing/2014/main" id="{FAC75980-95F4-4208-A1E3-37C4CA9BA687}"/>
                    </a:ext>
                  </a:extLst>
                </p:cNvPr>
                <p:cNvPicPr/>
                <p:nvPr/>
              </p:nvPicPr>
              <p:blipFill>
                <a:blip r:embed="rId783"/>
                <a:stretch>
                  <a:fillRect/>
                </a:stretch>
              </p:blipFill>
              <p:spPr>
                <a:xfrm>
                  <a:off x="6628253" y="6090547"/>
                  <a:ext cx="37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167317" name="Freihand 167316">
                  <a:extLst>
                    <a:ext uri="{FF2B5EF4-FFF2-40B4-BE49-F238E27FC236}">
                      <a16:creationId xmlns:a16="http://schemas.microsoft.com/office/drawing/2014/main" id="{48B7A9A4-0517-40D2-B14B-920EF5853E6A}"/>
                    </a:ext>
                  </a:extLst>
                </p14:cNvPr>
                <p14:cNvContentPartPr/>
                <p14:nvPr/>
              </p14:nvContentPartPr>
              <p14:xfrm>
                <a:off x="6527093" y="6062107"/>
                <a:ext cx="231120" cy="224640"/>
              </p14:xfrm>
            </p:contentPart>
          </mc:Choice>
          <mc:Fallback xmlns="">
            <p:pic>
              <p:nvPicPr>
                <p:cNvPr id="167317" name="Freihand 167316">
                  <a:extLst>
                    <a:ext uri="{FF2B5EF4-FFF2-40B4-BE49-F238E27FC236}">
                      <a16:creationId xmlns:a16="http://schemas.microsoft.com/office/drawing/2014/main" id="{48B7A9A4-0517-40D2-B14B-920EF5853E6A}"/>
                    </a:ext>
                  </a:extLst>
                </p:cNvPr>
                <p:cNvPicPr/>
                <p:nvPr/>
              </p:nvPicPr>
              <p:blipFill>
                <a:blip r:embed="rId785"/>
                <a:stretch>
                  <a:fillRect/>
                </a:stretch>
              </p:blipFill>
              <p:spPr>
                <a:xfrm>
                  <a:off x="6522773" y="6057787"/>
                  <a:ext cx="2397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167318" name="Freihand 167317">
                  <a:extLst>
                    <a:ext uri="{FF2B5EF4-FFF2-40B4-BE49-F238E27FC236}">
                      <a16:creationId xmlns:a16="http://schemas.microsoft.com/office/drawing/2014/main" id="{8602E90C-BC2C-42D6-9BE3-632A1F539359}"/>
                    </a:ext>
                  </a:extLst>
                </p14:cNvPr>
                <p14:cNvContentPartPr/>
                <p14:nvPr/>
              </p14:nvContentPartPr>
              <p14:xfrm>
                <a:off x="6811853" y="6080467"/>
                <a:ext cx="26640" cy="179280"/>
              </p14:xfrm>
            </p:contentPart>
          </mc:Choice>
          <mc:Fallback xmlns="">
            <p:pic>
              <p:nvPicPr>
                <p:cNvPr id="167318" name="Freihand 167317">
                  <a:extLst>
                    <a:ext uri="{FF2B5EF4-FFF2-40B4-BE49-F238E27FC236}">
                      <a16:creationId xmlns:a16="http://schemas.microsoft.com/office/drawing/2014/main" id="{8602E90C-BC2C-42D6-9BE3-632A1F539359}"/>
                    </a:ext>
                  </a:extLst>
                </p:cNvPr>
                <p:cNvPicPr/>
                <p:nvPr/>
              </p:nvPicPr>
              <p:blipFill>
                <a:blip r:embed="rId787"/>
                <a:stretch>
                  <a:fillRect/>
                </a:stretch>
              </p:blipFill>
              <p:spPr>
                <a:xfrm>
                  <a:off x="6807533" y="6076147"/>
                  <a:ext cx="35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167319" name="Freihand 167318">
                  <a:extLst>
                    <a:ext uri="{FF2B5EF4-FFF2-40B4-BE49-F238E27FC236}">
                      <a16:creationId xmlns:a16="http://schemas.microsoft.com/office/drawing/2014/main" id="{03DBEBA7-BB34-405E-B395-8AF48805DBF3}"/>
                    </a:ext>
                  </a:extLst>
                </p14:cNvPr>
                <p14:cNvContentPartPr/>
                <p14:nvPr/>
              </p14:nvContentPartPr>
              <p14:xfrm>
                <a:off x="6810053" y="6043387"/>
                <a:ext cx="289800" cy="248400"/>
              </p14:xfrm>
            </p:contentPart>
          </mc:Choice>
          <mc:Fallback xmlns="">
            <p:pic>
              <p:nvPicPr>
                <p:cNvPr id="167319" name="Freihand 167318">
                  <a:extLst>
                    <a:ext uri="{FF2B5EF4-FFF2-40B4-BE49-F238E27FC236}">
                      <a16:creationId xmlns:a16="http://schemas.microsoft.com/office/drawing/2014/main" id="{03DBEBA7-BB34-405E-B395-8AF48805DBF3}"/>
                    </a:ext>
                  </a:extLst>
                </p:cNvPr>
                <p:cNvPicPr/>
                <p:nvPr/>
              </p:nvPicPr>
              <p:blipFill>
                <a:blip r:embed="rId789"/>
                <a:stretch>
                  <a:fillRect/>
                </a:stretch>
              </p:blipFill>
              <p:spPr>
                <a:xfrm>
                  <a:off x="6805733" y="6039067"/>
                  <a:ext cx="298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167321" name="Freihand 167320">
                  <a:extLst>
                    <a:ext uri="{FF2B5EF4-FFF2-40B4-BE49-F238E27FC236}">
                      <a16:creationId xmlns:a16="http://schemas.microsoft.com/office/drawing/2014/main" id="{A1C4318E-4644-497E-9D96-163EF26F2F32}"/>
                    </a:ext>
                  </a:extLst>
                </p14:cNvPr>
                <p14:cNvContentPartPr/>
                <p14:nvPr/>
              </p14:nvContentPartPr>
              <p14:xfrm>
                <a:off x="5116253" y="4835947"/>
                <a:ext cx="684360" cy="619920"/>
              </p14:xfrm>
            </p:contentPart>
          </mc:Choice>
          <mc:Fallback xmlns="">
            <p:pic>
              <p:nvPicPr>
                <p:cNvPr id="167321" name="Freihand 167320">
                  <a:extLst>
                    <a:ext uri="{FF2B5EF4-FFF2-40B4-BE49-F238E27FC236}">
                      <a16:creationId xmlns:a16="http://schemas.microsoft.com/office/drawing/2014/main" id="{A1C4318E-4644-497E-9D96-163EF26F2F32}"/>
                    </a:ext>
                  </a:extLst>
                </p:cNvPr>
                <p:cNvPicPr/>
                <p:nvPr/>
              </p:nvPicPr>
              <p:blipFill>
                <a:blip r:embed="rId791"/>
                <a:stretch>
                  <a:fillRect/>
                </a:stretch>
              </p:blipFill>
              <p:spPr>
                <a:xfrm>
                  <a:off x="5111933" y="4831627"/>
                  <a:ext cx="693000" cy="6285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167323" name="Freihand 167322">
                  <a:extLst>
                    <a:ext uri="{FF2B5EF4-FFF2-40B4-BE49-F238E27FC236}">
                      <a16:creationId xmlns:a16="http://schemas.microsoft.com/office/drawing/2014/main" id="{88A65F03-2553-4950-8B61-8445EF5E915E}"/>
                    </a:ext>
                  </a:extLst>
                </p14:cNvPr>
                <p14:cNvContentPartPr/>
                <p14:nvPr/>
              </p14:nvContentPartPr>
              <p14:xfrm>
                <a:off x="5422613" y="5270827"/>
                <a:ext cx="372960" cy="345600"/>
              </p14:xfrm>
            </p:contentPart>
          </mc:Choice>
          <mc:Fallback xmlns="">
            <p:pic>
              <p:nvPicPr>
                <p:cNvPr id="167323" name="Freihand 167322">
                  <a:extLst>
                    <a:ext uri="{FF2B5EF4-FFF2-40B4-BE49-F238E27FC236}">
                      <a16:creationId xmlns:a16="http://schemas.microsoft.com/office/drawing/2014/main" id="{88A65F03-2553-4950-8B61-8445EF5E915E}"/>
                    </a:ext>
                  </a:extLst>
                </p:cNvPr>
                <p:cNvPicPr/>
                <p:nvPr/>
              </p:nvPicPr>
              <p:blipFill>
                <a:blip r:embed="rId793"/>
                <a:stretch>
                  <a:fillRect/>
                </a:stretch>
              </p:blipFill>
              <p:spPr>
                <a:xfrm>
                  <a:off x="5418293" y="5266507"/>
                  <a:ext cx="3816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167324" name="Freihand 167323">
                  <a:extLst>
                    <a:ext uri="{FF2B5EF4-FFF2-40B4-BE49-F238E27FC236}">
                      <a16:creationId xmlns:a16="http://schemas.microsoft.com/office/drawing/2014/main" id="{31CDEBE0-8A39-4165-B477-885548B63D10}"/>
                    </a:ext>
                  </a:extLst>
                </p14:cNvPr>
                <p14:cNvContentPartPr/>
                <p14:nvPr/>
              </p14:nvContentPartPr>
              <p14:xfrm>
                <a:off x="5343773" y="5224027"/>
                <a:ext cx="217080" cy="181800"/>
              </p14:xfrm>
            </p:contentPart>
          </mc:Choice>
          <mc:Fallback xmlns="">
            <p:pic>
              <p:nvPicPr>
                <p:cNvPr id="167324" name="Freihand 167323">
                  <a:extLst>
                    <a:ext uri="{FF2B5EF4-FFF2-40B4-BE49-F238E27FC236}">
                      <a16:creationId xmlns:a16="http://schemas.microsoft.com/office/drawing/2014/main" id="{31CDEBE0-8A39-4165-B477-885548B63D10}"/>
                    </a:ext>
                  </a:extLst>
                </p:cNvPr>
                <p:cNvPicPr/>
                <p:nvPr/>
              </p:nvPicPr>
              <p:blipFill>
                <a:blip r:embed="rId795"/>
                <a:stretch>
                  <a:fillRect/>
                </a:stretch>
              </p:blipFill>
              <p:spPr>
                <a:xfrm>
                  <a:off x="5339453" y="5219707"/>
                  <a:ext cx="225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167326" name="Freihand 167325">
                  <a:extLst>
                    <a:ext uri="{FF2B5EF4-FFF2-40B4-BE49-F238E27FC236}">
                      <a16:creationId xmlns:a16="http://schemas.microsoft.com/office/drawing/2014/main" id="{F3FF87B1-890F-4D15-A29E-4EEBD27EC18C}"/>
                    </a:ext>
                  </a:extLst>
                </p14:cNvPr>
                <p14:cNvContentPartPr/>
                <p14:nvPr/>
              </p14:nvContentPartPr>
              <p14:xfrm>
                <a:off x="5961533" y="5518507"/>
                <a:ext cx="121320" cy="228240"/>
              </p14:xfrm>
            </p:contentPart>
          </mc:Choice>
          <mc:Fallback xmlns="">
            <p:pic>
              <p:nvPicPr>
                <p:cNvPr id="167326" name="Freihand 167325">
                  <a:extLst>
                    <a:ext uri="{FF2B5EF4-FFF2-40B4-BE49-F238E27FC236}">
                      <a16:creationId xmlns:a16="http://schemas.microsoft.com/office/drawing/2014/main" id="{F3FF87B1-890F-4D15-A29E-4EEBD27EC18C}"/>
                    </a:ext>
                  </a:extLst>
                </p:cNvPr>
                <p:cNvPicPr/>
                <p:nvPr/>
              </p:nvPicPr>
              <p:blipFill>
                <a:blip r:embed="rId797"/>
                <a:stretch>
                  <a:fillRect/>
                </a:stretch>
              </p:blipFill>
              <p:spPr>
                <a:xfrm>
                  <a:off x="5957213" y="5514187"/>
                  <a:ext cx="1299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167327" name="Freihand 167326">
                  <a:extLst>
                    <a:ext uri="{FF2B5EF4-FFF2-40B4-BE49-F238E27FC236}">
                      <a16:creationId xmlns:a16="http://schemas.microsoft.com/office/drawing/2014/main" id="{33D879B5-D7E9-413D-80B8-91DC8A64C97F}"/>
                    </a:ext>
                  </a:extLst>
                </p14:cNvPr>
                <p14:cNvContentPartPr/>
                <p14:nvPr/>
              </p14:nvContentPartPr>
              <p14:xfrm>
                <a:off x="6031013" y="5530027"/>
                <a:ext cx="56160" cy="191520"/>
              </p14:xfrm>
            </p:contentPart>
          </mc:Choice>
          <mc:Fallback xmlns="">
            <p:pic>
              <p:nvPicPr>
                <p:cNvPr id="167327" name="Freihand 167326">
                  <a:extLst>
                    <a:ext uri="{FF2B5EF4-FFF2-40B4-BE49-F238E27FC236}">
                      <a16:creationId xmlns:a16="http://schemas.microsoft.com/office/drawing/2014/main" id="{33D879B5-D7E9-413D-80B8-91DC8A64C97F}"/>
                    </a:ext>
                  </a:extLst>
                </p:cNvPr>
                <p:cNvPicPr/>
                <p:nvPr/>
              </p:nvPicPr>
              <p:blipFill>
                <a:blip r:embed="rId799"/>
                <a:stretch>
                  <a:fillRect/>
                </a:stretch>
              </p:blipFill>
              <p:spPr>
                <a:xfrm>
                  <a:off x="6026693" y="5525707"/>
                  <a:ext cx="64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67328" name="Freihand 167327">
                  <a:extLst>
                    <a:ext uri="{FF2B5EF4-FFF2-40B4-BE49-F238E27FC236}">
                      <a16:creationId xmlns:a16="http://schemas.microsoft.com/office/drawing/2014/main" id="{EE32B109-C530-4992-A918-7667681285FE}"/>
                    </a:ext>
                  </a:extLst>
                </p14:cNvPr>
                <p14:cNvContentPartPr/>
                <p14:nvPr/>
              </p14:nvContentPartPr>
              <p14:xfrm>
                <a:off x="5993213" y="5613187"/>
                <a:ext cx="276120" cy="111240"/>
              </p14:xfrm>
            </p:contentPart>
          </mc:Choice>
          <mc:Fallback xmlns="">
            <p:pic>
              <p:nvPicPr>
                <p:cNvPr id="167328" name="Freihand 167327">
                  <a:extLst>
                    <a:ext uri="{FF2B5EF4-FFF2-40B4-BE49-F238E27FC236}">
                      <a16:creationId xmlns:a16="http://schemas.microsoft.com/office/drawing/2014/main" id="{EE32B109-C530-4992-A918-7667681285FE}"/>
                    </a:ext>
                  </a:extLst>
                </p:cNvPr>
                <p:cNvPicPr/>
                <p:nvPr/>
              </p:nvPicPr>
              <p:blipFill>
                <a:blip r:embed="rId801"/>
                <a:stretch>
                  <a:fillRect/>
                </a:stretch>
              </p:blipFill>
              <p:spPr>
                <a:xfrm>
                  <a:off x="5988893" y="5608867"/>
                  <a:ext cx="284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167329" name="Freihand 167328">
                  <a:extLst>
                    <a:ext uri="{FF2B5EF4-FFF2-40B4-BE49-F238E27FC236}">
                      <a16:creationId xmlns:a16="http://schemas.microsoft.com/office/drawing/2014/main" id="{EDE644B9-B354-415D-AB75-7E1DAD0B6789}"/>
                    </a:ext>
                  </a:extLst>
                </p14:cNvPr>
                <p14:cNvContentPartPr/>
                <p14:nvPr/>
              </p14:nvContentPartPr>
              <p14:xfrm>
                <a:off x="6292373" y="5586187"/>
                <a:ext cx="180720" cy="257040"/>
              </p14:xfrm>
            </p:contentPart>
          </mc:Choice>
          <mc:Fallback xmlns="">
            <p:pic>
              <p:nvPicPr>
                <p:cNvPr id="167329" name="Freihand 167328">
                  <a:extLst>
                    <a:ext uri="{FF2B5EF4-FFF2-40B4-BE49-F238E27FC236}">
                      <a16:creationId xmlns:a16="http://schemas.microsoft.com/office/drawing/2014/main" id="{EDE644B9-B354-415D-AB75-7E1DAD0B6789}"/>
                    </a:ext>
                  </a:extLst>
                </p:cNvPr>
                <p:cNvPicPr/>
                <p:nvPr/>
              </p:nvPicPr>
              <p:blipFill>
                <a:blip r:embed="rId803"/>
                <a:stretch>
                  <a:fillRect/>
                </a:stretch>
              </p:blipFill>
              <p:spPr>
                <a:xfrm>
                  <a:off x="6288053" y="5581867"/>
                  <a:ext cx="1893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167330" name="Freihand 167329">
                  <a:extLst>
                    <a:ext uri="{FF2B5EF4-FFF2-40B4-BE49-F238E27FC236}">
                      <a16:creationId xmlns:a16="http://schemas.microsoft.com/office/drawing/2014/main" id="{AD3A82A8-084C-4C23-9E9F-8855FFEF1D65}"/>
                    </a:ext>
                  </a:extLst>
                </p14:cNvPr>
                <p14:cNvContentPartPr/>
                <p14:nvPr/>
              </p14:nvContentPartPr>
              <p14:xfrm>
                <a:off x="6455453" y="5504467"/>
                <a:ext cx="109800" cy="218880"/>
              </p14:xfrm>
            </p:contentPart>
          </mc:Choice>
          <mc:Fallback xmlns="">
            <p:pic>
              <p:nvPicPr>
                <p:cNvPr id="167330" name="Freihand 167329">
                  <a:extLst>
                    <a:ext uri="{FF2B5EF4-FFF2-40B4-BE49-F238E27FC236}">
                      <a16:creationId xmlns:a16="http://schemas.microsoft.com/office/drawing/2014/main" id="{AD3A82A8-084C-4C23-9E9F-8855FFEF1D65}"/>
                    </a:ext>
                  </a:extLst>
                </p:cNvPr>
                <p:cNvPicPr/>
                <p:nvPr/>
              </p:nvPicPr>
              <p:blipFill>
                <a:blip r:embed="rId805"/>
                <a:stretch>
                  <a:fillRect/>
                </a:stretch>
              </p:blipFill>
              <p:spPr>
                <a:xfrm>
                  <a:off x="6451133" y="5500147"/>
                  <a:ext cx="1184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167331" name="Freihand 167330">
                  <a:extLst>
                    <a:ext uri="{FF2B5EF4-FFF2-40B4-BE49-F238E27FC236}">
                      <a16:creationId xmlns:a16="http://schemas.microsoft.com/office/drawing/2014/main" id="{7DA43313-B915-4BF8-B04C-5387766B54E0}"/>
                    </a:ext>
                  </a:extLst>
                </p14:cNvPr>
                <p14:cNvContentPartPr/>
                <p14:nvPr/>
              </p14:nvContentPartPr>
              <p14:xfrm>
                <a:off x="6597293" y="5507707"/>
                <a:ext cx="243720" cy="178920"/>
              </p14:xfrm>
            </p:contentPart>
          </mc:Choice>
          <mc:Fallback xmlns="">
            <p:pic>
              <p:nvPicPr>
                <p:cNvPr id="167331" name="Freihand 167330">
                  <a:extLst>
                    <a:ext uri="{FF2B5EF4-FFF2-40B4-BE49-F238E27FC236}">
                      <a16:creationId xmlns:a16="http://schemas.microsoft.com/office/drawing/2014/main" id="{7DA43313-B915-4BF8-B04C-5387766B54E0}"/>
                    </a:ext>
                  </a:extLst>
                </p:cNvPr>
                <p:cNvPicPr/>
                <p:nvPr/>
              </p:nvPicPr>
              <p:blipFill>
                <a:blip r:embed="rId807"/>
                <a:stretch>
                  <a:fillRect/>
                </a:stretch>
              </p:blipFill>
              <p:spPr>
                <a:xfrm>
                  <a:off x="6592973" y="5503387"/>
                  <a:ext cx="252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167332" name="Freihand 167331">
                  <a:extLst>
                    <a:ext uri="{FF2B5EF4-FFF2-40B4-BE49-F238E27FC236}">
                      <a16:creationId xmlns:a16="http://schemas.microsoft.com/office/drawing/2014/main" id="{97A1A78D-A392-4EF0-B7CB-F37AC5E564BD}"/>
                    </a:ext>
                  </a:extLst>
                </p14:cNvPr>
                <p14:cNvContentPartPr/>
                <p14:nvPr/>
              </p14:nvContentPartPr>
              <p14:xfrm>
                <a:off x="6973133" y="5479267"/>
                <a:ext cx="406080" cy="290520"/>
              </p14:xfrm>
            </p:contentPart>
          </mc:Choice>
          <mc:Fallback xmlns="">
            <p:pic>
              <p:nvPicPr>
                <p:cNvPr id="167332" name="Freihand 167331">
                  <a:extLst>
                    <a:ext uri="{FF2B5EF4-FFF2-40B4-BE49-F238E27FC236}">
                      <a16:creationId xmlns:a16="http://schemas.microsoft.com/office/drawing/2014/main" id="{97A1A78D-A392-4EF0-B7CB-F37AC5E564BD}"/>
                    </a:ext>
                  </a:extLst>
                </p:cNvPr>
                <p:cNvPicPr/>
                <p:nvPr/>
              </p:nvPicPr>
              <p:blipFill>
                <a:blip r:embed="rId809"/>
                <a:stretch>
                  <a:fillRect/>
                </a:stretch>
              </p:blipFill>
              <p:spPr>
                <a:xfrm>
                  <a:off x="6968813" y="5474947"/>
                  <a:ext cx="41472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67333" name="Freihand 167332">
                  <a:extLst>
                    <a:ext uri="{FF2B5EF4-FFF2-40B4-BE49-F238E27FC236}">
                      <a16:creationId xmlns:a16="http://schemas.microsoft.com/office/drawing/2014/main" id="{08A356FD-9FAF-4215-85FF-340FF41A517F}"/>
                    </a:ext>
                  </a:extLst>
                </p14:cNvPr>
                <p14:cNvContentPartPr/>
                <p14:nvPr/>
              </p14:nvContentPartPr>
              <p14:xfrm>
                <a:off x="7383173" y="5434267"/>
                <a:ext cx="194760" cy="402480"/>
              </p14:xfrm>
            </p:contentPart>
          </mc:Choice>
          <mc:Fallback xmlns="">
            <p:pic>
              <p:nvPicPr>
                <p:cNvPr id="167333" name="Freihand 167332">
                  <a:extLst>
                    <a:ext uri="{FF2B5EF4-FFF2-40B4-BE49-F238E27FC236}">
                      <a16:creationId xmlns:a16="http://schemas.microsoft.com/office/drawing/2014/main" id="{08A356FD-9FAF-4215-85FF-340FF41A517F}"/>
                    </a:ext>
                  </a:extLst>
                </p:cNvPr>
                <p:cNvPicPr/>
                <p:nvPr/>
              </p:nvPicPr>
              <p:blipFill>
                <a:blip r:embed="rId811"/>
                <a:stretch>
                  <a:fillRect/>
                </a:stretch>
              </p:blipFill>
              <p:spPr>
                <a:xfrm>
                  <a:off x="7378853" y="5429947"/>
                  <a:ext cx="2034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67334" name="Freihand 167333">
                  <a:extLst>
                    <a:ext uri="{FF2B5EF4-FFF2-40B4-BE49-F238E27FC236}">
                      <a16:creationId xmlns:a16="http://schemas.microsoft.com/office/drawing/2014/main" id="{5522BBC2-E33A-4379-9CA4-2FA8439CDCAE}"/>
                    </a:ext>
                  </a:extLst>
                </p14:cNvPr>
                <p14:cNvContentPartPr/>
                <p14:nvPr/>
              </p14:nvContentPartPr>
              <p14:xfrm>
                <a:off x="7731293" y="5479627"/>
                <a:ext cx="380160" cy="169560"/>
              </p14:xfrm>
            </p:contentPart>
          </mc:Choice>
          <mc:Fallback xmlns="">
            <p:pic>
              <p:nvPicPr>
                <p:cNvPr id="167334" name="Freihand 167333">
                  <a:extLst>
                    <a:ext uri="{FF2B5EF4-FFF2-40B4-BE49-F238E27FC236}">
                      <a16:creationId xmlns:a16="http://schemas.microsoft.com/office/drawing/2014/main" id="{5522BBC2-E33A-4379-9CA4-2FA8439CDCAE}"/>
                    </a:ext>
                  </a:extLst>
                </p:cNvPr>
                <p:cNvPicPr/>
                <p:nvPr/>
              </p:nvPicPr>
              <p:blipFill>
                <a:blip r:embed="rId813"/>
                <a:stretch>
                  <a:fillRect/>
                </a:stretch>
              </p:blipFill>
              <p:spPr>
                <a:xfrm>
                  <a:off x="7726973" y="5475307"/>
                  <a:ext cx="388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67335" name="Freihand 167334">
                  <a:extLst>
                    <a:ext uri="{FF2B5EF4-FFF2-40B4-BE49-F238E27FC236}">
                      <a16:creationId xmlns:a16="http://schemas.microsoft.com/office/drawing/2014/main" id="{B4A26EB2-12A6-4F22-9277-6193598E31A7}"/>
                    </a:ext>
                  </a:extLst>
                </p14:cNvPr>
                <p14:cNvContentPartPr/>
                <p14:nvPr/>
              </p14:nvContentPartPr>
              <p14:xfrm>
                <a:off x="7500173" y="5892187"/>
                <a:ext cx="164520" cy="187920"/>
              </p14:xfrm>
            </p:contentPart>
          </mc:Choice>
          <mc:Fallback xmlns="">
            <p:pic>
              <p:nvPicPr>
                <p:cNvPr id="167335" name="Freihand 167334">
                  <a:extLst>
                    <a:ext uri="{FF2B5EF4-FFF2-40B4-BE49-F238E27FC236}">
                      <a16:creationId xmlns:a16="http://schemas.microsoft.com/office/drawing/2014/main" id="{B4A26EB2-12A6-4F22-9277-6193598E31A7}"/>
                    </a:ext>
                  </a:extLst>
                </p:cNvPr>
                <p:cNvPicPr/>
                <p:nvPr/>
              </p:nvPicPr>
              <p:blipFill>
                <a:blip r:embed="rId815"/>
                <a:stretch>
                  <a:fillRect/>
                </a:stretch>
              </p:blipFill>
              <p:spPr>
                <a:xfrm>
                  <a:off x="7495853" y="5887867"/>
                  <a:ext cx="173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167336" name="Freihand 167335">
                  <a:extLst>
                    <a:ext uri="{FF2B5EF4-FFF2-40B4-BE49-F238E27FC236}">
                      <a16:creationId xmlns:a16="http://schemas.microsoft.com/office/drawing/2014/main" id="{9E924A04-3D19-4462-BFEB-04F920CE5BBC}"/>
                    </a:ext>
                  </a:extLst>
                </p14:cNvPr>
                <p14:cNvContentPartPr/>
                <p14:nvPr/>
              </p14:nvContentPartPr>
              <p14:xfrm>
                <a:off x="7695653" y="5951587"/>
                <a:ext cx="118800" cy="75600"/>
              </p14:xfrm>
            </p:contentPart>
          </mc:Choice>
          <mc:Fallback xmlns="">
            <p:pic>
              <p:nvPicPr>
                <p:cNvPr id="167336" name="Freihand 167335">
                  <a:extLst>
                    <a:ext uri="{FF2B5EF4-FFF2-40B4-BE49-F238E27FC236}">
                      <a16:creationId xmlns:a16="http://schemas.microsoft.com/office/drawing/2014/main" id="{9E924A04-3D19-4462-BFEB-04F920CE5BBC}"/>
                    </a:ext>
                  </a:extLst>
                </p:cNvPr>
                <p:cNvPicPr/>
                <p:nvPr/>
              </p:nvPicPr>
              <p:blipFill>
                <a:blip r:embed="rId817"/>
                <a:stretch>
                  <a:fillRect/>
                </a:stretch>
              </p:blipFill>
              <p:spPr>
                <a:xfrm>
                  <a:off x="7691333" y="5947267"/>
                  <a:ext cx="127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67337" name="Freihand 167336">
                  <a:extLst>
                    <a:ext uri="{FF2B5EF4-FFF2-40B4-BE49-F238E27FC236}">
                      <a16:creationId xmlns:a16="http://schemas.microsoft.com/office/drawing/2014/main" id="{EAF12D0F-2E79-48FC-958D-FDB837FE1D69}"/>
                    </a:ext>
                  </a:extLst>
                </p14:cNvPr>
                <p14:cNvContentPartPr/>
                <p14:nvPr/>
              </p14:nvContentPartPr>
              <p14:xfrm>
                <a:off x="7842173" y="5820907"/>
                <a:ext cx="121320" cy="206640"/>
              </p14:xfrm>
            </p:contentPart>
          </mc:Choice>
          <mc:Fallback xmlns="">
            <p:pic>
              <p:nvPicPr>
                <p:cNvPr id="167337" name="Freihand 167336">
                  <a:extLst>
                    <a:ext uri="{FF2B5EF4-FFF2-40B4-BE49-F238E27FC236}">
                      <a16:creationId xmlns:a16="http://schemas.microsoft.com/office/drawing/2014/main" id="{EAF12D0F-2E79-48FC-958D-FDB837FE1D69}"/>
                    </a:ext>
                  </a:extLst>
                </p:cNvPr>
                <p:cNvPicPr/>
                <p:nvPr/>
              </p:nvPicPr>
              <p:blipFill>
                <a:blip r:embed="rId819"/>
                <a:stretch>
                  <a:fillRect/>
                </a:stretch>
              </p:blipFill>
              <p:spPr>
                <a:xfrm>
                  <a:off x="7837853" y="5816587"/>
                  <a:ext cx="1299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67339" name="Freihand 167338">
                  <a:extLst>
                    <a:ext uri="{FF2B5EF4-FFF2-40B4-BE49-F238E27FC236}">
                      <a16:creationId xmlns:a16="http://schemas.microsoft.com/office/drawing/2014/main" id="{4D8787D9-342F-4409-880E-596B4AFCF122}"/>
                    </a:ext>
                  </a:extLst>
                </p14:cNvPr>
                <p14:cNvContentPartPr/>
                <p14:nvPr/>
              </p14:nvContentPartPr>
              <p14:xfrm>
                <a:off x="7982573" y="5801107"/>
                <a:ext cx="172080" cy="279000"/>
              </p14:xfrm>
            </p:contentPart>
          </mc:Choice>
          <mc:Fallback xmlns="">
            <p:pic>
              <p:nvPicPr>
                <p:cNvPr id="167339" name="Freihand 167338">
                  <a:extLst>
                    <a:ext uri="{FF2B5EF4-FFF2-40B4-BE49-F238E27FC236}">
                      <a16:creationId xmlns:a16="http://schemas.microsoft.com/office/drawing/2014/main" id="{4D8787D9-342F-4409-880E-596B4AFCF122}"/>
                    </a:ext>
                  </a:extLst>
                </p:cNvPr>
                <p:cNvPicPr/>
                <p:nvPr/>
              </p:nvPicPr>
              <p:blipFill>
                <a:blip r:embed="rId821"/>
                <a:stretch>
                  <a:fillRect/>
                </a:stretch>
              </p:blipFill>
              <p:spPr>
                <a:xfrm>
                  <a:off x="7978253" y="5796787"/>
                  <a:ext cx="1807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67340" name="Freihand 167339">
                  <a:extLst>
                    <a:ext uri="{FF2B5EF4-FFF2-40B4-BE49-F238E27FC236}">
                      <a16:creationId xmlns:a16="http://schemas.microsoft.com/office/drawing/2014/main" id="{DD24CD4B-3A9A-4729-9AC2-BB9F4ED7B57E}"/>
                    </a:ext>
                  </a:extLst>
                </p14:cNvPr>
                <p14:cNvContentPartPr/>
                <p14:nvPr/>
              </p14:nvContentPartPr>
              <p14:xfrm>
                <a:off x="8149973" y="5869867"/>
                <a:ext cx="289080" cy="257400"/>
              </p14:xfrm>
            </p:contentPart>
          </mc:Choice>
          <mc:Fallback xmlns="">
            <p:pic>
              <p:nvPicPr>
                <p:cNvPr id="167340" name="Freihand 167339">
                  <a:extLst>
                    <a:ext uri="{FF2B5EF4-FFF2-40B4-BE49-F238E27FC236}">
                      <a16:creationId xmlns:a16="http://schemas.microsoft.com/office/drawing/2014/main" id="{DD24CD4B-3A9A-4729-9AC2-BB9F4ED7B57E}"/>
                    </a:ext>
                  </a:extLst>
                </p:cNvPr>
                <p:cNvPicPr/>
                <p:nvPr/>
              </p:nvPicPr>
              <p:blipFill>
                <a:blip r:embed="rId823"/>
                <a:stretch>
                  <a:fillRect/>
                </a:stretch>
              </p:blipFill>
              <p:spPr>
                <a:xfrm>
                  <a:off x="8145653" y="5865547"/>
                  <a:ext cx="2977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67342" name="Freihand 167341">
                  <a:extLst>
                    <a:ext uri="{FF2B5EF4-FFF2-40B4-BE49-F238E27FC236}">
                      <a16:creationId xmlns:a16="http://schemas.microsoft.com/office/drawing/2014/main" id="{EB4AEDE8-9EC2-4598-843A-1CB33632F57E}"/>
                    </a:ext>
                  </a:extLst>
                </p14:cNvPr>
                <p14:cNvContentPartPr/>
                <p14:nvPr/>
              </p14:nvContentPartPr>
              <p14:xfrm>
                <a:off x="5795213" y="4894267"/>
                <a:ext cx="1596240" cy="582840"/>
              </p14:xfrm>
            </p:contentPart>
          </mc:Choice>
          <mc:Fallback xmlns="">
            <p:pic>
              <p:nvPicPr>
                <p:cNvPr id="167342" name="Freihand 167341">
                  <a:extLst>
                    <a:ext uri="{FF2B5EF4-FFF2-40B4-BE49-F238E27FC236}">
                      <a16:creationId xmlns:a16="http://schemas.microsoft.com/office/drawing/2014/main" id="{EB4AEDE8-9EC2-4598-843A-1CB33632F57E}"/>
                    </a:ext>
                  </a:extLst>
                </p:cNvPr>
                <p:cNvPicPr/>
                <p:nvPr/>
              </p:nvPicPr>
              <p:blipFill>
                <a:blip r:embed="rId825"/>
                <a:stretch>
                  <a:fillRect/>
                </a:stretch>
              </p:blipFill>
              <p:spPr>
                <a:xfrm>
                  <a:off x="5790893" y="4889947"/>
                  <a:ext cx="160488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67344" name="Freihand 167343">
                  <a:extLst>
                    <a:ext uri="{FF2B5EF4-FFF2-40B4-BE49-F238E27FC236}">
                      <a16:creationId xmlns:a16="http://schemas.microsoft.com/office/drawing/2014/main" id="{9EE11FCC-2E72-4FA1-99B3-6C8FB10A4E47}"/>
                    </a:ext>
                  </a:extLst>
                </p14:cNvPr>
                <p14:cNvContentPartPr/>
                <p14:nvPr/>
              </p14:nvContentPartPr>
              <p14:xfrm>
                <a:off x="4919693" y="4858267"/>
                <a:ext cx="2620080" cy="625320"/>
              </p14:xfrm>
            </p:contentPart>
          </mc:Choice>
          <mc:Fallback xmlns="">
            <p:pic>
              <p:nvPicPr>
                <p:cNvPr id="167344" name="Freihand 167343">
                  <a:extLst>
                    <a:ext uri="{FF2B5EF4-FFF2-40B4-BE49-F238E27FC236}">
                      <a16:creationId xmlns:a16="http://schemas.microsoft.com/office/drawing/2014/main" id="{9EE11FCC-2E72-4FA1-99B3-6C8FB10A4E47}"/>
                    </a:ext>
                  </a:extLst>
                </p:cNvPr>
                <p:cNvPicPr/>
                <p:nvPr/>
              </p:nvPicPr>
              <p:blipFill>
                <a:blip r:embed="rId827"/>
                <a:stretch>
                  <a:fillRect/>
                </a:stretch>
              </p:blipFill>
              <p:spPr>
                <a:xfrm>
                  <a:off x="4915373" y="4853947"/>
                  <a:ext cx="262872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67348" name="Freihand 167347">
                  <a:extLst>
                    <a:ext uri="{FF2B5EF4-FFF2-40B4-BE49-F238E27FC236}">
                      <a16:creationId xmlns:a16="http://schemas.microsoft.com/office/drawing/2014/main" id="{57685B72-5554-421E-8B7F-869C69E8ED42}"/>
                    </a:ext>
                  </a:extLst>
                </p14:cNvPr>
                <p14:cNvContentPartPr/>
                <p14:nvPr/>
              </p14:nvContentPartPr>
              <p14:xfrm>
                <a:off x="4907813" y="4881667"/>
                <a:ext cx="1049400" cy="698760"/>
              </p14:xfrm>
            </p:contentPart>
          </mc:Choice>
          <mc:Fallback xmlns="">
            <p:pic>
              <p:nvPicPr>
                <p:cNvPr id="167348" name="Freihand 167347">
                  <a:extLst>
                    <a:ext uri="{FF2B5EF4-FFF2-40B4-BE49-F238E27FC236}">
                      <a16:creationId xmlns:a16="http://schemas.microsoft.com/office/drawing/2014/main" id="{57685B72-5554-421E-8B7F-869C69E8ED42}"/>
                    </a:ext>
                  </a:extLst>
                </p:cNvPr>
                <p:cNvPicPr/>
                <p:nvPr/>
              </p:nvPicPr>
              <p:blipFill>
                <a:blip r:embed="rId829"/>
                <a:stretch>
                  <a:fillRect/>
                </a:stretch>
              </p:blipFill>
              <p:spPr>
                <a:xfrm>
                  <a:off x="4903493" y="4877347"/>
                  <a:ext cx="1058040" cy="707400"/>
                </a:xfrm>
                <a:prstGeom prst="rect">
                  <a:avLst/>
                </a:prstGeom>
              </p:spPr>
            </p:pic>
          </mc:Fallback>
        </mc:AlternateContent>
      </p:grpSp>
    </p:spTree>
    <p:extLst>
      <p:ext uri="{BB962C8B-B14F-4D97-AF65-F5344CB8AC3E}">
        <p14:creationId xmlns:p14="http://schemas.microsoft.com/office/powerpoint/2010/main" val="2630114738"/>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2827</Words>
  <Application>Microsoft Office PowerPoint</Application>
  <PresentationFormat>Breitbild</PresentationFormat>
  <Paragraphs>557</Paragraphs>
  <Slides>51</Slides>
  <Notes>43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51</vt:i4>
      </vt:variant>
    </vt:vector>
  </HeadingPairs>
  <TitlesOfParts>
    <vt:vector size="60" baseType="lpstr">
      <vt:lpstr>Arial</vt:lpstr>
      <vt:lpstr>Arial Unicode MS</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301</cp:revision>
  <cp:lastPrinted>2022-03-02T20:18:27Z</cp:lastPrinted>
  <dcterms:created xsi:type="dcterms:W3CDTF">2022-03-01T20:52:11Z</dcterms:created>
  <dcterms:modified xsi:type="dcterms:W3CDTF">2025-05-08T07:43:47Z</dcterms:modified>
</cp:coreProperties>
</file>